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72" r:id="rId8"/>
    <p:sldId id="297" r:id="rId9"/>
    <p:sldId id="29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6215" autoAdjust="0"/>
  </p:normalViewPr>
  <p:slideViewPr>
    <p:cSldViewPr snapToGrid="0">
      <p:cViewPr varScale="1">
        <p:scale>
          <a:sx n="101" d="100"/>
          <a:sy n="101" d="100"/>
        </p:scale>
        <p:origin x="132" y="372"/>
      </p:cViewPr>
      <p:guideLst>
        <p:guide orient="horz" pos="2424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8C8E-A9E1-4B67-A0DE-F0226F420C2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E918-66B4-45AF-95F1-BB806A08E6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3C38-70A0-43D3-AF72-E0D40790126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DA0E8-A035-4E0F-B824-6E3600825577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316277" y="2639192"/>
            <a:ext cx="6545964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  <a:endParaRPr lang="en-US" altLang="ko-KR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6277" y="1095151"/>
            <a:ext cx="6545964" cy="1511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0943"/>
            <a:ext cx="4367808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4465305" y="1240943"/>
            <a:ext cx="2592288" cy="13899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4465305" y="2706221"/>
            <a:ext cx="2592288" cy="13899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465305" y="4171499"/>
            <a:ext cx="2592288" cy="13899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7141029" y="1240819"/>
            <a:ext cx="5050972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Rectangle 4"/>
          <p:cNvSpPr/>
          <p:nvPr userDrawn="1"/>
        </p:nvSpPr>
        <p:spPr>
          <a:xfrm>
            <a:off x="1522610" y="4199150"/>
            <a:ext cx="3011079" cy="576064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latin typeface="+mn-lt"/>
            </a:endParaRPr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1532223" y="1500719"/>
            <a:ext cx="2902899" cy="3158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"/>
          <p:cNvSpPr/>
          <p:nvPr userDrawn="1"/>
        </p:nvSpPr>
        <p:spPr>
          <a:xfrm>
            <a:off x="1" y="1411084"/>
            <a:ext cx="970844" cy="335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8" name="Rectangle 2"/>
          <p:cNvSpPr/>
          <p:nvPr userDrawn="1"/>
        </p:nvSpPr>
        <p:spPr>
          <a:xfrm>
            <a:off x="1435234" y="1419794"/>
            <a:ext cx="960107" cy="1344149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4989655" y="4199150"/>
            <a:ext cx="3011079" cy="576064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4996500" y="1500719"/>
            <a:ext cx="2902899" cy="3158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2"/>
          <p:cNvSpPr/>
          <p:nvPr userDrawn="1"/>
        </p:nvSpPr>
        <p:spPr>
          <a:xfrm>
            <a:off x="4902316" y="1419794"/>
            <a:ext cx="960107" cy="1344149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2" name="Rectangle 4"/>
          <p:cNvSpPr/>
          <p:nvPr userDrawn="1"/>
        </p:nvSpPr>
        <p:spPr>
          <a:xfrm>
            <a:off x="8456699" y="4199150"/>
            <a:ext cx="3011079" cy="576064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latin typeface="+mn-lt"/>
            </a:endParaRPr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8460777" y="1500719"/>
            <a:ext cx="2902899" cy="3158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2"/>
          <p:cNvSpPr/>
          <p:nvPr userDrawn="1"/>
        </p:nvSpPr>
        <p:spPr>
          <a:xfrm>
            <a:off x="8369397" y="1419794"/>
            <a:ext cx="960107" cy="1344149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pic>
        <p:nvPicPr>
          <p:cNvPr id="4" name="Picture 15" descr="Screen Clippi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31" y="999575"/>
            <a:ext cx="3117669" cy="5290365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268081" y="1214213"/>
            <a:ext cx="2923920" cy="33789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54468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146979"/>
            <a:ext cx="2438400" cy="16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Rectangle 43"/>
          <p:cNvSpPr/>
          <p:nvPr userDrawn="1"/>
        </p:nvSpPr>
        <p:spPr>
          <a:xfrm>
            <a:off x="4876800" y="3146979"/>
            <a:ext cx="2438400" cy="16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45"/>
          <p:cNvSpPr/>
          <p:nvPr userDrawn="1"/>
        </p:nvSpPr>
        <p:spPr>
          <a:xfrm>
            <a:off x="9753600" y="3146979"/>
            <a:ext cx="2438400" cy="16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Rectangle 47"/>
          <p:cNvSpPr/>
          <p:nvPr userDrawn="1"/>
        </p:nvSpPr>
        <p:spPr>
          <a:xfrm>
            <a:off x="2438400" y="1454468"/>
            <a:ext cx="2438400" cy="16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49"/>
          <p:cNvSpPr/>
          <p:nvPr userDrawn="1"/>
        </p:nvSpPr>
        <p:spPr>
          <a:xfrm>
            <a:off x="7315200" y="1454468"/>
            <a:ext cx="2438400" cy="16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4876800" y="1454468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9753600" y="1454468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7315200" y="3146979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438400" y="3146979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7567" y="1676364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48232" y="3871201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27567" y="3871201"/>
            <a:ext cx="2592000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ectangle 7"/>
          <p:cNvSpPr/>
          <p:nvPr userDrawn="1"/>
        </p:nvSpPr>
        <p:spPr>
          <a:xfrm>
            <a:off x="3448232" y="1676364"/>
            <a:ext cx="2592000" cy="20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68897" y="1676364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8889561" y="3871201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1"/>
          <p:cNvSpPr/>
          <p:nvPr userDrawn="1"/>
        </p:nvSpPr>
        <p:spPr>
          <a:xfrm>
            <a:off x="6168897" y="3871201"/>
            <a:ext cx="259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2"/>
          <p:cNvSpPr/>
          <p:nvPr userDrawn="1"/>
        </p:nvSpPr>
        <p:spPr>
          <a:xfrm>
            <a:off x="8889561" y="1676364"/>
            <a:ext cx="2592000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5" y="264573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6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5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4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2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914665" y="4794870"/>
            <a:ext cx="2049231" cy="144016"/>
            <a:chOff x="518969" y="4794870"/>
            <a:chExt cx="1679267" cy="144016"/>
          </a:xfrm>
        </p:grpSpPr>
        <p:sp>
          <p:nvSpPr>
            <p:cNvPr id="11" name="Rectangle 35"/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36"/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37"/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Rectangle 38"/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Rectangle 39"/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40"/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3684604" y="4794870"/>
            <a:ext cx="2049231" cy="144016"/>
            <a:chOff x="2655206" y="4794870"/>
            <a:chExt cx="1679267" cy="144016"/>
          </a:xfrm>
        </p:grpSpPr>
        <p:sp>
          <p:nvSpPr>
            <p:cNvPr id="18" name="Rectangle 42"/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Rectangle 43"/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44"/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45"/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Rectangle 46"/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3" name="Rectangle 47"/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454543" y="4794870"/>
            <a:ext cx="2049231" cy="144016"/>
            <a:chOff x="4791443" y="4794870"/>
            <a:chExt cx="1679267" cy="144016"/>
          </a:xfrm>
        </p:grpSpPr>
        <p:sp>
          <p:nvSpPr>
            <p:cNvPr id="25" name="Rectangle 49"/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/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/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/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/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/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1" name="그룹 30"/>
          <p:cNvGrpSpPr/>
          <p:nvPr userDrawn="1"/>
        </p:nvGrpSpPr>
        <p:grpSpPr>
          <a:xfrm>
            <a:off x="9224481" y="4794870"/>
            <a:ext cx="2049231" cy="144016"/>
            <a:chOff x="6927681" y="4794870"/>
            <a:chExt cx="1679267" cy="144016"/>
          </a:xfrm>
        </p:grpSpPr>
        <p:sp>
          <p:nvSpPr>
            <p:cNvPr id="32" name="Rectangle 57"/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58"/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4" name="Rectangle 59"/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5" name="Rectangle 60"/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61"/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62"/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88978" y="679533"/>
            <a:ext cx="4285940" cy="15952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897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310201" y="155346"/>
            <a:ext cx="477653" cy="44884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962358" y="383872"/>
            <a:ext cx="2207564" cy="2466874"/>
            <a:chOff x="1406494" y="382273"/>
            <a:chExt cx="1347792" cy="1506110"/>
          </a:xfrm>
        </p:grpSpPr>
        <p:sp>
          <p:nvSpPr>
            <p:cNvPr id="22" name="Freeform 21"/>
            <p:cNvSpPr/>
            <p:nvPr userDrawn="1"/>
          </p:nvSpPr>
          <p:spPr>
            <a:xfrm>
              <a:off x="1984272" y="385083"/>
              <a:ext cx="770014" cy="1503300"/>
            </a:xfrm>
            <a:custGeom>
              <a:avLst/>
              <a:gdLst>
                <a:gd name="connsiteX0" fmla="*/ 675916 w 770014"/>
                <a:gd name="connsiteY0" fmla="*/ 1133483 h 1503300"/>
                <a:gd name="connsiteX1" fmla="*/ 770014 w 770014"/>
                <a:gd name="connsiteY1" fmla="*/ 1133483 h 1503300"/>
                <a:gd name="connsiteX2" fmla="*/ 770014 w 770014"/>
                <a:gd name="connsiteY2" fmla="*/ 1503300 h 1503300"/>
                <a:gd name="connsiteX3" fmla="*/ 0 w 770014"/>
                <a:gd name="connsiteY3" fmla="*/ 1503300 h 1503300"/>
                <a:gd name="connsiteX4" fmla="*/ 0 w 770014"/>
                <a:gd name="connsiteY4" fmla="*/ 1420086 h 1503300"/>
                <a:gd name="connsiteX5" fmla="*/ 675916 w 770014"/>
                <a:gd name="connsiteY5" fmla="*/ 1420086 h 1503300"/>
                <a:gd name="connsiteX6" fmla="*/ 0 w 770014"/>
                <a:gd name="connsiteY6" fmla="*/ 0 h 1503300"/>
                <a:gd name="connsiteX7" fmla="*/ 770014 w 770014"/>
                <a:gd name="connsiteY7" fmla="*/ 0 h 1503300"/>
                <a:gd name="connsiteX8" fmla="*/ 770014 w 770014"/>
                <a:gd name="connsiteY8" fmla="*/ 219083 h 1503300"/>
                <a:gd name="connsiteX9" fmla="*/ 675916 w 770014"/>
                <a:gd name="connsiteY9" fmla="*/ 219083 h 1503300"/>
                <a:gd name="connsiteX10" fmla="*/ 675916 w 770014"/>
                <a:gd name="connsiteY10" fmla="*/ 105212 h 1503300"/>
                <a:gd name="connsiteX11" fmla="*/ 0 w 770014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0014" h="1503300">
                  <a:moveTo>
                    <a:pt x="675916" y="1133483"/>
                  </a:moveTo>
                  <a:lnTo>
                    <a:pt x="770014" y="1133483"/>
                  </a:lnTo>
                  <a:lnTo>
                    <a:pt x="770014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675916" y="1420086"/>
                  </a:lnTo>
                  <a:close/>
                  <a:moveTo>
                    <a:pt x="0" y="0"/>
                  </a:moveTo>
                  <a:lnTo>
                    <a:pt x="770014" y="0"/>
                  </a:lnTo>
                  <a:lnTo>
                    <a:pt x="770014" y="219083"/>
                  </a:lnTo>
                  <a:lnTo>
                    <a:pt x="675916" y="219083"/>
                  </a:lnTo>
                  <a:lnTo>
                    <a:pt x="675916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06494" y="382273"/>
              <a:ext cx="686066" cy="1503300"/>
            </a:xfrm>
            <a:custGeom>
              <a:avLst/>
              <a:gdLst>
                <a:gd name="connsiteX0" fmla="*/ 0 w 686066"/>
                <a:gd name="connsiteY0" fmla="*/ 0 h 1503300"/>
                <a:gd name="connsiteX1" fmla="*/ 89765 w 686066"/>
                <a:gd name="connsiteY1" fmla="*/ 0 h 1503300"/>
                <a:gd name="connsiteX2" fmla="*/ 534870 w 686066"/>
                <a:gd name="connsiteY2" fmla="*/ 0 h 1503300"/>
                <a:gd name="connsiteX3" fmla="*/ 686066 w 686066"/>
                <a:gd name="connsiteY3" fmla="*/ 0 h 1503300"/>
                <a:gd name="connsiteX4" fmla="*/ 686066 w 686066"/>
                <a:gd name="connsiteY4" fmla="*/ 105212 h 1503300"/>
                <a:gd name="connsiteX5" fmla="*/ 534870 w 686066"/>
                <a:gd name="connsiteY5" fmla="*/ 105212 h 1503300"/>
                <a:gd name="connsiteX6" fmla="*/ 95421 w 686066"/>
                <a:gd name="connsiteY6" fmla="*/ 105212 h 1503300"/>
                <a:gd name="connsiteX7" fmla="*/ 95421 w 686066"/>
                <a:gd name="connsiteY7" fmla="*/ 1420086 h 1503300"/>
                <a:gd name="connsiteX8" fmla="*/ 534870 w 686066"/>
                <a:gd name="connsiteY8" fmla="*/ 1420086 h 1503300"/>
                <a:gd name="connsiteX9" fmla="*/ 686066 w 686066"/>
                <a:gd name="connsiteY9" fmla="*/ 1420086 h 1503300"/>
                <a:gd name="connsiteX10" fmla="*/ 686066 w 686066"/>
                <a:gd name="connsiteY10" fmla="*/ 1503300 h 1503300"/>
                <a:gd name="connsiteX11" fmla="*/ 534870 w 686066"/>
                <a:gd name="connsiteY11" fmla="*/ 1503300 h 1503300"/>
                <a:gd name="connsiteX12" fmla="*/ 89765 w 686066"/>
                <a:gd name="connsiteY12" fmla="*/ 1503300 h 1503300"/>
                <a:gd name="connsiteX13" fmla="*/ 0 w 686066"/>
                <a:gd name="connsiteY13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66" h="1503300">
                  <a:moveTo>
                    <a:pt x="0" y="0"/>
                  </a:moveTo>
                  <a:lnTo>
                    <a:pt x="89765" y="0"/>
                  </a:lnTo>
                  <a:lnTo>
                    <a:pt x="534870" y="0"/>
                  </a:lnTo>
                  <a:lnTo>
                    <a:pt x="686066" y="0"/>
                  </a:lnTo>
                  <a:lnTo>
                    <a:pt x="686066" y="105212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686066" y="1420086"/>
                  </a:lnTo>
                  <a:lnTo>
                    <a:pt x="686066" y="1503300"/>
                  </a:lnTo>
                  <a:lnTo>
                    <a:pt x="534870" y="1503300"/>
                  </a:lnTo>
                  <a:lnTo>
                    <a:pt x="89765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96001" y="492240"/>
            <a:ext cx="5382637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331948" y="3372098"/>
            <a:ext cx="3673916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210550" y="3546980"/>
            <a:ext cx="3268088" cy="270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6" y="0"/>
            <a:ext cx="2116274" cy="68580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984272" y="379766"/>
            <a:ext cx="770014" cy="1503300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703792"/>
            <a:ext cx="952201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837615" y="167725"/>
            <a:ext cx="477653" cy="44884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406494" y="382273"/>
            <a:ext cx="686066" cy="1503300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01" y="1780083"/>
            <a:ext cx="2649566" cy="4646531"/>
          </a:xfrm>
          <a:prstGeom prst="rect">
            <a:avLst/>
          </a:prstGeom>
        </p:spPr>
      </p:pic>
      <p:sp>
        <p:nvSpPr>
          <p:cNvPr id="15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096329" y="2532537"/>
            <a:ext cx="1877187" cy="2810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>
            <a:fillRect/>
          </a:stretch>
        </p:blipFill>
        <p:spPr>
          <a:xfrm>
            <a:off x="537719" y="2871450"/>
            <a:ext cx="1343025" cy="37613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91154" y="232968"/>
            <a:ext cx="11276441" cy="6404885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38" y="5356549"/>
            <a:ext cx="10095389" cy="1144144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372111" y="682481"/>
            <a:ext cx="2303614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372111" y="3909328"/>
            <a:ext cx="2303614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8756768" y="682481"/>
            <a:ext cx="2781393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3518272" y="3909328"/>
            <a:ext cx="2781393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8756768" y="2312085"/>
            <a:ext cx="2781393" cy="314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3518272" y="682481"/>
            <a:ext cx="2781393" cy="314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Rectangle 19"/>
          <p:cNvSpPr/>
          <p:nvPr userDrawn="1"/>
        </p:nvSpPr>
        <p:spPr>
          <a:xfrm>
            <a:off x="6370959" y="2295905"/>
            <a:ext cx="2304766" cy="15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4842251" y="0"/>
            <a:ext cx="7349749" cy="6858000"/>
          </a:xfrm>
          <a:custGeom>
            <a:avLst/>
            <a:gdLst>
              <a:gd name="connsiteX0" fmla="*/ 866856 w 7349749"/>
              <a:gd name="connsiteY0" fmla="*/ 0 h 6858000"/>
              <a:gd name="connsiteX1" fmla="*/ 7349749 w 7349749"/>
              <a:gd name="connsiteY1" fmla="*/ 0 h 6858000"/>
              <a:gd name="connsiteX2" fmla="*/ 7349749 w 7349749"/>
              <a:gd name="connsiteY2" fmla="*/ 6858000 h 6858000"/>
              <a:gd name="connsiteX3" fmla="*/ 880844 w 7349749"/>
              <a:gd name="connsiteY3" fmla="*/ 6858000 h 6858000"/>
              <a:gd name="connsiteX4" fmla="*/ 880002 w 7349749"/>
              <a:gd name="connsiteY4" fmla="*/ 6856547 h 6858000"/>
              <a:gd name="connsiteX5" fmla="*/ 0 w 7349749"/>
              <a:gd name="connsiteY5" fmla="*/ 3415567 h 6858000"/>
              <a:gd name="connsiteX6" fmla="*/ 718985 w 7349749"/>
              <a:gd name="connsiteY6" fmla="*/ 28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749" h="6858000">
                <a:moveTo>
                  <a:pt x="866856" y="0"/>
                </a:moveTo>
                <a:lnTo>
                  <a:pt x="7349749" y="0"/>
                </a:lnTo>
                <a:lnTo>
                  <a:pt x="7349749" y="6858000"/>
                </a:lnTo>
                <a:lnTo>
                  <a:pt x="880844" y="6858000"/>
                </a:lnTo>
                <a:lnTo>
                  <a:pt x="880002" y="6856547"/>
                </a:lnTo>
                <a:cubicBezTo>
                  <a:pt x="318785" y="5833670"/>
                  <a:pt x="0" y="4661479"/>
                  <a:pt x="0" y="3415567"/>
                </a:cubicBezTo>
                <a:cubicBezTo>
                  <a:pt x="0" y="2294247"/>
                  <a:pt x="258216" y="1232640"/>
                  <a:pt x="718985" y="285855"/>
                </a:cubicBezTo>
                <a:close/>
              </a:path>
            </a:pathLst>
          </a:custGeom>
          <a:solidFill>
            <a:schemeClr val="accent3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156818" y="-13433"/>
            <a:ext cx="1035182" cy="6858000"/>
          </a:xfrm>
          <a:custGeom>
            <a:avLst/>
            <a:gdLst>
              <a:gd name="connsiteX0" fmla="*/ 858273 w 1035182"/>
              <a:gd name="connsiteY0" fmla="*/ 0 h 6858000"/>
              <a:gd name="connsiteX1" fmla="*/ 1035182 w 1035182"/>
              <a:gd name="connsiteY1" fmla="*/ 0 h 6858000"/>
              <a:gd name="connsiteX2" fmla="*/ 1035182 w 1035182"/>
              <a:gd name="connsiteY2" fmla="*/ 6858000 h 6858000"/>
              <a:gd name="connsiteX3" fmla="*/ 872123 w 1035182"/>
              <a:gd name="connsiteY3" fmla="*/ 6858000 h 6858000"/>
              <a:gd name="connsiteX4" fmla="*/ 871289 w 1035182"/>
              <a:gd name="connsiteY4" fmla="*/ 6856547 h 6858000"/>
              <a:gd name="connsiteX5" fmla="*/ 0 w 1035182"/>
              <a:gd name="connsiteY5" fmla="*/ 3415567 h 6858000"/>
              <a:gd name="connsiteX6" fmla="*/ 711866 w 1035182"/>
              <a:gd name="connsiteY6" fmla="*/ 28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182" h="6858000">
                <a:moveTo>
                  <a:pt x="858273" y="0"/>
                </a:moveTo>
                <a:lnTo>
                  <a:pt x="1035182" y="0"/>
                </a:lnTo>
                <a:lnTo>
                  <a:pt x="1035182" y="6858000"/>
                </a:lnTo>
                <a:lnTo>
                  <a:pt x="872123" y="6858000"/>
                </a:lnTo>
                <a:lnTo>
                  <a:pt x="871289" y="6856547"/>
                </a:lnTo>
                <a:cubicBezTo>
                  <a:pt x="315628" y="5833670"/>
                  <a:pt x="0" y="4661479"/>
                  <a:pt x="0" y="3415567"/>
                </a:cubicBezTo>
                <a:cubicBezTo>
                  <a:pt x="0" y="2294247"/>
                  <a:pt x="255659" y="1232640"/>
                  <a:pt x="711866" y="285855"/>
                </a:cubicBezTo>
                <a:close/>
              </a:path>
            </a:pathLst>
          </a:cu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flipH="1">
            <a:off x="-41363" y="5617"/>
            <a:ext cx="3727868" cy="6858000"/>
          </a:xfrm>
          <a:custGeom>
            <a:avLst/>
            <a:gdLst>
              <a:gd name="connsiteX0" fmla="*/ 3727868 w 3727868"/>
              <a:gd name="connsiteY0" fmla="*/ 0 h 6858000"/>
              <a:gd name="connsiteX1" fmla="*/ 0 w 3727868"/>
              <a:gd name="connsiteY1" fmla="*/ 0 h 6858000"/>
              <a:gd name="connsiteX2" fmla="*/ 0 w 3727868"/>
              <a:gd name="connsiteY2" fmla="*/ 13433 h 6858000"/>
              <a:gd name="connsiteX3" fmla="*/ 1773796 w 3727868"/>
              <a:gd name="connsiteY3" fmla="*/ 13433 h 6858000"/>
              <a:gd name="connsiteX4" fmla="*/ 1921667 w 3727868"/>
              <a:gd name="connsiteY4" fmla="*/ 299288 h 6858000"/>
              <a:gd name="connsiteX5" fmla="*/ 2640652 w 3727868"/>
              <a:gd name="connsiteY5" fmla="*/ 3429000 h 6858000"/>
              <a:gd name="connsiteX6" fmla="*/ 1959593 w 3727868"/>
              <a:gd name="connsiteY6" fmla="*/ 6479550 h 6858000"/>
              <a:gd name="connsiteX7" fmla="*/ 1766754 w 3727868"/>
              <a:gd name="connsiteY7" fmla="*/ 6858000 h 6858000"/>
              <a:gd name="connsiteX8" fmla="*/ 3727868 w 372786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7868" h="6858000">
                <a:moveTo>
                  <a:pt x="3727868" y="0"/>
                </a:moveTo>
                <a:lnTo>
                  <a:pt x="0" y="0"/>
                </a:lnTo>
                <a:lnTo>
                  <a:pt x="0" y="13433"/>
                </a:lnTo>
                <a:lnTo>
                  <a:pt x="1773796" y="13433"/>
                </a:lnTo>
                <a:lnTo>
                  <a:pt x="1921667" y="299288"/>
                </a:lnTo>
                <a:cubicBezTo>
                  <a:pt x="2382436" y="1246073"/>
                  <a:pt x="2640652" y="2307680"/>
                  <a:pt x="2640652" y="3429000"/>
                </a:cubicBezTo>
                <a:cubicBezTo>
                  <a:pt x="2640652" y="4519173"/>
                  <a:pt x="2396583" y="5552904"/>
                  <a:pt x="1959593" y="6479550"/>
                </a:cubicBezTo>
                <a:lnTo>
                  <a:pt x="1766754" y="6858000"/>
                </a:lnTo>
                <a:lnTo>
                  <a:pt x="3727868" y="6858000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3324" y="2438401"/>
            <a:ext cx="1895272" cy="2076450"/>
            <a:chOff x="3007364" y="818147"/>
            <a:chExt cx="1372132" cy="1503300"/>
          </a:xfrm>
        </p:grpSpPr>
        <p:sp>
          <p:nvSpPr>
            <p:cNvPr id="12" name="Freeform 11"/>
            <p:cNvSpPr/>
            <p:nvPr/>
          </p:nvSpPr>
          <p:spPr>
            <a:xfrm>
              <a:off x="3097129" y="818147"/>
              <a:ext cx="1282367" cy="1503300"/>
            </a:xfrm>
            <a:custGeom>
              <a:avLst/>
              <a:gdLst>
                <a:gd name="connsiteX0" fmla="*/ 1188269 w 1282367"/>
                <a:gd name="connsiteY0" fmla="*/ 1133483 h 1503300"/>
                <a:gd name="connsiteX1" fmla="*/ 1282367 w 1282367"/>
                <a:gd name="connsiteY1" fmla="*/ 1133483 h 1503300"/>
                <a:gd name="connsiteX2" fmla="*/ 1282367 w 1282367"/>
                <a:gd name="connsiteY2" fmla="*/ 1503300 h 1503300"/>
                <a:gd name="connsiteX3" fmla="*/ 0 w 1282367"/>
                <a:gd name="connsiteY3" fmla="*/ 1503300 h 1503300"/>
                <a:gd name="connsiteX4" fmla="*/ 0 w 1282367"/>
                <a:gd name="connsiteY4" fmla="*/ 1420086 h 1503300"/>
                <a:gd name="connsiteX5" fmla="*/ 1188269 w 1282367"/>
                <a:gd name="connsiteY5" fmla="*/ 1420086 h 1503300"/>
                <a:gd name="connsiteX6" fmla="*/ 0 w 1282367"/>
                <a:gd name="connsiteY6" fmla="*/ 0 h 1503300"/>
                <a:gd name="connsiteX7" fmla="*/ 1282367 w 1282367"/>
                <a:gd name="connsiteY7" fmla="*/ 0 h 1503300"/>
                <a:gd name="connsiteX8" fmla="*/ 1282367 w 1282367"/>
                <a:gd name="connsiteY8" fmla="*/ 219083 h 1503300"/>
                <a:gd name="connsiteX9" fmla="*/ 1188269 w 1282367"/>
                <a:gd name="connsiteY9" fmla="*/ 219083 h 1503300"/>
                <a:gd name="connsiteX10" fmla="*/ 1188269 w 1282367"/>
                <a:gd name="connsiteY10" fmla="*/ 105212 h 1503300"/>
                <a:gd name="connsiteX11" fmla="*/ 0 w 1282367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367" h="1503300">
                  <a:moveTo>
                    <a:pt x="1188269" y="1133483"/>
                  </a:moveTo>
                  <a:lnTo>
                    <a:pt x="1282367" y="1133483"/>
                  </a:lnTo>
                  <a:lnTo>
                    <a:pt x="1282367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1188269" y="1420086"/>
                  </a:lnTo>
                  <a:close/>
                  <a:moveTo>
                    <a:pt x="0" y="0"/>
                  </a:moveTo>
                  <a:lnTo>
                    <a:pt x="1282367" y="0"/>
                  </a:lnTo>
                  <a:lnTo>
                    <a:pt x="1282367" y="219083"/>
                  </a:lnTo>
                  <a:lnTo>
                    <a:pt x="1188269" y="219083"/>
                  </a:lnTo>
                  <a:lnTo>
                    <a:pt x="1188269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07364" y="818147"/>
              <a:ext cx="534870" cy="1503300"/>
            </a:xfrm>
            <a:custGeom>
              <a:avLst/>
              <a:gdLst>
                <a:gd name="connsiteX0" fmla="*/ 0 w 534870"/>
                <a:gd name="connsiteY0" fmla="*/ 0 h 1503300"/>
                <a:gd name="connsiteX1" fmla="*/ 534870 w 534870"/>
                <a:gd name="connsiteY1" fmla="*/ 0 h 1503300"/>
                <a:gd name="connsiteX2" fmla="*/ 534870 w 534870"/>
                <a:gd name="connsiteY2" fmla="*/ 105212 h 1503300"/>
                <a:gd name="connsiteX3" fmla="*/ 95421 w 534870"/>
                <a:gd name="connsiteY3" fmla="*/ 105212 h 1503300"/>
                <a:gd name="connsiteX4" fmla="*/ 95421 w 534870"/>
                <a:gd name="connsiteY4" fmla="*/ 1420086 h 1503300"/>
                <a:gd name="connsiteX5" fmla="*/ 534870 w 534870"/>
                <a:gd name="connsiteY5" fmla="*/ 1420086 h 1503300"/>
                <a:gd name="connsiteX6" fmla="*/ 534870 w 534870"/>
                <a:gd name="connsiteY6" fmla="*/ 1503300 h 1503300"/>
                <a:gd name="connsiteX7" fmla="*/ 0 w 534870"/>
                <a:gd name="connsiteY7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870" h="1503300">
                  <a:moveTo>
                    <a:pt x="0" y="0"/>
                  </a:moveTo>
                  <a:lnTo>
                    <a:pt x="534870" y="0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534870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 flipV="1">
            <a:off x="3316718" y="2203310"/>
            <a:ext cx="475301" cy="446630"/>
            <a:chOff x="2300733" y="2007958"/>
            <a:chExt cx="834252" cy="783928"/>
          </a:xfrm>
        </p:grpSpPr>
        <p:sp>
          <p:nvSpPr>
            <p:cNvPr id="15" name="Freeform 14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627406" y="3028072"/>
            <a:ext cx="983273" cy="3835545"/>
            <a:chOff x="2989606" y="3028072"/>
            <a:chExt cx="983273" cy="3835545"/>
          </a:xfrm>
        </p:grpSpPr>
        <p:sp>
          <p:nvSpPr>
            <p:cNvPr id="18" name="Freeform 17"/>
            <p:cNvSpPr/>
            <p:nvPr/>
          </p:nvSpPr>
          <p:spPr>
            <a:xfrm>
              <a:off x="3062656" y="3133591"/>
              <a:ext cx="910223" cy="3730026"/>
            </a:xfrm>
            <a:custGeom>
              <a:avLst/>
              <a:gdLst>
                <a:gd name="connsiteX0" fmla="*/ 8180 w 910223"/>
                <a:gd name="connsiteY0" fmla="*/ 0 h 3730026"/>
                <a:gd name="connsiteX1" fmla="*/ 46280 w 910223"/>
                <a:gd name="connsiteY1" fmla="*/ 0 h 3730026"/>
                <a:gd name="connsiteX2" fmla="*/ 38100 w 910223"/>
                <a:gd name="connsiteY2" fmla="*/ 287593 h 3730026"/>
                <a:gd name="connsiteX3" fmla="*/ 909389 w 910223"/>
                <a:gd name="connsiteY3" fmla="*/ 3728573 h 3730026"/>
                <a:gd name="connsiteX4" fmla="*/ 910223 w 910223"/>
                <a:gd name="connsiteY4" fmla="*/ 3730026 h 3730026"/>
                <a:gd name="connsiteX5" fmla="*/ 872123 w 910223"/>
                <a:gd name="connsiteY5" fmla="*/ 3730026 h 3730026"/>
                <a:gd name="connsiteX6" fmla="*/ 871289 w 910223"/>
                <a:gd name="connsiteY6" fmla="*/ 3728573 h 3730026"/>
                <a:gd name="connsiteX7" fmla="*/ 0 w 910223"/>
                <a:gd name="connsiteY7" fmla="*/ 287593 h 373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223" h="3730026">
                  <a:moveTo>
                    <a:pt x="8180" y="0"/>
                  </a:moveTo>
                  <a:lnTo>
                    <a:pt x="46280" y="0"/>
                  </a:lnTo>
                  <a:lnTo>
                    <a:pt x="38100" y="287593"/>
                  </a:lnTo>
                  <a:cubicBezTo>
                    <a:pt x="38100" y="1533505"/>
                    <a:pt x="353728" y="2705696"/>
                    <a:pt x="909389" y="3728573"/>
                  </a:cubicBezTo>
                  <a:lnTo>
                    <a:pt x="910223" y="3730026"/>
                  </a:lnTo>
                  <a:lnTo>
                    <a:pt x="872123" y="3730026"/>
                  </a:lnTo>
                  <a:lnTo>
                    <a:pt x="871289" y="3728573"/>
                  </a:lnTo>
                  <a:cubicBezTo>
                    <a:pt x="315628" y="2705696"/>
                    <a:pt x="0" y="1533505"/>
                    <a:pt x="0" y="287593"/>
                  </a:cubicBezTo>
                  <a:close/>
                </a:path>
              </a:pathLst>
            </a:cu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89606" y="3028072"/>
              <a:ext cx="219253" cy="2192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 userDrawn="1"/>
        </p:nvSpPr>
        <p:spPr>
          <a:xfrm>
            <a:off x="11520590" y="274679"/>
            <a:ext cx="671411" cy="1945412"/>
          </a:xfrm>
          <a:custGeom>
            <a:avLst/>
            <a:gdLst>
              <a:gd name="connsiteX0" fmla="*/ 671411 w 671411"/>
              <a:gd name="connsiteY0" fmla="*/ 0 h 1945412"/>
              <a:gd name="connsiteX1" fmla="*/ 671411 w 671411"/>
              <a:gd name="connsiteY1" fmla="*/ 74389 h 1945412"/>
              <a:gd name="connsiteX2" fmla="*/ 619531 w 671411"/>
              <a:gd name="connsiteY2" fmla="*/ 175683 h 1945412"/>
              <a:gd name="connsiteX3" fmla="*/ 92520 w 671411"/>
              <a:gd name="connsiteY3" fmla="*/ 1675089 h 1945412"/>
              <a:gd name="connsiteX4" fmla="*/ 38100 w 671411"/>
              <a:gd name="connsiteY4" fmla="*/ 1945412 h 1945412"/>
              <a:gd name="connsiteX5" fmla="*/ 0 w 671411"/>
              <a:gd name="connsiteY5" fmla="*/ 1945412 h 1945412"/>
              <a:gd name="connsiteX6" fmla="*/ 54420 w 671411"/>
              <a:gd name="connsiteY6" fmla="*/ 1675089 h 1945412"/>
              <a:gd name="connsiteX7" fmla="*/ 581431 w 671411"/>
              <a:gd name="connsiteY7" fmla="*/ 175683 h 194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411" h="1945412">
                <a:moveTo>
                  <a:pt x="671411" y="0"/>
                </a:moveTo>
                <a:lnTo>
                  <a:pt x="671411" y="74389"/>
                </a:lnTo>
                <a:lnTo>
                  <a:pt x="619531" y="175683"/>
                </a:lnTo>
                <a:cubicBezTo>
                  <a:pt x="391428" y="649076"/>
                  <a:pt x="213461" y="1151174"/>
                  <a:pt x="92520" y="1675089"/>
                </a:cubicBezTo>
                <a:lnTo>
                  <a:pt x="38100" y="1945412"/>
                </a:lnTo>
                <a:lnTo>
                  <a:pt x="0" y="1945412"/>
                </a:lnTo>
                <a:lnTo>
                  <a:pt x="54420" y="1675089"/>
                </a:lnTo>
                <a:cubicBezTo>
                  <a:pt x="175361" y="1151174"/>
                  <a:pt x="353328" y="649076"/>
                  <a:pt x="581431" y="1756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908253"/>
            <a:ext cx="7162800" cy="98245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88785" y="3907804"/>
            <a:ext cx="6203215" cy="4433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  <a:endParaRPr lang="en-US" altLang="ko-KR" dirty="0"/>
          </a:p>
        </p:txBody>
      </p:sp>
      <p:sp>
        <p:nvSpPr>
          <p:cNvPr id="23" name="Oval 22"/>
          <p:cNvSpPr/>
          <p:nvPr userDrawn="1"/>
        </p:nvSpPr>
        <p:spPr>
          <a:xfrm>
            <a:off x="11417056" y="2203281"/>
            <a:ext cx="219253" cy="2192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11982026" y="0"/>
            <a:ext cx="21268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5"/>
          <p:cNvSpPr/>
          <p:nvPr userDrawn="1"/>
        </p:nvSpPr>
        <p:spPr>
          <a:xfrm>
            <a:off x="11769338" y="0"/>
            <a:ext cx="2126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2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2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56841" y="1606800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84887" y="3772334"/>
            <a:ext cx="5364000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883863" y="1606800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7"/>
          <p:cNvSpPr/>
          <p:nvPr userDrawn="1"/>
        </p:nvSpPr>
        <p:spPr>
          <a:xfrm>
            <a:off x="6142354" y="3772334"/>
            <a:ext cx="5333665" cy="5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21"/>
          <p:cNvSpPr/>
          <p:nvPr userDrawn="1"/>
        </p:nvSpPr>
        <p:spPr>
          <a:xfrm>
            <a:off x="684887" y="2362800"/>
            <a:ext cx="53640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8133805" y="2826000"/>
            <a:ext cx="331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133805" y="1245141"/>
            <a:ext cx="331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4650651" y="1245141"/>
            <a:ext cx="331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0651" y="5418000"/>
            <a:ext cx="331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" hasCustomPrompt="1"/>
          </p:nvPr>
        </p:nvSpPr>
        <p:spPr>
          <a:xfrm>
            <a:off x="5344563" y="130766"/>
            <a:ext cx="6758506" cy="6596467"/>
          </a:xfrm>
          <a:custGeom>
            <a:avLst/>
            <a:gdLst>
              <a:gd name="connsiteX0" fmla="*/ 4271471 w 6758506"/>
              <a:gd name="connsiteY0" fmla="*/ 0 h 6596467"/>
              <a:gd name="connsiteX1" fmla="*/ 4351667 w 6758506"/>
              <a:gd name="connsiteY1" fmla="*/ 113994 h 6596467"/>
              <a:gd name="connsiteX2" fmla="*/ 4275691 w 6758506"/>
              <a:gd name="connsiteY2" fmla="*/ 417977 h 6596467"/>
              <a:gd name="connsiteX3" fmla="*/ 4225042 w 6758506"/>
              <a:gd name="connsiteY3" fmla="*/ 451753 h 6596467"/>
              <a:gd name="connsiteX4" fmla="*/ 4212379 w 6758506"/>
              <a:gd name="connsiteY4" fmla="*/ 396867 h 6596467"/>
              <a:gd name="connsiteX5" fmla="*/ 4220821 w 6758506"/>
              <a:gd name="connsiteY5" fmla="*/ 337759 h 6596467"/>
              <a:gd name="connsiteX6" fmla="*/ 4106859 w 6758506"/>
              <a:gd name="connsiteY6" fmla="*/ 557302 h 6596467"/>
              <a:gd name="connsiteX7" fmla="*/ 4165949 w 6758506"/>
              <a:gd name="connsiteY7" fmla="*/ 481307 h 6596467"/>
              <a:gd name="connsiteX8" fmla="*/ 4195495 w 6758506"/>
              <a:gd name="connsiteY8" fmla="*/ 464419 h 6596467"/>
              <a:gd name="connsiteX9" fmla="*/ 4229262 w 6758506"/>
              <a:gd name="connsiteY9" fmla="*/ 493972 h 6596467"/>
              <a:gd name="connsiteX10" fmla="*/ 4208158 w 6758506"/>
              <a:gd name="connsiteY10" fmla="*/ 515083 h 6596467"/>
              <a:gd name="connsiteX11" fmla="*/ 4191275 w 6758506"/>
              <a:gd name="connsiteY11" fmla="*/ 553079 h 6596467"/>
              <a:gd name="connsiteX12" fmla="*/ 4195495 w 6758506"/>
              <a:gd name="connsiteY12" fmla="*/ 650185 h 6596467"/>
              <a:gd name="connsiteX13" fmla="*/ 4161729 w 6758506"/>
              <a:gd name="connsiteY13" fmla="*/ 667074 h 6596467"/>
              <a:gd name="connsiteX14" fmla="*/ 4140625 w 6758506"/>
              <a:gd name="connsiteY14" fmla="*/ 688184 h 6596467"/>
              <a:gd name="connsiteX15" fmla="*/ 4187055 w 6758506"/>
              <a:gd name="connsiteY15" fmla="*/ 789510 h 6596467"/>
              <a:gd name="connsiteX16" fmla="*/ 4195495 w 6758506"/>
              <a:gd name="connsiteY16" fmla="*/ 793733 h 6596467"/>
              <a:gd name="connsiteX17" fmla="*/ 4199718 w 6758506"/>
              <a:gd name="connsiteY17" fmla="*/ 747291 h 6596467"/>
              <a:gd name="connsiteX18" fmla="*/ 4220821 w 6758506"/>
              <a:gd name="connsiteY18" fmla="*/ 721960 h 6596467"/>
              <a:gd name="connsiteX19" fmla="*/ 4237705 w 6758506"/>
              <a:gd name="connsiteY19" fmla="*/ 743069 h 6596467"/>
              <a:gd name="connsiteX20" fmla="*/ 4220821 w 6758506"/>
              <a:gd name="connsiteY20" fmla="*/ 903504 h 6596467"/>
              <a:gd name="connsiteX21" fmla="*/ 4330561 w 6758506"/>
              <a:gd name="connsiteY21" fmla="*/ 810621 h 6596467"/>
              <a:gd name="connsiteX22" fmla="*/ 4339004 w 6758506"/>
              <a:gd name="connsiteY22" fmla="*/ 785290 h 6596467"/>
              <a:gd name="connsiteX23" fmla="*/ 4385434 w 6758506"/>
              <a:gd name="connsiteY23" fmla="*/ 675519 h 6596467"/>
              <a:gd name="connsiteX24" fmla="*/ 4562707 w 6758506"/>
              <a:gd name="connsiteY24" fmla="*/ 531971 h 6596467"/>
              <a:gd name="connsiteX25" fmla="*/ 4626019 w 6758506"/>
              <a:gd name="connsiteY25" fmla="*/ 548859 h 6596467"/>
              <a:gd name="connsiteX26" fmla="*/ 4672449 w 6758506"/>
              <a:gd name="connsiteY26" fmla="*/ 709292 h 6596467"/>
              <a:gd name="connsiteX27" fmla="*/ 4710435 w 6758506"/>
              <a:gd name="connsiteY27" fmla="*/ 781068 h 6596467"/>
              <a:gd name="connsiteX28" fmla="*/ 4718878 w 6758506"/>
              <a:gd name="connsiteY28" fmla="*/ 882396 h 6596467"/>
              <a:gd name="connsiteX29" fmla="*/ 4710435 w 6758506"/>
              <a:gd name="connsiteY29" fmla="*/ 962611 h 6596467"/>
              <a:gd name="connsiteX30" fmla="*/ 4799074 w 6758506"/>
              <a:gd name="connsiteY30" fmla="*/ 941503 h 6596467"/>
              <a:gd name="connsiteX31" fmla="*/ 4997451 w 6758506"/>
              <a:gd name="connsiteY31" fmla="*/ 793733 h 6596467"/>
              <a:gd name="connsiteX32" fmla="*/ 5048100 w 6758506"/>
              <a:gd name="connsiteY32" fmla="*/ 810621 h 6596467"/>
              <a:gd name="connsiteX33" fmla="*/ 5064983 w 6758506"/>
              <a:gd name="connsiteY33" fmla="*/ 835952 h 6596467"/>
              <a:gd name="connsiteX34" fmla="*/ 5073427 w 6758506"/>
              <a:gd name="connsiteY34" fmla="*/ 954169 h 6596467"/>
              <a:gd name="connsiteX35" fmla="*/ 4887711 w 6758506"/>
              <a:gd name="connsiteY35" fmla="*/ 1063940 h 6596467"/>
              <a:gd name="connsiteX36" fmla="*/ 4862385 w 6758506"/>
              <a:gd name="connsiteY36" fmla="*/ 1101939 h 6596467"/>
              <a:gd name="connsiteX37" fmla="*/ 4790631 w 6758506"/>
              <a:gd name="connsiteY37" fmla="*/ 1131492 h 6596467"/>
              <a:gd name="connsiteX38" fmla="*/ 4756865 w 6758506"/>
              <a:gd name="connsiteY38" fmla="*/ 1131492 h 6596467"/>
              <a:gd name="connsiteX39" fmla="*/ 4761085 w 6758506"/>
              <a:gd name="connsiteY39" fmla="*/ 1161046 h 6596467"/>
              <a:gd name="connsiteX40" fmla="*/ 4756865 w 6758506"/>
              <a:gd name="connsiteY40" fmla="*/ 1199045 h 6596467"/>
              <a:gd name="connsiteX41" fmla="*/ 4765305 w 6758506"/>
              <a:gd name="connsiteY41" fmla="*/ 1237041 h 6596467"/>
              <a:gd name="connsiteX42" fmla="*/ 4697772 w 6758506"/>
              <a:gd name="connsiteY42" fmla="*/ 1304593 h 6596467"/>
              <a:gd name="connsiteX43" fmla="*/ 4693552 w 6758506"/>
              <a:gd name="connsiteY43" fmla="*/ 1359480 h 6596467"/>
              <a:gd name="connsiteX44" fmla="*/ 4773748 w 6758506"/>
              <a:gd name="connsiteY44" fmla="*/ 1372146 h 6596467"/>
              <a:gd name="connsiteX45" fmla="*/ 4866607 w 6758506"/>
              <a:gd name="connsiteY45" fmla="*/ 1308816 h 6596467"/>
              <a:gd name="connsiteX46" fmla="*/ 4997451 w 6758506"/>
              <a:gd name="connsiteY46" fmla="*/ 1177934 h 6596467"/>
              <a:gd name="connsiteX47" fmla="*/ 5170505 w 6758506"/>
              <a:gd name="connsiteY47" fmla="*/ 1025944 h 6596467"/>
              <a:gd name="connsiteX48" fmla="*/ 5208493 w 6758506"/>
              <a:gd name="connsiteY48" fmla="*/ 1017498 h 6596467"/>
              <a:gd name="connsiteX49" fmla="*/ 5242259 w 6758506"/>
              <a:gd name="connsiteY49" fmla="*/ 979500 h 6596467"/>
              <a:gd name="connsiteX50" fmla="*/ 5259142 w 6758506"/>
              <a:gd name="connsiteY50" fmla="*/ 954169 h 6596467"/>
              <a:gd name="connsiteX51" fmla="*/ 5440637 w 6758506"/>
              <a:gd name="connsiteY51" fmla="*/ 810621 h 6596467"/>
              <a:gd name="connsiteX52" fmla="*/ 5693886 w 6758506"/>
              <a:gd name="connsiteY52" fmla="*/ 595301 h 6596467"/>
              <a:gd name="connsiteX53" fmla="*/ 5740315 w 6758506"/>
              <a:gd name="connsiteY53" fmla="*/ 565745 h 6596467"/>
              <a:gd name="connsiteX54" fmla="*/ 5778303 w 6758506"/>
              <a:gd name="connsiteY54" fmla="*/ 620632 h 6596467"/>
              <a:gd name="connsiteX55" fmla="*/ 5795185 w 6758506"/>
              <a:gd name="connsiteY55" fmla="*/ 751514 h 6596467"/>
              <a:gd name="connsiteX56" fmla="*/ 5731873 w 6758506"/>
              <a:gd name="connsiteY56" fmla="*/ 848620 h 6596467"/>
              <a:gd name="connsiteX57" fmla="*/ 5698107 w 6758506"/>
              <a:gd name="connsiteY57" fmla="*/ 869728 h 6596467"/>
              <a:gd name="connsiteX58" fmla="*/ 5609470 w 6758506"/>
              <a:gd name="connsiteY58" fmla="*/ 924615 h 6596467"/>
              <a:gd name="connsiteX59" fmla="*/ 5605249 w 6758506"/>
              <a:gd name="connsiteY59" fmla="*/ 979500 h 6596467"/>
              <a:gd name="connsiteX60" fmla="*/ 5609470 w 6758506"/>
              <a:gd name="connsiteY60" fmla="*/ 1009055 h 6596467"/>
              <a:gd name="connsiteX61" fmla="*/ 5575703 w 6758506"/>
              <a:gd name="connsiteY61" fmla="*/ 1004833 h 6596467"/>
              <a:gd name="connsiteX62" fmla="*/ 5512391 w 6758506"/>
              <a:gd name="connsiteY62" fmla="*/ 1025944 h 6596467"/>
              <a:gd name="connsiteX63" fmla="*/ 5373105 w 6758506"/>
              <a:gd name="connsiteY63" fmla="*/ 1232818 h 6596467"/>
              <a:gd name="connsiteX64" fmla="*/ 5322455 w 6758506"/>
              <a:gd name="connsiteY64" fmla="*/ 1329924 h 6596467"/>
              <a:gd name="connsiteX65" fmla="*/ 5330895 w 6758506"/>
              <a:gd name="connsiteY65" fmla="*/ 1351035 h 6596467"/>
              <a:gd name="connsiteX66" fmla="*/ 5381545 w 6758506"/>
              <a:gd name="connsiteY66" fmla="*/ 1359480 h 6596467"/>
              <a:gd name="connsiteX67" fmla="*/ 5402651 w 6758506"/>
              <a:gd name="connsiteY67" fmla="*/ 1329924 h 6596467"/>
              <a:gd name="connsiteX68" fmla="*/ 5427975 w 6758506"/>
              <a:gd name="connsiteY68" fmla="*/ 1275040 h 6596467"/>
              <a:gd name="connsiteX69" fmla="*/ 5601029 w 6758506"/>
              <a:gd name="connsiteY69" fmla="*/ 1131492 h 6596467"/>
              <a:gd name="connsiteX70" fmla="*/ 5647457 w 6758506"/>
              <a:gd name="connsiteY70" fmla="*/ 1123047 h 6596467"/>
              <a:gd name="connsiteX71" fmla="*/ 5723433 w 6758506"/>
              <a:gd name="connsiteY71" fmla="*/ 1097716 h 6596467"/>
              <a:gd name="connsiteX72" fmla="*/ 5820511 w 6758506"/>
              <a:gd name="connsiteY72" fmla="*/ 1101939 h 6596467"/>
              <a:gd name="connsiteX73" fmla="*/ 5850058 w 6758506"/>
              <a:gd name="connsiteY73" fmla="*/ 1101939 h 6596467"/>
              <a:gd name="connsiteX74" fmla="*/ 5972461 w 6758506"/>
              <a:gd name="connsiteY74" fmla="*/ 996388 h 6596467"/>
              <a:gd name="connsiteX75" fmla="*/ 6213047 w 6758506"/>
              <a:gd name="connsiteY75" fmla="*/ 768402 h 6596467"/>
              <a:gd name="connsiteX76" fmla="*/ 6390322 w 6758506"/>
              <a:gd name="connsiteY76" fmla="*/ 620632 h 6596467"/>
              <a:gd name="connsiteX77" fmla="*/ 6424089 w 6758506"/>
              <a:gd name="connsiteY77" fmla="*/ 569968 h 6596467"/>
              <a:gd name="connsiteX78" fmla="*/ 6487401 w 6758506"/>
              <a:gd name="connsiteY78" fmla="*/ 527749 h 6596467"/>
              <a:gd name="connsiteX79" fmla="*/ 6512725 w 6758506"/>
              <a:gd name="connsiteY79" fmla="*/ 510861 h 6596467"/>
              <a:gd name="connsiteX80" fmla="*/ 6567597 w 6758506"/>
              <a:gd name="connsiteY80" fmla="*/ 409532 h 6596467"/>
              <a:gd name="connsiteX81" fmla="*/ 6630910 w 6758506"/>
              <a:gd name="connsiteY81" fmla="*/ 354648 h 6596467"/>
              <a:gd name="connsiteX82" fmla="*/ 6694221 w 6758506"/>
              <a:gd name="connsiteY82" fmla="*/ 384201 h 6596467"/>
              <a:gd name="connsiteX83" fmla="*/ 6706883 w 6758506"/>
              <a:gd name="connsiteY83" fmla="*/ 413755 h 6596467"/>
              <a:gd name="connsiteX84" fmla="*/ 6744870 w 6758506"/>
              <a:gd name="connsiteY84" fmla="*/ 519303 h 6596467"/>
              <a:gd name="connsiteX85" fmla="*/ 6576037 w 6758506"/>
              <a:gd name="connsiteY85" fmla="*/ 721960 h 6596467"/>
              <a:gd name="connsiteX86" fmla="*/ 6525388 w 6758506"/>
              <a:gd name="connsiteY86" fmla="*/ 768402 h 6596467"/>
              <a:gd name="connsiteX87" fmla="*/ 6343893 w 6758506"/>
              <a:gd name="connsiteY87" fmla="*/ 1021721 h 6596467"/>
              <a:gd name="connsiteX88" fmla="*/ 6293243 w 6758506"/>
              <a:gd name="connsiteY88" fmla="*/ 1165269 h 6596467"/>
              <a:gd name="connsiteX89" fmla="*/ 6267919 w 6758506"/>
              <a:gd name="connsiteY89" fmla="*/ 1224376 h 6596467"/>
              <a:gd name="connsiteX90" fmla="*/ 6263697 w 6758506"/>
              <a:gd name="connsiteY90" fmla="*/ 1245486 h 6596467"/>
              <a:gd name="connsiteX91" fmla="*/ 6284802 w 6758506"/>
              <a:gd name="connsiteY91" fmla="*/ 1245486 h 6596467"/>
              <a:gd name="connsiteX92" fmla="*/ 6436751 w 6758506"/>
              <a:gd name="connsiteY92" fmla="*/ 1110382 h 6596467"/>
              <a:gd name="connsiteX93" fmla="*/ 6618247 w 6758506"/>
              <a:gd name="connsiteY93" fmla="*/ 869728 h 6596467"/>
              <a:gd name="connsiteX94" fmla="*/ 6626687 w 6758506"/>
              <a:gd name="connsiteY94" fmla="*/ 857063 h 6596467"/>
              <a:gd name="connsiteX95" fmla="*/ 6694221 w 6758506"/>
              <a:gd name="connsiteY95" fmla="*/ 827509 h 6596467"/>
              <a:gd name="connsiteX96" fmla="*/ 6698443 w 6758506"/>
              <a:gd name="connsiteY96" fmla="*/ 903504 h 6596467"/>
              <a:gd name="connsiteX97" fmla="*/ 6639351 w 6758506"/>
              <a:gd name="connsiteY97" fmla="*/ 1000610 h 6596467"/>
              <a:gd name="connsiteX98" fmla="*/ 6491621 w 6758506"/>
              <a:gd name="connsiteY98" fmla="*/ 1220153 h 6596467"/>
              <a:gd name="connsiteX99" fmla="*/ 6487401 w 6758506"/>
              <a:gd name="connsiteY99" fmla="*/ 1300371 h 6596467"/>
              <a:gd name="connsiteX100" fmla="*/ 6525388 w 6758506"/>
              <a:gd name="connsiteY100" fmla="*/ 1367923 h 6596467"/>
              <a:gd name="connsiteX101" fmla="*/ 6533831 w 6758506"/>
              <a:gd name="connsiteY101" fmla="*/ 1422810 h 6596467"/>
              <a:gd name="connsiteX102" fmla="*/ 6495841 w 6758506"/>
              <a:gd name="connsiteY102" fmla="*/ 1435475 h 6596467"/>
              <a:gd name="connsiteX103" fmla="*/ 6457855 w 6758506"/>
              <a:gd name="connsiteY103" fmla="*/ 1431253 h 6596467"/>
              <a:gd name="connsiteX104" fmla="*/ 6466297 w 6758506"/>
              <a:gd name="connsiteY104" fmla="*/ 1439696 h 6596467"/>
              <a:gd name="connsiteX105" fmla="*/ 6457855 w 6758506"/>
              <a:gd name="connsiteY105" fmla="*/ 1557912 h 6596467"/>
              <a:gd name="connsiteX106" fmla="*/ 6394542 w 6758506"/>
              <a:gd name="connsiteY106" fmla="*/ 1587466 h 6596467"/>
              <a:gd name="connsiteX107" fmla="*/ 6369219 w 6758506"/>
              <a:gd name="connsiteY107" fmla="*/ 1739458 h 6596467"/>
              <a:gd name="connsiteX108" fmla="*/ 6364998 w 6758506"/>
              <a:gd name="connsiteY108" fmla="*/ 1794343 h 6596467"/>
              <a:gd name="connsiteX109" fmla="*/ 6386101 w 6758506"/>
              <a:gd name="connsiteY109" fmla="*/ 1836562 h 6596467"/>
              <a:gd name="connsiteX110" fmla="*/ 6449415 w 6758506"/>
              <a:gd name="connsiteY110" fmla="*/ 1760567 h 6596467"/>
              <a:gd name="connsiteX111" fmla="*/ 6457855 w 6758506"/>
              <a:gd name="connsiteY111" fmla="*/ 1709903 h 6596467"/>
              <a:gd name="connsiteX112" fmla="*/ 6462075 w 6758506"/>
              <a:gd name="connsiteY112" fmla="*/ 1650796 h 6596467"/>
              <a:gd name="connsiteX113" fmla="*/ 6462075 w 6758506"/>
              <a:gd name="connsiteY113" fmla="*/ 1629685 h 6596467"/>
              <a:gd name="connsiteX114" fmla="*/ 6550714 w 6758506"/>
              <a:gd name="connsiteY114" fmla="*/ 1646573 h 6596467"/>
              <a:gd name="connsiteX115" fmla="*/ 6550714 w 6758506"/>
              <a:gd name="connsiteY115" fmla="*/ 1684572 h 6596467"/>
              <a:gd name="connsiteX116" fmla="*/ 6529608 w 6758506"/>
              <a:gd name="connsiteY116" fmla="*/ 1785900 h 6596467"/>
              <a:gd name="connsiteX117" fmla="*/ 6525388 w 6758506"/>
              <a:gd name="connsiteY117" fmla="*/ 1802788 h 6596467"/>
              <a:gd name="connsiteX118" fmla="*/ 6428309 w 6758506"/>
              <a:gd name="connsiteY118" fmla="*/ 2001220 h 6596467"/>
              <a:gd name="connsiteX119" fmla="*/ 6398765 w 6758506"/>
              <a:gd name="connsiteY119" fmla="*/ 2043439 h 6596467"/>
              <a:gd name="connsiteX120" fmla="*/ 6314346 w 6758506"/>
              <a:gd name="connsiteY120" fmla="*/ 2165879 h 6596467"/>
              <a:gd name="connsiteX121" fmla="*/ 6297463 w 6758506"/>
              <a:gd name="connsiteY121" fmla="*/ 2199655 h 6596467"/>
              <a:gd name="connsiteX122" fmla="*/ 6263697 w 6758506"/>
              <a:gd name="connsiteY122" fmla="*/ 2275650 h 6596467"/>
              <a:gd name="connsiteX123" fmla="*/ 6314346 w 6758506"/>
              <a:gd name="connsiteY123" fmla="*/ 2368533 h 6596467"/>
              <a:gd name="connsiteX124" fmla="*/ 6331229 w 6758506"/>
              <a:gd name="connsiteY124" fmla="*/ 2499415 h 6596467"/>
              <a:gd name="connsiteX125" fmla="*/ 6073761 w 6758506"/>
              <a:gd name="connsiteY125" fmla="*/ 2870948 h 6596467"/>
              <a:gd name="connsiteX126" fmla="*/ 5972461 w 6758506"/>
              <a:gd name="connsiteY126" fmla="*/ 2989165 h 6596467"/>
              <a:gd name="connsiteX127" fmla="*/ 5871161 w 6758506"/>
              <a:gd name="connsiteY127" fmla="*/ 3060938 h 6596467"/>
              <a:gd name="connsiteX128" fmla="*/ 5837395 w 6758506"/>
              <a:gd name="connsiteY128" fmla="*/ 3103159 h 6596467"/>
              <a:gd name="connsiteX129" fmla="*/ 5719213 w 6758506"/>
              <a:gd name="connsiteY129" fmla="*/ 3322702 h 6596467"/>
              <a:gd name="connsiteX130" fmla="*/ 5812069 w 6758506"/>
              <a:gd name="connsiteY130" fmla="*/ 3339590 h 6596467"/>
              <a:gd name="connsiteX131" fmla="*/ 5850058 w 6758506"/>
              <a:gd name="connsiteY131" fmla="*/ 3326924 h 6596467"/>
              <a:gd name="connsiteX132" fmla="*/ 5947135 w 6758506"/>
              <a:gd name="connsiteY132" fmla="*/ 3145378 h 6596467"/>
              <a:gd name="connsiteX133" fmla="*/ 6052657 w 6758506"/>
              <a:gd name="connsiteY133" fmla="*/ 3044049 h 6596467"/>
              <a:gd name="connsiteX134" fmla="*/ 6103307 w 6758506"/>
              <a:gd name="connsiteY134" fmla="*/ 2989165 h 6596467"/>
              <a:gd name="connsiteX135" fmla="*/ 6246813 w 6758506"/>
              <a:gd name="connsiteY135" fmla="*/ 2723181 h 6596467"/>
              <a:gd name="connsiteX136" fmla="*/ 6305905 w 6758506"/>
              <a:gd name="connsiteY136" fmla="*/ 2672516 h 6596467"/>
              <a:gd name="connsiteX137" fmla="*/ 6289023 w 6758506"/>
              <a:gd name="connsiteY137" fmla="*/ 2820287 h 6596467"/>
              <a:gd name="connsiteX138" fmla="*/ 6221489 w 6758506"/>
              <a:gd name="connsiteY138" fmla="*/ 3022941 h 6596467"/>
              <a:gd name="connsiteX139" fmla="*/ 6141293 w 6758506"/>
              <a:gd name="connsiteY139" fmla="*/ 3141155 h 6596467"/>
              <a:gd name="connsiteX140" fmla="*/ 6006227 w 6758506"/>
              <a:gd name="connsiteY140" fmla="*/ 3301591 h 6596467"/>
              <a:gd name="connsiteX141" fmla="*/ 5989344 w 6758506"/>
              <a:gd name="connsiteY141" fmla="*/ 3322702 h 6596467"/>
              <a:gd name="connsiteX142" fmla="*/ 5904928 w 6758506"/>
              <a:gd name="connsiteY142" fmla="*/ 3424028 h 6596467"/>
              <a:gd name="connsiteX143" fmla="*/ 5803629 w 6758506"/>
              <a:gd name="connsiteY143" fmla="*/ 3525356 h 6596467"/>
              <a:gd name="connsiteX144" fmla="*/ 5799409 w 6758506"/>
              <a:gd name="connsiteY144" fmla="*/ 3546467 h 6596467"/>
              <a:gd name="connsiteX145" fmla="*/ 5765642 w 6758506"/>
              <a:gd name="connsiteY145" fmla="*/ 3567575 h 6596467"/>
              <a:gd name="connsiteX146" fmla="*/ 5710769 w 6758506"/>
              <a:gd name="connsiteY146" fmla="*/ 3567575 h 6596467"/>
              <a:gd name="connsiteX147" fmla="*/ 5622133 w 6758506"/>
              <a:gd name="connsiteY147" fmla="*/ 3647793 h 6596467"/>
              <a:gd name="connsiteX148" fmla="*/ 5609470 w 6758506"/>
              <a:gd name="connsiteY148" fmla="*/ 3681569 h 6596467"/>
              <a:gd name="connsiteX149" fmla="*/ 5571483 w 6758506"/>
              <a:gd name="connsiteY149" fmla="*/ 3740679 h 6596467"/>
              <a:gd name="connsiteX150" fmla="*/ 5516613 w 6758506"/>
              <a:gd name="connsiteY150" fmla="*/ 3787120 h 6596467"/>
              <a:gd name="connsiteX151" fmla="*/ 5516613 w 6758506"/>
              <a:gd name="connsiteY151" fmla="*/ 3863116 h 6596467"/>
              <a:gd name="connsiteX152" fmla="*/ 5503951 w 6758506"/>
              <a:gd name="connsiteY152" fmla="*/ 3896892 h 6596467"/>
              <a:gd name="connsiteX153" fmla="*/ 5436417 w 6758506"/>
              <a:gd name="connsiteY153" fmla="*/ 3968664 h 6596467"/>
              <a:gd name="connsiteX154" fmla="*/ 5402651 w 6758506"/>
              <a:gd name="connsiteY154" fmla="*/ 3968664 h 6596467"/>
              <a:gd name="connsiteX155" fmla="*/ 5309791 w 6758506"/>
              <a:gd name="connsiteY155" fmla="*/ 3905335 h 6596467"/>
              <a:gd name="connsiteX156" fmla="*/ 5259142 w 6758506"/>
              <a:gd name="connsiteY156" fmla="*/ 3888446 h 6596467"/>
              <a:gd name="connsiteX157" fmla="*/ 5242259 w 6758506"/>
              <a:gd name="connsiteY157" fmla="*/ 3930668 h 6596467"/>
              <a:gd name="connsiteX158" fmla="*/ 5208493 w 6758506"/>
              <a:gd name="connsiteY158" fmla="*/ 3981330 h 6596467"/>
              <a:gd name="connsiteX159" fmla="*/ 5026997 w 6758506"/>
              <a:gd name="connsiteY159" fmla="*/ 4162876 h 6596467"/>
              <a:gd name="connsiteX160" fmla="*/ 4955243 w 6758506"/>
              <a:gd name="connsiteY160" fmla="*/ 4243094 h 6596467"/>
              <a:gd name="connsiteX161" fmla="*/ 4845501 w 6758506"/>
              <a:gd name="connsiteY161" fmla="*/ 4331755 h 6596467"/>
              <a:gd name="connsiteX162" fmla="*/ 4701995 w 6758506"/>
              <a:gd name="connsiteY162" fmla="*/ 4449971 h 6596467"/>
              <a:gd name="connsiteX163" fmla="*/ 4642903 w 6758506"/>
              <a:gd name="connsiteY163" fmla="*/ 4513301 h 6596467"/>
              <a:gd name="connsiteX164" fmla="*/ 4398094 w 6758506"/>
              <a:gd name="connsiteY164" fmla="*/ 4737066 h 6596467"/>
              <a:gd name="connsiteX165" fmla="*/ 4385434 w 6758506"/>
              <a:gd name="connsiteY165" fmla="*/ 4758175 h 6596467"/>
              <a:gd name="connsiteX166" fmla="*/ 4360108 w 6758506"/>
              <a:gd name="connsiteY166" fmla="*/ 4838392 h 6596467"/>
              <a:gd name="connsiteX167" fmla="*/ 4246145 w 6758506"/>
              <a:gd name="connsiteY167" fmla="*/ 5007273 h 6596467"/>
              <a:gd name="connsiteX168" fmla="*/ 4174392 w 6758506"/>
              <a:gd name="connsiteY168" fmla="*/ 5074823 h 6596467"/>
              <a:gd name="connsiteX169" fmla="*/ 4149066 w 6758506"/>
              <a:gd name="connsiteY169" fmla="*/ 5104379 h 6596467"/>
              <a:gd name="connsiteX170" fmla="*/ 4051989 w 6758506"/>
              <a:gd name="connsiteY170" fmla="*/ 5188817 h 6596467"/>
              <a:gd name="connsiteX171" fmla="*/ 4026663 w 6758506"/>
              <a:gd name="connsiteY171" fmla="*/ 5197262 h 6596467"/>
              <a:gd name="connsiteX172" fmla="*/ 4026663 w 6758506"/>
              <a:gd name="connsiteY172" fmla="*/ 5218371 h 6596467"/>
              <a:gd name="connsiteX173" fmla="*/ 4039326 w 6758506"/>
              <a:gd name="connsiteY173" fmla="*/ 5290146 h 6596467"/>
              <a:gd name="connsiteX174" fmla="*/ 4001339 w 6758506"/>
              <a:gd name="connsiteY174" fmla="*/ 5437916 h 6596467"/>
              <a:gd name="connsiteX175" fmla="*/ 3946467 w 6758506"/>
              <a:gd name="connsiteY175" fmla="*/ 5497023 h 6596467"/>
              <a:gd name="connsiteX176" fmla="*/ 3866271 w 6758506"/>
              <a:gd name="connsiteY176" fmla="*/ 5573018 h 6596467"/>
              <a:gd name="connsiteX177" fmla="*/ 3815621 w 6758506"/>
              <a:gd name="connsiteY177" fmla="*/ 5602572 h 6596467"/>
              <a:gd name="connsiteX178" fmla="*/ 3786077 w 6758506"/>
              <a:gd name="connsiteY178" fmla="*/ 5653236 h 6596467"/>
              <a:gd name="connsiteX179" fmla="*/ 3735427 w 6758506"/>
              <a:gd name="connsiteY179" fmla="*/ 5699678 h 6596467"/>
              <a:gd name="connsiteX180" fmla="*/ 3731205 w 6758506"/>
              <a:gd name="connsiteY180" fmla="*/ 5703900 h 6596467"/>
              <a:gd name="connsiteX181" fmla="*/ 3553932 w 6758506"/>
              <a:gd name="connsiteY181" fmla="*/ 5830560 h 6596467"/>
              <a:gd name="connsiteX182" fmla="*/ 3528606 w 6758506"/>
              <a:gd name="connsiteY182" fmla="*/ 5931886 h 6596467"/>
              <a:gd name="connsiteX183" fmla="*/ 3507502 w 6758506"/>
              <a:gd name="connsiteY183" fmla="*/ 5990995 h 6596467"/>
              <a:gd name="connsiteX184" fmla="*/ 3363994 w 6758506"/>
              <a:gd name="connsiteY184" fmla="*/ 6138763 h 6596467"/>
              <a:gd name="connsiteX185" fmla="*/ 3300681 w 6758506"/>
              <a:gd name="connsiteY185" fmla="*/ 6223203 h 6596467"/>
              <a:gd name="connsiteX186" fmla="*/ 3212044 w 6758506"/>
              <a:gd name="connsiteY186" fmla="*/ 6290756 h 6596467"/>
              <a:gd name="connsiteX187" fmla="*/ 3026329 w 6758506"/>
              <a:gd name="connsiteY187" fmla="*/ 6417415 h 6596467"/>
              <a:gd name="connsiteX188" fmla="*/ 2878600 w 6758506"/>
              <a:gd name="connsiteY188" fmla="*/ 6489188 h 6596467"/>
              <a:gd name="connsiteX189" fmla="*/ 2802626 w 6758506"/>
              <a:gd name="connsiteY189" fmla="*/ 6408970 h 6596467"/>
              <a:gd name="connsiteX190" fmla="*/ 2756197 w 6758506"/>
              <a:gd name="connsiteY190" fmla="*/ 6362528 h 6596467"/>
              <a:gd name="connsiteX191" fmla="*/ 2781520 w 6758506"/>
              <a:gd name="connsiteY191" fmla="*/ 6328752 h 6596467"/>
              <a:gd name="connsiteX192" fmla="*/ 2794183 w 6758506"/>
              <a:gd name="connsiteY192" fmla="*/ 6307644 h 6596467"/>
              <a:gd name="connsiteX193" fmla="*/ 2789963 w 6758506"/>
              <a:gd name="connsiteY193" fmla="*/ 6168319 h 6596467"/>
              <a:gd name="connsiteX194" fmla="*/ 2785743 w 6758506"/>
              <a:gd name="connsiteY194" fmla="*/ 6138763 h 6596467"/>
              <a:gd name="connsiteX195" fmla="*/ 2726650 w 6758506"/>
              <a:gd name="connsiteY195" fmla="*/ 6142986 h 6596467"/>
              <a:gd name="connsiteX196" fmla="*/ 2709767 w 6758506"/>
              <a:gd name="connsiteY196" fmla="*/ 6003661 h 6596467"/>
              <a:gd name="connsiteX197" fmla="*/ 2811067 w 6758506"/>
              <a:gd name="connsiteY197" fmla="*/ 5822114 h 6596467"/>
              <a:gd name="connsiteX198" fmla="*/ 2815287 w 6758506"/>
              <a:gd name="connsiteY198" fmla="*/ 5775673 h 6596467"/>
              <a:gd name="connsiteX199" fmla="*/ 2751976 w 6758506"/>
              <a:gd name="connsiteY199" fmla="*/ 5775673 h 6596467"/>
              <a:gd name="connsiteX200" fmla="*/ 2688664 w 6758506"/>
              <a:gd name="connsiteY200" fmla="*/ 5847448 h 6596467"/>
              <a:gd name="connsiteX201" fmla="*/ 2562038 w 6758506"/>
              <a:gd name="connsiteY201" fmla="*/ 5999438 h 6596467"/>
              <a:gd name="connsiteX202" fmla="*/ 2549375 w 6758506"/>
              <a:gd name="connsiteY202" fmla="*/ 6012104 h 6596467"/>
              <a:gd name="connsiteX203" fmla="*/ 2448076 w 6758506"/>
              <a:gd name="connsiteY203" fmla="*/ 6096544 h 6596467"/>
              <a:gd name="connsiteX204" fmla="*/ 2076644 w 6758506"/>
              <a:gd name="connsiteY204" fmla="*/ 6573628 h 6596467"/>
              <a:gd name="connsiteX205" fmla="*/ 2030215 w 6758506"/>
              <a:gd name="connsiteY205" fmla="*/ 6590516 h 6596467"/>
              <a:gd name="connsiteX206" fmla="*/ 2017552 w 6758506"/>
              <a:gd name="connsiteY206" fmla="*/ 6548297 h 6596467"/>
              <a:gd name="connsiteX207" fmla="*/ 2038658 w 6758506"/>
              <a:gd name="connsiteY207" fmla="*/ 6430081 h 6596467"/>
              <a:gd name="connsiteX208" fmla="*/ 2085085 w 6758506"/>
              <a:gd name="connsiteY208" fmla="*/ 6307644 h 6596467"/>
              <a:gd name="connsiteX209" fmla="*/ 2144177 w 6758506"/>
              <a:gd name="connsiteY209" fmla="*/ 6193650 h 6596467"/>
              <a:gd name="connsiteX210" fmla="*/ 2093528 w 6758506"/>
              <a:gd name="connsiteY210" fmla="*/ 6113432 h 6596467"/>
              <a:gd name="connsiteX211" fmla="*/ 2063981 w 6758506"/>
              <a:gd name="connsiteY211" fmla="*/ 6096544 h 6596467"/>
              <a:gd name="connsiteX212" fmla="*/ 2089307 w 6758506"/>
              <a:gd name="connsiteY212" fmla="*/ 6079656 h 6596467"/>
              <a:gd name="connsiteX213" fmla="*/ 2131514 w 6758506"/>
              <a:gd name="connsiteY213" fmla="*/ 6003661 h 6596467"/>
              <a:gd name="connsiteX214" fmla="*/ 2068201 w 6758506"/>
              <a:gd name="connsiteY214" fmla="*/ 5982550 h 6596467"/>
              <a:gd name="connsiteX215" fmla="*/ 1975345 w 6758506"/>
              <a:gd name="connsiteY215" fmla="*/ 6050102 h 6596467"/>
              <a:gd name="connsiteX216" fmla="*/ 1950019 w 6758506"/>
              <a:gd name="connsiteY216" fmla="*/ 6075433 h 6596467"/>
              <a:gd name="connsiteX217" fmla="*/ 1937358 w 6758506"/>
              <a:gd name="connsiteY217" fmla="*/ 6050102 h 6596467"/>
              <a:gd name="connsiteX218" fmla="*/ 1903592 w 6758506"/>
              <a:gd name="connsiteY218" fmla="*/ 6033214 h 6596467"/>
              <a:gd name="connsiteX219" fmla="*/ 1730537 w 6758506"/>
              <a:gd name="connsiteY219" fmla="*/ 6151431 h 6596467"/>
              <a:gd name="connsiteX220" fmla="*/ 1591250 w 6758506"/>
              <a:gd name="connsiteY220" fmla="*/ 6278090 h 6596467"/>
              <a:gd name="connsiteX221" fmla="*/ 1565924 w 6758506"/>
              <a:gd name="connsiteY221" fmla="*/ 6282311 h 6596467"/>
              <a:gd name="connsiteX222" fmla="*/ 1561704 w 6758506"/>
              <a:gd name="connsiteY222" fmla="*/ 6261202 h 6596467"/>
              <a:gd name="connsiteX223" fmla="*/ 1591250 w 6758506"/>
              <a:gd name="connsiteY223" fmla="*/ 6037437 h 6596467"/>
              <a:gd name="connsiteX224" fmla="*/ 1633457 w 6758506"/>
              <a:gd name="connsiteY224" fmla="*/ 5885444 h 6596467"/>
              <a:gd name="connsiteX225" fmla="*/ 1519497 w 6758506"/>
              <a:gd name="connsiteY225" fmla="*/ 5927666 h 6596467"/>
              <a:gd name="connsiteX226" fmla="*/ 1473068 w 6758506"/>
              <a:gd name="connsiteY226" fmla="*/ 5919220 h 6596467"/>
              <a:gd name="connsiteX227" fmla="*/ 1473068 w 6758506"/>
              <a:gd name="connsiteY227" fmla="*/ 5830560 h 6596467"/>
              <a:gd name="connsiteX228" fmla="*/ 1489951 w 6758506"/>
              <a:gd name="connsiteY228" fmla="*/ 5716566 h 6596467"/>
              <a:gd name="connsiteX229" fmla="*/ 1485728 w 6758506"/>
              <a:gd name="connsiteY229" fmla="*/ 5682789 h 6596467"/>
              <a:gd name="connsiteX230" fmla="*/ 1447742 w 6758506"/>
              <a:gd name="connsiteY230" fmla="*/ 5695455 h 6596467"/>
              <a:gd name="connsiteX231" fmla="*/ 1422418 w 6758506"/>
              <a:gd name="connsiteY231" fmla="*/ 5725008 h 6596467"/>
              <a:gd name="connsiteX232" fmla="*/ 1236702 w 6758506"/>
              <a:gd name="connsiteY232" fmla="*/ 5952996 h 6596467"/>
              <a:gd name="connsiteX233" fmla="*/ 1122740 w 6758506"/>
              <a:gd name="connsiteY233" fmla="*/ 5974107 h 6596467"/>
              <a:gd name="connsiteX234" fmla="*/ 1067867 w 6758506"/>
              <a:gd name="connsiteY234" fmla="*/ 5974107 h 6596467"/>
              <a:gd name="connsiteX235" fmla="*/ 1050984 w 6758506"/>
              <a:gd name="connsiteY235" fmla="*/ 5986773 h 6596467"/>
              <a:gd name="connsiteX236" fmla="*/ 966568 w 6758506"/>
              <a:gd name="connsiteY236" fmla="*/ 5965662 h 6596467"/>
              <a:gd name="connsiteX237" fmla="*/ 991894 w 6758506"/>
              <a:gd name="connsiteY237" fmla="*/ 5898112 h 6596467"/>
              <a:gd name="connsiteX238" fmla="*/ 1152284 w 6758506"/>
              <a:gd name="connsiteY238" fmla="*/ 5661679 h 6596467"/>
              <a:gd name="connsiteX239" fmla="*/ 1139623 w 6758506"/>
              <a:gd name="connsiteY239" fmla="*/ 5606794 h 6596467"/>
              <a:gd name="connsiteX240" fmla="*/ 1093193 w 6758506"/>
              <a:gd name="connsiteY240" fmla="*/ 5619460 h 6596467"/>
              <a:gd name="connsiteX241" fmla="*/ 1004557 w 6758506"/>
              <a:gd name="connsiteY241" fmla="*/ 5703900 h 6596467"/>
              <a:gd name="connsiteX242" fmla="*/ 953907 w 6758506"/>
              <a:gd name="connsiteY242" fmla="*/ 5703900 h 6596467"/>
              <a:gd name="connsiteX243" fmla="*/ 983451 w 6758506"/>
              <a:gd name="connsiteY243" fmla="*/ 5670124 h 6596467"/>
              <a:gd name="connsiteX244" fmla="*/ 1008777 w 6758506"/>
              <a:gd name="connsiteY244" fmla="*/ 5653236 h 6596467"/>
              <a:gd name="connsiteX245" fmla="*/ 987674 w 6758506"/>
              <a:gd name="connsiteY245" fmla="*/ 5568795 h 6596467"/>
              <a:gd name="connsiteX246" fmla="*/ 970790 w 6758506"/>
              <a:gd name="connsiteY246" fmla="*/ 5535019 h 6596467"/>
              <a:gd name="connsiteX247" fmla="*/ 1080530 w 6758506"/>
              <a:gd name="connsiteY247" fmla="*/ 5332365 h 6596467"/>
              <a:gd name="connsiteX248" fmla="*/ 1240922 w 6758506"/>
              <a:gd name="connsiteY248" fmla="*/ 5146598 h 6596467"/>
              <a:gd name="connsiteX249" fmla="*/ 1397092 w 6758506"/>
              <a:gd name="connsiteY249" fmla="*/ 4927055 h 6596467"/>
              <a:gd name="connsiteX250" fmla="*/ 1422418 w 6758506"/>
              <a:gd name="connsiteY250" fmla="*/ 4901722 h 6596467"/>
              <a:gd name="connsiteX251" fmla="*/ 1700990 w 6758506"/>
              <a:gd name="connsiteY251" fmla="*/ 4606184 h 6596467"/>
              <a:gd name="connsiteX252" fmla="*/ 1713653 w 6758506"/>
              <a:gd name="connsiteY252" fmla="*/ 4534412 h 6596467"/>
              <a:gd name="connsiteX253" fmla="*/ 1637680 w 6758506"/>
              <a:gd name="connsiteY253" fmla="*/ 4547077 h 6596467"/>
              <a:gd name="connsiteX254" fmla="*/ 1477288 w 6758506"/>
              <a:gd name="connsiteY254" fmla="*/ 4724401 h 6596467"/>
              <a:gd name="connsiteX255" fmla="*/ 1397092 w 6758506"/>
              <a:gd name="connsiteY255" fmla="*/ 4728621 h 6596467"/>
              <a:gd name="connsiteX256" fmla="*/ 1342222 w 6758506"/>
              <a:gd name="connsiteY256" fmla="*/ 4724401 h 6596467"/>
              <a:gd name="connsiteX257" fmla="*/ 962348 w 6758506"/>
              <a:gd name="connsiteY257" fmla="*/ 5053715 h 6596467"/>
              <a:gd name="connsiteX258" fmla="*/ 763969 w 6758506"/>
              <a:gd name="connsiteY258" fmla="*/ 5159264 h 6596467"/>
              <a:gd name="connsiteX259" fmla="*/ 717539 w 6758506"/>
              <a:gd name="connsiteY259" fmla="*/ 5184595 h 6596467"/>
              <a:gd name="connsiteX260" fmla="*/ 531824 w 6758506"/>
              <a:gd name="connsiteY260" fmla="*/ 5328142 h 6596467"/>
              <a:gd name="connsiteX261" fmla="*/ 400978 w 6758506"/>
              <a:gd name="connsiteY261" fmla="*/ 5416805 h 6596467"/>
              <a:gd name="connsiteX262" fmla="*/ 329225 w 6758506"/>
              <a:gd name="connsiteY262" fmla="*/ 5433693 h 6596467"/>
              <a:gd name="connsiteX263" fmla="*/ 308121 w 6758506"/>
              <a:gd name="connsiteY263" fmla="*/ 5370363 h 6596467"/>
              <a:gd name="connsiteX264" fmla="*/ 417861 w 6758506"/>
              <a:gd name="connsiteY264" fmla="*/ 5167709 h 6596467"/>
              <a:gd name="connsiteX265" fmla="*/ 219483 w 6758506"/>
              <a:gd name="connsiteY265" fmla="*/ 5273258 h 6596467"/>
              <a:gd name="connsiteX266" fmla="*/ 181496 w 6758506"/>
              <a:gd name="connsiteY266" fmla="*/ 5290146 h 6596467"/>
              <a:gd name="connsiteX267" fmla="*/ 177275 w 6758506"/>
              <a:gd name="connsiteY267" fmla="*/ 5256370 h 6596467"/>
              <a:gd name="connsiteX268" fmla="*/ 151949 w 6758506"/>
              <a:gd name="connsiteY268" fmla="*/ 5218371 h 6596467"/>
              <a:gd name="connsiteX269" fmla="*/ 118183 w 6758506"/>
              <a:gd name="connsiteY269" fmla="*/ 5247927 h 6596467"/>
              <a:gd name="connsiteX270" fmla="*/ 71756 w 6758506"/>
              <a:gd name="connsiteY270" fmla="*/ 5290146 h 6596467"/>
              <a:gd name="connsiteX271" fmla="*/ 0 w 6758506"/>
              <a:gd name="connsiteY271" fmla="*/ 5252147 h 6596467"/>
              <a:gd name="connsiteX272" fmla="*/ 59093 w 6758506"/>
              <a:gd name="connsiteY272" fmla="*/ 5222593 h 6596467"/>
              <a:gd name="connsiteX273" fmla="*/ 84416 w 6758506"/>
              <a:gd name="connsiteY273" fmla="*/ 5218371 h 6596467"/>
              <a:gd name="connsiteX274" fmla="*/ 42210 w 6758506"/>
              <a:gd name="connsiteY274" fmla="*/ 5197262 h 6596467"/>
              <a:gd name="connsiteX275" fmla="*/ 33767 w 6758506"/>
              <a:gd name="connsiteY275" fmla="*/ 5150821 h 6596467"/>
              <a:gd name="connsiteX276" fmla="*/ 46430 w 6758506"/>
              <a:gd name="connsiteY276" fmla="*/ 5125487 h 6596467"/>
              <a:gd name="connsiteX277" fmla="*/ 67533 w 6758506"/>
              <a:gd name="connsiteY277" fmla="*/ 4948164 h 6596467"/>
              <a:gd name="connsiteX278" fmla="*/ 109743 w 6758506"/>
              <a:gd name="connsiteY278" fmla="*/ 4766620 h 6596467"/>
              <a:gd name="connsiteX279" fmla="*/ 122406 w 6758506"/>
              <a:gd name="connsiteY279" fmla="*/ 4724401 h 6596467"/>
              <a:gd name="connsiteX280" fmla="*/ 151949 w 6758506"/>
              <a:gd name="connsiteY280" fmla="*/ 4601962 h 6596467"/>
              <a:gd name="connsiteX281" fmla="*/ 130846 w 6758506"/>
              <a:gd name="connsiteY281" fmla="*/ 4521744 h 6596467"/>
              <a:gd name="connsiteX282" fmla="*/ 135066 w 6758506"/>
              <a:gd name="connsiteY282" fmla="*/ 4458414 h 6596467"/>
              <a:gd name="connsiteX283" fmla="*/ 139289 w 6758506"/>
              <a:gd name="connsiteY283" fmla="*/ 4420418 h 6596467"/>
              <a:gd name="connsiteX284" fmla="*/ 130846 w 6758506"/>
              <a:gd name="connsiteY284" fmla="*/ 4407750 h 6596467"/>
              <a:gd name="connsiteX285" fmla="*/ 160392 w 6758506"/>
              <a:gd name="connsiteY285" fmla="*/ 4302201 h 6596467"/>
              <a:gd name="connsiteX286" fmla="*/ 156172 w 6758506"/>
              <a:gd name="connsiteY286" fmla="*/ 4251537 h 6596467"/>
              <a:gd name="connsiteX287" fmla="*/ 206822 w 6758506"/>
              <a:gd name="connsiteY287" fmla="*/ 4141765 h 6596467"/>
              <a:gd name="connsiteX288" fmla="*/ 337668 w 6758506"/>
              <a:gd name="connsiteY288" fmla="*/ 4031994 h 6596467"/>
              <a:gd name="connsiteX289" fmla="*/ 350328 w 6758506"/>
              <a:gd name="connsiteY289" fmla="*/ 4015106 h 6596467"/>
              <a:gd name="connsiteX290" fmla="*/ 493837 w 6758506"/>
              <a:gd name="connsiteY290" fmla="*/ 3778675 h 6596467"/>
              <a:gd name="connsiteX291" fmla="*/ 650006 w 6758506"/>
              <a:gd name="connsiteY291" fmla="*/ 3529579 h 6596467"/>
              <a:gd name="connsiteX292" fmla="*/ 873711 w 6758506"/>
              <a:gd name="connsiteY292" fmla="*/ 3238261 h 6596467"/>
              <a:gd name="connsiteX293" fmla="*/ 1063647 w 6758506"/>
              <a:gd name="connsiteY293" fmla="*/ 2896282 h 6596467"/>
              <a:gd name="connsiteX294" fmla="*/ 1059427 w 6758506"/>
              <a:gd name="connsiteY294" fmla="*/ 2803398 h 6596467"/>
              <a:gd name="connsiteX295" fmla="*/ 1059427 w 6758506"/>
              <a:gd name="connsiteY295" fmla="*/ 2765400 h 6596467"/>
              <a:gd name="connsiteX296" fmla="*/ 1287352 w 6758506"/>
              <a:gd name="connsiteY296" fmla="*/ 2402310 h 6596467"/>
              <a:gd name="connsiteX297" fmla="*/ 1422418 w 6758506"/>
              <a:gd name="connsiteY297" fmla="*/ 2110992 h 6596467"/>
              <a:gd name="connsiteX298" fmla="*/ 1439301 w 6758506"/>
              <a:gd name="connsiteY298" fmla="*/ 2068773 h 6596467"/>
              <a:gd name="connsiteX299" fmla="*/ 1321118 w 6758506"/>
              <a:gd name="connsiteY299" fmla="*/ 2110992 h 6596467"/>
              <a:gd name="connsiteX300" fmla="*/ 1278909 w 6758506"/>
              <a:gd name="connsiteY300" fmla="*/ 2136325 h 6596467"/>
              <a:gd name="connsiteX301" fmla="*/ 1126960 w 6758506"/>
              <a:gd name="connsiteY301" fmla="*/ 2153213 h 6596467"/>
              <a:gd name="connsiteX302" fmla="*/ 1114297 w 6758506"/>
              <a:gd name="connsiteY302" fmla="*/ 2157433 h 6596467"/>
              <a:gd name="connsiteX303" fmla="*/ 975011 w 6758506"/>
              <a:gd name="connsiteY303" fmla="*/ 2203875 h 6596467"/>
              <a:gd name="connsiteX304" fmla="*/ 493837 w 6758506"/>
              <a:gd name="connsiteY304" fmla="*/ 2334757 h 6596467"/>
              <a:gd name="connsiteX305" fmla="*/ 422084 w 6758506"/>
              <a:gd name="connsiteY305" fmla="*/ 2351645 h 6596467"/>
              <a:gd name="connsiteX306" fmla="*/ 371434 w 6758506"/>
              <a:gd name="connsiteY306" fmla="*/ 2334757 h 6596467"/>
              <a:gd name="connsiteX307" fmla="*/ 405201 w 6758506"/>
              <a:gd name="connsiteY307" fmla="*/ 2300981 h 6596467"/>
              <a:gd name="connsiteX308" fmla="*/ 721762 w 6758506"/>
              <a:gd name="connsiteY308" fmla="*/ 2174321 h 6596467"/>
              <a:gd name="connsiteX309" fmla="*/ 1181830 w 6758506"/>
              <a:gd name="connsiteY309" fmla="*/ 2030774 h 6596467"/>
              <a:gd name="connsiteX310" fmla="*/ 1219819 w 6758506"/>
              <a:gd name="connsiteY310" fmla="*/ 2022331 h 6596467"/>
              <a:gd name="connsiteX311" fmla="*/ 1232480 w 6758506"/>
              <a:gd name="connsiteY311" fmla="*/ 2001220 h 6596467"/>
              <a:gd name="connsiteX312" fmla="*/ 1211376 w 6758506"/>
              <a:gd name="connsiteY312" fmla="*/ 1988555 h 6596467"/>
              <a:gd name="connsiteX313" fmla="*/ 903258 w 6758506"/>
              <a:gd name="connsiteY313" fmla="*/ 2034997 h 6596467"/>
              <a:gd name="connsiteX314" fmla="*/ 877931 w 6758506"/>
              <a:gd name="connsiteY314" fmla="*/ 2030774 h 6596467"/>
              <a:gd name="connsiteX315" fmla="*/ 877931 w 6758506"/>
              <a:gd name="connsiteY315" fmla="*/ 2001220 h 6596467"/>
              <a:gd name="connsiteX316" fmla="*/ 970790 w 6758506"/>
              <a:gd name="connsiteY316" fmla="*/ 1937891 h 6596467"/>
              <a:gd name="connsiteX317" fmla="*/ 1034101 w 6758506"/>
              <a:gd name="connsiteY317" fmla="*/ 1878784 h 6596467"/>
              <a:gd name="connsiteX318" fmla="*/ 1097414 w 6758506"/>
              <a:gd name="connsiteY318" fmla="*/ 1832342 h 6596467"/>
              <a:gd name="connsiteX319" fmla="*/ 1283129 w 6758506"/>
              <a:gd name="connsiteY319" fmla="*/ 1790120 h 6596467"/>
              <a:gd name="connsiteX320" fmla="*/ 1608134 w 6758506"/>
              <a:gd name="connsiteY320" fmla="*/ 1714125 h 6596467"/>
              <a:gd name="connsiteX321" fmla="*/ 1409755 w 6758506"/>
              <a:gd name="connsiteY321" fmla="*/ 1684572 h 6596467"/>
              <a:gd name="connsiteX322" fmla="*/ 1228259 w 6758506"/>
              <a:gd name="connsiteY322" fmla="*/ 1735236 h 6596467"/>
              <a:gd name="connsiteX323" fmla="*/ 1181830 w 6758506"/>
              <a:gd name="connsiteY323" fmla="*/ 1726791 h 6596467"/>
              <a:gd name="connsiteX324" fmla="*/ 1359105 w 6758506"/>
              <a:gd name="connsiteY324" fmla="*/ 1659241 h 6596467"/>
              <a:gd name="connsiteX325" fmla="*/ 1283129 w 6758506"/>
              <a:gd name="connsiteY325" fmla="*/ 1646573 h 6596467"/>
              <a:gd name="connsiteX326" fmla="*/ 1232480 w 6758506"/>
              <a:gd name="connsiteY326" fmla="*/ 1667684 h 6596467"/>
              <a:gd name="connsiteX327" fmla="*/ 1194493 w 6758506"/>
              <a:gd name="connsiteY327" fmla="*/ 1663461 h 6596467"/>
              <a:gd name="connsiteX328" fmla="*/ 1207156 w 6758506"/>
              <a:gd name="connsiteY328" fmla="*/ 1629685 h 6596467"/>
              <a:gd name="connsiteX329" fmla="*/ 1240922 w 6758506"/>
              <a:gd name="connsiteY329" fmla="*/ 1591688 h 6596467"/>
              <a:gd name="connsiteX330" fmla="*/ 983451 w 6758506"/>
              <a:gd name="connsiteY330" fmla="*/ 1633907 h 6596467"/>
              <a:gd name="connsiteX331" fmla="*/ 738645 w 6758506"/>
              <a:gd name="connsiteY331" fmla="*/ 1633907 h 6596467"/>
              <a:gd name="connsiteX332" fmla="*/ 1316896 w 6758506"/>
              <a:gd name="connsiteY332" fmla="*/ 1494583 h 6596467"/>
              <a:gd name="connsiteX333" fmla="*/ 1274689 w 6758506"/>
              <a:gd name="connsiteY333" fmla="*/ 1473472 h 6596467"/>
              <a:gd name="connsiteX334" fmla="*/ 1321118 w 6758506"/>
              <a:gd name="connsiteY334" fmla="*/ 1448141 h 6596467"/>
              <a:gd name="connsiteX335" fmla="*/ 1574367 w 6758506"/>
              <a:gd name="connsiteY335" fmla="*/ 1376366 h 6596467"/>
              <a:gd name="connsiteX336" fmla="*/ 1785406 w 6758506"/>
              <a:gd name="connsiteY336" fmla="*/ 1367923 h 6596467"/>
              <a:gd name="connsiteX337" fmla="*/ 1924695 w 6758506"/>
              <a:gd name="connsiteY337" fmla="*/ 1342592 h 6596467"/>
              <a:gd name="connsiteX338" fmla="*/ 2055541 w 6758506"/>
              <a:gd name="connsiteY338" fmla="*/ 1300371 h 6596467"/>
              <a:gd name="connsiteX339" fmla="*/ 2089307 w 6758506"/>
              <a:gd name="connsiteY339" fmla="*/ 1266595 h 6596467"/>
              <a:gd name="connsiteX340" fmla="*/ 2030215 w 6758506"/>
              <a:gd name="connsiteY340" fmla="*/ 1199045 h 6596467"/>
              <a:gd name="connsiteX341" fmla="*/ 1975345 w 6758506"/>
              <a:gd name="connsiteY341" fmla="*/ 1203265 h 6596467"/>
              <a:gd name="connsiteX342" fmla="*/ 1840279 w 6758506"/>
              <a:gd name="connsiteY342" fmla="*/ 1156823 h 6596467"/>
              <a:gd name="connsiteX343" fmla="*/ 1709433 w 6758506"/>
              <a:gd name="connsiteY343" fmla="*/ 1173711 h 6596467"/>
              <a:gd name="connsiteX344" fmla="*/ 1726316 w 6758506"/>
              <a:gd name="connsiteY344" fmla="*/ 1148380 h 6596467"/>
              <a:gd name="connsiteX345" fmla="*/ 1966902 w 6758506"/>
              <a:gd name="connsiteY345" fmla="*/ 1068163 h 6596467"/>
              <a:gd name="connsiteX346" fmla="*/ 2034435 w 6758506"/>
              <a:gd name="connsiteY346" fmla="*/ 1097716 h 6596467"/>
              <a:gd name="connsiteX347" fmla="*/ 2106190 w 6758506"/>
              <a:gd name="connsiteY347" fmla="*/ 1135715 h 6596467"/>
              <a:gd name="connsiteX348" fmla="*/ 2148397 w 6758506"/>
              <a:gd name="connsiteY348" fmla="*/ 1127270 h 6596467"/>
              <a:gd name="connsiteX349" fmla="*/ 2194827 w 6758506"/>
              <a:gd name="connsiteY349" fmla="*/ 1148380 h 6596467"/>
              <a:gd name="connsiteX350" fmla="*/ 2177944 w 6758506"/>
              <a:gd name="connsiteY350" fmla="*/ 1190599 h 6596467"/>
              <a:gd name="connsiteX351" fmla="*/ 2156840 w 6758506"/>
              <a:gd name="connsiteY351" fmla="*/ 1220153 h 6596467"/>
              <a:gd name="connsiteX352" fmla="*/ 2177944 w 6758506"/>
              <a:gd name="connsiteY352" fmla="*/ 1237041 h 6596467"/>
              <a:gd name="connsiteX353" fmla="*/ 2199047 w 6758506"/>
              <a:gd name="connsiteY353" fmla="*/ 1211710 h 6596467"/>
              <a:gd name="connsiteX354" fmla="*/ 2224373 w 6758506"/>
              <a:gd name="connsiteY354" fmla="*/ 1177934 h 6596467"/>
              <a:gd name="connsiteX355" fmla="*/ 2308789 w 6758506"/>
              <a:gd name="connsiteY355" fmla="*/ 1169489 h 6596467"/>
              <a:gd name="connsiteX356" fmla="*/ 2397426 w 6758506"/>
              <a:gd name="connsiteY356" fmla="*/ 1156823 h 6596467"/>
              <a:gd name="connsiteX357" fmla="*/ 2397426 w 6758506"/>
              <a:gd name="connsiteY357" fmla="*/ 1152603 h 6596467"/>
              <a:gd name="connsiteX358" fmla="*/ 2646454 w 6758506"/>
              <a:gd name="connsiteY358" fmla="*/ 852840 h 6596467"/>
              <a:gd name="connsiteX359" fmla="*/ 2768860 w 6758506"/>
              <a:gd name="connsiteY359" fmla="*/ 755737 h 6596467"/>
              <a:gd name="connsiteX360" fmla="*/ 2794183 w 6758506"/>
              <a:gd name="connsiteY360" fmla="*/ 721960 h 6596467"/>
              <a:gd name="connsiteX361" fmla="*/ 2887042 w 6758506"/>
              <a:gd name="connsiteY361" fmla="*/ 574190 h 6596467"/>
              <a:gd name="connsiteX362" fmla="*/ 3060095 w 6758506"/>
              <a:gd name="connsiteY362" fmla="*/ 527749 h 6596467"/>
              <a:gd name="connsiteX363" fmla="*/ 3110745 w 6758506"/>
              <a:gd name="connsiteY363" fmla="*/ 599521 h 6596467"/>
              <a:gd name="connsiteX364" fmla="*/ 3064315 w 6758506"/>
              <a:gd name="connsiteY364" fmla="*/ 835952 h 6596467"/>
              <a:gd name="connsiteX365" fmla="*/ 3060095 w 6758506"/>
              <a:gd name="connsiteY365" fmla="*/ 873951 h 6596467"/>
              <a:gd name="connsiteX366" fmla="*/ 3106525 w 6758506"/>
              <a:gd name="connsiteY366" fmla="*/ 865508 h 6596467"/>
              <a:gd name="connsiteX367" fmla="*/ 3190941 w 6758506"/>
              <a:gd name="connsiteY367" fmla="*/ 755737 h 6596467"/>
              <a:gd name="connsiteX368" fmla="*/ 3515943 w 6758506"/>
              <a:gd name="connsiteY368" fmla="*/ 350425 h 6596467"/>
              <a:gd name="connsiteX369" fmla="*/ 3583476 w 6758506"/>
              <a:gd name="connsiteY369" fmla="*/ 295538 h 6596467"/>
              <a:gd name="connsiteX370" fmla="*/ 3629905 w 6758506"/>
              <a:gd name="connsiteY370" fmla="*/ 295538 h 6596467"/>
              <a:gd name="connsiteX371" fmla="*/ 3659452 w 6758506"/>
              <a:gd name="connsiteY371" fmla="*/ 295538 h 6596467"/>
              <a:gd name="connsiteX372" fmla="*/ 3748088 w 6758506"/>
              <a:gd name="connsiteY372" fmla="*/ 333537 h 6596467"/>
              <a:gd name="connsiteX373" fmla="*/ 3756531 w 6758506"/>
              <a:gd name="connsiteY373" fmla="*/ 346202 h 6596467"/>
              <a:gd name="connsiteX374" fmla="*/ 3781854 w 6758506"/>
              <a:gd name="connsiteY374" fmla="*/ 485530 h 6596467"/>
              <a:gd name="connsiteX375" fmla="*/ 3769194 w 6758506"/>
              <a:gd name="connsiteY375" fmla="*/ 510861 h 6596467"/>
              <a:gd name="connsiteX376" fmla="*/ 3828284 w 6758506"/>
              <a:gd name="connsiteY376" fmla="*/ 603744 h 6596467"/>
              <a:gd name="connsiteX377" fmla="*/ 3836727 w 6758506"/>
              <a:gd name="connsiteY377" fmla="*/ 599521 h 6596467"/>
              <a:gd name="connsiteX378" fmla="*/ 3946467 w 6758506"/>
              <a:gd name="connsiteY378" fmla="*/ 489750 h 6596467"/>
              <a:gd name="connsiteX379" fmla="*/ 4026663 w 6758506"/>
              <a:gd name="connsiteY379" fmla="*/ 413755 h 6596467"/>
              <a:gd name="connsiteX380" fmla="*/ 3988676 w 6758506"/>
              <a:gd name="connsiteY380" fmla="*/ 291318 h 6596467"/>
              <a:gd name="connsiteX381" fmla="*/ 4009779 w 6758506"/>
              <a:gd name="connsiteY381" fmla="*/ 274430 h 6596467"/>
              <a:gd name="connsiteX382" fmla="*/ 4014000 w 6758506"/>
              <a:gd name="connsiteY382" fmla="*/ 299761 h 6596467"/>
              <a:gd name="connsiteX383" fmla="*/ 4014000 w 6758506"/>
              <a:gd name="connsiteY383" fmla="*/ 341982 h 6596467"/>
              <a:gd name="connsiteX384" fmla="*/ 4039326 w 6758506"/>
              <a:gd name="connsiteY384" fmla="*/ 312429 h 6596467"/>
              <a:gd name="connsiteX385" fmla="*/ 4064649 w 6758506"/>
              <a:gd name="connsiteY385" fmla="*/ 173101 h 6596467"/>
              <a:gd name="connsiteX386" fmla="*/ 4161729 w 6758506"/>
              <a:gd name="connsiteY386" fmla="*/ 71775 h 6596467"/>
              <a:gd name="connsiteX387" fmla="*/ 4191275 w 6758506"/>
              <a:gd name="connsiteY387" fmla="*/ 50664 h 6596467"/>
              <a:gd name="connsiteX388" fmla="*/ 4271471 w 6758506"/>
              <a:gd name="connsiteY388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6758506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cubicBezTo>
                  <a:pt x="4651345" y="599521"/>
                  <a:pt x="4693552" y="641743"/>
                  <a:pt x="4672449" y="709292"/>
                </a:cubicBezTo>
                <a:cubicBezTo>
                  <a:pt x="4668229" y="734626"/>
                  <a:pt x="4693552" y="759957"/>
                  <a:pt x="4710435" y="781068"/>
                </a:cubicBezTo>
                <a:cubicBezTo>
                  <a:pt x="4739981" y="814844"/>
                  <a:pt x="4744202" y="844397"/>
                  <a:pt x="4718878" y="882396"/>
                </a:cubicBezTo>
                <a:cubicBezTo>
                  <a:pt x="4706215" y="907727"/>
                  <a:pt x="4685111" y="941503"/>
                  <a:pt x="4710435" y="962611"/>
                </a:cubicBezTo>
                <a:cubicBezTo>
                  <a:pt x="4744202" y="987945"/>
                  <a:pt x="4773748" y="966834"/>
                  <a:pt x="4799074" y="941503"/>
                </a:cubicBezTo>
                <a:cubicBezTo>
                  <a:pt x="4862385" y="886616"/>
                  <a:pt x="4925697" y="831732"/>
                  <a:pt x="4997451" y="793733"/>
                </a:cubicBezTo>
                <a:cubicBezTo>
                  <a:pt x="5022777" y="781068"/>
                  <a:pt x="5039660" y="781068"/>
                  <a:pt x="5048100" y="810621"/>
                </a:cubicBezTo>
                <a:cubicBezTo>
                  <a:pt x="5048100" y="823286"/>
                  <a:pt x="5052323" y="831732"/>
                  <a:pt x="5064983" y="835952"/>
                </a:cubicBezTo>
                <a:cubicBezTo>
                  <a:pt x="5124076" y="861285"/>
                  <a:pt x="5128296" y="924615"/>
                  <a:pt x="5073427" y="954169"/>
                </a:cubicBezTo>
                <a:cubicBezTo>
                  <a:pt x="5010113" y="987945"/>
                  <a:pt x="4959464" y="1042829"/>
                  <a:pt x="4887711" y="1063940"/>
                </a:cubicBezTo>
                <a:cubicBezTo>
                  <a:pt x="4870827" y="1068163"/>
                  <a:pt x="4862385" y="1080828"/>
                  <a:pt x="4862385" y="1101939"/>
                </a:cubicBezTo>
                <a:cubicBezTo>
                  <a:pt x="4858165" y="1139935"/>
                  <a:pt x="4824398" y="1152603"/>
                  <a:pt x="4790631" y="1131492"/>
                </a:cubicBezTo>
                <a:cubicBezTo>
                  <a:pt x="4777969" y="1127270"/>
                  <a:pt x="4765305" y="1118827"/>
                  <a:pt x="4756865" y="1131492"/>
                </a:cubicBezTo>
                <a:cubicBezTo>
                  <a:pt x="4744202" y="1144158"/>
                  <a:pt x="4752645" y="1152603"/>
                  <a:pt x="4761085" y="1161046"/>
                </a:cubicBezTo>
                <a:cubicBezTo>
                  <a:pt x="4782189" y="1177934"/>
                  <a:pt x="4777969" y="1190599"/>
                  <a:pt x="4756865" y="1199045"/>
                </a:cubicBezTo>
                <a:cubicBezTo>
                  <a:pt x="4710435" y="1224376"/>
                  <a:pt x="4756865" y="1224376"/>
                  <a:pt x="4765305" y="1237041"/>
                </a:cubicBezTo>
                <a:cubicBezTo>
                  <a:pt x="4739981" y="1258152"/>
                  <a:pt x="4710435" y="1270817"/>
                  <a:pt x="4697772" y="1304593"/>
                </a:cubicBezTo>
                <a:cubicBezTo>
                  <a:pt x="4693552" y="1321481"/>
                  <a:pt x="4668229" y="1342592"/>
                  <a:pt x="4693552" y="1359480"/>
                </a:cubicBezTo>
                <a:cubicBezTo>
                  <a:pt x="4714655" y="1376366"/>
                  <a:pt x="4748422" y="1393254"/>
                  <a:pt x="4773748" y="1372146"/>
                </a:cubicBezTo>
                <a:cubicBezTo>
                  <a:pt x="4803295" y="1342592"/>
                  <a:pt x="4853944" y="1329924"/>
                  <a:pt x="4866607" y="1308816"/>
                </a:cubicBezTo>
                <a:cubicBezTo>
                  <a:pt x="4896151" y="1245486"/>
                  <a:pt x="4959464" y="1228598"/>
                  <a:pt x="4997451" y="1177934"/>
                </a:cubicBezTo>
                <a:cubicBezTo>
                  <a:pt x="5043880" y="1114604"/>
                  <a:pt x="5124076" y="1089273"/>
                  <a:pt x="5170505" y="1025944"/>
                </a:cubicBezTo>
                <a:cubicBezTo>
                  <a:pt x="5178946" y="1017498"/>
                  <a:pt x="5195829" y="1017498"/>
                  <a:pt x="5208493" y="1017498"/>
                </a:cubicBezTo>
                <a:cubicBezTo>
                  <a:pt x="5229595" y="1013276"/>
                  <a:pt x="5259142" y="1017498"/>
                  <a:pt x="5242259" y="979500"/>
                </a:cubicBezTo>
                <a:cubicBezTo>
                  <a:pt x="5238039" y="966834"/>
                  <a:pt x="5250701" y="958391"/>
                  <a:pt x="5259142" y="954169"/>
                </a:cubicBezTo>
                <a:cubicBezTo>
                  <a:pt x="5343558" y="933058"/>
                  <a:pt x="5377325" y="852840"/>
                  <a:pt x="5440637" y="810621"/>
                </a:cubicBezTo>
                <a:cubicBezTo>
                  <a:pt x="5529274" y="747291"/>
                  <a:pt x="5584147" y="637520"/>
                  <a:pt x="5693886" y="595301"/>
                </a:cubicBezTo>
                <a:cubicBezTo>
                  <a:pt x="5710769" y="591078"/>
                  <a:pt x="5723433" y="578413"/>
                  <a:pt x="5740315" y="565745"/>
                </a:cubicBezTo>
                <a:cubicBezTo>
                  <a:pt x="5757199" y="582633"/>
                  <a:pt x="5757199" y="603744"/>
                  <a:pt x="5778303" y="620632"/>
                </a:cubicBezTo>
                <a:cubicBezTo>
                  <a:pt x="5816291" y="645963"/>
                  <a:pt x="5824732" y="709292"/>
                  <a:pt x="5795185" y="751514"/>
                </a:cubicBezTo>
                <a:cubicBezTo>
                  <a:pt x="5769862" y="781068"/>
                  <a:pt x="5731873" y="802178"/>
                  <a:pt x="5731873" y="848620"/>
                </a:cubicBezTo>
                <a:cubicBezTo>
                  <a:pt x="5731873" y="865508"/>
                  <a:pt x="5710769" y="865508"/>
                  <a:pt x="5698107" y="869728"/>
                </a:cubicBezTo>
                <a:cubicBezTo>
                  <a:pt x="5660119" y="873951"/>
                  <a:pt x="5634796" y="899282"/>
                  <a:pt x="5609470" y="924615"/>
                </a:cubicBezTo>
                <a:cubicBezTo>
                  <a:pt x="5588367" y="945726"/>
                  <a:pt x="5579923" y="958391"/>
                  <a:pt x="5605249" y="979500"/>
                </a:cubicBezTo>
                <a:cubicBezTo>
                  <a:pt x="5613690" y="987945"/>
                  <a:pt x="5617913" y="1000610"/>
                  <a:pt x="5609470" y="1009055"/>
                </a:cubicBezTo>
                <a:cubicBezTo>
                  <a:pt x="5596807" y="1025944"/>
                  <a:pt x="5584147" y="1013276"/>
                  <a:pt x="5575703" y="1004833"/>
                </a:cubicBezTo>
                <a:cubicBezTo>
                  <a:pt x="5541937" y="979500"/>
                  <a:pt x="5525053" y="996388"/>
                  <a:pt x="5512391" y="1025944"/>
                </a:cubicBezTo>
                <a:cubicBezTo>
                  <a:pt x="5474404" y="1101939"/>
                  <a:pt x="5432195" y="1173711"/>
                  <a:pt x="5373105" y="1232818"/>
                </a:cubicBezTo>
                <a:cubicBezTo>
                  <a:pt x="5347779" y="1262374"/>
                  <a:pt x="5373105" y="1313036"/>
                  <a:pt x="5322455" y="1329924"/>
                </a:cubicBezTo>
                <a:cubicBezTo>
                  <a:pt x="5318235" y="1329924"/>
                  <a:pt x="5326675" y="1346812"/>
                  <a:pt x="5330895" y="1351035"/>
                </a:cubicBezTo>
                <a:cubicBezTo>
                  <a:pt x="5347779" y="1367923"/>
                  <a:pt x="5364661" y="1367923"/>
                  <a:pt x="5381545" y="1359480"/>
                </a:cubicBezTo>
                <a:cubicBezTo>
                  <a:pt x="5394208" y="1355258"/>
                  <a:pt x="5415311" y="1346812"/>
                  <a:pt x="5402651" y="1329924"/>
                </a:cubicBezTo>
                <a:cubicBezTo>
                  <a:pt x="5389987" y="1300371"/>
                  <a:pt x="5411091" y="1291928"/>
                  <a:pt x="5427975" y="1275040"/>
                </a:cubicBezTo>
                <a:cubicBezTo>
                  <a:pt x="5487067" y="1228598"/>
                  <a:pt x="5558820" y="1199045"/>
                  <a:pt x="5601029" y="1131492"/>
                </a:cubicBezTo>
                <a:cubicBezTo>
                  <a:pt x="5613690" y="1110382"/>
                  <a:pt x="5630573" y="1118827"/>
                  <a:pt x="5647457" y="1123047"/>
                </a:cubicBezTo>
                <a:cubicBezTo>
                  <a:pt x="5681223" y="1139935"/>
                  <a:pt x="5702329" y="1127270"/>
                  <a:pt x="5723433" y="1097716"/>
                </a:cubicBezTo>
                <a:cubicBezTo>
                  <a:pt x="5757199" y="1051275"/>
                  <a:pt x="5786745" y="1051275"/>
                  <a:pt x="5820511" y="1101939"/>
                </a:cubicBezTo>
                <a:cubicBezTo>
                  <a:pt x="5837395" y="1123047"/>
                  <a:pt x="5841615" y="1106159"/>
                  <a:pt x="5850058" y="1101939"/>
                </a:cubicBezTo>
                <a:cubicBezTo>
                  <a:pt x="5892265" y="1068163"/>
                  <a:pt x="5934474" y="1034386"/>
                  <a:pt x="5972461" y="996388"/>
                </a:cubicBezTo>
                <a:cubicBezTo>
                  <a:pt x="6052657" y="920392"/>
                  <a:pt x="6145513" y="857063"/>
                  <a:pt x="6213047" y="768402"/>
                </a:cubicBezTo>
                <a:cubicBezTo>
                  <a:pt x="6255256" y="705072"/>
                  <a:pt x="6327009" y="667074"/>
                  <a:pt x="6390322" y="620632"/>
                </a:cubicBezTo>
                <a:cubicBezTo>
                  <a:pt x="6411425" y="603744"/>
                  <a:pt x="6419868" y="595301"/>
                  <a:pt x="6424089" y="569968"/>
                </a:cubicBezTo>
                <a:cubicBezTo>
                  <a:pt x="6432531" y="544637"/>
                  <a:pt x="6432531" y="493972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cubicBezTo>
                  <a:pt x="6483181" y="865508"/>
                  <a:pt x="6411425" y="945726"/>
                  <a:pt x="6343893" y="1021721"/>
                </a:cubicBezTo>
                <a:cubicBezTo>
                  <a:pt x="6305905" y="1059717"/>
                  <a:pt x="6272139" y="1101939"/>
                  <a:pt x="6293243" y="1165269"/>
                </a:cubicBezTo>
                <a:cubicBezTo>
                  <a:pt x="6297463" y="1186377"/>
                  <a:pt x="6284802" y="1207488"/>
                  <a:pt x="6267919" y="1224376"/>
                </a:cubicBezTo>
                <a:cubicBezTo>
                  <a:pt x="6259476" y="1228598"/>
                  <a:pt x="6255256" y="1237041"/>
                  <a:pt x="6263697" y="1245486"/>
                </a:cubicBezTo>
                <a:cubicBezTo>
                  <a:pt x="6272139" y="1249707"/>
                  <a:pt x="6280579" y="1249707"/>
                  <a:pt x="6284802" y="1245486"/>
                </a:cubicBezTo>
                <a:cubicBezTo>
                  <a:pt x="6331229" y="1194822"/>
                  <a:pt x="6373439" y="1144158"/>
                  <a:pt x="6436751" y="1110382"/>
                </a:cubicBezTo>
                <a:cubicBezTo>
                  <a:pt x="6462075" y="1004833"/>
                  <a:pt x="6567597" y="958391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27987" y="848620"/>
                  <a:pt x="6706883" y="878173"/>
                  <a:pt x="6698443" y="903504"/>
                </a:cubicBezTo>
                <a:cubicBezTo>
                  <a:pt x="6690000" y="941503"/>
                  <a:pt x="6668897" y="975279"/>
                  <a:pt x="6639351" y="1000610"/>
                </a:cubicBezTo>
                <a:cubicBezTo>
                  <a:pt x="6580258" y="1068163"/>
                  <a:pt x="6546491" y="1152603"/>
                  <a:pt x="6491621" y="1220153"/>
                </a:cubicBezTo>
                <a:cubicBezTo>
                  <a:pt x="6474738" y="1241264"/>
                  <a:pt x="6500064" y="1270817"/>
                  <a:pt x="6487401" y="1300371"/>
                </a:cubicBezTo>
                <a:cubicBezTo>
                  <a:pt x="6478959" y="1329924"/>
                  <a:pt x="6478959" y="1359480"/>
                  <a:pt x="6525388" y="1367923"/>
                </a:cubicBezTo>
                <a:cubicBezTo>
                  <a:pt x="6550714" y="1372146"/>
                  <a:pt x="6542271" y="1401699"/>
                  <a:pt x="6533831" y="1422810"/>
                </a:cubicBezTo>
                <a:cubicBezTo>
                  <a:pt x="6525388" y="1439696"/>
                  <a:pt x="6512725" y="1448141"/>
                  <a:pt x="6495841" y="1435475"/>
                </a:cubicBezTo>
                <a:cubicBezTo>
                  <a:pt x="6487401" y="1427030"/>
                  <a:pt x="6474738" y="1414365"/>
                  <a:pt x="6457855" y="1431253"/>
                </a:cubicBezTo>
                <a:cubicBezTo>
                  <a:pt x="6462075" y="1431253"/>
                  <a:pt x="6466297" y="1439696"/>
                  <a:pt x="6466297" y="1439696"/>
                </a:cubicBezTo>
                <a:cubicBezTo>
                  <a:pt x="6529608" y="1490360"/>
                  <a:pt x="6525388" y="1524136"/>
                  <a:pt x="6457855" y="1557912"/>
                </a:cubicBezTo>
                <a:cubicBezTo>
                  <a:pt x="6436751" y="1570578"/>
                  <a:pt x="6398765" y="1562135"/>
                  <a:pt x="6394542" y="1587466"/>
                </a:cubicBezTo>
                <a:cubicBezTo>
                  <a:pt x="6386101" y="1638130"/>
                  <a:pt x="6360775" y="1688794"/>
                  <a:pt x="6369219" y="1739458"/>
                </a:cubicBezTo>
                <a:cubicBezTo>
                  <a:pt x="6373439" y="1760567"/>
                  <a:pt x="6381881" y="1777455"/>
                  <a:pt x="6364998" y="1794343"/>
                </a:cubicBezTo>
                <a:cubicBezTo>
                  <a:pt x="6339672" y="1823897"/>
                  <a:pt x="6369219" y="1832342"/>
                  <a:pt x="6386101" y="1836562"/>
                </a:cubicBezTo>
                <a:cubicBezTo>
                  <a:pt x="6415648" y="1845007"/>
                  <a:pt x="6457855" y="1790120"/>
                  <a:pt x="6449415" y="1760567"/>
                </a:cubicBezTo>
                <a:cubicBezTo>
                  <a:pt x="6440971" y="1739458"/>
                  <a:pt x="6440971" y="1726791"/>
                  <a:pt x="6457855" y="1709903"/>
                </a:cubicBezTo>
                <a:cubicBezTo>
                  <a:pt x="6474738" y="1693015"/>
                  <a:pt x="6512725" y="1671906"/>
                  <a:pt x="6462075" y="1650796"/>
                </a:cubicBezTo>
                <a:cubicBezTo>
                  <a:pt x="6453635" y="1646573"/>
                  <a:pt x="6457855" y="1638130"/>
                  <a:pt x="6462075" y="1629685"/>
                </a:cubicBezTo>
                <a:cubicBezTo>
                  <a:pt x="6495841" y="1608577"/>
                  <a:pt x="6516947" y="1650796"/>
                  <a:pt x="6550714" y="1646573"/>
                </a:cubicBezTo>
                <a:cubicBezTo>
                  <a:pt x="6567597" y="1646573"/>
                  <a:pt x="6554934" y="1667684"/>
                  <a:pt x="6550714" y="1684572"/>
                </a:cubicBezTo>
                <a:cubicBezTo>
                  <a:pt x="6542271" y="1718348"/>
                  <a:pt x="6508505" y="1747901"/>
                  <a:pt x="6529608" y="1785900"/>
                </a:cubicBezTo>
                <a:cubicBezTo>
                  <a:pt x="6533831" y="1790120"/>
                  <a:pt x="6529608" y="1798566"/>
                  <a:pt x="6525388" y="1802788"/>
                </a:cubicBezTo>
                <a:cubicBezTo>
                  <a:pt x="6453635" y="1849230"/>
                  <a:pt x="6478959" y="1946336"/>
                  <a:pt x="6428309" y="2001220"/>
                </a:cubicBezTo>
                <a:cubicBezTo>
                  <a:pt x="6415648" y="2013886"/>
                  <a:pt x="6411425" y="2030774"/>
                  <a:pt x="6398765" y="2043439"/>
                </a:cubicBezTo>
                <a:cubicBezTo>
                  <a:pt x="6356555" y="2077216"/>
                  <a:pt x="6335452" y="2119437"/>
                  <a:pt x="6314346" y="2165879"/>
                </a:cubicBezTo>
                <a:cubicBezTo>
                  <a:pt x="6310126" y="2178544"/>
                  <a:pt x="6301685" y="2186987"/>
                  <a:pt x="6297463" y="2199655"/>
                </a:cubicBezTo>
                <a:cubicBezTo>
                  <a:pt x="6297463" y="2229208"/>
                  <a:pt x="6208827" y="2216543"/>
                  <a:pt x="6263697" y="2275650"/>
                </a:cubicBezTo>
                <a:cubicBezTo>
                  <a:pt x="6284802" y="2300981"/>
                  <a:pt x="6280579" y="2338980"/>
                  <a:pt x="6314346" y="2368533"/>
                </a:cubicBezTo>
                <a:cubicBezTo>
                  <a:pt x="6352335" y="2402310"/>
                  <a:pt x="6360775" y="2452974"/>
                  <a:pt x="6331229" y="2499415"/>
                </a:cubicBezTo>
                <a:cubicBezTo>
                  <a:pt x="6251035" y="2626075"/>
                  <a:pt x="6175060" y="2756954"/>
                  <a:pt x="6073761" y="2870948"/>
                </a:cubicBezTo>
                <a:cubicBezTo>
                  <a:pt x="6039994" y="2908947"/>
                  <a:pt x="6002007" y="2946946"/>
                  <a:pt x="5972461" y="2989165"/>
                </a:cubicBezTo>
                <a:cubicBezTo>
                  <a:pt x="5951357" y="3022941"/>
                  <a:pt x="5904928" y="3039829"/>
                  <a:pt x="5871161" y="3060938"/>
                </a:cubicBezTo>
                <a:cubicBezTo>
                  <a:pt x="5854278" y="3069383"/>
                  <a:pt x="5841615" y="3082048"/>
                  <a:pt x="5837395" y="3103159"/>
                </a:cubicBezTo>
                <a:cubicBezTo>
                  <a:pt x="5807849" y="3179154"/>
                  <a:pt x="5769862" y="3246707"/>
                  <a:pt x="5719213" y="3322702"/>
                </a:cubicBezTo>
                <a:cubicBezTo>
                  <a:pt x="5752979" y="3326924"/>
                  <a:pt x="5782525" y="3335367"/>
                  <a:pt x="5812069" y="3339590"/>
                </a:cubicBezTo>
                <a:cubicBezTo>
                  <a:pt x="5828952" y="3343812"/>
                  <a:pt x="5845835" y="3339590"/>
                  <a:pt x="5850058" y="3326924"/>
                </a:cubicBezTo>
                <a:cubicBezTo>
                  <a:pt x="5866941" y="3259372"/>
                  <a:pt x="5959798" y="3229818"/>
                  <a:pt x="5947135" y="3145378"/>
                </a:cubicBezTo>
                <a:cubicBezTo>
                  <a:pt x="5989344" y="3124267"/>
                  <a:pt x="5964018" y="3031384"/>
                  <a:pt x="6052657" y="3044049"/>
                </a:cubicBezTo>
                <a:cubicBezTo>
                  <a:pt x="6077981" y="3048272"/>
                  <a:pt x="6082203" y="3006053"/>
                  <a:pt x="6103307" y="2989165"/>
                </a:cubicBezTo>
                <a:cubicBezTo>
                  <a:pt x="6187723" y="2921613"/>
                  <a:pt x="6229930" y="2828730"/>
                  <a:pt x="6246813" y="2723181"/>
                </a:cubicBezTo>
                <a:cubicBezTo>
                  <a:pt x="6255256" y="2689405"/>
                  <a:pt x="6272139" y="2672516"/>
                  <a:pt x="6305905" y="2672516"/>
                </a:cubicBezTo>
                <a:cubicBezTo>
                  <a:pt x="6331229" y="2723181"/>
                  <a:pt x="6318569" y="2769622"/>
                  <a:pt x="6289023" y="2820287"/>
                </a:cubicBezTo>
                <a:cubicBezTo>
                  <a:pt x="6251035" y="2879394"/>
                  <a:pt x="6242593" y="2955389"/>
                  <a:pt x="6221489" y="3022941"/>
                </a:cubicBezTo>
                <a:cubicBezTo>
                  <a:pt x="6208827" y="3073605"/>
                  <a:pt x="6187723" y="3111602"/>
                  <a:pt x="6141293" y="3141155"/>
                </a:cubicBezTo>
                <a:cubicBezTo>
                  <a:pt x="6082203" y="3179154"/>
                  <a:pt x="6061097" y="3255149"/>
                  <a:pt x="6006227" y="3301591"/>
                </a:cubicBezTo>
                <a:cubicBezTo>
                  <a:pt x="6002007" y="3310036"/>
                  <a:pt x="5997785" y="3322702"/>
                  <a:pt x="5989344" y="3322702"/>
                </a:cubicBezTo>
                <a:cubicBezTo>
                  <a:pt x="5926031" y="3326924"/>
                  <a:pt x="5926031" y="3386031"/>
                  <a:pt x="5904928" y="3424028"/>
                </a:cubicBezTo>
                <a:cubicBezTo>
                  <a:pt x="5879602" y="3466249"/>
                  <a:pt x="5841615" y="3495803"/>
                  <a:pt x="5803629" y="3525356"/>
                </a:cubicBezTo>
                <a:cubicBezTo>
                  <a:pt x="5795185" y="3529579"/>
                  <a:pt x="5795185" y="3538022"/>
                  <a:pt x="5799409" y="3546467"/>
                </a:cubicBezTo>
                <a:cubicBezTo>
                  <a:pt x="5799409" y="3576020"/>
                  <a:pt x="5769862" y="3580243"/>
                  <a:pt x="5765642" y="3567575"/>
                </a:cubicBezTo>
                <a:cubicBezTo>
                  <a:pt x="5744536" y="3529579"/>
                  <a:pt x="5727653" y="3554910"/>
                  <a:pt x="5710769" y="3567575"/>
                </a:cubicBezTo>
                <a:cubicBezTo>
                  <a:pt x="5681223" y="3592909"/>
                  <a:pt x="5664340" y="3635128"/>
                  <a:pt x="5622133" y="3647793"/>
                </a:cubicBezTo>
                <a:cubicBezTo>
                  <a:pt x="5609470" y="3652016"/>
                  <a:pt x="5605249" y="3668904"/>
                  <a:pt x="5609470" y="3681569"/>
                </a:cubicBezTo>
                <a:cubicBezTo>
                  <a:pt x="5622133" y="3715345"/>
                  <a:pt x="5601029" y="3728011"/>
                  <a:pt x="5571483" y="3740679"/>
                </a:cubicBezTo>
                <a:cubicBezTo>
                  <a:pt x="5554600" y="3753344"/>
                  <a:pt x="5508171" y="3732233"/>
                  <a:pt x="5516613" y="3787120"/>
                </a:cubicBezTo>
                <a:cubicBezTo>
                  <a:pt x="5520833" y="3808229"/>
                  <a:pt x="5478624" y="3833562"/>
                  <a:pt x="5516613" y="3863116"/>
                </a:cubicBezTo>
                <a:cubicBezTo>
                  <a:pt x="5529274" y="3871558"/>
                  <a:pt x="5512391" y="3888446"/>
                  <a:pt x="5503951" y="3896892"/>
                </a:cubicBezTo>
                <a:cubicBezTo>
                  <a:pt x="5478624" y="3918000"/>
                  <a:pt x="5444857" y="3926445"/>
                  <a:pt x="5436417" y="3968664"/>
                </a:cubicBezTo>
                <a:cubicBezTo>
                  <a:pt x="5432195" y="3985552"/>
                  <a:pt x="5415311" y="3977110"/>
                  <a:pt x="5402651" y="3968664"/>
                </a:cubicBezTo>
                <a:cubicBezTo>
                  <a:pt x="5373105" y="3947554"/>
                  <a:pt x="5339338" y="3926445"/>
                  <a:pt x="5309791" y="3905335"/>
                </a:cubicBezTo>
                <a:cubicBezTo>
                  <a:pt x="5292909" y="3892669"/>
                  <a:pt x="5276025" y="3880004"/>
                  <a:pt x="5259142" y="3888446"/>
                </a:cubicBezTo>
                <a:cubicBezTo>
                  <a:pt x="5238039" y="3896892"/>
                  <a:pt x="5242259" y="3913780"/>
                  <a:pt x="5242259" y="3930668"/>
                </a:cubicBezTo>
                <a:cubicBezTo>
                  <a:pt x="5246479" y="3960221"/>
                  <a:pt x="5233819" y="3968664"/>
                  <a:pt x="5208493" y="3981330"/>
                </a:cubicBezTo>
                <a:cubicBezTo>
                  <a:pt x="5128296" y="4019329"/>
                  <a:pt x="5064983" y="4082658"/>
                  <a:pt x="5026997" y="4162876"/>
                </a:cubicBezTo>
                <a:cubicBezTo>
                  <a:pt x="5010113" y="4196652"/>
                  <a:pt x="4984790" y="4221983"/>
                  <a:pt x="4955243" y="4243094"/>
                </a:cubicBezTo>
                <a:cubicBezTo>
                  <a:pt x="4917257" y="4272648"/>
                  <a:pt x="4883491" y="4314867"/>
                  <a:pt x="4845501" y="4331755"/>
                </a:cubicBezTo>
                <a:cubicBezTo>
                  <a:pt x="4782189" y="4357088"/>
                  <a:pt x="4752645" y="4416195"/>
                  <a:pt x="4701995" y="4449971"/>
                </a:cubicBezTo>
                <a:cubicBezTo>
                  <a:pt x="4676669" y="4466859"/>
                  <a:pt x="4659785" y="4487968"/>
                  <a:pt x="4642903" y="4513301"/>
                </a:cubicBezTo>
                <a:cubicBezTo>
                  <a:pt x="4579589" y="4606184"/>
                  <a:pt x="4499396" y="4682179"/>
                  <a:pt x="4398094" y="4737066"/>
                </a:cubicBezTo>
                <a:cubicBezTo>
                  <a:pt x="4389654" y="4741286"/>
                  <a:pt x="4376991" y="4745509"/>
                  <a:pt x="4385434" y="4758175"/>
                </a:cubicBezTo>
                <a:cubicBezTo>
                  <a:pt x="4410757" y="4796173"/>
                  <a:pt x="4381211" y="4817284"/>
                  <a:pt x="4360108" y="4838392"/>
                </a:cubicBezTo>
                <a:cubicBezTo>
                  <a:pt x="4309458" y="4884834"/>
                  <a:pt x="4292575" y="4952386"/>
                  <a:pt x="4246145" y="5007273"/>
                </a:cubicBezTo>
                <a:cubicBezTo>
                  <a:pt x="4275691" y="5087491"/>
                  <a:pt x="4220821" y="5074823"/>
                  <a:pt x="4174392" y="5074823"/>
                </a:cubicBezTo>
                <a:cubicBezTo>
                  <a:pt x="4161729" y="5074823"/>
                  <a:pt x="4144845" y="5083268"/>
                  <a:pt x="4149066" y="5104379"/>
                </a:cubicBezTo>
                <a:cubicBezTo>
                  <a:pt x="4153288" y="5167709"/>
                  <a:pt x="4119522" y="5197262"/>
                  <a:pt x="4051989" y="5188817"/>
                </a:cubicBezTo>
                <a:cubicBezTo>
                  <a:pt x="4043546" y="5188817"/>
                  <a:pt x="4035106" y="5188817"/>
                  <a:pt x="4026663" y="5197262"/>
                </a:cubicBezTo>
                <a:cubicBezTo>
                  <a:pt x="4022443" y="5201483"/>
                  <a:pt x="4022443" y="5209928"/>
                  <a:pt x="4026663" y="5218371"/>
                </a:cubicBezTo>
                <a:cubicBezTo>
                  <a:pt x="4039326" y="5239481"/>
                  <a:pt x="4115299" y="5252147"/>
                  <a:pt x="4039326" y="5290146"/>
                </a:cubicBezTo>
                <a:cubicBezTo>
                  <a:pt x="4064649" y="5349253"/>
                  <a:pt x="4005559" y="5383029"/>
                  <a:pt x="4001339" y="5437916"/>
                </a:cubicBezTo>
                <a:cubicBezTo>
                  <a:pt x="3997116" y="5463247"/>
                  <a:pt x="3984456" y="5484357"/>
                  <a:pt x="3946467" y="5497023"/>
                </a:cubicBezTo>
                <a:cubicBezTo>
                  <a:pt x="3916923" y="5505466"/>
                  <a:pt x="3891597" y="5543465"/>
                  <a:pt x="3866271" y="5573018"/>
                </a:cubicBezTo>
                <a:cubicBezTo>
                  <a:pt x="3849387" y="5585684"/>
                  <a:pt x="3836727" y="5598349"/>
                  <a:pt x="3815621" y="5602572"/>
                </a:cubicBezTo>
                <a:cubicBezTo>
                  <a:pt x="3794518" y="5606794"/>
                  <a:pt x="3743868" y="5602572"/>
                  <a:pt x="3786077" y="5653236"/>
                </a:cubicBezTo>
                <a:cubicBezTo>
                  <a:pt x="3752311" y="5653236"/>
                  <a:pt x="3798738" y="5729231"/>
                  <a:pt x="3735427" y="5699678"/>
                </a:cubicBezTo>
                <a:cubicBezTo>
                  <a:pt x="3735427" y="5699678"/>
                  <a:pt x="3731205" y="5699678"/>
                  <a:pt x="3731205" y="5703900"/>
                </a:cubicBezTo>
                <a:cubicBezTo>
                  <a:pt x="3688998" y="5767230"/>
                  <a:pt x="3583476" y="5741897"/>
                  <a:pt x="3553932" y="5830560"/>
                </a:cubicBezTo>
                <a:cubicBezTo>
                  <a:pt x="3545489" y="5864336"/>
                  <a:pt x="3520165" y="5893889"/>
                  <a:pt x="3528606" y="5931886"/>
                </a:cubicBezTo>
                <a:cubicBezTo>
                  <a:pt x="3532826" y="5957219"/>
                  <a:pt x="3520165" y="5974107"/>
                  <a:pt x="3507502" y="5990995"/>
                </a:cubicBezTo>
                <a:cubicBezTo>
                  <a:pt x="3461073" y="6041660"/>
                  <a:pt x="3418866" y="6100767"/>
                  <a:pt x="3363994" y="6138763"/>
                </a:cubicBez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4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4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3" y="4534412"/>
                </a:cubicBezTo>
                <a:cubicBezTo>
                  <a:pt x="1688330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09" y="2136325"/>
                </a:cubicBezTo>
                <a:cubicBezTo>
                  <a:pt x="1228259" y="2123657"/>
                  <a:pt x="1177610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0" y="2001220"/>
                </a:cubicBezTo>
                <a:cubicBezTo>
                  <a:pt x="1232480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0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3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3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3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4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3" y="1237041"/>
                  <a:pt x="2177944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3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6" hasCustomPrompt="1"/>
          </p:nvPr>
        </p:nvSpPr>
        <p:spPr>
          <a:xfrm>
            <a:off x="2" y="1"/>
            <a:ext cx="9402577" cy="6858001"/>
          </a:xfrm>
          <a:custGeom>
            <a:avLst/>
            <a:gdLst>
              <a:gd name="connsiteX0" fmla="*/ 2340532 w 9402577"/>
              <a:gd name="connsiteY0" fmla="*/ 6070560 h 6858001"/>
              <a:gd name="connsiteX1" fmla="*/ 2339892 w 9402577"/>
              <a:gd name="connsiteY1" fmla="*/ 6071348 h 6858001"/>
              <a:gd name="connsiteX2" fmla="*/ 2339884 w 9402577"/>
              <a:gd name="connsiteY2" fmla="*/ 6072226 h 6858001"/>
              <a:gd name="connsiteX3" fmla="*/ 1674165 w 9402577"/>
              <a:gd name="connsiteY3" fmla="*/ 5326201 h 6858001"/>
              <a:gd name="connsiteX4" fmla="*/ 1668599 w 9402577"/>
              <a:gd name="connsiteY4" fmla="*/ 5329219 h 6858001"/>
              <a:gd name="connsiteX5" fmla="*/ 1697456 w 9402577"/>
              <a:gd name="connsiteY5" fmla="*/ 5344799 h 6858001"/>
              <a:gd name="connsiteX6" fmla="*/ 1700373 w 9402577"/>
              <a:gd name="connsiteY6" fmla="*/ 5344755 h 6858001"/>
              <a:gd name="connsiteX7" fmla="*/ 1688927 w 9402577"/>
              <a:gd name="connsiteY7" fmla="*/ 5334204 h 6858001"/>
              <a:gd name="connsiteX8" fmla="*/ 1674165 w 9402577"/>
              <a:gd name="connsiteY8" fmla="*/ 5326201 h 6858001"/>
              <a:gd name="connsiteX9" fmla="*/ 2376721 w 9402577"/>
              <a:gd name="connsiteY9" fmla="*/ 5294375 h 6858001"/>
              <a:gd name="connsiteX10" fmla="*/ 2363800 w 9402577"/>
              <a:gd name="connsiteY10" fmla="*/ 5304328 h 6858001"/>
              <a:gd name="connsiteX11" fmla="*/ 2279440 w 9402577"/>
              <a:gd name="connsiteY11" fmla="*/ 5406762 h 6858001"/>
              <a:gd name="connsiteX12" fmla="*/ 2220390 w 9402577"/>
              <a:gd name="connsiteY12" fmla="*/ 5445174 h 6858001"/>
              <a:gd name="connsiteX13" fmla="*/ 2178210 w 9402577"/>
              <a:gd name="connsiteY13" fmla="*/ 5513464 h 6858001"/>
              <a:gd name="connsiteX14" fmla="*/ 2178517 w 9402577"/>
              <a:gd name="connsiteY14" fmla="*/ 5517408 h 6858001"/>
              <a:gd name="connsiteX15" fmla="*/ 2230907 w 9402577"/>
              <a:gd name="connsiteY15" fmla="*/ 5537183 h 6858001"/>
              <a:gd name="connsiteX16" fmla="*/ 2325708 w 9402577"/>
              <a:gd name="connsiteY16" fmla="*/ 5747687 h 6858001"/>
              <a:gd name="connsiteX17" fmla="*/ 2340725 w 9402577"/>
              <a:gd name="connsiteY17" fmla="*/ 5848832 h 6858001"/>
              <a:gd name="connsiteX18" fmla="*/ 2373254 w 9402577"/>
              <a:gd name="connsiteY18" fmla="*/ 5879163 h 6858001"/>
              <a:gd name="connsiteX19" fmla="*/ 2391192 w 9402577"/>
              <a:gd name="connsiteY19" fmla="*/ 5822156 h 6858001"/>
              <a:gd name="connsiteX20" fmla="*/ 2423766 w 9402577"/>
              <a:gd name="connsiteY20" fmla="*/ 5771252 h 6858001"/>
              <a:gd name="connsiteX21" fmla="*/ 2584909 w 9402577"/>
              <a:gd name="connsiteY21" fmla="*/ 5650406 h 6858001"/>
              <a:gd name="connsiteX22" fmla="*/ 2579995 w 9402577"/>
              <a:gd name="connsiteY22" fmla="*/ 5641492 h 6858001"/>
              <a:gd name="connsiteX23" fmla="*/ 2509782 w 9402577"/>
              <a:gd name="connsiteY23" fmla="*/ 5599391 h 6858001"/>
              <a:gd name="connsiteX24" fmla="*/ 2494179 w 9402577"/>
              <a:gd name="connsiteY24" fmla="*/ 5599391 h 6858001"/>
              <a:gd name="connsiteX25" fmla="*/ 2465574 w 9402577"/>
              <a:gd name="connsiteY25" fmla="*/ 5557289 h 6858001"/>
              <a:gd name="connsiteX26" fmla="*/ 2470776 w 9402577"/>
              <a:gd name="connsiteY26" fmla="*/ 5486244 h 6858001"/>
              <a:gd name="connsiteX27" fmla="*/ 2410963 w 9402577"/>
              <a:gd name="connsiteY27" fmla="*/ 5412566 h 6858001"/>
              <a:gd name="connsiteX28" fmla="*/ 2338149 w 9402577"/>
              <a:gd name="connsiteY28" fmla="*/ 5388884 h 6858001"/>
              <a:gd name="connsiteX29" fmla="*/ 2353753 w 9402577"/>
              <a:gd name="connsiteY29" fmla="*/ 5357309 h 6858001"/>
              <a:gd name="connsiteX30" fmla="*/ 2373500 w 9402577"/>
              <a:gd name="connsiteY30" fmla="*/ 5317016 h 6858001"/>
              <a:gd name="connsiteX31" fmla="*/ 192834 w 9402577"/>
              <a:gd name="connsiteY31" fmla="*/ 3991170 h 6858001"/>
              <a:gd name="connsiteX32" fmla="*/ 205653 w 9402577"/>
              <a:gd name="connsiteY32" fmla="*/ 3995504 h 6858001"/>
              <a:gd name="connsiteX33" fmla="*/ 264249 w 9402577"/>
              <a:gd name="connsiteY33" fmla="*/ 4004170 h 6858001"/>
              <a:gd name="connsiteX34" fmla="*/ 278899 w 9402577"/>
              <a:gd name="connsiteY34" fmla="*/ 4012836 h 6858001"/>
              <a:gd name="connsiteX35" fmla="*/ 321014 w 9402577"/>
              <a:gd name="connsiteY35" fmla="*/ 4028003 h 6858001"/>
              <a:gd name="connsiteX36" fmla="*/ 342989 w 9402577"/>
              <a:gd name="connsiteY36" fmla="*/ 4038836 h 6858001"/>
              <a:gd name="connsiteX37" fmla="*/ 355806 w 9402577"/>
              <a:gd name="connsiteY37" fmla="*/ 4069169 h 6858001"/>
              <a:gd name="connsiteX38" fmla="*/ 405246 w 9402577"/>
              <a:gd name="connsiteY38" fmla="*/ 4147170 h 6858001"/>
              <a:gd name="connsiteX39" fmla="*/ 427221 w 9402577"/>
              <a:gd name="connsiteY39" fmla="*/ 4199171 h 6858001"/>
              <a:gd name="connsiteX40" fmla="*/ 427221 w 9402577"/>
              <a:gd name="connsiteY40" fmla="*/ 4225169 h 6858001"/>
              <a:gd name="connsiteX41" fmla="*/ 408909 w 9402577"/>
              <a:gd name="connsiteY41" fmla="*/ 4283671 h 6858001"/>
              <a:gd name="connsiteX42" fmla="*/ 383273 w 9402577"/>
              <a:gd name="connsiteY42" fmla="*/ 4379005 h 6858001"/>
              <a:gd name="connsiteX43" fmla="*/ 361300 w 9402577"/>
              <a:gd name="connsiteY43" fmla="*/ 4413671 h 6858001"/>
              <a:gd name="connsiteX44" fmla="*/ 326508 w 9402577"/>
              <a:gd name="connsiteY44" fmla="*/ 4448338 h 6858001"/>
              <a:gd name="connsiteX45" fmla="*/ 295379 w 9402577"/>
              <a:gd name="connsiteY45" fmla="*/ 4467837 h 6858001"/>
              <a:gd name="connsiteX46" fmla="*/ 180017 w 9402577"/>
              <a:gd name="connsiteY46" fmla="*/ 4498171 h 6858001"/>
              <a:gd name="connsiteX47" fmla="*/ 121421 w 9402577"/>
              <a:gd name="connsiteY47" fmla="*/ 4496004 h 6858001"/>
              <a:gd name="connsiteX48" fmla="*/ 29863 w 9402577"/>
              <a:gd name="connsiteY48" fmla="*/ 4411504 h 6858001"/>
              <a:gd name="connsiteX49" fmla="*/ 24370 w 9402577"/>
              <a:gd name="connsiteY49" fmla="*/ 4359503 h 6858001"/>
              <a:gd name="connsiteX50" fmla="*/ 22538 w 9402577"/>
              <a:gd name="connsiteY50" fmla="*/ 4337837 h 6858001"/>
              <a:gd name="connsiteX51" fmla="*/ 13382 w 9402577"/>
              <a:gd name="connsiteY51" fmla="*/ 4279337 h 6858001"/>
              <a:gd name="connsiteX52" fmla="*/ 7888 w 9402577"/>
              <a:gd name="connsiteY52" fmla="*/ 4251170 h 6858001"/>
              <a:gd name="connsiteX53" fmla="*/ 9720 w 9402577"/>
              <a:gd name="connsiteY53" fmla="*/ 4214336 h 6858001"/>
              <a:gd name="connsiteX54" fmla="*/ 22538 w 9402577"/>
              <a:gd name="connsiteY54" fmla="*/ 4177502 h 6858001"/>
              <a:gd name="connsiteX55" fmla="*/ 62824 w 9402577"/>
              <a:gd name="connsiteY55" fmla="*/ 4088670 h 6858001"/>
              <a:gd name="connsiteX56" fmla="*/ 192834 w 9402577"/>
              <a:gd name="connsiteY56" fmla="*/ 3991170 h 6858001"/>
              <a:gd name="connsiteX57" fmla="*/ 7574908 w 9402577"/>
              <a:gd name="connsiteY57" fmla="*/ 867292 h 6858001"/>
              <a:gd name="connsiteX58" fmla="*/ 7530793 w 9402577"/>
              <a:gd name="connsiteY58" fmla="*/ 908210 h 6858001"/>
              <a:gd name="connsiteX59" fmla="*/ 7492831 w 9402577"/>
              <a:gd name="connsiteY59" fmla="*/ 967963 h 6858001"/>
              <a:gd name="connsiteX60" fmla="*/ 7505484 w 9402577"/>
              <a:gd name="connsiteY60" fmla="*/ 1006376 h 6858001"/>
              <a:gd name="connsiteX61" fmla="*/ 7537120 w 9402577"/>
              <a:gd name="connsiteY61" fmla="*/ 1006911 h 6858001"/>
              <a:gd name="connsiteX62" fmla="*/ 7550429 w 9402577"/>
              <a:gd name="connsiteY62" fmla="*/ 1003094 h 6858001"/>
              <a:gd name="connsiteX63" fmla="*/ 7567796 w 9402577"/>
              <a:gd name="connsiteY63" fmla="*/ 955148 h 6858001"/>
              <a:gd name="connsiteX64" fmla="*/ 7569721 w 9402577"/>
              <a:gd name="connsiteY64" fmla="*/ 887712 h 6858001"/>
              <a:gd name="connsiteX65" fmla="*/ 6858951 w 9402577"/>
              <a:gd name="connsiteY65" fmla="*/ 245 h 6858001"/>
              <a:gd name="connsiteX66" fmla="*/ 6893881 w 9402577"/>
              <a:gd name="connsiteY66" fmla="*/ 7648 h 6858001"/>
              <a:gd name="connsiteX67" fmla="*/ 6851702 w 9402577"/>
              <a:gd name="connsiteY67" fmla="*/ 152762 h 6858001"/>
              <a:gd name="connsiteX68" fmla="*/ 6809522 w 9402577"/>
              <a:gd name="connsiteY68" fmla="*/ 323485 h 6858001"/>
              <a:gd name="connsiteX69" fmla="*/ 6763124 w 9402577"/>
              <a:gd name="connsiteY69" fmla="*/ 489940 h 6858001"/>
              <a:gd name="connsiteX70" fmla="*/ 6868574 w 9402577"/>
              <a:gd name="connsiteY70" fmla="*/ 613714 h 6858001"/>
              <a:gd name="connsiteX71" fmla="*/ 6893881 w 9402577"/>
              <a:gd name="connsiteY71" fmla="*/ 596641 h 6858001"/>
              <a:gd name="connsiteX72" fmla="*/ 6906534 w 9402577"/>
              <a:gd name="connsiteY72" fmla="*/ 566766 h 6858001"/>
              <a:gd name="connsiteX73" fmla="*/ 6990895 w 9402577"/>
              <a:gd name="connsiteY73" fmla="*/ 532622 h 6858001"/>
              <a:gd name="connsiteX74" fmla="*/ 7037291 w 9402577"/>
              <a:gd name="connsiteY74" fmla="*/ 600910 h 6858001"/>
              <a:gd name="connsiteX75" fmla="*/ 7037291 w 9402577"/>
              <a:gd name="connsiteY75" fmla="*/ 635055 h 6858001"/>
              <a:gd name="connsiteX76" fmla="*/ 7163830 w 9402577"/>
              <a:gd name="connsiteY76" fmla="*/ 801509 h 6858001"/>
              <a:gd name="connsiteX77" fmla="*/ 7222882 w 9402577"/>
              <a:gd name="connsiteY77" fmla="*/ 797240 h 6858001"/>
              <a:gd name="connsiteX78" fmla="*/ 7400035 w 9402577"/>
              <a:gd name="connsiteY78" fmla="*/ 754560 h 6858001"/>
              <a:gd name="connsiteX79" fmla="*/ 7437997 w 9402577"/>
              <a:gd name="connsiteY79" fmla="*/ 771633 h 6858001"/>
              <a:gd name="connsiteX80" fmla="*/ 7484395 w 9402577"/>
              <a:gd name="connsiteY80" fmla="*/ 831386 h 6858001"/>
              <a:gd name="connsiteX81" fmla="*/ 7535009 w 9402577"/>
              <a:gd name="connsiteY81" fmla="*/ 839921 h 6858001"/>
              <a:gd name="connsiteX82" fmla="*/ 7551883 w 9402577"/>
              <a:gd name="connsiteY82" fmla="*/ 822850 h 6858001"/>
              <a:gd name="connsiteX83" fmla="*/ 7572445 w 9402577"/>
              <a:gd name="connsiteY83" fmla="*/ 818048 h 6858001"/>
              <a:gd name="connsiteX84" fmla="*/ 7586430 w 9402577"/>
              <a:gd name="connsiteY84" fmla="*/ 821907 h 6858001"/>
              <a:gd name="connsiteX85" fmla="*/ 7589588 w 9402577"/>
              <a:gd name="connsiteY85" fmla="*/ 803062 h 6858001"/>
              <a:gd name="connsiteX86" fmla="*/ 7575455 w 9402577"/>
              <a:gd name="connsiteY86" fmla="*/ 789260 h 6858001"/>
              <a:gd name="connsiteX87" fmla="*/ 7574903 w 9402577"/>
              <a:gd name="connsiteY87" fmla="*/ 763084 h 6858001"/>
              <a:gd name="connsiteX88" fmla="*/ 7576038 w 9402577"/>
              <a:gd name="connsiteY88" fmla="*/ 732353 h 6858001"/>
              <a:gd name="connsiteX89" fmla="*/ 7611765 w 9402577"/>
              <a:gd name="connsiteY89" fmla="*/ 753698 h 6858001"/>
              <a:gd name="connsiteX90" fmla="*/ 7612317 w 9402577"/>
              <a:gd name="connsiteY90" fmla="*/ 779876 h 6858001"/>
              <a:gd name="connsiteX91" fmla="*/ 7600426 w 9402577"/>
              <a:gd name="connsiteY91" fmla="*/ 977913 h 6858001"/>
              <a:gd name="connsiteX92" fmla="*/ 7600646 w 9402577"/>
              <a:gd name="connsiteY92" fmla="*/ 988259 h 6858001"/>
              <a:gd name="connsiteX93" fmla="*/ 7602498 w 9402577"/>
              <a:gd name="connsiteY93" fmla="*/ 987703 h 6858001"/>
              <a:gd name="connsiteX94" fmla="*/ 7636241 w 9402577"/>
              <a:gd name="connsiteY94" fmla="*/ 1006376 h 6858001"/>
              <a:gd name="connsiteX95" fmla="*/ 7659146 w 9402577"/>
              <a:gd name="connsiteY95" fmla="*/ 1050670 h 6858001"/>
              <a:gd name="connsiteX96" fmla="*/ 7670740 w 9402577"/>
              <a:gd name="connsiteY96" fmla="*/ 1051331 h 6858001"/>
              <a:gd name="connsiteX97" fmla="*/ 7714078 w 9402577"/>
              <a:gd name="connsiteY97" fmla="*/ 1031420 h 6858001"/>
              <a:gd name="connsiteX98" fmla="*/ 7760511 w 9402577"/>
              <a:gd name="connsiteY98" fmla="*/ 1010084 h 6858001"/>
              <a:gd name="connsiteX99" fmla="*/ 7797057 w 9402577"/>
              <a:gd name="connsiteY99" fmla="*/ 1091464 h 6858001"/>
              <a:gd name="connsiteX100" fmla="*/ 7887082 w 9402577"/>
              <a:gd name="connsiteY100" fmla="*/ 1125619 h 6858001"/>
              <a:gd name="connsiteX101" fmla="*/ 7960508 w 9402577"/>
              <a:gd name="connsiteY101" fmla="*/ 1156072 h 6858001"/>
              <a:gd name="connsiteX102" fmla="*/ 7987498 w 9402577"/>
              <a:gd name="connsiteY102" fmla="*/ 1207862 h 6858001"/>
              <a:gd name="connsiteX103" fmla="*/ 8046836 w 9402577"/>
              <a:gd name="connsiteY103" fmla="*/ 1290099 h 6858001"/>
              <a:gd name="connsiteX104" fmla="*/ 8066530 w 9402577"/>
              <a:gd name="connsiteY104" fmla="*/ 1292378 h 6858001"/>
              <a:gd name="connsiteX105" fmla="*/ 8174307 w 9402577"/>
              <a:gd name="connsiteY105" fmla="*/ 1257962 h 6858001"/>
              <a:gd name="connsiteX106" fmla="*/ 8213696 w 9402577"/>
              <a:gd name="connsiteY106" fmla="*/ 1262518 h 6858001"/>
              <a:gd name="connsiteX107" fmla="*/ 8214534 w 9402577"/>
              <a:gd name="connsiteY107" fmla="*/ 1281013 h 6858001"/>
              <a:gd name="connsiteX108" fmla="*/ 8141647 w 9402577"/>
              <a:gd name="connsiteY108" fmla="*/ 1318280 h 6858001"/>
              <a:gd name="connsiteX109" fmla="*/ 8123626 w 9402577"/>
              <a:gd name="connsiteY109" fmla="*/ 1352991 h 6858001"/>
              <a:gd name="connsiteX110" fmla="*/ 8161878 w 9402577"/>
              <a:gd name="connsiteY110" fmla="*/ 1388278 h 6858001"/>
              <a:gd name="connsiteX111" fmla="*/ 8202389 w 9402577"/>
              <a:gd name="connsiteY111" fmla="*/ 1403648 h 6858001"/>
              <a:gd name="connsiteX112" fmla="*/ 8148075 w 9402577"/>
              <a:gd name="connsiteY112" fmla="*/ 1432381 h 6858001"/>
              <a:gd name="connsiteX113" fmla="*/ 8125838 w 9402577"/>
              <a:gd name="connsiteY113" fmla="*/ 1457700 h 6858001"/>
              <a:gd name="connsiteX114" fmla="*/ 8147775 w 9402577"/>
              <a:gd name="connsiteY114" fmla="*/ 1481607 h 6858001"/>
              <a:gd name="connsiteX115" fmla="*/ 8230785 w 9402577"/>
              <a:gd name="connsiteY115" fmla="*/ 1458566 h 6858001"/>
              <a:gd name="connsiteX116" fmla="*/ 8399903 w 9402577"/>
              <a:gd name="connsiteY116" fmla="*/ 1411068 h 6858001"/>
              <a:gd name="connsiteX117" fmla="*/ 8427766 w 9402577"/>
              <a:gd name="connsiteY117" fmla="*/ 1398265 h 6858001"/>
              <a:gd name="connsiteX118" fmla="*/ 8455055 w 9402577"/>
              <a:gd name="connsiteY118" fmla="*/ 1400829 h 6858001"/>
              <a:gd name="connsiteX119" fmla="*/ 8446322 w 9402577"/>
              <a:gd name="connsiteY119" fmla="*/ 1431273 h 6858001"/>
              <a:gd name="connsiteX120" fmla="*/ 8426059 w 9402577"/>
              <a:gd name="connsiteY120" fmla="*/ 1444361 h 6858001"/>
              <a:gd name="connsiteX121" fmla="*/ 8360215 w 9402577"/>
              <a:gd name="connsiteY121" fmla="*/ 1455734 h 6858001"/>
              <a:gd name="connsiteX122" fmla="*/ 8304781 w 9402577"/>
              <a:gd name="connsiteY122" fmla="*/ 1473655 h 6858001"/>
              <a:gd name="connsiteX123" fmla="*/ 8269324 w 9402577"/>
              <a:gd name="connsiteY123" fmla="*/ 1486172 h 6858001"/>
              <a:gd name="connsiteX124" fmla="*/ 8193624 w 9402577"/>
              <a:gd name="connsiteY124" fmla="*/ 1517178 h 6858001"/>
              <a:gd name="connsiteX125" fmla="*/ 8124102 w 9402577"/>
              <a:gd name="connsiteY125" fmla="*/ 1586883 h 6858001"/>
              <a:gd name="connsiteX126" fmla="*/ 8195283 w 9402577"/>
              <a:gd name="connsiteY126" fmla="*/ 1595711 h 6858001"/>
              <a:gd name="connsiteX127" fmla="*/ 8345829 w 9402577"/>
              <a:gd name="connsiteY127" fmla="*/ 1556746 h 6858001"/>
              <a:gd name="connsiteX128" fmla="*/ 8437558 w 9402577"/>
              <a:gd name="connsiteY128" fmla="*/ 1544805 h 6858001"/>
              <a:gd name="connsiteX129" fmla="*/ 8456400 w 9402577"/>
              <a:gd name="connsiteY129" fmla="*/ 1570130 h 6858001"/>
              <a:gd name="connsiteX130" fmla="*/ 8440637 w 9402577"/>
              <a:gd name="connsiteY130" fmla="*/ 1584925 h 6858001"/>
              <a:gd name="connsiteX131" fmla="*/ 8285876 w 9402577"/>
              <a:gd name="connsiteY131" fmla="*/ 1614501 h 6858001"/>
              <a:gd name="connsiteX132" fmla="*/ 8233821 w 9402577"/>
              <a:gd name="connsiteY132" fmla="*/ 1623316 h 6858001"/>
              <a:gd name="connsiteX133" fmla="*/ 8164866 w 9402577"/>
              <a:gd name="connsiteY133" fmla="*/ 1677655 h 6858001"/>
              <a:gd name="connsiteX134" fmla="*/ 8082692 w 9402577"/>
              <a:gd name="connsiteY134" fmla="*/ 1719188 h 6858001"/>
              <a:gd name="connsiteX135" fmla="*/ 8077331 w 9402577"/>
              <a:gd name="connsiteY135" fmla="*/ 1720607 h 6858001"/>
              <a:gd name="connsiteX136" fmla="*/ 8071258 w 9402577"/>
              <a:gd name="connsiteY136" fmla="*/ 1727394 h 6858001"/>
              <a:gd name="connsiteX137" fmla="*/ 8071258 w 9402577"/>
              <a:gd name="connsiteY137" fmla="*/ 1753944 h 6858001"/>
              <a:gd name="connsiteX138" fmla="*/ 8084456 w 9402577"/>
              <a:gd name="connsiteY138" fmla="*/ 1789339 h 6858001"/>
              <a:gd name="connsiteX139" fmla="*/ 7992073 w 9402577"/>
              <a:gd name="connsiteY139" fmla="*/ 1833589 h 6858001"/>
              <a:gd name="connsiteX140" fmla="*/ 7983521 w 9402577"/>
              <a:gd name="connsiteY140" fmla="*/ 1845055 h 6858001"/>
              <a:gd name="connsiteX141" fmla="*/ 7994767 w 9402577"/>
              <a:gd name="connsiteY141" fmla="*/ 1864260 h 6858001"/>
              <a:gd name="connsiteX142" fmla="*/ 8000654 w 9402577"/>
              <a:gd name="connsiteY142" fmla="*/ 1869996 h 6858001"/>
              <a:gd name="connsiteX143" fmla="*/ 8029867 w 9402577"/>
              <a:gd name="connsiteY143" fmla="*/ 1873440 h 6858001"/>
              <a:gd name="connsiteX144" fmla="*/ 8032729 w 9402577"/>
              <a:gd name="connsiteY144" fmla="*/ 1872796 h 6858001"/>
              <a:gd name="connsiteX145" fmla="*/ 8138177 w 9402577"/>
              <a:gd name="connsiteY145" fmla="*/ 1864260 h 6858001"/>
              <a:gd name="connsiteX146" fmla="*/ 8170604 w 9402577"/>
              <a:gd name="connsiteY146" fmla="*/ 1878131 h 6858001"/>
              <a:gd name="connsiteX147" fmla="*/ 8188414 w 9402577"/>
              <a:gd name="connsiteY147" fmla="*/ 1899835 h 6858001"/>
              <a:gd name="connsiteX148" fmla="*/ 8199108 w 9402577"/>
              <a:gd name="connsiteY148" fmla="*/ 1897742 h 6858001"/>
              <a:gd name="connsiteX149" fmla="*/ 8223028 w 9402577"/>
              <a:gd name="connsiteY149" fmla="*/ 1895533 h 6858001"/>
              <a:gd name="connsiteX150" fmla="*/ 8256020 w 9402577"/>
              <a:gd name="connsiteY150" fmla="*/ 1922082 h 6858001"/>
              <a:gd name="connsiteX151" fmla="*/ 8236225 w 9402577"/>
              <a:gd name="connsiteY151" fmla="*/ 1957478 h 6858001"/>
              <a:gd name="connsiteX152" fmla="*/ 8204146 w 9402577"/>
              <a:gd name="connsiteY152" fmla="*/ 1965298 h 6858001"/>
              <a:gd name="connsiteX153" fmla="*/ 8201447 w 9402577"/>
              <a:gd name="connsiteY153" fmla="*/ 1983766 h 6858001"/>
              <a:gd name="connsiteX154" fmla="*/ 8129740 w 9402577"/>
              <a:gd name="connsiteY154" fmla="*/ 2116075 h 6858001"/>
              <a:gd name="connsiteX155" fmla="*/ 8091779 w 9402577"/>
              <a:gd name="connsiteY155" fmla="*/ 2120343 h 6858001"/>
              <a:gd name="connsiteX156" fmla="*/ 8071745 w 9402577"/>
              <a:gd name="connsiteY156" fmla="*/ 2119277 h 6858001"/>
              <a:gd name="connsiteX157" fmla="*/ 8058929 w 9402577"/>
              <a:gd name="connsiteY157" fmla="*/ 2136236 h 6858001"/>
              <a:gd name="connsiteX158" fmla="*/ 8071258 w 9402577"/>
              <a:gd name="connsiteY158" fmla="*/ 2152157 h 6858001"/>
              <a:gd name="connsiteX159" fmla="*/ 8071258 w 9402577"/>
              <a:gd name="connsiteY159" fmla="*/ 2169859 h 6858001"/>
              <a:gd name="connsiteX160" fmla="*/ 8051462 w 9402577"/>
              <a:gd name="connsiteY160" fmla="*/ 2178705 h 6858001"/>
              <a:gd name="connsiteX161" fmla="*/ 8032114 w 9402577"/>
              <a:gd name="connsiteY161" fmla="*/ 2176760 h 6858001"/>
              <a:gd name="connsiteX162" fmla="*/ 8024292 w 9402577"/>
              <a:gd name="connsiteY162" fmla="*/ 2188633 h 6858001"/>
              <a:gd name="connsiteX163" fmla="*/ 8026151 w 9402577"/>
              <a:gd name="connsiteY163" fmla="*/ 2205254 h 6858001"/>
              <a:gd name="connsiteX164" fmla="*/ 8051462 w 9402577"/>
              <a:gd name="connsiteY164" fmla="*/ 2205254 h 6858001"/>
              <a:gd name="connsiteX165" fmla="*/ 8117448 w 9402577"/>
              <a:gd name="connsiteY165" fmla="*/ 2205254 h 6858001"/>
              <a:gd name="connsiteX166" fmla="*/ 8150443 w 9402577"/>
              <a:gd name="connsiteY166" fmla="*/ 2205254 h 6858001"/>
              <a:gd name="connsiteX167" fmla="*/ 8203232 w 9402577"/>
              <a:gd name="connsiteY167" fmla="*/ 2249504 h 6858001"/>
              <a:gd name="connsiteX168" fmla="*/ 8282415 w 9402577"/>
              <a:gd name="connsiteY168" fmla="*/ 2284900 h 6858001"/>
              <a:gd name="connsiteX169" fmla="*/ 8302211 w 9402577"/>
              <a:gd name="connsiteY169" fmla="*/ 2311448 h 6858001"/>
              <a:gd name="connsiteX170" fmla="*/ 8282415 w 9402577"/>
              <a:gd name="connsiteY170" fmla="*/ 2329141 h 6858001"/>
              <a:gd name="connsiteX171" fmla="*/ 8275818 w 9402577"/>
              <a:gd name="connsiteY171" fmla="*/ 2355691 h 6858001"/>
              <a:gd name="connsiteX172" fmla="*/ 8269219 w 9402577"/>
              <a:gd name="connsiteY172" fmla="*/ 2391086 h 6858001"/>
              <a:gd name="connsiteX173" fmla="*/ 8269219 w 9402577"/>
              <a:gd name="connsiteY173" fmla="*/ 2417634 h 6858001"/>
              <a:gd name="connsiteX174" fmla="*/ 8275818 w 9402577"/>
              <a:gd name="connsiteY174" fmla="*/ 2417634 h 6858001"/>
              <a:gd name="connsiteX175" fmla="*/ 8275818 w 9402577"/>
              <a:gd name="connsiteY175" fmla="*/ 2479579 h 6858001"/>
              <a:gd name="connsiteX176" fmla="*/ 8223028 w 9402577"/>
              <a:gd name="connsiteY176" fmla="*/ 2541531 h 6858001"/>
              <a:gd name="connsiteX177" fmla="*/ 8289015 w 9402577"/>
              <a:gd name="connsiteY177" fmla="*/ 2568072 h 6858001"/>
              <a:gd name="connsiteX178" fmla="*/ 8282415 w 9402577"/>
              <a:gd name="connsiteY178" fmla="*/ 2576927 h 6858001"/>
              <a:gd name="connsiteX179" fmla="*/ 8047613 w 9402577"/>
              <a:gd name="connsiteY179" fmla="*/ 2576927 h 6858001"/>
              <a:gd name="connsiteX180" fmla="*/ 8031146 w 9402577"/>
              <a:gd name="connsiteY180" fmla="*/ 2587164 h 6858001"/>
              <a:gd name="connsiteX181" fmla="*/ 8030072 w 9402577"/>
              <a:gd name="connsiteY181" fmla="*/ 2590654 h 6858001"/>
              <a:gd name="connsiteX182" fmla="*/ 8044863 w 9402577"/>
              <a:gd name="connsiteY182" fmla="*/ 2594620 h 6858001"/>
              <a:gd name="connsiteX183" fmla="*/ 8097653 w 9402577"/>
              <a:gd name="connsiteY183" fmla="*/ 2638870 h 6858001"/>
              <a:gd name="connsiteX184" fmla="*/ 8124048 w 9402577"/>
              <a:gd name="connsiteY184" fmla="*/ 2665419 h 6858001"/>
              <a:gd name="connsiteX185" fmla="*/ 8196633 w 9402577"/>
              <a:gd name="connsiteY185" fmla="*/ 2683113 h 6858001"/>
              <a:gd name="connsiteX186" fmla="*/ 8209830 w 9402577"/>
              <a:gd name="connsiteY186" fmla="*/ 2700815 h 6858001"/>
              <a:gd name="connsiteX187" fmla="*/ 8196633 w 9402577"/>
              <a:gd name="connsiteY187" fmla="*/ 2709661 h 6858001"/>
              <a:gd name="connsiteX188" fmla="*/ 8038265 w 9402577"/>
              <a:gd name="connsiteY188" fmla="*/ 2709661 h 6858001"/>
              <a:gd name="connsiteX189" fmla="*/ 8025891 w 9402577"/>
              <a:gd name="connsiteY189" fmla="*/ 2710766 h 6858001"/>
              <a:gd name="connsiteX190" fmla="*/ 8025176 w 9402577"/>
              <a:gd name="connsiteY190" fmla="*/ 2711513 h 6858001"/>
              <a:gd name="connsiteX191" fmla="*/ 8025346 w 9402577"/>
              <a:gd name="connsiteY191" fmla="*/ 2712005 h 6858001"/>
              <a:gd name="connsiteX192" fmla="*/ 8091779 w 9402577"/>
              <a:gd name="connsiteY192" fmla="*/ 2730678 h 6858001"/>
              <a:gd name="connsiteX193" fmla="*/ 8184575 w 9402577"/>
              <a:gd name="connsiteY193" fmla="*/ 2816041 h 6858001"/>
              <a:gd name="connsiteX194" fmla="*/ 8184575 w 9402577"/>
              <a:gd name="connsiteY194" fmla="*/ 2824701 h 6858001"/>
              <a:gd name="connsiteX195" fmla="*/ 8262620 w 9402577"/>
              <a:gd name="connsiteY195" fmla="*/ 2824701 h 6858001"/>
              <a:gd name="connsiteX196" fmla="*/ 8322009 w 9402577"/>
              <a:gd name="connsiteY196" fmla="*/ 2815856 h 6858001"/>
              <a:gd name="connsiteX197" fmla="*/ 8348404 w 9402577"/>
              <a:gd name="connsiteY197" fmla="*/ 2842404 h 6858001"/>
              <a:gd name="connsiteX198" fmla="*/ 8341804 w 9402577"/>
              <a:gd name="connsiteY198" fmla="*/ 2868953 h 6858001"/>
              <a:gd name="connsiteX199" fmla="*/ 8308810 w 9402577"/>
              <a:gd name="connsiteY199" fmla="*/ 2868953 h 6858001"/>
              <a:gd name="connsiteX200" fmla="*/ 8223028 w 9402577"/>
              <a:gd name="connsiteY200" fmla="*/ 2860097 h 6858001"/>
              <a:gd name="connsiteX201" fmla="*/ 8199417 w 9402577"/>
              <a:gd name="connsiteY201" fmla="*/ 2855260 h 6858001"/>
              <a:gd name="connsiteX202" fmla="*/ 8182711 w 9402577"/>
              <a:gd name="connsiteY202" fmla="*/ 2859827 h 6858001"/>
              <a:gd name="connsiteX203" fmla="*/ 8169286 w 9402577"/>
              <a:gd name="connsiteY203" fmla="*/ 2867791 h 6858001"/>
              <a:gd name="connsiteX204" fmla="*/ 8160581 w 9402577"/>
              <a:gd name="connsiteY204" fmla="*/ 2867538 h 6858001"/>
              <a:gd name="connsiteX205" fmla="*/ 8157144 w 9402577"/>
              <a:gd name="connsiteY205" fmla="*/ 2868813 h 6858001"/>
              <a:gd name="connsiteX206" fmla="*/ 8146936 w 9402577"/>
              <a:gd name="connsiteY206" fmla="*/ 2868886 h 6858001"/>
              <a:gd name="connsiteX207" fmla="*/ 8121074 w 9402577"/>
              <a:gd name="connsiteY207" fmla="*/ 2879699 h 6858001"/>
              <a:gd name="connsiteX208" fmla="*/ 8194159 w 9402577"/>
              <a:gd name="connsiteY208" fmla="*/ 2893284 h 6858001"/>
              <a:gd name="connsiteX209" fmla="*/ 8282415 w 9402577"/>
              <a:gd name="connsiteY209" fmla="*/ 2895494 h 6858001"/>
              <a:gd name="connsiteX210" fmla="*/ 8308810 w 9402577"/>
              <a:gd name="connsiteY210" fmla="*/ 2895494 h 6858001"/>
              <a:gd name="connsiteX211" fmla="*/ 8341804 w 9402577"/>
              <a:gd name="connsiteY211" fmla="*/ 2913194 h 6858001"/>
              <a:gd name="connsiteX212" fmla="*/ 8348404 w 9402577"/>
              <a:gd name="connsiteY212" fmla="*/ 2939744 h 6858001"/>
              <a:gd name="connsiteX213" fmla="*/ 8335205 w 9402577"/>
              <a:gd name="connsiteY213" fmla="*/ 2957444 h 6858001"/>
              <a:gd name="connsiteX214" fmla="*/ 8236225 w 9402577"/>
              <a:gd name="connsiteY214" fmla="*/ 2957444 h 6858001"/>
              <a:gd name="connsiteX215" fmla="*/ 8341804 w 9402577"/>
              <a:gd name="connsiteY215" fmla="*/ 2992840 h 6858001"/>
              <a:gd name="connsiteX216" fmla="*/ 8361600 w 9402577"/>
              <a:gd name="connsiteY216" fmla="*/ 3010535 h 6858001"/>
              <a:gd name="connsiteX217" fmla="*/ 8335205 w 9402577"/>
              <a:gd name="connsiteY217" fmla="*/ 3019390 h 6858001"/>
              <a:gd name="connsiteX218" fmla="*/ 8170238 w 9402577"/>
              <a:gd name="connsiteY218" fmla="*/ 3019390 h 6858001"/>
              <a:gd name="connsiteX219" fmla="*/ 8143843 w 9402577"/>
              <a:gd name="connsiteY219" fmla="*/ 3037083 h 6858001"/>
              <a:gd name="connsiteX220" fmla="*/ 8190034 w 9402577"/>
              <a:gd name="connsiteY220" fmla="*/ 3037083 h 6858001"/>
              <a:gd name="connsiteX221" fmla="*/ 8249423 w 9402577"/>
              <a:gd name="connsiteY221" fmla="*/ 3063632 h 6858001"/>
              <a:gd name="connsiteX222" fmla="*/ 8308810 w 9402577"/>
              <a:gd name="connsiteY222" fmla="*/ 3063632 h 6858001"/>
              <a:gd name="connsiteX223" fmla="*/ 8328606 w 9402577"/>
              <a:gd name="connsiteY223" fmla="*/ 3090180 h 6858001"/>
              <a:gd name="connsiteX224" fmla="*/ 8308810 w 9402577"/>
              <a:gd name="connsiteY224" fmla="*/ 3116728 h 6858001"/>
              <a:gd name="connsiteX225" fmla="*/ 8170238 w 9402577"/>
              <a:gd name="connsiteY225" fmla="*/ 3116728 h 6858001"/>
              <a:gd name="connsiteX226" fmla="*/ 8110849 w 9402577"/>
              <a:gd name="connsiteY226" fmla="*/ 3125576 h 6858001"/>
              <a:gd name="connsiteX227" fmla="*/ 8183435 w 9402577"/>
              <a:gd name="connsiteY227" fmla="*/ 3125576 h 6858001"/>
              <a:gd name="connsiteX228" fmla="*/ 8229627 w 9402577"/>
              <a:gd name="connsiteY228" fmla="*/ 3160971 h 6858001"/>
              <a:gd name="connsiteX229" fmla="*/ 8229627 w 9402577"/>
              <a:gd name="connsiteY229" fmla="*/ 3187519 h 6858001"/>
              <a:gd name="connsiteX230" fmla="*/ 8203232 w 9402577"/>
              <a:gd name="connsiteY230" fmla="*/ 3205221 h 6858001"/>
              <a:gd name="connsiteX231" fmla="*/ 8117448 w 9402577"/>
              <a:gd name="connsiteY231" fmla="*/ 3222924 h 6858001"/>
              <a:gd name="connsiteX232" fmla="*/ 8089319 w 9402577"/>
              <a:gd name="connsiteY232" fmla="*/ 3228470 h 6858001"/>
              <a:gd name="connsiteX233" fmla="*/ 8095767 w 9402577"/>
              <a:gd name="connsiteY233" fmla="*/ 3237001 h 6858001"/>
              <a:gd name="connsiteX234" fmla="*/ 8046061 w 9402577"/>
              <a:gd name="connsiteY234" fmla="*/ 3266340 h 6858001"/>
              <a:gd name="connsiteX235" fmla="*/ 8019120 w 9402577"/>
              <a:gd name="connsiteY235" fmla="*/ 3279516 h 6858001"/>
              <a:gd name="connsiteX236" fmla="*/ 8087561 w 9402577"/>
              <a:gd name="connsiteY236" fmla="*/ 3302601 h 6858001"/>
              <a:gd name="connsiteX237" fmla="*/ 8205665 w 9402577"/>
              <a:gd name="connsiteY237" fmla="*/ 3285528 h 6858001"/>
              <a:gd name="connsiteX238" fmla="*/ 8260497 w 9402577"/>
              <a:gd name="connsiteY238" fmla="*/ 3251384 h 6858001"/>
              <a:gd name="connsiteX239" fmla="*/ 8353293 w 9402577"/>
              <a:gd name="connsiteY239" fmla="*/ 3153217 h 6858001"/>
              <a:gd name="connsiteX240" fmla="*/ 8509356 w 9402577"/>
              <a:gd name="connsiteY240" fmla="*/ 2986762 h 6858001"/>
              <a:gd name="connsiteX241" fmla="*/ 8711818 w 9402577"/>
              <a:gd name="connsiteY241" fmla="*/ 2905670 h 6858001"/>
              <a:gd name="connsiteX242" fmla="*/ 8876320 w 9402577"/>
              <a:gd name="connsiteY242" fmla="*/ 2811773 h 6858001"/>
              <a:gd name="connsiteX243" fmla="*/ 8888973 w 9402577"/>
              <a:gd name="connsiteY243" fmla="*/ 2798968 h 6858001"/>
              <a:gd name="connsiteX244" fmla="*/ 9057691 w 9402577"/>
              <a:gd name="connsiteY244" fmla="*/ 2726410 h 6858001"/>
              <a:gd name="connsiteX245" fmla="*/ 9074859 w 9402577"/>
              <a:gd name="connsiteY245" fmla="*/ 2720592 h 6858001"/>
              <a:gd name="connsiteX246" fmla="*/ 9077167 w 9402577"/>
              <a:gd name="connsiteY246" fmla="*/ 2716532 h 6858001"/>
              <a:gd name="connsiteX247" fmla="*/ 9096498 w 9402577"/>
              <a:gd name="connsiteY247" fmla="*/ 2694885 h 6858001"/>
              <a:gd name="connsiteX248" fmla="*/ 9178077 w 9402577"/>
              <a:gd name="connsiteY248" fmla="*/ 2642159 h 6858001"/>
              <a:gd name="connsiteX249" fmla="*/ 9223679 w 9402577"/>
              <a:gd name="connsiteY249" fmla="*/ 2626901 h 6858001"/>
              <a:gd name="connsiteX250" fmla="*/ 9314164 w 9402577"/>
              <a:gd name="connsiteY250" fmla="*/ 2656252 h 6858001"/>
              <a:gd name="connsiteX251" fmla="*/ 9330717 w 9402577"/>
              <a:gd name="connsiteY251" fmla="*/ 2688787 h 6858001"/>
              <a:gd name="connsiteX252" fmla="*/ 9337264 w 9402577"/>
              <a:gd name="connsiteY252" fmla="*/ 2702473 h 6858001"/>
              <a:gd name="connsiteX253" fmla="*/ 9360302 w 9402577"/>
              <a:gd name="connsiteY253" fmla="*/ 2712073 h 6858001"/>
              <a:gd name="connsiteX254" fmla="*/ 9359427 w 9402577"/>
              <a:gd name="connsiteY254" fmla="*/ 2722858 h 6858001"/>
              <a:gd name="connsiteX255" fmla="*/ 9386690 w 9402577"/>
              <a:gd name="connsiteY255" fmla="*/ 2743483 h 6858001"/>
              <a:gd name="connsiteX256" fmla="*/ 9399345 w 9402577"/>
              <a:gd name="connsiteY256" fmla="*/ 2764822 h 6858001"/>
              <a:gd name="connsiteX257" fmla="*/ 9378254 w 9402577"/>
              <a:gd name="connsiteY257" fmla="*/ 2914206 h 6858001"/>
              <a:gd name="connsiteX258" fmla="*/ 9281242 w 9402577"/>
              <a:gd name="connsiteY258" fmla="*/ 3003835 h 6858001"/>
              <a:gd name="connsiteX259" fmla="*/ 9192665 w 9402577"/>
              <a:gd name="connsiteY259" fmla="*/ 3012371 h 6858001"/>
              <a:gd name="connsiteX260" fmla="*/ 9078780 w 9402577"/>
              <a:gd name="connsiteY260" fmla="*/ 3008103 h 6858001"/>
              <a:gd name="connsiteX261" fmla="*/ 9053473 w 9402577"/>
              <a:gd name="connsiteY261" fmla="*/ 3025176 h 6858001"/>
              <a:gd name="connsiteX262" fmla="*/ 8952241 w 9402577"/>
              <a:gd name="connsiteY262" fmla="*/ 3076393 h 6858001"/>
              <a:gd name="connsiteX263" fmla="*/ 8859447 w 9402577"/>
              <a:gd name="connsiteY263" fmla="*/ 3114805 h 6858001"/>
              <a:gd name="connsiteX264" fmla="*/ 8648549 w 9402577"/>
              <a:gd name="connsiteY264" fmla="*/ 3174558 h 6858001"/>
              <a:gd name="connsiteX265" fmla="*/ 8446089 w 9402577"/>
              <a:gd name="connsiteY265" fmla="*/ 3259919 h 6858001"/>
              <a:gd name="connsiteX266" fmla="*/ 8319550 w 9402577"/>
              <a:gd name="connsiteY266" fmla="*/ 3358086 h 6858001"/>
              <a:gd name="connsiteX267" fmla="*/ 8260497 w 9402577"/>
              <a:gd name="connsiteY267" fmla="*/ 3396498 h 6858001"/>
              <a:gd name="connsiteX268" fmla="*/ 8020074 w 9402577"/>
              <a:gd name="connsiteY268" fmla="*/ 3537344 h 6858001"/>
              <a:gd name="connsiteX269" fmla="*/ 8003544 w 9402577"/>
              <a:gd name="connsiteY269" fmla="*/ 3547149 h 6858001"/>
              <a:gd name="connsiteX270" fmla="*/ 7991697 w 9402577"/>
              <a:gd name="connsiteY270" fmla="*/ 3639987 h 6858001"/>
              <a:gd name="connsiteX271" fmla="*/ 7949965 w 9402577"/>
              <a:gd name="connsiteY271" fmla="*/ 3746653 h 6858001"/>
              <a:gd name="connsiteX272" fmla="*/ 7946483 w 9402577"/>
              <a:gd name="connsiteY272" fmla="*/ 3767788 h 6858001"/>
              <a:gd name="connsiteX273" fmla="*/ 7956805 w 9402577"/>
              <a:gd name="connsiteY273" fmla="*/ 3772088 h 6858001"/>
              <a:gd name="connsiteX274" fmla="*/ 8281588 w 9402577"/>
              <a:gd name="connsiteY274" fmla="*/ 3891594 h 6858001"/>
              <a:gd name="connsiteX275" fmla="*/ 8353293 w 9402577"/>
              <a:gd name="connsiteY275" fmla="*/ 3917204 h 6858001"/>
              <a:gd name="connsiteX276" fmla="*/ 8450307 w 9402577"/>
              <a:gd name="connsiteY276" fmla="*/ 3904399 h 6858001"/>
              <a:gd name="connsiteX277" fmla="*/ 8505139 w 9402577"/>
              <a:gd name="connsiteY277" fmla="*/ 3895863 h 6858001"/>
              <a:gd name="connsiteX278" fmla="*/ 8564190 w 9402577"/>
              <a:gd name="connsiteY278" fmla="*/ 3912936 h 6858001"/>
              <a:gd name="connsiteX279" fmla="*/ 8589499 w 9402577"/>
              <a:gd name="connsiteY279" fmla="*/ 3942811 h 6858001"/>
              <a:gd name="connsiteX280" fmla="*/ 8479832 w 9402577"/>
              <a:gd name="connsiteY280" fmla="*/ 4169019 h 6858001"/>
              <a:gd name="connsiteX281" fmla="*/ 8361729 w 9402577"/>
              <a:gd name="connsiteY281" fmla="*/ 4169019 h 6858001"/>
              <a:gd name="connsiteX282" fmla="*/ 8264715 w 9402577"/>
              <a:gd name="connsiteY282" fmla="*/ 4100730 h 6858001"/>
              <a:gd name="connsiteX283" fmla="*/ 8159267 w 9402577"/>
              <a:gd name="connsiteY283" fmla="*/ 4079390 h 6858001"/>
              <a:gd name="connsiteX284" fmla="*/ 8049601 w 9402577"/>
              <a:gd name="connsiteY284" fmla="*/ 4023906 h 6858001"/>
              <a:gd name="connsiteX285" fmla="*/ 7986330 w 9402577"/>
              <a:gd name="connsiteY285" fmla="*/ 3921470 h 6858001"/>
              <a:gd name="connsiteX286" fmla="*/ 7959817 w 9402577"/>
              <a:gd name="connsiteY286" fmla="*/ 3898796 h 6858001"/>
              <a:gd name="connsiteX287" fmla="*/ 7936710 w 9402577"/>
              <a:gd name="connsiteY287" fmla="*/ 3921008 h 6858001"/>
              <a:gd name="connsiteX288" fmla="*/ 7857183 w 9402577"/>
              <a:gd name="connsiteY288" fmla="*/ 3921008 h 6858001"/>
              <a:gd name="connsiteX289" fmla="*/ 7737890 w 9402577"/>
              <a:gd name="connsiteY289" fmla="*/ 3947831 h 6858001"/>
              <a:gd name="connsiteX290" fmla="*/ 7704753 w 9402577"/>
              <a:gd name="connsiteY290" fmla="*/ 4048422 h 6858001"/>
              <a:gd name="connsiteX291" fmla="*/ 7512560 w 9402577"/>
              <a:gd name="connsiteY291" fmla="*/ 4309954 h 6858001"/>
              <a:gd name="connsiteX292" fmla="*/ 7466167 w 9402577"/>
              <a:gd name="connsiteY292" fmla="*/ 4323365 h 6858001"/>
              <a:gd name="connsiteX293" fmla="*/ 7201074 w 9402577"/>
              <a:gd name="connsiteY293" fmla="*/ 4323365 h 6858001"/>
              <a:gd name="connsiteX294" fmla="*/ 7254092 w 9402577"/>
              <a:gd name="connsiteY294" fmla="*/ 4544661 h 6858001"/>
              <a:gd name="connsiteX295" fmla="*/ 7101662 w 9402577"/>
              <a:gd name="connsiteY295" fmla="*/ 4423955 h 6858001"/>
              <a:gd name="connsiteX296" fmla="*/ 6863078 w 9402577"/>
              <a:gd name="connsiteY296" fmla="*/ 4363601 h 6858001"/>
              <a:gd name="connsiteX297" fmla="*/ 6750412 w 9402577"/>
              <a:gd name="connsiteY297" fmla="*/ 4558074 h 6858001"/>
              <a:gd name="connsiteX298" fmla="*/ 6584728 w 9402577"/>
              <a:gd name="connsiteY298" fmla="*/ 4658662 h 6858001"/>
              <a:gd name="connsiteX299" fmla="*/ 6472063 w 9402577"/>
              <a:gd name="connsiteY299" fmla="*/ 4698898 h 6858001"/>
              <a:gd name="connsiteX300" fmla="*/ 6286497 w 9402577"/>
              <a:gd name="connsiteY300" fmla="*/ 4812899 h 6858001"/>
              <a:gd name="connsiteX301" fmla="*/ 6226851 w 9402577"/>
              <a:gd name="connsiteY301" fmla="*/ 4866548 h 6858001"/>
              <a:gd name="connsiteX302" fmla="*/ 6253360 w 9402577"/>
              <a:gd name="connsiteY302" fmla="*/ 5034197 h 6858001"/>
              <a:gd name="connsiteX303" fmla="*/ 6275755 w 9402577"/>
              <a:gd name="connsiteY303" fmla="*/ 5142807 h 6858001"/>
              <a:gd name="connsiteX304" fmla="*/ 6290883 w 9402577"/>
              <a:gd name="connsiteY304" fmla="*/ 5144901 h 6858001"/>
              <a:gd name="connsiteX305" fmla="*/ 6306386 w 9402577"/>
              <a:gd name="connsiteY305" fmla="*/ 5157190 h 6858001"/>
              <a:gd name="connsiteX306" fmla="*/ 6319011 w 9402577"/>
              <a:gd name="connsiteY306" fmla="*/ 5182003 h 6858001"/>
              <a:gd name="connsiteX307" fmla="*/ 6324004 w 9402577"/>
              <a:gd name="connsiteY307" fmla="*/ 5192441 h 6858001"/>
              <a:gd name="connsiteX308" fmla="*/ 6339953 w 9402577"/>
              <a:gd name="connsiteY308" fmla="*/ 5219709 h 6858001"/>
              <a:gd name="connsiteX309" fmla="*/ 6348269 w 9402577"/>
              <a:gd name="connsiteY309" fmla="*/ 5232603 h 6858001"/>
              <a:gd name="connsiteX310" fmla="*/ 6353854 w 9402577"/>
              <a:gd name="connsiteY310" fmla="*/ 5251421 h 6858001"/>
              <a:gd name="connsiteX311" fmla="*/ 6352991 w 9402577"/>
              <a:gd name="connsiteY311" fmla="*/ 5272623 h 6858001"/>
              <a:gd name="connsiteX312" fmla="*/ 6345410 w 9402577"/>
              <a:gd name="connsiteY312" fmla="*/ 5325794 h 6858001"/>
              <a:gd name="connsiteX313" fmla="*/ 6286741 w 9402577"/>
              <a:gd name="connsiteY313" fmla="*/ 5402775 h 6858001"/>
              <a:gd name="connsiteX314" fmla="*/ 6278437 w 9402577"/>
              <a:gd name="connsiteY314" fmla="*/ 5403390 h 6858001"/>
              <a:gd name="connsiteX315" fmla="*/ 6242483 w 9402577"/>
              <a:gd name="connsiteY315" fmla="*/ 5411775 h 6858001"/>
              <a:gd name="connsiteX316" fmla="*/ 6232318 w 9402577"/>
              <a:gd name="connsiteY316" fmla="*/ 5410621 h 6858001"/>
              <a:gd name="connsiteX317" fmla="*/ 6204862 w 9402577"/>
              <a:gd name="connsiteY317" fmla="*/ 5412179 h 6858001"/>
              <a:gd name="connsiteX318" fmla="*/ 6190008 w 9402577"/>
              <a:gd name="connsiteY318" fmla="*/ 5411530 h 6858001"/>
              <a:gd name="connsiteX319" fmla="*/ 6177001 w 9402577"/>
              <a:gd name="connsiteY319" fmla="*/ 5399143 h 6858001"/>
              <a:gd name="connsiteX320" fmla="*/ 6133886 w 9402577"/>
              <a:gd name="connsiteY320" fmla="*/ 5370867 h 6858001"/>
              <a:gd name="connsiteX321" fmla="*/ 6111590 w 9402577"/>
              <a:gd name="connsiteY321" fmla="*/ 5349633 h 6858001"/>
              <a:gd name="connsiteX322" fmla="*/ 6106888 w 9402577"/>
              <a:gd name="connsiteY322" fmla="*/ 5336629 h 6858001"/>
              <a:gd name="connsiteX323" fmla="*/ 6107059 w 9402577"/>
              <a:gd name="connsiteY323" fmla="*/ 5303399 h 6858001"/>
              <a:gd name="connsiteX324" fmla="*/ 6104867 w 9402577"/>
              <a:gd name="connsiteY324" fmla="*/ 5250157 h 6858001"/>
              <a:gd name="connsiteX325" fmla="*/ 6111495 w 9402577"/>
              <a:gd name="connsiteY325" fmla="*/ 5228050 h 6858001"/>
              <a:gd name="connsiteX326" fmla="*/ 6125644 w 9402577"/>
              <a:gd name="connsiteY326" fmla="*/ 5203162 h 6858001"/>
              <a:gd name="connsiteX327" fmla="*/ 6140387 w 9402577"/>
              <a:gd name="connsiteY327" fmla="*/ 5186653 h 6858001"/>
              <a:gd name="connsiteX328" fmla="*/ 6166798 w 9402577"/>
              <a:gd name="connsiteY328" fmla="*/ 5158610 h 6858001"/>
              <a:gd name="connsiteX329" fmla="*/ 6167204 w 9402577"/>
              <a:gd name="connsiteY329" fmla="*/ 5158471 h 6858001"/>
              <a:gd name="connsiteX330" fmla="*/ 6167204 w 9402577"/>
              <a:gd name="connsiteY330" fmla="*/ 5114668 h 6858001"/>
              <a:gd name="connsiteX331" fmla="*/ 6160576 w 9402577"/>
              <a:gd name="connsiteY331" fmla="*/ 5000667 h 6858001"/>
              <a:gd name="connsiteX332" fmla="*/ 5928619 w 9402577"/>
              <a:gd name="connsiteY332" fmla="*/ 4886666 h 6858001"/>
              <a:gd name="connsiteX333" fmla="*/ 5801871 w 9402577"/>
              <a:gd name="connsiteY333" fmla="*/ 4905525 h 6858001"/>
              <a:gd name="connsiteX334" fmla="*/ 5774396 w 9402577"/>
              <a:gd name="connsiteY334" fmla="*/ 4878021 h 6858001"/>
              <a:gd name="connsiteX335" fmla="*/ 5763470 w 9402577"/>
              <a:gd name="connsiteY335" fmla="*/ 4886056 h 6858001"/>
              <a:gd name="connsiteX336" fmla="*/ 5679111 w 9402577"/>
              <a:gd name="connsiteY336" fmla="*/ 4971417 h 6858001"/>
              <a:gd name="connsiteX337" fmla="*/ 5679111 w 9402577"/>
              <a:gd name="connsiteY337" fmla="*/ 5001294 h 6858001"/>
              <a:gd name="connsiteX338" fmla="*/ 5687547 w 9402577"/>
              <a:gd name="connsiteY338" fmla="*/ 5014099 h 6858001"/>
              <a:gd name="connsiteX339" fmla="*/ 5649584 w 9402577"/>
              <a:gd name="connsiteY339" fmla="*/ 5150676 h 6858001"/>
              <a:gd name="connsiteX340" fmla="*/ 5552572 w 9402577"/>
              <a:gd name="connsiteY340" fmla="*/ 5210429 h 6858001"/>
              <a:gd name="connsiteX341" fmla="*/ 5620059 w 9402577"/>
              <a:gd name="connsiteY341" fmla="*/ 5227502 h 6858001"/>
              <a:gd name="connsiteX342" fmla="*/ 5683329 w 9402577"/>
              <a:gd name="connsiteY342" fmla="*/ 5223234 h 6858001"/>
              <a:gd name="connsiteX343" fmla="*/ 5704418 w 9402577"/>
              <a:gd name="connsiteY343" fmla="*/ 5236039 h 6858001"/>
              <a:gd name="connsiteX344" fmla="*/ 5788777 w 9402577"/>
              <a:gd name="connsiteY344" fmla="*/ 5282987 h 6858001"/>
              <a:gd name="connsiteX345" fmla="*/ 5944842 w 9402577"/>
              <a:gd name="connsiteY345" fmla="*/ 5411030 h 6858001"/>
              <a:gd name="connsiteX346" fmla="*/ 5970149 w 9402577"/>
              <a:gd name="connsiteY346" fmla="*/ 5530537 h 6858001"/>
              <a:gd name="connsiteX347" fmla="*/ 5890009 w 9402577"/>
              <a:gd name="connsiteY347" fmla="*/ 5658578 h 6858001"/>
              <a:gd name="connsiteX348" fmla="*/ 5885791 w 9402577"/>
              <a:gd name="connsiteY348" fmla="*/ 5688455 h 6858001"/>
              <a:gd name="connsiteX349" fmla="*/ 5906880 w 9402577"/>
              <a:gd name="connsiteY349" fmla="*/ 5833569 h 6858001"/>
              <a:gd name="connsiteX350" fmla="*/ 5801432 w 9402577"/>
              <a:gd name="connsiteY350" fmla="*/ 6029900 h 6858001"/>
              <a:gd name="connsiteX351" fmla="*/ 5700200 w 9402577"/>
              <a:gd name="connsiteY351" fmla="*/ 6076850 h 6858001"/>
              <a:gd name="connsiteX352" fmla="*/ 5493520 w 9402577"/>
              <a:gd name="connsiteY352" fmla="*/ 6046972 h 6858001"/>
              <a:gd name="connsiteX353" fmla="*/ 5350110 w 9402577"/>
              <a:gd name="connsiteY353" fmla="*/ 5807960 h 6858001"/>
              <a:gd name="connsiteX354" fmla="*/ 5350110 w 9402577"/>
              <a:gd name="connsiteY354" fmla="*/ 5773816 h 6858001"/>
              <a:gd name="connsiteX355" fmla="*/ 5329021 w 9402577"/>
              <a:gd name="connsiteY355" fmla="*/ 5709794 h 6858001"/>
              <a:gd name="connsiteX356" fmla="*/ 5274187 w 9402577"/>
              <a:gd name="connsiteY356" fmla="*/ 5701258 h 6858001"/>
              <a:gd name="connsiteX357" fmla="*/ 5067508 w 9402577"/>
              <a:gd name="connsiteY357" fmla="*/ 5684187 h 6858001"/>
              <a:gd name="connsiteX358" fmla="*/ 5033764 w 9402577"/>
              <a:gd name="connsiteY358" fmla="*/ 5692723 h 6858001"/>
              <a:gd name="connsiteX359" fmla="*/ 5059072 w 9402577"/>
              <a:gd name="connsiteY359" fmla="*/ 5718331 h 6858001"/>
              <a:gd name="connsiteX360" fmla="*/ 5080161 w 9402577"/>
              <a:gd name="connsiteY360" fmla="*/ 5752475 h 6858001"/>
              <a:gd name="connsiteX361" fmla="*/ 5194046 w 9402577"/>
              <a:gd name="connsiteY361" fmla="*/ 5735404 h 6858001"/>
              <a:gd name="connsiteX362" fmla="*/ 5215136 w 9402577"/>
              <a:gd name="connsiteY362" fmla="*/ 5761011 h 6858001"/>
              <a:gd name="connsiteX363" fmla="*/ 5198264 w 9402577"/>
              <a:gd name="connsiteY363" fmla="*/ 5790889 h 6858001"/>
              <a:gd name="connsiteX364" fmla="*/ 5059072 w 9402577"/>
              <a:gd name="connsiteY364" fmla="*/ 5790889 h 6858001"/>
              <a:gd name="connsiteX365" fmla="*/ 5012673 w 9402577"/>
              <a:gd name="connsiteY365" fmla="*/ 5816496 h 6858001"/>
              <a:gd name="connsiteX366" fmla="*/ 5088596 w 9402577"/>
              <a:gd name="connsiteY366" fmla="*/ 5974415 h 6858001"/>
              <a:gd name="connsiteX367" fmla="*/ 5227789 w 9402577"/>
              <a:gd name="connsiteY367" fmla="*/ 6064045 h 6858001"/>
              <a:gd name="connsiteX368" fmla="*/ 5269969 w 9402577"/>
              <a:gd name="connsiteY368" fmla="*/ 6068313 h 6858001"/>
              <a:gd name="connsiteX369" fmla="*/ 5299494 w 9402577"/>
              <a:gd name="connsiteY369" fmla="*/ 6081118 h 6858001"/>
              <a:gd name="connsiteX370" fmla="*/ 5333239 w 9402577"/>
              <a:gd name="connsiteY370" fmla="*/ 6098189 h 6858001"/>
              <a:gd name="connsiteX371" fmla="*/ 5291058 w 9402577"/>
              <a:gd name="connsiteY371" fmla="*/ 6128067 h 6858001"/>
              <a:gd name="connsiteX372" fmla="*/ 5261533 w 9402577"/>
              <a:gd name="connsiteY372" fmla="*/ 6115262 h 6858001"/>
              <a:gd name="connsiteX373" fmla="*/ 5046418 w 9402577"/>
              <a:gd name="connsiteY373" fmla="*/ 6000024 h 6858001"/>
              <a:gd name="connsiteX374" fmla="*/ 5016891 w 9402577"/>
              <a:gd name="connsiteY374" fmla="*/ 5987219 h 6858001"/>
              <a:gd name="connsiteX375" fmla="*/ 4928315 w 9402577"/>
              <a:gd name="connsiteY375" fmla="*/ 6042704 h 6858001"/>
              <a:gd name="connsiteX376" fmla="*/ 4928315 w 9402577"/>
              <a:gd name="connsiteY376" fmla="*/ 6102457 h 6858001"/>
              <a:gd name="connsiteX377" fmla="*/ 4928315 w 9402577"/>
              <a:gd name="connsiteY377" fmla="*/ 6166479 h 6858001"/>
              <a:gd name="connsiteX378" fmla="*/ 4818649 w 9402577"/>
              <a:gd name="connsiteY378" fmla="*/ 6166479 h 6858001"/>
              <a:gd name="connsiteX379" fmla="*/ 4734289 w 9402577"/>
              <a:gd name="connsiteY379" fmla="*/ 6251839 h 6858001"/>
              <a:gd name="connsiteX380" fmla="*/ 4662583 w 9402577"/>
              <a:gd name="connsiteY380" fmla="*/ 6320129 h 6858001"/>
              <a:gd name="connsiteX381" fmla="*/ 4590878 w 9402577"/>
              <a:gd name="connsiteY381" fmla="*/ 6324397 h 6858001"/>
              <a:gd name="connsiteX382" fmla="*/ 4468559 w 9402577"/>
              <a:gd name="connsiteY382" fmla="*/ 6350007 h 6858001"/>
              <a:gd name="connsiteX383" fmla="*/ 4455904 w 9402577"/>
              <a:gd name="connsiteY383" fmla="*/ 6371346 h 6858001"/>
              <a:gd name="connsiteX384" fmla="*/ 4439032 w 9402577"/>
              <a:gd name="connsiteY384" fmla="*/ 6512193 h 6858001"/>
              <a:gd name="connsiteX385" fmla="*/ 4413725 w 9402577"/>
              <a:gd name="connsiteY385" fmla="*/ 6554874 h 6858001"/>
              <a:gd name="connsiteX386" fmla="*/ 4392634 w 9402577"/>
              <a:gd name="connsiteY386" fmla="*/ 6546337 h 6858001"/>
              <a:gd name="connsiteX387" fmla="*/ 4388416 w 9402577"/>
              <a:gd name="connsiteY387" fmla="*/ 6443904 h 6858001"/>
              <a:gd name="connsiteX388" fmla="*/ 4358891 w 9402577"/>
              <a:gd name="connsiteY388" fmla="*/ 6405492 h 6858001"/>
              <a:gd name="connsiteX389" fmla="*/ 4299840 w 9402577"/>
              <a:gd name="connsiteY389" fmla="*/ 6431099 h 6858001"/>
              <a:gd name="connsiteX390" fmla="*/ 4261879 w 9402577"/>
              <a:gd name="connsiteY390" fmla="*/ 6469511 h 6858001"/>
              <a:gd name="connsiteX391" fmla="*/ 4257661 w 9402577"/>
              <a:gd name="connsiteY391" fmla="*/ 6392687 h 6858001"/>
              <a:gd name="connsiteX392" fmla="*/ 4240788 w 9402577"/>
              <a:gd name="connsiteY392" fmla="*/ 6354275 h 6858001"/>
              <a:gd name="connsiteX393" fmla="*/ 4202827 w 9402577"/>
              <a:gd name="connsiteY393" fmla="*/ 6367078 h 6858001"/>
              <a:gd name="connsiteX394" fmla="*/ 4185956 w 9402577"/>
              <a:gd name="connsiteY394" fmla="*/ 6473779 h 6858001"/>
              <a:gd name="connsiteX395" fmla="*/ 4152212 w 9402577"/>
              <a:gd name="connsiteY395" fmla="*/ 6691451 h 6858001"/>
              <a:gd name="connsiteX396" fmla="*/ 4152212 w 9402577"/>
              <a:gd name="connsiteY396" fmla="*/ 6729865 h 6858001"/>
              <a:gd name="connsiteX397" fmla="*/ 4135340 w 9402577"/>
              <a:gd name="connsiteY397" fmla="*/ 6759741 h 6858001"/>
              <a:gd name="connsiteX398" fmla="*/ 4105814 w 9402577"/>
              <a:gd name="connsiteY398" fmla="*/ 6734133 h 6858001"/>
              <a:gd name="connsiteX399" fmla="*/ 4101596 w 9402577"/>
              <a:gd name="connsiteY399" fmla="*/ 6704256 h 6858001"/>
              <a:gd name="connsiteX400" fmla="*/ 4122687 w 9402577"/>
              <a:gd name="connsiteY400" fmla="*/ 6623163 h 6858001"/>
              <a:gd name="connsiteX401" fmla="*/ 4131122 w 9402577"/>
              <a:gd name="connsiteY401" fmla="*/ 6550605 h 6858001"/>
              <a:gd name="connsiteX402" fmla="*/ 4135340 w 9402577"/>
              <a:gd name="connsiteY402" fmla="*/ 6503657 h 6858001"/>
              <a:gd name="connsiteX403" fmla="*/ 4139558 w 9402577"/>
              <a:gd name="connsiteY403" fmla="*/ 6401223 h 6858001"/>
              <a:gd name="connsiteX404" fmla="*/ 4097378 w 9402577"/>
              <a:gd name="connsiteY404" fmla="*/ 6285985 h 6858001"/>
              <a:gd name="connsiteX405" fmla="*/ 4050982 w 9402577"/>
              <a:gd name="connsiteY405" fmla="*/ 6362809 h 6858001"/>
              <a:gd name="connsiteX406" fmla="*/ 4017237 w 9402577"/>
              <a:gd name="connsiteY406" fmla="*/ 6554874 h 6858001"/>
              <a:gd name="connsiteX407" fmla="*/ 3983494 w 9402577"/>
              <a:gd name="connsiteY407" fmla="*/ 6665844 h 6858001"/>
              <a:gd name="connsiteX408" fmla="*/ 3945532 w 9402577"/>
              <a:gd name="connsiteY408" fmla="*/ 6674380 h 6858001"/>
              <a:gd name="connsiteX409" fmla="*/ 3937096 w 9402577"/>
              <a:gd name="connsiteY409" fmla="*/ 6648771 h 6858001"/>
              <a:gd name="connsiteX410" fmla="*/ 3983494 w 9402577"/>
              <a:gd name="connsiteY410" fmla="*/ 6456708 h 6858001"/>
              <a:gd name="connsiteX411" fmla="*/ 4000366 w 9402577"/>
              <a:gd name="connsiteY411" fmla="*/ 6392687 h 6858001"/>
              <a:gd name="connsiteX412" fmla="*/ 3975059 w 9402577"/>
              <a:gd name="connsiteY412" fmla="*/ 6285985 h 6858001"/>
              <a:gd name="connsiteX413" fmla="*/ 3970841 w 9402577"/>
              <a:gd name="connsiteY413" fmla="*/ 6170747 h 6858001"/>
              <a:gd name="connsiteX414" fmla="*/ 3970841 w 9402577"/>
              <a:gd name="connsiteY414" fmla="*/ 6081118 h 6858001"/>
              <a:gd name="connsiteX415" fmla="*/ 3920225 w 9402577"/>
              <a:gd name="connsiteY415" fmla="*/ 5974415 h 6858001"/>
              <a:gd name="connsiteX416" fmla="*/ 3865391 w 9402577"/>
              <a:gd name="connsiteY416" fmla="*/ 5957344 h 6858001"/>
              <a:gd name="connsiteX417" fmla="*/ 3802122 w 9402577"/>
              <a:gd name="connsiteY417" fmla="*/ 5936002 h 6858001"/>
              <a:gd name="connsiteX418" fmla="*/ 3705109 w 9402577"/>
              <a:gd name="connsiteY418" fmla="*/ 5910395 h 6858001"/>
              <a:gd name="connsiteX419" fmla="*/ 3527954 w 9402577"/>
              <a:gd name="connsiteY419" fmla="*/ 5944539 h 6858001"/>
              <a:gd name="connsiteX420" fmla="*/ 3452031 w 9402577"/>
              <a:gd name="connsiteY420" fmla="*/ 5923198 h 6858001"/>
              <a:gd name="connsiteX421" fmla="*/ 3258005 w 9402577"/>
              <a:gd name="connsiteY421" fmla="*/ 5735404 h 6858001"/>
              <a:gd name="connsiteX422" fmla="*/ 3220406 w 9402577"/>
              <a:gd name="connsiteY422" fmla="*/ 5669457 h 6858001"/>
              <a:gd name="connsiteX423" fmla="*/ 3215818 w 9402577"/>
              <a:gd name="connsiteY423" fmla="*/ 5692352 h 6858001"/>
              <a:gd name="connsiteX424" fmla="*/ 3157306 w 9402577"/>
              <a:gd name="connsiteY424" fmla="*/ 5699382 h 6858001"/>
              <a:gd name="connsiteX425" fmla="*/ 3113098 w 9402577"/>
              <a:gd name="connsiteY425" fmla="*/ 5715170 h 6858001"/>
              <a:gd name="connsiteX426" fmla="*/ 3040283 w 9402577"/>
              <a:gd name="connsiteY426" fmla="*/ 5759902 h 6858001"/>
              <a:gd name="connsiteX427" fmla="*/ 3016879 w 9402577"/>
              <a:gd name="connsiteY427" fmla="*/ 5780953 h 6858001"/>
              <a:gd name="connsiteX428" fmla="*/ 3027282 w 9402577"/>
              <a:gd name="connsiteY428" fmla="*/ 5846736 h 6858001"/>
              <a:gd name="connsiteX429" fmla="*/ 3024681 w 9402577"/>
              <a:gd name="connsiteY429" fmla="*/ 5936202 h 6858001"/>
              <a:gd name="connsiteX430" fmla="*/ 2993474 w 9402577"/>
              <a:gd name="connsiteY430" fmla="*/ 5936202 h 6858001"/>
              <a:gd name="connsiteX431" fmla="*/ 2993474 w 9402577"/>
              <a:gd name="connsiteY431" fmla="*/ 5878313 h 6858001"/>
              <a:gd name="connsiteX432" fmla="*/ 2990875 w 9402577"/>
              <a:gd name="connsiteY432" fmla="*/ 5833580 h 6858001"/>
              <a:gd name="connsiteX433" fmla="*/ 2899857 w 9402577"/>
              <a:gd name="connsiteY433" fmla="*/ 5788848 h 6858001"/>
              <a:gd name="connsiteX434" fmla="*/ 2873093 w 9402577"/>
              <a:gd name="connsiteY434" fmla="*/ 5799004 h 6858001"/>
              <a:gd name="connsiteX435" fmla="*/ 2883476 w 9402577"/>
              <a:gd name="connsiteY435" fmla="*/ 5849790 h 6858001"/>
              <a:gd name="connsiteX436" fmla="*/ 2912976 w 9402577"/>
              <a:gd name="connsiteY436" fmla="*/ 5919602 h 6858001"/>
              <a:gd name="connsiteX437" fmla="*/ 2912976 w 9402577"/>
              <a:gd name="connsiteY437" fmla="*/ 5954508 h 6858001"/>
              <a:gd name="connsiteX438" fmla="*/ 2888393 w 9402577"/>
              <a:gd name="connsiteY438" fmla="*/ 6033046 h 6858001"/>
              <a:gd name="connsiteX439" fmla="*/ 2853976 w 9402577"/>
              <a:gd name="connsiteY439" fmla="*/ 6161032 h 6858001"/>
              <a:gd name="connsiteX440" fmla="*/ 2824476 w 9402577"/>
              <a:gd name="connsiteY440" fmla="*/ 6207573 h 6858001"/>
              <a:gd name="connsiteX441" fmla="*/ 2777768 w 9402577"/>
              <a:gd name="connsiteY441" fmla="*/ 6254115 h 6858001"/>
              <a:gd name="connsiteX442" fmla="*/ 2735976 w 9402577"/>
              <a:gd name="connsiteY442" fmla="*/ 6280293 h 6858001"/>
              <a:gd name="connsiteX443" fmla="*/ 2581100 w 9402577"/>
              <a:gd name="connsiteY443" fmla="*/ 6321016 h 6858001"/>
              <a:gd name="connsiteX444" fmla="*/ 2502432 w 9402577"/>
              <a:gd name="connsiteY444" fmla="*/ 6318108 h 6858001"/>
              <a:gd name="connsiteX445" fmla="*/ 2379515 w 9402577"/>
              <a:gd name="connsiteY445" fmla="*/ 6204665 h 6858001"/>
              <a:gd name="connsiteX446" fmla="*/ 2372140 w 9402577"/>
              <a:gd name="connsiteY446" fmla="*/ 6134854 h 6858001"/>
              <a:gd name="connsiteX447" fmla="*/ 2369681 w 9402577"/>
              <a:gd name="connsiteY447" fmla="*/ 6105766 h 6858001"/>
              <a:gd name="connsiteX448" fmla="*/ 2339874 w 9402577"/>
              <a:gd name="connsiteY448" fmla="*/ 6073376 h 6858001"/>
              <a:gd name="connsiteX449" fmla="*/ 2339057 w 9402577"/>
              <a:gd name="connsiteY449" fmla="*/ 6172491 h 6858001"/>
              <a:gd name="connsiteX450" fmla="*/ 2245613 w 9402577"/>
              <a:gd name="connsiteY450" fmla="*/ 6469179 h 6858001"/>
              <a:gd name="connsiteX451" fmla="*/ 2165516 w 9402577"/>
              <a:gd name="connsiteY451" fmla="*/ 6577064 h 6858001"/>
              <a:gd name="connsiteX452" fmla="*/ 2038697 w 9402577"/>
              <a:gd name="connsiteY452" fmla="*/ 6684950 h 6858001"/>
              <a:gd name="connsiteX453" fmla="*/ 1925229 w 9402577"/>
              <a:gd name="connsiteY453" fmla="*/ 6745637 h 6858001"/>
              <a:gd name="connsiteX454" fmla="*/ 1504727 w 9402577"/>
              <a:gd name="connsiteY454" fmla="*/ 6840037 h 6858001"/>
              <a:gd name="connsiteX455" fmla="*/ 1291137 w 9402577"/>
              <a:gd name="connsiteY455" fmla="*/ 6833294 h 6858001"/>
              <a:gd name="connsiteX456" fmla="*/ 957405 w 9402577"/>
              <a:gd name="connsiteY456" fmla="*/ 6570322 h 6858001"/>
              <a:gd name="connsiteX457" fmla="*/ 937381 w 9402577"/>
              <a:gd name="connsiteY457" fmla="*/ 6408492 h 6858001"/>
              <a:gd name="connsiteX458" fmla="*/ 930706 w 9402577"/>
              <a:gd name="connsiteY458" fmla="*/ 6341063 h 6858001"/>
              <a:gd name="connsiteX459" fmla="*/ 897334 w 9402577"/>
              <a:gd name="connsiteY459" fmla="*/ 6159005 h 6858001"/>
              <a:gd name="connsiteX460" fmla="*/ 877310 w 9402577"/>
              <a:gd name="connsiteY460" fmla="*/ 6071348 h 6858001"/>
              <a:gd name="connsiteX461" fmla="*/ 883984 w 9402577"/>
              <a:gd name="connsiteY461" fmla="*/ 5956718 h 6858001"/>
              <a:gd name="connsiteX462" fmla="*/ 930706 w 9402577"/>
              <a:gd name="connsiteY462" fmla="*/ 5842089 h 6858001"/>
              <a:gd name="connsiteX463" fmla="*/ 1077548 w 9402577"/>
              <a:gd name="connsiteY463" fmla="*/ 5565630 h 6858001"/>
              <a:gd name="connsiteX464" fmla="*/ 1314498 w 9402577"/>
              <a:gd name="connsiteY464" fmla="*/ 5411386 h 6858001"/>
              <a:gd name="connsiteX465" fmla="*/ 1549789 w 9402577"/>
              <a:gd name="connsiteY465" fmla="*/ 5263244 h 6858001"/>
              <a:gd name="connsiteX466" fmla="*/ 1515990 w 9402577"/>
              <a:gd name="connsiteY466" fmla="*/ 5193357 h 6858001"/>
              <a:gd name="connsiteX467" fmla="*/ 1452723 w 9402577"/>
              <a:gd name="connsiteY467" fmla="*/ 4988490 h 6858001"/>
              <a:gd name="connsiteX468" fmla="*/ 1402107 w 9402577"/>
              <a:gd name="connsiteY468" fmla="*/ 4933005 h 6858001"/>
              <a:gd name="connsiteX469" fmla="*/ 1368362 w 9402577"/>
              <a:gd name="connsiteY469" fmla="*/ 4898861 h 6858001"/>
              <a:gd name="connsiteX470" fmla="*/ 1326184 w 9402577"/>
              <a:gd name="connsiteY470" fmla="*/ 4830571 h 6858001"/>
              <a:gd name="connsiteX471" fmla="*/ 1284003 w 9402577"/>
              <a:gd name="connsiteY471" fmla="*/ 5061047 h 6858001"/>
              <a:gd name="connsiteX472" fmla="*/ 1321966 w 9402577"/>
              <a:gd name="connsiteY472" fmla="*/ 5125069 h 6858001"/>
              <a:gd name="connsiteX473" fmla="*/ 1351491 w 9402577"/>
              <a:gd name="connsiteY473" fmla="*/ 5231771 h 6858001"/>
              <a:gd name="connsiteX474" fmla="*/ 1351491 w 9402577"/>
              <a:gd name="connsiteY474" fmla="*/ 5312863 h 6858001"/>
              <a:gd name="connsiteX475" fmla="*/ 1262914 w 9402577"/>
              <a:gd name="connsiteY475" fmla="*/ 5231771 h 6858001"/>
              <a:gd name="connsiteX476" fmla="*/ 1208080 w 9402577"/>
              <a:gd name="connsiteY476" fmla="*/ 5159213 h 6858001"/>
              <a:gd name="connsiteX477" fmla="*/ 1174337 w 9402577"/>
              <a:gd name="connsiteY477" fmla="*/ 5116532 h 6858001"/>
              <a:gd name="connsiteX478" fmla="*/ 1132157 w 9402577"/>
              <a:gd name="connsiteY478" fmla="*/ 5018367 h 6858001"/>
              <a:gd name="connsiteX479" fmla="*/ 1102632 w 9402577"/>
              <a:gd name="connsiteY479" fmla="*/ 4915932 h 6858001"/>
              <a:gd name="connsiteX480" fmla="*/ 1060452 w 9402577"/>
              <a:gd name="connsiteY480" fmla="*/ 4864715 h 6858001"/>
              <a:gd name="connsiteX481" fmla="*/ 1018272 w 9402577"/>
              <a:gd name="connsiteY481" fmla="*/ 4766550 h 6858001"/>
              <a:gd name="connsiteX482" fmla="*/ 1081541 w 9402577"/>
              <a:gd name="connsiteY482" fmla="*/ 4758013 h 6858001"/>
              <a:gd name="connsiteX483" fmla="*/ 1115286 w 9402577"/>
              <a:gd name="connsiteY483" fmla="*/ 4685457 h 6858001"/>
              <a:gd name="connsiteX484" fmla="*/ 1136375 w 9402577"/>
              <a:gd name="connsiteY484" fmla="*/ 4634240 h 6858001"/>
              <a:gd name="connsiteX485" fmla="*/ 1165902 w 9402577"/>
              <a:gd name="connsiteY485" fmla="*/ 4617168 h 6858001"/>
              <a:gd name="connsiteX486" fmla="*/ 1136375 w 9402577"/>
              <a:gd name="connsiteY486" fmla="*/ 4604363 h 6858001"/>
              <a:gd name="connsiteX487" fmla="*/ 1115286 w 9402577"/>
              <a:gd name="connsiteY487" fmla="*/ 4561683 h 6858001"/>
              <a:gd name="connsiteX488" fmla="*/ 1144811 w 9402577"/>
              <a:gd name="connsiteY488" fmla="*/ 4523270 h 6858001"/>
              <a:gd name="connsiteX489" fmla="*/ 1210652 w 9402577"/>
              <a:gd name="connsiteY489" fmla="*/ 4481255 h 6858001"/>
              <a:gd name="connsiteX490" fmla="*/ 1213057 w 9402577"/>
              <a:gd name="connsiteY490" fmla="*/ 4466973 h 6858001"/>
              <a:gd name="connsiteX491" fmla="*/ 1077645 w 9402577"/>
              <a:gd name="connsiteY491" fmla="*/ 4505872 h 6858001"/>
              <a:gd name="connsiteX492" fmla="*/ 1064670 w 9402577"/>
              <a:gd name="connsiteY492" fmla="*/ 4519002 h 6858001"/>
              <a:gd name="connsiteX493" fmla="*/ 1035145 w 9402577"/>
              <a:gd name="connsiteY493" fmla="*/ 4519002 h 6858001"/>
              <a:gd name="connsiteX494" fmla="*/ 1035145 w 9402577"/>
              <a:gd name="connsiteY494" fmla="*/ 4518081 h 6858001"/>
              <a:gd name="connsiteX495" fmla="*/ 894874 w 9402577"/>
              <a:gd name="connsiteY495" fmla="*/ 4558376 h 6858001"/>
              <a:gd name="connsiteX496" fmla="*/ 886329 w 9402577"/>
              <a:gd name="connsiteY496" fmla="*/ 4539881 h 6858001"/>
              <a:gd name="connsiteX497" fmla="*/ 835664 w 9402577"/>
              <a:gd name="connsiteY497" fmla="*/ 4478306 h 6858001"/>
              <a:gd name="connsiteX498" fmla="*/ 735676 w 9402577"/>
              <a:gd name="connsiteY498" fmla="*/ 4455468 h 6858001"/>
              <a:gd name="connsiteX499" fmla="*/ 707197 w 9402577"/>
              <a:gd name="connsiteY499" fmla="*/ 4412955 h 6858001"/>
              <a:gd name="connsiteX500" fmla="*/ 716794 w 9402577"/>
              <a:gd name="connsiteY500" fmla="*/ 4385164 h 6858001"/>
              <a:gd name="connsiteX501" fmla="*/ 907490 w 9402577"/>
              <a:gd name="connsiteY501" fmla="*/ 4332762 h 6858001"/>
              <a:gd name="connsiteX502" fmla="*/ 925036 w 9402577"/>
              <a:gd name="connsiteY502" fmla="*/ 4302781 h 6858001"/>
              <a:gd name="connsiteX503" fmla="*/ 915747 w 9402577"/>
              <a:gd name="connsiteY503" fmla="*/ 4204662 h 6858001"/>
              <a:gd name="connsiteX504" fmla="*/ 863433 w 9402577"/>
              <a:gd name="connsiteY504" fmla="*/ 4168719 h 6858001"/>
              <a:gd name="connsiteX505" fmla="*/ 763444 w 9402577"/>
              <a:gd name="connsiteY505" fmla="*/ 4145862 h 6858001"/>
              <a:gd name="connsiteX506" fmla="*/ 650868 w 9402577"/>
              <a:gd name="connsiteY506" fmla="*/ 4076144 h 6858001"/>
              <a:gd name="connsiteX507" fmla="*/ 555520 w 9402577"/>
              <a:gd name="connsiteY507" fmla="*/ 4102346 h 6858001"/>
              <a:gd name="connsiteX508" fmla="*/ 490298 w 9402577"/>
              <a:gd name="connsiteY508" fmla="*/ 4145422 h 6858001"/>
              <a:gd name="connsiteX509" fmla="*/ 439634 w 9402577"/>
              <a:gd name="connsiteY509" fmla="*/ 4083851 h 6858001"/>
              <a:gd name="connsiteX510" fmla="*/ 428698 w 9402577"/>
              <a:gd name="connsiteY510" fmla="*/ 4011359 h 6858001"/>
              <a:gd name="connsiteX511" fmla="*/ 468426 w 9402577"/>
              <a:gd name="connsiteY511" fmla="*/ 4000442 h 6858001"/>
              <a:gd name="connsiteX512" fmla="*/ 578018 w 9402577"/>
              <a:gd name="connsiteY512" fmla="*/ 3995512 h 6858001"/>
              <a:gd name="connsiteX513" fmla="*/ 675015 w 9402577"/>
              <a:gd name="connsiteY513" fmla="*/ 3943673 h 6858001"/>
              <a:gd name="connsiteX514" fmla="*/ 700505 w 9402577"/>
              <a:gd name="connsiteY514" fmla="*/ 3911513 h 6858001"/>
              <a:gd name="connsiteX515" fmla="*/ 481333 w 9402577"/>
              <a:gd name="connsiteY515" fmla="*/ 3921422 h 6858001"/>
              <a:gd name="connsiteX516" fmla="*/ 449550 w 9402577"/>
              <a:gd name="connsiteY516" fmla="*/ 3930156 h 6858001"/>
              <a:gd name="connsiteX517" fmla="*/ 397233 w 9402577"/>
              <a:gd name="connsiteY517" fmla="*/ 3894199 h 6858001"/>
              <a:gd name="connsiteX518" fmla="*/ 370404 w 9402577"/>
              <a:gd name="connsiteY518" fmla="*/ 3826073 h 6858001"/>
              <a:gd name="connsiteX519" fmla="*/ 373706 w 9402577"/>
              <a:gd name="connsiteY519" fmla="*/ 3774833 h 6858001"/>
              <a:gd name="connsiteX520" fmla="*/ 492892 w 9402577"/>
              <a:gd name="connsiteY520" fmla="*/ 3742081 h 6858001"/>
              <a:gd name="connsiteX521" fmla="*/ 340587 w 9402577"/>
              <a:gd name="connsiteY521" fmla="*/ 3683282 h 6858001"/>
              <a:gd name="connsiteX522" fmla="*/ 304166 w 9402577"/>
              <a:gd name="connsiteY522" fmla="*/ 3642972 h 6858001"/>
              <a:gd name="connsiteX523" fmla="*/ 329650 w 9402577"/>
              <a:gd name="connsiteY523" fmla="*/ 3610788 h 6858001"/>
              <a:gd name="connsiteX524" fmla="*/ 528290 w 9402577"/>
              <a:gd name="connsiteY524" fmla="*/ 3556205 h 6858001"/>
              <a:gd name="connsiteX525" fmla="*/ 547488 w 9402577"/>
              <a:gd name="connsiteY525" fmla="*/ 3500617 h 6858001"/>
              <a:gd name="connsiteX526" fmla="*/ 491869 w 9402577"/>
              <a:gd name="connsiteY526" fmla="*/ 3515899 h 6858001"/>
              <a:gd name="connsiteX527" fmla="*/ 401475 w 9402577"/>
              <a:gd name="connsiteY527" fmla="*/ 3465241 h 6858001"/>
              <a:gd name="connsiteX528" fmla="*/ 329965 w 9402577"/>
              <a:gd name="connsiteY528" fmla="*/ 3484891 h 6858001"/>
              <a:gd name="connsiteX529" fmla="*/ 287249 w 9402577"/>
              <a:gd name="connsiteY529" fmla="*/ 3421137 h 6858001"/>
              <a:gd name="connsiteX530" fmla="*/ 292203 w 9402577"/>
              <a:gd name="connsiteY530" fmla="*/ 3344284 h 6858001"/>
              <a:gd name="connsiteX531" fmla="*/ 459059 w 9402577"/>
              <a:gd name="connsiteY531" fmla="*/ 3298432 h 6858001"/>
              <a:gd name="connsiteX532" fmla="*/ 524279 w 9402577"/>
              <a:gd name="connsiteY532" fmla="*/ 3255350 h 6858001"/>
              <a:gd name="connsiteX533" fmla="*/ 436879 w 9402577"/>
              <a:gd name="connsiteY533" fmla="*/ 3279368 h 6858001"/>
              <a:gd name="connsiteX534" fmla="*/ 356080 w 9402577"/>
              <a:gd name="connsiteY534" fmla="*/ 3200919 h 6858001"/>
              <a:gd name="connsiteX535" fmla="*/ 337202 w 9402577"/>
              <a:gd name="connsiteY535" fmla="*/ 3130614 h 6858001"/>
              <a:gd name="connsiteX536" fmla="*/ 356393 w 9402577"/>
              <a:gd name="connsiteY536" fmla="*/ 3075001 h 6858001"/>
              <a:gd name="connsiteX537" fmla="*/ 447096 w 9402577"/>
              <a:gd name="connsiteY537" fmla="*/ 2999739 h 6858001"/>
              <a:gd name="connsiteX538" fmla="*/ 575879 w 9402577"/>
              <a:gd name="connsiteY538" fmla="*/ 2939191 h 6858001"/>
              <a:gd name="connsiteX539" fmla="*/ 698476 w 9402577"/>
              <a:gd name="connsiteY539" fmla="*/ 2905502 h 6858001"/>
              <a:gd name="connsiteX540" fmla="*/ 693489 w 9402577"/>
              <a:gd name="connsiteY540" fmla="*/ 2901402 h 6858001"/>
              <a:gd name="connsiteX541" fmla="*/ 701925 w 9402577"/>
              <a:gd name="connsiteY541" fmla="*/ 2722142 h 6858001"/>
              <a:gd name="connsiteX542" fmla="*/ 743050 w 9402577"/>
              <a:gd name="connsiteY542" fmla="*/ 2713072 h 6858001"/>
              <a:gd name="connsiteX543" fmla="*/ 763270 w 9402577"/>
              <a:gd name="connsiteY543" fmla="*/ 2713300 h 6858001"/>
              <a:gd name="connsiteX544" fmla="*/ 759414 w 9402577"/>
              <a:gd name="connsiteY544" fmla="*/ 2704761 h 6858001"/>
              <a:gd name="connsiteX545" fmla="*/ 694044 w 9402577"/>
              <a:gd name="connsiteY545" fmla="*/ 2680261 h 6858001"/>
              <a:gd name="connsiteX546" fmla="*/ 617888 w 9402577"/>
              <a:gd name="connsiteY546" fmla="*/ 2650850 h 6858001"/>
              <a:gd name="connsiteX547" fmla="*/ 497051 w 9402577"/>
              <a:gd name="connsiteY547" fmla="*/ 2709214 h 6858001"/>
              <a:gd name="connsiteX548" fmla="*/ 431838 w 9402577"/>
              <a:gd name="connsiteY548" fmla="*/ 2752314 h 6858001"/>
              <a:gd name="connsiteX549" fmla="*/ 382820 w 9402577"/>
              <a:gd name="connsiteY549" fmla="*/ 2665107 h 6858001"/>
              <a:gd name="connsiteX550" fmla="*/ 408311 w 9402577"/>
              <a:gd name="connsiteY550" fmla="*/ 2632949 h 6858001"/>
              <a:gd name="connsiteX551" fmla="*/ 681765 w 9402577"/>
              <a:gd name="connsiteY551" fmla="*/ 2507465 h 6858001"/>
              <a:gd name="connsiteX552" fmla="*/ 745903 w 9402577"/>
              <a:gd name="connsiteY552" fmla="*/ 2479227 h 6858001"/>
              <a:gd name="connsiteX553" fmla="*/ 756231 w 9402577"/>
              <a:gd name="connsiteY553" fmla="*/ 2476566 h 6858001"/>
              <a:gd name="connsiteX554" fmla="*/ 754122 w 9402577"/>
              <a:gd name="connsiteY554" fmla="*/ 2474061 h 6858001"/>
              <a:gd name="connsiteX555" fmla="*/ 701925 w 9402577"/>
              <a:gd name="connsiteY555" fmla="*/ 2440449 h 6858001"/>
              <a:gd name="connsiteX556" fmla="*/ 482591 w 9402577"/>
              <a:gd name="connsiteY556" fmla="*/ 2372161 h 6858001"/>
              <a:gd name="connsiteX557" fmla="*/ 415104 w 9402577"/>
              <a:gd name="connsiteY557" fmla="*/ 2338015 h 6858001"/>
              <a:gd name="connsiteX558" fmla="*/ 398233 w 9402577"/>
              <a:gd name="connsiteY558" fmla="*/ 2286798 h 6858001"/>
              <a:gd name="connsiteX559" fmla="*/ 440413 w 9402577"/>
              <a:gd name="connsiteY559" fmla="*/ 2252654 h 6858001"/>
              <a:gd name="connsiteX560" fmla="*/ 516336 w 9402577"/>
              <a:gd name="connsiteY560" fmla="*/ 2265459 h 6858001"/>
              <a:gd name="connsiteX561" fmla="*/ 609130 w 9402577"/>
              <a:gd name="connsiteY561" fmla="*/ 2261191 h 6858001"/>
              <a:gd name="connsiteX562" fmla="*/ 651310 w 9402577"/>
              <a:gd name="connsiteY562" fmla="*/ 2265459 h 6858001"/>
              <a:gd name="connsiteX563" fmla="*/ 723016 w 9402577"/>
              <a:gd name="connsiteY563" fmla="*/ 2312408 h 6858001"/>
              <a:gd name="connsiteX564" fmla="*/ 777848 w 9402577"/>
              <a:gd name="connsiteY564" fmla="*/ 2316676 h 6858001"/>
              <a:gd name="connsiteX565" fmla="*/ 668182 w 9402577"/>
              <a:gd name="connsiteY565" fmla="*/ 2184365 h 6858001"/>
              <a:gd name="connsiteX566" fmla="*/ 642875 w 9402577"/>
              <a:gd name="connsiteY566" fmla="*/ 2124612 h 6858001"/>
              <a:gd name="connsiteX567" fmla="*/ 642875 w 9402577"/>
              <a:gd name="connsiteY567" fmla="*/ 2107539 h 6858001"/>
              <a:gd name="connsiteX568" fmla="*/ 617566 w 9402577"/>
              <a:gd name="connsiteY568" fmla="*/ 1808775 h 6858001"/>
              <a:gd name="connsiteX569" fmla="*/ 621784 w 9402577"/>
              <a:gd name="connsiteY569" fmla="*/ 1800238 h 6858001"/>
              <a:gd name="connsiteX570" fmla="*/ 630219 w 9402577"/>
              <a:gd name="connsiteY570" fmla="*/ 1667927 h 6858001"/>
              <a:gd name="connsiteX571" fmla="*/ 642875 w 9402577"/>
              <a:gd name="connsiteY571" fmla="*/ 1518545 h 6858001"/>
              <a:gd name="connsiteX572" fmla="*/ 583823 w 9402577"/>
              <a:gd name="connsiteY572" fmla="*/ 1454524 h 6858001"/>
              <a:gd name="connsiteX573" fmla="*/ 528989 w 9402577"/>
              <a:gd name="connsiteY573" fmla="*/ 1399039 h 6858001"/>
              <a:gd name="connsiteX574" fmla="*/ 512118 w 9402577"/>
              <a:gd name="connsiteY574" fmla="*/ 1381968 h 6858001"/>
              <a:gd name="connsiteX575" fmla="*/ 415104 w 9402577"/>
              <a:gd name="connsiteY575" fmla="*/ 1330751 h 6858001"/>
              <a:gd name="connsiteX576" fmla="*/ 410886 w 9402577"/>
              <a:gd name="connsiteY576" fmla="*/ 1292337 h 6858001"/>
              <a:gd name="connsiteX577" fmla="*/ 440413 w 9402577"/>
              <a:gd name="connsiteY577" fmla="*/ 1270998 h 6858001"/>
              <a:gd name="connsiteX578" fmla="*/ 423540 w 9402577"/>
              <a:gd name="connsiteY578" fmla="*/ 1253925 h 6858001"/>
              <a:gd name="connsiteX579" fmla="*/ 394015 w 9402577"/>
              <a:gd name="connsiteY579" fmla="*/ 1206976 h 6858001"/>
              <a:gd name="connsiteX580" fmla="*/ 419322 w 9402577"/>
              <a:gd name="connsiteY580" fmla="*/ 1125882 h 6858001"/>
              <a:gd name="connsiteX581" fmla="*/ 507900 w 9402577"/>
              <a:gd name="connsiteY581" fmla="*/ 1070397 h 6858001"/>
              <a:gd name="connsiteX582" fmla="*/ 583823 w 9402577"/>
              <a:gd name="connsiteY582" fmla="*/ 1078933 h 6858001"/>
              <a:gd name="connsiteX583" fmla="*/ 659746 w 9402577"/>
              <a:gd name="connsiteY583" fmla="*/ 1172831 h 6858001"/>
              <a:gd name="connsiteX584" fmla="*/ 655528 w 9402577"/>
              <a:gd name="connsiteY584" fmla="*/ 1211244 h 6858001"/>
              <a:gd name="connsiteX585" fmla="*/ 613348 w 9402577"/>
              <a:gd name="connsiteY585" fmla="*/ 1288069 h 6858001"/>
              <a:gd name="connsiteX586" fmla="*/ 727233 w 9402577"/>
              <a:gd name="connsiteY586" fmla="*/ 1399039 h 6858001"/>
              <a:gd name="connsiteX587" fmla="*/ 824247 w 9402577"/>
              <a:gd name="connsiteY587" fmla="*/ 1330751 h 6858001"/>
              <a:gd name="connsiteX588" fmla="*/ 959222 w 9402577"/>
              <a:gd name="connsiteY588" fmla="*/ 1215513 h 6858001"/>
              <a:gd name="connsiteX589" fmla="*/ 1001400 w 9402577"/>
              <a:gd name="connsiteY589" fmla="*/ 1198440 h 6858001"/>
              <a:gd name="connsiteX590" fmla="*/ 1073106 w 9402577"/>
              <a:gd name="connsiteY590" fmla="*/ 1228316 h 6858001"/>
              <a:gd name="connsiteX591" fmla="*/ 1102632 w 9402577"/>
              <a:gd name="connsiteY591" fmla="*/ 1258193 h 6858001"/>
              <a:gd name="connsiteX592" fmla="*/ 1203863 w 9402577"/>
              <a:gd name="connsiteY592" fmla="*/ 1394770 h 6858001"/>
              <a:gd name="connsiteX593" fmla="*/ 1233387 w 9402577"/>
              <a:gd name="connsiteY593" fmla="*/ 1394770 h 6858001"/>
              <a:gd name="connsiteX594" fmla="*/ 1296657 w 9402577"/>
              <a:gd name="connsiteY594" fmla="*/ 1313678 h 6858001"/>
              <a:gd name="connsiteX595" fmla="*/ 1402107 w 9402577"/>
              <a:gd name="connsiteY595" fmla="*/ 1428916 h 6858001"/>
              <a:gd name="connsiteX596" fmla="*/ 1435849 w 9402577"/>
              <a:gd name="connsiteY596" fmla="*/ 1475865 h 6858001"/>
              <a:gd name="connsiteX597" fmla="*/ 1448505 w 9402577"/>
              <a:gd name="connsiteY597" fmla="*/ 1484401 h 6858001"/>
              <a:gd name="connsiteX598" fmla="*/ 1583477 w 9402577"/>
              <a:gd name="connsiteY598" fmla="*/ 1450255 h 6858001"/>
              <a:gd name="connsiteX599" fmla="*/ 1764850 w 9402577"/>
              <a:gd name="connsiteY599" fmla="*/ 1249657 h 6858001"/>
              <a:gd name="connsiteX600" fmla="*/ 1773286 w 9402577"/>
              <a:gd name="connsiteY600" fmla="*/ 1206976 h 6858001"/>
              <a:gd name="connsiteX601" fmla="*/ 1756415 w 9402577"/>
              <a:gd name="connsiteY601" fmla="*/ 1108811 h 6858001"/>
              <a:gd name="connsiteX602" fmla="*/ 1769068 w 9402577"/>
              <a:gd name="connsiteY602" fmla="*/ 1070397 h 6858001"/>
              <a:gd name="connsiteX603" fmla="*/ 1840773 w 9402577"/>
              <a:gd name="connsiteY603" fmla="*/ 878335 h 6858001"/>
              <a:gd name="connsiteX604" fmla="*/ 1849209 w 9402577"/>
              <a:gd name="connsiteY604" fmla="*/ 856993 h 6858001"/>
              <a:gd name="connsiteX605" fmla="*/ 1891389 w 9402577"/>
              <a:gd name="connsiteY605" fmla="*/ 938088 h 6858001"/>
              <a:gd name="connsiteX606" fmla="*/ 1992619 w 9402577"/>
              <a:gd name="connsiteY606" fmla="*/ 1160028 h 6858001"/>
              <a:gd name="connsiteX607" fmla="*/ 2068542 w 9402577"/>
              <a:gd name="connsiteY607" fmla="*/ 1211244 h 6858001"/>
              <a:gd name="connsiteX608" fmla="*/ 2296313 w 9402577"/>
              <a:gd name="connsiteY608" fmla="*/ 1160028 h 6858001"/>
              <a:gd name="connsiteX609" fmla="*/ 2330056 w 9402577"/>
              <a:gd name="connsiteY609" fmla="*/ 1087470 h 6858001"/>
              <a:gd name="connsiteX610" fmla="*/ 2351145 w 9402577"/>
              <a:gd name="connsiteY610" fmla="*/ 869798 h 6858001"/>
              <a:gd name="connsiteX611" fmla="*/ 2363800 w 9402577"/>
              <a:gd name="connsiteY611" fmla="*/ 797240 h 6858001"/>
              <a:gd name="connsiteX612" fmla="*/ 2368018 w 9402577"/>
              <a:gd name="connsiteY612" fmla="*/ 344826 h 6858001"/>
              <a:gd name="connsiteX613" fmla="*/ 2346927 w 9402577"/>
              <a:gd name="connsiteY613" fmla="*/ 233856 h 6858001"/>
              <a:gd name="connsiteX614" fmla="*/ 2346927 w 9402577"/>
              <a:gd name="connsiteY614" fmla="*/ 122886 h 6858001"/>
              <a:gd name="connsiteX615" fmla="*/ 2334274 w 9402577"/>
              <a:gd name="connsiteY615" fmla="*/ 97277 h 6858001"/>
              <a:gd name="connsiteX616" fmla="*/ 2342709 w 9402577"/>
              <a:gd name="connsiteY616" fmla="*/ 54596 h 6858001"/>
              <a:gd name="connsiteX617" fmla="*/ 2380672 w 9402577"/>
              <a:gd name="connsiteY617" fmla="*/ 80204 h 6858001"/>
              <a:gd name="connsiteX618" fmla="*/ 2397543 w 9402577"/>
              <a:gd name="connsiteY618" fmla="*/ 131422 h 6858001"/>
              <a:gd name="connsiteX619" fmla="*/ 2414415 w 9402577"/>
              <a:gd name="connsiteY619" fmla="*/ 310680 h 6858001"/>
              <a:gd name="connsiteX620" fmla="*/ 2414415 w 9402577"/>
              <a:gd name="connsiteY620" fmla="*/ 763096 h 6858001"/>
              <a:gd name="connsiteX621" fmla="*/ 2439723 w 9402577"/>
              <a:gd name="connsiteY621" fmla="*/ 839921 h 6858001"/>
              <a:gd name="connsiteX622" fmla="*/ 2473466 w 9402577"/>
              <a:gd name="connsiteY622" fmla="*/ 1049058 h 6858001"/>
              <a:gd name="connsiteX623" fmla="*/ 2583134 w 9402577"/>
              <a:gd name="connsiteY623" fmla="*/ 1194172 h 6858001"/>
              <a:gd name="connsiteX624" fmla="*/ 2794031 w 9402577"/>
              <a:gd name="connsiteY624" fmla="*/ 1194172 h 6858001"/>
              <a:gd name="connsiteX625" fmla="*/ 2886826 w 9402577"/>
              <a:gd name="connsiteY625" fmla="*/ 1121614 h 6858001"/>
              <a:gd name="connsiteX626" fmla="*/ 2941660 w 9402577"/>
              <a:gd name="connsiteY626" fmla="*/ 997841 h 6858001"/>
              <a:gd name="connsiteX627" fmla="*/ 3076634 w 9402577"/>
              <a:gd name="connsiteY627" fmla="*/ 925283 h 6858001"/>
              <a:gd name="connsiteX628" fmla="*/ 3059763 w 9402577"/>
              <a:gd name="connsiteY628" fmla="*/ 1113077 h 6858001"/>
              <a:gd name="connsiteX629" fmla="*/ 3042890 w 9402577"/>
              <a:gd name="connsiteY629" fmla="*/ 1224047 h 6858001"/>
              <a:gd name="connsiteX630" fmla="*/ 3055543 w 9402577"/>
              <a:gd name="connsiteY630" fmla="*/ 1253925 h 6858001"/>
              <a:gd name="connsiteX631" fmla="*/ 3198954 w 9402577"/>
              <a:gd name="connsiteY631" fmla="*/ 1347822 h 6858001"/>
              <a:gd name="connsiteX632" fmla="*/ 3321275 w 9402577"/>
              <a:gd name="connsiteY632" fmla="*/ 1386234 h 6858001"/>
              <a:gd name="connsiteX633" fmla="*/ 3464685 w 9402577"/>
              <a:gd name="connsiteY633" fmla="*/ 1356358 h 6858001"/>
              <a:gd name="connsiteX634" fmla="*/ 3553263 w 9402577"/>
              <a:gd name="connsiteY634" fmla="*/ 1283801 h 6858001"/>
              <a:gd name="connsiteX635" fmla="*/ 3599659 w 9402577"/>
              <a:gd name="connsiteY635" fmla="*/ 1305142 h 6858001"/>
              <a:gd name="connsiteX636" fmla="*/ 3603877 w 9402577"/>
              <a:gd name="connsiteY636" fmla="*/ 1381968 h 6858001"/>
              <a:gd name="connsiteX637" fmla="*/ 3565917 w 9402577"/>
              <a:gd name="connsiteY637" fmla="*/ 1510009 h 6858001"/>
              <a:gd name="connsiteX638" fmla="*/ 3620751 w 9402577"/>
              <a:gd name="connsiteY638" fmla="*/ 1620979 h 6858001"/>
              <a:gd name="connsiteX639" fmla="*/ 3667147 w 9402577"/>
              <a:gd name="connsiteY639" fmla="*/ 1612442 h 6858001"/>
              <a:gd name="connsiteX640" fmla="*/ 3755723 w 9402577"/>
              <a:gd name="connsiteY640" fmla="*/ 1518545 h 6858001"/>
              <a:gd name="connsiteX641" fmla="*/ 3844302 w 9402577"/>
              <a:gd name="connsiteY641" fmla="*/ 1522813 h 6858001"/>
              <a:gd name="connsiteX642" fmla="*/ 3861173 w 9402577"/>
              <a:gd name="connsiteY642" fmla="*/ 1586835 h 6858001"/>
              <a:gd name="connsiteX643" fmla="*/ 3810557 w 9402577"/>
              <a:gd name="connsiteY643" fmla="*/ 1719144 h 6858001"/>
              <a:gd name="connsiteX644" fmla="*/ 3823211 w 9402577"/>
              <a:gd name="connsiteY644" fmla="*/ 1791702 h 6858001"/>
              <a:gd name="connsiteX645" fmla="*/ 3890668 w 9402577"/>
              <a:gd name="connsiteY645" fmla="*/ 1858383 h 6858001"/>
              <a:gd name="connsiteX646" fmla="*/ 3898650 w 9402577"/>
              <a:gd name="connsiteY646" fmla="*/ 1848246 h 6858001"/>
              <a:gd name="connsiteX647" fmla="*/ 3945541 w 9402577"/>
              <a:gd name="connsiteY647" fmla="*/ 1777967 h 6858001"/>
              <a:gd name="connsiteX648" fmla="*/ 3947646 w 9402577"/>
              <a:gd name="connsiteY648" fmla="*/ 1772691 h 6858001"/>
              <a:gd name="connsiteX649" fmla="*/ 3946711 w 9402577"/>
              <a:gd name="connsiteY649" fmla="*/ 1773404 h 6858001"/>
              <a:gd name="connsiteX650" fmla="*/ 3932430 w 9402577"/>
              <a:gd name="connsiteY650" fmla="*/ 1763522 h 6858001"/>
              <a:gd name="connsiteX651" fmla="*/ 3949335 w 9402577"/>
              <a:gd name="connsiteY651" fmla="*/ 1725193 h 6858001"/>
              <a:gd name="connsiteX652" fmla="*/ 3974985 w 9402577"/>
              <a:gd name="connsiteY652" fmla="*/ 1721665 h 6858001"/>
              <a:gd name="connsiteX653" fmla="*/ 3979892 w 9402577"/>
              <a:gd name="connsiteY653" fmla="*/ 1721225 h 6858001"/>
              <a:gd name="connsiteX654" fmla="*/ 4029629 w 9402577"/>
              <a:gd name="connsiteY654" fmla="*/ 1693929 h 6858001"/>
              <a:gd name="connsiteX655" fmla="*/ 4110473 w 9402577"/>
              <a:gd name="connsiteY655" fmla="*/ 1634249 h 6858001"/>
              <a:gd name="connsiteX656" fmla="*/ 4172658 w 9402577"/>
              <a:gd name="connsiteY656" fmla="*/ 1571909 h 6858001"/>
              <a:gd name="connsiteX657" fmla="*/ 4193278 w 9402577"/>
              <a:gd name="connsiteY657" fmla="*/ 1561785 h 6858001"/>
              <a:gd name="connsiteX658" fmla="*/ 4184260 w 9402577"/>
              <a:gd name="connsiteY658" fmla="*/ 1546579 h 6858001"/>
              <a:gd name="connsiteX659" fmla="*/ 4260043 w 9402577"/>
              <a:gd name="connsiteY659" fmla="*/ 1500605 h 6858001"/>
              <a:gd name="connsiteX660" fmla="*/ 4283360 w 9402577"/>
              <a:gd name="connsiteY660" fmla="*/ 1406254 h 6858001"/>
              <a:gd name="connsiteX661" fmla="*/ 4304931 w 9402577"/>
              <a:gd name="connsiteY661" fmla="*/ 1329003 h 6858001"/>
              <a:gd name="connsiteX662" fmla="*/ 4352732 w 9402577"/>
              <a:gd name="connsiteY662" fmla="*/ 1295994 h 6858001"/>
              <a:gd name="connsiteX663" fmla="*/ 4426765 w 9402577"/>
              <a:gd name="connsiteY663" fmla="*/ 1227018 h 6858001"/>
              <a:gd name="connsiteX664" fmla="*/ 4426765 w 9402577"/>
              <a:gd name="connsiteY664" fmla="*/ 1206967 h 6858001"/>
              <a:gd name="connsiteX665" fmla="*/ 4380717 w 9402577"/>
              <a:gd name="connsiteY665" fmla="*/ 1102564 h 6858001"/>
              <a:gd name="connsiteX666" fmla="*/ 4380717 w 9402577"/>
              <a:gd name="connsiteY666" fmla="*/ 1062461 h 6858001"/>
              <a:gd name="connsiteX667" fmla="*/ 4398789 w 9402577"/>
              <a:gd name="connsiteY667" fmla="*/ 1059519 h 6858001"/>
              <a:gd name="connsiteX668" fmla="*/ 4443674 w 9402577"/>
              <a:gd name="connsiteY668" fmla="*/ 1128534 h 6858001"/>
              <a:gd name="connsiteX669" fmla="*/ 4479813 w 9402577"/>
              <a:gd name="connsiteY669" fmla="*/ 1142701 h 6858001"/>
              <a:gd name="connsiteX670" fmla="*/ 4510128 w 9402577"/>
              <a:gd name="connsiteY670" fmla="*/ 1100250 h 6858001"/>
              <a:gd name="connsiteX671" fmla="*/ 4520621 w 9402577"/>
              <a:gd name="connsiteY671" fmla="*/ 1057791 h 6858001"/>
              <a:gd name="connsiteX672" fmla="*/ 4555012 w 9402577"/>
              <a:gd name="connsiteY672" fmla="*/ 1109111 h 6858001"/>
              <a:gd name="connsiteX673" fmla="*/ 4582409 w 9402577"/>
              <a:gd name="connsiteY673" fmla="*/ 1128582 h 6858001"/>
              <a:gd name="connsiteX674" fmla="*/ 4603396 w 9402577"/>
              <a:gd name="connsiteY674" fmla="*/ 1103821 h 6858001"/>
              <a:gd name="connsiteX675" fmla="*/ 4571337 w 9402577"/>
              <a:gd name="connsiteY675" fmla="*/ 1023015 h 6858001"/>
              <a:gd name="connsiteX676" fmla="*/ 4505469 w 9402577"/>
              <a:gd name="connsiteY676" fmla="*/ 858451 h 6858001"/>
              <a:gd name="connsiteX677" fmla="*/ 4489729 w 9402577"/>
              <a:gd name="connsiteY677" fmla="*/ 831907 h 6858001"/>
              <a:gd name="connsiteX678" fmla="*/ 4489147 w 9402577"/>
              <a:gd name="connsiteY678" fmla="*/ 804189 h 6858001"/>
              <a:gd name="connsiteX679" fmla="*/ 4520041 w 9402577"/>
              <a:gd name="connsiteY679" fmla="*/ 809506 h 6858001"/>
              <a:gd name="connsiteX680" fmla="*/ 4535197 w 9402577"/>
              <a:gd name="connsiteY680" fmla="*/ 828385 h 6858001"/>
              <a:gd name="connsiteX681" fmla="*/ 4553851 w 9402577"/>
              <a:gd name="connsiteY681" fmla="*/ 893262 h 6858001"/>
              <a:gd name="connsiteX682" fmla="*/ 4577750 w 9402577"/>
              <a:gd name="connsiteY682" fmla="*/ 946939 h 6858001"/>
              <a:gd name="connsiteX683" fmla="*/ 4594071 w 9402577"/>
              <a:gd name="connsiteY683" fmla="*/ 981149 h 6858001"/>
              <a:gd name="connsiteX684" fmla="*/ 4633127 w 9402577"/>
              <a:gd name="connsiteY684" fmla="*/ 1053701 h 6858001"/>
              <a:gd name="connsiteX685" fmla="*/ 4709491 w 9402577"/>
              <a:gd name="connsiteY685" fmla="*/ 1115650 h 6858001"/>
              <a:gd name="connsiteX686" fmla="*/ 4710075 w 9402577"/>
              <a:gd name="connsiteY686" fmla="*/ 1043113 h 6858001"/>
              <a:gd name="connsiteX687" fmla="*/ 4654700 w 9402577"/>
              <a:gd name="connsiteY687" fmla="*/ 896245 h 6858001"/>
              <a:gd name="connsiteX688" fmla="*/ 4632549 w 9402577"/>
              <a:gd name="connsiteY688" fmla="*/ 805418 h 6858001"/>
              <a:gd name="connsiteX689" fmla="*/ 4655283 w 9402577"/>
              <a:gd name="connsiteY689" fmla="*/ 783604 h 6858001"/>
              <a:gd name="connsiteX690" fmla="*/ 4671606 w 9402577"/>
              <a:gd name="connsiteY690" fmla="*/ 797763 h 6858001"/>
              <a:gd name="connsiteX691" fmla="*/ 4718238 w 9402577"/>
              <a:gd name="connsiteY691" fmla="*/ 949934 h 6858001"/>
              <a:gd name="connsiteX692" fmla="*/ 4732811 w 9402577"/>
              <a:gd name="connsiteY692" fmla="*/ 1001247 h 6858001"/>
              <a:gd name="connsiteX693" fmla="*/ 4794017 w 9402577"/>
              <a:gd name="connsiteY693" fmla="*/ 1064371 h 6858001"/>
              <a:gd name="connsiteX694" fmla="*/ 4799461 w 9402577"/>
              <a:gd name="connsiteY694" fmla="*/ 1070452 h 6858001"/>
              <a:gd name="connsiteX695" fmla="*/ 4801776 w 9402577"/>
              <a:gd name="connsiteY695" fmla="*/ 1061861 h 6858001"/>
              <a:gd name="connsiteX696" fmla="*/ 4881917 w 9402577"/>
              <a:gd name="connsiteY696" fmla="*/ 874066 h 6858001"/>
              <a:gd name="connsiteX697" fmla="*/ 4877699 w 9402577"/>
              <a:gd name="connsiteY697" fmla="*/ 690540 h 6858001"/>
              <a:gd name="connsiteX698" fmla="*/ 4831303 w 9402577"/>
              <a:gd name="connsiteY698" fmla="*/ 626519 h 6858001"/>
              <a:gd name="connsiteX699" fmla="*/ 4793340 w 9402577"/>
              <a:gd name="connsiteY699" fmla="*/ 519817 h 6858001"/>
              <a:gd name="connsiteX700" fmla="*/ 4755380 w 9402577"/>
              <a:gd name="connsiteY700" fmla="*/ 460064 h 6858001"/>
              <a:gd name="connsiteX701" fmla="*/ 4679456 w 9402577"/>
              <a:gd name="connsiteY701" fmla="*/ 387506 h 6858001"/>
              <a:gd name="connsiteX702" fmla="*/ 4641494 w 9402577"/>
              <a:gd name="connsiteY702" fmla="*/ 302144 h 6858001"/>
              <a:gd name="connsiteX703" fmla="*/ 4708981 w 9402577"/>
              <a:gd name="connsiteY703" fmla="*/ 203978 h 6858001"/>
              <a:gd name="connsiteX704" fmla="*/ 4751162 w 9402577"/>
              <a:gd name="connsiteY704" fmla="*/ 203978 h 6858001"/>
              <a:gd name="connsiteX705" fmla="*/ 4763815 w 9402577"/>
              <a:gd name="connsiteY705" fmla="*/ 233856 h 6858001"/>
              <a:gd name="connsiteX706" fmla="*/ 4810212 w 9402577"/>
              <a:gd name="connsiteY706" fmla="*/ 391774 h 6858001"/>
              <a:gd name="connsiteX707" fmla="*/ 4827085 w 9402577"/>
              <a:gd name="connsiteY707" fmla="*/ 434455 h 6858001"/>
              <a:gd name="connsiteX708" fmla="*/ 4894572 w 9402577"/>
              <a:gd name="connsiteY708" fmla="*/ 545425 h 6858001"/>
              <a:gd name="connsiteX709" fmla="*/ 4995802 w 9402577"/>
              <a:gd name="connsiteY709" fmla="*/ 733221 h 6858001"/>
              <a:gd name="connsiteX710" fmla="*/ 5063289 w 9402577"/>
              <a:gd name="connsiteY710" fmla="*/ 805777 h 6858001"/>
              <a:gd name="connsiteX711" fmla="*/ 5122341 w 9402577"/>
              <a:gd name="connsiteY711" fmla="*/ 801509 h 6858001"/>
              <a:gd name="connsiteX712" fmla="*/ 5181393 w 9402577"/>
              <a:gd name="connsiteY712" fmla="*/ 716148 h 6858001"/>
              <a:gd name="connsiteX713" fmla="*/ 5274187 w 9402577"/>
              <a:gd name="connsiteY713" fmla="*/ 703343 h 6858001"/>
              <a:gd name="connsiteX714" fmla="*/ 5451342 w 9402577"/>
              <a:gd name="connsiteY714" fmla="*/ 733221 h 6858001"/>
              <a:gd name="connsiteX715" fmla="*/ 5501956 w 9402577"/>
              <a:gd name="connsiteY715" fmla="*/ 686272 h 6858001"/>
              <a:gd name="connsiteX716" fmla="*/ 5514611 w 9402577"/>
              <a:gd name="connsiteY716" fmla="*/ 600910 h 6858001"/>
              <a:gd name="connsiteX717" fmla="*/ 5514611 w 9402577"/>
              <a:gd name="connsiteY717" fmla="*/ 545425 h 6858001"/>
              <a:gd name="connsiteX718" fmla="*/ 5594752 w 9402577"/>
              <a:gd name="connsiteY718" fmla="*/ 515549 h 6858001"/>
              <a:gd name="connsiteX719" fmla="*/ 5658022 w 9402577"/>
              <a:gd name="connsiteY719" fmla="*/ 579570 h 6858001"/>
              <a:gd name="connsiteX720" fmla="*/ 5695982 w 9402577"/>
              <a:gd name="connsiteY720" fmla="*/ 613714 h 6858001"/>
              <a:gd name="connsiteX721" fmla="*/ 5738163 w 9402577"/>
              <a:gd name="connsiteY721" fmla="*/ 583839 h 6858001"/>
              <a:gd name="connsiteX722" fmla="*/ 5771905 w 9402577"/>
              <a:gd name="connsiteY722" fmla="*/ 472869 h 6858001"/>
              <a:gd name="connsiteX723" fmla="*/ 5797214 w 9402577"/>
              <a:gd name="connsiteY723" fmla="*/ 438723 h 6858001"/>
              <a:gd name="connsiteX724" fmla="*/ 5839393 w 9402577"/>
              <a:gd name="connsiteY724" fmla="*/ 442991 h 6858001"/>
              <a:gd name="connsiteX725" fmla="*/ 5885791 w 9402577"/>
              <a:gd name="connsiteY725" fmla="*/ 485671 h 6858001"/>
              <a:gd name="connsiteX726" fmla="*/ 5953278 w 9402577"/>
              <a:gd name="connsiteY726" fmla="*/ 545425 h 6858001"/>
              <a:gd name="connsiteX727" fmla="*/ 6058726 w 9402577"/>
              <a:gd name="connsiteY727" fmla="*/ 481403 h 6858001"/>
              <a:gd name="connsiteX728" fmla="*/ 6126213 w 9402577"/>
              <a:gd name="connsiteY728" fmla="*/ 366167 h 6858001"/>
              <a:gd name="connsiteX729" fmla="*/ 6176829 w 9402577"/>
              <a:gd name="connsiteY729" fmla="*/ 349094 h 6858001"/>
              <a:gd name="connsiteX730" fmla="*/ 6223227 w 9402577"/>
              <a:gd name="connsiteY730" fmla="*/ 494208 h 6858001"/>
              <a:gd name="connsiteX731" fmla="*/ 6214792 w 9402577"/>
              <a:gd name="connsiteY731" fmla="*/ 507013 h 6858001"/>
              <a:gd name="connsiteX732" fmla="*/ 6299150 w 9402577"/>
              <a:gd name="connsiteY732" fmla="*/ 532622 h 6858001"/>
              <a:gd name="connsiteX733" fmla="*/ 6370855 w 9402577"/>
              <a:gd name="connsiteY733" fmla="*/ 498476 h 6858001"/>
              <a:gd name="connsiteX734" fmla="*/ 6383509 w 9402577"/>
              <a:gd name="connsiteY734" fmla="*/ 485671 h 6858001"/>
              <a:gd name="connsiteX735" fmla="*/ 6522701 w 9402577"/>
              <a:gd name="connsiteY735" fmla="*/ 477137 h 6858001"/>
              <a:gd name="connsiteX736" fmla="*/ 6602842 w 9402577"/>
              <a:gd name="connsiteY736" fmla="*/ 468600 h 6858001"/>
              <a:gd name="connsiteX737" fmla="*/ 6649240 w 9402577"/>
              <a:gd name="connsiteY737" fmla="*/ 357630 h 6858001"/>
              <a:gd name="connsiteX738" fmla="*/ 6720946 w 9402577"/>
              <a:gd name="connsiteY738" fmla="*/ 131422 h 6858001"/>
              <a:gd name="connsiteX739" fmla="*/ 6784215 w 9402577"/>
              <a:gd name="connsiteY739" fmla="*/ 33255 h 6858001"/>
              <a:gd name="connsiteX740" fmla="*/ 6829557 w 9402577"/>
              <a:gd name="connsiteY740" fmla="*/ 2846 h 6858001"/>
              <a:gd name="connsiteX741" fmla="*/ 6858951 w 9402577"/>
              <a:gd name="connsiteY741" fmla="*/ 24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</a:cxnLst>
            <a:rect l="l" t="t" r="r" b="b"/>
            <a:pathLst>
              <a:path w="9402577" h="6858001">
                <a:moveTo>
                  <a:pt x="2340532" y="6070560"/>
                </a:moveTo>
                <a:lnTo>
                  <a:pt x="2339892" y="6071348"/>
                </a:lnTo>
                <a:lnTo>
                  <a:pt x="2339884" y="6072226"/>
                </a:lnTo>
                <a:close/>
                <a:moveTo>
                  <a:pt x="1674165" y="5326201"/>
                </a:moveTo>
                <a:lnTo>
                  <a:pt x="1668599" y="5329219"/>
                </a:lnTo>
                <a:lnTo>
                  <a:pt x="1697456" y="5344799"/>
                </a:lnTo>
                <a:lnTo>
                  <a:pt x="1700373" y="5344755"/>
                </a:lnTo>
                <a:lnTo>
                  <a:pt x="1688927" y="5334204"/>
                </a:lnTo>
                <a:cubicBezTo>
                  <a:pt x="1684709" y="5329936"/>
                  <a:pt x="1679437" y="5326734"/>
                  <a:pt x="1674165" y="5326201"/>
                </a:cubicBezTo>
                <a:close/>
                <a:moveTo>
                  <a:pt x="2376721" y="5294375"/>
                </a:moveTo>
                <a:lnTo>
                  <a:pt x="2363800" y="5304328"/>
                </a:lnTo>
                <a:cubicBezTo>
                  <a:pt x="2338492" y="5338472"/>
                  <a:pt x="2292095" y="5359813"/>
                  <a:pt x="2279440" y="5406762"/>
                </a:cubicBezTo>
                <a:cubicBezTo>
                  <a:pt x="2249915" y="5406762"/>
                  <a:pt x="2241479" y="5440906"/>
                  <a:pt x="2220390" y="5445174"/>
                </a:cubicBezTo>
                <a:cubicBezTo>
                  <a:pt x="2178210" y="5453710"/>
                  <a:pt x="2182428" y="5483586"/>
                  <a:pt x="2178210" y="5513464"/>
                </a:cubicBezTo>
                <a:lnTo>
                  <a:pt x="2178517" y="5517408"/>
                </a:lnTo>
                <a:lnTo>
                  <a:pt x="2230907" y="5537183"/>
                </a:lnTo>
                <a:cubicBezTo>
                  <a:pt x="2301930" y="5580802"/>
                  <a:pt x="2330713" y="5656659"/>
                  <a:pt x="2325708" y="5747687"/>
                </a:cubicBezTo>
                <a:cubicBezTo>
                  <a:pt x="2322371" y="5791516"/>
                  <a:pt x="2327376" y="5823546"/>
                  <a:pt x="2340725" y="5848832"/>
                </a:cubicBezTo>
                <a:lnTo>
                  <a:pt x="2373254" y="5879163"/>
                </a:lnTo>
                <a:lnTo>
                  <a:pt x="2391192" y="5822156"/>
                </a:lnTo>
                <a:cubicBezTo>
                  <a:pt x="2399796" y="5800340"/>
                  <a:pt x="2410244" y="5781433"/>
                  <a:pt x="2423766" y="5771252"/>
                </a:cubicBezTo>
                <a:lnTo>
                  <a:pt x="2584909" y="5650406"/>
                </a:lnTo>
                <a:lnTo>
                  <a:pt x="2579995" y="5641492"/>
                </a:lnTo>
                <a:cubicBezTo>
                  <a:pt x="2566994" y="5604653"/>
                  <a:pt x="2546189" y="5588866"/>
                  <a:pt x="2509782" y="5599391"/>
                </a:cubicBezTo>
                <a:cubicBezTo>
                  <a:pt x="2504582" y="5599391"/>
                  <a:pt x="2499380" y="5599391"/>
                  <a:pt x="2494179" y="5599391"/>
                </a:cubicBezTo>
                <a:cubicBezTo>
                  <a:pt x="2465574" y="5594128"/>
                  <a:pt x="2455171" y="5583602"/>
                  <a:pt x="2465574" y="5557289"/>
                </a:cubicBezTo>
                <a:cubicBezTo>
                  <a:pt x="2473375" y="5533607"/>
                  <a:pt x="2473375" y="5509926"/>
                  <a:pt x="2470776" y="5486244"/>
                </a:cubicBezTo>
                <a:cubicBezTo>
                  <a:pt x="2468175" y="5441510"/>
                  <a:pt x="2452572" y="5420461"/>
                  <a:pt x="2410963" y="5412566"/>
                </a:cubicBezTo>
                <a:cubicBezTo>
                  <a:pt x="2384958" y="5407304"/>
                  <a:pt x="2361554" y="5396778"/>
                  <a:pt x="2338149" y="5388884"/>
                </a:cubicBezTo>
                <a:cubicBezTo>
                  <a:pt x="2335550" y="5373096"/>
                  <a:pt x="2345952" y="5367832"/>
                  <a:pt x="2353753" y="5357309"/>
                </a:cubicBezTo>
                <a:cubicBezTo>
                  <a:pt x="2362205" y="5347441"/>
                  <a:pt x="2368869" y="5333297"/>
                  <a:pt x="2373500" y="5317016"/>
                </a:cubicBezTo>
                <a:close/>
                <a:moveTo>
                  <a:pt x="192834" y="3991170"/>
                </a:moveTo>
                <a:cubicBezTo>
                  <a:pt x="196496" y="3991170"/>
                  <a:pt x="203821" y="3991170"/>
                  <a:pt x="205653" y="3995504"/>
                </a:cubicBezTo>
                <a:cubicBezTo>
                  <a:pt x="223963" y="4015003"/>
                  <a:pt x="240445" y="4032335"/>
                  <a:pt x="264249" y="4004170"/>
                </a:cubicBezTo>
                <a:cubicBezTo>
                  <a:pt x="271574" y="3993337"/>
                  <a:pt x="277068" y="4004170"/>
                  <a:pt x="278899" y="4012836"/>
                </a:cubicBezTo>
                <a:cubicBezTo>
                  <a:pt x="284391" y="4049669"/>
                  <a:pt x="299041" y="4049669"/>
                  <a:pt x="321014" y="4028003"/>
                </a:cubicBezTo>
                <a:cubicBezTo>
                  <a:pt x="335664" y="4012836"/>
                  <a:pt x="342989" y="4017170"/>
                  <a:pt x="342989" y="4038836"/>
                </a:cubicBezTo>
                <a:cubicBezTo>
                  <a:pt x="342989" y="4051836"/>
                  <a:pt x="339327" y="4067004"/>
                  <a:pt x="355806" y="4069169"/>
                </a:cubicBezTo>
                <a:cubicBezTo>
                  <a:pt x="392429" y="4077837"/>
                  <a:pt x="407078" y="4108169"/>
                  <a:pt x="405246" y="4147170"/>
                </a:cubicBezTo>
                <a:cubicBezTo>
                  <a:pt x="403417" y="4175337"/>
                  <a:pt x="410740" y="4188336"/>
                  <a:pt x="427221" y="4199171"/>
                </a:cubicBezTo>
                <a:cubicBezTo>
                  <a:pt x="427221" y="4207837"/>
                  <a:pt x="427221" y="4216503"/>
                  <a:pt x="427221" y="4225169"/>
                </a:cubicBezTo>
                <a:cubicBezTo>
                  <a:pt x="408909" y="4238170"/>
                  <a:pt x="403417" y="4262003"/>
                  <a:pt x="408909" y="4283671"/>
                </a:cubicBezTo>
                <a:cubicBezTo>
                  <a:pt x="418065" y="4322670"/>
                  <a:pt x="407078" y="4353004"/>
                  <a:pt x="383273" y="4379005"/>
                </a:cubicBezTo>
                <a:cubicBezTo>
                  <a:pt x="374117" y="4389838"/>
                  <a:pt x="364963" y="4398504"/>
                  <a:pt x="361300" y="4413671"/>
                </a:cubicBezTo>
                <a:cubicBezTo>
                  <a:pt x="357637" y="4437504"/>
                  <a:pt x="346650" y="4450505"/>
                  <a:pt x="326508" y="4448338"/>
                </a:cubicBezTo>
                <a:cubicBezTo>
                  <a:pt x="311860" y="4448338"/>
                  <a:pt x="300872" y="4459171"/>
                  <a:pt x="295379" y="4467837"/>
                </a:cubicBezTo>
                <a:cubicBezTo>
                  <a:pt x="264249" y="4519838"/>
                  <a:pt x="218471" y="4491670"/>
                  <a:pt x="180017" y="4498171"/>
                </a:cubicBezTo>
                <a:cubicBezTo>
                  <a:pt x="163536" y="4500337"/>
                  <a:pt x="128744" y="4511170"/>
                  <a:pt x="121421" y="4496004"/>
                </a:cubicBezTo>
                <a:cubicBezTo>
                  <a:pt x="99446" y="4452670"/>
                  <a:pt x="42680" y="4470004"/>
                  <a:pt x="29863" y="4411504"/>
                </a:cubicBezTo>
                <a:cubicBezTo>
                  <a:pt x="26201" y="4394170"/>
                  <a:pt x="565" y="4383337"/>
                  <a:pt x="24370" y="4359503"/>
                </a:cubicBezTo>
                <a:cubicBezTo>
                  <a:pt x="31695" y="4353004"/>
                  <a:pt x="29863" y="4340004"/>
                  <a:pt x="22538" y="4337837"/>
                </a:cubicBezTo>
                <a:cubicBezTo>
                  <a:pt x="-6760" y="4324837"/>
                  <a:pt x="-4929" y="4305337"/>
                  <a:pt x="13382" y="4279337"/>
                </a:cubicBezTo>
                <a:cubicBezTo>
                  <a:pt x="18876" y="4270671"/>
                  <a:pt x="11551" y="4259838"/>
                  <a:pt x="7888" y="4251170"/>
                </a:cubicBezTo>
                <a:cubicBezTo>
                  <a:pt x="565" y="4238170"/>
                  <a:pt x="-1266" y="4225169"/>
                  <a:pt x="9720" y="4214336"/>
                </a:cubicBezTo>
                <a:cubicBezTo>
                  <a:pt x="20707" y="4203503"/>
                  <a:pt x="18876" y="4190503"/>
                  <a:pt x="22538" y="4177502"/>
                </a:cubicBezTo>
                <a:cubicBezTo>
                  <a:pt x="31695" y="4145003"/>
                  <a:pt x="42680" y="4103835"/>
                  <a:pt x="62824" y="4088670"/>
                </a:cubicBezTo>
                <a:cubicBezTo>
                  <a:pt x="106770" y="4056169"/>
                  <a:pt x="148887" y="4021502"/>
                  <a:pt x="192834" y="3991170"/>
                </a:cubicBezTo>
                <a:close/>
                <a:moveTo>
                  <a:pt x="7574908" y="867292"/>
                </a:moveTo>
                <a:lnTo>
                  <a:pt x="7530793" y="908210"/>
                </a:lnTo>
                <a:cubicBezTo>
                  <a:pt x="7513920" y="924217"/>
                  <a:pt x="7499158" y="942356"/>
                  <a:pt x="7492831" y="967963"/>
                </a:cubicBezTo>
                <a:cubicBezTo>
                  <a:pt x="7488613" y="985036"/>
                  <a:pt x="7492831" y="1006376"/>
                  <a:pt x="7505484" y="1006376"/>
                </a:cubicBezTo>
                <a:cubicBezTo>
                  <a:pt x="7516029" y="1006376"/>
                  <a:pt x="7526574" y="1007444"/>
                  <a:pt x="7537120" y="1006911"/>
                </a:cubicBezTo>
                <a:lnTo>
                  <a:pt x="7550429" y="1003094"/>
                </a:lnTo>
                <a:lnTo>
                  <a:pt x="7567796" y="955148"/>
                </a:lnTo>
                <a:cubicBezTo>
                  <a:pt x="7567102" y="932812"/>
                  <a:pt x="7567181" y="910118"/>
                  <a:pt x="7569721" y="887712"/>
                </a:cubicBezTo>
                <a:close/>
                <a:moveTo>
                  <a:pt x="6858951" y="245"/>
                </a:moveTo>
                <a:cubicBezTo>
                  <a:pt x="6869628" y="979"/>
                  <a:pt x="6881227" y="3379"/>
                  <a:pt x="6893881" y="7648"/>
                </a:cubicBezTo>
                <a:cubicBezTo>
                  <a:pt x="6847484" y="50328"/>
                  <a:pt x="6889663" y="110081"/>
                  <a:pt x="6851702" y="152762"/>
                </a:cubicBezTo>
                <a:cubicBezTo>
                  <a:pt x="6855920" y="216783"/>
                  <a:pt x="6822176" y="268000"/>
                  <a:pt x="6809522" y="323485"/>
                </a:cubicBezTo>
                <a:cubicBezTo>
                  <a:pt x="6801086" y="378970"/>
                  <a:pt x="6784215" y="438723"/>
                  <a:pt x="6763124" y="489940"/>
                </a:cubicBezTo>
                <a:cubicBezTo>
                  <a:pt x="6725163" y="575302"/>
                  <a:pt x="6801086" y="626519"/>
                  <a:pt x="6868574" y="613714"/>
                </a:cubicBezTo>
                <a:cubicBezTo>
                  <a:pt x="6881227" y="613714"/>
                  <a:pt x="6889663" y="605178"/>
                  <a:pt x="6893881" y="596641"/>
                </a:cubicBezTo>
                <a:cubicBezTo>
                  <a:pt x="6902316" y="588107"/>
                  <a:pt x="6902316" y="575302"/>
                  <a:pt x="6906534" y="566766"/>
                </a:cubicBezTo>
                <a:cubicBezTo>
                  <a:pt x="6931843" y="541156"/>
                  <a:pt x="6961368" y="524085"/>
                  <a:pt x="6990895" y="532622"/>
                </a:cubicBezTo>
                <a:cubicBezTo>
                  <a:pt x="7024638" y="541156"/>
                  <a:pt x="7028855" y="575302"/>
                  <a:pt x="7037291" y="600910"/>
                </a:cubicBezTo>
                <a:cubicBezTo>
                  <a:pt x="7041509" y="613714"/>
                  <a:pt x="7037291" y="626519"/>
                  <a:pt x="7037291" y="635055"/>
                </a:cubicBezTo>
                <a:cubicBezTo>
                  <a:pt x="7041509" y="720416"/>
                  <a:pt x="7087907" y="784436"/>
                  <a:pt x="7163830" y="801509"/>
                </a:cubicBezTo>
                <a:cubicBezTo>
                  <a:pt x="7180701" y="805777"/>
                  <a:pt x="7201792" y="805777"/>
                  <a:pt x="7222882" y="797240"/>
                </a:cubicBezTo>
                <a:cubicBezTo>
                  <a:pt x="7277715" y="771633"/>
                  <a:pt x="7340985" y="780169"/>
                  <a:pt x="7400035" y="754560"/>
                </a:cubicBezTo>
                <a:cubicBezTo>
                  <a:pt x="7408472" y="750292"/>
                  <a:pt x="7429561" y="763096"/>
                  <a:pt x="7437997" y="771633"/>
                </a:cubicBezTo>
                <a:cubicBezTo>
                  <a:pt x="7454869" y="788704"/>
                  <a:pt x="7471740" y="805777"/>
                  <a:pt x="7484395" y="831386"/>
                </a:cubicBezTo>
                <a:cubicBezTo>
                  <a:pt x="7492831" y="856993"/>
                  <a:pt x="7509702" y="856993"/>
                  <a:pt x="7535009" y="839921"/>
                </a:cubicBezTo>
                <a:cubicBezTo>
                  <a:pt x="7539227" y="835654"/>
                  <a:pt x="7543445" y="827118"/>
                  <a:pt x="7551883" y="822850"/>
                </a:cubicBezTo>
                <a:cubicBezTo>
                  <a:pt x="7558209" y="820715"/>
                  <a:pt x="7565591" y="818581"/>
                  <a:pt x="7572445" y="818048"/>
                </a:cubicBezTo>
                <a:lnTo>
                  <a:pt x="7586430" y="821907"/>
                </a:lnTo>
                <a:lnTo>
                  <a:pt x="7589588" y="803062"/>
                </a:lnTo>
                <a:cubicBezTo>
                  <a:pt x="7588465" y="797443"/>
                  <a:pt x="7584457" y="792677"/>
                  <a:pt x="7575455" y="789260"/>
                </a:cubicBezTo>
                <a:cubicBezTo>
                  <a:pt x="7558856" y="785561"/>
                  <a:pt x="7579119" y="772474"/>
                  <a:pt x="7574903" y="763084"/>
                </a:cubicBezTo>
                <a:cubicBezTo>
                  <a:pt x="7567590" y="755115"/>
                  <a:pt x="7554656" y="734627"/>
                  <a:pt x="7576038" y="732353"/>
                </a:cubicBezTo>
                <a:cubicBezTo>
                  <a:pt x="7589827" y="729793"/>
                  <a:pt x="7606426" y="733494"/>
                  <a:pt x="7611765" y="753698"/>
                </a:cubicBezTo>
                <a:cubicBezTo>
                  <a:pt x="7615982" y="763088"/>
                  <a:pt x="7612602" y="772193"/>
                  <a:pt x="7612317" y="779876"/>
                </a:cubicBezTo>
                <a:cubicBezTo>
                  <a:pt x="7619046" y="844751"/>
                  <a:pt x="7602984" y="908770"/>
                  <a:pt x="7600426" y="977913"/>
                </a:cubicBezTo>
                <a:lnTo>
                  <a:pt x="7600646" y="988259"/>
                </a:lnTo>
                <a:lnTo>
                  <a:pt x="7602498" y="987703"/>
                </a:lnTo>
                <a:cubicBezTo>
                  <a:pt x="7615152" y="988238"/>
                  <a:pt x="7627806" y="993573"/>
                  <a:pt x="7636241" y="1006376"/>
                </a:cubicBezTo>
                <a:lnTo>
                  <a:pt x="7659146" y="1050670"/>
                </a:lnTo>
                <a:lnTo>
                  <a:pt x="7670740" y="1051331"/>
                </a:lnTo>
                <a:cubicBezTo>
                  <a:pt x="7683123" y="1045643"/>
                  <a:pt x="7698602" y="1038530"/>
                  <a:pt x="7714078" y="1031420"/>
                </a:cubicBezTo>
                <a:cubicBezTo>
                  <a:pt x="7726461" y="1025729"/>
                  <a:pt x="7741937" y="1018618"/>
                  <a:pt x="7760511" y="1010084"/>
                </a:cubicBezTo>
                <a:cubicBezTo>
                  <a:pt x="7773161" y="1038253"/>
                  <a:pt x="7777931" y="1073823"/>
                  <a:pt x="7797057" y="1091464"/>
                </a:cubicBezTo>
                <a:cubicBezTo>
                  <a:pt x="7820686" y="1110816"/>
                  <a:pt x="7855575" y="1113666"/>
                  <a:pt x="7887082" y="1125619"/>
                </a:cubicBezTo>
                <a:cubicBezTo>
                  <a:pt x="7910994" y="1137287"/>
                  <a:pt x="7936596" y="1144404"/>
                  <a:pt x="7960508" y="1156072"/>
                </a:cubicBezTo>
                <a:cubicBezTo>
                  <a:pt x="7992017" y="1168027"/>
                  <a:pt x="7992017" y="1168027"/>
                  <a:pt x="7987498" y="1207862"/>
                </a:cubicBezTo>
                <a:cubicBezTo>
                  <a:pt x="7986361" y="1238592"/>
                  <a:pt x="8016733" y="1281276"/>
                  <a:pt x="8046836" y="1290099"/>
                </a:cubicBezTo>
                <a:cubicBezTo>
                  <a:pt x="8055838" y="1293516"/>
                  <a:pt x="8063435" y="1293800"/>
                  <a:pt x="8066530" y="1292378"/>
                </a:cubicBezTo>
                <a:cubicBezTo>
                  <a:pt x="8099461" y="1265921"/>
                  <a:pt x="8141662" y="1276738"/>
                  <a:pt x="8174307" y="1257962"/>
                </a:cubicBezTo>
                <a:cubicBezTo>
                  <a:pt x="8188379" y="1247719"/>
                  <a:pt x="8203289" y="1255973"/>
                  <a:pt x="8213696" y="1262518"/>
                </a:cubicBezTo>
                <a:cubicBezTo>
                  <a:pt x="8219603" y="1267355"/>
                  <a:pt x="8220726" y="1278169"/>
                  <a:pt x="8214534" y="1281013"/>
                </a:cubicBezTo>
                <a:cubicBezTo>
                  <a:pt x="8191176" y="1295523"/>
                  <a:pt x="8166411" y="1306901"/>
                  <a:pt x="8141647" y="1318280"/>
                </a:cubicBezTo>
                <a:cubicBezTo>
                  <a:pt x="8115477" y="1326529"/>
                  <a:pt x="8105906" y="1338477"/>
                  <a:pt x="8123626" y="1352991"/>
                </a:cubicBezTo>
                <a:cubicBezTo>
                  <a:pt x="8133750" y="1367220"/>
                  <a:pt x="8150065" y="1378604"/>
                  <a:pt x="8161878" y="1388278"/>
                </a:cubicBezTo>
                <a:cubicBezTo>
                  <a:pt x="8175382" y="1393402"/>
                  <a:pt x="8187480" y="1395394"/>
                  <a:pt x="8202389" y="1403648"/>
                </a:cubicBezTo>
                <a:cubicBezTo>
                  <a:pt x="8190844" y="1427832"/>
                  <a:pt x="8169175" y="1437789"/>
                  <a:pt x="8148075" y="1432381"/>
                </a:cubicBezTo>
                <a:cubicBezTo>
                  <a:pt x="8117972" y="1423556"/>
                  <a:pt x="8124715" y="1446890"/>
                  <a:pt x="8125838" y="1457700"/>
                </a:cubicBezTo>
                <a:cubicBezTo>
                  <a:pt x="8125554" y="1465385"/>
                  <a:pt x="8127796" y="1487009"/>
                  <a:pt x="8147775" y="1481607"/>
                </a:cubicBezTo>
                <a:cubicBezTo>
                  <a:pt x="8175635" y="1468804"/>
                  <a:pt x="8202927" y="1471367"/>
                  <a:pt x="8230785" y="1458566"/>
                </a:cubicBezTo>
                <a:cubicBezTo>
                  <a:pt x="8286222" y="1440647"/>
                  <a:pt x="8338847" y="1416465"/>
                  <a:pt x="8399903" y="1411068"/>
                </a:cubicBezTo>
                <a:cubicBezTo>
                  <a:pt x="8407501" y="1411353"/>
                  <a:pt x="8418478" y="1402533"/>
                  <a:pt x="8427766" y="1398265"/>
                </a:cubicBezTo>
                <a:cubicBezTo>
                  <a:pt x="8440147" y="1392577"/>
                  <a:pt x="8451124" y="1383758"/>
                  <a:pt x="8455055" y="1400829"/>
                </a:cubicBezTo>
                <a:cubicBezTo>
                  <a:pt x="8460679" y="1413349"/>
                  <a:pt x="8454203" y="1423878"/>
                  <a:pt x="8446322" y="1431273"/>
                </a:cubicBezTo>
                <a:cubicBezTo>
                  <a:pt x="8442943" y="1440380"/>
                  <a:pt x="8430845" y="1438386"/>
                  <a:pt x="8426059" y="1444361"/>
                </a:cubicBezTo>
                <a:cubicBezTo>
                  <a:pt x="8404107" y="1462001"/>
                  <a:pt x="8381885" y="1445779"/>
                  <a:pt x="8360215" y="1455734"/>
                </a:cubicBezTo>
                <a:cubicBezTo>
                  <a:pt x="8346144" y="1465977"/>
                  <a:pt x="8327286" y="1482195"/>
                  <a:pt x="8304781" y="1473655"/>
                </a:cubicBezTo>
                <a:cubicBezTo>
                  <a:pt x="8291276" y="1468532"/>
                  <a:pt x="8281705" y="1480481"/>
                  <a:pt x="8269324" y="1486172"/>
                </a:cubicBezTo>
                <a:cubicBezTo>
                  <a:pt x="8243153" y="1494420"/>
                  <a:pt x="8218104" y="1513482"/>
                  <a:pt x="8193624" y="1517178"/>
                </a:cubicBezTo>
                <a:cubicBezTo>
                  <a:pt x="8152261" y="1524856"/>
                  <a:pt x="8133119" y="1548755"/>
                  <a:pt x="8124102" y="1586883"/>
                </a:cubicBezTo>
                <a:cubicBezTo>
                  <a:pt x="8144349" y="1615338"/>
                  <a:pt x="8173062" y="1579489"/>
                  <a:pt x="8195283" y="1595711"/>
                </a:cubicBezTo>
                <a:cubicBezTo>
                  <a:pt x="8243406" y="1569822"/>
                  <a:pt x="8296299" y="1579504"/>
                  <a:pt x="8345829" y="1556746"/>
                </a:cubicBezTo>
                <a:cubicBezTo>
                  <a:pt x="8373688" y="1543945"/>
                  <a:pt x="8408293" y="1554476"/>
                  <a:pt x="8437558" y="1544805"/>
                </a:cubicBezTo>
                <a:cubicBezTo>
                  <a:pt x="8451345" y="1542245"/>
                  <a:pt x="8455278" y="1559318"/>
                  <a:pt x="8456400" y="1570130"/>
                </a:cubicBezTo>
                <a:cubicBezTo>
                  <a:pt x="8460617" y="1579521"/>
                  <a:pt x="8448235" y="1585210"/>
                  <a:pt x="8440637" y="1584925"/>
                </a:cubicBezTo>
                <a:cubicBezTo>
                  <a:pt x="8387461" y="1582927"/>
                  <a:pt x="8336244" y="1610238"/>
                  <a:pt x="8285876" y="1614501"/>
                </a:cubicBezTo>
                <a:cubicBezTo>
                  <a:pt x="8267588" y="1615352"/>
                  <a:pt x="8252108" y="1622465"/>
                  <a:pt x="8233821" y="1623316"/>
                </a:cubicBezTo>
                <a:cubicBezTo>
                  <a:pt x="8204839" y="1625305"/>
                  <a:pt x="8185414" y="1656886"/>
                  <a:pt x="8164866" y="1677655"/>
                </a:cubicBezTo>
                <a:cubicBezTo>
                  <a:pt x="8141223" y="1699847"/>
                  <a:pt x="8111673" y="1717201"/>
                  <a:pt x="8082692" y="1719188"/>
                </a:cubicBezTo>
                <a:lnTo>
                  <a:pt x="8077331" y="1720607"/>
                </a:lnTo>
                <a:lnTo>
                  <a:pt x="8071258" y="1727394"/>
                </a:lnTo>
                <a:cubicBezTo>
                  <a:pt x="8058061" y="1745096"/>
                  <a:pt x="8058061" y="1745096"/>
                  <a:pt x="8071258" y="1753944"/>
                </a:cubicBezTo>
                <a:cubicBezTo>
                  <a:pt x="8084456" y="1762790"/>
                  <a:pt x="8091053" y="1771646"/>
                  <a:pt x="8084456" y="1789339"/>
                </a:cubicBezTo>
                <a:cubicBezTo>
                  <a:pt x="8058061" y="1824735"/>
                  <a:pt x="8031666" y="1842437"/>
                  <a:pt x="7992073" y="1833589"/>
                </a:cubicBezTo>
                <a:lnTo>
                  <a:pt x="7983521" y="1845055"/>
                </a:lnTo>
                <a:lnTo>
                  <a:pt x="7994767" y="1864260"/>
                </a:lnTo>
                <a:lnTo>
                  <a:pt x="8000654" y="1869996"/>
                </a:lnTo>
                <a:lnTo>
                  <a:pt x="8029867" y="1873440"/>
                </a:lnTo>
                <a:lnTo>
                  <a:pt x="8032729" y="1872796"/>
                </a:lnTo>
                <a:cubicBezTo>
                  <a:pt x="8066472" y="1851455"/>
                  <a:pt x="8104433" y="1859991"/>
                  <a:pt x="8138177" y="1864260"/>
                </a:cubicBezTo>
                <a:cubicBezTo>
                  <a:pt x="8149776" y="1865326"/>
                  <a:pt x="8160848" y="1870394"/>
                  <a:pt x="8170604" y="1878131"/>
                </a:cubicBezTo>
                <a:lnTo>
                  <a:pt x="8188414" y="1899835"/>
                </a:lnTo>
                <a:lnTo>
                  <a:pt x="8199108" y="1897742"/>
                </a:lnTo>
                <a:cubicBezTo>
                  <a:pt x="8208180" y="1897742"/>
                  <a:pt x="8216429" y="1899955"/>
                  <a:pt x="8223028" y="1895533"/>
                </a:cubicBezTo>
                <a:cubicBezTo>
                  <a:pt x="8242824" y="1895533"/>
                  <a:pt x="8256020" y="1904380"/>
                  <a:pt x="8256020" y="1922082"/>
                </a:cubicBezTo>
                <a:cubicBezTo>
                  <a:pt x="8256020" y="1939775"/>
                  <a:pt x="8249423" y="1957478"/>
                  <a:pt x="8236225" y="1957478"/>
                </a:cubicBezTo>
                <a:lnTo>
                  <a:pt x="8204146" y="1965298"/>
                </a:lnTo>
                <a:lnTo>
                  <a:pt x="8201447" y="1983766"/>
                </a:lnTo>
                <a:cubicBezTo>
                  <a:pt x="8180358" y="2030715"/>
                  <a:pt x="8163484" y="2077663"/>
                  <a:pt x="8129740" y="2116075"/>
                </a:cubicBezTo>
                <a:cubicBezTo>
                  <a:pt x="8117086" y="2128880"/>
                  <a:pt x="8108651" y="2137416"/>
                  <a:pt x="8091779" y="2120343"/>
                </a:cubicBezTo>
                <a:cubicBezTo>
                  <a:pt x="8085453" y="2113942"/>
                  <a:pt x="8078071" y="2115009"/>
                  <a:pt x="8071745" y="2119277"/>
                </a:cubicBezTo>
                <a:lnTo>
                  <a:pt x="8058929" y="2136236"/>
                </a:lnTo>
                <a:lnTo>
                  <a:pt x="8071258" y="2152157"/>
                </a:lnTo>
                <a:cubicBezTo>
                  <a:pt x="8071258" y="2152157"/>
                  <a:pt x="8071258" y="2161011"/>
                  <a:pt x="8071258" y="2169859"/>
                </a:cubicBezTo>
                <a:cubicBezTo>
                  <a:pt x="8064659" y="2178705"/>
                  <a:pt x="8058061" y="2169859"/>
                  <a:pt x="8051462" y="2178705"/>
                </a:cubicBezTo>
                <a:lnTo>
                  <a:pt x="8032114" y="2176760"/>
                </a:lnTo>
                <a:lnTo>
                  <a:pt x="8024292" y="2188633"/>
                </a:lnTo>
                <a:lnTo>
                  <a:pt x="8026151" y="2205254"/>
                </a:lnTo>
                <a:lnTo>
                  <a:pt x="8051462" y="2205254"/>
                </a:lnTo>
                <a:cubicBezTo>
                  <a:pt x="8071258" y="2205254"/>
                  <a:pt x="8097653" y="2205254"/>
                  <a:pt x="8117448" y="2205254"/>
                </a:cubicBezTo>
                <a:cubicBezTo>
                  <a:pt x="8130647" y="2205254"/>
                  <a:pt x="8143843" y="2205254"/>
                  <a:pt x="8150443" y="2205254"/>
                </a:cubicBezTo>
                <a:cubicBezTo>
                  <a:pt x="8170238" y="2222955"/>
                  <a:pt x="8183435" y="2240650"/>
                  <a:pt x="8203232" y="2249504"/>
                </a:cubicBezTo>
                <a:cubicBezTo>
                  <a:pt x="8229627" y="2258350"/>
                  <a:pt x="8256020" y="2276052"/>
                  <a:pt x="8282415" y="2284900"/>
                </a:cubicBezTo>
                <a:cubicBezTo>
                  <a:pt x="8302211" y="2284900"/>
                  <a:pt x="8302211" y="2293746"/>
                  <a:pt x="8302211" y="2311448"/>
                </a:cubicBezTo>
                <a:cubicBezTo>
                  <a:pt x="8302211" y="2329141"/>
                  <a:pt x="8295614" y="2329141"/>
                  <a:pt x="8282415" y="2329141"/>
                </a:cubicBezTo>
                <a:cubicBezTo>
                  <a:pt x="8262620" y="2337998"/>
                  <a:pt x="8262620" y="2337998"/>
                  <a:pt x="8275818" y="2355691"/>
                </a:cubicBezTo>
                <a:cubicBezTo>
                  <a:pt x="8282415" y="2373393"/>
                  <a:pt x="8302211" y="2382238"/>
                  <a:pt x="8269219" y="2391086"/>
                </a:cubicBezTo>
                <a:cubicBezTo>
                  <a:pt x="8262620" y="2391086"/>
                  <a:pt x="8269219" y="2408788"/>
                  <a:pt x="8269219" y="2417634"/>
                </a:cubicBezTo>
                <a:cubicBezTo>
                  <a:pt x="8269219" y="2417634"/>
                  <a:pt x="8269219" y="2417634"/>
                  <a:pt x="8275818" y="2417634"/>
                </a:cubicBezTo>
                <a:cubicBezTo>
                  <a:pt x="8295614" y="2453038"/>
                  <a:pt x="8295614" y="2453038"/>
                  <a:pt x="8275818" y="2479579"/>
                </a:cubicBezTo>
                <a:cubicBezTo>
                  <a:pt x="8262620" y="2497281"/>
                  <a:pt x="8236225" y="2506127"/>
                  <a:pt x="8223028" y="2541531"/>
                </a:cubicBezTo>
                <a:cubicBezTo>
                  <a:pt x="8242824" y="2550377"/>
                  <a:pt x="8275818" y="2541531"/>
                  <a:pt x="8289015" y="2568072"/>
                </a:cubicBezTo>
                <a:cubicBezTo>
                  <a:pt x="8289015" y="2568072"/>
                  <a:pt x="8289015" y="2576927"/>
                  <a:pt x="8282415" y="2576927"/>
                </a:cubicBezTo>
                <a:lnTo>
                  <a:pt x="8047613" y="2576927"/>
                </a:lnTo>
                <a:lnTo>
                  <a:pt x="8031146" y="2587164"/>
                </a:lnTo>
                <a:lnTo>
                  <a:pt x="8030072" y="2590654"/>
                </a:lnTo>
                <a:lnTo>
                  <a:pt x="8044863" y="2594620"/>
                </a:lnTo>
                <a:cubicBezTo>
                  <a:pt x="8064659" y="2594620"/>
                  <a:pt x="8091053" y="2603474"/>
                  <a:pt x="8097653" y="2638870"/>
                </a:cubicBezTo>
                <a:cubicBezTo>
                  <a:pt x="8097653" y="2674265"/>
                  <a:pt x="8104252" y="2665419"/>
                  <a:pt x="8124048" y="2665419"/>
                </a:cubicBezTo>
                <a:cubicBezTo>
                  <a:pt x="8150443" y="2665419"/>
                  <a:pt x="8176837" y="2656563"/>
                  <a:pt x="8196633" y="2683113"/>
                </a:cubicBezTo>
                <a:cubicBezTo>
                  <a:pt x="8203232" y="2683113"/>
                  <a:pt x="8209830" y="2691967"/>
                  <a:pt x="8209830" y="2700815"/>
                </a:cubicBezTo>
                <a:cubicBezTo>
                  <a:pt x="8209830" y="2718508"/>
                  <a:pt x="8203232" y="2709661"/>
                  <a:pt x="8196633" y="2709661"/>
                </a:cubicBezTo>
                <a:cubicBezTo>
                  <a:pt x="8143843" y="2709661"/>
                  <a:pt x="8091053" y="2709661"/>
                  <a:pt x="8038265" y="2709661"/>
                </a:cubicBezTo>
                <a:cubicBezTo>
                  <a:pt x="8034967" y="2709661"/>
                  <a:pt x="8030016" y="2709661"/>
                  <a:pt x="8025891" y="2710766"/>
                </a:cubicBezTo>
                <a:lnTo>
                  <a:pt x="8025176" y="2711513"/>
                </a:lnTo>
                <a:lnTo>
                  <a:pt x="8025346" y="2712005"/>
                </a:lnTo>
                <a:cubicBezTo>
                  <a:pt x="8034837" y="2723210"/>
                  <a:pt x="8053817" y="2726410"/>
                  <a:pt x="8091779" y="2730678"/>
                </a:cubicBezTo>
                <a:cubicBezTo>
                  <a:pt x="8142395" y="2739215"/>
                  <a:pt x="8171922" y="2769091"/>
                  <a:pt x="8184575" y="2816041"/>
                </a:cubicBezTo>
                <a:lnTo>
                  <a:pt x="8184575" y="2824701"/>
                </a:lnTo>
                <a:lnTo>
                  <a:pt x="8262620" y="2824701"/>
                </a:lnTo>
                <a:cubicBezTo>
                  <a:pt x="8282415" y="2824701"/>
                  <a:pt x="8302211" y="2824701"/>
                  <a:pt x="8322009" y="2815856"/>
                </a:cubicBezTo>
                <a:cubicBezTo>
                  <a:pt x="8335205" y="2815856"/>
                  <a:pt x="8341804" y="2833549"/>
                  <a:pt x="8348404" y="2842404"/>
                </a:cubicBezTo>
                <a:cubicBezTo>
                  <a:pt x="8348404" y="2851251"/>
                  <a:pt x="8348404" y="2860097"/>
                  <a:pt x="8341804" y="2868953"/>
                </a:cubicBezTo>
                <a:cubicBezTo>
                  <a:pt x="8328606" y="2868953"/>
                  <a:pt x="8322009" y="2868953"/>
                  <a:pt x="8308810" y="2868953"/>
                </a:cubicBezTo>
                <a:cubicBezTo>
                  <a:pt x="8282415" y="2868953"/>
                  <a:pt x="8249423" y="2877799"/>
                  <a:pt x="8223028" y="2860097"/>
                </a:cubicBezTo>
                <a:cubicBezTo>
                  <a:pt x="8214779" y="2855674"/>
                  <a:pt x="8206944" y="2854568"/>
                  <a:pt x="8199417" y="2855260"/>
                </a:cubicBezTo>
                <a:lnTo>
                  <a:pt x="8182711" y="2859827"/>
                </a:lnTo>
                <a:lnTo>
                  <a:pt x="8169286" y="2867791"/>
                </a:lnTo>
                <a:lnTo>
                  <a:pt x="8160581" y="2867538"/>
                </a:lnTo>
                <a:lnTo>
                  <a:pt x="8157144" y="2868813"/>
                </a:lnTo>
                <a:lnTo>
                  <a:pt x="8146936" y="2868886"/>
                </a:lnTo>
                <a:lnTo>
                  <a:pt x="8121074" y="2879699"/>
                </a:lnTo>
                <a:lnTo>
                  <a:pt x="8194159" y="2893284"/>
                </a:lnTo>
                <a:cubicBezTo>
                  <a:pt x="8223028" y="2897709"/>
                  <a:pt x="8252722" y="2899920"/>
                  <a:pt x="8282415" y="2895494"/>
                </a:cubicBezTo>
                <a:cubicBezTo>
                  <a:pt x="8289015" y="2895494"/>
                  <a:pt x="8302211" y="2904349"/>
                  <a:pt x="8308810" y="2895494"/>
                </a:cubicBezTo>
                <a:cubicBezTo>
                  <a:pt x="8322009" y="2886647"/>
                  <a:pt x="8328606" y="2922042"/>
                  <a:pt x="8341804" y="2913194"/>
                </a:cubicBezTo>
                <a:cubicBezTo>
                  <a:pt x="8348404" y="2913194"/>
                  <a:pt x="8348404" y="2930897"/>
                  <a:pt x="8348404" y="2939744"/>
                </a:cubicBezTo>
                <a:cubicBezTo>
                  <a:pt x="8348404" y="2957444"/>
                  <a:pt x="8341804" y="2957444"/>
                  <a:pt x="8335205" y="2957444"/>
                </a:cubicBezTo>
                <a:cubicBezTo>
                  <a:pt x="8302211" y="2957444"/>
                  <a:pt x="8269219" y="2957444"/>
                  <a:pt x="8236225" y="2957444"/>
                </a:cubicBezTo>
                <a:cubicBezTo>
                  <a:pt x="8269219" y="2966292"/>
                  <a:pt x="8302211" y="2992840"/>
                  <a:pt x="8341804" y="2992840"/>
                </a:cubicBezTo>
                <a:cubicBezTo>
                  <a:pt x="8348404" y="2983985"/>
                  <a:pt x="8361600" y="2983985"/>
                  <a:pt x="8361600" y="3010535"/>
                </a:cubicBezTo>
                <a:cubicBezTo>
                  <a:pt x="8361600" y="3028237"/>
                  <a:pt x="8348404" y="3019390"/>
                  <a:pt x="8335205" y="3019390"/>
                </a:cubicBezTo>
                <a:cubicBezTo>
                  <a:pt x="8282415" y="3019390"/>
                  <a:pt x="8229627" y="3019390"/>
                  <a:pt x="8170238" y="3019390"/>
                </a:cubicBezTo>
                <a:cubicBezTo>
                  <a:pt x="8163639" y="3019390"/>
                  <a:pt x="8150443" y="3010535"/>
                  <a:pt x="8143843" y="3037083"/>
                </a:cubicBezTo>
                <a:cubicBezTo>
                  <a:pt x="8157042" y="3037083"/>
                  <a:pt x="8183435" y="3028237"/>
                  <a:pt x="8190034" y="3037083"/>
                </a:cubicBezTo>
                <a:cubicBezTo>
                  <a:pt x="8209830" y="3063632"/>
                  <a:pt x="8229627" y="3045937"/>
                  <a:pt x="8249423" y="3063632"/>
                </a:cubicBezTo>
                <a:cubicBezTo>
                  <a:pt x="8262620" y="3072478"/>
                  <a:pt x="8289015" y="3063632"/>
                  <a:pt x="8308810" y="3063632"/>
                </a:cubicBezTo>
                <a:cubicBezTo>
                  <a:pt x="8322009" y="3063632"/>
                  <a:pt x="8328606" y="3072478"/>
                  <a:pt x="8328606" y="3090180"/>
                </a:cubicBezTo>
                <a:cubicBezTo>
                  <a:pt x="8328606" y="3099028"/>
                  <a:pt x="8322009" y="3116728"/>
                  <a:pt x="8308810" y="3116728"/>
                </a:cubicBezTo>
                <a:cubicBezTo>
                  <a:pt x="8262620" y="3107882"/>
                  <a:pt x="8216429" y="3107882"/>
                  <a:pt x="8170238" y="3116728"/>
                </a:cubicBezTo>
                <a:cubicBezTo>
                  <a:pt x="8150443" y="3116728"/>
                  <a:pt x="8137244" y="3107882"/>
                  <a:pt x="8110849" y="3125576"/>
                </a:cubicBezTo>
                <a:cubicBezTo>
                  <a:pt x="8143843" y="3125576"/>
                  <a:pt x="8163639" y="3134430"/>
                  <a:pt x="8183435" y="3125576"/>
                </a:cubicBezTo>
                <a:cubicBezTo>
                  <a:pt x="8209830" y="3125576"/>
                  <a:pt x="8216429" y="3143278"/>
                  <a:pt x="8229627" y="3160971"/>
                </a:cubicBezTo>
                <a:cubicBezTo>
                  <a:pt x="8236225" y="3169826"/>
                  <a:pt x="8236225" y="3178673"/>
                  <a:pt x="8229627" y="3187519"/>
                </a:cubicBezTo>
                <a:cubicBezTo>
                  <a:pt x="8223028" y="3196376"/>
                  <a:pt x="8216429" y="3205221"/>
                  <a:pt x="8203232" y="3205221"/>
                </a:cubicBezTo>
                <a:cubicBezTo>
                  <a:pt x="8170238" y="3196376"/>
                  <a:pt x="8143843" y="3205221"/>
                  <a:pt x="8117448" y="3222924"/>
                </a:cubicBezTo>
                <a:lnTo>
                  <a:pt x="8089319" y="3228470"/>
                </a:lnTo>
                <a:lnTo>
                  <a:pt x="8095767" y="3237001"/>
                </a:lnTo>
                <a:cubicBezTo>
                  <a:pt x="8082512" y="3253766"/>
                  <a:pt x="8064288" y="3260472"/>
                  <a:pt x="8046061" y="3266340"/>
                </a:cubicBezTo>
                <a:lnTo>
                  <a:pt x="8019120" y="3279516"/>
                </a:lnTo>
                <a:lnTo>
                  <a:pt x="8087561" y="3302601"/>
                </a:lnTo>
                <a:cubicBezTo>
                  <a:pt x="8129740" y="3315404"/>
                  <a:pt x="8167704" y="3323940"/>
                  <a:pt x="8205665" y="3285528"/>
                </a:cubicBezTo>
                <a:cubicBezTo>
                  <a:pt x="8222536" y="3272724"/>
                  <a:pt x="8239407" y="3255652"/>
                  <a:pt x="8260497" y="3251384"/>
                </a:cubicBezTo>
                <a:cubicBezTo>
                  <a:pt x="8306897" y="3230043"/>
                  <a:pt x="8327986" y="3191631"/>
                  <a:pt x="8353293" y="3153217"/>
                </a:cubicBezTo>
                <a:cubicBezTo>
                  <a:pt x="8391253" y="3084929"/>
                  <a:pt x="8437651" y="3020908"/>
                  <a:pt x="8509356" y="2986762"/>
                </a:cubicBezTo>
                <a:cubicBezTo>
                  <a:pt x="8576844" y="2961155"/>
                  <a:pt x="8644331" y="2927009"/>
                  <a:pt x="8711818" y="2905670"/>
                </a:cubicBezTo>
                <a:cubicBezTo>
                  <a:pt x="8808831" y="2871524"/>
                  <a:pt x="8825702" y="2862989"/>
                  <a:pt x="8876320" y="2811773"/>
                </a:cubicBezTo>
                <a:cubicBezTo>
                  <a:pt x="8880538" y="2807504"/>
                  <a:pt x="8884755" y="2798968"/>
                  <a:pt x="8888973" y="2798968"/>
                </a:cubicBezTo>
                <a:cubicBezTo>
                  <a:pt x="8960677" y="2811773"/>
                  <a:pt x="9002857" y="2747751"/>
                  <a:pt x="9057691" y="2726410"/>
                </a:cubicBezTo>
                <a:lnTo>
                  <a:pt x="9074859" y="2720592"/>
                </a:lnTo>
                <a:lnTo>
                  <a:pt x="9077167" y="2716532"/>
                </a:lnTo>
                <a:cubicBezTo>
                  <a:pt x="9088439" y="2712363"/>
                  <a:pt x="9094324" y="2702130"/>
                  <a:pt x="9096498" y="2694885"/>
                </a:cubicBezTo>
                <a:cubicBezTo>
                  <a:pt x="9108124" y="2651925"/>
                  <a:pt x="9150028" y="2657365"/>
                  <a:pt x="9178077" y="2642159"/>
                </a:cubicBezTo>
                <a:cubicBezTo>
                  <a:pt x="9190244" y="2636047"/>
                  <a:pt x="9214447" y="2619040"/>
                  <a:pt x="9223679" y="2626901"/>
                </a:cubicBezTo>
                <a:cubicBezTo>
                  <a:pt x="9250861" y="2649061"/>
                  <a:pt x="9290431" y="2621539"/>
                  <a:pt x="9314164" y="2656252"/>
                </a:cubicBezTo>
                <a:cubicBezTo>
                  <a:pt x="9321090" y="2666575"/>
                  <a:pt x="9343385" y="2666383"/>
                  <a:pt x="9330717" y="2688787"/>
                </a:cubicBezTo>
                <a:cubicBezTo>
                  <a:pt x="9326622" y="2695133"/>
                  <a:pt x="9331113" y="2703139"/>
                  <a:pt x="9337264" y="2702473"/>
                </a:cubicBezTo>
                <a:cubicBezTo>
                  <a:pt x="9350075" y="2702566"/>
                  <a:pt x="9357286" y="2705940"/>
                  <a:pt x="9360302" y="2712073"/>
                </a:cubicBezTo>
                <a:lnTo>
                  <a:pt x="9359427" y="2722858"/>
                </a:lnTo>
                <a:lnTo>
                  <a:pt x="9386690" y="2743483"/>
                </a:lnTo>
                <a:cubicBezTo>
                  <a:pt x="9390909" y="2747751"/>
                  <a:pt x="9399345" y="2756287"/>
                  <a:pt x="9399345" y="2764822"/>
                </a:cubicBezTo>
                <a:cubicBezTo>
                  <a:pt x="9407781" y="2816041"/>
                  <a:pt x="9399345" y="2867257"/>
                  <a:pt x="9378254" y="2914206"/>
                </a:cubicBezTo>
                <a:cubicBezTo>
                  <a:pt x="9361383" y="2956886"/>
                  <a:pt x="9327640" y="2982494"/>
                  <a:pt x="9281242" y="3003835"/>
                </a:cubicBezTo>
                <a:cubicBezTo>
                  <a:pt x="9251717" y="3020908"/>
                  <a:pt x="9230626" y="3029444"/>
                  <a:pt x="9192665" y="3012371"/>
                </a:cubicBezTo>
                <a:cubicBezTo>
                  <a:pt x="9158923" y="2995298"/>
                  <a:pt x="9116742" y="3003835"/>
                  <a:pt x="9078780" y="3008103"/>
                </a:cubicBezTo>
                <a:cubicBezTo>
                  <a:pt x="9066126" y="3008103"/>
                  <a:pt x="9057691" y="3016639"/>
                  <a:pt x="9053473" y="3025176"/>
                </a:cubicBezTo>
                <a:cubicBezTo>
                  <a:pt x="9023948" y="3055052"/>
                  <a:pt x="8994421" y="3072125"/>
                  <a:pt x="8952241" y="3076393"/>
                </a:cubicBezTo>
                <a:cubicBezTo>
                  <a:pt x="8918498" y="3076393"/>
                  <a:pt x="8893191" y="3102000"/>
                  <a:pt x="8859447" y="3114805"/>
                </a:cubicBezTo>
                <a:cubicBezTo>
                  <a:pt x="8813048" y="3140414"/>
                  <a:pt x="8694947" y="3170290"/>
                  <a:pt x="8648549" y="3174558"/>
                </a:cubicBezTo>
                <a:cubicBezTo>
                  <a:pt x="8572626" y="3183095"/>
                  <a:pt x="8513574" y="3225775"/>
                  <a:pt x="8446089" y="3259919"/>
                </a:cubicBezTo>
                <a:cubicBezTo>
                  <a:pt x="8399689" y="3285528"/>
                  <a:pt x="8365946" y="3332477"/>
                  <a:pt x="8319550" y="3358086"/>
                </a:cubicBezTo>
                <a:cubicBezTo>
                  <a:pt x="8298459" y="3370889"/>
                  <a:pt x="8277370" y="3387961"/>
                  <a:pt x="8260497" y="3396498"/>
                </a:cubicBezTo>
                <a:cubicBezTo>
                  <a:pt x="8171922" y="3434910"/>
                  <a:pt x="8095997" y="3486127"/>
                  <a:pt x="8020074" y="3537344"/>
                </a:cubicBezTo>
                <a:lnTo>
                  <a:pt x="8003544" y="3547149"/>
                </a:lnTo>
                <a:lnTo>
                  <a:pt x="7991697" y="3639987"/>
                </a:lnTo>
                <a:cubicBezTo>
                  <a:pt x="7983101" y="3675821"/>
                  <a:pt x="7969847" y="3711448"/>
                  <a:pt x="7949965" y="3746653"/>
                </a:cubicBezTo>
                <a:lnTo>
                  <a:pt x="7946483" y="3767788"/>
                </a:lnTo>
                <a:lnTo>
                  <a:pt x="7956805" y="3772088"/>
                </a:lnTo>
                <a:cubicBezTo>
                  <a:pt x="8062254" y="3827573"/>
                  <a:pt x="8171922" y="3857451"/>
                  <a:pt x="8281588" y="3891594"/>
                </a:cubicBezTo>
                <a:cubicBezTo>
                  <a:pt x="8302677" y="3900131"/>
                  <a:pt x="8327986" y="3908667"/>
                  <a:pt x="8353293" y="3917204"/>
                </a:cubicBezTo>
                <a:cubicBezTo>
                  <a:pt x="8387036" y="3930007"/>
                  <a:pt x="8424998" y="3938543"/>
                  <a:pt x="8450307" y="3904399"/>
                </a:cubicBezTo>
                <a:cubicBezTo>
                  <a:pt x="8467178" y="3887326"/>
                  <a:pt x="8488267" y="3891594"/>
                  <a:pt x="8505139" y="3895863"/>
                </a:cubicBezTo>
                <a:cubicBezTo>
                  <a:pt x="8526228" y="3895863"/>
                  <a:pt x="8543099" y="3917204"/>
                  <a:pt x="8564190" y="3912936"/>
                </a:cubicBezTo>
                <a:cubicBezTo>
                  <a:pt x="8572626" y="3912936"/>
                  <a:pt x="8589499" y="3930007"/>
                  <a:pt x="8589499" y="3942811"/>
                </a:cubicBezTo>
                <a:cubicBezTo>
                  <a:pt x="8602153" y="4011101"/>
                  <a:pt x="8568408" y="4122071"/>
                  <a:pt x="8479832" y="4169019"/>
                </a:cubicBezTo>
                <a:cubicBezTo>
                  <a:pt x="8433433" y="4194629"/>
                  <a:pt x="8403907" y="4203163"/>
                  <a:pt x="8361729" y="4169019"/>
                </a:cubicBezTo>
                <a:cubicBezTo>
                  <a:pt x="8332204" y="4143410"/>
                  <a:pt x="8294241" y="4126339"/>
                  <a:pt x="8264715" y="4100730"/>
                </a:cubicBezTo>
                <a:cubicBezTo>
                  <a:pt x="8235190" y="4079390"/>
                  <a:pt x="8205665" y="4045245"/>
                  <a:pt x="8159267" y="4079390"/>
                </a:cubicBezTo>
                <a:cubicBezTo>
                  <a:pt x="8129740" y="4096462"/>
                  <a:pt x="8074908" y="4058049"/>
                  <a:pt x="8049601" y="4023906"/>
                </a:cubicBezTo>
                <a:cubicBezTo>
                  <a:pt x="8028512" y="3989760"/>
                  <a:pt x="8020074" y="3947079"/>
                  <a:pt x="7986330" y="3921470"/>
                </a:cubicBezTo>
                <a:lnTo>
                  <a:pt x="7959817" y="3898796"/>
                </a:lnTo>
                <a:lnTo>
                  <a:pt x="7936710" y="3921008"/>
                </a:lnTo>
                <a:cubicBezTo>
                  <a:pt x="7910201" y="3934421"/>
                  <a:pt x="7896946" y="3954537"/>
                  <a:pt x="7857183" y="3921008"/>
                </a:cubicBezTo>
                <a:cubicBezTo>
                  <a:pt x="7810790" y="3874067"/>
                  <a:pt x="7764399" y="3887477"/>
                  <a:pt x="7737890" y="3947831"/>
                </a:cubicBezTo>
                <a:cubicBezTo>
                  <a:pt x="7724635" y="3981362"/>
                  <a:pt x="7718008" y="4014891"/>
                  <a:pt x="7704753" y="4048422"/>
                </a:cubicBezTo>
                <a:cubicBezTo>
                  <a:pt x="7671617" y="4155717"/>
                  <a:pt x="7592087" y="4236187"/>
                  <a:pt x="7512560" y="4309954"/>
                </a:cubicBezTo>
                <a:cubicBezTo>
                  <a:pt x="7505933" y="4323365"/>
                  <a:pt x="7479422" y="4330072"/>
                  <a:pt x="7466167" y="4323365"/>
                </a:cubicBezTo>
                <a:cubicBezTo>
                  <a:pt x="7380012" y="4316659"/>
                  <a:pt x="7287228" y="4356896"/>
                  <a:pt x="7201074" y="4323365"/>
                </a:cubicBezTo>
                <a:cubicBezTo>
                  <a:pt x="7187819" y="4410542"/>
                  <a:pt x="7267347" y="4457484"/>
                  <a:pt x="7254092" y="4544661"/>
                </a:cubicBezTo>
                <a:cubicBezTo>
                  <a:pt x="7194446" y="4497720"/>
                  <a:pt x="7148054" y="4464191"/>
                  <a:pt x="7101662" y="4423955"/>
                </a:cubicBezTo>
                <a:cubicBezTo>
                  <a:pt x="7028762" y="4363601"/>
                  <a:pt x="6955860" y="4323365"/>
                  <a:pt x="6863078" y="4363601"/>
                </a:cubicBezTo>
                <a:cubicBezTo>
                  <a:pt x="6776922" y="4397132"/>
                  <a:pt x="6763667" y="4477602"/>
                  <a:pt x="6750412" y="4558074"/>
                </a:cubicBezTo>
                <a:cubicBezTo>
                  <a:pt x="6730531" y="4698898"/>
                  <a:pt x="6710649" y="4712311"/>
                  <a:pt x="6584728" y="4658662"/>
                </a:cubicBezTo>
                <a:cubicBezTo>
                  <a:pt x="6525083" y="4631839"/>
                  <a:pt x="6525083" y="4631839"/>
                  <a:pt x="6472063" y="4698898"/>
                </a:cubicBezTo>
                <a:cubicBezTo>
                  <a:pt x="6425672" y="4765958"/>
                  <a:pt x="6379281" y="4833017"/>
                  <a:pt x="6286497" y="4812899"/>
                </a:cubicBezTo>
                <a:cubicBezTo>
                  <a:pt x="6240106" y="4799488"/>
                  <a:pt x="6233478" y="4833017"/>
                  <a:pt x="6226851" y="4866548"/>
                </a:cubicBezTo>
                <a:cubicBezTo>
                  <a:pt x="6213597" y="4926902"/>
                  <a:pt x="6233478" y="4980549"/>
                  <a:pt x="6253360" y="5034197"/>
                </a:cubicBezTo>
                <a:lnTo>
                  <a:pt x="6275755" y="5142807"/>
                </a:lnTo>
                <a:lnTo>
                  <a:pt x="6290883" y="5144901"/>
                </a:lnTo>
                <a:cubicBezTo>
                  <a:pt x="6296583" y="5146920"/>
                  <a:pt x="6301862" y="5150571"/>
                  <a:pt x="6306386" y="5157190"/>
                </a:cubicBezTo>
                <a:cubicBezTo>
                  <a:pt x="6311668" y="5165063"/>
                  <a:pt x="6328672" y="5164916"/>
                  <a:pt x="6319011" y="5182003"/>
                </a:cubicBezTo>
                <a:cubicBezTo>
                  <a:pt x="6315888" y="5186843"/>
                  <a:pt x="6319313" y="5192946"/>
                  <a:pt x="6324004" y="5192441"/>
                </a:cubicBezTo>
                <a:cubicBezTo>
                  <a:pt x="6343547" y="5192582"/>
                  <a:pt x="6345998" y="5202732"/>
                  <a:pt x="6339953" y="5219709"/>
                </a:cubicBezTo>
                <a:cubicBezTo>
                  <a:pt x="6338295" y="5225236"/>
                  <a:pt x="6344552" y="5229063"/>
                  <a:pt x="6348269" y="5232603"/>
                </a:cubicBezTo>
                <a:cubicBezTo>
                  <a:pt x="6354917" y="5237514"/>
                  <a:pt x="6358342" y="5243617"/>
                  <a:pt x="6353854" y="5251421"/>
                </a:cubicBezTo>
                <a:cubicBezTo>
                  <a:pt x="6349364" y="5259223"/>
                  <a:pt x="6352789" y="5265328"/>
                  <a:pt x="6352991" y="5272623"/>
                </a:cubicBezTo>
                <a:cubicBezTo>
                  <a:pt x="6353494" y="5290864"/>
                  <a:pt x="6354488" y="5313837"/>
                  <a:pt x="6345410" y="5325794"/>
                </a:cubicBezTo>
                <a:cubicBezTo>
                  <a:pt x="6325496" y="5351586"/>
                  <a:pt x="6307048" y="5378065"/>
                  <a:pt x="6286741" y="5402775"/>
                </a:cubicBezTo>
                <a:cubicBezTo>
                  <a:pt x="6284593" y="5403569"/>
                  <a:pt x="6280295" y="5405160"/>
                  <a:pt x="6278437" y="5403390"/>
                </a:cubicBezTo>
                <a:cubicBezTo>
                  <a:pt x="6264165" y="5397612"/>
                  <a:pt x="6251360" y="5392523"/>
                  <a:pt x="6242483" y="5411775"/>
                </a:cubicBezTo>
                <a:cubicBezTo>
                  <a:pt x="6240143" y="5418783"/>
                  <a:pt x="6234960" y="5414557"/>
                  <a:pt x="6232318" y="5410621"/>
                </a:cubicBezTo>
                <a:cubicBezTo>
                  <a:pt x="6222436" y="5393394"/>
                  <a:pt x="6213839" y="5396572"/>
                  <a:pt x="6204862" y="5412179"/>
                </a:cubicBezTo>
                <a:cubicBezTo>
                  <a:pt x="6199006" y="5422942"/>
                  <a:pt x="6193926" y="5422366"/>
                  <a:pt x="6190008" y="5411530"/>
                </a:cubicBezTo>
                <a:cubicBezTo>
                  <a:pt x="6187657" y="5405029"/>
                  <a:pt x="6187064" y="5396649"/>
                  <a:pt x="6177001" y="5399143"/>
                </a:cubicBezTo>
                <a:cubicBezTo>
                  <a:pt x="6153944" y="5402759"/>
                  <a:pt x="6139863" y="5390768"/>
                  <a:pt x="6133886" y="5370867"/>
                </a:cubicBezTo>
                <a:cubicBezTo>
                  <a:pt x="6129869" y="5356384"/>
                  <a:pt x="6123220" y="5351472"/>
                  <a:pt x="6111590" y="5349633"/>
                </a:cubicBezTo>
                <a:cubicBezTo>
                  <a:pt x="6110022" y="5345297"/>
                  <a:pt x="6108456" y="5340963"/>
                  <a:pt x="6106888" y="5336629"/>
                </a:cubicBezTo>
                <a:cubicBezTo>
                  <a:pt x="6115284" y="5326153"/>
                  <a:pt x="6114199" y="5313041"/>
                  <a:pt x="6107059" y="5303399"/>
                </a:cubicBezTo>
                <a:cubicBezTo>
                  <a:pt x="6094634" y="5285881"/>
                  <a:pt x="6095599" y="5268327"/>
                  <a:pt x="6104867" y="5250157"/>
                </a:cubicBezTo>
                <a:cubicBezTo>
                  <a:pt x="6108282" y="5242751"/>
                  <a:pt x="6112087" y="5236430"/>
                  <a:pt x="6111495" y="5228050"/>
                </a:cubicBezTo>
                <a:cubicBezTo>
                  <a:pt x="6109335" y="5215336"/>
                  <a:pt x="6113431" y="5206451"/>
                  <a:pt x="6125644" y="5203162"/>
                </a:cubicBezTo>
                <a:cubicBezTo>
                  <a:pt x="6134241" y="5199982"/>
                  <a:pt x="6138730" y="5192180"/>
                  <a:pt x="6140387" y="5186653"/>
                </a:cubicBezTo>
                <a:cubicBezTo>
                  <a:pt x="6144821" y="5170272"/>
                  <a:pt x="6155026" y="5163118"/>
                  <a:pt x="6166798" y="5158610"/>
                </a:cubicBezTo>
                <a:lnTo>
                  <a:pt x="6167204" y="5158471"/>
                </a:lnTo>
                <a:lnTo>
                  <a:pt x="6167204" y="5114668"/>
                </a:lnTo>
                <a:cubicBezTo>
                  <a:pt x="6167204" y="5074432"/>
                  <a:pt x="6173833" y="5034197"/>
                  <a:pt x="6160576" y="5000667"/>
                </a:cubicBezTo>
                <a:cubicBezTo>
                  <a:pt x="6134067" y="4859842"/>
                  <a:pt x="6054540" y="4826312"/>
                  <a:pt x="5928619" y="4886666"/>
                </a:cubicBezTo>
                <a:cubicBezTo>
                  <a:pt x="5864004" y="4926902"/>
                  <a:pt x="5836666" y="4933188"/>
                  <a:pt x="5801871" y="4905525"/>
                </a:cubicBezTo>
                <a:lnTo>
                  <a:pt x="5774396" y="4878021"/>
                </a:lnTo>
                <a:lnTo>
                  <a:pt x="5763470" y="4886056"/>
                </a:lnTo>
                <a:cubicBezTo>
                  <a:pt x="5729727" y="4907397"/>
                  <a:pt x="5704418" y="4941541"/>
                  <a:pt x="5679111" y="4971417"/>
                </a:cubicBezTo>
                <a:cubicBezTo>
                  <a:pt x="5666458" y="4979953"/>
                  <a:pt x="5670675" y="4992758"/>
                  <a:pt x="5679111" y="5001294"/>
                </a:cubicBezTo>
                <a:cubicBezTo>
                  <a:pt x="5683329" y="5005562"/>
                  <a:pt x="5687547" y="5009831"/>
                  <a:pt x="5687547" y="5014099"/>
                </a:cubicBezTo>
                <a:cubicBezTo>
                  <a:pt x="5708636" y="5095191"/>
                  <a:pt x="5708636" y="5095191"/>
                  <a:pt x="5649584" y="5150676"/>
                </a:cubicBezTo>
                <a:cubicBezTo>
                  <a:pt x="5624277" y="5176286"/>
                  <a:pt x="5607406" y="5223234"/>
                  <a:pt x="5552572" y="5210429"/>
                </a:cubicBezTo>
                <a:cubicBezTo>
                  <a:pt x="5577879" y="5231771"/>
                  <a:pt x="5603188" y="5214698"/>
                  <a:pt x="5620059" y="5227502"/>
                </a:cubicBezTo>
                <a:cubicBezTo>
                  <a:pt x="5645367" y="5236039"/>
                  <a:pt x="5662240" y="5253110"/>
                  <a:pt x="5683329" y="5223234"/>
                </a:cubicBezTo>
                <a:cubicBezTo>
                  <a:pt x="5687547" y="5223234"/>
                  <a:pt x="5700200" y="5227502"/>
                  <a:pt x="5704418" y="5236039"/>
                </a:cubicBezTo>
                <a:cubicBezTo>
                  <a:pt x="5729727" y="5257378"/>
                  <a:pt x="5759252" y="5270183"/>
                  <a:pt x="5788777" y="5282987"/>
                </a:cubicBezTo>
                <a:cubicBezTo>
                  <a:pt x="5856264" y="5304328"/>
                  <a:pt x="5898444" y="5359813"/>
                  <a:pt x="5944842" y="5411030"/>
                </a:cubicBezTo>
                <a:cubicBezTo>
                  <a:pt x="5974368" y="5440906"/>
                  <a:pt x="5987021" y="5483586"/>
                  <a:pt x="5970149" y="5530537"/>
                </a:cubicBezTo>
                <a:cubicBezTo>
                  <a:pt x="5953278" y="5577485"/>
                  <a:pt x="5936407" y="5628702"/>
                  <a:pt x="5890009" y="5658578"/>
                </a:cubicBezTo>
                <a:cubicBezTo>
                  <a:pt x="5881573" y="5667114"/>
                  <a:pt x="5881573" y="5675650"/>
                  <a:pt x="5885791" y="5688455"/>
                </a:cubicBezTo>
                <a:cubicBezTo>
                  <a:pt x="5890009" y="5739672"/>
                  <a:pt x="5911098" y="5786620"/>
                  <a:pt x="5906880" y="5833569"/>
                </a:cubicBezTo>
                <a:cubicBezTo>
                  <a:pt x="5906880" y="5914663"/>
                  <a:pt x="5868919" y="5978683"/>
                  <a:pt x="5801432" y="6029900"/>
                </a:cubicBezTo>
                <a:cubicBezTo>
                  <a:pt x="5767687" y="6051241"/>
                  <a:pt x="5742380" y="6081118"/>
                  <a:pt x="5700200" y="6076850"/>
                </a:cubicBezTo>
                <a:cubicBezTo>
                  <a:pt x="5632713" y="6072582"/>
                  <a:pt x="5561008" y="6093921"/>
                  <a:pt x="5493520" y="6046972"/>
                </a:cubicBezTo>
                <a:cubicBezTo>
                  <a:pt x="5409162" y="5987219"/>
                  <a:pt x="5345892" y="5918930"/>
                  <a:pt x="5350110" y="5807960"/>
                </a:cubicBezTo>
                <a:cubicBezTo>
                  <a:pt x="5350110" y="5799425"/>
                  <a:pt x="5354328" y="5786620"/>
                  <a:pt x="5350110" y="5773816"/>
                </a:cubicBezTo>
                <a:cubicBezTo>
                  <a:pt x="5345892" y="5752475"/>
                  <a:pt x="5341674" y="5726867"/>
                  <a:pt x="5329021" y="5709794"/>
                </a:cubicBezTo>
                <a:cubicBezTo>
                  <a:pt x="5320585" y="5696991"/>
                  <a:pt x="5291058" y="5701258"/>
                  <a:pt x="5274187" y="5701258"/>
                </a:cubicBezTo>
                <a:cubicBezTo>
                  <a:pt x="5202482" y="5709794"/>
                  <a:pt x="5139212" y="5671382"/>
                  <a:pt x="5067508" y="5684187"/>
                </a:cubicBezTo>
                <a:cubicBezTo>
                  <a:pt x="5054854" y="5688455"/>
                  <a:pt x="5042200" y="5679919"/>
                  <a:pt x="5033764" y="5692723"/>
                </a:cubicBezTo>
                <a:cubicBezTo>
                  <a:pt x="5029547" y="5714063"/>
                  <a:pt x="5067508" y="5688455"/>
                  <a:pt x="5059072" y="5718331"/>
                </a:cubicBezTo>
                <a:cubicBezTo>
                  <a:pt x="5046418" y="5752475"/>
                  <a:pt x="5059072" y="5765279"/>
                  <a:pt x="5080161" y="5752475"/>
                </a:cubicBezTo>
                <a:cubicBezTo>
                  <a:pt x="5118123" y="5731135"/>
                  <a:pt x="5156084" y="5739672"/>
                  <a:pt x="5194046" y="5735404"/>
                </a:cubicBezTo>
                <a:cubicBezTo>
                  <a:pt x="5210918" y="5735404"/>
                  <a:pt x="5219353" y="5739672"/>
                  <a:pt x="5215136" y="5761011"/>
                </a:cubicBezTo>
                <a:cubicBezTo>
                  <a:pt x="5215136" y="5773816"/>
                  <a:pt x="5219353" y="5786620"/>
                  <a:pt x="5198264" y="5790889"/>
                </a:cubicBezTo>
                <a:cubicBezTo>
                  <a:pt x="5151866" y="5795157"/>
                  <a:pt x="5105470" y="5825032"/>
                  <a:pt x="5059072" y="5790889"/>
                </a:cubicBezTo>
                <a:cubicBezTo>
                  <a:pt x="5046418" y="5782352"/>
                  <a:pt x="5016891" y="5803693"/>
                  <a:pt x="5012673" y="5816496"/>
                </a:cubicBezTo>
                <a:cubicBezTo>
                  <a:pt x="5000020" y="5880517"/>
                  <a:pt x="5025329" y="5944539"/>
                  <a:pt x="5088596" y="5974415"/>
                </a:cubicBezTo>
                <a:cubicBezTo>
                  <a:pt x="5139212" y="5995756"/>
                  <a:pt x="5189828" y="6021365"/>
                  <a:pt x="5227789" y="6064045"/>
                </a:cubicBezTo>
                <a:cubicBezTo>
                  <a:pt x="5240444" y="6076850"/>
                  <a:pt x="5253098" y="6085385"/>
                  <a:pt x="5269969" y="6068313"/>
                </a:cubicBezTo>
                <a:cubicBezTo>
                  <a:pt x="5282623" y="6051241"/>
                  <a:pt x="5286841" y="6081118"/>
                  <a:pt x="5299494" y="6081118"/>
                </a:cubicBezTo>
                <a:cubicBezTo>
                  <a:pt x="5312149" y="6076850"/>
                  <a:pt x="5341674" y="6072582"/>
                  <a:pt x="5333239" y="6098189"/>
                </a:cubicBezTo>
                <a:cubicBezTo>
                  <a:pt x="5329021" y="6115262"/>
                  <a:pt x="5316368" y="6132335"/>
                  <a:pt x="5291058" y="6128067"/>
                </a:cubicBezTo>
                <a:cubicBezTo>
                  <a:pt x="5278405" y="6128067"/>
                  <a:pt x="5269969" y="6119530"/>
                  <a:pt x="5261533" y="6115262"/>
                </a:cubicBezTo>
                <a:cubicBezTo>
                  <a:pt x="5185610" y="6089653"/>
                  <a:pt x="5122341" y="6038436"/>
                  <a:pt x="5046418" y="6000024"/>
                </a:cubicBezTo>
                <a:cubicBezTo>
                  <a:pt x="5037982" y="5995756"/>
                  <a:pt x="5029547" y="5991487"/>
                  <a:pt x="5016891" y="5987219"/>
                </a:cubicBezTo>
                <a:cubicBezTo>
                  <a:pt x="4970495" y="5965880"/>
                  <a:pt x="4932533" y="5991487"/>
                  <a:pt x="4928315" y="6042704"/>
                </a:cubicBezTo>
                <a:cubicBezTo>
                  <a:pt x="4928315" y="6059777"/>
                  <a:pt x="4928315" y="6081118"/>
                  <a:pt x="4928315" y="6102457"/>
                </a:cubicBezTo>
                <a:cubicBezTo>
                  <a:pt x="4928315" y="6119530"/>
                  <a:pt x="4928315" y="6140870"/>
                  <a:pt x="4928315" y="6166479"/>
                </a:cubicBezTo>
                <a:cubicBezTo>
                  <a:pt x="4890354" y="6166479"/>
                  <a:pt x="4848174" y="6153674"/>
                  <a:pt x="4818649" y="6166479"/>
                </a:cubicBezTo>
                <a:cubicBezTo>
                  <a:pt x="4784904" y="6183552"/>
                  <a:pt x="4763815" y="6221964"/>
                  <a:pt x="4734289" y="6251839"/>
                </a:cubicBezTo>
                <a:cubicBezTo>
                  <a:pt x="4708981" y="6273181"/>
                  <a:pt x="4687892" y="6298790"/>
                  <a:pt x="4662583" y="6320129"/>
                </a:cubicBezTo>
                <a:cubicBezTo>
                  <a:pt x="4633058" y="6350007"/>
                  <a:pt x="4633058" y="6350007"/>
                  <a:pt x="4590878" y="6324397"/>
                </a:cubicBezTo>
                <a:cubicBezTo>
                  <a:pt x="4557136" y="6307324"/>
                  <a:pt x="4493866" y="6320129"/>
                  <a:pt x="4468559" y="6350007"/>
                </a:cubicBezTo>
                <a:cubicBezTo>
                  <a:pt x="4460121" y="6358541"/>
                  <a:pt x="4455904" y="6367078"/>
                  <a:pt x="4455904" y="6371346"/>
                </a:cubicBezTo>
                <a:cubicBezTo>
                  <a:pt x="4468559" y="6422563"/>
                  <a:pt x="4434814" y="6465245"/>
                  <a:pt x="4439032" y="6512193"/>
                </a:cubicBezTo>
                <a:cubicBezTo>
                  <a:pt x="4443250" y="6533533"/>
                  <a:pt x="4426379" y="6546337"/>
                  <a:pt x="4413725" y="6554874"/>
                </a:cubicBezTo>
                <a:cubicBezTo>
                  <a:pt x="4405289" y="6559142"/>
                  <a:pt x="4392634" y="6554874"/>
                  <a:pt x="4392634" y="6546337"/>
                </a:cubicBezTo>
                <a:cubicBezTo>
                  <a:pt x="4388416" y="6512193"/>
                  <a:pt x="4388416" y="6478048"/>
                  <a:pt x="4388416" y="6443904"/>
                </a:cubicBezTo>
                <a:cubicBezTo>
                  <a:pt x="4392634" y="6409760"/>
                  <a:pt x="4384198" y="6392687"/>
                  <a:pt x="4358891" y="6405492"/>
                </a:cubicBezTo>
                <a:cubicBezTo>
                  <a:pt x="4337802" y="6409760"/>
                  <a:pt x="4316711" y="6422563"/>
                  <a:pt x="4299840" y="6431099"/>
                </a:cubicBezTo>
                <a:cubicBezTo>
                  <a:pt x="4287187" y="6443904"/>
                  <a:pt x="4278750" y="6456708"/>
                  <a:pt x="4261879" y="6469511"/>
                </a:cubicBezTo>
                <a:cubicBezTo>
                  <a:pt x="4240788" y="6443904"/>
                  <a:pt x="4240788" y="6414026"/>
                  <a:pt x="4257661" y="6392687"/>
                </a:cubicBezTo>
                <a:cubicBezTo>
                  <a:pt x="4282968" y="6362809"/>
                  <a:pt x="4253442" y="6358541"/>
                  <a:pt x="4240788" y="6354275"/>
                </a:cubicBezTo>
                <a:cubicBezTo>
                  <a:pt x="4232352" y="6350007"/>
                  <a:pt x="4207046" y="6341470"/>
                  <a:pt x="4202827" y="6367078"/>
                </a:cubicBezTo>
                <a:cubicBezTo>
                  <a:pt x="4202827" y="6405492"/>
                  <a:pt x="4185956" y="6435367"/>
                  <a:pt x="4185956" y="6473779"/>
                </a:cubicBezTo>
                <a:cubicBezTo>
                  <a:pt x="4177518" y="6546337"/>
                  <a:pt x="4177518" y="6618895"/>
                  <a:pt x="4152212" y="6691451"/>
                </a:cubicBezTo>
                <a:cubicBezTo>
                  <a:pt x="4147994" y="6699988"/>
                  <a:pt x="4152212" y="6717060"/>
                  <a:pt x="4152212" y="6729865"/>
                </a:cubicBezTo>
                <a:cubicBezTo>
                  <a:pt x="4152212" y="6746936"/>
                  <a:pt x="4156429" y="6764009"/>
                  <a:pt x="4135340" y="6759741"/>
                </a:cubicBezTo>
                <a:cubicBezTo>
                  <a:pt x="4118469" y="6759741"/>
                  <a:pt x="4110031" y="6746936"/>
                  <a:pt x="4105814" y="6734133"/>
                </a:cubicBezTo>
                <a:cubicBezTo>
                  <a:pt x="4097378" y="6725597"/>
                  <a:pt x="4105814" y="6712792"/>
                  <a:pt x="4101596" y="6704256"/>
                </a:cubicBezTo>
                <a:cubicBezTo>
                  <a:pt x="4093160" y="6670112"/>
                  <a:pt x="4122687" y="6653039"/>
                  <a:pt x="4122687" y="6623163"/>
                </a:cubicBezTo>
                <a:cubicBezTo>
                  <a:pt x="4118469" y="6601822"/>
                  <a:pt x="4110031" y="6571946"/>
                  <a:pt x="4131122" y="6550605"/>
                </a:cubicBezTo>
                <a:cubicBezTo>
                  <a:pt x="4143776" y="6537801"/>
                  <a:pt x="4135340" y="6520730"/>
                  <a:pt x="4135340" y="6503657"/>
                </a:cubicBezTo>
                <a:cubicBezTo>
                  <a:pt x="4139558" y="6469511"/>
                  <a:pt x="4131122" y="6431099"/>
                  <a:pt x="4139558" y="6401223"/>
                </a:cubicBezTo>
                <a:cubicBezTo>
                  <a:pt x="4152212" y="6350007"/>
                  <a:pt x="4135340" y="6315861"/>
                  <a:pt x="4097378" y="6285985"/>
                </a:cubicBezTo>
                <a:cubicBezTo>
                  <a:pt x="4055199" y="6294522"/>
                  <a:pt x="4080506" y="6345738"/>
                  <a:pt x="4050982" y="6362809"/>
                </a:cubicBezTo>
                <a:cubicBezTo>
                  <a:pt x="4055199" y="6431099"/>
                  <a:pt x="4017237" y="6486584"/>
                  <a:pt x="4017237" y="6554874"/>
                </a:cubicBezTo>
                <a:cubicBezTo>
                  <a:pt x="4017237" y="6593286"/>
                  <a:pt x="3987712" y="6627431"/>
                  <a:pt x="3983494" y="6665844"/>
                </a:cubicBezTo>
                <a:cubicBezTo>
                  <a:pt x="3979276" y="6682916"/>
                  <a:pt x="3958185" y="6678648"/>
                  <a:pt x="3945532" y="6674380"/>
                </a:cubicBezTo>
                <a:cubicBezTo>
                  <a:pt x="3932878" y="6674380"/>
                  <a:pt x="3932878" y="6657307"/>
                  <a:pt x="3937096" y="6648771"/>
                </a:cubicBezTo>
                <a:cubicBezTo>
                  <a:pt x="3966621" y="6589018"/>
                  <a:pt x="3962403" y="6516462"/>
                  <a:pt x="3983494" y="6456708"/>
                </a:cubicBezTo>
                <a:cubicBezTo>
                  <a:pt x="3991930" y="6435367"/>
                  <a:pt x="3991930" y="6414026"/>
                  <a:pt x="4000366" y="6392687"/>
                </a:cubicBezTo>
                <a:cubicBezTo>
                  <a:pt x="4013019" y="6358541"/>
                  <a:pt x="3987712" y="6320129"/>
                  <a:pt x="3975059" y="6285985"/>
                </a:cubicBezTo>
                <a:cubicBezTo>
                  <a:pt x="3962403" y="6247573"/>
                  <a:pt x="3958185" y="6204891"/>
                  <a:pt x="3970841" y="6170747"/>
                </a:cubicBezTo>
                <a:cubicBezTo>
                  <a:pt x="3987712" y="6136603"/>
                  <a:pt x="3975059" y="6110994"/>
                  <a:pt x="3970841" y="6081118"/>
                </a:cubicBezTo>
                <a:cubicBezTo>
                  <a:pt x="3962403" y="6038436"/>
                  <a:pt x="3941314" y="6008560"/>
                  <a:pt x="3920225" y="5974415"/>
                </a:cubicBezTo>
                <a:cubicBezTo>
                  <a:pt x="3911789" y="5953075"/>
                  <a:pt x="3894916" y="5936002"/>
                  <a:pt x="3865391" y="5957344"/>
                </a:cubicBezTo>
                <a:cubicBezTo>
                  <a:pt x="3844302" y="5970148"/>
                  <a:pt x="3814775" y="5961612"/>
                  <a:pt x="3802122" y="5936002"/>
                </a:cubicBezTo>
                <a:cubicBezTo>
                  <a:pt x="3776814" y="5897590"/>
                  <a:pt x="3738852" y="5901859"/>
                  <a:pt x="3705109" y="5910395"/>
                </a:cubicBezTo>
                <a:cubicBezTo>
                  <a:pt x="3646058" y="5927466"/>
                  <a:pt x="3591224" y="5940271"/>
                  <a:pt x="3527954" y="5944539"/>
                </a:cubicBezTo>
                <a:cubicBezTo>
                  <a:pt x="3502647" y="5944539"/>
                  <a:pt x="3477338" y="5931734"/>
                  <a:pt x="3452031" y="5923198"/>
                </a:cubicBezTo>
                <a:cubicBezTo>
                  <a:pt x="3367673" y="5880517"/>
                  <a:pt x="3308621" y="5812228"/>
                  <a:pt x="3258005" y="5735404"/>
                </a:cubicBezTo>
                <a:lnTo>
                  <a:pt x="3220406" y="5669457"/>
                </a:lnTo>
                <a:lnTo>
                  <a:pt x="3215818" y="5692352"/>
                </a:lnTo>
                <a:cubicBezTo>
                  <a:pt x="3208017" y="5716157"/>
                  <a:pt x="3194363" y="5715170"/>
                  <a:pt x="3157306" y="5699382"/>
                </a:cubicBezTo>
                <a:cubicBezTo>
                  <a:pt x="3133902" y="5688857"/>
                  <a:pt x="3133902" y="5688857"/>
                  <a:pt x="3113098" y="5715170"/>
                </a:cubicBezTo>
                <a:cubicBezTo>
                  <a:pt x="3094894" y="5741483"/>
                  <a:pt x="3076690" y="5767796"/>
                  <a:pt x="3040283" y="5759902"/>
                </a:cubicBezTo>
                <a:cubicBezTo>
                  <a:pt x="3022080" y="5754640"/>
                  <a:pt x="3019481" y="5767796"/>
                  <a:pt x="3016879" y="5780953"/>
                </a:cubicBezTo>
                <a:cubicBezTo>
                  <a:pt x="3011678" y="5804635"/>
                  <a:pt x="3019481" y="5825687"/>
                  <a:pt x="3027282" y="5846736"/>
                </a:cubicBezTo>
                <a:cubicBezTo>
                  <a:pt x="3040283" y="5878313"/>
                  <a:pt x="3040283" y="5907257"/>
                  <a:pt x="3024681" y="5936202"/>
                </a:cubicBezTo>
                <a:cubicBezTo>
                  <a:pt x="3014279" y="5936202"/>
                  <a:pt x="3003876" y="5936202"/>
                  <a:pt x="2993474" y="5936202"/>
                </a:cubicBezTo>
                <a:cubicBezTo>
                  <a:pt x="2990875" y="5917783"/>
                  <a:pt x="2990875" y="5899363"/>
                  <a:pt x="2993474" y="5878313"/>
                </a:cubicBezTo>
                <a:cubicBezTo>
                  <a:pt x="2993474" y="5862524"/>
                  <a:pt x="2996075" y="5846736"/>
                  <a:pt x="2990875" y="5833580"/>
                </a:cubicBezTo>
                <a:cubicBezTo>
                  <a:pt x="2980473" y="5778322"/>
                  <a:pt x="2949266" y="5765166"/>
                  <a:pt x="2899857" y="5788848"/>
                </a:cubicBezTo>
                <a:lnTo>
                  <a:pt x="2873093" y="5799004"/>
                </a:lnTo>
                <a:lnTo>
                  <a:pt x="2883476" y="5849790"/>
                </a:lnTo>
                <a:cubicBezTo>
                  <a:pt x="2881017" y="5887605"/>
                  <a:pt x="2890852" y="5905058"/>
                  <a:pt x="2912976" y="5919602"/>
                </a:cubicBezTo>
                <a:cubicBezTo>
                  <a:pt x="2912976" y="5931236"/>
                  <a:pt x="2912976" y="5942873"/>
                  <a:pt x="2912976" y="5954508"/>
                </a:cubicBezTo>
                <a:cubicBezTo>
                  <a:pt x="2888393" y="5971960"/>
                  <a:pt x="2881017" y="6003958"/>
                  <a:pt x="2888393" y="6033046"/>
                </a:cubicBezTo>
                <a:cubicBezTo>
                  <a:pt x="2900685" y="6085404"/>
                  <a:pt x="2885935" y="6126127"/>
                  <a:pt x="2853976" y="6161032"/>
                </a:cubicBezTo>
                <a:cubicBezTo>
                  <a:pt x="2841684" y="6175577"/>
                  <a:pt x="2829393" y="6187212"/>
                  <a:pt x="2824476" y="6207573"/>
                </a:cubicBezTo>
                <a:cubicBezTo>
                  <a:pt x="2819560" y="6239570"/>
                  <a:pt x="2804810" y="6257023"/>
                  <a:pt x="2777768" y="6254115"/>
                </a:cubicBezTo>
                <a:cubicBezTo>
                  <a:pt x="2758101" y="6254115"/>
                  <a:pt x="2743350" y="6268658"/>
                  <a:pt x="2735976" y="6280293"/>
                </a:cubicBezTo>
                <a:cubicBezTo>
                  <a:pt x="2694184" y="6350104"/>
                  <a:pt x="2632725" y="6312290"/>
                  <a:pt x="2581100" y="6321016"/>
                </a:cubicBezTo>
                <a:cubicBezTo>
                  <a:pt x="2558974" y="6323926"/>
                  <a:pt x="2512265" y="6338469"/>
                  <a:pt x="2502432" y="6318108"/>
                </a:cubicBezTo>
                <a:cubicBezTo>
                  <a:pt x="2472932" y="6259931"/>
                  <a:pt x="2396724" y="6283203"/>
                  <a:pt x="2379515" y="6204665"/>
                </a:cubicBezTo>
                <a:cubicBezTo>
                  <a:pt x="2374598" y="6181394"/>
                  <a:pt x="2340182" y="6166850"/>
                  <a:pt x="2372140" y="6134854"/>
                </a:cubicBezTo>
                <a:cubicBezTo>
                  <a:pt x="2381974" y="6126127"/>
                  <a:pt x="2379515" y="6108674"/>
                  <a:pt x="2369681" y="6105766"/>
                </a:cubicBezTo>
                <a:lnTo>
                  <a:pt x="2339874" y="6073376"/>
                </a:lnTo>
                <a:lnTo>
                  <a:pt x="2339057" y="6172491"/>
                </a:lnTo>
                <a:cubicBezTo>
                  <a:pt x="2372429" y="6293862"/>
                  <a:pt x="2332383" y="6388264"/>
                  <a:pt x="2245613" y="6469179"/>
                </a:cubicBezTo>
                <a:cubicBezTo>
                  <a:pt x="2212239" y="6502892"/>
                  <a:pt x="2178865" y="6529863"/>
                  <a:pt x="2165516" y="6577064"/>
                </a:cubicBezTo>
                <a:cubicBezTo>
                  <a:pt x="2152166" y="6651236"/>
                  <a:pt x="2112120" y="6691693"/>
                  <a:pt x="2038697" y="6684950"/>
                </a:cubicBezTo>
                <a:cubicBezTo>
                  <a:pt x="1985301" y="6684950"/>
                  <a:pt x="1945253" y="6718666"/>
                  <a:pt x="1925229" y="6745637"/>
                </a:cubicBezTo>
                <a:cubicBezTo>
                  <a:pt x="1811760" y="6907466"/>
                  <a:pt x="1644893" y="6819809"/>
                  <a:pt x="1504727" y="6840037"/>
                </a:cubicBezTo>
                <a:cubicBezTo>
                  <a:pt x="1444654" y="6846780"/>
                  <a:pt x="1317836" y="6880495"/>
                  <a:pt x="1291137" y="6833294"/>
                </a:cubicBezTo>
                <a:cubicBezTo>
                  <a:pt x="1211042" y="6698437"/>
                  <a:pt x="1004128" y="6752379"/>
                  <a:pt x="957405" y="6570322"/>
                </a:cubicBezTo>
                <a:cubicBezTo>
                  <a:pt x="944055" y="6516378"/>
                  <a:pt x="850611" y="6482664"/>
                  <a:pt x="937381" y="6408492"/>
                </a:cubicBezTo>
                <a:cubicBezTo>
                  <a:pt x="964080" y="6388264"/>
                  <a:pt x="957405" y="6347806"/>
                  <a:pt x="930706" y="6341063"/>
                </a:cubicBezTo>
                <a:cubicBezTo>
                  <a:pt x="823912" y="6300605"/>
                  <a:pt x="830586" y="6239920"/>
                  <a:pt x="897334" y="6159005"/>
                </a:cubicBezTo>
                <a:cubicBezTo>
                  <a:pt x="917356" y="6132033"/>
                  <a:pt x="890659" y="6098319"/>
                  <a:pt x="877310" y="6071348"/>
                </a:cubicBezTo>
                <a:cubicBezTo>
                  <a:pt x="850611" y="6030890"/>
                  <a:pt x="843936" y="5990433"/>
                  <a:pt x="883984" y="5956718"/>
                </a:cubicBezTo>
                <a:cubicBezTo>
                  <a:pt x="924031" y="5923004"/>
                  <a:pt x="917356" y="5882546"/>
                  <a:pt x="930706" y="5842089"/>
                </a:cubicBezTo>
                <a:cubicBezTo>
                  <a:pt x="964080" y="5740945"/>
                  <a:pt x="1004128" y="5612831"/>
                  <a:pt x="1077548" y="5565630"/>
                </a:cubicBezTo>
                <a:cubicBezTo>
                  <a:pt x="1157645" y="5515058"/>
                  <a:pt x="1236071" y="5462802"/>
                  <a:pt x="1314498" y="5411386"/>
                </a:cubicBezTo>
                <a:lnTo>
                  <a:pt x="1549789" y="5263244"/>
                </a:lnTo>
                <a:lnTo>
                  <a:pt x="1515990" y="5193357"/>
                </a:lnTo>
                <a:cubicBezTo>
                  <a:pt x="1499119" y="5125069"/>
                  <a:pt x="1465376" y="5061047"/>
                  <a:pt x="1452723" y="4988490"/>
                </a:cubicBezTo>
                <a:cubicBezTo>
                  <a:pt x="1448505" y="4958614"/>
                  <a:pt x="1427414" y="4945809"/>
                  <a:pt x="1402107" y="4933005"/>
                </a:cubicBezTo>
                <a:cubicBezTo>
                  <a:pt x="1385235" y="4928736"/>
                  <a:pt x="1368362" y="4915932"/>
                  <a:pt x="1368362" y="4898861"/>
                </a:cubicBezTo>
                <a:cubicBezTo>
                  <a:pt x="1372580" y="4864715"/>
                  <a:pt x="1343055" y="4851912"/>
                  <a:pt x="1326184" y="4830571"/>
                </a:cubicBezTo>
                <a:cubicBezTo>
                  <a:pt x="1292439" y="4907397"/>
                  <a:pt x="1279785" y="4988490"/>
                  <a:pt x="1284003" y="5061047"/>
                </a:cubicBezTo>
                <a:cubicBezTo>
                  <a:pt x="1284003" y="5095191"/>
                  <a:pt x="1309312" y="5103728"/>
                  <a:pt x="1321966" y="5125069"/>
                </a:cubicBezTo>
                <a:cubicBezTo>
                  <a:pt x="1343055" y="5159213"/>
                  <a:pt x="1355708" y="5189088"/>
                  <a:pt x="1351491" y="5231771"/>
                </a:cubicBezTo>
                <a:cubicBezTo>
                  <a:pt x="1351491" y="5257378"/>
                  <a:pt x="1351491" y="5278719"/>
                  <a:pt x="1351491" y="5312863"/>
                </a:cubicBezTo>
                <a:cubicBezTo>
                  <a:pt x="1309312" y="5295792"/>
                  <a:pt x="1267132" y="5291524"/>
                  <a:pt x="1262914" y="5231771"/>
                </a:cubicBezTo>
                <a:cubicBezTo>
                  <a:pt x="1262914" y="5206161"/>
                  <a:pt x="1237607" y="5163481"/>
                  <a:pt x="1208080" y="5159213"/>
                </a:cubicBezTo>
                <a:cubicBezTo>
                  <a:pt x="1174337" y="5154945"/>
                  <a:pt x="1178555" y="5129337"/>
                  <a:pt x="1174337" y="5116532"/>
                </a:cubicBezTo>
                <a:cubicBezTo>
                  <a:pt x="1165902" y="5082387"/>
                  <a:pt x="1153246" y="5043975"/>
                  <a:pt x="1132157" y="5018367"/>
                </a:cubicBezTo>
                <a:cubicBezTo>
                  <a:pt x="1106850" y="4988490"/>
                  <a:pt x="1123722" y="4950077"/>
                  <a:pt x="1102632" y="4915932"/>
                </a:cubicBezTo>
                <a:cubicBezTo>
                  <a:pt x="1089977" y="4898861"/>
                  <a:pt x="1089977" y="4877520"/>
                  <a:pt x="1060452" y="4864715"/>
                </a:cubicBezTo>
                <a:cubicBezTo>
                  <a:pt x="1022490" y="4847644"/>
                  <a:pt x="1005618" y="4813498"/>
                  <a:pt x="1018272" y="4766550"/>
                </a:cubicBezTo>
                <a:cubicBezTo>
                  <a:pt x="1039363" y="4762281"/>
                  <a:pt x="1064670" y="4766550"/>
                  <a:pt x="1081541" y="4758013"/>
                </a:cubicBezTo>
                <a:cubicBezTo>
                  <a:pt x="1102632" y="4740942"/>
                  <a:pt x="1115286" y="4715333"/>
                  <a:pt x="1115286" y="4685457"/>
                </a:cubicBezTo>
                <a:cubicBezTo>
                  <a:pt x="1115286" y="4664116"/>
                  <a:pt x="1140593" y="4659848"/>
                  <a:pt x="1136375" y="4634240"/>
                </a:cubicBezTo>
                <a:cubicBezTo>
                  <a:pt x="1132157" y="4621436"/>
                  <a:pt x="1161682" y="4634240"/>
                  <a:pt x="1165902" y="4617168"/>
                </a:cubicBezTo>
                <a:cubicBezTo>
                  <a:pt x="1165902" y="4612899"/>
                  <a:pt x="1144811" y="4612899"/>
                  <a:pt x="1136375" y="4604363"/>
                </a:cubicBezTo>
                <a:cubicBezTo>
                  <a:pt x="1127939" y="4591558"/>
                  <a:pt x="1123722" y="4578755"/>
                  <a:pt x="1115286" y="4561683"/>
                </a:cubicBezTo>
                <a:cubicBezTo>
                  <a:pt x="1111068" y="4540342"/>
                  <a:pt x="1119504" y="4527537"/>
                  <a:pt x="1144811" y="4523270"/>
                </a:cubicBezTo>
                <a:cubicBezTo>
                  <a:pt x="1182773" y="4520069"/>
                  <a:pt x="1201753" y="4509666"/>
                  <a:pt x="1210652" y="4481255"/>
                </a:cubicBezTo>
                <a:lnTo>
                  <a:pt x="1213057" y="4466973"/>
                </a:lnTo>
                <a:lnTo>
                  <a:pt x="1077645" y="4505872"/>
                </a:lnTo>
                <a:lnTo>
                  <a:pt x="1064670" y="4519002"/>
                </a:lnTo>
                <a:cubicBezTo>
                  <a:pt x="1052016" y="4527537"/>
                  <a:pt x="1043581" y="4527537"/>
                  <a:pt x="1035145" y="4519002"/>
                </a:cubicBezTo>
                <a:lnTo>
                  <a:pt x="1035145" y="4518081"/>
                </a:lnTo>
                <a:lnTo>
                  <a:pt x="894874" y="4558376"/>
                </a:lnTo>
                <a:lnTo>
                  <a:pt x="886329" y="4539881"/>
                </a:lnTo>
                <a:cubicBezTo>
                  <a:pt x="861154" y="4446146"/>
                  <a:pt x="859500" y="4471757"/>
                  <a:pt x="835664" y="4478306"/>
                </a:cubicBezTo>
                <a:cubicBezTo>
                  <a:pt x="803880" y="4487040"/>
                  <a:pt x="778396" y="4519226"/>
                  <a:pt x="735676" y="4455468"/>
                </a:cubicBezTo>
                <a:cubicBezTo>
                  <a:pt x="727729" y="4457653"/>
                  <a:pt x="713490" y="4436385"/>
                  <a:pt x="707197" y="4412955"/>
                </a:cubicBezTo>
                <a:cubicBezTo>
                  <a:pt x="694612" y="4366099"/>
                  <a:pt x="708849" y="4387347"/>
                  <a:pt x="716794" y="4385164"/>
                </a:cubicBezTo>
                <a:cubicBezTo>
                  <a:pt x="780361" y="4367695"/>
                  <a:pt x="843927" y="4350229"/>
                  <a:pt x="907490" y="4332762"/>
                </a:cubicBezTo>
                <a:cubicBezTo>
                  <a:pt x="915436" y="4330579"/>
                  <a:pt x="931330" y="4326211"/>
                  <a:pt x="925036" y="4302781"/>
                </a:cubicBezTo>
                <a:cubicBezTo>
                  <a:pt x="926683" y="4277149"/>
                  <a:pt x="914098" y="4230294"/>
                  <a:pt x="915747" y="4204662"/>
                </a:cubicBezTo>
                <a:cubicBezTo>
                  <a:pt x="901508" y="4183415"/>
                  <a:pt x="887273" y="4162168"/>
                  <a:pt x="863433" y="4168719"/>
                </a:cubicBezTo>
                <a:cubicBezTo>
                  <a:pt x="831653" y="4177451"/>
                  <a:pt x="788932" y="4113698"/>
                  <a:pt x="763444" y="4145862"/>
                </a:cubicBezTo>
                <a:cubicBezTo>
                  <a:pt x="714431" y="4058679"/>
                  <a:pt x="699879" y="4163327"/>
                  <a:pt x="650868" y="4076144"/>
                </a:cubicBezTo>
                <a:cubicBezTo>
                  <a:pt x="619084" y="4084878"/>
                  <a:pt x="587303" y="4093612"/>
                  <a:pt x="555520" y="4102346"/>
                </a:cubicBezTo>
                <a:cubicBezTo>
                  <a:pt x="531682" y="4108896"/>
                  <a:pt x="507846" y="4115445"/>
                  <a:pt x="490298" y="4145422"/>
                </a:cubicBezTo>
                <a:cubicBezTo>
                  <a:pt x="474409" y="4149788"/>
                  <a:pt x="453878" y="4105117"/>
                  <a:pt x="439634" y="4083851"/>
                </a:cubicBezTo>
                <a:cubicBezTo>
                  <a:pt x="433341" y="4060421"/>
                  <a:pt x="427049" y="4036995"/>
                  <a:pt x="428698" y="4011359"/>
                </a:cubicBezTo>
                <a:cubicBezTo>
                  <a:pt x="444590" y="4006993"/>
                  <a:pt x="452536" y="4004808"/>
                  <a:pt x="468426" y="4000442"/>
                </a:cubicBezTo>
                <a:cubicBezTo>
                  <a:pt x="500210" y="3991708"/>
                  <a:pt x="533645" y="3957365"/>
                  <a:pt x="578018" y="3995512"/>
                </a:cubicBezTo>
                <a:cubicBezTo>
                  <a:pt x="630332" y="4031448"/>
                  <a:pt x="636938" y="3928983"/>
                  <a:pt x="675015" y="3943673"/>
                </a:cubicBezTo>
                <a:cubicBezTo>
                  <a:pt x="689257" y="3964943"/>
                  <a:pt x="705148" y="3960576"/>
                  <a:pt x="700505" y="3911513"/>
                </a:cubicBezTo>
                <a:cubicBezTo>
                  <a:pt x="630646" y="3905551"/>
                  <a:pt x="546546" y="3878324"/>
                  <a:pt x="481333" y="3921422"/>
                </a:cubicBezTo>
                <a:cubicBezTo>
                  <a:pt x="473386" y="3923605"/>
                  <a:pt x="451200" y="3904524"/>
                  <a:pt x="449550" y="3930156"/>
                </a:cubicBezTo>
                <a:cubicBezTo>
                  <a:pt x="439951" y="3957954"/>
                  <a:pt x="406832" y="3866401"/>
                  <a:pt x="397233" y="3894199"/>
                </a:cubicBezTo>
                <a:cubicBezTo>
                  <a:pt x="389287" y="3896384"/>
                  <a:pt x="376697" y="3849504"/>
                  <a:pt x="370404" y="3826073"/>
                </a:cubicBezTo>
                <a:cubicBezTo>
                  <a:pt x="357813" y="3779199"/>
                  <a:pt x="365760" y="3777016"/>
                  <a:pt x="373706" y="3774833"/>
                </a:cubicBezTo>
                <a:cubicBezTo>
                  <a:pt x="413434" y="3763916"/>
                  <a:pt x="453163" y="3752998"/>
                  <a:pt x="492892" y="3742081"/>
                </a:cubicBezTo>
                <a:cubicBezTo>
                  <a:pt x="446870" y="3729568"/>
                  <a:pt x="388263" y="3670181"/>
                  <a:pt x="340587" y="3683282"/>
                </a:cubicBezTo>
                <a:cubicBezTo>
                  <a:pt x="338938" y="3708915"/>
                  <a:pt x="323048" y="3713282"/>
                  <a:pt x="304166" y="3642972"/>
                </a:cubicBezTo>
                <a:cubicBezTo>
                  <a:pt x="291576" y="3596094"/>
                  <a:pt x="313756" y="3615156"/>
                  <a:pt x="329650" y="3610788"/>
                </a:cubicBezTo>
                <a:cubicBezTo>
                  <a:pt x="393215" y="3593321"/>
                  <a:pt x="456778" y="3575855"/>
                  <a:pt x="528290" y="3556205"/>
                </a:cubicBezTo>
                <a:cubicBezTo>
                  <a:pt x="536235" y="3554020"/>
                  <a:pt x="558425" y="3573103"/>
                  <a:pt x="547488" y="3500617"/>
                </a:cubicBezTo>
                <a:cubicBezTo>
                  <a:pt x="531597" y="3504981"/>
                  <a:pt x="506107" y="3537139"/>
                  <a:pt x="491869" y="3515899"/>
                </a:cubicBezTo>
                <a:cubicBezTo>
                  <a:pt x="449149" y="3452141"/>
                  <a:pt x="437898" y="3505552"/>
                  <a:pt x="401475" y="3465241"/>
                </a:cubicBezTo>
                <a:cubicBezTo>
                  <a:pt x="379293" y="3446182"/>
                  <a:pt x="353803" y="3478341"/>
                  <a:pt x="329965" y="3484891"/>
                </a:cubicBezTo>
                <a:cubicBezTo>
                  <a:pt x="314074" y="3489259"/>
                  <a:pt x="299839" y="3468016"/>
                  <a:pt x="287249" y="3421137"/>
                </a:cubicBezTo>
                <a:cubicBezTo>
                  <a:pt x="280957" y="3397708"/>
                  <a:pt x="276310" y="3348650"/>
                  <a:pt x="292203" y="3344284"/>
                </a:cubicBezTo>
                <a:cubicBezTo>
                  <a:pt x="354112" y="3352426"/>
                  <a:pt x="409731" y="3337141"/>
                  <a:pt x="459059" y="3298432"/>
                </a:cubicBezTo>
                <a:cubicBezTo>
                  <a:pt x="482897" y="3291881"/>
                  <a:pt x="505081" y="3310940"/>
                  <a:pt x="524279" y="3255350"/>
                </a:cubicBezTo>
                <a:cubicBezTo>
                  <a:pt x="484549" y="3266269"/>
                  <a:pt x="454416" y="3249368"/>
                  <a:pt x="436879" y="3279368"/>
                </a:cubicBezTo>
                <a:cubicBezTo>
                  <a:pt x="405095" y="3288102"/>
                  <a:pt x="384558" y="3243406"/>
                  <a:pt x="356080" y="3200919"/>
                </a:cubicBezTo>
                <a:cubicBezTo>
                  <a:pt x="341840" y="3179653"/>
                  <a:pt x="335546" y="3156223"/>
                  <a:pt x="337202" y="3130614"/>
                </a:cubicBezTo>
                <a:cubicBezTo>
                  <a:pt x="338847" y="3104976"/>
                  <a:pt x="340502" y="3079369"/>
                  <a:pt x="356393" y="3075001"/>
                </a:cubicBezTo>
                <a:cubicBezTo>
                  <a:pt x="402412" y="3087508"/>
                  <a:pt x="427903" y="3055350"/>
                  <a:pt x="447096" y="2999739"/>
                </a:cubicBezTo>
                <a:cubicBezTo>
                  <a:pt x="482185" y="2939783"/>
                  <a:pt x="528207" y="2952291"/>
                  <a:pt x="575879" y="2939191"/>
                </a:cubicBezTo>
                <a:lnTo>
                  <a:pt x="698476" y="2905502"/>
                </a:lnTo>
                <a:lnTo>
                  <a:pt x="693489" y="2901402"/>
                </a:lnTo>
                <a:cubicBezTo>
                  <a:pt x="617566" y="2867257"/>
                  <a:pt x="626002" y="2760556"/>
                  <a:pt x="701925" y="2722142"/>
                </a:cubicBezTo>
                <a:cubicBezTo>
                  <a:pt x="712471" y="2715740"/>
                  <a:pt x="727233" y="2713605"/>
                  <a:pt x="743050" y="2713072"/>
                </a:cubicBezTo>
                <a:lnTo>
                  <a:pt x="763270" y="2713300"/>
                </a:lnTo>
                <a:lnTo>
                  <a:pt x="759414" y="2704761"/>
                </a:lnTo>
                <a:cubicBezTo>
                  <a:pt x="737247" y="2668390"/>
                  <a:pt x="717880" y="2673712"/>
                  <a:pt x="694044" y="2680261"/>
                </a:cubicBezTo>
                <a:cubicBezTo>
                  <a:pt x="678153" y="2684629"/>
                  <a:pt x="660606" y="2714604"/>
                  <a:pt x="617888" y="2650850"/>
                </a:cubicBezTo>
                <a:cubicBezTo>
                  <a:pt x="584454" y="2685196"/>
                  <a:pt x="524193" y="2651438"/>
                  <a:pt x="497051" y="2709214"/>
                </a:cubicBezTo>
                <a:cubicBezTo>
                  <a:pt x="485802" y="2762639"/>
                  <a:pt x="455674" y="2745764"/>
                  <a:pt x="431838" y="2752314"/>
                </a:cubicBezTo>
                <a:cubicBezTo>
                  <a:pt x="423891" y="2754497"/>
                  <a:pt x="395410" y="2711984"/>
                  <a:pt x="382820" y="2665107"/>
                </a:cubicBezTo>
                <a:cubicBezTo>
                  <a:pt x="378184" y="2616067"/>
                  <a:pt x="392421" y="2637314"/>
                  <a:pt x="408311" y="2632949"/>
                </a:cubicBezTo>
                <a:cubicBezTo>
                  <a:pt x="497368" y="2583317"/>
                  <a:pt x="599006" y="2580546"/>
                  <a:pt x="681765" y="2507465"/>
                </a:cubicBezTo>
                <a:cubicBezTo>
                  <a:pt x="702042" y="2495605"/>
                  <a:pt x="723603" y="2486535"/>
                  <a:pt x="745903" y="2479227"/>
                </a:cubicBezTo>
                <a:lnTo>
                  <a:pt x="756231" y="2476566"/>
                </a:lnTo>
                <a:lnTo>
                  <a:pt x="754122" y="2474061"/>
                </a:lnTo>
                <a:cubicBezTo>
                  <a:pt x="739887" y="2460723"/>
                  <a:pt x="723016" y="2448985"/>
                  <a:pt x="701925" y="2440449"/>
                </a:cubicBezTo>
                <a:cubicBezTo>
                  <a:pt x="630219" y="2410573"/>
                  <a:pt x="554296" y="2397768"/>
                  <a:pt x="482591" y="2372161"/>
                </a:cubicBezTo>
                <a:cubicBezTo>
                  <a:pt x="457284" y="2363624"/>
                  <a:pt x="431977" y="2359356"/>
                  <a:pt x="415104" y="2338015"/>
                </a:cubicBezTo>
                <a:cubicBezTo>
                  <a:pt x="402450" y="2320942"/>
                  <a:pt x="377143" y="2312408"/>
                  <a:pt x="398233" y="2286798"/>
                </a:cubicBezTo>
                <a:cubicBezTo>
                  <a:pt x="410886" y="2273994"/>
                  <a:pt x="406668" y="2244118"/>
                  <a:pt x="440413" y="2252654"/>
                </a:cubicBezTo>
                <a:cubicBezTo>
                  <a:pt x="465720" y="2261191"/>
                  <a:pt x="486809" y="2248386"/>
                  <a:pt x="516336" y="2265459"/>
                </a:cubicBezTo>
                <a:cubicBezTo>
                  <a:pt x="541643" y="2278262"/>
                  <a:pt x="579605" y="2278262"/>
                  <a:pt x="609130" y="2261191"/>
                </a:cubicBezTo>
                <a:cubicBezTo>
                  <a:pt x="630219" y="2252654"/>
                  <a:pt x="638655" y="2265459"/>
                  <a:pt x="651310" y="2265459"/>
                </a:cubicBezTo>
                <a:cubicBezTo>
                  <a:pt x="685053" y="2269725"/>
                  <a:pt x="693489" y="2303871"/>
                  <a:pt x="723016" y="2312408"/>
                </a:cubicBezTo>
                <a:cubicBezTo>
                  <a:pt x="744105" y="2316676"/>
                  <a:pt x="760976" y="2325210"/>
                  <a:pt x="777848" y="2316676"/>
                </a:cubicBezTo>
                <a:cubicBezTo>
                  <a:pt x="744105" y="2269725"/>
                  <a:pt x="693489" y="2239850"/>
                  <a:pt x="668182" y="2184365"/>
                </a:cubicBezTo>
                <a:cubicBezTo>
                  <a:pt x="655528" y="2167292"/>
                  <a:pt x="638655" y="2150221"/>
                  <a:pt x="642875" y="2124612"/>
                </a:cubicBezTo>
                <a:cubicBezTo>
                  <a:pt x="647093" y="2120343"/>
                  <a:pt x="647093" y="2111807"/>
                  <a:pt x="642875" y="2107539"/>
                </a:cubicBezTo>
                <a:cubicBezTo>
                  <a:pt x="583823" y="2013642"/>
                  <a:pt x="613348" y="1911208"/>
                  <a:pt x="617566" y="1808775"/>
                </a:cubicBezTo>
                <a:cubicBezTo>
                  <a:pt x="617566" y="1804506"/>
                  <a:pt x="626002" y="1800238"/>
                  <a:pt x="621784" y="1800238"/>
                </a:cubicBezTo>
                <a:cubicBezTo>
                  <a:pt x="583823" y="1753290"/>
                  <a:pt x="613348" y="1702073"/>
                  <a:pt x="630219" y="1667927"/>
                </a:cubicBezTo>
                <a:cubicBezTo>
                  <a:pt x="651310" y="1616710"/>
                  <a:pt x="642875" y="1569762"/>
                  <a:pt x="642875" y="1518545"/>
                </a:cubicBezTo>
                <a:cubicBezTo>
                  <a:pt x="642875" y="1488669"/>
                  <a:pt x="609130" y="1467328"/>
                  <a:pt x="583823" y="1454524"/>
                </a:cubicBezTo>
                <a:cubicBezTo>
                  <a:pt x="554296" y="1441719"/>
                  <a:pt x="537425" y="1424648"/>
                  <a:pt x="528989" y="1399039"/>
                </a:cubicBezTo>
                <a:cubicBezTo>
                  <a:pt x="524772" y="1390502"/>
                  <a:pt x="520554" y="1381968"/>
                  <a:pt x="512118" y="1381968"/>
                </a:cubicBezTo>
                <a:cubicBezTo>
                  <a:pt x="465720" y="1394770"/>
                  <a:pt x="457284" y="1335017"/>
                  <a:pt x="415104" y="1330751"/>
                </a:cubicBezTo>
                <a:cubicBezTo>
                  <a:pt x="402450" y="1326483"/>
                  <a:pt x="406668" y="1305142"/>
                  <a:pt x="410886" y="1292337"/>
                </a:cubicBezTo>
                <a:cubicBezTo>
                  <a:pt x="410886" y="1275266"/>
                  <a:pt x="436195" y="1288069"/>
                  <a:pt x="440413" y="1270998"/>
                </a:cubicBezTo>
                <a:cubicBezTo>
                  <a:pt x="436195" y="1266729"/>
                  <a:pt x="427757" y="1262461"/>
                  <a:pt x="423540" y="1253925"/>
                </a:cubicBezTo>
                <a:cubicBezTo>
                  <a:pt x="415104" y="1241120"/>
                  <a:pt x="385579" y="1232584"/>
                  <a:pt x="394015" y="1206976"/>
                </a:cubicBezTo>
                <a:cubicBezTo>
                  <a:pt x="398233" y="1181367"/>
                  <a:pt x="402450" y="1151491"/>
                  <a:pt x="419322" y="1125882"/>
                </a:cubicBezTo>
                <a:cubicBezTo>
                  <a:pt x="440413" y="1100275"/>
                  <a:pt x="465720" y="1078933"/>
                  <a:pt x="507900" y="1070397"/>
                </a:cubicBezTo>
                <a:cubicBezTo>
                  <a:pt x="533207" y="1070397"/>
                  <a:pt x="562732" y="1061861"/>
                  <a:pt x="583823" y="1078933"/>
                </a:cubicBezTo>
                <a:cubicBezTo>
                  <a:pt x="617566" y="1100275"/>
                  <a:pt x="647093" y="1130150"/>
                  <a:pt x="659746" y="1172831"/>
                </a:cubicBezTo>
                <a:cubicBezTo>
                  <a:pt x="663964" y="1185635"/>
                  <a:pt x="663964" y="1198440"/>
                  <a:pt x="655528" y="1211244"/>
                </a:cubicBezTo>
                <a:cubicBezTo>
                  <a:pt x="638655" y="1236852"/>
                  <a:pt x="626002" y="1262461"/>
                  <a:pt x="613348" y="1288069"/>
                </a:cubicBezTo>
                <a:cubicBezTo>
                  <a:pt x="651310" y="1322214"/>
                  <a:pt x="689271" y="1360627"/>
                  <a:pt x="727233" y="1399039"/>
                </a:cubicBezTo>
                <a:cubicBezTo>
                  <a:pt x="769412" y="1394770"/>
                  <a:pt x="794721" y="1360627"/>
                  <a:pt x="824247" y="1330751"/>
                </a:cubicBezTo>
                <a:cubicBezTo>
                  <a:pt x="866426" y="1288069"/>
                  <a:pt x="900170" y="1236852"/>
                  <a:pt x="959222" y="1215513"/>
                </a:cubicBezTo>
                <a:cubicBezTo>
                  <a:pt x="976093" y="1206976"/>
                  <a:pt x="992965" y="1185635"/>
                  <a:pt x="1001400" y="1198440"/>
                </a:cubicBezTo>
                <a:cubicBezTo>
                  <a:pt x="1022490" y="1219781"/>
                  <a:pt x="1056234" y="1198440"/>
                  <a:pt x="1073106" y="1228316"/>
                </a:cubicBezTo>
                <a:cubicBezTo>
                  <a:pt x="1081541" y="1241120"/>
                  <a:pt x="1098415" y="1245388"/>
                  <a:pt x="1102632" y="1258193"/>
                </a:cubicBezTo>
                <a:cubicBezTo>
                  <a:pt x="1123722" y="1313678"/>
                  <a:pt x="1186991" y="1339286"/>
                  <a:pt x="1203863" y="1394770"/>
                </a:cubicBezTo>
                <a:cubicBezTo>
                  <a:pt x="1208080" y="1407575"/>
                  <a:pt x="1229170" y="1403307"/>
                  <a:pt x="1233387" y="1394770"/>
                </a:cubicBezTo>
                <a:cubicBezTo>
                  <a:pt x="1241825" y="1352090"/>
                  <a:pt x="1275568" y="1339286"/>
                  <a:pt x="1296657" y="1313678"/>
                </a:cubicBezTo>
                <a:cubicBezTo>
                  <a:pt x="1351491" y="1335017"/>
                  <a:pt x="1372580" y="1390502"/>
                  <a:pt x="1402107" y="1428916"/>
                </a:cubicBezTo>
                <a:cubicBezTo>
                  <a:pt x="1410542" y="1445987"/>
                  <a:pt x="1423196" y="1458792"/>
                  <a:pt x="1435849" y="1475865"/>
                </a:cubicBezTo>
                <a:cubicBezTo>
                  <a:pt x="1440067" y="1480133"/>
                  <a:pt x="1448505" y="1484401"/>
                  <a:pt x="1448505" y="1484401"/>
                </a:cubicBezTo>
                <a:cubicBezTo>
                  <a:pt x="1486465" y="1450255"/>
                  <a:pt x="1545517" y="1488669"/>
                  <a:pt x="1583477" y="1450255"/>
                </a:cubicBezTo>
                <a:cubicBezTo>
                  <a:pt x="1650965" y="1386234"/>
                  <a:pt x="1693145" y="1309410"/>
                  <a:pt x="1764850" y="1249657"/>
                </a:cubicBezTo>
                <a:cubicBezTo>
                  <a:pt x="1781722" y="1236852"/>
                  <a:pt x="1781722" y="1211244"/>
                  <a:pt x="1773286" y="1206976"/>
                </a:cubicBezTo>
                <a:cubicBezTo>
                  <a:pt x="1743761" y="1172831"/>
                  <a:pt x="1764850" y="1138687"/>
                  <a:pt x="1756415" y="1108811"/>
                </a:cubicBezTo>
                <a:cubicBezTo>
                  <a:pt x="1756415" y="1091738"/>
                  <a:pt x="1760632" y="1083202"/>
                  <a:pt x="1769068" y="1070397"/>
                </a:cubicBezTo>
                <a:cubicBezTo>
                  <a:pt x="1828120" y="1019180"/>
                  <a:pt x="1844991" y="950891"/>
                  <a:pt x="1840773" y="878335"/>
                </a:cubicBezTo>
                <a:cubicBezTo>
                  <a:pt x="1840773" y="869798"/>
                  <a:pt x="1840773" y="861262"/>
                  <a:pt x="1849209" y="856993"/>
                </a:cubicBezTo>
                <a:cubicBezTo>
                  <a:pt x="1887171" y="869798"/>
                  <a:pt x="1882954" y="912478"/>
                  <a:pt x="1891389" y="938088"/>
                </a:cubicBezTo>
                <a:cubicBezTo>
                  <a:pt x="1912478" y="1014912"/>
                  <a:pt x="1950441" y="1087470"/>
                  <a:pt x="1992619" y="1160028"/>
                </a:cubicBezTo>
                <a:cubicBezTo>
                  <a:pt x="2013710" y="1189903"/>
                  <a:pt x="2039017" y="1206976"/>
                  <a:pt x="2068542" y="1211244"/>
                </a:cubicBezTo>
                <a:cubicBezTo>
                  <a:pt x="2148685" y="1224047"/>
                  <a:pt x="2228826" y="1206976"/>
                  <a:pt x="2296313" y="1160028"/>
                </a:cubicBezTo>
                <a:cubicBezTo>
                  <a:pt x="2317402" y="1151491"/>
                  <a:pt x="2334274" y="1108811"/>
                  <a:pt x="2330056" y="1087470"/>
                </a:cubicBezTo>
                <a:cubicBezTo>
                  <a:pt x="2304749" y="967963"/>
                  <a:pt x="2304749" y="959427"/>
                  <a:pt x="2351145" y="869798"/>
                </a:cubicBezTo>
                <a:cubicBezTo>
                  <a:pt x="2363800" y="844189"/>
                  <a:pt x="2363800" y="822850"/>
                  <a:pt x="2363800" y="797240"/>
                </a:cubicBezTo>
                <a:cubicBezTo>
                  <a:pt x="2363800" y="647858"/>
                  <a:pt x="2363800" y="498476"/>
                  <a:pt x="2368018" y="344826"/>
                </a:cubicBezTo>
                <a:cubicBezTo>
                  <a:pt x="2368018" y="306414"/>
                  <a:pt x="2342709" y="272268"/>
                  <a:pt x="2346927" y="233856"/>
                </a:cubicBezTo>
                <a:cubicBezTo>
                  <a:pt x="2351145" y="195444"/>
                  <a:pt x="2346927" y="161298"/>
                  <a:pt x="2346927" y="122886"/>
                </a:cubicBezTo>
                <a:cubicBezTo>
                  <a:pt x="2346927" y="110081"/>
                  <a:pt x="2334274" y="105813"/>
                  <a:pt x="2334274" y="97277"/>
                </a:cubicBezTo>
                <a:cubicBezTo>
                  <a:pt x="2330056" y="80204"/>
                  <a:pt x="2321620" y="58864"/>
                  <a:pt x="2342709" y="54596"/>
                </a:cubicBezTo>
                <a:cubicBezTo>
                  <a:pt x="2363800" y="46060"/>
                  <a:pt x="2376454" y="67401"/>
                  <a:pt x="2380672" y="80204"/>
                </a:cubicBezTo>
                <a:cubicBezTo>
                  <a:pt x="2384890" y="97277"/>
                  <a:pt x="2397543" y="118618"/>
                  <a:pt x="2397543" y="131422"/>
                </a:cubicBezTo>
                <a:cubicBezTo>
                  <a:pt x="2389107" y="195444"/>
                  <a:pt x="2418632" y="250927"/>
                  <a:pt x="2414415" y="310680"/>
                </a:cubicBezTo>
                <a:cubicBezTo>
                  <a:pt x="2414415" y="464332"/>
                  <a:pt x="2414415" y="613714"/>
                  <a:pt x="2414415" y="763096"/>
                </a:cubicBezTo>
                <a:cubicBezTo>
                  <a:pt x="2414415" y="792972"/>
                  <a:pt x="2427068" y="814313"/>
                  <a:pt x="2439723" y="839921"/>
                </a:cubicBezTo>
                <a:cubicBezTo>
                  <a:pt x="2473466" y="903942"/>
                  <a:pt x="2502993" y="967963"/>
                  <a:pt x="2473466" y="1049058"/>
                </a:cubicBezTo>
                <a:cubicBezTo>
                  <a:pt x="2439723" y="1125882"/>
                  <a:pt x="2511428" y="1185635"/>
                  <a:pt x="2583134" y="1194172"/>
                </a:cubicBezTo>
                <a:cubicBezTo>
                  <a:pt x="2650621" y="1202708"/>
                  <a:pt x="2722326" y="1194172"/>
                  <a:pt x="2794031" y="1194172"/>
                </a:cubicBezTo>
                <a:cubicBezTo>
                  <a:pt x="2815121" y="1194172"/>
                  <a:pt x="2869954" y="1147223"/>
                  <a:pt x="2886826" y="1121614"/>
                </a:cubicBezTo>
                <a:cubicBezTo>
                  <a:pt x="2916351" y="1083202"/>
                  <a:pt x="2920570" y="1036253"/>
                  <a:pt x="2941660" y="997841"/>
                </a:cubicBezTo>
                <a:cubicBezTo>
                  <a:pt x="2971185" y="933820"/>
                  <a:pt x="2992276" y="925283"/>
                  <a:pt x="3076634" y="925283"/>
                </a:cubicBezTo>
                <a:cubicBezTo>
                  <a:pt x="3063981" y="985036"/>
                  <a:pt x="3085070" y="1049058"/>
                  <a:pt x="3059763" y="1113077"/>
                </a:cubicBezTo>
                <a:cubicBezTo>
                  <a:pt x="3042890" y="1142955"/>
                  <a:pt x="3068198" y="1189903"/>
                  <a:pt x="3042890" y="1224047"/>
                </a:cubicBezTo>
                <a:cubicBezTo>
                  <a:pt x="3034454" y="1232584"/>
                  <a:pt x="3047108" y="1245388"/>
                  <a:pt x="3055543" y="1253925"/>
                </a:cubicBezTo>
                <a:cubicBezTo>
                  <a:pt x="3097723" y="1292337"/>
                  <a:pt x="3152557" y="1317946"/>
                  <a:pt x="3198954" y="1347822"/>
                </a:cubicBezTo>
                <a:cubicBezTo>
                  <a:pt x="3245352" y="1339286"/>
                  <a:pt x="3274878" y="1394770"/>
                  <a:pt x="3321275" y="1386234"/>
                </a:cubicBezTo>
                <a:cubicBezTo>
                  <a:pt x="3376108" y="1420380"/>
                  <a:pt x="3422507" y="1407575"/>
                  <a:pt x="3464685" y="1356358"/>
                </a:cubicBezTo>
                <a:cubicBezTo>
                  <a:pt x="3489994" y="1326483"/>
                  <a:pt x="3515301" y="1296605"/>
                  <a:pt x="3553263" y="1283801"/>
                </a:cubicBezTo>
                <a:cubicBezTo>
                  <a:pt x="3570135" y="1279532"/>
                  <a:pt x="3587006" y="1270998"/>
                  <a:pt x="3599659" y="1305142"/>
                </a:cubicBezTo>
                <a:cubicBezTo>
                  <a:pt x="3612313" y="1335017"/>
                  <a:pt x="3620751" y="1356358"/>
                  <a:pt x="3603877" y="1381968"/>
                </a:cubicBezTo>
                <a:cubicBezTo>
                  <a:pt x="3582788" y="1424648"/>
                  <a:pt x="3587006" y="1471597"/>
                  <a:pt x="3565917" y="1510009"/>
                </a:cubicBezTo>
                <a:cubicBezTo>
                  <a:pt x="3553263" y="1527082"/>
                  <a:pt x="3599659" y="1616710"/>
                  <a:pt x="3620751" y="1620979"/>
                </a:cubicBezTo>
                <a:cubicBezTo>
                  <a:pt x="3637622" y="1625247"/>
                  <a:pt x="3654493" y="1625247"/>
                  <a:pt x="3667147" y="1612442"/>
                </a:cubicBezTo>
                <a:cubicBezTo>
                  <a:pt x="3696674" y="1578298"/>
                  <a:pt x="3726199" y="1548423"/>
                  <a:pt x="3755723" y="1518545"/>
                </a:cubicBezTo>
                <a:cubicBezTo>
                  <a:pt x="3781032" y="1497204"/>
                  <a:pt x="3806339" y="1497204"/>
                  <a:pt x="3844302" y="1522813"/>
                </a:cubicBezTo>
                <a:cubicBezTo>
                  <a:pt x="3865391" y="1535618"/>
                  <a:pt x="3873827" y="1556957"/>
                  <a:pt x="3861173" y="1586835"/>
                </a:cubicBezTo>
                <a:cubicBezTo>
                  <a:pt x="3844302" y="1629515"/>
                  <a:pt x="3827428" y="1676464"/>
                  <a:pt x="3810557" y="1719144"/>
                </a:cubicBezTo>
                <a:cubicBezTo>
                  <a:pt x="3797904" y="1753290"/>
                  <a:pt x="3797904" y="1770362"/>
                  <a:pt x="3823211" y="1791702"/>
                </a:cubicBezTo>
                <a:lnTo>
                  <a:pt x="3890668" y="1858383"/>
                </a:lnTo>
                <a:lnTo>
                  <a:pt x="3898650" y="1848246"/>
                </a:lnTo>
                <a:cubicBezTo>
                  <a:pt x="3919947" y="1823826"/>
                  <a:pt x="3942296" y="1802325"/>
                  <a:pt x="3945541" y="1777967"/>
                </a:cubicBezTo>
                <a:lnTo>
                  <a:pt x="3947646" y="1772691"/>
                </a:lnTo>
                <a:lnTo>
                  <a:pt x="3946711" y="1773404"/>
                </a:lnTo>
                <a:cubicBezTo>
                  <a:pt x="3940590" y="1775614"/>
                  <a:pt x="3934761" y="1774138"/>
                  <a:pt x="3932430" y="1763522"/>
                </a:cubicBezTo>
                <a:cubicBezTo>
                  <a:pt x="3928349" y="1749956"/>
                  <a:pt x="3930098" y="1732853"/>
                  <a:pt x="3949335" y="1725193"/>
                </a:cubicBezTo>
                <a:cubicBezTo>
                  <a:pt x="3958078" y="1719889"/>
                  <a:pt x="3967406" y="1722251"/>
                  <a:pt x="3974985" y="1721665"/>
                </a:cubicBezTo>
                <a:lnTo>
                  <a:pt x="3979892" y="1721225"/>
                </a:lnTo>
                <a:lnTo>
                  <a:pt x="4029629" y="1693929"/>
                </a:lnTo>
                <a:cubicBezTo>
                  <a:pt x="4072141" y="1678204"/>
                  <a:pt x="4098750" y="1651820"/>
                  <a:pt x="4110473" y="1634249"/>
                </a:cubicBezTo>
                <a:cubicBezTo>
                  <a:pt x="4126729" y="1608387"/>
                  <a:pt x="4148080" y="1588289"/>
                  <a:pt x="4172658" y="1571909"/>
                </a:cubicBezTo>
                <a:lnTo>
                  <a:pt x="4193278" y="1561785"/>
                </a:lnTo>
                <a:lnTo>
                  <a:pt x="4184260" y="1546579"/>
                </a:lnTo>
                <a:cubicBezTo>
                  <a:pt x="4210492" y="1530665"/>
                  <a:pt x="4244886" y="1521830"/>
                  <a:pt x="4260043" y="1500605"/>
                </a:cubicBezTo>
                <a:cubicBezTo>
                  <a:pt x="4276366" y="1474661"/>
                  <a:pt x="4275199" y="1439276"/>
                  <a:pt x="4283360" y="1406254"/>
                </a:cubicBezTo>
                <a:cubicBezTo>
                  <a:pt x="4292105" y="1380896"/>
                  <a:pt x="4296186" y="1354358"/>
                  <a:pt x="4304931" y="1329003"/>
                </a:cubicBezTo>
                <a:cubicBezTo>
                  <a:pt x="4313093" y="1295979"/>
                  <a:pt x="4313093" y="1295979"/>
                  <a:pt x="4352732" y="1295994"/>
                </a:cubicBezTo>
                <a:cubicBezTo>
                  <a:pt x="4383046" y="1293645"/>
                  <a:pt x="4421520" y="1258273"/>
                  <a:pt x="4426765" y="1227018"/>
                </a:cubicBezTo>
                <a:cubicBezTo>
                  <a:pt x="4429097" y="1217584"/>
                  <a:pt x="4428514" y="1209917"/>
                  <a:pt x="4426765" y="1206967"/>
                </a:cubicBezTo>
                <a:cubicBezTo>
                  <a:pt x="4397036" y="1176880"/>
                  <a:pt x="4402868" y="1133238"/>
                  <a:pt x="4380717" y="1102564"/>
                </a:cubicBezTo>
                <a:cubicBezTo>
                  <a:pt x="4369059" y="1089587"/>
                  <a:pt x="4375471" y="1073666"/>
                  <a:pt x="4380717" y="1062461"/>
                </a:cubicBezTo>
                <a:cubicBezTo>
                  <a:pt x="4384798" y="1055976"/>
                  <a:pt x="4395291" y="1053621"/>
                  <a:pt x="4398789" y="1059519"/>
                </a:cubicBezTo>
                <a:cubicBezTo>
                  <a:pt x="4415693" y="1081346"/>
                  <a:pt x="4429684" y="1104941"/>
                  <a:pt x="4443674" y="1128534"/>
                </a:cubicBezTo>
                <a:cubicBezTo>
                  <a:pt x="4454749" y="1153896"/>
                  <a:pt x="4467571" y="1162159"/>
                  <a:pt x="4479813" y="1142701"/>
                </a:cubicBezTo>
                <a:cubicBezTo>
                  <a:pt x="4492639" y="1130911"/>
                  <a:pt x="4501968" y="1113221"/>
                  <a:pt x="4510128" y="1100250"/>
                </a:cubicBezTo>
                <a:cubicBezTo>
                  <a:pt x="4513625" y="1086098"/>
                  <a:pt x="4514208" y="1073712"/>
                  <a:pt x="4520621" y="1057791"/>
                </a:cubicBezTo>
                <a:cubicBezTo>
                  <a:pt x="4545686" y="1066646"/>
                  <a:pt x="4557928" y="1087292"/>
                  <a:pt x="4555012" y="1109111"/>
                </a:cubicBezTo>
                <a:cubicBezTo>
                  <a:pt x="4549766" y="1140367"/>
                  <a:pt x="4571919" y="1130938"/>
                  <a:pt x="4582409" y="1128582"/>
                </a:cubicBezTo>
                <a:cubicBezTo>
                  <a:pt x="4589989" y="1127994"/>
                  <a:pt x="4610974" y="1123283"/>
                  <a:pt x="4603396" y="1103821"/>
                </a:cubicBezTo>
                <a:cubicBezTo>
                  <a:pt x="4587659" y="1077275"/>
                  <a:pt x="4587075" y="1049557"/>
                  <a:pt x="4571337" y="1023015"/>
                </a:cubicBezTo>
                <a:cubicBezTo>
                  <a:pt x="4547438" y="969339"/>
                  <a:pt x="4517708" y="919200"/>
                  <a:pt x="4505469" y="858451"/>
                </a:cubicBezTo>
                <a:cubicBezTo>
                  <a:pt x="4504885" y="850784"/>
                  <a:pt x="4494977" y="840754"/>
                  <a:pt x="4489729" y="831907"/>
                </a:cubicBezTo>
                <a:cubicBezTo>
                  <a:pt x="4482734" y="820110"/>
                  <a:pt x="4472826" y="810081"/>
                  <a:pt x="4489147" y="804189"/>
                </a:cubicBezTo>
                <a:cubicBezTo>
                  <a:pt x="4500806" y="797116"/>
                  <a:pt x="4511883" y="802428"/>
                  <a:pt x="4520041" y="809506"/>
                </a:cubicBezTo>
                <a:cubicBezTo>
                  <a:pt x="4529370" y="811869"/>
                  <a:pt x="4528786" y="824254"/>
                  <a:pt x="4535197" y="828385"/>
                </a:cubicBezTo>
                <a:cubicBezTo>
                  <a:pt x="4555018" y="848441"/>
                  <a:pt x="4541610" y="872618"/>
                  <a:pt x="4553851" y="893262"/>
                </a:cubicBezTo>
                <a:cubicBezTo>
                  <a:pt x="4565510" y="906241"/>
                  <a:pt x="4583581" y="923349"/>
                  <a:pt x="4577750" y="946939"/>
                </a:cubicBezTo>
                <a:cubicBezTo>
                  <a:pt x="4574253" y="961091"/>
                  <a:pt x="4587077" y="969352"/>
                  <a:pt x="4594071" y="981149"/>
                </a:cubicBezTo>
                <a:cubicBezTo>
                  <a:pt x="4605149" y="1006512"/>
                  <a:pt x="4626716" y="1029519"/>
                  <a:pt x="4633127" y="1053701"/>
                </a:cubicBezTo>
                <a:cubicBezTo>
                  <a:pt x="4645368" y="1094397"/>
                  <a:pt x="4671017" y="1110919"/>
                  <a:pt x="4709491" y="1115650"/>
                </a:cubicBezTo>
                <a:cubicBezTo>
                  <a:pt x="4735139" y="1092069"/>
                  <a:pt x="4696668" y="1067286"/>
                  <a:pt x="4710075" y="1043113"/>
                </a:cubicBezTo>
                <a:cubicBezTo>
                  <a:pt x="4679181" y="997692"/>
                  <a:pt x="4682680" y="943435"/>
                  <a:pt x="4654700" y="896245"/>
                </a:cubicBezTo>
                <a:cubicBezTo>
                  <a:pt x="4638960" y="869702"/>
                  <a:pt x="4645373" y="833729"/>
                  <a:pt x="4632549" y="805418"/>
                </a:cubicBezTo>
                <a:cubicBezTo>
                  <a:pt x="4628468" y="791850"/>
                  <a:pt x="4644792" y="785959"/>
                  <a:pt x="4655283" y="783604"/>
                </a:cubicBezTo>
                <a:cubicBezTo>
                  <a:pt x="4664028" y="778299"/>
                  <a:pt x="4671023" y="790096"/>
                  <a:pt x="4671606" y="797763"/>
                </a:cubicBezTo>
                <a:cubicBezTo>
                  <a:pt x="4675686" y="851431"/>
                  <a:pt x="4708329" y="899802"/>
                  <a:pt x="4718238" y="949934"/>
                </a:cubicBezTo>
                <a:cubicBezTo>
                  <a:pt x="4721152" y="968218"/>
                  <a:pt x="4729897" y="982965"/>
                  <a:pt x="4732811" y="1001247"/>
                </a:cubicBezTo>
                <a:cubicBezTo>
                  <a:pt x="4738057" y="1030147"/>
                  <a:pt x="4771283" y="1046082"/>
                  <a:pt x="4794017" y="1064371"/>
                </a:cubicBezTo>
                <a:lnTo>
                  <a:pt x="4799461" y="1070452"/>
                </a:lnTo>
                <a:lnTo>
                  <a:pt x="4801776" y="1061861"/>
                </a:lnTo>
                <a:cubicBezTo>
                  <a:pt x="4852392" y="1006376"/>
                  <a:pt x="4852392" y="933820"/>
                  <a:pt x="4881917" y="874066"/>
                </a:cubicBezTo>
                <a:cubicBezTo>
                  <a:pt x="4915661" y="805777"/>
                  <a:pt x="4865045" y="750292"/>
                  <a:pt x="4877699" y="690540"/>
                </a:cubicBezTo>
                <a:cubicBezTo>
                  <a:pt x="4852392" y="677736"/>
                  <a:pt x="4843956" y="647858"/>
                  <a:pt x="4831303" y="626519"/>
                </a:cubicBezTo>
                <a:cubicBezTo>
                  <a:pt x="4818649" y="592373"/>
                  <a:pt x="4776469" y="566766"/>
                  <a:pt x="4793340" y="519817"/>
                </a:cubicBezTo>
                <a:cubicBezTo>
                  <a:pt x="4776469" y="507013"/>
                  <a:pt x="4776469" y="477137"/>
                  <a:pt x="4755380" y="460064"/>
                </a:cubicBezTo>
                <a:cubicBezTo>
                  <a:pt x="4725853" y="438723"/>
                  <a:pt x="4704764" y="413115"/>
                  <a:pt x="4679456" y="387506"/>
                </a:cubicBezTo>
                <a:cubicBezTo>
                  <a:pt x="4658366" y="366167"/>
                  <a:pt x="4641494" y="336289"/>
                  <a:pt x="4641494" y="302144"/>
                </a:cubicBezTo>
                <a:cubicBezTo>
                  <a:pt x="4641494" y="268000"/>
                  <a:pt x="4675239" y="212515"/>
                  <a:pt x="4708981" y="203978"/>
                </a:cubicBezTo>
                <a:cubicBezTo>
                  <a:pt x="4721635" y="203978"/>
                  <a:pt x="4734289" y="203978"/>
                  <a:pt x="4751162" y="203978"/>
                </a:cubicBezTo>
                <a:cubicBezTo>
                  <a:pt x="4763815" y="208247"/>
                  <a:pt x="4759597" y="225319"/>
                  <a:pt x="4763815" y="233856"/>
                </a:cubicBezTo>
                <a:cubicBezTo>
                  <a:pt x="4793340" y="280804"/>
                  <a:pt x="4822867" y="332021"/>
                  <a:pt x="4810212" y="391774"/>
                </a:cubicBezTo>
                <a:cubicBezTo>
                  <a:pt x="4810212" y="408847"/>
                  <a:pt x="4810212" y="425918"/>
                  <a:pt x="4827085" y="434455"/>
                </a:cubicBezTo>
                <a:cubicBezTo>
                  <a:pt x="4865045" y="464332"/>
                  <a:pt x="4877699" y="507013"/>
                  <a:pt x="4894572" y="545425"/>
                </a:cubicBezTo>
                <a:cubicBezTo>
                  <a:pt x="4924097" y="609446"/>
                  <a:pt x="4957841" y="669199"/>
                  <a:pt x="4995802" y="733221"/>
                </a:cubicBezTo>
                <a:cubicBezTo>
                  <a:pt x="5012673" y="763096"/>
                  <a:pt x="5037982" y="784436"/>
                  <a:pt x="5063289" y="805777"/>
                </a:cubicBezTo>
                <a:cubicBezTo>
                  <a:pt x="5080161" y="827118"/>
                  <a:pt x="5101252" y="827118"/>
                  <a:pt x="5122341" y="801509"/>
                </a:cubicBezTo>
                <a:cubicBezTo>
                  <a:pt x="5147648" y="775901"/>
                  <a:pt x="5164521" y="746023"/>
                  <a:pt x="5181393" y="716148"/>
                </a:cubicBezTo>
                <a:cubicBezTo>
                  <a:pt x="5206700" y="677736"/>
                  <a:pt x="5248880" y="664931"/>
                  <a:pt x="5274187" y="703343"/>
                </a:cubicBezTo>
                <a:cubicBezTo>
                  <a:pt x="5324803" y="771633"/>
                  <a:pt x="5388072" y="754560"/>
                  <a:pt x="5451342" y="733221"/>
                </a:cubicBezTo>
                <a:cubicBezTo>
                  <a:pt x="5476649" y="724684"/>
                  <a:pt x="5501956" y="707611"/>
                  <a:pt x="5501956" y="686272"/>
                </a:cubicBezTo>
                <a:cubicBezTo>
                  <a:pt x="5501956" y="656395"/>
                  <a:pt x="5539918" y="635055"/>
                  <a:pt x="5514611" y="600910"/>
                </a:cubicBezTo>
                <a:cubicBezTo>
                  <a:pt x="5497738" y="579570"/>
                  <a:pt x="5493520" y="558229"/>
                  <a:pt x="5514611" y="545425"/>
                </a:cubicBezTo>
                <a:cubicBezTo>
                  <a:pt x="5539918" y="524085"/>
                  <a:pt x="5569443" y="502744"/>
                  <a:pt x="5594752" y="515549"/>
                </a:cubicBezTo>
                <a:cubicBezTo>
                  <a:pt x="5620059" y="528354"/>
                  <a:pt x="5662240" y="532622"/>
                  <a:pt x="5658022" y="579570"/>
                </a:cubicBezTo>
                <a:cubicBezTo>
                  <a:pt x="5653804" y="600910"/>
                  <a:pt x="5670675" y="613714"/>
                  <a:pt x="5695982" y="613714"/>
                </a:cubicBezTo>
                <a:cubicBezTo>
                  <a:pt x="5717072" y="617982"/>
                  <a:pt x="5733945" y="605178"/>
                  <a:pt x="5738163" y="583839"/>
                </a:cubicBezTo>
                <a:cubicBezTo>
                  <a:pt x="5750816" y="549693"/>
                  <a:pt x="5767687" y="511281"/>
                  <a:pt x="5771905" y="472869"/>
                </a:cubicBezTo>
                <a:cubicBezTo>
                  <a:pt x="5776123" y="447259"/>
                  <a:pt x="5788777" y="451527"/>
                  <a:pt x="5797214" y="438723"/>
                </a:cubicBezTo>
                <a:cubicBezTo>
                  <a:pt x="5818303" y="417384"/>
                  <a:pt x="5826739" y="442991"/>
                  <a:pt x="5839393" y="442991"/>
                </a:cubicBezTo>
                <a:cubicBezTo>
                  <a:pt x="5864701" y="447259"/>
                  <a:pt x="5881573" y="468600"/>
                  <a:pt x="5885791" y="485671"/>
                </a:cubicBezTo>
                <a:cubicBezTo>
                  <a:pt x="5894227" y="524085"/>
                  <a:pt x="5927969" y="528354"/>
                  <a:pt x="5953278" y="545425"/>
                </a:cubicBezTo>
                <a:cubicBezTo>
                  <a:pt x="5987021" y="519817"/>
                  <a:pt x="6037637" y="528354"/>
                  <a:pt x="6058726" y="481403"/>
                </a:cubicBezTo>
                <a:cubicBezTo>
                  <a:pt x="6079817" y="442991"/>
                  <a:pt x="6105124" y="404579"/>
                  <a:pt x="6126213" y="366167"/>
                </a:cubicBezTo>
                <a:cubicBezTo>
                  <a:pt x="6138867" y="340558"/>
                  <a:pt x="6159958" y="336289"/>
                  <a:pt x="6176829" y="349094"/>
                </a:cubicBezTo>
                <a:cubicBezTo>
                  <a:pt x="6219009" y="378970"/>
                  <a:pt x="6235881" y="430186"/>
                  <a:pt x="6223227" y="494208"/>
                </a:cubicBezTo>
                <a:cubicBezTo>
                  <a:pt x="6223227" y="498476"/>
                  <a:pt x="6214792" y="502744"/>
                  <a:pt x="6214792" y="507013"/>
                </a:cubicBezTo>
                <a:cubicBezTo>
                  <a:pt x="6214792" y="515549"/>
                  <a:pt x="6286497" y="536888"/>
                  <a:pt x="6299150" y="532622"/>
                </a:cubicBezTo>
                <a:cubicBezTo>
                  <a:pt x="6328675" y="528354"/>
                  <a:pt x="6353984" y="524085"/>
                  <a:pt x="6370855" y="498476"/>
                </a:cubicBezTo>
                <a:cubicBezTo>
                  <a:pt x="6375073" y="494208"/>
                  <a:pt x="6379291" y="489940"/>
                  <a:pt x="6383509" y="485671"/>
                </a:cubicBezTo>
                <a:cubicBezTo>
                  <a:pt x="6438343" y="434455"/>
                  <a:pt x="6459432" y="430186"/>
                  <a:pt x="6522701" y="477137"/>
                </a:cubicBezTo>
                <a:cubicBezTo>
                  <a:pt x="6560662" y="502744"/>
                  <a:pt x="6569100" y="502744"/>
                  <a:pt x="6602842" y="468600"/>
                </a:cubicBezTo>
                <a:cubicBezTo>
                  <a:pt x="6632367" y="438723"/>
                  <a:pt x="6636587" y="396043"/>
                  <a:pt x="6649240" y="357630"/>
                </a:cubicBezTo>
                <a:cubicBezTo>
                  <a:pt x="6674547" y="285073"/>
                  <a:pt x="6691419" y="208247"/>
                  <a:pt x="6720946" y="131422"/>
                </a:cubicBezTo>
                <a:cubicBezTo>
                  <a:pt x="6733599" y="97277"/>
                  <a:pt x="6754688" y="58864"/>
                  <a:pt x="6784215" y="33255"/>
                </a:cubicBezTo>
                <a:cubicBezTo>
                  <a:pt x="6796869" y="18317"/>
                  <a:pt x="6811631" y="7648"/>
                  <a:pt x="6829557" y="2846"/>
                </a:cubicBezTo>
                <a:cubicBezTo>
                  <a:pt x="6838521" y="445"/>
                  <a:pt x="6848275" y="-488"/>
                  <a:pt x="6858951" y="2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81300" y="1593803"/>
            <a:ext cx="7381940" cy="98245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81301" y="2593354"/>
            <a:ext cx="7381940" cy="3593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  <a:endParaRPr lang="en-US" altLang="ko-KR" dirty="0"/>
          </a:p>
        </p:txBody>
      </p:sp>
      <p:grpSp>
        <p:nvGrpSpPr>
          <p:cNvPr id="36" name="Group 35"/>
          <p:cNvGrpSpPr/>
          <p:nvPr userDrawn="1"/>
        </p:nvGrpSpPr>
        <p:grpSpPr>
          <a:xfrm flipV="1">
            <a:off x="811547" y="1057687"/>
            <a:ext cx="477653" cy="448840"/>
            <a:chOff x="2300733" y="2007958"/>
            <a:chExt cx="834252" cy="783928"/>
          </a:xfrm>
          <a:solidFill>
            <a:schemeClr val="bg1">
              <a:alpha val="95000"/>
            </a:schemeClr>
          </a:solidFill>
        </p:grpSpPr>
        <p:sp>
          <p:nvSpPr>
            <p:cNvPr id="37" name="Freeform 36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 46"/>
          <p:cNvSpPr/>
          <p:nvPr userDrawn="1"/>
        </p:nvSpPr>
        <p:spPr>
          <a:xfrm>
            <a:off x="495300" y="750697"/>
            <a:ext cx="3238500" cy="5402453"/>
          </a:xfrm>
          <a:custGeom>
            <a:avLst/>
            <a:gdLst>
              <a:gd name="connsiteX0" fmla="*/ 0 w 3238500"/>
              <a:gd name="connsiteY0" fmla="*/ 0 h 5402453"/>
              <a:gd name="connsiteX1" fmla="*/ 3238500 w 3238500"/>
              <a:gd name="connsiteY1" fmla="*/ 0 h 5402453"/>
              <a:gd name="connsiteX2" fmla="*/ 3238500 w 3238500"/>
              <a:gd name="connsiteY2" fmla="*/ 755830 h 5402453"/>
              <a:gd name="connsiteX3" fmla="*/ 3078849 w 3238500"/>
              <a:gd name="connsiteY3" fmla="*/ 755830 h 5402453"/>
              <a:gd name="connsiteX4" fmla="*/ 3078849 w 3238500"/>
              <a:gd name="connsiteY4" fmla="*/ 144641 h 5402453"/>
              <a:gd name="connsiteX5" fmla="*/ 145149 w 3238500"/>
              <a:gd name="connsiteY5" fmla="*/ 144641 h 5402453"/>
              <a:gd name="connsiteX6" fmla="*/ 145149 w 3238500"/>
              <a:gd name="connsiteY6" fmla="*/ 5250053 h 5402453"/>
              <a:gd name="connsiteX7" fmla="*/ 3078849 w 3238500"/>
              <a:gd name="connsiteY7" fmla="*/ 5250053 h 5402453"/>
              <a:gd name="connsiteX8" fmla="*/ 3078849 w 3238500"/>
              <a:gd name="connsiteY8" fmla="*/ 2354453 h 5402453"/>
              <a:gd name="connsiteX9" fmla="*/ 3238500 w 3238500"/>
              <a:gd name="connsiteY9" fmla="*/ 2354453 h 5402453"/>
              <a:gd name="connsiteX10" fmla="*/ 3238500 w 3238500"/>
              <a:gd name="connsiteY10" fmla="*/ 5402453 h 5402453"/>
              <a:gd name="connsiteX11" fmla="*/ 0 w 3238500"/>
              <a:gd name="connsiteY11" fmla="*/ 5402453 h 540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8500" h="5402453">
                <a:moveTo>
                  <a:pt x="0" y="0"/>
                </a:moveTo>
                <a:lnTo>
                  <a:pt x="3238500" y="0"/>
                </a:lnTo>
                <a:lnTo>
                  <a:pt x="3238500" y="755830"/>
                </a:lnTo>
                <a:lnTo>
                  <a:pt x="3078849" y="755830"/>
                </a:lnTo>
                <a:lnTo>
                  <a:pt x="3078849" y="144641"/>
                </a:lnTo>
                <a:lnTo>
                  <a:pt x="145149" y="144641"/>
                </a:lnTo>
                <a:lnTo>
                  <a:pt x="145149" y="5250053"/>
                </a:lnTo>
                <a:lnTo>
                  <a:pt x="3078849" y="5250053"/>
                </a:lnTo>
                <a:lnTo>
                  <a:pt x="3078849" y="2354453"/>
                </a:lnTo>
                <a:lnTo>
                  <a:pt x="3238500" y="2354453"/>
                </a:lnTo>
                <a:lnTo>
                  <a:pt x="3238500" y="5402453"/>
                </a:lnTo>
                <a:lnTo>
                  <a:pt x="0" y="5402453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 rot="10800000" flipV="1">
            <a:off x="3903846" y="5704310"/>
            <a:ext cx="477653" cy="448840"/>
            <a:chOff x="2300733" y="2007958"/>
            <a:chExt cx="834252" cy="783928"/>
          </a:xfrm>
          <a:solidFill>
            <a:schemeClr val="bg1">
              <a:alpha val="95000"/>
            </a:schemeClr>
          </a:solidFill>
        </p:grpSpPr>
        <p:sp>
          <p:nvSpPr>
            <p:cNvPr id="43" name="Freeform 42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 userDrawn="1"/>
        </p:nvSpPr>
        <p:spPr>
          <a:xfrm>
            <a:off x="10639490" y="0"/>
            <a:ext cx="2655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10905072" y="0"/>
            <a:ext cx="2655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11170651" y="0"/>
            <a:ext cx="102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5538">
            <a:off x="8400097" y="3488867"/>
            <a:ext cx="3579796" cy="3164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1984272" y="379766"/>
            <a:ext cx="770014" cy="1503300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703792"/>
            <a:ext cx="952201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897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837615" y="167725"/>
            <a:ext cx="477653" cy="44884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406494" y="382273"/>
            <a:ext cx="686066" cy="1503300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6" y="0"/>
            <a:ext cx="2116274" cy="68580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984272" y="379766"/>
            <a:ext cx="770014" cy="1503300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703792"/>
            <a:ext cx="952201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837615" y="167725"/>
            <a:ext cx="477653" cy="44884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406494" y="382273"/>
            <a:ext cx="686066" cy="1503300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639994"/>
            <a:ext cx="94814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"/>
          <a:stretch>
            <a:fillRect/>
          </a:stretch>
        </p:blipFill>
        <p:spPr>
          <a:xfrm>
            <a:off x="537719" y="2871450"/>
            <a:ext cx="1343025" cy="37613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91154" y="232968"/>
            <a:ext cx="11276441" cy="6404885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38" y="5356548"/>
            <a:ext cx="10095389" cy="11441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639994"/>
            <a:ext cx="94814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"/>
          <a:stretch>
            <a:fillRect/>
          </a:stretch>
        </p:blipFill>
        <p:spPr>
          <a:xfrm>
            <a:off x="551226" y="2935248"/>
            <a:ext cx="1316010" cy="368883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91154" y="232968"/>
            <a:ext cx="11282001" cy="6394426"/>
            <a:chOff x="691154" y="232968"/>
            <a:chExt cx="11282001" cy="6394426"/>
          </a:xfrm>
          <a:solidFill>
            <a:schemeClr val="accent3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640577" y="6490060"/>
              <a:ext cx="1023045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704582" y="3358821"/>
              <a:ext cx="6394426" cy="142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1" y="5337912"/>
            <a:ext cx="10116655" cy="11465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7" Type="http://schemas.openxmlformats.org/officeDocument/2006/relationships/theme" Target="../theme/theme2.xml"/><Relationship Id="rId26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hyperlink" Target="https://github.com/Vinod9591217607/Intelligent-tourist-guide#intelligent-tourist-gu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410" y="2501900"/>
            <a:ext cx="8059420" cy="1511935"/>
          </a:xfrm>
        </p:spPr>
        <p:txBody>
          <a:bodyPr/>
          <a:lstStyle/>
          <a:p>
            <a:pPr algn="r"/>
            <a:r>
              <a:rPr lang="en-US" b="1" dirty="0">
                <a:latin typeface="+mn-lt"/>
                <a:ea typeface="DFKai-SB" panose="03000509000000000000" charset="-120"/>
                <a:cs typeface="+mn-lt"/>
                <a:sym typeface="+mn-ea"/>
              </a:rPr>
              <a:t>UE19CS204  </a:t>
            </a:r>
            <a:br>
              <a:rPr lang="en-US" b="1" dirty="0">
                <a:latin typeface="+mn-lt"/>
                <a:ea typeface="DFKai-SB" panose="03000509000000000000" charset="-120"/>
                <a:cs typeface="+mn-lt"/>
                <a:sym typeface="+mn-ea"/>
              </a:rPr>
            </a:br>
            <a:r>
              <a:rPr lang="en-US" b="1" dirty="0">
                <a:latin typeface="+mn-lt"/>
                <a:ea typeface="DFKai-SB" panose="03000509000000000000" charset="-120"/>
                <a:cs typeface="+mn-lt"/>
                <a:sym typeface="+mn-ea"/>
              </a:rPr>
              <a:t>Web Technologies</a:t>
            </a:r>
            <a:br>
              <a:rPr lang="en-US" b="1" dirty="0">
                <a:latin typeface="+mn-lt"/>
                <a:ea typeface="DFKai-SB" panose="03000509000000000000" charset="-120"/>
                <a:cs typeface="+mn-lt"/>
                <a:sym typeface="+mn-ea"/>
              </a:rPr>
            </a:br>
            <a:r>
              <a:rPr lang="en-US" b="1" dirty="0">
                <a:latin typeface="+mn-lt"/>
                <a:ea typeface="DFKai-SB" panose="03000509000000000000" charset="-120"/>
                <a:cs typeface="+mn-lt"/>
                <a:sym typeface="+mn-ea"/>
              </a:rPr>
              <a:t>Mini Project</a:t>
            </a:r>
            <a:br>
              <a:rPr lang="en-US" b="1" dirty="0">
                <a:solidFill>
                  <a:schemeClr val="bg1"/>
                </a:solidFill>
                <a:latin typeface="+mn-lt"/>
                <a:ea typeface="DFKai-SB" panose="03000509000000000000" charset="-120"/>
                <a:cs typeface="+mn-lt"/>
              </a:rPr>
            </a:br>
            <a:endParaRPr lang="en-US" b="1" dirty="0">
              <a:latin typeface="+mn-lt"/>
              <a:ea typeface="DFKai-SB" panose="03000509000000000000" charset="-120"/>
              <a:cs typeface="+mn-lt"/>
            </a:endParaRPr>
          </a:p>
        </p:txBody>
      </p:sp>
      <p:pic>
        <p:nvPicPr>
          <p:cNvPr id="3" name="Picture 2" descr="pngfind.com-pes-png-3981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6780" y="0"/>
            <a:ext cx="3574980" cy="11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1300" y="1508125"/>
            <a:ext cx="7824470" cy="982345"/>
          </a:xfrm>
          <a:prstGeom prst="rect">
            <a:avLst/>
          </a:prstGeom>
        </p:spPr>
        <p:txBody>
          <a:bodyPr/>
          <a:lstStyle/>
          <a:p>
            <a:r>
              <a:rPr lang="en-US" sz="3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  <a:sym typeface="+mn-ea"/>
              </a:rPr>
              <a:t>Project Title - Intelligent Tourist Guide</a:t>
            </a:r>
            <a:endParaRPr lang="en-US" sz="32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1300" y="2576195"/>
            <a:ext cx="7381875" cy="4737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noProof="0" dirty="0">
                <a:ln>
                  <a:noFill/>
                </a:ln>
                <a:noFill/>
                <a:effectLst/>
                <a:uLnTx/>
                <a:uFillTx/>
                <a:cs typeface="+mn-cs"/>
                <a:sym typeface="+mn-ea"/>
              </a:rPr>
              <a:t> </a:t>
            </a:r>
            <a:r>
              <a:rPr 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  <a:sym typeface="+mn-ea"/>
              </a:rPr>
              <a:t>GITHUB Link -  </a:t>
            </a:r>
            <a:r>
              <a:rPr 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  <a:sym typeface="+mn-ea"/>
                <a:hlinkClick r:id="rId1" tooltip="Click Here" action="ppaction://hlinkfile"/>
              </a:rPr>
              <a:t>Click 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/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3419264" y="0"/>
            <a:ext cx="8772736" cy="6858000"/>
          </a:xfrm>
          <a:custGeom>
            <a:avLst/>
            <a:gdLst>
              <a:gd name="connsiteX0" fmla="*/ 858273 w 8772736"/>
              <a:gd name="connsiteY0" fmla="*/ 0 h 6858000"/>
              <a:gd name="connsiteX1" fmla="*/ 8772736 w 8772736"/>
              <a:gd name="connsiteY1" fmla="*/ 0 h 6858000"/>
              <a:gd name="connsiteX2" fmla="*/ 8772736 w 8772736"/>
              <a:gd name="connsiteY2" fmla="*/ 6858000 h 6858000"/>
              <a:gd name="connsiteX3" fmla="*/ 872123 w 8772736"/>
              <a:gd name="connsiteY3" fmla="*/ 6858000 h 6858000"/>
              <a:gd name="connsiteX4" fmla="*/ 871289 w 8772736"/>
              <a:gd name="connsiteY4" fmla="*/ 6856547 h 6858000"/>
              <a:gd name="connsiteX5" fmla="*/ 0 w 8772736"/>
              <a:gd name="connsiteY5" fmla="*/ 3415567 h 6858000"/>
              <a:gd name="connsiteX6" fmla="*/ 711866 w 8772736"/>
              <a:gd name="connsiteY6" fmla="*/ 28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72736" h="6858000">
                <a:moveTo>
                  <a:pt x="858273" y="0"/>
                </a:moveTo>
                <a:lnTo>
                  <a:pt x="8772736" y="0"/>
                </a:lnTo>
                <a:lnTo>
                  <a:pt x="8772736" y="6858000"/>
                </a:lnTo>
                <a:lnTo>
                  <a:pt x="872123" y="6858000"/>
                </a:lnTo>
                <a:lnTo>
                  <a:pt x="871289" y="6856547"/>
                </a:lnTo>
                <a:cubicBezTo>
                  <a:pt x="315628" y="5833670"/>
                  <a:pt x="0" y="4661479"/>
                  <a:pt x="0" y="3415567"/>
                </a:cubicBezTo>
                <a:cubicBezTo>
                  <a:pt x="0" y="2294247"/>
                  <a:pt x="255659" y="1232640"/>
                  <a:pt x="711866" y="285855"/>
                </a:cubicBezTo>
                <a:close/>
              </a:path>
            </a:pathLst>
          </a:custGeom>
          <a:solidFill>
            <a:schemeClr val="accent3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31281" y="2865628"/>
            <a:ext cx="5794636" cy="646441"/>
            <a:chOff x="4745185" y="1482096"/>
            <a:chExt cx="5794636" cy="646441"/>
          </a:xfrm>
        </p:grpSpPr>
        <p:grpSp>
          <p:nvGrpSpPr>
            <p:cNvPr id="4" name="Group 3"/>
            <p:cNvGrpSpPr/>
            <p:nvPr/>
          </p:nvGrpSpPr>
          <p:grpSpPr>
            <a:xfrm>
              <a:off x="6032129" y="1482096"/>
              <a:ext cx="4507692" cy="614144"/>
              <a:chOff x="6557475" y="1411926"/>
              <a:chExt cx="4507692" cy="61414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PES2UG19CS457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11926"/>
                <a:ext cx="4507692" cy="36830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sym typeface="+mn-ea"/>
                  </a:rPr>
                  <a:t>Vinod L Navhi</a:t>
                </a:r>
                <a:endParaRPr lang="en-US" altLang="en-US" b="1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745185" y="148220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11156818" y="-13433"/>
            <a:ext cx="1035182" cy="6858000"/>
          </a:xfrm>
          <a:custGeom>
            <a:avLst/>
            <a:gdLst>
              <a:gd name="connsiteX0" fmla="*/ 858273 w 1035182"/>
              <a:gd name="connsiteY0" fmla="*/ 0 h 6858000"/>
              <a:gd name="connsiteX1" fmla="*/ 1035182 w 1035182"/>
              <a:gd name="connsiteY1" fmla="*/ 0 h 6858000"/>
              <a:gd name="connsiteX2" fmla="*/ 1035182 w 1035182"/>
              <a:gd name="connsiteY2" fmla="*/ 6858000 h 6858000"/>
              <a:gd name="connsiteX3" fmla="*/ 872123 w 1035182"/>
              <a:gd name="connsiteY3" fmla="*/ 6858000 h 6858000"/>
              <a:gd name="connsiteX4" fmla="*/ 871289 w 1035182"/>
              <a:gd name="connsiteY4" fmla="*/ 6856547 h 6858000"/>
              <a:gd name="connsiteX5" fmla="*/ 0 w 1035182"/>
              <a:gd name="connsiteY5" fmla="*/ 3415567 h 6858000"/>
              <a:gd name="connsiteX6" fmla="*/ 711866 w 1035182"/>
              <a:gd name="connsiteY6" fmla="*/ 28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182" h="6858000">
                <a:moveTo>
                  <a:pt x="858273" y="0"/>
                </a:moveTo>
                <a:lnTo>
                  <a:pt x="1035182" y="0"/>
                </a:lnTo>
                <a:lnTo>
                  <a:pt x="1035182" y="6858000"/>
                </a:lnTo>
                <a:lnTo>
                  <a:pt x="872123" y="6858000"/>
                </a:lnTo>
                <a:lnTo>
                  <a:pt x="871289" y="6856547"/>
                </a:lnTo>
                <a:cubicBezTo>
                  <a:pt x="315628" y="5833670"/>
                  <a:pt x="0" y="4661479"/>
                  <a:pt x="0" y="3415567"/>
                </a:cubicBezTo>
                <a:cubicBezTo>
                  <a:pt x="0" y="2294247"/>
                  <a:pt x="255659" y="1232640"/>
                  <a:pt x="711866" y="285855"/>
                </a:cubicBezTo>
                <a:close/>
              </a:path>
            </a:pathLst>
          </a:cu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8063" y="539033"/>
            <a:ext cx="6750792" cy="1503300"/>
            <a:chOff x="3007364" y="818147"/>
            <a:chExt cx="6750792" cy="1503300"/>
          </a:xfrm>
        </p:grpSpPr>
        <p:sp>
          <p:nvSpPr>
            <p:cNvPr id="2" name="TextBox 1"/>
            <p:cNvSpPr txBox="1"/>
            <p:nvPr/>
          </p:nvSpPr>
          <p:spPr>
            <a:xfrm>
              <a:off x="3398295" y="1023940"/>
              <a:ext cx="6359861" cy="9220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Teammates</a:t>
              </a:r>
              <a:endParaRPr lang="en-US" altLang="ko-KR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97129" y="818147"/>
              <a:ext cx="1282367" cy="1503300"/>
            </a:xfrm>
            <a:custGeom>
              <a:avLst/>
              <a:gdLst>
                <a:gd name="connsiteX0" fmla="*/ 1188269 w 1282367"/>
                <a:gd name="connsiteY0" fmla="*/ 1133483 h 1503300"/>
                <a:gd name="connsiteX1" fmla="*/ 1282367 w 1282367"/>
                <a:gd name="connsiteY1" fmla="*/ 1133483 h 1503300"/>
                <a:gd name="connsiteX2" fmla="*/ 1282367 w 1282367"/>
                <a:gd name="connsiteY2" fmla="*/ 1503300 h 1503300"/>
                <a:gd name="connsiteX3" fmla="*/ 0 w 1282367"/>
                <a:gd name="connsiteY3" fmla="*/ 1503300 h 1503300"/>
                <a:gd name="connsiteX4" fmla="*/ 0 w 1282367"/>
                <a:gd name="connsiteY4" fmla="*/ 1420086 h 1503300"/>
                <a:gd name="connsiteX5" fmla="*/ 1188269 w 1282367"/>
                <a:gd name="connsiteY5" fmla="*/ 1420086 h 1503300"/>
                <a:gd name="connsiteX6" fmla="*/ 0 w 1282367"/>
                <a:gd name="connsiteY6" fmla="*/ 0 h 1503300"/>
                <a:gd name="connsiteX7" fmla="*/ 1282367 w 1282367"/>
                <a:gd name="connsiteY7" fmla="*/ 0 h 1503300"/>
                <a:gd name="connsiteX8" fmla="*/ 1282367 w 1282367"/>
                <a:gd name="connsiteY8" fmla="*/ 219083 h 1503300"/>
                <a:gd name="connsiteX9" fmla="*/ 1188269 w 1282367"/>
                <a:gd name="connsiteY9" fmla="*/ 219083 h 1503300"/>
                <a:gd name="connsiteX10" fmla="*/ 1188269 w 1282367"/>
                <a:gd name="connsiteY10" fmla="*/ 105212 h 1503300"/>
                <a:gd name="connsiteX11" fmla="*/ 0 w 1282367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367" h="1503300">
                  <a:moveTo>
                    <a:pt x="1188269" y="1133483"/>
                  </a:moveTo>
                  <a:lnTo>
                    <a:pt x="1282367" y="1133483"/>
                  </a:lnTo>
                  <a:lnTo>
                    <a:pt x="1282367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1188269" y="1420086"/>
                  </a:lnTo>
                  <a:close/>
                  <a:moveTo>
                    <a:pt x="0" y="0"/>
                  </a:moveTo>
                  <a:lnTo>
                    <a:pt x="1282367" y="0"/>
                  </a:lnTo>
                  <a:lnTo>
                    <a:pt x="1282367" y="219083"/>
                  </a:lnTo>
                  <a:lnTo>
                    <a:pt x="1188269" y="219083"/>
                  </a:lnTo>
                  <a:lnTo>
                    <a:pt x="1188269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7364" y="818147"/>
              <a:ext cx="534870" cy="1503300"/>
            </a:xfrm>
            <a:custGeom>
              <a:avLst/>
              <a:gdLst>
                <a:gd name="connsiteX0" fmla="*/ 0 w 534870"/>
                <a:gd name="connsiteY0" fmla="*/ 0 h 1503300"/>
                <a:gd name="connsiteX1" fmla="*/ 534870 w 534870"/>
                <a:gd name="connsiteY1" fmla="*/ 0 h 1503300"/>
                <a:gd name="connsiteX2" fmla="*/ 534870 w 534870"/>
                <a:gd name="connsiteY2" fmla="*/ 105212 h 1503300"/>
                <a:gd name="connsiteX3" fmla="*/ 95421 w 534870"/>
                <a:gd name="connsiteY3" fmla="*/ 105212 h 1503300"/>
                <a:gd name="connsiteX4" fmla="*/ 95421 w 534870"/>
                <a:gd name="connsiteY4" fmla="*/ 1420086 h 1503300"/>
                <a:gd name="connsiteX5" fmla="*/ 534870 w 534870"/>
                <a:gd name="connsiteY5" fmla="*/ 1420086 h 1503300"/>
                <a:gd name="connsiteX6" fmla="*/ 534870 w 534870"/>
                <a:gd name="connsiteY6" fmla="*/ 1503300 h 1503300"/>
                <a:gd name="connsiteX7" fmla="*/ 0 w 534870"/>
                <a:gd name="connsiteY7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870" h="1503300">
                  <a:moveTo>
                    <a:pt x="0" y="0"/>
                  </a:moveTo>
                  <a:lnTo>
                    <a:pt x="534870" y="0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534870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72861" y="3952156"/>
            <a:ext cx="5794001" cy="646441"/>
            <a:chOff x="4745820" y="1482096"/>
            <a:chExt cx="5794001" cy="646441"/>
          </a:xfrm>
        </p:grpSpPr>
        <p:grpSp>
          <p:nvGrpSpPr>
            <p:cNvPr id="31" name="Group 30"/>
            <p:cNvGrpSpPr/>
            <p:nvPr/>
          </p:nvGrpSpPr>
          <p:grpSpPr>
            <a:xfrm>
              <a:off x="6032129" y="1482096"/>
              <a:ext cx="4507692" cy="614144"/>
              <a:chOff x="6557475" y="1411926"/>
              <a:chExt cx="4507692" cy="61414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557475" y="1750480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GB" sz="1200" dirty="0">
                    <a:solidFill>
                      <a:schemeClr val="bg1"/>
                    </a:solidFill>
                    <a:sym typeface="+mn-ea"/>
                  </a:rPr>
                  <a:t>PES2UG19CS412</a:t>
                </a:r>
                <a:endParaRPr lang="en-US" altLang="en-GB" sz="1200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57475" y="1411926"/>
                <a:ext cx="4507692" cy="36830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en-GB" b="1" dirty="0">
                    <a:solidFill>
                      <a:schemeClr val="bg1"/>
                    </a:solidFill>
                    <a:sym typeface="+mn-ea"/>
                  </a:rPr>
                  <a:t>Suhan B Revankar</a:t>
                </a:r>
                <a:endParaRPr lang="en-US" altLang="en-GB" b="1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745820" y="148220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31281" y="5038049"/>
            <a:ext cx="5794001" cy="646441"/>
            <a:chOff x="4745820" y="1482096"/>
            <a:chExt cx="5794001" cy="646441"/>
          </a:xfrm>
        </p:grpSpPr>
        <p:grpSp>
          <p:nvGrpSpPr>
            <p:cNvPr id="36" name="Group 35"/>
            <p:cNvGrpSpPr/>
            <p:nvPr/>
          </p:nvGrpSpPr>
          <p:grpSpPr>
            <a:xfrm>
              <a:off x="6032129" y="1482096"/>
              <a:ext cx="4507692" cy="614144"/>
              <a:chOff x="6557475" y="1411926"/>
              <a:chExt cx="4507692" cy="6141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557475" y="1750480"/>
                <a:ext cx="450769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GB" sz="1200" b="1" dirty="0">
                    <a:solidFill>
                      <a:schemeClr val="bg1"/>
                    </a:solidFill>
                    <a:sym typeface="+mn-ea"/>
                  </a:rPr>
                  <a:t>PES2UG19CS466</a:t>
                </a:r>
                <a:endParaRPr lang="en-US" altLang="en-GB" sz="1200" b="1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57475" y="1411926"/>
                <a:ext cx="4507692" cy="36830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en-GB" b="1" dirty="0">
                    <a:solidFill>
                      <a:schemeClr val="bg1"/>
                    </a:solidFill>
                    <a:sym typeface="+mn-ea"/>
                  </a:rPr>
                  <a:t>Yallaling Pujari</a:t>
                </a:r>
                <a:endParaRPr lang="en-US" altLang="en-GB" b="1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745820" y="148220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V="1">
            <a:off x="692802" y="295828"/>
            <a:ext cx="477653" cy="448840"/>
            <a:chOff x="2300733" y="2007958"/>
            <a:chExt cx="834252" cy="783928"/>
          </a:xfrm>
        </p:grpSpPr>
        <p:sp>
          <p:nvSpPr>
            <p:cNvPr id="45" name="Freeform 44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89606" y="3028072"/>
            <a:ext cx="983273" cy="3835545"/>
            <a:chOff x="2989606" y="3028072"/>
            <a:chExt cx="983273" cy="3835545"/>
          </a:xfrm>
        </p:grpSpPr>
        <p:sp>
          <p:nvSpPr>
            <p:cNvPr id="59" name="Freeform 58"/>
            <p:cNvSpPr/>
            <p:nvPr/>
          </p:nvSpPr>
          <p:spPr>
            <a:xfrm>
              <a:off x="3062656" y="3133591"/>
              <a:ext cx="910223" cy="3730026"/>
            </a:xfrm>
            <a:custGeom>
              <a:avLst/>
              <a:gdLst>
                <a:gd name="connsiteX0" fmla="*/ 8180 w 910223"/>
                <a:gd name="connsiteY0" fmla="*/ 0 h 3730026"/>
                <a:gd name="connsiteX1" fmla="*/ 46280 w 910223"/>
                <a:gd name="connsiteY1" fmla="*/ 0 h 3730026"/>
                <a:gd name="connsiteX2" fmla="*/ 38100 w 910223"/>
                <a:gd name="connsiteY2" fmla="*/ 287593 h 3730026"/>
                <a:gd name="connsiteX3" fmla="*/ 909389 w 910223"/>
                <a:gd name="connsiteY3" fmla="*/ 3728573 h 3730026"/>
                <a:gd name="connsiteX4" fmla="*/ 910223 w 910223"/>
                <a:gd name="connsiteY4" fmla="*/ 3730026 h 3730026"/>
                <a:gd name="connsiteX5" fmla="*/ 872123 w 910223"/>
                <a:gd name="connsiteY5" fmla="*/ 3730026 h 3730026"/>
                <a:gd name="connsiteX6" fmla="*/ 871289 w 910223"/>
                <a:gd name="connsiteY6" fmla="*/ 3728573 h 3730026"/>
                <a:gd name="connsiteX7" fmla="*/ 0 w 910223"/>
                <a:gd name="connsiteY7" fmla="*/ 287593 h 373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223" h="3730026">
                  <a:moveTo>
                    <a:pt x="8180" y="0"/>
                  </a:moveTo>
                  <a:lnTo>
                    <a:pt x="46280" y="0"/>
                  </a:lnTo>
                  <a:lnTo>
                    <a:pt x="38100" y="287593"/>
                  </a:lnTo>
                  <a:cubicBezTo>
                    <a:pt x="38100" y="1533505"/>
                    <a:pt x="353728" y="2705696"/>
                    <a:pt x="909389" y="3728573"/>
                  </a:cubicBezTo>
                  <a:lnTo>
                    <a:pt x="910223" y="3730026"/>
                  </a:lnTo>
                  <a:lnTo>
                    <a:pt x="872123" y="3730026"/>
                  </a:lnTo>
                  <a:lnTo>
                    <a:pt x="871289" y="3728573"/>
                  </a:lnTo>
                  <a:cubicBezTo>
                    <a:pt x="315628" y="2705696"/>
                    <a:pt x="0" y="1533505"/>
                    <a:pt x="0" y="287593"/>
                  </a:cubicBezTo>
                  <a:close/>
                </a:path>
              </a:pathLst>
            </a:cu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989606" y="3028072"/>
              <a:ext cx="219253" cy="2192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40211" y="-13433"/>
            <a:ext cx="857868" cy="2178643"/>
            <a:chOff x="10740211" y="-13433"/>
            <a:chExt cx="857868" cy="2178643"/>
          </a:xfrm>
        </p:grpSpPr>
        <p:sp>
          <p:nvSpPr>
            <p:cNvPr id="63" name="Freeform 62"/>
            <p:cNvSpPr/>
            <p:nvPr/>
          </p:nvSpPr>
          <p:spPr>
            <a:xfrm>
              <a:off x="10832141" y="-13433"/>
              <a:ext cx="765938" cy="2055584"/>
            </a:xfrm>
            <a:custGeom>
              <a:avLst/>
              <a:gdLst>
                <a:gd name="connsiteX0" fmla="*/ 727838 w 765938"/>
                <a:gd name="connsiteY0" fmla="*/ 0 h 2055584"/>
                <a:gd name="connsiteX1" fmla="*/ 765938 w 765938"/>
                <a:gd name="connsiteY1" fmla="*/ 0 h 2055584"/>
                <a:gd name="connsiteX2" fmla="*/ 619531 w 765938"/>
                <a:gd name="connsiteY2" fmla="*/ 285855 h 2055584"/>
                <a:gd name="connsiteX3" fmla="*/ 92520 w 765938"/>
                <a:gd name="connsiteY3" fmla="*/ 1785261 h 2055584"/>
                <a:gd name="connsiteX4" fmla="*/ 38100 w 765938"/>
                <a:gd name="connsiteY4" fmla="*/ 2055584 h 2055584"/>
                <a:gd name="connsiteX5" fmla="*/ 0 w 765938"/>
                <a:gd name="connsiteY5" fmla="*/ 2055584 h 2055584"/>
                <a:gd name="connsiteX6" fmla="*/ 54420 w 765938"/>
                <a:gd name="connsiteY6" fmla="*/ 1785261 h 2055584"/>
                <a:gd name="connsiteX7" fmla="*/ 581431 w 765938"/>
                <a:gd name="connsiteY7" fmla="*/ 285855 h 205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5938" h="2055584">
                  <a:moveTo>
                    <a:pt x="727838" y="0"/>
                  </a:moveTo>
                  <a:lnTo>
                    <a:pt x="765938" y="0"/>
                  </a:lnTo>
                  <a:lnTo>
                    <a:pt x="619531" y="285855"/>
                  </a:lnTo>
                  <a:cubicBezTo>
                    <a:pt x="391428" y="759248"/>
                    <a:pt x="213461" y="1261346"/>
                    <a:pt x="92520" y="1785261"/>
                  </a:cubicBezTo>
                  <a:lnTo>
                    <a:pt x="38100" y="2055584"/>
                  </a:lnTo>
                  <a:lnTo>
                    <a:pt x="0" y="2055584"/>
                  </a:lnTo>
                  <a:lnTo>
                    <a:pt x="54420" y="1785261"/>
                  </a:lnTo>
                  <a:cubicBezTo>
                    <a:pt x="175361" y="1261346"/>
                    <a:pt x="353328" y="759248"/>
                    <a:pt x="581431" y="285855"/>
                  </a:cubicBezTo>
                  <a:close/>
                </a:path>
              </a:pathLst>
            </a:custGeom>
            <a:solidFill>
              <a:schemeClr val="accent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740211" y="1945957"/>
              <a:ext cx="219253" cy="2192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030980" y="1788795"/>
            <a:ext cx="4772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G SECTION</a:t>
            </a:r>
            <a:endParaRPr 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Abstract</a:t>
            </a:r>
            <a:endParaRPr lang="en-US" u="sng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3370329" y="-1"/>
            <a:ext cx="5529121" cy="63795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4775187" y="1780765"/>
            <a:ext cx="7245983" cy="3655060"/>
            <a:chOff x="1188645" y="1955383"/>
            <a:chExt cx="4476206" cy="2778851"/>
          </a:xfrm>
        </p:grpSpPr>
        <p:sp>
          <p:nvSpPr>
            <p:cNvPr id="8" name="Pentagon 5"/>
            <p:cNvSpPr/>
            <p:nvPr/>
          </p:nvSpPr>
          <p:spPr>
            <a:xfrm>
              <a:off x="3942388" y="1955383"/>
              <a:ext cx="1722463" cy="706299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Parallelogram 7"/>
            <p:cNvSpPr/>
            <p:nvPr/>
          </p:nvSpPr>
          <p:spPr>
            <a:xfrm>
              <a:off x="3217863" y="2661682"/>
              <a:ext cx="1527504" cy="72657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Parallelogram 44"/>
            <p:cNvSpPr/>
            <p:nvPr/>
          </p:nvSpPr>
          <p:spPr>
            <a:xfrm>
              <a:off x="2126173" y="3389224"/>
              <a:ext cx="1585560" cy="650297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Parallelogram 46"/>
            <p:cNvSpPr/>
            <p:nvPr/>
          </p:nvSpPr>
          <p:spPr>
            <a:xfrm>
              <a:off x="1188645" y="4039521"/>
              <a:ext cx="1507891" cy="694713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66010" y="1687195"/>
            <a:ext cx="6866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This site aims to create an online community where </a:t>
            </a:r>
            <a:r>
              <a:rPr lang="en-US" alt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tourists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can establish connections with </a:t>
            </a:r>
            <a:r>
              <a:rPr lang="en-US" alt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other tourists, users and also share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their experiences.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8150" y="2709545"/>
            <a:ext cx="6451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idea of this thesis was to design a system that will run on most of phones and palms and will be helpful when visiting some new places </a:t>
            </a: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" y="3665220"/>
            <a:ext cx="5561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Tourists can explore the most fantasising tourists countries of the world along with most famous tourism spots of the country  </a:t>
            </a:r>
            <a:endParaRPr lang="en-US" alt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84150" y="4521835"/>
            <a:ext cx="5115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way , it's quite helful to explore places as well and also has few features that allows users to write blogs , contact us , our social media handles and also Login .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600"/>
          </a:p>
          <a:p>
            <a:pPr algn="r"/>
            <a:endParaRPr lang="en-GB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Freeform 16"/>
          <p:cNvSpPr/>
          <p:nvPr/>
        </p:nvSpPr>
        <p:spPr>
          <a:xfrm>
            <a:off x="8060055" y="4993640"/>
            <a:ext cx="2419985" cy="2218690"/>
          </a:xfrm>
          <a:custGeom>
            <a:avLst/>
            <a:gdLst>
              <a:gd name="connsiteX0" fmla="*/ 1556657 w 1730828"/>
              <a:gd name="connsiteY0" fmla="*/ 152400 h 1654629"/>
              <a:gd name="connsiteX1" fmla="*/ 1730828 w 1730828"/>
              <a:gd name="connsiteY1" fmla="*/ 674915 h 1654629"/>
              <a:gd name="connsiteX2" fmla="*/ 685800 w 1730828"/>
              <a:gd name="connsiteY2" fmla="*/ 1654629 h 1654629"/>
              <a:gd name="connsiteX3" fmla="*/ 0 w 1730828"/>
              <a:gd name="connsiteY3" fmla="*/ 914400 h 1654629"/>
              <a:gd name="connsiteX4" fmla="*/ 1023257 w 1730828"/>
              <a:gd name="connsiteY4" fmla="*/ 0 h 1654629"/>
              <a:gd name="connsiteX5" fmla="*/ 1556657 w 1730828"/>
              <a:gd name="connsiteY5" fmla="*/ 152400 h 1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828" h="1654629">
                <a:moveTo>
                  <a:pt x="1556657" y="152400"/>
                </a:moveTo>
                <a:lnTo>
                  <a:pt x="1730828" y="674915"/>
                </a:lnTo>
                <a:lnTo>
                  <a:pt x="685800" y="1654629"/>
                </a:lnTo>
                <a:lnTo>
                  <a:pt x="0" y="914400"/>
                </a:lnTo>
                <a:lnTo>
                  <a:pt x="1023257" y="0"/>
                </a:lnTo>
                <a:lnTo>
                  <a:pt x="1556657" y="15240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53"/>
          <p:cNvSpPr/>
          <p:nvPr/>
        </p:nvSpPr>
        <p:spPr>
          <a:xfrm rot="5400000">
            <a:off x="9352280" y="3628390"/>
            <a:ext cx="2374900" cy="261366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  <a:gd name="connsiteX0-1935" fmla="*/ 2280220 w 2296986"/>
              <a:gd name="connsiteY0-1936" fmla="*/ 1747818 h 2354521"/>
              <a:gd name="connsiteX1-1937" fmla="*/ 1828126 w 2296986"/>
              <a:gd name="connsiteY1-1938" fmla="*/ 1826304 h 2354521"/>
              <a:gd name="connsiteX2-1939" fmla="*/ 1955684 w 2296986"/>
              <a:gd name="connsiteY2-1940" fmla="*/ 2095900 h 2354521"/>
              <a:gd name="connsiteX3-1941" fmla="*/ 1683117 w 2296986"/>
              <a:gd name="connsiteY3-1942" fmla="*/ 1962549 h 2354521"/>
              <a:gd name="connsiteX4-1943" fmla="*/ 1529193 w 2296986"/>
              <a:gd name="connsiteY4-1944" fmla="*/ 2354521 h 2354521"/>
              <a:gd name="connsiteX5-1945" fmla="*/ 1381062 w 2296986"/>
              <a:gd name="connsiteY5-1946" fmla="*/ 2120816 h 2354521"/>
              <a:gd name="connsiteX6-1947" fmla="*/ 1496122 w 2296986"/>
              <a:gd name="connsiteY6-1948" fmla="*/ 1788127 h 2354521"/>
              <a:gd name="connsiteX7-1949" fmla="*/ 910069 w 2296986"/>
              <a:gd name="connsiteY7-1950" fmla="*/ 1225390 h 2354521"/>
              <a:gd name="connsiteX8-1951" fmla="*/ 415531 w 2296986"/>
              <a:gd name="connsiteY8-1952" fmla="*/ 2322212 h 2354521"/>
              <a:gd name="connsiteX9-1953" fmla="*/ 293764 w 2296986"/>
              <a:gd name="connsiteY9-1954" fmla="*/ 2052845 h 2354521"/>
              <a:gd name="connsiteX10-1955" fmla="*/ 497994 w 2296986"/>
              <a:gd name="connsiteY10-1956" fmla="*/ 836420 h 2354521"/>
              <a:gd name="connsiteX11-1957" fmla="*/ 11747 w 2296986"/>
              <a:gd name="connsiteY11-1958" fmla="*/ 5505 h 2354521"/>
              <a:gd name="connsiteX12-1959" fmla="*/ 772299 w 2296986"/>
              <a:gd name="connsiteY12-1960" fmla="*/ 578452 h 2354521"/>
              <a:gd name="connsiteX13-1961" fmla="*/ 2042020 w 2296986"/>
              <a:gd name="connsiteY13-1962" fmla="*/ 514597 h 2354521"/>
              <a:gd name="connsiteX14-1963" fmla="*/ 2296986 w 2296986"/>
              <a:gd name="connsiteY14-1964" fmla="*/ 662729 h 2354521"/>
              <a:gd name="connsiteX15-1965" fmla="*/ 1125486 w 2296986"/>
              <a:gd name="connsiteY15-1966" fmla="*/ 1004182 h 2354521"/>
              <a:gd name="connsiteX16-1967" fmla="*/ 1677097 w 2296986"/>
              <a:gd name="connsiteY16-1968" fmla="*/ 1608523 h 2354521"/>
              <a:gd name="connsiteX17-1969" fmla="*/ 2095511 w 2296986"/>
              <a:gd name="connsiteY17-1970" fmla="*/ 1557316 h 2354521"/>
              <a:gd name="connsiteX0-1971" fmla="*/ 2280220 w 2296986"/>
              <a:gd name="connsiteY0-1972" fmla="*/ 1747911 h 2354614"/>
              <a:gd name="connsiteX1-1973" fmla="*/ 1828126 w 2296986"/>
              <a:gd name="connsiteY1-1974" fmla="*/ 1826397 h 2354614"/>
              <a:gd name="connsiteX2-1975" fmla="*/ 1955684 w 2296986"/>
              <a:gd name="connsiteY2-1976" fmla="*/ 2095993 h 2354614"/>
              <a:gd name="connsiteX3-1977" fmla="*/ 1683117 w 2296986"/>
              <a:gd name="connsiteY3-1978" fmla="*/ 1962642 h 2354614"/>
              <a:gd name="connsiteX4-1979" fmla="*/ 1529193 w 2296986"/>
              <a:gd name="connsiteY4-1980" fmla="*/ 2354614 h 2354614"/>
              <a:gd name="connsiteX5-1981" fmla="*/ 1381062 w 2296986"/>
              <a:gd name="connsiteY5-1982" fmla="*/ 2120909 h 2354614"/>
              <a:gd name="connsiteX6-1983" fmla="*/ 1496122 w 2296986"/>
              <a:gd name="connsiteY6-1984" fmla="*/ 1788220 h 2354614"/>
              <a:gd name="connsiteX7-1985" fmla="*/ 910069 w 2296986"/>
              <a:gd name="connsiteY7-1986" fmla="*/ 1225483 h 2354614"/>
              <a:gd name="connsiteX8-1987" fmla="*/ 415531 w 2296986"/>
              <a:gd name="connsiteY8-1988" fmla="*/ 2322305 h 2354614"/>
              <a:gd name="connsiteX9-1989" fmla="*/ 293764 w 2296986"/>
              <a:gd name="connsiteY9-1990" fmla="*/ 2052938 h 2354614"/>
              <a:gd name="connsiteX10-1991" fmla="*/ 497994 w 2296986"/>
              <a:gd name="connsiteY10-1992" fmla="*/ 836513 h 2354614"/>
              <a:gd name="connsiteX11-1993" fmla="*/ 11747 w 2296986"/>
              <a:gd name="connsiteY11-1994" fmla="*/ 5598 h 2354614"/>
              <a:gd name="connsiteX12-1995" fmla="*/ 841291 w 2296986"/>
              <a:gd name="connsiteY12-1996" fmla="*/ 570880 h 2354614"/>
              <a:gd name="connsiteX13-1997" fmla="*/ 2042020 w 2296986"/>
              <a:gd name="connsiteY13-1998" fmla="*/ 514690 h 2354614"/>
              <a:gd name="connsiteX14-1999" fmla="*/ 2296986 w 2296986"/>
              <a:gd name="connsiteY14-2000" fmla="*/ 662822 h 2354614"/>
              <a:gd name="connsiteX15-2001" fmla="*/ 1125486 w 2296986"/>
              <a:gd name="connsiteY15-2002" fmla="*/ 1004275 h 2354614"/>
              <a:gd name="connsiteX16-2003" fmla="*/ 1677097 w 2296986"/>
              <a:gd name="connsiteY16-2004" fmla="*/ 1608616 h 2354614"/>
              <a:gd name="connsiteX17-2005" fmla="*/ 2095511 w 2296986"/>
              <a:gd name="connsiteY17-2006" fmla="*/ 1557409 h 2354614"/>
              <a:gd name="connsiteX0-2007" fmla="*/ 2280220 w 2296986"/>
              <a:gd name="connsiteY0-2008" fmla="*/ 1747911 h 2354614"/>
              <a:gd name="connsiteX1-2009" fmla="*/ 1828126 w 2296986"/>
              <a:gd name="connsiteY1-2010" fmla="*/ 1826397 h 2354614"/>
              <a:gd name="connsiteX2-2011" fmla="*/ 1955684 w 2296986"/>
              <a:gd name="connsiteY2-2012" fmla="*/ 2095993 h 2354614"/>
              <a:gd name="connsiteX3-2013" fmla="*/ 1683117 w 2296986"/>
              <a:gd name="connsiteY3-2014" fmla="*/ 1962642 h 2354614"/>
              <a:gd name="connsiteX4-2015" fmla="*/ 1529193 w 2296986"/>
              <a:gd name="connsiteY4-2016" fmla="*/ 2354614 h 2354614"/>
              <a:gd name="connsiteX5-2017" fmla="*/ 1381062 w 2296986"/>
              <a:gd name="connsiteY5-2018" fmla="*/ 2120909 h 2354614"/>
              <a:gd name="connsiteX6-2019" fmla="*/ 1496122 w 2296986"/>
              <a:gd name="connsiteY6-2020" fmla="*/ 1788220 h 2354614"/>
              <a:gd name="connsiteX7-2021" fmla="*/ 864075 w 2296986"/>
              <a:gd name="connsiteY7-2022" fmla="*/ 1325138 h 2354614"/>
              <a:gd name="connsiteX8-2023" fmla="*/ 415531 w 2296986"/>
              <a:gd name="connsiteY8-2024" fmla="*/ 2322305 h 2354614"/>
              <a:gd name="connsiteX9-2025" fmla="*/ 293764 w 2296986"/>
              <a:gd name="connsiteY9-2026" fmla="*/ 2052938 h 2354614"/>
              <a:gd name="connsiteX10-2027" fmla="*/ 497994 w 2296986"/>
              <a:gd name="connsiteY10-2028" fmla="*/ 836513 h 2354614"/>
              <a:gd name="connsiteX11-2029" fmla="*/ 11747 w 2296986"/>
              <a:gd name="connsiteY11-2030" fmla="*/ 5598 h 2354614"/>
              <a:gd name="connsiteX12-2031" fmla="*/ 841291 w 2296986"/>
              <a:gd name="connsiteY12-2032" fmla="*/ 570880 h 2354614"/>
              <a:gd name="connsiteX13-2033" fmla="*/ 2042020 w 2296986"/>
              <a:gd name="connsiteY13-2034" fmla="*/ 514690 h 2354614"/>
              <a:gd name="connsiteX14-2035" fmla="*/ 2296986 w 2296986"/>
              <a:gd name="connsiteY14-2036" fmla="*/ 662822 h 2354614"/>
              <a:gd name="connsiteX15-2037" fmla="*/ 1125486 w 2296986"/>
              <a:gd name="connsiteY15-2038" fmla="*/ 1004275 h 2354614"/>
              <a:gd name="connsiteX16-2039" fmla="*/ 1677097 w 2296986"/>
              <a:gd name="connsiteY16-2040" fmla="*/ 1608616 h 2354614"/>
              <a:gd name="connsiteX17-2041" fmla="*/ 2095511 w 2296986"/>
              <a:gd name="connsiteY17-2042" fmla="*/ 1557409 h 2354614"/>
              <a:gd name="connsiteX0-2043" fmla="*/ 2280220 w 2296986"/>
              <a:gd name="connsiteY0-2044" fmla="*/ 1747911 h 2354614"/>
              <a:gd name="connsiteX1-2045" fmla="*/ 1828126 w 2296986"/>
              <a:gd name="connsiteY1-2046" fmla="*/ 1826397 h 2354614"/>
              <a:gd name="connsiteX2-2047" fmla="*/ 1955684 w 2296986"/>
              <a:gd name="connsiteY2-2048" fmla="*/ 2095993 h 2354614"/>
              <a:gd name="connsiteX3-2049" fmla="*/ 1683117 w 2296986"/>
              <a:gd name="connsiteY3-2050" fmla="*/ 1962642 h 2354614"/>
              <a:gd name="connsiteX4-2051" fmla="*/ 1529193 w 2296986"/>
              <a:gd name="connsiteY4-2052" fmla="*/ 2354614 h 2354614"/>
              <a:gd name="connsiteX5-2053" fmla="*/ 1381062 w 2296986"/>
              <a:gd name="connsiteY5-2054" fmla="*/ 2120909 h 2354614"/>
              <a:gd name="connsiteX6-2055" fmla="*/ 1496122 w 2296986"/>
              <a:gd name="connsiteY6-2056" fmla="*/ 1788220 h 2354614"/>
              <a:gd name="connsiteX7-2057" fmla="*/ 864075 w 2296986"/>
              <a:gd name="connsiteY7-2058" fmla="*/ 1325138 h 2354614"/>
              <a:gd name="connsiteX8-2059" fmla="*/ 415531 w 2296986"/>
              <a:gd name="connsiteY8-2060" fmla="*/ 2322305 h 2354614"/>
              <a:gd name="connsiteX9-2061" fmla="*/ 293764 w 2296986"/>
              <a:gd name="connsiteY9-2062" fmla="*/ 2052938 h 2354614"/>
              <a:gd name="connsiteX10-2063" fmla="*/ 497994 w 2296986"/>
              <a:gd name="connsiteY10-2064" fmla="*/ 836513 h 2354614"/>
              <a:gd name="connsiteX11-2065" fmla="*/ 11747 w 2296986"/>
              <a:gd name="connsiteY11-2066" fmla="*/ 5598 h 2354614"/>
              <a:gd name="connsiteX12-2067" fmla="*/ 841291 w 2296986"/>
              <a:gd name="connsiteY12-2068" fmla="*/ 570880 h 2354614"/>
              <a:gd name="connsiteX13-2069" fmla="*/ 2042020 w 2296986"/>
              <a:gd name="connsiteY13-2070" fmla="*/ 514690 h 2354614"/>
              <a:gd name="connsiteX14-2071" fmla="*/ 2296986 w 2296986"/>
              <a:gd name="connsiteY14-2072" fmla="*/ 662822 h 2354614"/>
              <a:gd name="connsiteX15-2073" fmla="*/ 1209809 w 2296986"/>
              <a:gd name="connsiteY15-2074" fmla="*/ 996610 h 2354614"/>
              <a:gd name="connsiteX16-2075" fmla="*/ 1677097 w 2296986"/>
              <a:gd name="connsiteY16-2076" fmla="*/ 1608616 h 2354614"/>
              <a:gd name="connsiteX17-2077" fmla="*/ 2095511 w 2296986"/>
              <a:gd name="connsiteY17-2078" fmla="*/ 1557409 h 2354614"/>
              <a:gd name="connsiteX0-2079" fmla="*/ 2279828 w 2296594"/>
              <a:gd name="connsiteY0-2080" fmla="*/ 1747911 h 2354614"/>
              <a:gd name="connsiteX1-2081" fmla="*/ 1827734 w 2296594"/>
              <a:gd name="connsiteY1-2082" fmla="*/ 1826397 h 2354614"/>
              <a:gd name="connsiteX2-2083" fmla="*/ 1955292 w 2296594"/>
              <a:gd name="connsiteY2-2084" fmla="*/ 2095993 h 2354614"/>
              <a:gd name="connsiteX3-2085" fmla="*/ 1682725 w 2296594"/>
              <a:gd name="connsiteY3-2086" fmla="*/ 1962642 h 2354614"/>
              <a:gd name="connsiteX4-2087" fmla="*/ 1528801 w 2296594"/>
              <a:gd name="connsiteY4-2088" fmla="*/ 2354614 h 2354614"/>
              <a:gd name="connsiteX5-2089" fmla="*/ 1380670 w 2296594"/>
              <a:gd name="connsiteY5-2090" fmla="*/ 2120909 h 2354614"/>
              <a:gd name="connsiteX6-2091" fmla="*/ 1495730 w 2296594"/>
              <a:gd name="connsiteY6-2092" fmla="*/ 1788220 h 2354614"/>
              <a:gd name="connsiteX7-2093" fmla="*/ 863683 w 2296594"/>
              <a:gd name="connsiteY7-2094" fmla="*/ 1325138 h 2354614"/>
              <a:gd name="connsiteX8-2095" fmla="*/ 415139 w 2296594"/>
              <a:gd name="connsiteY8-2096" fmla="*/ 2322305 h 2354614"/>
              <a:gd name="connsiteX9-2097" fmla="*/ 293372 w 2296594"/>
              <a:gd name="connsiteY9-2098" fmla="*/ 2052938 h 2354614"/>
              <a:gd name="connsiteX10-2099" fmla="*/ 512934 w 2296594"/>
              <a:gd name="connsiteY10-2100" fmla="*/ 874842 h 2354614"/>
              <a:gd name="connsiteX11-2101" fmla="*/ 11355 w 2296594"/>
              <a:gd name="connsiteY11-2102" fmla="*/ 5598 h 2354614"/>
              <a:gd name="connsiteX12-2103" fmla="*/ 840899 w 2296594"/>
              <a:gd name="connsiteY12-2104" fmla="*/ 570880 h 2354614"/>
              <a:gd name="connsiteX13-2105" fmla="*/ 2041628 w 2296594"/>
              <a:gd name="connsiteY13-2106" fmla="*/ 514690 h 2354614"/>
              <a:gd name="connsiteX14-2107" fmla="*/ 2296594 w 2296594"/>
              <a:gd name="connsiteY14-2108" fmla="*/ 662822 h 2354614"/>
              <a:gd name="connsiteX15-2109" fmla="*/ 1209417 w 2296594"/>
              <a:gd name="connsiteY15-2110" fmla="*/ 996610 h 2354614"/>
              <a:gd name="connsiteX16-2111" fmla="*/ 1676705 w 2296594"/>
              <a:gd name="connsiteY16-2112" fmla="*/ 1608616 h 2354614"/>
              <a:gd name="connsiteX17-2113" fmla="*/ 2095119 w 2296594"/>
              <a:gd name="connsiteY17-2114" fmla="*/ 1557409 h 2354614"/>
              <a:gd name="connsiteX0-2115" fmla="*/ 2279828 w 2296594"/>
              <a:gd name="connsiteY0-2116" fmla="*/ 1747911 h 2354614"/>
              <a:gd name="connsiteX1-2117" fmla="*/ 1827734 w 2296594"/>
              <a:gd name="connsiteY1-2118" fmla="*/ 1826397 h 2354614"/>
              <a:gd name="connsiteX2-2119" fmla="*/ 1955292 w 2296594"/>
              <a:gd name="connsiteY2-2120" fmla="*/ 2095993 h 2354614"/>
              <a:gd name="connsiteX3-2121" fmla="*/ 1682725 w 2296594"/>
              <a:gd name="connsiteY3-2122" fmla="*/ 1962642 h 2354614"/>
              <a:gd name="connsiteX4-2123" fmla="*/ 1528801 w 2296594"/>
              <a:gd name="connsiteY4-2124" fmla="*/ 2354614 h 2354614"/>
              <a:gd name="connsiteX5-2125" fmla="*/ 1380670 w 2296594"/>
              <a:gd name="connsiteY5-2126" fmla="*/ 2120909 h 2354614"/>
              <a:gd name="connsiteX6-2127" fmla="*/ 1495730 w 2296594"/>
              <a:gd name="connsiteY6-2128" fmla="*/ 1788220 h 2354614"/>
              <a:gd name="connsiteX7-2129" fmla="*/ 856016 w 2296594"/>
              <a:gd name="connsiteY7-2130" fmla="*/ 1302141 h 2354614"/>
              <a:gd name="connsiteX8-2131" fmla="*/ 415139 w 2296594"/>
              <a:gd name="connsiteY8-2132" fmla="*/ 2322305 h 2354614"/>
              <a:gd name="connsiteX9-2133" fmla="*/ 293372 w 2296594"/>
              <a:gd name="connsiteY9-2134" fmla="*/ 2052938 h 2354614"/>
              <a:gd name="connsiteX10-2135" fmla="*/ 512934 w 2296594"/>
              <a:gd name="connsiteY10-2136" fmla="*/ 874842 h 2354614"/>
              <a:gd name="connsiteX11-2137" fmla="*/ 11355 w 2296594"/>
              <a:gd name="connsiteY11-2138" fmla="*/ 5598 h 2354614"/>
              <a:gd name="connsiteX12-2139" fmla="*/ 840899 w 2296594"/>
              <a:gd name="connsiteY12-2140" fmla="*/ 570880 h 2354614"/>
              <a:gd name="connsiteX13-2141" fmla="*/ 2041628 w 2296594"/>
              <a:gd name="connsiteY13-2142" fmla="*/ 514690 h 2354614"/>
              <a:gd name="connsiteX14-2143" fmla="*/ 2296594 w 2296594"/>
              <a:gd name="connsiteY14-2144" fmla="*/ 662822 h 2354614"/>
              <a:gd name="connsiteX15-2145" fmla="*/ 1209417 w 2296594"/>
              <a:gd name="connsiteY15-2146" fmla="*/ 996610 h 2354614"/>
              <a:gd name="connsiteX16-2147" fmla="*/ 1676705 w 2296594"/>
              <a:gd name="connsiteY16-2148" fmla="*/ 1608616 h 2354614"/>
              <a:gd name="connsiteX17-2149" fmla="*/ 2095119 w 2296594"/>
              <a:gd name="connsiteY17-2150" fmla="*/ 1557409 h 2354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31"/>
          <p:cNvSpPr/>
          <p:nvPr/>
        </p:nvSpPr>
        <p:spPr>
          <a:xfrm>
            <a:off x="7301865" y="3777615"/>
            <a:ext cx="548005" cy="471170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Teardrop 17"/>
          <p:cNvSpPr/>
          <p:nvPr/>
        </p:nvSpPr>
        <p:spPr>
          <a:xfrm rot="18900000">
            <a:off x="5769610" y="4740910"/>
            <a:ext cx="382905" cy="387350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23"/>
          <p:cNvSpPr/>
          <p:nvPr/>
        </p:nvSpPr>
        <p:spPr>
          <a:xfrm>
            <a:off x="9065895" y="2885440"/>
            <a:ext cx="461010" cy="407670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31"/>
          <p:cNvSpPr/>
          <p:nvPr/>
        </p:nvSpPr>
        <p:spPr>
          <a:xfrm>
            <a:off x="10320020" y="2023745"/>
            <a:ext cx="439420" cy="44196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V="1">
            <a:off x="3370329" y="-1"/>
            <a:ext cx="5529121" cy="63795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 Placeholder 13"/>
          <p:cNvSpPr txBox="1"/>
          <p:nvPr/>
        </p:nvSpPr>
        <p:spPr>
          <a:xfrm>
            <a:off x="8428355" y="1050925"/>
            <a:ext cx="3218815" cy="17576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Technologies used</a:t>
            </a:r>
            <a:endParaRPr lang="en-US" altLang="ko-KR" sz="3600" b="1" u="sn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2974" y="0"/>
            <a:ext cx="7396946" cy="6858000"/>
            <a:chOff x="1246344" y="-161927"/>
            <a:chExt cx="4888545" cy="7019926"/>
          </a:xfrm>
        </p:grpSpPr>
        <p:grpSp>
          <p:nvGrpSpPr>
            <p:cNvPr id="7" name="그룹 6"/>
            <p:cNvGrpSpPr/>
            <p:nvPr/>
          </p:nvGrpSpPr>
          <p:grpSpPr>
            <a:xfrm>
              <a:off x="1246344" y="-161927"/>
              <a:ext cx="4888545" cy="5266373"/>
              <a:chOff x="1246344" y="-161927"/>
              <a:chExt cx="4888545" cy="5266373"/>
            </a:xfrm>
          </p:grpSpPr>
          <p:grpSp>
            <p:nvGrpSpPr>
              <p:cNvPr id="42" name="Group 4"/>
              <p:cNvGrpSpPr/>
              <p:nvPr/>
            </p:nvGrpSpPr>
            <p:grpSpPr>
              <a:xfrm rot="16200000">
                <a:off x="4711089" y="2653232"/>
                <a:ext cx="1475109" cy="1372491"/>
                <a:chOff x="5796136" y="1372502"/>
                <a:chExt cx="2275877" cy="3424647"/>
              </a:xfrm>
            </p:grpSpPr>
            <p:sp>
              <p:nvSpPr>
                <p:cNvPr id="43" name="Rectangle 2"/>
                <p:cNvSpPr/>
                <p:nvPr/>
              </p:nvSpPr>
              <p:spPr>
                <a:xfrm>
                  <a:off x="5796136" y="1372502"/>
                  <a:ext cx="571061" cy="3424647"/>
                </a:xfrm>
                <a:custGeom>
                  <a:avLst/>
                  <a:gdLst>
                    <a:gd name="connsiteX0" fmla="*/ 0 w 571061"/>
                    <a:gd name="connsiteY0" fmla="*/ 171025 h 4392488"/>
                    <a:gd name="connsiteX1" fmla="*/ 571061 w 571061"/>
                    <a:gd name="connsiteY1" fmla="*/ 0 h 4392488"/>
                    <a:gd name="connsiteX2" fmla="*/ 571061 w 571061"/>
                    <a:gd name="connsiteY2" fmla="*/ 4392488 h 4392488"/>
                    <a:gd name="connsiteX3" fmla="*/ 560315 w 571061"/>
                    <a:gd name="connsiteY3" fmla="*/ 4392488 h 4392488"/>
                    <a:gd name="connsiteX4" fmla="*/ 285530 w 571061"/>
                    <a:gd name="connsiteY4" fmla="*/ 4176464 h 4392488"/>
                    <a:gd name="connsiteX5" fmla="*/ 10747 w 571061"/>
                    <a:gd name="connsiteY5" fmla="*/ 4392488 h 4392488"/>
                    <a:gd name="connsiteX6" fmla="*/ 0 w 571061"/>
                    <a:gd name="connsiteY6" fmla="*/ 4392488 h 4392488"/>
                    <a:gd name="connsiteX7" fmla="*/ 0 w 571061"/>
                    <a:gd name="connsiteY7" fmla="*/ 171025 h 4392488"/>
                    <a:gd name="connsiteX0-1" fmla="*/ 0 w 571061"/>
                    <a:gd name="connsiteY0-2" fmla="*/ 171025 h 4392488"/>
                    <a:gd name="connsiteX1-3" fmla="*/ 571061 w 571061"/>
                    <a:gd name="connsiteY1-4" fmla="*/ 0 h 4392488"/>
                    <a:gd name="connsiteX2-5" fmla="*/ 571061 w 571061"/>
                    <a:gd name="connsiteY2-6" fmla="*/ 4392488 h 4392488"/>
                    <a:gd name="connsiteX3-7" fmla="*/ 560315 w 571061"/>
                    <a:gd name="connsiteY3-8" fmla="*/ 4392488 h 4392488"/>
                    <a:gd name="connsiteX4-9" fmla="*/ 285530 w 571061"/>
                    <a:gd name="connsiteY4-10" fmla="*/ 4176464 h 4392488"/>
                    <a:gd name="connsiteX5-11" fmla="*/ 10747 w 571061"/>
                    <a:gd name="connsiteY5-12" fmla="*/ 4392488 h 4392488"/>
                    <a:gd name="connsiteX6-13" fmla="*/ 0 w 571061"/>
                    <a:gd name="connsiteY6-14" fmla="*/ 4005681 h 4392488"/>
                    <a:gd name="connsiteX7-15" fmla="*/ 0 w 571061"/>
                    <a:gd name="connsiteY7-16" fmla="*/ 171025 h 4392488"/>
                    <a:gd name="connsiteX0-17" fmla="*/ 0 w 571061"/>
                    <a:gd name="connsiteY0-18" fmla="*/ 171025 h 4392488"/>
                    <a:gd name="connsiteX1-19" fmla="*/ 571061 w 571061"/>
                    <a:gd name="connsiteY1-20" fmla="*/ 0 h 4392488"/>
                    <a:gd name="connsiteX2-21" fmla="*/ 571061 w 571061"/>
                    <a:gd name="connsiteY2-22" fmla="*/ 4392488 h 4392488"/>
                    <a:gd name="connsiteX3-23" fmla="*/ 560315 w 571061"/>
                    <a:gd name="connsiteY3-24" fmla="*/ 4392488 h 4392488"/>
                    <a:gd name="connsiteX4-25" fmla="*/ 285530 w 571061"/>
                    <a:gd name="connsiteY4-26" fmla="*/ 4176464 h 4392488"/>
                    <a:gd name="connsiteX5-27" fmla="*/ 0 w 571061"/>
                    <a:gd name="connsiteY5-28" fmla="*/ 4005681 h 4392488"/>
                    <a:gd name="connsiteX6-29" fmla="*/ 0 w 571061"/>
                    <a:gd name="connsiteY6-30" fmla="*/ 171025 h 4392488"/>
                    <a:gd name="connsiteX0-31" fmla="*/ 0 w 571061"/>
                    <a:gd name="connsiteY0-32" fmla="*/ 171025 h 4392488"/>
                    <a:gd name="connsiteX1-33" fmla="*/ 571061 w 571061"/>
                    <a:gd name="connsiteY1-34" fmla="*/ 0 h 4392488"/>
                    <a:gd name="connsiteX2-35" fmla="*/ 571061 w 571061"/>
                    <a:gd name="connsiteY2-36" fmla="*/ 4392488 h 4392488"/>
                    <a:gd name="connsiteX3-37" fmla="*/ 560315 w 571061"/>
                    <a:gd name="connsiteY3-38" fmla="*/ 4392488 h 4392488"/>
                    <a:gd name="connsiteX4-39" fmla="*/ 285530 w 571061"/>
                    <a:gd name="connsiteY4-40" fmla="*/ 4176464 h 4392488"/>
                    <a:gd name="connsiteX5-41" fmla="*/ 0 w 571061"/>
                    <a:gd name="connsiteY5-42" fmla="*/ 3932004 h 4392488"/>
                    <a:gd name="connsiteX6-43" fmla="*/ 0 w 571061"/>
                    <a:gd name="connsiteY6-44" fmla="*/ 171025 h 4392488"/>
                    <a:gd name="connsiteX0-45" fmla="*/ 0 w 571061"/>
                    <a:gd name="connsiteY0-46" fmla="*/ 171025 h 4392488"/>
                    <a:gd name="connsiteX1-47" fmla="*/ 571061 w 571061"/>
                    <a:gd name="connsiteY1-48" fmla="*/ 0 h 4392488"/>
                    <a:gd name="connsiteX2-49" fmla="*/ 571061 w 571061"/>
                    <a:gd name="connsiteY2-50" fmla="*/ 4392488 h 4392488"/>
                    <a:gd name="connsiteX3-51" fmla="*/ 560315 w 571061"/>
                    <a:gd name="connsiteY3-52" fmla="*/ 4392488 h 4392488"/>
                    <a:gd name="connsiteX4-53" fmla="*/ 285530 w 571061"/>
                    <a:gd name="connsiteY4-54" fmla="*/ 4176464 h 4392488"/>
                    <a:gd name="connsiteX5-55" fmla="*/ 0 w 571061"/>
                    <a:gd name="connsiteY5-56" fmla="*/ 3932004 h 4392488"/>
                    <a:gd name="connsiteX6-57" fmla="*/ 0 w 571061"/>
                    <a:gd name="connsiteY6-58" fmla="*/ 171025 h 4392488"/>
                    <a:gd name="connsiteX0-59" fmla="*/ 0 w 571061"/>
                    <a:gd name="connsiteY0-60" fmla="*/ 171025 h 4392488"/>
                    <a:gd name="connsiteX1-61" fmla="*/ 571061 w 571061"/>
                    <a:gd name="connsiteY1-62" fmla="*/ 0 h 4392488"/>
                    <a:gd name="connsiteX2-63" fmla="*/ 571061 w 571061"/>
                    <a:gd name="connsiteY2-64" fmla="*/ 4392488 h 4392488"/>
                    <a:gd name="connsiteX3-65" fmla="*/ 560315 w 571061"/>
                    <a:gd name="connsiteY3-66" fmla="*/ 4392488 h 4392488"/>
                    <a:gd name="connsiteX4-67" fmla="*/ 285530 w 571061"/>
                    <a:gd name="connsiteY4-68" fmla="*/ 4176464 h 4392488"/>
                    <a:gd name="connsiteX5-69" fmla="*/ 0 w 571061"/>
                    <a:gd name="connsiteY5-70" fmla="*/ 3932004 h 4392488"/>
                    <a:gd name="connsiteX6-71" fmla="*/ 0 w 571061"/>
                    <a:gd name="connsiteY6-72" fmla="*/ 171025 h 4392488"/>
                    <a:gd name="connsiteX0-73" fmla="*/ 0 w 571061"/>
                    <a:gd name="connsiteY0-74" fmla="*/ 171025 h 4400580"/>
                    <a:gd name="connsiteX1-75" fmla="*/ 571061 w 571061"/>
                    <a:gd name="connsiteY1-76" fmla="*/ 0 h 4400580"/>
                    <a:gd name="connsiteX2-77" fmla="*/ 571061 w 571061"/>
                    <a:gd name="connsiteY2-78" fmla="*/ 4392488 h 4400580"/>
                    <a:gd name="connsiteX3-79" fmla="*/ 560315 w 571061"/>
                    <a:gd name="connsiteY3-80" fmla="*/ 4392488 h 4400580"/>
                    <a:gd name="connsiteX4-81" fmla="*/ 0 w 571061"/>
                    <a:gd name="connsiteY4-82" fmla="*/ 3932004 h 4400580"/>
                    <a:gd name="connsiteX5-83" fmla="*/ 0 w 571061"/>
                    <a:gd name="connsiteY5-84" fmla="*/ 171025 h 4400580"/>
                    <a:gd name="connsiteX0-85" fmla="*/ 0 w 571061"/>
                    <a:gd name="connsiteY0-86" fmla="*/ 171025 h 4392488"/>
                    <a:gd name="connsiteX1-87" fmla="*/ 571061 w 571061"/>
                    <a:gd name="connsiteY1-88" fmla="*/ 0 h 4392488"/>
                    <a:gd name="connsiteX2-89" fmla="*/ 571061 w 571061"/>
                    <a:gd name="connsiteY2-90" fmla="*/ 4392488 h 4392488"/>
                    <a:gd name="connsiteX3-91" fmla="*/ 560315 w 571061"/>
                    <a:gd name="connsiteY3-92" fmla="*/ 4392488 h 4392488"/>
                    <a:gd name="connsiteX4-93" fmla="*/ 0 w 571061"/>
                    <a:gd name="connsiteY4-94" fmla="*/ 3932004 h 4392488"/>
                    <a:gd name="connsiteX5-95" fmla="*/ 0 w 571061"/>
                    <a:gd name="connsiteY5-96" fmla="*/ 171025 h 43924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571061" h="4392488">
                      <a:moveTo>
                        <a:pt x="0" y="171025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465138" y="4315741"/>
                        <a:pt x="382209" y="4285618"/>
                        <a:pt x="0" y="3932004"/>
                      </a:cubicBezTo>
                      <a:lnTo>
                        <a:pt x="0" y="17102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Rectangle 2"/>
                <p:cNvSpPr/>
                <p:nvPr/>
              </p:nvSpPr>
              <p:spPr>
                <a:xfrm>
                  <a:off x="6367197" y="1372502"/>
                  <a:ext cx="571061" cy="3424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2"/>
                <p:cNvSpPr/>
                <p:nvPr/>
              </p:nvSpPr>
              <p:spPr>
                <a:xfrm>
                  <a:off x="6938259" y="1372502"/>
                  <a:ext cx="571061" cy="3424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2"/>
                <p:cNvSpPr/>
                <p:nvPr/>
              </p:nvSpPr>
              <p:spPr>
                <a:xfrm>
                  <a:off x="7509319" y="1372502"/>
                  <a:ext cx="562694" cy="3424647"/>
                </a:xfrm>
                <a:custGeom>
                  <a:avLst/>
                  <a:gdLst>
                    <a:gd name="connsiteX0" fmla="*/ 0 w 571061"/>
                    <a:gd name="connsiteY0" fmla="*/ 0 h 4392488"/>
                    <a:gd name="connsiteX1" fmla="*/ 571061 w 571061"/>
                    <a:gd name="connsiteY1" fmla="*/ 346732 h 4392488"/>
                    <a:gd name="connsiteX2" fmla="*/ 571061 w 571061"/>
                    <a:gd name="connsiteY2" fmla="*/ 4392488 h 4392488"/>
                    <a:gd name="connsiteX3" fmla="*/ 560315 w 571061"/>
                    <a:gd name="connsiteY3" fmla="*/ 4392488 h 4392488"/>
                    <a:gd name="connsiteX4" fmla="*/ 285530 w 571061"/>
                    <a:gd name="connsiteY4" fmla="*/ 4176464 h 4392488"/>
                    <a:gd name="connsiteX5" fmla="*/ 10747 w 571061"/>
                    <a:gd name="connsiteY5" fmla="*/ 4392488 h 4392488"/>
                    <a:gd name="connsiteX6" fmla="*/ 0 w 571061"/>
                    <a:gd name="connsiteY6" fmla="*/ 4392488 h 4392488"/>
                    <a:gd name="connsiteX7" fmla="*/ 0 w 571061"/>
                    <a:gd name="connsiteY7" fmla="*/ 0 h 4392488"/>
                    <a:gd name="connsiteX0-1" fmla="*/ 0 w 571061"/>
                    <a:gd name="connsiteY0-2" fmla="*/ 0 h 4392488"/>
                    <a:gd name="connsiteX1-3" fmla="*/ 562694 w 571061"/>
                    <a:gd name="connsiteY1-4" fmla="*/ 416078 h 4392488"/>
                    <a:gd name="connsiteX2-5" fmla="*/ 571061 w 571061"/>
                    <a:gd name="connsiteY2-6" fmla="*/ 4392488 h 4392488"/>
                    <a:gd name="connsiteX3-7" fmla="*/ 560315 w 571061"/>
                    <a:gd name="connsiteY3-8" fmla="*/ 4392488 h 4392488"/>
                    <a:gd name="connsiteX4-9" fmla="*/ 285530 w 571061"/>
                    <a:gd name="connsiteY4-10" fmla="*/ 4176464 h 4392488"/>
                    <a:gd name="connsiteX5-11" fmla="*/ 10747 w 571061"/>
                    <a:gd name="connsiteY5-12" fmla="*/ 4392488 h 4392488"/>
                    <a:gd name="connsiteX6-13" fmla="*/ 0 w 571061"/>
                    <a:gd name="connsiteY6-14" fmla="*/ 4392488 h 4392488"/>
                    <a:gd name="connsiteX7-15" fmla="*/ 0 w 571061"/>
                    <a:gd name="connsiteY7-16" fmla="*/ 0 h 4392488"/>
                    <a:gd name="connsiteX0-17" fmla="*/ 0 w 571061"/>
                    <a:gd name="connsiteY0-18" fmla="*/ 0 h 4392488"/>
                    <a:gd name="connsiteX1-19" fmla="*/ 562694 w 571061"/>
                    <a:gd name="connsiteY1-20" fmla="*/ 416078 h 4392488"/>
                    <a:gd name="connsiteX2-21" fmla="*/ 571061 w 571061"/>
                    <a:gd name="connsiteY2-22" fmla="*/ 4392488 h 4392488"/>
                    <a:gd name="connsiteX3-23" fmla="*/ 546563 w 571061"/>
                    <a:gd name="connsiteY3-24" fmla="*/ 3932004 h 4392488"/>
                    <a:gd name="connsiteX4-25" fmla="*/ 285530 w 571061"/>
                    <a:gd name="connsiteY4-26" fmla="*/ 4176464 h 4392488"/>
                    <a:gd name="connsiteX5-27" fmla="*/ 10747 w 571061"/>
                    <a:gd name="connsiteY5-28" fmla="*/ 4392488 h 4392488"/>
                    <a:gd name="connsiteX6-29" fmla="*/ 0 w 571061"/>
                    <a:gd name="connsiteY6-30" fmla="*/ 4392488 h 4392488"/>
                    <a:gd name="connsiteX7-31" fmla="*/ 0 w 571061"/>
                    <a:gd name="connsiteY7-32" fmla="*/ 0 h 4392488"/>
                    <a:gd name="connsiteX0-33" fmla="*/ 0 w 562694"/>
                    <a:gd name="connsiteY0-34" fmla="*/ 0 h 4392488"/>
                    <a:gd name="connsiteX1-35" fmla="*/ 562694 w 562694"/>
                    <a:gd name="connsiteY1-36" fmla="*/ 416078 h 4392488"/>
                    <a:gd name="connsiteX2-37" fmla="*/ 546563 w 562694"/>
                    <a:gd name="connsiteY2-38" fmla="*/ 3932004 h 4392488"/>
                    <a:gd name="connsiteX3-39" fmla="*/ 285530 w 562694"/>
                    <a:gd name="connsiteY3-40" fmla="*/ 4176464 h 4392488"/>
                    <a:gd name="connsiteX4-41" fmla="*/ 10747 w 562694"/>
                    <a:gd name="connsiteY4-42" fmla="*/ 4392488 h 4392488"/>
                    <a:gd name="connsiteX5-43" fmla="*/ 0 w 562694"/>
                    <a:gd name="connsiteY5-44" fmla="*/ 4392488 h 4392488"/>
                    <a:gd name="connsiteX6-45" fmla="*/ 0 w 562694"/>
                    <a:gd name="connsiteY6-46" fmla="*/ 0 h 4392488"/>
                    <a:gd name="connsiteX0-47" fmla="*/ 0 w 562694"/>
                    <a:gd name="connsiteY0-48" fmla="*/ 0 h 4392488"/>
                    <a:gd name="connsiteX1-49" fmla="*/ 562694 w 562694"/>
                    <a:gd name="connsiteY1-50" fmla="*/ 416078 h 4392488"/>
                    <a:gd name="connsiteX2-51" fmla="*/ 560317 w 562694"/>
                    <a:gd name="connsiteY2-52" fmla="*/ 3987263 h 4392488"/>
                    <a:gd name="connsiteX3-53" fmla="*/ 285530 w 562694"/>
                    <a:gd name="connsiteY3-54" fmla="*/ 4176464 h 4392488"/>
                    <a:gd name="connsiteX4-55" fmla="*/ 10747 w 562694"/>
                    <a:gd name="connsiteY4-56" fmla="*/ 4392488 h 4392488"/>
                    <a:gd name="connsiteX5-57" fmla="*/ 0 w 562694"/>
                    <a:gd name="connsiteY5-58" fmla="*/ 4392488 h 4392488"/>
                    <a:gd name="connsiteX6-59" fmla="*/ 0 w 562694"/>
                    <a:gd name="connsiteY6-60" fmla="*/ 0 h 4392488"/>
                    <a:gd name="connsiteX0-61" fmla="*/ 0 w 562694"/>
                    <a:gd name="connsiteY0-62" fmla="*/ 0 h 4392488"/>
                    <a:gd name="connsiteX1-63" fmla="*/ 562694 w 562694"/>
                    <a:gd name="connsiteY1-64" fmla="*/ 416078 h 4392488"/>
                    <a:gd name="connsiteX2-65" fmla="*/ 560317 w 562694"/>
                    <a:gd name="connsiteY2-66" fmla="*/ 4024103 h 4392488"/>
                    <a:gd name="connsiteX3-67" fmla="*/ 285530 w 562694"/>
                    <a:gd name="connsiteY3-68" fmla="*/ 4176464 h 4392488"/>
                    <a:gd name="connsiteX4-69" fmla="*/ 10747 w 562694"/>
                    <a:gd name="connsiteY4-70" fmla="*/ 4392488 h 4392488"/>
                    <a:gd name="connsiteX5-71" fmla="*/ 0 w 562694"/>
                    <a:gd name="connsiteY5-72" fmla="*/ 4392488 h 4392488"/>
                    <a:gd name="connsiteX6-73" fmla="*/ 0 w 562694"/>
                    <a:gd name="connsiteY6-74" fmla="*/ 0 h 4392488"/>
                    <a:gd name="connsiteX0-75" fmla="*/ 0 w 562694"/>
                    <a:gd name="connsiteY0-76" fmla="*/ 0 h 4433821"/>
                    <a:gd name="connsiteX1-77" fmla="*/ 562694 w 562694"/>
                    <a:gd name="connsiteY1-78" fmla="*/ 416078 h 4433821"/>
                    <a:gd name="connsiteX2-79" fmla="*/ 560317 w 562694"/>
                    <a:gd name="connsiteY2-80" fmla="*/ 4024103 h 4433821"/>
                    <a:gd name="connsiteX3-81" fmla="*/ 10747 w 562694"/>
                    <a:gd name="connsiteY3-82" fmla="*/ 4392488 h 4433821"/>
                    <a:gd name="connsiteX4-83" fmla="*/ 0 w 562694"/>
                    <a:gd name="connsiteY4-84" fmla="*/ 4392488 h 4433821"/>
                    <a:gd name="connsiteX5-85" fmla="*/ 0 w 562694"/>
                    <a:gd name="connsiteY5-86" fmla="*/ 0 h 4433821"/>
                    <a:gd name="connsiteX0-87" fmla="*/ 0 w 562694"/>
                    <a:gd name="connsiteY0-88" fmla="*/ 0 h 4392488"/>
                    <a:gd name="connsiteX1-89" fmla="*/ 562694 w 562694"/>
                    <a:gd name="connsiteY1-90" fmla="*/ 416078 h 4392488"/>
                    <a:gd name="connsiteX2-91" fmla="*/ 560317 w 562694"/>
                    <a:gd name="connsiteY2-92" fmla="*/ 4024103 h 4392488"/>
                    <a:gd name="connsiteX3-93" fmla="*/ 10747 w 562694"/>
                    <a:gd name="connsiteY3-94" fmla="*/ 4392488 h 4392488"/>
                    <a:gd name="connsiteX4-95" fmla="*/ 0 w 562694"/>
                    <a:gd name="connsiteY4-96" fmla="*/ 4392488 h 4392488"/>
                    <a:gd name="connsiteX5-97" fmla="*/ 0 w 562694"/>
                    <a:gd name="connsiteY5-98" fmla="*/ 0 h 43924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562694" h="4392488">
                      <a:moveTo>
                        <a:pt x="0" y="0"/>
                      </a:moveTo>
                      <a:lnTo>
                        <a:pt x="562694" y="416078"/>
                      </a:lnTo>
                      <a:cubicBezTo>
                        <a:pt x="561902" y="1606473"/>
                        <a:pt x="561109" y="2833708"/>
                        <a:pt x="560317" y="4024103"/>
                      </a:cubicBezTo>
                      <a:cubicBezTo>
                        <a:pt x="358298" y="4189514"/>
                        <a:pt x="104133" y="4331091"/>
                        <a:pt x="10747" y="4392488"/>
                      </a:cubicBezTo>
                      <a:lnTo>
                        <a:pt x="0" y="4392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 rot="16200000">
                <a:off x="3656707" y="2826143"/>
                <a:ext cx="1474486" cy="1024946"/>
                <a:chOff x="3687015" y="2635131"/>
                <a:chExt cx="1474486" cy="1024946"/>
              </a:xfrm>
            </p:grpSpPr>
            <p:sp>
              <p:nvSpPr>
                <p:cNvPr id="53" name="Freeform 64"/>
                <p:cNvSpPr/>
                <p:nvPr/>
              </p:nvSpPr>
              <p:spPr>
                <a:xfrm>
                  <a:off x="4051039" y="3016332"/>
                  <a:ext cx="371104" cy="511846"/>
                </a:xfrm>
                <a:custGeom>
                  <a:avLst/>
                  <a:gdLst>
                    <a:gd name="connsiteX0" fmla="*/ 29688 w 290946"/>
                    <a:gd name="connsiteY0" fmla="*/ 0 h 599704"/>
                    <a:gd name="connsiteX1" fmla="*/ 0 w 290946"/>
                    <a:gd name="connsiteY1" fmla="*/ 593766 h 599704"/>
                    <a:gd name="connsiteX2" fmla="*/ 290946 w 290946"/>
                    <a:gd name="connsiteY2" fmla="*/ 599704 h 599704"/>
                    <a:gd name="connsiteX3" fmla="*/ 29688 w 290946"/>
                    <a:gd name="connsiteY3" fmla="*/ 0 h 599704"/>
                    <a:gd name="connsiteX0-1" fmla="*/ 29688 w 290946"/>
                    <a:gd name="connsiteY0-2" fmla="*/ 0 h 617517"/>
                    <a:gd name="connsiteX1-3" fmla="*/ 0 w 290946"/>
                    <a:gd name="connsiteY1-4" fmla="*/ 611579 h 617517"/>
                    <a:gd name="connsiteX2-5" fmla="*/ 290946 w 290946"/>
                    <a:gd name="connsiteY2-6" fmla="*/ 617517 h 617517"/>
                    <a:gd name="connsiteX3-7" fmla="*/ 29688 w 290946"/>
                    <a:gd name="connsiteY3-8" fmla="*/ 0 h 617517"/>
                    <a:gd name="connsiteX0-9" fmla="*/ 29688 w 290946"/>
                    <a:gd name="connsiteY0-10" fmla="*/ 0 h 617517"/>
                    <a:gd name="connsiteX1-11" fmla="*/ 0 w 290946"/>
                    <a:gd name="connsiteY1-12" fmla="*/ 611579 h 617517"/>
                    <a:gd name="connsiteX2-13" fmla="*/ 290946 w 290946"/>
                    <a:gd name="connsiteY2-14" fmla="*/ 617517 h 617517"/>
                    <a:gd name="connsiteX3-15" fmla="*/ 29688 w 290946"/>
                    <a:gd name="connsiteY3-16" fmla="*/ 0 h 617517"/>
                    <a:gd name="connsiteX0-17" fmla="*/ 29688 w 290946"/>
                    <a:gd name="connsiteY0-18" fmla="*/ 0 h 617517"/>
                    <a:gd name="connsiteX1-19" fmla="*/ 0 w 290946"/>
                    <a:gd name="connsiteY1-20" fmla="*/ 611579 h 617517"/>
                    <a:gd name="connsiteX2-21" fmla="*/ 290946 w 290946"/>
                    <a:gd name="connsiteY2-22" fmla="*/ 617517 h 617517"/>
                    <a:gd name="connsiteX3-23" fmla="*/ 29688 w 290946"/>
                    <a:gd name="connsiteY3-24" fmla="*/ 0 h 617517"/>
                    <a:gd name="connsiteX0-25" fmla="*/ 29688 w 290946"/>
                    <a:gd name="connsiteY0-26" fmla="*/ 0 h 617517"/>
                    <a:gd name="connsiteX1-27" fmla="*/ 0 w 290946"/>
                    <a:gd name="connsiteY1-28" fmla="*/ 611579 h 617517"/>
                    <a:gd name="connsiteX2-29" fmla="*/ 290946 w 290946"/>
                    <a:gd name="connsiteY2-30" fmla="*/ 617517 h 617517"/>
                    <a:gd name="connsiteX3-31" fmla="*/ 29688 w 290946"/>
                    <a:gd name="connsiteY3-32" fmla="*/ 0 h 617517"/>
                    <a:gd name="connsiteX0-33" fmla="*/ 29688 w 290946"/>
                    <a:gd name="connsiteY0-34" fmla="*/ 0 h 617517"/>
                    <a:gd name="connsiteX1-35" fmla="*/ 0 w 290946"/>
                    <a:gd name="connsiteY1-36" fmla="*/ 611579 h 617517"/>
                    <a:gd name="connsiteX2-37" fmla="*/ 290946 w 290946"/>
                    <a:gd name="connsiteY2-38" fmla="*/ 617517 h 617517"/>
                    <a:gd name="connsiteX3-39" fmla="*/ 29688 w 290946"/>
                    <a:gd name="connsiteY3-40" fmla="*/ 0 h 617517"/>
                    <a:gd name="connsiteX0-41" fmla="*/ 29688 w 290946"/>
                    <a:gd name="connsiteY0-42" fmla="*/ 0 h 617517"/>
                    <a:gd name="connsiteX1-43" fmla="*/ 0 w 290946"/>
                    <a:gd name="connsiteY1-44" fmla="*/ 611579 h 617517"/>
                    <a:gd name="connsiteX2-45" fmla="*/ 290946 w 290946"/>
                    <a:gd name="connsiteY2-46" fmla="*/ 617517 h 617517"/>
                    <a:gd name="connsiteX3-47" fmla="*/ 29688 w 290946"/>
                    <a:gd name="connsiteY3-48" fmla="*/ 0 h 617517"/>
                    <a:gd name="connsiteX0-49" fmla="*/ 65314 w 290946"/>
                    <a:gd name="connsiteY0-50" fmla="*/ 0 h 546266"/>
                    <a:gd name="connsiteX1-51" fmla="*/ 0 w 290946"/>
                    <a:gd name="connsiteY1-52" fmla="*/ 540328 h 546266"/>
                    <a:gd name="connsiteX2-53" fmla="*/ 290946 w 290946"/>
                    <a:gd name="connsiteY2-54" fmla="*/ 546266 h 546266"/>
                    <a:gd name="connsiteX3-55" fmla="*/ 65314 w 290946"/>
                    <a:gd name="connsiteY3-56" fmla="*/ 0 h 546266"/>
                    <a:gd name="connsiteX0-57" fmla="*/ 79875 w 305507"/>
                    <a:gd name="connsiteY0-58" fmla="*/ 0 h 546266"/>
                    <a:gd name="connsiteX1-59" fmla="*/ 14561 w 305507"/>
                    <a:gd name="connsiteY1-60" fmla="*/ 540328 h 546266"/>
                    <a:gd name="connsiteX2-61" fmla="*/ 305507 w 305507"/>
                    <a:gd name="connsiteY2-62" fmla="*/ 546266 h 546266"/>
                    <a:gd name="connsiteX3-63" fmla="*/ 79875 w 305507"/>
                    <a:gd name="connsiteY3-64" fmla="*/ 0 h 546266"/>
                    <a:gd name="connsiteX0-65" fmla="*/ 86136 w 311768"/>
                    <a:gd name="connsiteY0-66" fmla="*/ 0 h 546266"/>
                    <a:gd name="connsiteX1-67" fmla="*/ 20822 w 311768"/>
                    <a:gd name="connsiteY1-68" fmla="*/ 540328 h 546266"/>
                    <a:gd name="connsiteX2-69" fmla="*/ 311768 w 311768"/>
                    <a:gd name="connsiteY2-70" fmla="*/ 546266 h 546266"/>
                    <a:gd name="connsiteX3-71" fmla="*/ 86136 w 311768"/>
                    <a:gd name="connsiteY3-72" fmla="*/ 0 h 546266"/>
                    <a:gd name="connsiteX0-73" fmla="*/ 90558 w 316190"/>
                    <a:gd name="connsiteY0-74" fmla="*/ 0 h 546266"/>
                    <a:gd name="connsiteX1-75" fmla="*/ 25244 w 316190"/>
                    <a:gd name="connsiteY1-76" fmla="*/ 540328 h 546266"/>
                    <a:gd name="connsiteX2-77" fmla="*/ 316190 w 316190"/>
                    <a:gd name="connsiteY2-78" fmla="*/ 546266 h 546266"/>
                    <a:gd name="connsiteX3-79" fmla="*/ 90558 w 316190"/>
                    <a:gd name="connsiteY3-80" fmla="*/ 0 h 546266"/>
                    <a:gd name="connsiteX0-81" fmla="*/ 72656 w 298288"/>
                    <a:gd name="connsiteY0-82" fmla="*/ 0 h 546266"/>
                    <a:gd name="connsiteX1-83" fmla="*/ 7342 w 298288"/>
                    <a:gd name="connsiteY1-84" fmla="*/ 540328 h 546266"/>
                    <a:gd name="connsiteX2-85" fmla="*/ 298288 w 298288"/>
                    <a:gd name="connsiteY2-86" fmla="*/ 546266 h 546266"/>
                    <a:gd name="connsiteX3-87" fmla="*/ 72656 w 298288"/>
                    <a:gd name="connsiteY3-88" fmla="*/ 0 h 546266"/>
                    <a:gd name="connsiteX0-89" fmla="*/ 72656 w 298288"/>
                    <a:gd name="connsiteY0-90" fmla="*/ 0 h 546266"/>
                    <a:gd name="connsiteX1-91" fmla="*/ 7342 w 298288"/>
                    <a:gd name="connsiteY1-92" fmla="*/ 540328 h 546266"/>
                    <a:gd name="connsiteX2-93" fmla="*/ 298288 w 298288"/>
                    <a:gd name="connsiteY2-94" fmla="*/ 546266 h 546266"/>
                    <a:gd name="connsiteX3-95" fmla="*/ 72656 w 298288"/>
                    <a:gd name="connsiteY3-96" fmla="*/ 0 h 546266"/>
                    <a:gd name="connsiteX0-97" fmla="*/ 98413 w 294357"/>
                    <a:gd name="connsiteY0-98" fmla="*/ 0 h 469077"/>
                    <a:gd name="connsiteX1-99" fmla="*/ 3411 w 294357"/>
                    <a:gd name="connsiteY1-100" fmla="*/ 463139 h 469077"/>
                    <a:gd name="connsiteX2-101" fmla="*/ 294357 w 294357"/>
                    <a:gd name="connsiteY2-102" fmla="*/ 469077 h 469077"/>
                    <a:gd name="connsiteX3-103" fmla="*/ 98413 w 294357"/>
                    <a:gd name="connsiteY3-104" fmla="*/ 0 h 469077"/>
                    <a:gd name="connsiteX0-105" fmla="*/ 97100 w 293044"/>
                    <a:gd name="connsiteY0-106" fmla="*/ 0 h 469077"/>
                    <a:gd name="connsiteX1-107" fmla="*/ 2098 w 293044"/>
                    <a:gd name="connsiteY1-108" fmla="*/ 463139 h 469077"/>
                    <a:gd name="connsiteX2-109" fmla="*/ 293044 w 293044"/>
                    <a:gd name="connsiteY2-110" fmla="*/ 469077 h 469077"/>
                    <a:gd name="connsiteX3-111" fmla="*/ 97100 w 293044"/>
                    <a:gd name="connsiteY3-112" fmla="*/ 0 h 469077"/>
                    <a:gd name="connsiteX0-113" fmla="*/ 74381 w 294075"/>
                    <a:gd name="connsiteY0-114" fmla="*/ 0 h 504703"/>
                    <a:gd name="connsiteX1-115" fmla="*/ 3129 w 294075"/>
                    <a:gd name="connsiteY1-116" fmla="*/ 498765 h 504703"/>
                    <a:gd name="connsiteX2-117" fmla="*/ 294075 w 294075"/>
                    <a:gd name="connsiteY2-118" fmla="*/ 504703 h 504703"/>
                    <a:gd name="connsiteX3-119" fmla="*/ 74381 w 294075"/>
                    <a:gd name="connsiteY3-120" fmla="*/ 0 h 504703"/>
                    <a:gd name="connsiteX0-121" fmla="*/ 73214 w 292908"/>
                    <a:gd name="connsiteY0-122" fmla="*/ 0 h 504703"/>
                    <a:gd name="connsiteX1-123" fmla="*/ 1962 w 292908"/>
                    <a:gd name="connsiteY1-124" fmla="*/ 498765 h 504703"/>
                    <a:gd name="connsiteX2-125" fmla="*/ 292908 w 292908"/>
                    <a:gd name="connsiteY2-126" fmla="*/ 504703 h 504703"/>
                    <a:gd name="connsiteX3-127" fmla="*/ 73214 w 292908"/>
                    <a:gd name="connsiteY3-128" fmla="*/ 0 h 504703"/>
                    <a:gd name="connsiteX0-129" fmla="*/ 71252 w 290946"/>
                    <a:gd name="connsiteY0-130" fmla="*/ 0 h 504703"/>
                    <a:gd name="connsiteX1-131" fmla="*/ 0 w 290946"/>
                    <a:gd name="connsiteY1-132" fmla="*/ 498765 h 504703"/>
                    <a:gd name="connsiteX2-133" fmla="*/ 290946 w 290946"/>
                    <a:gd name="connsiteY2-134" fmla="*/ 504703 h 504703"/>
                    <a:gd name="connsiteX3-135" fmla="*/ 71252 w 290946"/>
                    <a:gd name="connsiteY3-136" fmla="*/ 0 h 504703"/>
                    <a:gd name="connsiteX0-137" fmla="*/ 80777 w 300471"/>
                    <a:gd name="connsiteY0-138" fmla="*/ 0 h 504703"/>
                    <a:gd name="connsiteX1-139" fmla="*/ 0 w 300471"/>
                    <a:gd name="connsiteY1-140" fmla="*/ 498765 h 504703"/>
                    <a:gd name="connsiteX2-141" fmla="*/ 300471 w 300471"/>
                    <a:gd name="connsiteY2-142" fmla="*/ 504703 h 504703"/>
                    <a:gd name="connsiteX3-143" fmla="*/ 80777 w 300471"/>
                    <a:gd name="connsiteY3-144" fmla="*/ 0 h 504703"/>
                    <a:gd name="connsiteX0-145" fmla="*/ 80777 w 300471"/>
                    <a:gd name="connsiteY0-146" fmla="*/ 0 h 504703"/>
                    <a:gd name="connsiteX1-147" fmla="*/ 0 w 300471"/>
                    <a:gd name="connsiteY1-148" fmla="*/ 498765 h 504703"/>
                    <a:gd name="connsiteX2-149" fmla="*/ 300471 w 300471"/>
                    <a:gd name="connsiteY2-150" fmla="*/ 504703 h 504703"/>
                    <a:gd name="connsiteX3-151" fmla="*/ 80777 w 300471"/>
                    <a:gd name="connsiteY3-152" fmla="*/ 0 h 504703"/>
                    <a:gd name="connsiteX0-153" fmla="*/ 80777 w 300471"/>
                    <a:gd name="connsiteY0-154" fmla="*/ 0 h 504703"/>
                    <a:gd name="connsiteX1-155" fmla="*/ 0 w 300471"/>
                    <a:gd name="connsiteY1-156" fmla="*/ 498765 h 504703"/>
                    <a:gd name="connsiteX2-157" fmla="*/ 300471 w 300471"/>
                    <a:gd name="connsiteY2-158" fmla="*/ 504703 h 504703"/>
                    <a:gd name="connsiteX3-159" fmla="*/ 80777 w 300471"/>
                    <a:gd name="connsiteY3-160" fmla="*/ 0 h 504703"/>
                    <a:gd name="connsiteX0-161" fmla="*/ 80777 w 295709"/>
                    <a:gd name="connsiteY0-162" fmla="*/ 0 h 504703"/>
                    <a:gd name="connsiteX1-163" fmla="*/ 0 w 295709"/>
                    <a:gd name="connsiteY1-164" fmla="*/ 498765 h 504703"/>
                    <a:gd name="connsiteX2-165" fmla="*/ 295709 w 295709"/>
                    <a:gd name="connsiteY2-166" fmla="*/ 504703 h 504703"/>
                    <a:gd name="connsiteX3-167" fmla="*/ 80777 w 295709"/>
                    <a:gd name="connsiteY3-168" fmla="*/ 0 h 504703"/>
                    <a:gd name="connsiteX0-169" fmla="*/ 80777 w 295709"/>
                    <a:gd name="connsiteY0-170" fmla="*/ 0 h 504703"/>
                    <a:gd name="connsiteX1-171" fmla="*/ 0 w 295709"/>
                    <a:gd name="connsiteY1-172" fmla="*/ 498765 h 504703"/>
                    <a:gd name="connsiteX2-173" fmla="*/ 295709 w 295709"/>
                    <a:gd name="connsiteY2-174" fmla="*/ 504703 h 504703"/>
                    <a:gd name="connsiteX3-175" fmla="*/ 80777 w 295709"/>
                    <a:gd name="connsiteY3-176" fmla="*/ 0 h 504703"/>
                    <a:gd name="connsiteX0-177" fmla="*/ 80777 w 295709"/>
                    <a:gd name="connsiteY0-178" fmla="*/ 0 h 504703"/>
                    <a:gd name="connsiteX1-179" fmla="*/ 0 w 295709"/>
                    <a:gd name="connsiteY1-180" fmla="*/ 498765 h 504703"/>
                    <a:gd name="connsiteX2-181" fmla="*/ 295709 w 295709"/>
                    <a:gd name="connsiteY2-182" fmla="*/ 504703 h 504703"/>
                    <a:gd name="connsiteX3-183" fmla="*/ 80777 w 295709"/>
                    <a:gd name="connsiteY3-184" fmla="*/ 0 h 504703"/>
                    <a:gd name="connsiteX0-185" fmla="*/ 83158 w 298090"/>
                    <a:gd name="connsiteY0-186" fmla="*/ 0 h 508290"/>
                    <a:gd name="connsiteX1-187" fmla="*/ 0 w 298090"/>
                    <a:gd name="connsiteY1-188" fmla="*/ 508290 h 508290"/>
                    <a:gd name="connsiteX2-189" fmla="*/ 298090 w 298090"/>
                    <a:gd name="connsiteY2-190" fmla="*/ 504703 h 508290"/>
                    <a:gd name="connsiteX3-191" fmla="*/ 83158 w 298090"/>
                    <a:gd name="connsiteY3-192" fmla="*/ 0 h 508290"/>
                    <a:gd name="connsiteX0-193" fmla="*/ 83158 w 302852"/>
                    <a:gd name="connsiteY0-194" fmla="*/ 0 h 511846"/>
                    <a:gd name="connsiteX1-195" fmla="*/ 0 w 302852"/>
                    <a:gd name="connsiteY1-196" fmla="*/ 508290 h 511846"/>
                    <a:gd name="connsiteX2-197" fmla="*/ 302852 w 302852"/>
                    <a:gd name="connsiteY2-198" fmla="*/ 511846 h 511846"/>
                    <a:gd name="connsiteX3-199" fmla="*/ 83158 w 302852"/>
                    <a:gd name="connsiteY3-200" fmla="*/ 0 h 511846"/>
                    <a:gd name="connsiteX0-201" fmla="*/ 102208 w 302852"/>
                    <a:gd name="connsiteY0-202" fmla="*/ 0 h 511846"/>
                    <a:gd name="connsiteX1-203" fmla="*/ 0 w 302852"/>
                    <a:gd name="connsiteY1-204" fmla="*/ 508290 h 511846"/>
                    <a:gd name="connsiteX2-205" fmla="*/ 302852 w 302852"/>
                    <a:gd name="connsiteY2-206" fmla="*/ 511846 h 511846"/>
                    <a:gd name="connsiteX3-207" fmla="*/ 102208 w 302852"/>
                    <a:gd name="connsiteY3-208" fmla="*/ 0 h 511846"/>
                    <a:gd name="connsiteX0-209" fmla="*/ 102208 w 302852"/>
                    <a:gd name="connsiteY0-210" fmla="*/ 0 h 511846"/>
                    <a:gd name="connsiteX1-211" fmla="*/ 0 w 302852"/>
                    <a:gd name="connsiteY1-212" fmla="*/ 508290 h 511846"/>
                    <a:gd name="connsiteX2-213" fmla="*/ 302852 w 302852"/>
                    <a:gd name="connsiteY2-214" fmla="*/ 511846 h 511846"/>
                    <a:gd name="connsiteX3-215" fmla="*/ 102208 w 302852"/>
                    <a:gd name="connsiteY3-216" fmla="*/ 0 h 511846"/>
                    <a:gd name="connsiteX0-217" fmla="*/ 102208 w 302852"/>
                    <a:gd name="connsiteY0-218" fmla="*/ 0 h 511846"/>
                    <a:gd name="connsiteX1-219" fmla="*/ 0 w 302852"/>
                    <a:gd name="connsiteY1-220" fmla="*/ 508290 h 511846"/>
                    <a:gd name="connsiteX2-221" fmla="*/ 302852 w 302852"/>
                    <a:gd name="connsiteY2-222" fmla="*/ 511846 h 511846"/>
                    <a:gd name="connsiteX3-223" fmla="*/ 102208 w 302852"/>
                    <a:gd name="connsiteY3-224" fmla="*/ 0 h 511846"/>
                    <a:gd name="connsiteX0-225" fmla="*/ 109443 w 302852"/>
                    <a:gd name="connsiteY0-226" fmla="*/ 0 h 511846"/>
                    <a:gd name="connsiteX1-227" fmla="*/ 0 w 302852"/>
                    <a:gd name="connsiteY1-228" fmla="*/ 508290 h 511846"/>
                    <a:gd name="connsiteX2-229" fmla="*/ 302852 w 302852"/>
                    <a:gd name="connsiteY2-230" fmla="*/ 511846 h 511846"/>
                    <a:gd name="connsiteX3-231" fmla="*/ 109443 w 302852"/>
                    <a:gd name="connsiteY3-232" fmla="*/ 0 h 511846"/>
                    <a:gd name="connsiteX0-233" fmla="*/ 109443 w 296571"/>
                    <a:gd name="connsiteY0-234" fmla="*/ 0 h 511846"/>
                    <a:gd name="connsiteX1-235" fmla="*/ 0 w 296571"/>
                    <a:gd name="connsiteY1-236" fmla="*/ 508290 h 511846"/>
                    <a:gd name="connsiteX2-237" fmla="*/ 296571 w 296571"/>
                    <a:gd name="connsiteY2-238" fmla="*/ 511846 h 511846"/>
                    <a:gd name="connsiteX3-239" fmla="*/ 109443 w 296571"/>
                    <a:gd name="connsiteY3-240" fmla="*/ 0 h 511846"/>
                    <a:gd name="connsiteX0-241" fmla="*/ 109443 w 296571"/>
                    <a:gd name="connsiteY0-242" fmla="*/ 0 h 511846"/>
                    <a:gd name="connsiteX1-243" fmla="*/ 0 w 296571"/>
                    <a:gd name="connsiteY1-244" fmla="*/ 508290 h 511846"/>
                    <a:gd name="connsiteX2-245" fmla="*/ 296571 w 296571"/>
                    <a:gd name="connsiteY2-246" fmla="*/ 511846 h 511846"/>
                    <a:gd name="connsiteX3-247" fmla="*/ 109443 w 296571"/>
                    <a:gd name="connsiteY3-248" fmla="*/ 0 h 51184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296571" h="511846">
                      <a:moveTo>
                        <a:pt x="109443" y="0"/>
                      </a:moveTo>
                      <a:cubicBezTo>
                        <a:pt x="159108" y="251021"/>
                        <a:pt x="7516" y="353169"/>
                        <a:pt x="0" y="508290"/>
                      </a:cubicBezTo>
                      <a:lnTo>
                        <a:pt x="296571" y="511846"/>
                      </a:lnTo>
                      <a:cubicBezTo>
                        <a:pt x="294705" y="373243"/>
                        <a:pt x="260792" y="217684"/>
                        <a:pt x="10944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30000"/>
                      </a:schemeClr>
                    </a:gs>
                    <a:gs pos="65000">
                      <a:schemeClr val="accent3"/>
                    </a:gs>
                    <a:gs pos="100000">
                      <a:schemeClr val="accent3"/>
                    </a:gs>
                  </a:gsLst>
                  <a:lin ang="6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Freeform 65"/>
                <p:cNvSpPr/>
                <p:nvPr/>
              </p:nvSpPr>
              <p:spPr>
                <a:xfrm>
                  <a:off x="3687015" y="3037007"/>
                  <a:ext cx="518563" cy="537633"/>
                </a:xfrm>
                <a:custGeom>
                  <a:avLst/>
                  <a:gdLst>
                    <a:gd name="connsiteX0" fmla="*/ 0 w 338447"/>
                    <a:gd name="connsiteY0" fmla="*/ 498764 h 540328"/>
                    <a:gd name="connsiteX1" fmla="*/ 338447 w 338447"/>
                    <a:gd name="connsiteY1" fmla="*/ 0 h 540328"/>
                    <a:gd name="connsiteX2" fmla="*/ 296883 w 338447"/>
                    <a:gd name="connsiteY2" fmla="*/ 540328 h 540328"/>
                    <a:gd name="connsiteX3" fmla="*/ 0 w 338447"/>
                    <a:gd name="connsiteY3" fmla="*/ 498764 h 540328"/>
                    <a:gd name="connsiteX0-1" fmla="*/ 0 w 332510"/>
                    <a:gd name="connsiteY0-2" fmla="*/ 617517 h 617517"/>
                    <a:gd name="connsiteX1-3" fmla="*/ 332510 w 332510"/>
                    <a:gd name="connsiteY1-4" fmla="*/ 0 h 617517"/>
                    <a:gd name="connsiteX2-5" fmla="*/ 290946 w 332510"/>
                    <a:gd name="connsiteY2-6" fmla="*/ 540328 h 617517"/>
                    <a:gd name="connsiteX3-7" fmla="*/ 0 w 332510"/>
                    <a:gd name="connsiteY3-8" fmla="*/ 617517 h 617517"/>
                    <a:gd name="connsiteX0-9" fmla="*/ 0 w 332510"/>
                    <a:gd name="connsiteY0-10" fmla="*/ 587828 h 587828"/>
                    <a:gd name="connsiteX1-11" fmla="*/ 332510 w 332510"/>
                    <a:gd name="connsiteY1-12" fmla="*/ 0 h 587828"/>
                    <a:gd name="connsiteX2-13" fmla="*/ 290946 w 332510"/>
                    <a:gd name="connsiteY2-14" fmla="*/ 540328 h 587828"/>
                    <a:gd name="connsiteX3-15" fmla="*/ 0 w 332510"/>
                    <a:gd name="connsiteY3-16" fmla="*/ 587828 h 587828"/>
                    <a:gd name="connsiteX0-17" fmla="*/ 0 w 338448"/>
                    <a:gd name="connsiteY0-18" fmla="*/ 593766 h 593766"/>
                    <a:gd name="connsiteX1-19" fmla="*/ 338448 w 338448"/>
                    <a:gd name="connsiteY1-20" fmla="*/ 0 h 593766"/>
                    <a:gd name="connsiteX2-21" fmla="*/ 290946 w 338448"/>
                    <a:gd name="connsiteY2-22" fmla="*/ 546266 h 593766"/>
                    <a:gd name="connsiteX3-23" fmla="*/ 0 w 338448"/>
                    <a:gd name="connsiteY3-24" fmla="*/ 593766 h 593766"/>
                    <a:gd name="connsiteX0-25" fmla="*/ 0 w 338448"/>
                    <a:gd name="connsiteY0-26" fmla="*/ 593766 h 593766"/>
                    <a:gd name="connsiteX1-27" fmla="*/ 338448 w 338448"/>
                    <a:gd name="connsiteY1-28" fmla="*/ 0 h 593766"/>
                    <a:gd name="connsiteX2-29" fmla="*/ 290946 w 338448"/>
                    <a:gd name="connsiteY2-30" fmla="*/ 546266 h 593766"/>
                    <a:gd name="connsiteX3-31" fmla="*/ 0 w 338448"/>
                    <a:gd name="connsiteY3-32" fmla="*/ 593766 h 593766"/>
                    <a:gd name="connsiteX0-33" fmla="*/ 0 w 338448"/>
                    <a:gd name="connsiteY0-34" fmla="*/ 593766 h 593766"/>
                    <a:gd name="connsiteX1-35" fmla="*/ 338448 w 338448"/>
                    <a:gd name="connsiteY1-36" fmla="*/ 0 h 593766"/>
                    <a:gd name="connsiteX2-37" fmla="*/ 290946 w 338448"/>
                    <a:gd name="connsiteY2-38" fmla="*/ 546266 h 593766"/>
                    <a:gd name="connsiteX3-39" fmla="*/ 0 w 338448"/>
                    <a:gd name="connsiteY3-40" fmla="*/ 593766 h 593766"/>
                    <a:gd name="connsiteX0-41" fmla="*/ 0 w 338448"/>
                    <a:gd name="connsiteY0-42" fmla="*/ 593766 h 593766"/>
                    <a:gd name="connsiteX1-43" fmla="*/ 338448 w 338448"/>
                    <a:gd name="connsiteY1-44" fmla="*/ 0 h 593766"/>
                    <a:gd name="connsiteX2-45" fmla="*/ 290946 w 338448"/>
                    <a:gd name="connsiteY2-46" fmla="*/ 546266 h 593766"/>
                    <a:gd name="connsiteX3-47" fmla="*/ 0 w 338448"/>
                    <a:gd name="connsiteY3-48" fmla="*/ 593766 h 593766"/>
                    <a:gd name="connsiteX0-49" fmla="*/ 0 w 338448"/>
                    <a:gd name="connsiteY0-50" fmla="*/ 593766 h 593766"/>
                    <a:gd name="connsiteX1-51" fmla="*/ 338448 w 338448"/>
                    <a:gd name="connsiteY1-52" fmla="*/ 0 h 593766"/>
                    <a:gd name="connsiteX2-53" fmla="*/ 290946 w 338448"/>
                    <a:gd name="connsiteY2-54" fmla="*/ 546266 h 593766"/>
                    <a:gd name="connsiteX3-55" fmla="*/ 0 w 338448"/>
                    <a:gd name="connsiteY3-56" fmla="*/ 593766 h 593766"/>
                    <a:gd name="connsiteX0-57" fmla="*/ 0 w 380011"/>
                    <a:gd name="connsiteY0-58" fmla="*/ 492825 h 492825"/>
                    <a:gd name="connsiteX1-59" fmla="*/ 380011 w 380011"/>
                    <a:gd name="connsiteY1-60" fmla="*/ 0 h 492825"/>
                    <a:gd name="connsiteX2-61" fmla="*/ 290946 w 380011"/>
                    <a:gd name="connsiteY2-62" fmla="*/ 445325 h 492825"/>
                    <a:gd name="connsiteX3-63" fmla="*/ 0 w 380011"/>
                    <a:gd name="connsiteY3-64" fmla="*/ 492825 h 492825"/>
                    <a:gd name="connsiteX0-65" fmla="*/ 0 w 380011"/>
                    <a:gd name="connsiteY0-66" fmla="*/ 492825 h 492825"/>
                    <a:gd name="connsiteX1-67" fmla="*/ 380011 w 380011"/>
                    <a:gd name="connsiteY1-68" fmla="*/ 0 h 492825"/>
                    <a:gd name="connsiteX2-69" fmla="*/ 290946 w 380011"/>
                    <a:gd name="connsiteY2-70" fmla="*/ 445325 h 492825"/>
                    <a:gd name="connsiteX3-71" fmla="*/ 0 w 380011"/>
                    <a:gd name="connsiteY3-72" fmla="*/ 492825 h 492825"/>
                    <a:gd name="connsiteX0-73" fmla="*/ 0 w 380011"/>
                    <a:gd name="connsiteY0-74" fmla="*/ 492825 h 492825"/>
                    <a:gd name="connsiteX1-75" fmla="*/ 380011 w 380011"/>
                    <a:gd name="connsiteY1-76" fmla="*/ 0 h 492825"/>
                    <a:gd name="connsiteX2-77" fmla="*/ 290946 w 380011"/>
                    <a:gd name="connsiteY2-78" fmla="*/ 445325 h 492825"/>
                    <a:gd name="connsiteX3-79" fmla="*/ 0 w 380011"/>
                    <a:gd name="connsiteY3-80" fmla="*/ 492825 h 492825"/>
                    <a:gd name="connsiteX0-81" fmla="*/ 0 w 380011"/>
                    <a:gd name="connsiteY0-82" fmla="*/ 492825 h 492825"/>
                    <a:gd name="connsiteX1-83" fmla="*/ 380011 w 380011"/>
                    <a:gd name="connsiteY1-84" fmla="*/ 0 h 492825"/>
                    <a:gd name="connsiteX2-85" fmla="*/ 290946 w 380011"/>
                    <a:gd name="connsiteY2-86" fmla="*/ 445325 h 492825"/>
                    <a:gd name="connsiteX3-87" fmla="*/ 0 w 380011"/>
                    <a:gd name="connsiteY3-88" fmla="*/ 492825 h 492825"/>
                    <a:gd name="connsiteX0-89" fmla="*/ 0 w 380011"/>
                    <a:gd name="connsiteY0-90" fmla="*/ 492825 h 492825"/>
                    <a:gd name="connsiteX1-91" fmla="*/ 380011 w 380011"/>
                    <a:gd name="connsiteY1-92" fmla="*/ 0 h 492825"/>
                    <a:gd name="connsiteX2-93" fmla="*/ 290946 w 380011"/>
                    <a:gd name="connsiteY2-94" fmla="*/ 445325 h 492825"/>
                    <a:gd name="connsiteX3-95" fmla="*/ 0 w 380011"/>
                    <a:gd name="connsiteY3-96" fmla="*/ 492825 h 492825"/>
                    <a:gd name="connsiteX0-97" fmla="*/ 0 w 391886"/>
                    <a:gd name="connsiteY0-98" fmla="*/ 504700 h 504700"/>
                    <a:gd name="connsiteX1-99" fmla="*/ 391886 w 391886"/>
                    <a:gd name="connsiteY1-100" fmla="*/ 0 h 504700"/>
                    <a:gd name="connsiteX2-101" fmla="*/ 302821 w 391886"/>
                    <a:gd name="connsiteY2-102" fmla="*/ 445325 h 504700"/>
                    <a:gd name="connsiteX3-103" fmla="*/ 0 w 391886"/>
                    <a:gd name="connsiteY3-104" fmla="*/ 504700 h 504700"/>
                    <a:gd name="connsiteX0-105" fmla="*/ 0 w 391886"/>
                    <a:gd name="connsiteY0-106" fmla="*/ 504700 h 504700"/>
                    <a:gd name="connsiteX1-107" fmla="*/ 391886 w 391886"/>
                    <a:gd name="connsiteY1-108" fmla="*/ 0 h 504700"/>
                    <a:gd name="connsiteX2-109" fmla="*/ 295677 w 391886"/>
                    <a:gd name="connsiteY2-110" fmla="*/ 445325 h 504700"/>
                    <a:gd name="connsiteX3-111" fmla="*/ 0 w 391886"/>
                    <a:gd name="connsiteY3-112" fmla="*/ 504700 h 504700"/>
                    <a:gd name="connsiteX0-113" fmla="*/ 0 w 391886"/>
                    <a:gd name="connsiteY0-114" fmla="*/ 504700 h 504700"/>
                    <a:gd name="connsiteX1-115" fmla="*/ 391886 w 391886"/>
                    <a:gd name="connsiteY1-116" fmla="*/ 0 h 504700"/>
                    <a:gd name="connsiteX2-117" fmla="*/ 295677 w 391886"/>
                    <a:gd name="connsiteY2-118" fmla="*/ 445325 h 504700"/>
                    <a:gd name="connsiteX3-119" fmla="*/ 0 w 391886"/>
                    <a:gd name="connsiteY3-120" fmla="*/ 504700 h 504700"/>
                    <a:gd name="connsiteX0-121" fmla="*/ 0 w 384742"/>
                    <a:gd name="connsiteY0-122" fmla="*/ 559469 h 559469"/>
                    <a:gd name="connsiteX1-123" fmla="*/ 384742 w 384742"/>
                    <a:gd name="connsiteY1-124" fmla="*/ 0 h 559469"/>
                    <a:gd name="connsiteX2-125" fmla="*/ 295677 w 384742"/>
                    <a:gd name="connsiteY2-126" fmla="*/ 500094 h 559469"/>
                    <a:gd name="connsiteX3-127" fmla="*/ 0 w 384742"/>
                    <a:gd name="connsiteY3-128" fmla="*/ 559469 h 559469"/>
                    <a:gd name="connsiteX0-129" fmla="*/ 0 w 384742"/>
                    <a:gd name="connsiteY0-130" fmla="*/ 559469 h 559469"/>
                    <a:gd name="connsiteX1-131" fmla="*/ 384742 w 384742"/>
                    <a:gd name="connsiteY1-132" fmla="*/ 0 h 559469"/>
                    <a:gd name="connsiteX2-133" fmla="*/ 295677 w 384742"/>
                    <a:gd name="connsiteY2-134" fmla="*/ 500094 h 559469"/>
                    <a:gd name="connsiteX3-135" fmla="*/ 0 w 384742"/>
                    <a:gd name="connsiteY3-136" fmla="*/ 559469 h 559469"/>
                    <a:gd name="connsiteX0-137" fmla="*/ 0 w 389504"/>
                    <a:gd name="connsiteY0-138" fmla="*/ 540419 h 540419"/>
                    <a:gd name="connsiteX1-139" fmla="*/ 389504 w 389504"/>
                    <a:gd name="connsiteY1-140" fmla="*/ 0 h 540419"/>
                    <a:gd name="connsiteX2-141" fmla="*/ 295677 w 389504"/>
                    <a:gd name="connsiteY2-142" fmla="*/ 481044 h 540419"/>
                    <a:gd name="connsiteX3-143" fmla="*/ 0 w 389504"/>
                    <a:gd name="connsiteY3-144" fmla="*/ 540419 h 540419"/>
                    <a:gd name="connsiteX0-145" fmla="*/ 0 w 389504"/>
                    <a:gd name="connsiteY0-146" fmla="*/ 540419 h 540419"/>
                    <a:gd name="connsiteX1-147" fmla="*/ 389504 w 389504"/>
                    <a:gd name="connsiteY1-148" fmla="*/ 0 h 540419"/>
                    <a:gd name="connsiteX2-149" fmla="*/ 295677 w 389504"/>
                    <a:gd name="connsiteY2-150" fmla="*/ 481044 h 540419"/>
                    <a:gd name="connsiteX3-151" fmla="*/ 0 w 389504"/>
                    <a:gd name="connsiteY3-152" fmla="*/ 540419 h 540419"/>
                    <a:gd name="connsiteX0-153" fmla="*/ 0 w 396648"/>
                    <a:gd name="connsiteY0-154" fmla="*/ 564232 h 564232"/>
                    <a:gd name="connsiteX1-155" fmla="*/ 396648 w 396648"/>
                    <a:gd name="connsiteY1-156" fmla="*/ 0 h 564232"/>
                    <a:gd name="connsiteX2-157" fmla="*/ 295677 w 396648"/>
                    <a:gd name="connsiteY2-158" fmla="*/ 504857 h 564232"/>
                    <a:gd name="connsiteX3-159" fmla="*/ 0 w 396648"/>
                    <a:gd name="connsiteY3-160" fmla="*/ 564232 h 564232"/>
                    <a:gd name="connsiteX0-161" fmla="*/ 0 w 405008"/>
                    <a:gd name="connsiteY0-162" fmla="*/ 564232 h 564232"/>
                    <a:gd name="connsiteX1-163" fmla="*/ 396648 w 405008"/>
                    <a:gd name="connsiteY1-164" fmla="*/ 0 h 564232"/>
                    <a:gd name="connsiteX2-165" fmla="*/ 295677 w 405008"/>
                    <a:gd name="connsiteY2-166" fmla="*/ 504857 h 564232"/>
                    <a:gd name="connsiteX3-167" fmla="*/ 0 w 405008"/>
                    <a:gd name="connsiteY3-168" fmla="*/ 564232 h 564232"/>
                    <a:gd name="connsiteX0-169" fmla="*/ 0 w 405233"/>
                    <a:gd name="connsiteY0-170" fmla="*/ 564232 h 564232"/>
                    <a:gd name="connsiteX1-171" fmla="*/ 396648 w 405233"/>
                    <a:gd name="connsiteY1-172" fmla="*/ 0 h 564232"/>
                    <a:gd name="connsiteX2-173" fmla="*/ 295677 w 405233"/>
                    <a:gd name="connsiteY2-174" fmla="*/ 504857 h 564232"/>
                    <a:gd name="connsiteX3-175" fmla="*/ 0 w 405233"/>
                    <a:gd name="connsiteY3-176" fmla="*/ 564232 h 564232"/>
                    <a:gd name="connsiteX0-177" fmla="*/ 0 w 414413"/>
                    <a:gd name="connsiteY0-178" fmla="*/ 561214 h 561214"/>
                    <a:gd name="connsiteX1-179" fmla="*/ 406294 w 414413"/>
                    <a:gd name="connsiteY1-180" fmla="*/ 0 h 561214"/>
                    <a:gd name="connsiteX2-181" fmla="*/ 295677 w 414413"/>
                    <a:gd name="connsiteY2-182" fmla="*/ 501839 h 561214"/>
                    <a:gd name="connsiteX3-183" fmla="*/ 0 w 414413"/>
                    <a:gd name="connsiteY3-184" fmla="*/ 561214 h 561214"/>
                    <a:gd name="connsiteX0-185" fmla="*/ 0 w 414413"/>
                    <a:gd name="connsiteY0-186" fmla="*/ 529773 h 529773"/>
                    <a:gd name="connsiteX1-187" fmla="*/ 406294 w 414413"/>
                    <a:gd name="connsiteY1-188" fmla="*/ 0 h 529773"/>
                    <a:gd name="connsiteX2-189" fmla="*/ 295677 w 414413"/>
                    <a:gd name="connsiteY2-190" fmla="*/ 501839 h 529773"/>
                    <a:gd name="connsiteX3-191" fmla="*/ 0 w 414413"/>
                    <a:gd name="connsiteY3-192" fmla="*/ 529773 h 529773"/>
                    <a:gd name="connsiteX0-193" fmla="*/ 0 w 414413"/>
                    <a:gd name="connsiteY0-194" fmla="*/ 516673 h 516673"/>
                    <a:gd name="connsiteX1-195" fmla="*/ 406294 w 414413"/>
                    <a:gd name="connsiteY1-196" fmla="*/ 0 h 516673"/>
                    <a:gd name="connsiteX2-197" fmla="*/ 295677 w 414413"/>
                    <a:gd name="connsiteY2-198" fmla="*/ 501839 h 516673"/>
                    <a:gd name="connsiteX3-199" fmla="*/ 0 w 414413"/>
                    <a:gd name="connsiteY3-200" fmla="*/ 516673 h 516673"/>
                    <a:gd name="connsiteX0-201" fmla="*/ 0 w 412319"/>
                    <a:gd name="connsiteY0-202" fmla="*/ 532393 h 532393"/>
                    <a:gd name="connsiteX1-203" fmla="*/ 404200 w 412319"/>
                    <a:gd name="connsiteY1-204" fmla="*/ 0 h 532393"/>
                    <a:gd name="connsiteX2-205" fmla="*/ 293583 w 412319"/>
                    <a:gd name="connsiteY2-206" fmla="*/ 501839 h 532393"/>
                    <a:gd name="connsiteX3-207" fmla="*/ 0 w 412319"/>
                    <a:gd name="connsiteY3-208" fmla="*/ 532393 h 532393"/>
                    <a:gd name="connsiteX0-209" fmla="*/ 0 w 412319"/>
                    <a:gd name="connsiteY0-210" fmla="*/ 537633 h 537633"/>
                    <a:gd name="connsiteX1-211" fmla="*/ 404200 w 412319"/>
                    <a:gd name="connsiteY1-212" fmla="*/ 0 h 537633"/>
                    <a:gd name="connsiteX2-213" fmla="*/ 293583 w 412319"/>
                    <a:gd name="connsiteY2-214" fmla="*/ 501839 h 537633"/>
                    <a:gd name="connsiteX3-215" fmla="*/ 0 w 412319"/>
                    <a:gd name="connsiteY3-216" fmla="*/ 537633 h 537633"/>
                    <a:gd name="connsiteX0-217" fmla="*/ 0 w 412319"/>
                    <a:gd name="connsiteY0-218" fmla="*/ 537633 h 537633"/>
                    <a:gd name="connsiteX1-219" fmla="*/ 404200 w 412319"/>
                    <a:gd name="connsiteY1-220" fmla="*/ 0 h 537633"/>
                    <a:gd name="connsiteX2-221" fmla="*/ 293583 w 412319"/>
                    <a:gd name="connsiteY2-222" fmla="*/ 501839 h 537633"/>
                    <a:gd name="connsiteX3-223" fmla="*/ 0 w 412319"/>
                    <a:gd name="connsiteY3-224" fmla="*/ 537633 h 537633"/>
                    <a:gd name="connsiteX0-225" fmla="*/ 0 w 411866"/>
                    <a:gd name="connsiteY0-226" fmla="*/ 537633 h 537633"/>
                    <a:gd name="connsiteX1-227" fmla="*/ 404200 w 411866"/>
                    <a:gd name="connsiteY1-228" fmla="*/ 0 h 537633"/>
                    <a:gd name="connsiteX2-229" fmla="*/ 283113 w 411866"/>
                    <a:gd name="connsiteY2-230" fmla="*/ 415377 h 537633"/>
                    <a:gd name="connsiteX3-231" fmla="*/ 0 w 411866"/>
                    <a:gd name="connsiteY3-232" fmla="*/ 537633 h 537633"/>
                    <a:gd name="connsiteX0-233" fmla="*/ 0 w 412224"/>
                    <a:gd name="connsiteY0-234" fmla="*/ 537633 h 537633"/>
                    <a:gd name="connsiteX1-235" fmla="*/ 404200 w 412224"/>
                    <a:gd name="connsiteY1-236" fmla="*/ 0 h 537633"/>
                    <a:gd name="connsiteX2-237" fmla="*/ 291489 w 412224"/>
                    <a:gd name="connsiteY2-238" fmla="*/ 499219 h 537633"/>
                    <a:gd name="connsiteX3-239" fmla="*/ 0 w 412224"/>
                    <a:gd name="connsiteY3-240" fmla="*/ 537633 h 537633"/>
                    <a:gd name="connsiteX0-241" fmla="*/ 0 w 412319"/>
                    <a:gd name="connsiteY0-242" fmla="*/ 537633 h 537633"/>
                    <a:gd name="connsiteX1-243" fmla="*/ 404200 w 412319"/>
                    <a:gd name="connsiteY1-244" fmla="*/ 0 h 537633"/>
                    <a:gd name="connsiteX2-245" fmla="*/ 293583 w 412319"/>
                    <a:gd name="connsiteY2-246" fmla="*/ 507079 h 537633"/>
                    <a:gd name="connsiteX3-247" fmla="*/ 0 w 412319"/>
                    <a:gd name="connsiteY3-248" fmla="*/ 537633 h 537633"/>
                    <a:gd name="connsiteX0-249" fmla="*/ 0 w 412319"/>
                    <a:gd name="connsiteY0-250" fmla="*/ 537633 h 537633"/>
                    <a:gd name="connsiteX1-251" fmla="*/ 404200 w 412319"/>
                    <a:gd name="connsiteY1-252" fmla="*/ 0 h 537633"/>
                    <a:gd name="connsiteX2-253" fmla="*/ 293583 w 412319"/>
                    <a:gd name="connsiteY2-254" fmla="*/ 507079 h 537633"/>
                    <a:gd name="connsiteX3-255" fmla="*/ 0 w 412319"/>
                    <a:gd name="connsiteY3-256" fmla="*/ 537633 h 537633"/>
                    <a:gd name="connsiteX0-257" fmla="*/ 0 w 414413"/>
                    <a:gd name="connsiteY0-258" fmla="*/ 537633 h 537633"/>
                    <a:gd name="connsiteX1-259" fmla="*/ 406294 w 414413"/>
                    <a:gd name="connsiteY1-260" fmla="*/ 0 h 537633"/>
                    <a:gd name="connsiteX2-261" fmla="*/ 295677 w 414413"/>
                    <a:gd name="connsiteY2-262" fmla="*/ 507079 h 537633"/>
                    <a:gd name="connsiteX3-263" fmla="*/ 0 w 414413"/>
                    <a:gd name="connsiteY3-264" fmla="*/ 537633 h 5376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14413" h="537633">
                      <a:moveTo>
                        <a:pt x="0" y="537633"/>
                      </a:moveTo>
                      <a:cubicBezTo>
                        <a:pt x="1" y="311605"/>
                        <a:pt x="262862" y="287234"/>
                        <a:pt x="406294" y="0"/>
                      </a:cubicBezTo>
                      <a:cubicBezTo>
                        <a:pt x="450022" y="243815"/>
                        <a:pt x="303223" y="304734"/>
                        <a:pt x="295677" y="507079"/>
                      </a:cubicBezTo>
                      <a:lnTo>
                        <a:pt x="0" y="53763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30000"/>
                      </a:schemeClr>
                    </a:gs>
                    <a:gs pos="65000">
                      <a:schemeClr val="accent4"/>
                    </a:gs>
                    <a:gs pos="100000">
                      <a:schemeClr val="accent4"/>
                    </a:gs>
                  </a:gsLst>
                  <a:lin ang="6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Freeform 34"/>
                <p:cNvSpPr/>
                <p:nvPr/>
              </p:nvSpPr>
              <p:spPr>
                <a:xfrm>
                  <a:off x="3924127" y="2759347"/>
                  <a:ext cx="872924" cy="769532"/>
                </a:xfrm>
                <a:custGeom>
                  <a:avLst/>
                  <a:gdLst>
                    <a:gd name="connsiteX0" fmla="*/ 944736 w 944736"/>
                    <a:gd name="connsiteY0" fmla="*/ 910067 h 914400"/>
                    <a:gd name="connsiteX1" fmla="*/ 654381 w 944736"/>
                    <a:gd name="connsiteY1" fmla="*/ 914400 h 914400"/>
                    <a:gd name="connsiteX2" fmla="*/ 0 w 944736"/>
                    <a:gd name="connsiteY2" fmla="*/ 0 h 914400"/>
                    <a:gd name="connsiteX3" fmla="*/ 944736 w 944736"/>
                    <a:gd name="connsiteY3" fmla="*/ 910067 h 914400"/>
                    <a:gd name="connsiteX0-1" fmla="*/ 944736 w 944736"/>
                    <a:gd name="connsiteY0-2" fmla="*/ 910067 h 914400"/>
                    <a:gd name="connsiteX1-3" fmla="*/ 654381 w 944736"/>
                    <a:gd name="connsiteY1-4" fmla="*/ 914400 h 914400"/>
                    <a:gd name="connsiteX2-5" fmla="*/ 0 w 944736"/>
                    <a:gd name="connsiteY2-6" fmla="*/ 0 h 914400"/>
                    <a:gd name="connsiteX3-7" fmla="*/ 944736 w 944736"/>
                    <a:gd name="connsiteY3-8" fmla="*/ 910067 h 914400"/>
                    <a:gd name="connsiteX0-9" fmla="*/ 944736 w 944736"/>
                    <a:gd name="connsiteY0-10" fmla="*/ 910067 h 914400"/>
                    <a:gd name="connsiteX1-11" fmla="*/ 654381 w 944736"/>
                    <a:gd name="connsiteY1-12" fmla="*/ 914400 h 914400"/>
                    <a:gd name="connsiteX2-13" fmla="*/ 0 w 944736"/>
                    <a:gd name="connsiteY2-14" fmla="*/ 0 h 914400"/>
                    <a:gd name="connsiteX3-15" fmla="*/ 944736 w 944736"/>
                    <a:gd name="connsiteY3-16" fmla="*/ 910067 h 914400"/>
                    <a:gd name="connsiteX0-17" fmla="*/ 944736 w 944736"/>
                    <a:gd name="connsiteY0-18" fmla="*/ 910067 h 914400"/>
                    <a:gd name="connsiteX1-19" fmla="*/ 654381 w 944736"/>
                    <a:gd name="connsiteY1-20" fmla="*/ 914400 h 914400"/>
                    <a:gd name="connsiteX2-21" fmla="*/ 0 w 944736"/>
                    <a:gd name="connsiteY2-22" fmla="*/ 0 h 914400"/>
                    <a:gd name="connsiteX3-23" fmla="*/ 944736 w 944736"/>
                    <a:gd name="connsiteY3-24" fmla="*/ 910067 h 914400"/>
                    <a:gd name="connsiteX0-25" fmla="*/ 944736 w 944736"/>
                    <a:gd name="connsiteY0-26" fmla="*/ 910067 h 914400"/>
                    <a:gd name="connsiteX1-27" fmla="*/ 654381 w 944736"/>
                    <a:gd name="connsiteY1-28" fmla="*/ 914400 h 914400"/>
                    <a:gd name="connsiteX2-29" fmla="*/ 0 w 944736"/>
                    <a:gd name="connsiteY2-30" fmla="*/ 0 h 914400"/>
                    <a:gd name="connsiteX3-31" fmla="*/ 944736 w 944736"/>
                    <a:gd name="connsiteY3-32" fmla="*/ 910067 h 914400"/>
                    <a:gd name="connsiteX0-33" fmla="*/ 936069 w 936069"/>
                    <a:gd name="connsiteY0-34" fmla="*/ 892732 h 897065"/>
                    <a:gd name="connsiteX1-35" fmla="*/ 645714 w 936069"/>
                    <a:gd name="connsiteY1-36" fmla="*/ 897065 h 897065"/>
                    <a:gd name="connsiteX2-37" fmla="*/ 0 w 936069"/>
                    <a:gd name="connsiteY2-38" fmla="*/ 0 h 897065"/>
                    <a:gd name="connsiteX3-39" fmla="*/ 936069 w 936069"/>
                    <a:gd name="connsiteY3-40" fmla="*/ 892732 h 897065"/>
                    <a:gd name="connsiteX0-41" fmla="*/ 936069 w 936069"/>
                    <a:gd name="connsiteY0-42" fmla="*/ 892732 h 897065"/>
                    <a:gd name="connsiteX1-43" fmla="*/ 645714 w 936069"/>
                    <a:gd name="connsiteY1-44" fmla="*/ 897065 h 897065"/>
                    <a:gd name="connsiteX2-45" fmla="*/ 0 w 936069"/>
                    <a:gd name="connsiteY2-46" fmla="*/ 0 h 897065"/>
                    <a:gd name="connsiteX3-47" fmla="*/ 936069 w 936069"/>
                    <a:gd name="connsiteY3-48" fmla="*/ 892732 h 897065"/>
                    <a:gd name="connsiteX0-49" fmla="*/ 621373 w 621373"/>
                    <a:gd name="connsiteY0-50" fmla="*/ 667101 h 671434"/>
                    <a:gd name="connsiteX1-51" fmla="*/ 331018 w 621373"/>
                    <a:gd name="connsiteY1-52" fmla="*/ 671434 h 671434"/>
                    <a:gd name="connsiteX2-53" fmla="*/ 0 w 621373"/>
                    <a:gd name="connsiteY2-54" fmla="*/ 0 h 671434"/>
                    <a:gd name="connsiteX3-55" fmla="*/ 621373 w 621373"/>
                    <a:gd name="connsiteY3-56" fmla="*/ 667101 h 671434"/>
                    <a:gd name="connsiteX0-57" fmla="*/ 621373 w 621373"/>
                    <a:gd name="connsiteY0-58" fmla="*/ 667101 h 671434"/>
                    <a:gd name="connsiteX1-59" fmla="*/ 331018 w 621373"/>
                    <a:gd name="connsiteY1-60" fmla="*/ 671434 h 671434"/>
                    <a:gd name="connsiteX2-61" fmla="*/ 0 w 621373"/>
                    <a:gd name="connsiteY2-62" fmla="*/ 0 h 671434"/>
                    <a:gd name="connsiteX3-63" fmla="*/ 621373 w 621373"/>
                    <a:gd name="connsiteY3-64" fmla="*/ 667101 h 671434"/>
                    <a:gd name="connsiteX0-65" fmla="*/ 597622 w 597622"/>
                    <a:gd name="connsiteY0-66" fmla="*/ 684914 h 689247"/>
                    <a:gd name="connsiteX1-67" fmla="*/ 307267 w 597622"/>
                    <a:gd name="connsiteY1-68" fmla="*/ 689247 h 689247"/>
                    <a:gd name="connsiteX2-69" fmla="*/ 0 w 597622"/>
                    <a:gd name="connsiteY2-70" fmla="*/ 0 h 689247"/>
                    <a:gd name="connsiteX3-71" fmla="*/ 597622 w 597622"/>
                    <a:gd name="connsiteY3-72" fmla="*/ 684914 h 689247"/>
                    <a:gd name="connsiteX0-73" fmla="*/ 597622 w 597622"/>
                    <a:gd name="connsiteY0-74" fmla="*/ 684914 h 689247"/>
                    <a:gd name="connsiteX1-75" fmla="*/ 307267 w 597622"/>
                    <a:gd name="connsiteY1-76" fmla="*/ 689247 h 689247"/>
                    <a:gd name="connsiteX2-77" fmla="*/ 0 w 597622"/>
                    <a:gd name="connsiteY2-78" fmla="*/ 0 h 689247"/>
                    <a:gd name="connsiteX3-79" fmla="*/ 597622 w 597622"/>
                    <a:gd name="connsiteY3-80" fmla="*/ 684914 h 689247"/>
                    <a:gd name="connsiteX0-81" fmla="*/ 597622 w 597622"/>
                    <a:gd name="connsiteY0-82" fmla="*/ 684914 h 689247"/>
                    <a:gd name="connsiteX1-83" fmla="*/ 307267 w 597622"/>
                    <a:gd name="connsiteY1-84" fmla="*/ 689247 h 689247"/>
                    <a:gd name="connsiteX2-85" fmla="*/ 0 w 597622"/>
                    <a:gd name="connsiteY2-86" fmla="*/ 0 h 689247"/>
                    <a:gd name="connsiteX3-87" fmla="*/ 597622 w 597622"/>
                    <a:gd name="connsiteY3-88" fmla="*/ 684914 h 689247"/>
                    <a:gd name="connsiteX0-89" fmla="*/ 597622 w 597622"/>
                    <a:gd name="connsiteY0-90" fmla="*/ 684914 h 689247"/>
                    <a:gd name="connsiteX1-91" fmla="*/ 307267 w 597622"/>
                    <a:gd name="connsiteY1-92" fmla="*/ 689247 h 689247"/>
                    <a:gd name="connsiteX2-93" fmla="*/ 0 w 597622"/>
                    <a:gd name="connsiteY2-94" fmla="*/ 0 h 689247"/>
                    <a:gd name="connsiteX3-95" fmla="*/ 597622 w 597622"/>
                    <a:gd name="connsiteY3-96" fmla="*/ 684914 h 689247"/>
                    <a:gd name="connsiteX0-97" fmla="*/ 597622 w 597622"/>
                    <a:gd name="connsiteY0-98" fmla="*/ 684914 h 689247"/>
                    <a:gd name="connsiteX1-99" fmla="*/ 307267 w 597622"/>
                    <a:gd name="connsiteY1-100" fmla="*/ 689247 h 689247"/>
                    <a:gd name="connsiteX2-101" fmla="*/ 0 w 597622"/>
                    <a:gd name="connsiteY2-102" fmla="*/ 0 h 689247"/>
                    <a:gd name="connsiteX3-103" fmla="*/ 597622 w 597622"/>
                    <a:gd name="connsiteY3-104" fmla="*/ 684914 h 689247"/>
                    <a:gd name="connsiteX0-105" fmla="*/ 597622 w 597622"/>
                    <a:gd name="connsiteY0-106" fmla="*/ 684914 h 689247"/>
                    <a:gd name="connsiteX1-107" fmla="*/ 307267 w 597622"/>
                    <a:gd name="connsiteY1-108" fmla="*/ 689247 h 689247"/>
                    <a:gd name="connsiteX2-109" fmla="*/ 0 w 597622"/>
                    <a:gd name="connsiteY2-110" fmla="*/ 0 h 689247"/>
                    <a:gd name="connsiteX3-111" fmla="*/ 597622 w 597622"/>
                    <a:gd name="connsiteY3-112" fmla="*/ 684914 h 689247"/>
                    <a:gd name="connsiteX0-113" fmla="*/ 597622 w 597622"/>
                    <a:gd name="connsiteY0-114" fmla="*/ 684914 h 689247"/>
                    <a:gd name="connsiteX1-115" fmla="*/ 307267 w 597622"/>
                    <a:gd name="connsiteY1-116" fmla="*/ 689247 h 689247"/>
                    <a:gd name="connsiteX2-117" fmla="*/ 0 w 597622"/>
                    <a:gd name="connsiteY2-118" fmla="*/ 0 h 689247"/>
                    <a:gd name="connsiteX3-119" fmla="*/ 597622 w 597622"/>
                    <a:gd name="connsiteY3-120" fmla="*/ 684914 h 689247"/>
                    <a:gd name="connsiteX0-121" fmla="*/ 597622 w 597622"/>
                    <a:gd name="connsiteY0-122" fmla="*/ 684914 h 689247"/>
                    <a:gd name="connsiteX1-123" fmla="*/ 307267 w 597622"/>
                    <a:gd name="connsiteY1-124" fmla="*/ 689247 h 689247"/>
                    <a:gd name="connsiteX2-125" fmla="*/ 0 w 597622"/>
                    <a:gd name="connsiteY2-126" fmla="*/ 0 h 689247"/>
                    <a:gd name="connsiteX3-127" fmla="*/ 597622 w 597622"/>
                    <a:gd name="connsiteY3-128" fmla="*/ 684914 h 689247"/>
                    <a:gd name="connsiteX0-129" fmla="*/ 597622 w 597622"/>
                    <a:gd name="connsiteY0-130" fmla="*/ 684914 h 689247"/>
                    <a:gd name="connsiteX1-131" fmla="*/ 307267 w 597622"/>
                    <a:gd name="connsiteY1-132" fmla="*/ 689247 h 689247"/>
                    <a:gd name="connsiteX2-133" fmla="*/ 0 w 597622"/>
                    <a:gd name="connsiteY2-134" fmla="*/ 0 h 689247"/>
                    <a:gd name="connsiteX3-135" fmla="*/ 597622 w 597622"/>
                    <a:gd name="connsiteY3-136" fmla="*/ 684914 h 689247"/>
                    <a:gd name="connsiteX0-137" fmla="*/ 597622 w 597622"/>
                    <a:gd name="connsiteY0-138" fmla="*/ 684914 h 689247"/>
                    <a:gd name="connsiteX1-139" fmla="*/ 307267 w 597622"/>
                    <a:gd name="connsiteY1-140" fmla="*/ 689247 h 689247"/>
                    <a:gd name="connsiteX2-141" fmla="*/ 0 w 597622"/>
                    <a:gd name="connsiteY2-142" fmla="*/ 0 h 689247"/>
                    <a:gd name="connsiteX3-143" fmla="*/ 597622 w 597622"/>
                    <a:gd name="connsiteY3-144" fmla="*/ 684914 h 689247"/>
                    <a:gd name="connsiteX0-145" fmla="*/ 597622 w 597622"/>
                    <a:gd name="connsiteY0-146" fmla="*/ 684914 h 689247"/>
                    <a:gd name="connsiteX1-147" fmla="*/ 307267 w 597622"/>
                    <a:gd name="connsiteY1-148" fmla="*/ 689247 h 689247"/>
                    <a:gd name="connsiteX2-149" fmla="*/ 0 w 597622"/>
                    <a:gd name="connsiteY2-150" fmla="*/ 0 h 689247"/>
                    <a:gd name="connsiteX3-151" fmla="*/ 597622 w 597622"/>
                    <a:gd name="connsiteY3-152" fmla="*/ 684914 h 689247"/>
                    <a:gd name="connsiteX0-153" fmla="*/ 597622 w 597622"/>
                    <a:gd name="connsiteY0-154" fmla="*/ 684914 h 689247"/>
                    <a:gd name="connsiteX1-155" fmla="*/ 307267 w 597622"/>
                    <a:gd name="connsiteY1-156" fmla="*/ 689247 h 689247"/>
                    <a:gd name="connsiteX2-157" fmla="*/ 0 w 597622"/>
                    <a:gd name="connsiteY2-158" fmla="*/ 0 h 689247"/>
                    <a:gd name="connsiteX3-159" fmla="*/ 597622 w 597622"/>
                    <a:gd name="connsiteY3-160" fmla="*/ 684914 h 689247"/>
                    <a:gd name="connsiteX0-161" fmla="*/ 697634 w 697634"/>
                    <a:gd name="connsiteY0-162" fmla="*/ 749208 h 753541"/>
                    <a:gd name="connsiteX1-163" fmla="*/ 407279 w 697634"/>
                    <a:gd name="connsiteY1-164" fmla="*/ 753541 h 753541"/>
                    <a:gd name="connsiteX2-165" fmla="*/ 0 w 697634"/>
                    <a:gd name="connsiteY2-166" fmla="*/ 0 h 753541"/>
                    <a:gd name="connsiteX3-167" fmla="*/ 697634 w 697634"/>
                    <a:gd name="connsiteY3-168" fmla="*/ 749208 h 753541"/>
                    <a:gd name="connsiteX0-169" fmla="*/ 697634 w 697634"/>
                    <a:gd name="connsiteY0-170" fmla="*/ 749208 h 753541"/>
                    <a:gd name="connsiteX1-171" fmla="*/ 407279 w 697634"/>
                    <a:gd name="connsiteY1-172" fmla="*/ 753541 h 753541"/>
                    <a:gd name="connsiteX2-173" fmla="*/ 0 w 697634"/>
                    <a:gd name="connsiteY2-174" fmla="*/ 0 h 753541"/>
                    <a:gd name="connsiteX3-175" fmla="*/ 697634 w 697634"/>
                    <a:gd name="connsiteY3-176" fmla="*/ 749208 h 753541"/>
                    <a:gd name="connsiteX0-177" fmla="*/ 697634 w 697634"/>
                    <a:gd name="connsiteY0-178" fmla="*/ 749208 h 753541"/>
                    <a:gd name="connsiteX1-179" fmla="*/ 407279 w 697634"/>
                    <a:gd name="connsiteY1-180" fmla="*/ 753541 h 753541"/>
                    <a:gd name="connsiteX2-181" fmla="*/ 0 w 697634"/>
                    <a:gd name="connsiteY2-182" fmla="*/ 0 h 753541"/>
                    <a:gd name="connsiteX3-183" fmla="*/ 697634 w 697634"/>
                    <a:gd name="connsiteY3-184" fmla="*/ 749208 h 753541"/>
                    <a:gd name="connsiteX0-185" fmla="*/ 697634 w 697634"/>
                    <a:gd name="connsiteY0-186" fmla="*/ 749208 h 753541"/>
                    <a:gd name="connsiteX1-187" fmla="*/ 407279 w 697634"/>
                    <a:gd name="connsiteY1-188" fmla="*/ 753541 h 753541"/>
                    <a:gd name="connsiteX2-189" fmla="*/ 0 w 697634"/>
                    <a:gd name="connsiteY2-190" fmla="*/ 0 h 753541"/>
                    <a:gd name="connsiteX3-191" fmla="*/ 697634 w 697634"/>
                    <a:gd name="connsiteY3-192" fmla="*/ 749208 h 753541"/>
                    <a:gd name="connsiteX0-193" fmla="*/ 697634 w 697634"/>
                    <a:gd name="connsiteY0-194" fmla="*/ 749208 h 753541"/>
                    <a:gd name="connsiteX1-195" fmla="*/ 407279 w 697634"/>
                    <a:gd name="connsiteY1-196" fmla="*/ 753541 h 753541"/>
                    <a:gd name="connsiteX2-197" fmla="*/ 0 w 697634"/>
                    <a:gd name="connsiteY2-198" fmla="*/ 0 h 753541"/>
                    <a:gd name="connsiteX3-199" fmla="*/ 697634 w 697634"/>
                    <a:gd name="connsiteY3-200" fmla="*/ 749208 h 753541"/>
                    <a:gd name="connsiteX0-201" fmla="*/ 697634 w 697634"/>
                    <a:gd name="connsiteY0-202" fmla="*/ 749208 h 753541"/>
                    <a:gd name="connsiteX1-203" fmla="*/ 407279 w 697634"/>
                    <a:gd name="connsiteY1-204" fmla="*/ 753541 h 753541"/>
                    <a:gd name="connsiteX2-205" fmla="*/ 0 w 697634"/>
                    <a:gd name="connsiteY2-206" fmla="*/ 0 h 753541"/>
                    <a:gd name="connsiteX3-207" fmla="*/ 697634 w 697634"/>
                    <a:gd name="connsiteY3-208" fmla="*/ 749208 h 753541"/>
                    <a:gd name="connsiteX0-209" fmla="*/ 697634 w 697634"/>
                    <a:gd name="connsiteY0-210" fmla="*/ 749208 h 751159"/>
                    <a:gd name="connsiteX1-211" fmla="*/ 400135 w 697634"/>
                    <a:gd name="connsiteY1-212" fmla="*/ 751159 h 751159"/>
                    <a:gd name="connsiteX2-213" fmla="*/ 0 w 697634"/>
                    <a:gd name="connsiteY2-214" fmla="*/ 0 h 751159"/>
                    <a:gd name="connsiteX3-215" fmla="*/ 697634 w 697634"/>
                    <a:gd name="connsiteY3-216" fmla="*/ 749208 h 751159"/>
                    <a:gd name="connsiteX0-217" fmla="*/ 700015 w 700015"/>
                    <a:gd name="connsiteY0-218" fmla="*/ 763496 h 763496"/>
                    <a:gd name="connsiteX1-219" fmla="*/ 400135 w 700015"/>
                    <a:gd name="connsiteY1-220" fmla="*/ 751159 h 763496"/>
                    <a:gd name="connsiteX2-221" fmla="*/ 0 w 700015"/>
                    <a:gd name="connsiteY2-222" fmla="*/ 0 h 763496"/>
                    <a:gd name="connsiteX3-223" fmla="*/ 700015 w 700015"/>
                    <a:gd name="connsiteY3-224" fmla="*/ 763496 h 763496"/>
                    <a:gd name="connsiteX0-225" fmla="*/ 697603 w 697603"/>
                    <a:gd name="connsiteY0-226" fmla="*/ 769532 h 769532"/>
                    <a:gd name="connsiteX1-227" fmla="*/ 397723 w 697603"/>
                    <a:gd name="connsiteY1-228" fmla="*/ 757195 h 769532"/>
                    <a:gd name="connsiteX2-229" fmla="*/ 0 w 697603"/>
                    <a:gd name="connsiteY2-230" fmla="*/ 0 h 769532"/>
                    <a:gd name="connsiteX3-231" fmla="*/ 697603 w 697603"/>
                    <a:gd name="connsiteY3-232" fmla="*/ 769532 h 769532"/>
                    <a:gd name="connsiteX0-233" fmla="*/ 697603 w 697603"/>
                    <a:gd name="connsiteY0-234" fmla="*/ 769532 h 769532"/>
                    <a:gd name="connsiteX1-235" fmla="*/ 397723 w 697603"/>
                    <a:gd name="connsiteY1-236" fmla="*/ 762435 h 769532"/>
                    <a:gd name="connsiteX2-237" fmla="*/ 0 w 697603"/>
                    <a:gd name="connsiteY2-238" fmla="*/ 0 h 769532"/>
                    <a:gd name="connsiteX3-239" fmla="*/ 697603 w 697603"/>
                    <a:gd name="connsiteY3-240" fmla="*/ 769532 h 769532"/>
                    <a:gd name="connsiteX0-241" fmla="*/ 697603 w 697603"/>
                    <a:gd name="connsiteY0-242" fmla="*/ 769532 h 769532"/>
                    <a:gd name="connsiteX1-243" fmla="*/ 397723 w 697603"/>
                    <a:gd name="connsiteY1-244" fmla="*/ 762435 h 769532"/>
                    <a:gd name="connsiteX2-245" fmla="*/ 0 w 697603"/>
                    <a:gd name="connsiteY2-246" fmla="*/ 0 h 769532"/>
                    <a:gd name="connsiteX3-247" fmla="*/ 697603 w 697603"/>
                    <a:gd name="connsiteY3-248" fmla="*/ 769532 h 769532"/>
                    <a:gd name="connsiteX0-249" fmla="*/ 697603 w 697603"/>
                    <a:gd name="connsiteY0-250" fmla="*/ 769532 h 769532"/>
                    <a:gd name="connsiteX1-251" fmla="*/ 397723 w 697603"/>
                    <a:gd name="connsiteY1-252" fmla="*/ 759815 h 769532"/>
                    <a:gd name="connsiteX2-253" fmla="*/ 0 w 697603"/>
                    <a:gd name="connsiteY2-254" fmla="*/ 0 h 769532"/>
                    <a:gd name="connsiteX3-255" fmla="*/ 697603 w 697603"/>
                    <a:gd name="connsiteY3-256" fmla="*/ 769532 h 769532"/>
                    <a:gd name="connsiteX0-257" fmla="*/ 697603 w 697603"/>
                    <a:gd name="connsiteY0-258" fmla="*/ 769532 h 769532"/>
                    <a:gd name="connsiteX1-259" fmla="*/ 397723 w 697603"/>
                    <a:gd name="connsiteY1-260" fmla="*/ 759815 h 769532"/>
                    <a:gd name="connsiteX2-261" fmla="*/ 0 w 697603"/>
                    <a:gd name="connsiteY2-262" fmla="*/ 0 h 769532"/>
                    <a:gd name="connsiteX3-263" fmla="*/ 697603 w 697603"/>
                    <a:gd name="connsiteY3-264" fmla="*/ 769532 h 76953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97603" h="769532">
                      <a:moveTo>
                        <a:pt x="697603" y="769532"/>
                      </a:moveTo>
                      <a:lnTo>
                        <a:pt x="397723" y="759815"/>
                      </a:lnTo>
                      <a:cubicBezTo>
                        <a:pt x="394664" y="601690"/>
                        <a:pt x="301785" y="317739"/>
                        <a:pt x="0" y="0"/>
                      </a:cubicBezTo>
                      <a:cubicBezTo>
                        <a:pt x="435554" y="314467"/>
                        <a:pt x="689236" y="622966"/>
                        <a:pt x="697603" y="7695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30000"/>
                      </a:schemeClr>
                    </a:gs>
                    <a:gs pos="64000">
                      <a:schemeClr val="accent2"/>
                    </a:gs>
                    <a:gs pos="100000">
                      <a:schemeClr val="accent2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Freeform 33"/>
                <p:cNvSpPr/>
                <p:nvPr/>
              </p:nvSpPr>
              <p:spPr>
                <a:xfrm>
                  <a:off x="3712363" y="2635131"/>
                  <a:ext cx="1449138" cy="1024946"/>
                </a:xfrm>
                <a:custGeom>
                  <a:avLst/>
                  <a:gdLst>
                    <a:gd name="connsiteX0" fmla="*/ 346230 w 994299"/>
                    <a:gd name="connsiteY0" fmla="*/ 88777 h 798990"/>
                    <a:gd name="connsiteX1" fmla="*/ 994299 w 994299"/>
                    <a:gd name="connsiteY1" fmla="*/ 798990 h 798990"/>
                    <a:gd name="connsiteX2" fmla="*/ 719092 w 994299"/>
                    <a:gd name="connsiteY2" fmla="*/ 781235 h 798990"/>
                    <a:gd name="connsiteX3" fmla="*/ 0 w 994299"/>
                    <a:gd name="connsiteY3" fmla="*/ 0 h 798990"/>
                    <a:gd name="connsiteX4" fmla="*/ 346230 w 994299"/>
                    <a:gd name="connsiteY4" fmla="*/ 88777 h 798990"/>
                    <a:gd name="connsiteX0-1" fmla="*/ 346230 w 994299"/>
                    <a:gd name="connsiteY0-2" fmla="*/ 88777 h 798990"/>
                    <a:gd name="connsiteX1-3" fmla="*/ 994299 w 994299"/>
                    <a:gd name="connsiteY1-4" fmla="*/ 798990 h 798990"/>
                    <a:gd name="connsiteX2-5" fmla="*/ 684423 w 994299"/>
                    <a:gd name="connsiteY2-6" fmla="*/ 763900 h 798990"/>
                    <a:gd name="connsiteX3-7" fmla="*/ 0 w 994299"/>
                    <a:gd name="connsiteY3-8" fmla="*/ 0 h 798990"/>
                    <a:gd name="connsiteX4-9" fmla="*/ 346230 w 994299"/>
                    <a:gd name="connsiteY4-10" fmla="*/ 88777 h 798990"/>
                    <a:gd name="connsiteX0-11" fmla="*/ 346230 w 989965"/>
                    <a:gd name="connsiteY0-12" fmla="*/ 88777 h 781656"/>
                    <a:gd name="connsiteX1-13" fmla="*/ 989965 w 989965"/>
                    <a:gd name="connsiteY1-14" fmla="*/ 781656 h 781656"/>
                    <a:gd name="connsiteX2-15" fmla="*/ 684423 w 989965"/>
                    <a:gd name="connsiteY2-16" fmla="*/ 763900 h 781656"/>
                    <a:gd name="connsiteX3-17" fmla="*/ 0 w 989965"/>
                    <a:gd name="connsiteY3-18" fmla="*/ 0 h 781656"/>
                    <a:gd name="connsiteX4-19" fmla="*/ 346230 w 989965"/>
                    <a:gd name="connsiteY4-20" fmla="*/ 88777 h 781656"/>
                    <a:gd name="connsiteX0-21" fmla="*/ 346230 w 989965"/>
                    <a:gd name="connsiteY0-22" fmla="*/ 88777 h 781656"/>
                    <a:gd name="connsiteX1-23" fmla="*/ 989965 w 989965"/>
                    <a:gd name="connsiteY1-24" fmla="*/ 781656 h 781656"/>
                    <a:gd name="connsiteX2-25" fmla="*/ 684423 w 989965"/>
                    <a:gd name="connsiteY2-26" fmla="*/ 776901 h 781656"/>
                    <a:gd name="connsiteX3-27" fmla="*/ 0 w 989965"/>
                    <a:gd name="connsiteY3-28" fmla="*/ 0 h 781656"/>
                    <a:gd name="connsiteX4-29" fmla="*/ 346230 w 989965"/>
                    <a:gd name="connsiteY4-30" fmla="*/ 88777 h 781656"/>
                    <a:gd name="connsiteX0-31" fmla="*/ 346230 w 976964"/>
                    <a:gd name="connsiteY0-32" fmla="*/ 88777 h 777322"/>
                    <a:gd name="connsiteX1-33" fmla="*/ 976964 w 976964"/>
                    <a:gd name="connsiteY1-34" fmla="*/ 777322 h 777322"/>
                    <a:gd name="connsiteX2-35" fmla="*/ 684423 w 976964"/>
                    <a:gd name="connsiteY2-36" fmla="*/ 776901 h 777322"/>
                    <a:gd name="connsiteX3-37" fmla="*/ 0 w 976964"/>
                    <a:gd name="connsiteY3-38" fmla="*/ 0 h 777322"/>
                    <a:gd name="connsiteX4-39" fmla="*/ 346230 w 976964"/>
                    <a:gd name="connsiteY4-40" fmla="*/ 88777 h 777322"/>
                    <a:gd name="connsiteX0-41" fmla="*/ 372232 w 976964"/>
                    <a:gd name="connsiteY0-42" fmla="*/ 119112 h 777322"/>
                    <a:gd name="connsiteX1-43" fmla="*/ 976964 w 976964"/>
                    <a:gd name="connsiteY1-44" fmla="*/ 777322 h 777322"/>
                    <a:gd name="connsiteX2-45" fmla="*/ 684423 w 976964"/>
                    <a:gd name="connsiteY2-46" fmla="*/ 776901 h 777322"/>
                    <a:gd name="connsiteX3-47" fmla="*/ 0 w 976964"/>
                    <a:gd name="connsiteY3-48" fmla="*/ 0 h 777322"/>
                    <a:gd name="connsiteX4-49" fmla="*/ 372232 w 976964"/>
                    <a:gd name="connsiteY4-50" fmla="*/ 119112 h 777322"/>
                    <a:gd name="connsiteX0-51" fmla="*/ 354897 w 976964"/>
                    <a:gd name="connsiteY0-52" fmla="*/ 106111 h 777322"/>
                    <a:gd name="connsiteX1-53" fmla="*/ 976964 w 976964"/>
                    <a:gd name="connsiteY1-54" fmla="*/ 777322 h 777322"/>
                    <a:gd name="connsiteX2-55" fmla="*/ 684423 w 976964"/>
                    <a:gd name="connsiteY2-56" fmla="*/ 776901 h 777322"/>
                    <a:gd name="connsiteX3-57" fmla="*/ 0 w 976964"/>
                    <a:gd name="connsiteY3-58" fmla="*/ 0 h 777322"/>
                    <a:gd name="connsiteX4-59" fmla="*/ 354897 w 976964"/>
                    <a:gd name="connsiteY4-60" fmla="*/ 106111 h 777322"/>
                    <a:gd name="connsiteX0-61" fmla="*/ 337562 w 976964"/>
                    <a:gd name="connsiteY0-62" fmla="*/ 136446 h 777322"/>
                    <a:gd name="connsiteX1-63" fmla="*/ 976964 w 976964"/>
                    <a:gd name="connsiteY1-64" fmla="*/ 777322 h 777322"/>
                    <a:gd name="connsiteX2-65" fmla="*/ 684423 w 976964"/>
                    <a:gd name="connsiteY2-66" fmla="*/ 776901 h 777322"/>
                    <a:gd name="connsiteX3-67" fmla="*/ 0 w 976964"/>
                    <a:gd name="connsiteY3-68" fmla="*/ 0 h 777322"/>
                    <a:gd name="connsiteX4-69" fmla="*/ 337562 w 976964"/>
                    <a:gd name="connsiteY4-70" fmla="*/ 136446 h 777322"/>
                    <a:gd name="connsiteX0-71" fmla="*/ 454570 w 1093972"/>
                    <a:gd name="connsiteY0-72" fmla="*/ 188449 h 829325"/>
                    <a:gd name="connsiteX1-73" fmla="*/ 1093972 w 1093972"/>
                    <a:gd name="connsiteY1-74" fmla="*/ 829325 h 829325"/>
                    <a:gd name="connsiteX2-75" fmla="*/ 801431 w 1093972"/>
                    <a:gd name="connsiteY2-76" fmla="*/ 828904 h 829325"/>
                    <a:gd name="connsiteX3-77" fmla="*/ 0 w 1093972"/>
                    <a:gd name="connsiteY3-78" fmla="*/ 0 h 829325"/>
                    <a:gd name="connsiteX4-79" fmla="*/ 454570 w 1093972"/>
                    <a:gd name="connsiteY4-80" fmla="*/ 188449 h 829325"/>
                    <a:gd name="connsiteX0-81" fmla="*/ 454570 w 1093972"/>
                    <a:gd name="connsiteY0-82" fmla="*/ 188449 h 829325"/>
                    <a:gd name="connsiteX1-83" fmla="*/ 1093972 w 1093972"/>
                    <a:gd name="connsiteY1-84" fmla="*/ 829325 h 829325"/>
                    <a:gd name="connsiteX2-85" fmla="*/ 801431 w 1093972"/>
                    <a:gd name="connsiteY2-86" fmla="*/ 828904 h 829325"/>
                    <a:gd name="connsiteX3-87" fmla="*/ 0 w 1093972"/>
                    <a:gd name="connsiteY3-88" fmla="*/ 0 h 829325"/>
                    <a:gd name="connsiteX4-89" fmla="*/ 454570 w 1093972"/>
                    <a:gd name="connsiteY4-90" fmla="*/ 188449 h 829325"/>
                    <a:gd name="connsiteX0-91" fmla="*/ 454570 w 1093972"/>
                    <a:gd name="connsiteY0-92" fmla="*/ 188449 h 829325"/>
                    <a:gd name="connsiteX1-93" fmla="*/ 1093972 w 1093972"/>
                    <a:gd name="connsiteY1-94" fmla="*/ 829325 h 829325"/>
                    <a:gd name="connsiteX2-95" fmla="*/ 801431 w 1093972"/>
                    <a:gd name="connsiteY2-96" fmla="*/ 828904 h 829325"/>
                    <a:gd name="connsiteX3-97" fmla="*/ 0 w 1093972"/>
                    <a:gd name="connsiteY3-98" fmla="*/ 0 h 829325"/>
                    <a:gd name="connsiteX4-99" fmla="*/ 454570 w 1093972"/>
                    <a:gd name="connsiteY4-100" fmla="*/ 188449 h 829325"/>
                    <a:gd name="connsiteX0-101" fmla="*/ 441569 w 1093972"/>
                    <a:gd name="connsiteY0-102" fmla="*/ 223119 h 829325"/>
                    <a:gd name="connsiteX1-103" fmla="*/ 1093972 w 1093972"/>
                    <a:gd name="connsiteY1-104" fmla="*/ 829325 h 829325"/>
                    <a:gd name="connsiteX2-105" fmla="*/ 801431 w 1093972"/>
                    <a:gd name="connsiteY2-106" fmla="*/ 828904 h 829325"/>
                    <a:gd name="connsiteX3-107" fmla="*/ 0 w 1093972"/>
                    <a:gd name="connsiteY3-108" fmla="*/ 0 h 829325"/>
                    <a:gd name="connsiteX4-109" fmla="*/ 441569 w 1093972"/>
                    <a:gd name="connsiteY4-110" fmla="*/ 223119 h 829325"/>
                    <a:gd name="connsiteX0-111" fmla="*/ 441569 w 1093972"/>
                    <a:gd name="connsiteY0-112" fmla="*/ 223119 h 829325"/>
                    <a:gd name="connsiteX1-113" fmla="*/ 1093972 w 1093972"/>
                    <a:gd name="connsiteY1-114" fmla="*/ 829325 h 829325"/>
                    <a:gd name="connsiteX2-115" fmla="*/ 801431 w 1093972"/>
                    <a:gd name="connsiteY2-116" fmla="*/ 828904 h 829325"/>
                    <a:gd name="connsiteX3-117" fmla="*/ 0 w 1093972"/>
                    <a:gd name="connsiteY3-118" fmla="*/ 0 h 829325"/>
                    <a:gd name="connsiteX4-119" fmla="*/ 441569 w 1093972"/>
                    <a:gd name="connsiteY4-120" fmla="*/ 223119 h 829325"/>
                    <a:gd name="connsiteX0-121" fmla="*/ 441569 w 1093972"/>
                    <a:gd name="connsiteY0-122" fmla="*/ 223119 h 829325"/>
                    <a:gd name="connsiteX1-123" fmla="*/ 1093972 w 1093972"/>
                    <a:gd name="connsiteY1-124" fmla="*/ 829325 h 829325"/>
                    <a:gd name="connsiteX2-125" fmla="*/ 801431 w 1093972"/>
                    <a:gd name="connsiteY2-126" fmla="*/ 828904 h 829325"/>
                    <a:gd name="connsiteX3-127" fmla="*/ 0 w 1093972"/>
                    <a:gd name="connsiteY3-128" fmla="*/ 0 h 829325"/>
                    <a:gd name="connsiteX4-129" fmla="*/ 441569 w 1093972"/>
                    <a:gd name="connsiteY4-130" fmla="*/ 223119 h 829325"/>
                    <a:gd name="connsiteX0-131" fmla="*/ 441569 w 1093972"/>
                    <a:gd name="connsiteY0-132" fmla="*/ 223119 h 829325"/>
                    <a:gd name="connsiteX1-133" fmla="*/ 1093972 w 1093972"/>
                    <a:gd name="connsiteY1-134" fmla="*/ 829325 h 829325"/>
                    <a:gd name="connsiteX2-135" fmla="*/ 801431 w 1093972"/>
                    <a:gd name="connsiteY2-136" fmla="*/ 828904 h 829325"/>
                    <a:gd name="connsiteX3-137" fmla="*/ 0 w 1093972"/>
                    <a:gd name="connsiteY3-138" fmla="*/ 0 h 829325"/>
                    <a:gd name="connsiteX4-139" fmla="*/ 441569 w 1093972"/>
                    <a:gd name="connsiteY4-140" fmla="*/ 223119 h 829325"/>
                    <a:gd name="connsiteX0-141" fmla="*/ 441569 w 1093972"/>
                    <a:gd name="connsiteY0-142" fmla="*/ 223119 h 963668"/>
                    <a:gd name="connsiteX1-143" fmla="*/ 1093972 w 1093972"/>
                    <a:gd name="connsiteY1-144" fmla="*/ 963668 h 963668"/>
                    <a:gd name="connsiteX2-145" fmla="*/ 801431 w 1093972"/>
                    <a:gd name="connsiteY2-146" fmla="*/ 828904 h 963668"/>
                    <a:gd name="connsiteX3-147" fmla="*/ 0 w 1093972"/>
                    <a:gd name="connsiteY3-148" fmla="*/ 0 h 963668"/>
                    <a:gd name="connsiteX4-149" fmla="*/ 441569 w 1093972"/>
                    <a:gd name="connsiteY4-150" fmla="*/ 223119 h 963668"/>
                    <a:gd name="connsiteX0-151" fmla="*/ 441569 w 1093972"/>
                    <a:gd name="connsiteY0-152" fmla="*/ 223119 h 963668"/>
                    <a:gd name="connsiteX1-153" fmla="*/ 1093972 w 1093972"/>
                    <a:gd name="connsiteY1-154" fmla="*/ 963668 h 963668"/>
                    <a:gd name="connsiteX2-155" fmla="*/ 801431 w 1093972"/>
                    <a:gd name="connsiteY2-156" fmla="*/ 828904 h 963668"/>
                    <a:gd name="connsiteX3-157" fmla="*/ 0 w 1093972"/>
                    <a:gd name="connsiteY3-158" fmla="*/ 0 h 963668"/>
                    <a:gd name="connsiteX4-159" fmla="*/ 441569 w 1093972"/>
                    <a:gd name="connsiteY4-160" fmla="*/ 223119 h 963668"/>
                    <a:gd name="connsiteX0-161" fmla="*/ 441569 w 1093972"/>
                    <a:gd name="connsiteY0-162" fmla="*/ 223119 h 963668"/>
                    <a:gd name="connsiteX1-163" fmla="*/ 1093972 w 1093972"/>
                    <a:gd name="connsiteY1-164" fmla="*/ 963668 h 963668"/>
                    <a:gd name="connsiteX2-165" fmla="*/ 801431 w 1093972"/>
                    <a:gd name="connsiteY2-166" fmla="*/ 828904 h 963668"/>
                    <a:gd name="connsiteX3-167" fmla="*/ 0 w 1093972"/>
                    <a:gd name="connsiteY3-168" fmla="*/ 0 h 963668"/>
                    <a:gd name="connsiteX4-169" fmla="*/ 441569 w 1093972"/>
                    <a:gd name="connsiteY4-170" fmla="*/ 223119 h 963668"/>
                    <a:gd name="connsiteX0-171" fmla="*/ 441569 w 1093972"/>
                    <a:gd name="connsiteY0-172" fmla="*/ 223119 h 963668"/>
                    <a:gd name="connsiteX1-173" fmla="*/ 1093972 w 1093972"/>
                    <a:gd name="connsiteY1-174" fmla="*/ 963668 h 963668"/>
                    <a:gd name="connsiteX2-175" fmla="*/ 801431 w 1093972"/>
                    <a:gd name="connsiteY2-176" fmla="*/ 828904 h 963668"/>
                    <a:gd name="connsiteX3-177" fmla="*/ 0 w 1093972"/>
                    <a:gd name="connsiteY3-178" fmla="*/ 0 h 963668"/>
                    <a:gd name="connsiteX4-179" fmla="*/ 441569 w 1093972"/>
                    <a:gd name="connsiteY4-180" fmla="*/ 223119 h 963668"/>
                    <a:gd name="connsiteX0-181" fmla="*/ 441569 w 1093972"/>
                    <a:gd name="connsiteY0-182" fmla="*/ 223119 h 963668"/>
                    <a:gd name="connsiteX1-183" fmla="*/ 1093972 w 1093972"/>
                    <a:gd name="connsiteY1-184" fmla="*/ 963668 h 963668"/>
                    <a:gd name="connsiteX2-185" fmla="*/ 801431 w 1093972"/>
                    <a:gd name="connsiteY2-186" fmla="*/ 828904 h 963668"/>
                    <a:gd name="connsiteX3-187" fmla="*/ 0 w 1093972"/>
                    <a:gd name="connsiteY3-188" fmla="*/ 0 h 963668"/>
                    <a:gd name="connsiteX4-189" fmla="*/ 441569 w 1093972"/>
                    <a:gd name="connsiteY4-190" fmla="*/ 223119 h 963668"/>
                    <a:gd name="connsiteX0-191" fmla="*/ 458903 w 1111306"/>
                    <a:gd name="connsiteY0-192" fmla="*/ 197118 h 937667"/>
                    <a:gd name="connsiteX1-193" fmla="*/ 1111306 w 1111306"/>
                    <a:gd name="connsiteY1-194" fmla="*/ 937667 h 937667"/>
                    <a:gd name="connsiteX2-195" fmla="*/ 818765 w 1111306"/>
                    <a:gd name="connsiteY2-196" fmla="*/ 802903 h 937667"/>
                    <a:gd name="connsiteX3-197" fmla="*/ 0 w 1111306"/>
                    <a:gd name="connsiteY3-198" fmla="*/ 0 h 937667"/>
                    <a:gd name="connsiteX4-199" fmla="*/ 458903 w 1111306"/>
                    <a:gd name="connsiteY4-200" fmla="*/ 197118 h 937667"/>
                    <a:gd name="connsiteX0-201" fmla="*/ 467571 w 1119974"/>
                    <a:gd name="connsiteY0-202" fmla="*/ 223120 h 963669"/>
                    <a:gd name="connsiteX1-203" fmla="*/ 1119974 w 1119974"/>
                    <a:gd name="connsiteY1-204" fmla="*/ 963669 h 963669"/>
                    <a:gd name="connsiteX2-205" fmla="*/ 827433 w 1119974"/>
                    <a:gd name="connsiteY2-206" fmla="*/ 828905 h 963669"/>
                    <a:gd name="connsiteX3-207" fmla="*/ 0 w 1119974"/>
                    <a:gd name="connsiteY3-208" fmla="*/ 0 h 963669"/>
                    <a:gd name="connsiteX4-209" fmla="*/ 467571 w 1119974"/>
                    <a:gd name="connsiteY4-210" fmla="*/ 223120 h 963669"/>
                    <a:gd name="connsiteX0-211" fmla="*/ 467571 w 1119974"/>
                    <a:gd name="connsiteY0-212" fmla="*/ 223120 h 963669"/>
                    <a:gd name="connsiteX1-213" fmla="*/ 1119974 w 1119974"/>
                    <a:gd name="connsiteY1-214" fmla="*/ 963669 h 963669"/>
                    <a:gd name="connsiteX2-215" fmla="*/ 827433 w 1119974"/>
                    <a:gd name="connsiteY2-216" fmla="*/ 828905 h 963669"/>
                    <a:gd name="connsiteX3-217" fmla="*/ 0 w 1119974"/>
                    <a:gd name="connsiteY3-218" fmla="*/ 0 h 963669"/>
                    <a:gd name="connsiteX4-219" fmla="*/ 467571 w 1119974"/>
                    <a:gd name="connsiteY4-220" fmla="*/ 223120 h 963669"/>
                    <a:gd name="connsiteX0-221" fmla="*/ 515242 w 1167645"/>
                    <a:gd name="connsiteY0-222" fmla="*/ 266457 h 1007006"/>
                    <a:gd name="connsiteX1-223" fmla="*/ 1167645 w 1167645"/>
                    <a:gd name="connsiteY1-224" fmla="*/ 1007006 h 1007006"/>
                    <a:gd name="connsiteX2-225" fmla="*/ 875104 w 1167645"/>
                    <a:gd name="connsiteY2-226" fmla="*/ 872242 h 1007006"/>
                    <a:gd name="connsiteX3-227" fmla="*/ 0 w 1167645"/>
                    <a:gd name="connsiteY3-228" fmla="*/ 0 h 1007006"/>
                    <a:gd name="connsiteX4-229" fmla="*/ 515242 w 1167645"/>
                    <a:gd name="connsiteY4-230" fmla="*/ 266457 h 1007006"/>
                    <a:gd name="connsiteX0-231" fmla="*/ 515242 w 1167645"/>
                    <a:gd name="connsiteY0-232" fmla="*/ 266457 h 1007006"/>
                    <a:gd name="connsiteX1-233" fmla="*/ 1167645 w 1167645"/>
                    <a:gd name="connsiteY1-234" fmla="*/ 1007006 h 1007006"/>
                    <a:gd name="connsiteX2-235" fmla="*/ 875104 w 1167645"/>
                    <a:gd name="connsiteY2-236" fmla="*/ 872242 h 1007006"/>
                    <a:gd name="connsiteX3-237" fmla="*/ 0 w 1167645"/>
                    <a:gd name="connsiteY3-238" fmla="*/ 0 h 1007006"/>
                    <a:gd name="connsiteX4-239" fmla="*/ 515242 w 1167645"/>
                    <a:gd name="connsiteY4-240" fmla="*/ 266457 h 1007006"/>
                    <a:gd name="connsiteX0-241" fmla="*/ 515242 w 1167645"/>
                    <a:gd name="connsiteY0-242" fmla="*/ 266457 h 1007006"/>
                    <a:gd name="connsiteX1-243" fmla="*/ 1167645 w 1167645"/>
                    <a:gd name="connsiteY1-244" fmla="*/ 1007006 h 1007006"/>
                    <a:gd name="connsiteX2-245" fmla="*/ 875104 w 1167645"/>
                    <a:gd name="connsiteY2-246" fmla="*/ 872242 h 1007006"/>
                    <a:gd name="connsiteX3-247" fmla="*/ 0 w 1167645"/>
                    <a:gd name="connsiteY3-248" fmla="*/ 0 h 1007006"/>
                    <a:gd name="connsiteX4-249" fmla="*/ 515242 w 1167645"/>
                    <a:gd name="connsiteY4-250" fmla="*/ 266457 h 1007006"/>
                    <a:gd name="connsiteX0-251" fmla="*/ 0 w 1167645"/>
                    <a:gd name="connsiteY0-252" fmla="*/ 0 h 1007006"/>
                    <a:gd name="connsiteX1-253" fmla="*/ 1167645 w 1167645"/>
                    <a:gd name="connsiteY1-254" fmla="*/ 1007006 h 1007006"/>
                    <a:gd name="connsiteX2-255" fmla="*/ 875104 w 1167645"/>
                    <a:gd name="connsiteY2-256" fmla="*/ 872242 h 1007006"/>
                    <a:gd name="connsiteX3-257" fmla="*/ 0 w 1167645"/>
                    <a:gd name="connsiteY3-258" fmla="*/ 0 h 1007006"/>
                    <a:gd name="connsiteX0-259" fmla="*/ 0 w 1167645"/>
                    <a:gd name="connsiteY0-260" fmla="*/ 0 h 1007006"/>
                    <a:gd name="connsiteX1-261" fmla="*/ 1167645 w 1167645"/>
                    <a:gd name="connsiteY1-262" fmla="*/ 1007006 h 1007006"/>
                    <a:gd name="connsiteX2-263" fmla="*/ 875104 w 1167645"/>
                    <a:gd name="connsiteY2-264" fmla="*/ 872242 h 1007006"/>
                    <a:gd name="connsiteX3-265" fmla="*/ 0 w 1167645"/>
                    <a:gd name="connsiteY3-266" fmla="*/ 0 h 1007006"/>
                    <a:gd name="connsiteX0-267" fmla="*/ 0 w 1167645"/>
                    <a:gd name="connsiteY0-268" fmla="*/ 0 h 1007006"/>
                    <a:gd name="connsiteX1-269" fmla="*/ 1167645 w 1167645"/>
                    <a:gd name="connsiteY1-270" fmla="*/ 1007006 h 1007006"/>
                    <a:gd name="connsiteX2-271" fmla="*/ 875104 w 1167645"/>
                    <a:gd name="connsiteY2-272" fmla="*/ 872242 h 1007006"/>
                    <a:gd name="connsiteX3-273" fmla="*/ 0 w 1167645"/>
                    <a:gd name="connsiteY3-274" fmla="*/ 0 h 1007006"/>
                    <a:gd name="connsiteX0-275" fmla="*/ 0 w 1167645"/>
                    <a:gd name="connsiteY0-276" fmla="*/ 0 h 1007006"/>
                    <a:gd name="connsiteX1-277" fmla="*/ 1167645 w 1167645"/>
                    <a:gd name="connsiteY1-278" fmla="*/ 1007006 h 1007006"/>
                    <a:gd name="connsiteX2-279" fmla="*/ 875104 w 1167645"/>
                    <a:gd name="connsiteY2-280" fmla="*/ 872242 h 1007006"/>
                    <a:gd name="connsiteX3-281" fmla="*/ 0 w 1167645"/>
                    <a:gd name="connsiteY3-282" fmla="*/ 0 h 1007006"/>
                    <a:gd name="connsiteX0-283" fmla="*/ 0 w 1167645"/>
                    <a:gd name="connsiteY0-284" fmla="*/ 0 h 1007006"/>
                    <a:gd name="connsiteX1-285" fmla="*/ 1167645 w 1167645"/>
                    <a:gd name="connsiteY1-286" fmla="*/ 1007006 h 1007006"/>
                    <a:gd name="connsiteX2-287" fmla="*/ 875104 w 1167645"/>
                    <a:gd name="connsiteY2-288" fmla="*/ 872242 h 1007006"/>
                    <a:gd name="connsiteX3-289" fmla="*/ 0 w 1167645"/>
                    <a:gd name="connsiteY3-290" fmla="*/ 0 h 1007006"/>
                    <a:gd name="connsiteX0-291" fmla="*/ 0 w 1167645"/>
                    <a:gd name="connsiteY0-292" fmla="*/ 0 h 1007006"/>
                    <a:gd name="connsiteX1-293" fmla="*/ 1167645 w 1167645"/>
                    <a:gd name="connsiteY1-294" fmla="*/ 1007006 h 1007006"/>
                    <a:gd name="connsiteX2-295" fmla="*/ 875104 w 1167645"/>
                    <a:gd name="connsiteY2-296" fmla="*/ 872242 h 1007006"/>
                    <a:gd name="connsiteX3-297" fmla="*/ 0 w 1167645"/>
                    <a:gd name="connsiteY3-298" fmla="*/ 0 h 1007006"/>
                    <a:gd name="connsiteX0-299" fmla="*/ 0 w 1167645"/>
                    <a:gd name="connsiteY0-300" fmla="*/ 0 h 1007006"/>
                    <a:gd name="connsiteX1-301" fmla="*/ 1167645 w 1167645"/>
                    <a:gd name="connsiteY1-302" fmla="*/ 1007006 h 1007006"/>
                    <a:gd name="connsiteX2-303" fmla="*/ 875104 w 1167645"/>
                    <a:gd name="connsiteY2-304" fmla="*/ 872242 h 1007006"/>
                    <a:gd name="connsiteX3-305" fmla="*/ 0 w 1167645"/>
                    <a:gd name="connsiteY3-306" fmla="*/ 0 h 1007006"/>
                    <a:gd name="connsiteX0-307" fmla="*/ 0 w 1167645"/>
                    <a:gd name="connsiteY0-308" fmla="*/ 0 h 1007006"/>
                    <a:gd name="connsiteX1-309" fmla="*/ 1167645 w 1167645"/>
                    <a:gd name="connsiteY1-310" fmla="*/ 1007006 h 1007006"/>
                    <a:gd name="connsiteX2-311" fmla="*/ 875104 w 1167645"/>
                    <a:gd name="connsiteY2-312" fmla="*/ 872242 h 1007006"/>
                    <a:gd name="connsiteX3-313" fmla="*/ 0 w 1167645"/>
                    <a:gd name="connsiteY3-314" fmla="*/ 0 h 1007006"/>
                    <a:gd name="connsiteX0-315" fmla="*/ 0 w 1174788"/>
                    <a:gd name="connsiteY0-316" fmla="*/ 0 h 1016531"/>
                    <a:gd name="connsiteX1-317" fmla="*/ 1174788 w 1174788"/>
                    <a:gd name="connsiteY1-318" fmla="*/ 1016531 h 1016531"/>
                    <a:gd name="connsiteX2-319" fmla="*/ 882247 w 1174788"/>
                    <a:gd name="connsiteY2-320" fmla="*/ 881767 h 1016531"/>
                    <a:gd name="connsiteX3-321" fmla="*/ 0 w 1174788"/>
                    <a:gd name="connsiteY3-322" fmla="*/ 0 h 1016531"/>
                    <a:gd name="connsiteX0-323" fmla="*/ 0 w 1165263"/>
                    <a:gd name="connsiteY0-324" fmla="*/ 0 h 1018912"/>
                    <a:gd name="connsiteX1-325" fmla="*/ 1165263 w 1165263"/>
                    <a:gd name="connsiteY1-326" fmla="*/ 1018912 h 1018912"/>
                    <a:gd name="connsiteX2-327" fmla="*/ 882247 w 1165263"/>
                    <a:gd name="connsiteY2-328" fmla="*/ 881767 h 1018912"/>
                    <a:gd name="connsiteX3-329" fmla="*/ 0 w 1165263"/>
                    <a:gd name="connsiteY3-330" fmla="*/ 0 h 1018912"/>
                    <a:gd name="connsiteX0-331" fmla="*/ 0 w 1165263"/>
                    <a:gd name="connsiteY0-332" fmla="*/ 0 h 1018912"/>
                    <a:gd name="connsiteX1-333" fmla="*/ 1165263 w 1165263"/>
                    <a:gd name="connsiteY1-334" fmla="*/ 1018912 h 1018912"/>
                    <a:gd name="connsiteX2-335" fmla="*/ 875103 w 1165263"/>
                    <a:gd name="connsiteY2-336" fmla="*/ 884149 h 1018912"/>
                    <a:gd name="connsiteX3-337" fmla="*/ 0 w 1165263"/>
                    <a:gd name="connsiteY3-338" fmla="*/ 0 h 1018912"/>
                    <a:gd name="connsiteX0-339" fmla="*/ 0 w 1165263"/>
                    <a:gd name="connsiteY0-340" fmla="*/ 0 h 1018912"/>
                    <a:gd name="connsiteX1-341" fmla="*/ 1165263 w 1165263"/>
                    <a:gd name="connsiteY1-342" fmla="*/ 1018912 h 1018912"/>
                    <a:gd name="connsiteX2-343" fmla="*/ 875103 w 1165263"/>
                    <a:gd name="connsiteY2-344" fmla="*/ 884149 h 1018912"/>
                    <a:gd name="connsiteX3-345" fmla="*/ 0 w 1165263"/>
                    <a:gd name="connsiteY3-346" fmla="*/ 0 h 1018912"/>
                    <a:gd name="connsiteX0-347" fmla="*/ 0 w 1165263"/>
                    <a:gd name="connsiteY0-348" fmla="*/ 0 h 1018912"/>
                    <a:gd name="connsiteX1-349" fmla="*/ 1165263 w 1165263"/>
                    <a:gd name="connsiteY1-350" fmla="*/ 1018912 h 1018912"/>
                    <a:gd name="connsiteX2-351" fmla="*/ 875103 w 1165263"/>
                    <a:gd name="connsiteY2-352" fmla="*/ 884149 h 1018912"/>
                    <a:gd name="connsiteX3-353" fmla="*/ 0 w 1165263"/>
                    <a:gd name="connsiteY3-354" fmla="*/ 0 h 1018912"/>
                    <a:gd name="connsiteX0-355" fmla="*/ 0 w 1165263"/>
                    <a:gd name="connsiteY0-356" fmla="*/ 0 h 1018912"/>
                    <a:gd name="connsiteX1-357" fmla="*/ 1165263 w 1165263"/>
                    <a:gd name="connsiteY1-358" fmla="*/ 1018912 h 1018912"/>
                    <a:gd name="connsiteX2-359" fmla="*/ 875103 w 1165263"/>
                    <a:gd name="connsiteY2-360" fmla="*/ 884149 h 1018912"/>
                    <a:gd name="connsiteX3-361" fmla="*/ 0 w 1165263"/>
                    <a:gd name="connsiteY3-362" fmla="*/ 0 h 1018912"/>
                    <a:gd name="connsiteX0-363" fmla="*/ 0 w 1165263"/>
                    <a:gd name="connsiteY0-364" fmla="*/ 0 h 1021293"/>
                    <a:gd name="connsiteX1-365" fmla="*/ 1165263 w 1165263"/>
                    <a:gd name="connsiteY1-366" fmla="*/ 1021293 h 1021293"/>
                    <a:gd name="connsiteX2-367" fmla="*/ 875103 w 1165263"/>
                    <a:gd name="connsiteY2-368" fmla="*/ 884149 h 1021293"/>
                    <a:gd name="connsiteX3-369" fmla="*/ 0 w 1165263"/>
                    <a:gd name="connsiteY3-370" fmla="*/ 0 h 1021293"/>
                    <a:gd name="connsiteX0-371" fmla="*/ 0 w 1172407"/>
                    <a:gd name="connsiteY0-372" fmla="*/ 0 h 1018911"/>
                    <a:gd name="connsiteX1-373" fmla="*/ 1172407 w 1172407"/>
                    <a:gd name="connsiteY1-374" fmla="*/ 1018911 h 1018911"/>
                    <a:gd name="connsiteX2-375" fmla="*/ 875103 w 1172407"/>
                    <a:gd name="connsiteY2-376" fmla="*/ 884149 h 1018911"/>
                    <a:gd name="connsiteX3-377" fmla="*/ 0 w 1172407"/>
                    <a:gd name="connsiteY3-378" fmla="*/ 0 h 1018911"/>
                    <a:gd name="connsiteX0-379" fmla="*/ 0 w 1167644"/>
                    <a:gd name="connsiteY0-380" fmla="*/ 0 h 1018911"/>
                    <a:gd name="connsiteX1-381" fmla="*/ 1167644 w 1167644"/>
                    <a:gd name="connsiteY1-382" fmla="*/ 1018911 h 1018911"/>
                    <a:gd name="connsiteX2-383" fmla="*/ 875103 w 1167644"/>
                    <a:gd name="connsiteY2-384" fmla="*/ 884149 h 1018911"/>
                    <a:gd name="connsiteX3-385" fmla="*/ 0 w 1167644"/>
                    <a:gd name="connsiteY3-386" fmla="*/ 0 h 1018911"/>
                    <a:gd name="connsiteX0-387" fmla="*/ 0 w 1167644"/>
                    <a:gd name="connsiteY0-388" fmla="*/ 0 h 1018911"/>
                    <a:gd name="connsiteX1-389" fmla="*/ 1167644 w 1167644"/>
                    <a:gd name="connsiteY1-390" fmla="*/ 1018911 h 1018911"/>
                    <a:gd name="connsiteX2-391" fmla="*/ 875103 w 1167644"/>
                    <a:gd name="connsiteY2-392" fmla="*/ 884149 h 1018911"/>
                    <a:gd name="connsiteX3-393" fmla="*/ 0 w 1167644"/>
                    <a:gd name="connsiteY3-394" fmla="*/ 0 h 1018911"/>
                    <a:gd name="connsiteX0-395" fmla="*/ 0 w 1160500"/>
                    <a:gd name="connsiteY0-396" fmla="*/ 0 h 1018911"/>
                    <a:gd name="connsiteX1-397" fmla="*/ 1160500 w 1160500"/>
                    <a:gd name="connsiteY1-398" fmla="*/ 1018911 h 1018911"/>
                    <a:gd name="connsiteX2-399" fmla="*/ 867959 w 1160500"/>
                    <a:gd name="connsiteY2-400" fmla="*/ 884149 h 1018911"/>
                    <a:gd name="connsiteX3-401" fmla="*/ 0 w 1160500"/>
                    <a:gd name="connsiteY3-402" fmla="*/ 0 h 1018911"/>
                    <a:gd name="connsiteX0-403" fmla="*/ 0 w 1160500"/>
                    <a:gd name="connsiteY0-404" fmla="*/ 0 h 1018911"/>
                    <a:gd name="connsiteX1-405" fmla="*/ 1160500 w 1160500"/>
                    <a:gd name="connsiteY1-406" fmla="*/ 1018911 h 1018911"/>
                    <a:gd name="connsiteX2-407" fmla="*/ 867959 w 1160500"/>
                    <a:gd name="connsiteY2-408" fmla="*/ 884149 h 1018911"/>
                    <a:gd name="connsiteX3-409" fmla="*/ 0 w 1160500"/>
                    <a:gd name="connsiteY3-410" fmla="*/ 0 h 1018911"/>
                    <a:gd name="connsiteX0-411" fmla="*/ 0 w 1160500"/>
                    <a:gd name="connsiteY0-412" fmla="*/ 0 h 1018911"/>
                    <a:gd name="connsiteX1-413" fmla="*/ 1160500 w 1160500"/>
                    <a:gd name="connsiteY1-414" fmla="*/ 1018911 h 1018911"/>
                    <a:gd name="connsiteX2-415" fmla="*/ 867959 w 1160500"/>
                    <a:gd name="connsiteY2-416" fmla="*/ 884149 h 1018911"/>
                    <a:gd name="connsiteX3-417" fmla="*/ 0 w 1160500"/>
                    <a:gd name="connsiteY3-418" fmla="*/ 0 h 1018911"/>
                    <a:gd name="connsiteX0-419" fmla="*/ 0 w 1158088"/>
                    <a:gd name="connsiteY0-420" fmla="*/ 0 h 1024946"/>
                    <a:gd name="connsiteX1-421" fmla="*/ 1158088 w 1158088"/>
                    <a:gd name="connsiteY1-422" fmla="*/ 1024946 h 1024946"/>
                    <a:gd name="connsiteX2-423" fmla="*/ 865547 w 1158088"/>
                    <a:gd name="connsiteY2-424" fmla="*/ 890184 h 1024946"/>
                    <a:gd name="connsiteX3-425" fmla="*/ 0 w 1158088"/>
                    <a:gd name="connsiteY3-426" fmla="*/ 0 h 1024946"/>
                    <a:gd name="connsiteX0-427" fmla="*/ 0 w 1158088"/>
                    <a:gd name="connsiteY0-428" fmla="*/ 0 h 1024946"/>
                    <a:gd name="connsiteX1-429" fmla="*/ 1158088 w 1158088"/>
                    <a:gd name="connsiteY1-430" fmla="*/ 1024946 h 1024946"/>
                    <a:gd name="connsiteX2-431" fmla="*/ 865547 w 1158088"/>
                    <a:gd name="connsiteY2-432" fmla="*/ 890184 h 1024946"/>
                    <a:gd name="connsiteX3-433" fmla="*/ 0 w 1158088"/>
                    <a:gd name="connsiteY3-434" fmla="*/ 0 h 102494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58088" h="1024946">
                      <a:moveTo>
                        <a:pt x="0" y="0"/>
                      </a:moveTo>
                      <a:cubicBezTo>
                        <a:pt x="695995" y="281858"/>
                        <a:pt x="1149390" y="683745"/>
                        <a:pt x="1158088" y="1024946"/>
                      </a:cubicBezTo>
                      <a:lnTo>
                        <a:pt x="865547" y="890184"/>
                      </a:lnTo>
                      <a:cubicBezTo>
                        <a:pt x="825277" y="670457"/>
                        <a:pt x="447443" y="313352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63000">
                      <a:schemeClr val="accent1"/>
                    </a:gs>
                    <a:gs pos="29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7" name="Group 35"/>
              <p:cNvGrpSpPr/>
              <p:nvPr/>
            </p:nvGrpSpPr>
            <p:grpSpPr>
              <a:xfrm rot="16200000">
                <a:off x="1794691" y="2786385"/>
                <a:ext cx="1769714" cy="2866407"/>
                <a:chOff x="1950887" y="-1"/>
                <a:chExt cx="1414279" cy="2866407"/>
              </a:xfrm>
              <a:gradFill>
                <a:gsLst>
                  <a:gs pos="0">
                    <a:srgbClr val="92D050">
                      <a:lumMod val="30000"/>
                    </a:srgbClr>
                  </a:gs>
                  <a:gs pos="65000">
                    <a:srgbClr val="92D050"/>
                  </a:gs>
                  <a:gs pos="100000">
                    <a:srgbClr val="92D050"/>
                  </a:gs>
                </a:gsLst>
                <a:lin ang="14400000" scaled="0"/>
              </a:gradFill>
            </p:grpSpPr>
            <p:sp>
              <p:nvSpPr>
                <p:cNvPr id="58" name="Rectangle 24"/>
                <p:cNvSpPr/>
                <p:nvPr/>
              </p:nvSpPr>
              <p:spPr>
                <a:xfrm>
                  <a:off x="1950887" y="-1"/>
                  <a:ext cx="1414279" cy="2045803"/>
                </a:xfrm>
                <a:custGeom>
                  <a:avLst/>
                  <a:gdLst>
                    <a:gd name="connsiteX0" fmla="*/ 0 w 1412807"/>
                    <a:gd name="connsiteY0" fmla="*/ 0 h 2045803"/>
                    <a:gd name="connsiteX1" fmla="*/ 1412807 w 1412807"/>
                    <a:gd name="connsiteY1" fmla="*/ 0 h 2045803"/>
                    <a:gd name="connsiteX2" fmla="*/ 1412807 w 1412807"/>
                    <a:gd name="connsiteY2" fmla="*/ 2045803 h 2045803"/>
                    <a:gd name="connsiteX3" fmla="*/ 0 w 1412807"/>
                    <a:gd name="connsiteY3" fmla="*/ 2045803 h 2045803"/>
                    <a:gd name="connsiteX4" fmla="*/ 0 w 1412807"/>
                    <a:gd name="connsiteY4" fmla="*/ 0 h 2045803"/>
                    <a:gd name="connsiteX0-1" fmla="*/ 0 w 1412807"/>
                    <a:gd name="connsiteY0-2" fmla="*/ 0 h 2045803"/>
                    <a:gd name="connsiteX1-3" fmla="*/ 1412807 w 1412807"/>
                    <a:gd name="connsiteY1-4" fmla="*/ 0 h 2045803"/>
                    <a:gd name="connsiteX2-5" fmla="*/ 1412807 w 1412807"/>
                    <a:gd name="connsiteY2-6" fmla="*/ 2045803 h 2045803"/>
                    <a:gd name="connsiteX3-7" fmla="*/ 13001 w 1412807"/>
                    <a:gd name="connsiteY3-8" fmla="*/ 1855123 h 2045803"/>
                    <a:gd name="connsiteX4-9" fmla="*/ 0 w 1412807"/>
                    <a:gd name="connsiteY4-10" fmla="*/ 0 h 2045803"/>
                    <a:gd name="connsiteX0-11" fmla="*/ 0 w 1412807"/>
                    <a:gd name="connsiteY0-12" fmla="*/ 0 h 2045803"/>
                    <a:gd name="connsiteX1-13" fmla="*/ 1412807 w 1412807"/>
                    <a:gd name="connsiteY1-14" fmla="*/ 0 h 2045803"/>
                    <a:gd name="connsiteX2-15" fmla="*/ 1412807 w 1412807"/>
                    <a:gd name="connsiteY2-16" fmla="*/ 2045803 h 2045803"/>
                    <a:gd name="connsiteX3-17" fmla="*/ 8667 w 1412807"/>
                    <a:gd name="connsiteY3-18" fmla="*/ 1824788 h 2045803"/>
                    <a:gd name="connsiteX4-19" fmla="*/ 0 w 1412807"/>
                    <a:gd name="connsiteY4-20" fmla="*/ 0 h 2045803"/>
                    <a:gd name="connsiteX0-21" fmla="*/ 0 w 1412807"/>
                    <a:gd name="connsiteY0-22" fmla="*/ 0 h 2045803"/>
                    <a:gd name="connsiteX1-23" fmla="*/ 1412807 w 1412807"/>
                    <a:gd name="connsiteY1-24" fmla="*/ 0 h 2045803"/>
                    <a:gd name="connsiteX2-25" fmla="*/ 1412807 w 1412807"/>
                    <a:gd name="connsiteY2-26" fmla="*/ 2045803 h 2045803"/>
                    <a:gd name="connsiteX3-27" fmla="*/ 8667 w 1412807"/>
                    <a:gd name="connsiteY3-28" fmla="*/ 1807453 h 2045803"/>
                    <a:gd name="connsiteX4-29" fmla="*/ 0 w 1412807"/>
                    <a:gd name="connsiteY4-30" fmla="*/ 0 h 2045803"/>
                    <a:gd name="connsiteX0-31" fmla="*/ 0 w 1412807"/>
                    <a:gd name="connsiteY0-32" fmla="*/ 0 h 2045803"/>
                    <a:gd name="connsiteX1-33" fmla="*/ 1412807 w 1412807"/>
                    <a:gd name="connsiteY1-34" fmla="*/ 0 h 2045803"/>
                    <a:gd name="connsiteX2-35" fmla="*/ 1412807 w 1412807"/>
                    <a:gd name="connsiteY2-36" fmla="*/ 2045803 h 2045803"/>
                    <a:gd name="connsiteX3-37" fmla="*/ 8667 w 1412807"/>
                    <a:gd name="connsiteY3-38" fmla="*/ 1746782 h 2045803"/>
                    <a:gd name="connsiteX4-39" fmla="*/ 0 w 1412807"/>
                    <a:gd name="connsiteY4-40" fmla="*/ 0 h 2045803"/>
                    <a:gd name="connsiteX0-41" fmla="*/ 0 w 1412807"/>
                    <a:gd name="connsiteY0-42" fmla="*/ 0 h 2045803"/>
                    <a:gd name="connsiteX1-43" fmla="*/ 1412807 w 1412807"/>
                    <a:gd name="connsiteY1-44" fmla="*/ 0 h 2045803"/>
                    <a:gd name="connsiteX2-45" fmla="*/ 1412807 w 1412807"/>
                    <a:gd name="connsiteY2-46" fmla="*/ 2045803 h 2045803"/>
                    <a:gd name="connsiteX3-47" fmla="*/ 8667 w 1412807"/>
                    <a:gd name="connsiteY3-48" fmla="*/ 1781452 h 2045803"/>
                    <a:gd name="connsiteX4-49" fmla="*/ 0 w 1412807"/>
                    <a:gd name="connsiteY4-50" fmla="*/ 0 h 2045803"/>
                    <a:gd name="connsiteX0-51" fmla="*/ 0 w 1412807"/>
                    <a:gd name="connsiteY0-52" fmla="*/ 0 h 2045803"/>
                    <a:gd name="connsiteX1-53" fmla="*/ 1412807 w 1412807"/>
                    <a:gd name="connsiteY1-54" fmla="*/ 0 h 2045803"/>
                    <a:gd name="connsiteX2-55" fmla="*/ 1412807 w 1412807"/>
                    <a:gd name="connsiteY2-56" fmla="*/ 2045803 h 2045803"/>
                    <a:gd name="connsiteX3-57" fmla="*/ 13001 w 1412807"/>
                    <a:gd name="connsiteY3-58" fmla="*/ 1798787 h 2045803"/>
                    <a:gd name="connsiteX4-59" fmla="*/ 0 w 1412807"/>
                    <a:gd name="connsiteY4-60" fmla="*/ 0 h 2045803"/>
                    <a:gd name="connsiteX0-61" fmla="*/ 0 w 1412807"/>
                    <a:gd name="connsiteY0-62" fmla="*/ 0 h 2045803"/>
                    <a:gd name="connsiteX1-63" fmla="*/ 1412807 w 1412807"/>
                    <a:gd name="connsiteY1-64" fmla="*/ 0 h 2045803"/>
                    <a:gd name="connsiteX2-65" fmla="*/ 1412807 w 1412807"/>
                    <a:gd name="connsiteY2-66" fmla="*/ 2045803 h 2045803"/>
                    <a:gd name="connsiteX3-67" fmla="*/ 13001 w 1412807"/>
                    <a:gd name="connsiteY3-68" fmla="*/ 1798787 h 2045803"/>
                    <a:gd name="connsiteX4-69" fmla="*/ 0 w 1412807"/>
                    <a:gd name="connsiteY4-70" fmla="*/ 0 h 2045803"/>
                    <a:gd name="connsiteX0-71" fmla="*/ 0 w 1412807"/>
                    <a:gd name="connsiteY0-72" fmla="*/ 0 h 2045803"/>
                    <a:gd name="connsiteX1-73" fmla="*/ 1412807 w 1412807"/>
                    <a:gd name="connsiteY1-74" fmla="*/ 0 h 2045803"/>
                    <a:gd name="connsiteX2-75" fmla="*/ 1412807 w 1412807"/>
                    <a:gd name="connsiteY2-76" fmla="*/ 2045803 h 2045803"/>
                    <a:gd name="connsiteX3-77" fmla="*/ 13001 w 1412807"/>
                    <a:gd name="connsiteY3-78" fmla="*/ 1777119 h 2045803"/>
                    <a:gd name="connsiteX4-79" fmla="*/ 0 w 1412807"/>
                    <a:gd name="connsiteY4-80" fmla="*/ 0 h 2045803"/>
                    <a:gd name="connsiteX0-81" fmla="*/ 0 w 1412807"/>
                    <a:gd name="connsiteY0-82" fmla="*/ 0 h 2045803"/>
                    <a:gd name="connsiteX1-83" fmla="*/ 1412807 w 1412807"/>
                    <a:gd name="connsiteY1-84" fmla="*/ 0 h 2045803"/>
                    <a:gd name="connsiteX2-85" fmla="*/ 1412807 w 1412807"/>
                    <a:gd name="connsiteY2-86" fmla="*/ 2045803 h 2045803"/>
                    <a:gd name="connsiteX3-87" fmla="*/ 13001 w 1412807"/>
                    <a:gd name="connsiteY3-88" fmla="*/ 1777119 h 2045803"/>
                    <a:gd name="connsiteX4-89" fmla="*/ 0 w 1412807"/>
                    <a:gd name="connsiteY4-90" fmla="*/ 0 h 2045803"/>
                    <a:gd name="connsiteX0-91" fmla="*/ 0 w 1412807"/>
                    <a:gd name="connsiteY0-92" fmla="*/ 0 h 2045803"/>
                    <a:gd name="connsiteX1-93" fmla="*/ 1412807 w 1412807"/>
                    <a:gd name="connsiteY1-94" fmla="*/ 0 h 2045803"/>
                    <a:gd name="connsiteX2-95" fmla="*/ 1412807 w 1412807"/>
                    <a:gd name="connsiteY2-96" fmla="*/ 2045803 h 2045803"/>
                    <a:gd name="connsiteX3-97" fmla="*/ 8667 w 1412807"/>
                    <a:gd name="connsiteY3-98" fmla="*/ 1746783 h 2045803"/>
                    <a:gd name="connsiteX4-99" fmla="*/ 0 w 1412807"/>
                    <a:gd name="connsiteY4-100" fmla="*/ 0 h 2045803"/>
                    <a:gd name="connsiteX0-101" fmla="*/ 0 w 1412807"/>
                    <a:gd name="connsiteY0-102" fmla="*/ 0 h 2045803"/>
                    <a:gd name="connsiteX1-103" fmla="*/ 1412807 w 1412807"/>
                    <a:gd name="connsiteY1-104" fmla="*/ 0 h 2045803"/>
                    <a:gd name="connsiteX2-105" fmla="*/ 1412807 w 1412807"/>
                    <a:gd name="connsiteY2-106" fmla="*/ 2045803 h 2045803"/>
                    <a:gd name="connsiteX3-107" fmla="*/ 8667 w 1412807"/>
                    <a:gd name="connsiteY3-108" fmla="*/ 1742450 h 2045803"/>
                    <a:gd name="connsiteX4-109" fmla="*/ 0 w 1412807"/>
                    <a:gd name="connsiteY4-110" fmla="*/ 0 h 2045803"/>
                    <a:gd name="connsiteX0-111" fmla="*/ 0 w 1412807"/>
                    <a:gd name="connsiteY0-112" fmla="*/ 0 h 2045803"/>
                    <a:gd name="connsiteX1-113" fmla="*/ 1412807 w 1412807"/>
                    <a:gd name="connsiteY1-114" fmla="*/ 0 h 2045803"/>
                    <a:gd name="connsiteX2-115" fmla="*/ 1412807 w 1412807"/>
                    <a:gd name="connsiteY2-116" fmla="*/ 2045803 h 2045803"/>
                    <a:gd name="connsiteX3-117" fmla="*/ 4334 w 1412807"/>
                    <a:gd name="connsiteY3-118" fmla="*/ 1742450 h 2045803"/>
                    <a:gd name="connsiteX4-119" fmla="*/ 0 w 1412807"/>
                    <a:gd name="connsiteY4-120" fmla="*/ 0 h 2045803"/>
                    <a:gd name="connsiteX0-121" fmla="*/ 0 w 1412807"/>
                    <a:gd name="connsiteY0-122" fmla="*/ 0 h 2045803"/>
                    <a:gd name="connsiteX1-123" fmla="*/ 1412807 w 1412807"/>
                    <a:gd name="connsiteY1-124" fmla="*/ 0 h 2045803"/>
                    <a:gd name="connsiteX2-125" fmla="*/ 1412807 w 1412807"/>
                    <a:gd name="connsiteY2-126" fmla="*/ 2045803 h 2045803"/>
                    <a:gd name="connsiteX3-127" fmla="*/ 6715 w 1412807"/>
                    <a:gd name="connsiteY3-128" fmla="*/ 1621006 h 2045803"/>
                    <a:gd name="connsiteX4-129" fmla="*/ 0 w 1412807"/>
                    <a:gd name="connsiteY4-130" fmla="*/ 0 h 2045803"/>
                    <a:gd name="connsiteX0-131" fmla="*/ 1472 w 1414279"/>
                    <a:gd name="connsiteY0-132" fmla="*/ 0 h 2045803"/>
                    <a:gd name="connsiteX1-133" fmla="*/ 1414279 w 1414279"/>
                    <a:gd name="connsiteY1-134" fmla="*/ 0 h 2045803"/>
                    <a:gd name="connsiteX2-135" fmla="*/ 1414279 w 1414279"/>
                    <a:gd name="connsiteY2-136" fmla="*/ 2045803 h 2045803"/>
                    <a:gd name="connsiteX3-137" fmla="*/ 3424 w 1414279"/>
                    <a:gd name="connsiteY3-138" fmla="*/ 1561474 h 2045803"/>
                    <a:gd name="connsiteX4-139" fmla="*/ 1472 w 1414279"/>
                    <a:gd name="connsiteY4-140" fmla="*/ 0 h 20458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414279" h="2045803">
                      <a:moveTo>
                        <a:pt x="1472" y="0"/>
                      </a:moveTo>
                      <a:lnTo>
                        <a:pt x="1414279" y="0"/>
                      </a:lnTo>
                      <a:lnTo>
                        <a:pt x="1414279" y="2045803"/>
                      </a:lnTo>
                      <a:lnTo>
                        <a:pt x="3424" y="1561474"/>
                      </a:lnTo>
                      <a:cubicBezTo>
                        <a:pt x="-5243" y="951767"/>
                        <a:pt x="5806" y="618374"/>
                        <a:pt x="1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Freeform 31"/>
                <p:cNvSpPr/>
                <p:nvPr/>
              </p:nvSpPr>
              <p:spPr>
                <a:xfrm>
                  <a:off x="1955039" y="1552780"/>
                  <a:ext cx="1399862" cy="1313626"/>
                </a:xfrm>
                <a:custGeom>
                  <a:avLst/>
                  <a:gdLst>
                    <a:gd name="connsiteX0" fmla="*/ 0 w 1447061"/>
                    <a:gd name="connsiteY0" fmla="*/ 0 h 870011"/>
                    <a:gd name="connsiteX1" fmla="*/ 1447061 w 1447061"/>
                    <a:gd name="connsiteY1" fmla="*/ 17755 h 870011"/>
                    <a:gd name="connsiteX2" fmla="*/ 1402672 w 1447061"/>
                    <a:gd name="connsiteY2" fmla="*/ 870011 h 870011"/>
                    <a:gd name="connsiteX3" fmla="*/ 0 w 1447061"/>
                    <a:gd name="connsiteY3" fmla="*/ 0 h 870011"/>
                    <a:gd name="connsiteX0-1" fmla="*/ 0 w 1402672"/>
                    <a:gd name="connsiteY0-2" fmla="*/ 0 h 870011"/>
                    <a:gd name="connsiteX1-3" fmla="*/ 1402672 w 1402672"/>
                    <a:gd name="connsiteY1-4" fmla="*/ 26633 h 870011"/>
                    <a:gd name="connsiteX2-5" fmla="*/ 1402672 w 1402672"/>
                    <a:gd name="connsiteY2-6" fmla="*/ 870011 h 870011"/>
                    <a:gd name="connsiteX3-7" fmla="*/ 0 w 1402672"/>
                    <a:gd name="connsiteY3-8" fmla="*/ 0 h 870011"/>
                    <a:gd name="connsiteX0-9" fmla="*/ 0 w 1402672"/>
                    <a:gd name="connsiteY0-10" fmla="*/ 0 h 870011"/>
                    <a:gd name="connsiteX1-11" fmla="*/ 1402672 w 1402672"/>
                    <a:gd name="connsiteY1-12" fmla="*/ 0 h 870011"/>
                    <a:gd name="connsiteX2-13" fmla="*/ 1402672 w 1402672"/>
                    <a:gd name="connsiteY2-14" fmla="*/ 870011 h 870011"/>
                    <a:gd name="connsiteX3-15" fmla="*/ 0 w 1402672"/>
                    <a:gd name="connsiteY3-16" fmla="*/ 0 h 870011"/>
                    <a:gd name="connsiteX0-17" fmla="*/ 0 w 1402672"/>
                    <a:gd name="connsiteY0-18" fmla="*/ 0 h 825623"/>
                    <a:gd name="connsiteX1-19" fmla="*/ 1402672 w 1402672"/>
                    <a:gd name="connsiteY1-20" fmla="*/ 0 h 825623"/>
                    <a:gd name="connsiteX2-21" fmla="*/ 1402672 w 1402672"/>
                    <a:gd name="connsiteY2-22" fmla="*/ 825623 h 825623"/>
                    <a:gd name="connsiteX3-23" fmla="*/ 0 w 1402672"/>
                    <a:gd name="connsiteY3-24" fmla="*/ 0 h 825623"/>
                    <a:gd name="connsiteX0-25" fmla="*/ 0 w 1402672"/>
                    <a:gd name="connsiteY0-26" fmla="*/ 0 h 816745"/>
                    <a:gd name="connsiteX1-27" fmla="*/ 1402672 w 1402672"/>
                    <a:gd name="connsiteY1-28" fmla="*/ 0 h 816745"/>
                    <a:gd name="connsiteX2-29" fmla="*/ 1402672 w 1402672"/>
                    <a:gd name="connsiteY2-30" fmla="*/ 816745 h 816745"/>
                    <a:gd name="connsiteX3-31" fmla="*/ 0 w 1402672"/>
                    <a:gd name="connsiteY3-32" fmla="*/ 0 h 816745"/>
                    <a:gd name="connsiteX0-33" fmla="*/ 0 w 1420427"/>
                    <a:gd name="connsiteY0-34" fmla="*/ 0 h 843378"/>
                    <a:gd name="connsiteX1-35" fmla="*/ 1402672 w 1420427"/>
                    <a:gd name="connsiteY1-36" fmla="*/ 0 h 843378"/>
                    <a:gd name="connsiteX2-37" fmla="*/ 1420427 w 1420427"/>
                    <a:gd name="connsiteY2-38" fmla="*/ 843378 h 843378"/>
                    <a:gd name="connsiteX3-39" fmla="*/ 0 w 1420427"/>
                    <a:gd name="connsiteY3-40" fmla="*/ 0 h 843378"/>
                    <a:gd name="connsiteX0-41" fmla="*/ 0 w 1420427"/>
                    <a:gd name="connsiteY0-42" fmla="*/ 0 h 807867"/>
                    <a:gd name="connsiteX1-43" fmla="*/ 1402672 w 1420427"/>
                    <a:gd name="connsiteY1-44" fmla="*/ 0 h 807867"/>
                    <a:gd name="connsiteX2-45" fmla="*/ 1420427 w 1420427"/>
                    <a:gd name="connsiteY2-46" fmla="*/ 807867 h 807867"/>
                    <a:gd name="connsiteX3-47" fmla="*/ 0 w 1420427"/>
                    <a:gd name="connsiteY3-48" fmla="*/ 0 h 807867"/>
                    <a:gd name="connsiteX0-49" fmla="*/ 0 w 1402672"/>
                    <a:gd name="connsiteY0-50" fmla="*/ 0 h 807867"/>
                    <a:gd name="connsiteX1-51" fmla="*/ 1402672 w 1402672"/>
                    <a:gd name="connsiteY1-52" fmla="*/ 0 h 807867"/>
                    <a:gd name="connsiteX2-53" fmla="*/ 1393794 w 1402672"/>
                    <a:gd name="connsiteY2-54" fmla="*/ 807867 h 807867"/>
                    <a:gd name="connsiteX3-55" fmla="*/ 0 w 1402672"/>
                    <a:gd name="connsiteY3-56" fmla="*/ 0 h 807867"/>
                    <a:gd name="connsiteX0-57" fmla="*/ 0 w 1407347"/>
                    <a:gd name="connsiteY0-58" fmla="*/ 0 h 898873"/>
                    <a:gd name="connsiteX1-59" fmla="*/ 1402672 w 1407347"/>
                    <a:gd name="connsiteY1-60" fmla="*/ 0 h 898873"/>
                    <a:gd name="connsiteX2-61" fmla="*/ 1406795 w 1407347"/>
                    <a:gd name="connsiteY2-62" fmla="*/ 898873 h 898873"/>
                    <a:gd name="connsiteX3-63" fmla="*/ 0 w 1407347"/>
                    <a:gd name="connsiteY3-64" fmla="*/ 0 h 898873"/>
                    <a:gd name="connsiteX0-65" fmla="*/ 0 w 1407347"/>
                    <a:gd name="connsiteY0-66" fmla="*/ 0 h 898873"/>
                    <a:gd name="connsiteX1-67" fmla="*/ 1402672 w 1407347"/>
                    <a:gd name="connsiteY1-68" fmla="*/ 0 h 898873"/>
                    <a:gd name="connsiteX2-69" fmla="*/ 1406795 w 1407347"/>
                    <a:gd name="connsiteY2-70" fmla="*/ 898873 h 898873"/>
                    <a:gd name="connsiteX3-71" fmla="*/ 0 w 1407347"/>
                    <a:gd name="connsiteY3-72" fmla="*/ 0 h 898873"/>
                    <a:gd name="connsiteX0-73" fmla="*/ 0 w 1407347"/>
                    <a:gd name="connsiteY0-74" fmla="*/ 0 h 898873"/>
                    <a:gd name="connsiteX1-75" fmla="*/ 1402672 w 1407347"/>
                    <a:gd name="connsiteY1-76" fmla="*/ 0 h 898873"/>
                    <a:gd name="connsiteX2-77" fmla="*/ 1406795 w 1407347"/>
                    <a:gd name="connsiteY2-78" fmla="*/ 898873 h 898873"/>
                    <a:gd name="connsiteX3-79" fmla="*/ 0 w 1407347"/>
                    <a:gd name="connsiteY3-80" fmla="*/ 0 h 898873"/>
                    <a:gd name="connsiteX0-81" fmla="*/ 0 w 1407347"/>
                    <a:gd name="connsiteY0-82" fmla="*/ 0 h 898873"/>
                    <a:gd name="connsiteX1-83" fmla="*/ 1402672 w 1407347"/>
                    <a:gd name="connsiteY1-84" fmla="*/ 0 h 898873"/>
                    <a:gd name="connsiteX2-85" fmla="*/ 1406795 w 1407347"/>
                    <a:gd name="connsiteY2-86" fmla="*/ 898873 h 898873"/>
                    <a:gd name="connsiteX3-87" fmla="*/ 0 w 1407347"/>
                    <a:gd name="connsiteY3-88" fmla="*/ 0 h 898873"/>
                    <a:gd name="connsiteX0-89" fmla="*/ 0 w 1398680"/>
                    <a:gd name="connsiteY0-90" fmla="*/ 0 h 1137224"/>
                    <a:gd name="connsiteX1-91" fmla="*/ 1394005 w 1398680"/>
                    <a:gd name="connsiteY1-92" fmla="*/ 238351 h 1137224"/>
                    <a:gd name="connsiteX2-93" fmla="*/ 1398128 w 1398680"/>
                    <a:gd name="connsiteY2-94" fmla="*/ 1137224 h 1137224"/>
                    <a:gd name="connsiteX3-95" fmla="*/ 0 w 1398680"/>
                    <a:gd name="connsiteY3-96" fmla="*/ 0 h 1137224"/>
                    <a:gd name="connsiteX0-97" fmla="*/ 0 w 1398680"/>
                    <a:gd name="connsiteY0-98" fmla="*/ 0 h 1137224"/>
                    <a:gd name="connsiteX1-99" fmla="*/ 1394005 w 1398680"/>
                    <a:gd name="connsiteY1-100" fmla="*/ 238351 h 1137224"/>
                    <a:gd name="connsiteX2-101" fmla="*/ 1398128 w 1398680"/>
                    <a:gd name="connsiteY2-102" fmla="*/ 1137224 h 1137224"/>
                    <a:gd name="connsiteX3-103" fmla="*/ 0 w 1398680"/>
                    <a:gd name="connsiteY3-104" fmla="*/ 0 h 1137224"/>
                    <a:gd name="connsiteX0-105" fmla="*/ 0 w 1398680"/>
                    <a:gd name="connsiteY0-106" fmla="*/ 0 h 1137224"/>
                    <a:gd name="connsiteX1-107" fmla="*/ 1394005 w 1398680"/>
                    <a:gd name="connsiteY1-108" fmla="*/ 238351 h 1137224"/>
                    <a:gd name="connsiteX2-109" fmla="*/ 1398128 w 1398680"/>
                    <a:gd name="connsiteY2-110" fmla="*/ 1137224 h 1137224"/>
                    <a:gd name="connsiteX3-111" fmla="*/ 0 w 1398680"/>
                    <a:gd name="connsiteY3-112" fmla="*/ 0 h 1137224"/>
                    <a:gd name="connsiteX0-113" fmla="*/ 50 w 1398730"/>
                    <a:gd name="connsiteY0-114" fmla="*/ 0 h 1137224"/>
                    <a:gd name="connsiteX1-115" fmla="*/ 1394055 w 1398730"/>
                    <a:gd name="connsiteY1-116" fmla="*/ 238351 h 1137224"/>
                    <a:gd name="connsiteX2-117" fmla="*/ 1398178 w 1398730"/>
                    <a:gd name="connsiteY2-118" fmla="*/ 1137224 h 1137224"/>
                    <a:gd name="connsiteX3-119" fmla="*/ 50 w 1398730"/>
                    <a:gd name="connsiteY3-120" fmla="*/ 0 h 1137224"/>
                    <a:gd name="connsiteX0-121" fmla="*/ 50 w 1402914"/>
                    <a:gd name="connsiteY0-122" fmla="*/ 0 h 1145892"/>
                    <a:gd name="connsiteX1-123" fmla="*/ 1394055 w 1402914"/>
                    <a:gd name="connsiteY1-124" fmla="*/ 238351 h 1145892"/>
                    <a:gd name="connsiteX2-125" fmla="*/ 1402511 w 1402914"/>
                    <a:gd name="connsiteY2-126" fmla="*/ 1145892 h 1145892"/>
                    <a:gd name="connsiteX3-127" fmla="*/ 50 w 1402914"/>
                    <a:gd name="connsiteY3-128" fmla="*/ 0 h 1145892"/>
                    <a:gd name="connsiteX0-129" fmla="*/ 51 w 1402915"/>
                    <a:gd name="connsiteY0-130" fmla="*/ 0 h 1145892"/>
                    <a:gd name="connsiteX1-131" fmla="*/ 1394056 w 1402915"/>
                    <a:gd name="connsiteY1-132" fmla="*/ 238351 h 1145892"/>
                    <a:gd name="connsiteX2-133" fmla="*/ 1402512 w 1402915"/>
                    <a:gd name="connsiteY2-134" fmla="*/ 1145892 h 1145892"/>
                    <a:gd name="connsiteX3-135" fmla="*/ 51 w 1402915"/>
                    <a:gd name="connsiteY3-136" fmla="*/ 0 h 1145892"/>
                    <a:gd name="connsiteX0-137" fmla="*/ 53 w 1402917"/>
                    <a:gd name="connsiteY0-138" fmla="*/ 0 h 1145892"/>
                    <a:gd name="connsiteX1-139" fmla="*/ 1394058 w 1402917"/>
                    <a:gd name="connsiteY1-140" fmla="*/ 238351 h 1145892"/>
                    <a:gd name="connsiteX2-141" fmla="*/ 1402514 w 1402917"/>
                    <a:gd name="connsiteY2-142" fmla="*/ 1145892 h 1145892"/>
                    <a:gd name="connsiteX3-143" fmla="*/ 53 w 1402917"/>
                    <a:gd name="connsiteY3-144" fmla="*/ 0 h 1145892"/>
                    <a:gd name="connsiteX0-145" fmla="*/ 52 w 1402916"/>
                    <a:gd name="connsiteY0-146" fmla="*/ 0 h 1145892"/>
                    <a:gd name="connsiteX1-147" fmla="*/ 1394057 w 1402916"/>
                    <a:gd name="connsiteY1-148" fmla="*/ 238351 h 1145892"/>
                    <a:gd name="connsiteX2-149" fmla="*/ 1402513 w 1402916"/>
                    <a:gd name="connsiteY2-150" fmla="*/ 1145892 h 1145892"/>
                    <a:gd name="connsiteX3-151" fmla="*/ 52 w 1402916"/>
                    <a:gd name="connsiteY3-152" fmla="*/ 0 h 1145892"/>
                    <a:gd name="connsiteX0-153" fmla="*/ 52 w 1402513"/>
                    <a:gd name="connsiteY0-154" fmla="*/ 0 h 1145892"/>
                    <a:gd name="connsiteX1-155" fmla="*/ 1394057 w 1402513"/>
                    <a:gd name="connsiteY1-156" fmla="*/ 238351 h 1145892"/>
                    <a:gd name="connsiteX2-157" fmla="*/ 1402513 w 1402513"/>
                    <a:gd name="connsiteY2-158" fmla="*/ 1145892 h 1145892"/>
                    <a:gd name="connsiteX3-159" fmla="*/ 52 w 1402513"/>
                    <a:gd name="connsiteY3-160" fmla="*/ 0 h 1145892"/>
                    <a:gd name="connsiteX0-161" fmla="*/ 52 w 1406847"/>
                    <a:gd name="connsiteY0-162" fmla="*/ 0 h 1150225"/>
                    <a:gd name="connsiteX1-163" fmla="*/ 1394057 w 1406847"/>
                    <a:gd name="connsiteY1-164" fmla="*/ 238351 h 1150225"/>
                    <a:gd name="connsiteX2-165" fmla="*/ 1406847 w 1406847"/>
                    <a:gd name="connsiteY2-166" fmla="*/ 1150225 h 1150225"/>
                    <a:gd name="connsiteX3-167" fmla="*/ 52 w 1406847"/>
                    <a:gd name="connsiteY3-168" fmla="*/ 0 h 1150225"/>
                    <a:gd name="connsiteX0-169" fmla="*/ 0 w 1406795"/>
                    <a:gd name="connsiteY0-170" fmla="*/ 0 h 1150225"/>
                    <a:gd name="connsiteX1-171" fmla="*/ 1394005 w 1406795"/>
                    <a:gd name="connsiteY1-172" fmla="*/ 238351 h 1150225"/>
                    <a:gd name="connsiteX2-173" fmla="*/ 1406795 w 1406795"/>
                    <a:gd name="connsiteY2-174" fmla="*/ 1150225 h 1150225"/>
                    <a:gd name="connsiteX3-175" fmla="*/ 0 w 1406795"/>
                    <a:gd name="connsiteY3-176" fmla="*/ 0 h 1150225"/>
                    <a:gd name="connsiteX0-177" fmla="*/ 0 w 1394005"/>
                    <a:gd name="connsiteY0-178" fmla="*/ 0 h 1106889"/>
                    <a:gd name="connsiteX1-179" fmla="*/ 1394005 w 1394005"/>
                    <a:gd name="connsiteY1-180" fmla="*/ 238351 h 1106889"/>
                    <a:gd name="connsiteX2-181" fmla="*/ 1255117 w 1394005"/>
                    <a:gd name="connsiteY2-182" fmla="*/ 1106889 h 1106889"/>
                    <a:gd name="connsiteX3-183" fmla="*/ 0 w 1394005"/>
                    <a:gd name="connsiteY3-184" fmla="*/ 0 h 1106889"/>
                    <a:gd name="connsiteX0-185" fmla="*/ 0 w 1394005"/>
                    <a:gd name="connsiteY0-186" fmla="*/ 0 h 1106889"/>
                    <a:gd name="connsiteX1-187" fmla="*/ 1394005 w 1394005"/>
                    <a:gd name="connsiteY1-188" fmla="*/ 238351 h 1106889"/>
                    <a:gd name="connsiteX2-189" fmla="*/ 1255117 w 1394005"/>
                    <a:gd name="connsiteY2-190" fmla="*/ 1106889 h 1106889"/>
                    <a:gd name="connsiteX3-191" fmla="*/ 0 w 1394005"/>
                    <a:gd name="connsiteY3-192" fmla="*/ 0 h 1106889"/>
                    <a:gd name="connsiteX0-193" fmla="*/ 0 w 1394005"/>
                    <a:gd name="connsiteY0-194" fmla="*/ 0 h 1106889"/>
                    <a:gd name="connsiteX1-195" fmla="*/ 1394005 w 1394005"/>
                    <a:gd name="connsiteY1-196" fmla="*/ 238351 h 1106889"/>
                    <a:gd name="connsiteX2-197" fmla="*/ 1255117 w 1394005"/>
                    <a:gd name="connsiteY2-198" fmla="*/ 1106889 h 1106889"/>
                    <a:gd name="connsiteX3-199" fmla="*/ 0 w 1394005"/>
                    <a:gd name="connsiteY3-200" fmla="*/ 0 h 1106889"/>
                    <a:gd name="connsiteX0-201" fmla="*/ 0 w 1394005"/>
                    <a:gd name="connsiteY0-202" fmla="*/ 0 h 1106889"/>
                    <a:gd name="connsiteX1-203" fmla="*/ 1394005 w 1394005"/>
                    <a:gd name="connsiteY1-204" fmla="*/ 238351 h 1106889"/>
                    <a:gd name="connsiteX2-205" fmla="*/ 1255117 w 1394005"/>
                    <a:gd name="connsiteY2-206" fmla="*/ 1106889 h 1106889"/>
                    <a:gd name="connsiteX3-207" fmla="*/ 0 w 1394005"/>
                    <a:gd name="connsiteY3-208" fmla="*/ 0 h 1106889"/>
                    <a:gd name="connsiteX0-209" fmla="*/ 0 w 1394005"/>
                    <a:gd name="connsiteY0-210" fmla="*/ 0 h 1106889"/>
                    <a:gd name="connsiteX1-211" fmla="*/ 1394005 w 1394005"/>
                    <a:gd name="connsiteY1-212" fmla="*/ 238351 h 1106889"/>
                    <a:gd name="connsiteX2-213" fmla="*/ 1255117 w 1394005"/>
                    <a:gd name="connsiteY2-214" fmla="*/ 1106889 h 1106889"/>
                    <a:gd name="connsiteX3-215" fmla="*/ 0 w 1394005"/>
                    <a:gd name="connsiteY3-216" fmla="*/ 0 h 1106889"/>
                    <a:gd name="connsiteX0-217" fmla="*/ 0 w 1394005"/>
                    <a:gd name="connsiteY0-218" fmla="*/ 0 h 1106889"/>
                    <a:gd name="connsiteX1-219" fmla="*/ 1394005 w 1394005"/>
                    <a:gd name="connsiteY1-220" fmla="*/ 238351 h 1106889"/>
                    <a:gd name="connsiteX2-221" fmla="*/ 1255117 w 1394005"/>
                    <a:gd name="connsiteY2-222" fmla="*/ 1106889 h 1106889"/>
                    <a:gd name="connsiteX3-223" fmla="*/ 0 w 1394005"/>
                    <a:gd name="connsiteY3-224" fmla="*/ 0 h 1106889"/>
                    <a:gd name="connsiteX0-225" fmla="*/ 0 w 1394005"/>
                    <a:gd name="connsiteY0-226" fmla="*/ 0 h 1106889"/>
                    <a:gd name="connsiteX1-227" fmla="*/ 1394005 w 1394005"/>
                    <a:gd name="connsiteY1-228" fmla="*/ 238351 h 1106889"/>
                    <a:gd name="connsiteX2-229" fmla="*/ 1255117 w 1394005"/>
                    <a:gd name="connsiteY2-230" fmla="*/ 1106889 h 1106889"/>
                    <a:gd name="connsiteX3-231" fmla="*/ 0 w 1394005"/>
                    <a:gd name="connsiteY3-232" fmla="*/ 0 h 1106889"/>
                    <a:gd name="connsiteX0-233" fmla="*/ 0 w 1394005"/>
                    <a:gd name="connsiteY0-234" fmla="*/ 0 h 1106889"/>
                    <a:gd name="connsiteX1-235" fmla="*/ 1394005 w 1394005"/>
                    <a:gd name="connsiteY1-236" fmla="*/ 238351 h 1106889"/>
                    <a:gd name="connsiteX2-237" fmla="*/ 1255117 w 1394005"/>
                    <a:gd name="connsiteY2-238" fmla="*/ 1106889 h 1106889"/>
                    <a:gd name="connsiteX3-239" fmla="*/ 0 w 1394005"/>
                    <a:gd name="connsiteY3-240" fmla="*/ 0 h 1106889"/>
                    <a:gd name="connsiteX0-241" fmla="*/ 0 w 1398338"/>
                    <a:gd name="connsiteY0-242" fmla="*/ 0 h 1106889"/>
                    <a:gd name="connsiteX1-243" fmla="*/ 1398338 w 1398338"/>
                    <a:gd name="connsiteY1-244" fmla="*/ 251352 h 1106889"/>
                    <a:gd name="connsiteX2-245" fmla="*/ 1255117 w 1398338"/>
                    <a:gd name="connsiteY2-246" fmla="*/ 1106889 h 1106889"/>
                    <a:gd name="connsiteX3-247" fmla="*/ 0 w 1398338"/>
                    <a:gd name="connsiteY3-248" fmla="*/ 0 h 1106889"/>
                    <a:gd name="connsiteX0-249" fmla="*/ 0 w 1402671"/>
                    <a:gd name="connsiteY0-250" fmla="*/ 0 h 1106889"/>
                    <a:gd name="connsiteX1-251" fmla="*/ 1402671 w 1402671"/>
                    <a:gd name="connsiteY1-252" fmla="*/ 247018 h 1106889"/>
                    <a:gd name="connsiteX2-253" fmla="*/ 1255117 w 1402671"/>
                    <a:gd name="connsiteY2-254" fmla="*/ 1106889 h 1106889"/>
                    <a:gd name="connsiteX3-255" fmla="*/ 0 w 1402671"/>
                    <a:gd name="connsiteY3-256" fmla="*/ 0 h 1106889"/>
                    <a:gd name="connsiteX0-257" fmla="*/ 0 w 1402671"/>
                    <a:gd name="connsiteY0-258" fmla="*/ 0 h 1106889"/>
                    <a:gd name="connsiteX1-259" fmla="*/ 1402671 w 1402671"/>
                    <a:gd name="connsiteY1-260" fmla="*/ 247018 h 1106889"/>
                    <a:gd name="connsiteX2-261" fmla="*/ 1255117 w 1402671"/>
                    <a:gd name="connsiteY2-262" fmla="*/ 1106889 h 1106889"/>
                    <a:gd name="connsiteX3-263" fmla="*/ 0 w 1402671"/>
                    <a:gd name="connsiteY3-264" fmla="*/ 0 h 1106889"/>
                    <a:gd name="connsiteX0-265" fmla="*/ 0 w 1402671"/>
                    <a:gd name="connsiteY0-266" fmla="*/ 0 h 1085221"/>
                    <a:gd name="connsiteX1-267" fmla="*/ 1402671 w 1402671"/>
                    <a:gd name="connsiteY1-268" fmla="*/ 247018 h 1085221"/>
                    <a:gd name="connsiteX2-269" fmla="*/ 1263785 w 1402671"/>
                    <a:gd name="connsiteY2-270" fmla="*/ 1085221 h 1085221"/>
                    <a:gd name="connsiteX3-271" fmla="*/ 0 w 1402671"/>
                    <a:gd name="connsiteY3-272" fmla="*/ 0 h 1085221"/>
                    <a:gd name="connsiteX0-273" fmla="*/ 0 w 1402671"/>
                    <a:gd name="connsiteY0-274" fmla="*/ 0 h 1080887"/>
                    <a:gd name="connsiteX1-275" fmla="*/ 1402671 w 1402671"/>
                    <a:gd name="connsiteY1-276" fmla="*/ 247018 h 1080887"/>
                    <a:gd name="connsiteX2-277" fmla="*/ 1246450 w 1402671"/>
                    <a:gd name="connsiteY2-278" fmla="*/ 1080887 h 1080887"/>
                    <a:gd name="connsiteX3-279" fmla="*/ 0 w 1402671"/>
                    <a:gd name="connsiteY3-280" fmla="*/ 0 h 1080887"/>
                    <a:gd name="connsiteX0-281" fmla="*/ 0 w 1402671"/>
                    <a:gd name="connsiteY0-282" fmla="*/ 0 h 1067887"/>
                    <a:gd name="connsiteX1-283" fmla="*/ 1402671 w 1402671"/>
                    <a:gd name="connsiteY1-284" fmla="*/ 247018 h 1067887"/>
                    <a:gd name="connsiteX2-285" fmla="*/ 1263784 w 1402671"/>
                    <a:gd name="connsiteY2-286" fmla="*/ 1067887 h 1067887"/>
                    <a:gd name="connsiteX3-287" fmla="*/ 0 w 1402671"/>
                    <a:gd name="connsiteY3-288" fmla="*/ 0 h 1067887"/>
                    <a:gd name="connsiteX0-289" fmla="*/ 0 w 1402671"/>
                    <a:gd name="connsiteY0-290" fmla="*/ 0 h 1067887"/>
                    <a:gd name="connsiteX1-291" fmla="*/ 1402671 w 1402671"/>
                    <a:gd name="connsiteY1-292" fmla="*/ 247018 h 1067887"/>
                    <a:gd name="connsiteX2-293" fmla="*/ 1263784 w 1402671"/>
                    <a:gd name="connsiteY2-294" fmla="*/ 1067887 h 1067887"/>
                    <a:gd name="connsiteX3-295" fmla="*/ 0 w 1402671"/>
                    <a:gd name="connsiteY3-296" fmla="*/ 0 h 1067887"/>
                    <a:gd name="connsiteX0-297" fmla="*/ 0 w 1402671"/>
                    <a:gd name="connsiteY0-298" fmla="*/ 0 h 1085222"/>
                    <a:gd name="connsiteX1-299" fmla="*/ 1402671 w 1402671"/>
                    <a:gd name="connsiteY1-300" fmla="*/ 247018 h 1085222"/>
                    <a:gd name="connsiteX2-301" fmla="*/ 1255116 w 1402671"/>
                    <a:gd name="connsiteY2-302" fmla="*/ 1085222 h 1085222"/>
                    <a:gd name="connsiteX3-303" fmla="*/ 0 w 1402671"/>
                    <a:gd name="connsiteY3-304" fmla="*/ 0 h 1085222"/>
                    <a:gd name="connsiteX0-305" fmla="*/ 0 w 1402671"/>
                    <a:gd name="connsiteY0-306" fmla="*/ 0 h 1085222"/>
                    <a:gd name="connsiteX1-307" fmla="*/ 1402671 w 1402671"/>
                    <a:gd name="connsiteY1-308" fmla="*/ 247018 h 1085222"/>
                    <a:gd name="connsiteX2-309" fmla="*/ 1255116 w 1402671"/>
                    <a:gd name="connsiteY2-310" fmla="*/ 1085222 h 1085222"/>
                    <a:gd name="connsiteX3-311" fmla="*/ 0 w 1402671"/>
                    <a:gd name="connsiteY3-312" fmla="*/ 0 h 1085222"/>
                    <a:gd name="connsiteX0-313" fmla="*/ 0 w 1402671"/>
                    <a:gd name="connsiteY0-314" fmla="*/ 0 h 1085222"/>
                    <a:gd name="connsiteX1-315" fmla="*/ 1402671 w 1402671"/>
                    <a:gd name="connsiteY1-316" fmla="*/ 247018 h 1085222"/>
                    <a:gd name="connsiteX2-317" fmla="*/ 1255116 w 1402671"/>
                    <a:gd name="connsiteY2-318" fmla="*/ 1085222 h 1085222"/>
                    <a:gd name="connsiteX3-319" fmla="*/ 0 w 1402671"/>
                    <a:gd name="connsiteY3-320" fmla="*/ 0 h 1085222"/>
                    <a:gd name="connsiteX0-321" fmla="*/ 0 w 1402671"/>
                    <a:gd name="connsiteY0-322" fmla="*/ 0 h 1085222"/>
                    <a:gd name="connsiteX1-323" fmla="*/ 1402671 w 1402671"/>
                    <a:gd name="connsiteY1-324" fmla="*/ 247018 h 1085222"/>
                    <a:gd name="connsiteX2-325" fmla="*/ 1255116 w 1402671"/>
                    <a:gd name="connsiteY2-326" fmla="*/ 1085222 h 1085222"/>
                    <a:gd name="connsiteX3-327" fmla="*/ 0 w 1402671"/>
                    <a:gd name="connsiteY3-328" fmla="*/ 0 h 1085222"/>
                    <a:gd name="connsiteX0-329" fmla="*/ 0 w 1402671"/>
                    <a:gd name="connsiteY0-330" fmla="*/ 0 h 1085222"/>
                    <a:gd name="connsiteX1-331" fmla="*/ 1402671 w 1402671"/>
                    <a:gd name="connsiteY1-332" fmla="*/ 247018 h 1085222"/>
                    <a:gd name="connsiteX2-333" fmla="*/ 1255116 w 1402671"/>
                    <a:gd name="connsiteY2-334" fmla="*/ 1085222 h 1085222"/>
                    <a:gd name="connsiteX3-335" fmla="*/ 0 w 1402671"/>
                    <a:gd name="connsiteY3-336" fmla="*/ 0 h 1085222"/>
                    <a:gd name="connsiteX0-337" fmla="*/ 0 w 1402671"/>
                    <a:gd name="connsiteY0-338" fmla="*/ 0 h 1085222"/>
                    <a:gd name="connsiteX1-339" fmla="*/ 1402671 w 1402671"/>
                    <a:gd name="connsiteY1-340" fmla="*/ 247018 h 1085222"/>
                    <a:gd name="connsiteX2-341" fmla="*/ 1255116 w 1402671"/>
                    <a:gd name="connsiteY2-342" fmla="*/ 1085222 h 1085222"/>
                    <a:gd name="connsiteX3-343" fmla="*/ 0 w 1402671"/>
                    <a:gd name="connsiteY3-344" fmla="*/ 0 h 1085222"/>
                    <a:gd name="connsiteX0-345" fmla="*/ 0 w 1402671"/>
                    <a:gd name="connsiteY0-346" fmla="*/ 0 h 1085222"/>
                    <a:gd name="connsiteX1-347" fmla="*/ 1402671 w 1402671"/>
                    <a:gd name="connsiteY1-348" fmla="*/ 247018 h 1085222"/>
                    <a:gd name="connsiteX2-349" fmla="*/ 1255116 w 1402671"/>
                    <a:gd name="connsiteY2-350" fmla="*/ 1085222 h 1085222"/>
                    <a:gd name="connsiteX3-351" fmla="*/ 0 w 1402671"/>
                    <a:gd name="connsiteY3-352" fmla="*/ 0 h 1085222"/>
                    <a:gd name="connsiteX0-353" fmla="*/ 0 w 1402671"/>
                    <a:gd name="connsiteY0-354" fmla="*/ 0 h 1085222"/>
                    <a:gd name="connsiteX1-355" fmla="*/ 1402671 w 1402671"/>
                    <a:gd name="connsiteY1-356" fmla="*/ 247018 h 1085222"/>
                    <a:gd name="connsiteX2-357" fmla="*/ 1255116 w 1402671"/>
                    <a:gd name="connsiteY2-358" fmla="*/ 1085222 h 1085222"/>
                    <a:gd name="connsiteX3-359" fmla="*/ 0 w 1402671"/>
                    <a:gd name="connsiteY3-360" fmla="*/ 0 h 1085222"/>
                    <a:gd name="connsiteX0-361" fmla="*/ 0 w 1407005"/>
                    <a:gd name="connsiteY0-362" fmla="*/ 0 h 1137226"/>
                    <a:gd name="connsiteX1-363" fmla="*/ 1407005 w 1407005"/>
                    <a:gd name="connsiteY1-364" fmla="*/ 299022 h 1137226"/>
                    <a:gd name="connsiteX2-365" fmla="*/ 1259450 w 1407005"/>
                    <a:gd name="connsiteY2-366" fmla="*/ 1137226 h 1137226"/>
                    <a:gd name="connsiteX3-367" fmla="*/ 0 w 1407005"/>
                    <a:gd name="connsiteY3-368" fmla="*/ 0 h 1137226"/>
                    <a:gd name="connsiteX0-369" fmla="*/ 0 w 1407005"/>
                    <a:gd name="connsiteY0-370" fmla="*/ 0 h 1137226"/>
                    <a:gd name="connsiteX1-371" fmla="*/ 1407005 w 1407005"/>
                    <a:gd name="connsiteY1-372" fmla="*/ 299022 h 1137226"/>
                    <a:gd name="connsiteX2-373" fmla="*/ 1259450 w 1407005"/>
                    <a:gd name="connsiteY2-374" fmla="*/ 1137226 h 1137226"/>
                    <a:gd name="connsiteX3-375" fmla="*/ 0 w 1407005"/>
                    <a:gd name="connsiteY3-376" fmla="*/ 0 h 1137226"/>
                    <a:gd name="connsiteX0-377" fmla="*/ 0 w 1407005"/>
                    <a:gd name="connsiteY0-378" fmla="*/ 0 h 1137226"/>
                    <a:gd name="connsiteX1-379" fmla="*/ 1407005 w 1407005"/>
                    <a:gd name="connsiteY1-380" fmla="*/ 299022 h 1137226"/>
                    <a:gd name="connsiteX2-381" fmla="*/ 1259450 w 1407005"/>
                    <a:gd name="connsiteY2-382" fmla="*/ 1137226 h 1137226"/>
                    <a:gd name="connsiteX3-383" fmla="*/ 0 w 1407005"/>
                    <a:gd name="connsiteY3-384" fmla="*/ 0 h 1137226"/>
                    <a:gd name="connsiteX0-385" fmla="*/ 0 w 1407005"/>
                    <a:gd name="connsiteY0-386" fmla="*/ 0 h 1119891"/>
                    <a:gd name="connsiteX1-387" fmla="*/ 1407005 w 1407005"/>
                    <a:gd name="connsiteY1-388" fmla="*/ 299022 h 1119891"/>
                    <a:gd name="connsiteX2-389" fmla="*/ 1220447 w 1407005"/>
                    <a:gd name="connsiteY2-390" fmla="*/ 1119891 h 1119891"/>
                    <a:gd name="connsiteX3-391" fmla="*/ 0 w 1407005"/>
                    <a:gd name="connsiteY3-392" fmla="*/ 0 h 1119891"/>
                    <a:gd name="connsiteX0-393" fmla="*/ 0 w 1407005"/>
                    <a:gd name="connsiteY0-394" fmla="*/ 0 h 1119891"/>
                    <a:gd name="connsiteX1-395" fmla="*/ 1407005 w 1407005"/>
                    <a:gd name="connsiteY1-396" fmla="*/ 299022 h 1119891"/>
                    <a:gd name="connsiteX2-397" fmla="*/ 1220447 w 1407005"/>
                    <a:gd name="connsiteY2-398" fmla="*/ 1119891 h 1119891"/>
                    <a:gd name="connsiteX3-399" fmla="*/ 0 w 1407005"/>
                    <a:gd name="connsiteY3-400" fmla="*/ 0 h 1119891"/>
                    <a:gd name="connsiteX0-401" fmla="*/ 0 w 1407005"/>
                    <a:gd name="connsiteY0-402" fmla="*/ 0 h 1119891"/>
                    <a:gd name="connsiteX1-403" fmla="*/ 1407005 w 1407005"/>
                    <a:gd name="connsiteY1-404" fmla="*/ 299022 h 1119891"/>
                    <a:gd name="connsiteX2-405" fmla="*/ 1220447 w 1407005"/>
                    <a:gd name="connsiteY2-406" fmla="*/ 1119891 h 1119891"/>
                    <a:gd name="connsiteX3-407" fmla="*/ 0 w 1407005"/>
                    <a:gd name="connsiteY3-408" fmla="*/ 0 h 1119891"/>
                    <a:gd name="connsiteX0-409" fmla="*/ 0 w 1407005"/>
                    <a:gd name="connsiteY0-410" fmla="*/ 0 h 1179268"/>
                    <a:gd name="connsiteX1-411" fmla="*/ 1407005 w 1407005"/>
                    <a:gd name="connsiteY1-412" fmla="*/ 299022 h 1179268"/>
                    <a:gd name="connsiteX2-413" fmla="*/ 1345138 w 1407005"/>
                    <a:gd name="connsiteY2-414" fmla="*/ 1179268 h 1179268"/>
                    <a:gd name="connsiteX3-415" fmla="*/ 0 w 1407005"/>
                    <a:gd name="connsiteY3-416" fmla="*/ 0 h 1179268"/>
                    <a:gd name="connsiteX0-417" fmla="*/ 0 w 1407005"/>
                    <a:gd name="connsiteY0-418" fmla="*/ 0 h 1179268"/>
                    <a:gd name="connsiteX1-419" fmla="*/ 1407005 w 1407005"/>
                    <a:gd name="connsiteY1-420" fmla="*/ 299022 h 1179268"/>
                    <a:gd name="connsiteX2-421" fmla="*/ 1345138 w 1407005"/>
                    <a:gd name="connsiteY2-422" fmla="*/ 1179268 h 1179268"/>
                    <a:gd name="connsiteX3-423" fmla="*/ 0 w 1407005"/>
                    <a:gd name="connsiteY3-424" fmla="*/ 0 h 1179268"/>
                    <a:gd name="connsiteX0-425" fmla="*/ 0 w 1407005"/>
                    <a:gd name="connsiteY0-426" fmla="*/ 0 h 1191143"/>
                    <a:gd name="connsiteX1-427" fmla="*/ 1407005 w 1407005"/>
                    <a:gd name="connsiteY1-428" fmla="*/ 299022 h 1191143"/>
                    <a:gd name="connsiteX2-429" fmla="*/ 1374827 w 1407005"/>
                    <a:gd name="connsiteY2-430" fmla="*/ 1191143 h 1191143"/>
                    <a:gd name="connsiteX3-431" fmla="*/ 0 w 1407005"/>
                    <a:gd name="connsiteY3-432" fmla="*/ 0 h 1191143"/>
                    <a:gd name="connsiteX0-433" fmla="*/ 0 w 1407005"/>
                    <a:gd name="connsiteY0-434" fmla="*/ 0 h 1191143"/>
                    <a:gd name="connsiteX1-435" fmla="*/ 1407005 w 1407005"/>
                    <a:gd name="connsiteY1-436" fmla="*/ 299022 h 1191143"/>
                    <a:gd name="connsiteX2-437" fmla="*/ 1374827 w 1407005"/>
                    <a:gd name="connsiteY2-438" fmla="*/ 1191143 h 1191143"/>
                    <a:gd name="connsiteX3-439" fmla="*/ 0 w 1407005"/>
                    <a:gd name="connsiteY3-440" fmla="*/ 0 h 1191143"/>
                    <a:gd name="connsiteX0-441" fmla="*/ 0 w 1407005"/>
                    <a:gd name="connsiteY0-442" fmla="*/ 0 h 1191143"/>
                    <a:gd name="connsiteX1-443" fmla="*/ 1407005 w 1407005"/>
                    <a:gd name="connsiteY1-444" fmla="*/ 299022 h 1191143"/>
                    <a:gd name="connsiteX2-445" fmla="*/ 1374827 w 1407005"/>
                    <a:gd name="connsiteY2-446" fmla="*/ 1191143 h 1191143"/>
                    <a:gd name="connsiteX3-447" fmla="*/ 0 w 1407005"/>
                    <a:gd name="connsiteY3-448" fmla="*/ 0 h 1191143"/>
                    <a:gd name="connsiteX0-449" fmla="*/ 0 w 1407005"/>
                    <a:gd name="connsiteY0-450" fmla="*/ 0 h 1191143"/>
                    <a:gd name="connsiteX1-451" fmla="*/ 1407005 w 1407005"/>
                    <a:gd name="connsiteY1-452" fmla="*/ 299022 h 1191143"/>
                    <a:gd name="connsiteX2-453" fmla="*/ 1374827 w 1407005"/>
                    <a:gd name="connsiteY2-454" fmla="*/ 1191143 h 1191143"/>
                    <a:gd name="connsiteX3-455" fmla="*/ 0 w 1407005"/>
                    <a:gd name="connsiteY3-456" fmla="*/ 0 h 1191143"/>
                    <a:gd name="connsiteX0-457" fmla="*/ 0 w 1407005"/>
                    <a:gd name="connsiteY0-458" fmla="*/ 0 h 1214894"/>
                    <a:gd name="connsiteX1-459" fmla="*/ 1407005 w 1407005"/>
                    <a:gd name="connsiteY1-460" fmla="*/ 299022 h 1214894"/>
                    <a:gd name="connsiteX2-461" fmla="*/ 1404515 w 1407005"/>
                    <a:gd name="connsiteY2-462" fmla="*/ 1214894 h 1214894"/>
                    <a:gd name="connsiteX3-463" fmla="*/ 0 w 1407005"/>
                    <a:gd name="connsiteY3-464" fmla="*/ 0 h 1214894"/>
                    <a:gd name="connsiteX0-465" fmla="*/ 0 w 1409956"/>
                    <a:gd name="connsiteY0-466" fmla="*/ 0 h 1214894"/>
                    <a:gd name="connsiteX1-467" fmla="*/ 1407005 w 1409956"/>
                    <a:gd name="connsiteY1-468" fmla="*/ 299022 h 1214894"/>
                    <a:gd name="connsiteX2-469" fmla="*/ 1404515 w 1409956"/>
                    <a:gd name="connsiteY2-470" fmla="*/ 1214894 h 1214894"/>
                    <a:gd name="connsiteX3-471" fmla="*/ 0 w 1409956"/>
                    <a:gd name="connsiteY3-472" fmla="*/ 0 h 1214894"/>
                    <a:gd name="connsiteX0-473" fmla="*/ 0 w 1407005"/>
                    <a:gd name="connsiteY0-474" fmla="*/ 0 h 1131767"/>
                    <a:gd name="connsiteX1-475" fmla="*/ 1407005 w 1407005"/>
                    <a:gd name="connsiteY1-476" fmla="*/ 299022 h 1131767"/>
                    <a:gd name="connsiteX2-477" fmla="*/ 1285762 w 1407005"/>
                    <a:gd name="connsiteY2-478" fmla="*/ 1131767 h 1131767"/>
                    <a:gd name="connsiteX3-479" fmla="*/ 0 w 1407005"/>
                    <a:gd name="connsiteY3-480" fmla="*/ 0 h 1131767"/>
                    <a:gd name="connsiteX0-481" fmla="*/ 0 w 1407005"/>
                    <a:gd name="connsiteY0-482" fmla="*/ 0 h 1131767"/>
                    <a:gd name="connsiteX1-483" fmla="*/ 1407005 w 1407005"/>
                    <a:gd name="connsiteY1-484" fmla="*/ 299022 h 1131767"/>
                    <a:gd name="connsiteX2-485" fmla="*/ 1285762 w 1407005"/>
                    <a:gd name="connsiteY2-486" fmla="*/ 1131767 h 1131767"/>
                    <a:gd name="connsiteX3-487" fmla="*/ 0 w 1407005"/>
                    <a:gd name="connsiteY3-488" fmla="*/ 0 h 1131767"/>
                    <a:gd name="connsiteX0-489" fmla="*/ 0 w 1407005"/>
                    <a:gd name="connsiteY0-490" fmla="*/ 0 h 1131767"/>
                    <a:gd name="connsiteX1-491" fmla="*/ 1407005 w 1407005"/>
                    <a:gd name="connsiteY1-492" fmla="*/ 299022 h 1131767"/>
                    <a:gd name="connsiteX2-493" fmla="*/ 1285762 w 1407005"/>
                    <a:gd name="connsiteY2-494" fmla="*/ 1131767 h 1131767"/>
                    <a:gd name="connsiteX3-495" fmla="*/ 0 w 1407005"/>
                    <a:gd name="connsiteY3-496" fmla="*/ 0 h 1131767"/>
                    <a:gd name="connsiteX0-497" fmla="*/ 0 w 1407005"/>
                    <a:gd name="connsiteY0-498" fmla="*/ 0 h 1131767"/>
                    <a:gd name="connsiteX1-499" fmla="*/ 1407005 w 1407005"/>
                    <a:gd name="connsiteY1-500" fmla="*/ 299022 h 1131767"/>
                    <a:gd name="connsiteX2-501" fmla="*/ 1285762 w 1407005"/>
                    <a:gd name="connsiteY2-502" fmla="*/ 1131767 h 1131767"/>
                    <a:gd name="connsiteX3-503" fmla="*/ 0 w 1407005"/>
                    <a:gd name="connsiteY3-504" fmla="*/ 0 h 1131767"/>
                    <a:gd name="connsiteX0-505" fmla="*/ 0 w 1407005"/>
                    <a:gd name="connsiteY0-506" fmla="*/ 0 h 1131767"/>
                    <a:gd name="connsiteX1-507" fmla="*/ 1407005 w 1407005"/>
                    <a:gd name="connsiteY1-508" fmla="*/ 299022 h 1131767"/>
                    <a:gd name="connsiteX2-509" fmla="*/ 1285762 w 1407005"/>
                    <a:gd name="connsiteY2-510" fmla="*/ 1131767 h 1131767"/>
                    <a:gd name="connsiteX3-511" fmla="*/ 0 w 1407005"/>
                    <a:gd name="connsiteY3-512" fmla="*/ 0 h 1131767"/>
                    <a:gd name="connsiteX0-513" fmla="*/ 0 w 1407005"/>
                    <a:gd name="connsiteY0-514" fmla="*/ 0 h 1131767"/>
                    <a:gd name="connsiteX1-515" fmla="*/ 1407005 w 1407005"/>
                    <a:gd name="connsiteY1-516" fmla="*/ 299022 h 1131767"/>
                    <a:gd name="connsiteX2-517" fmla="*/ 1285762 w 1407005"/>
                    <a:gd name="connsiteY2-518" fmla="*/ 1131767 h 1131767"/>
                    <a:gd name="connsiteX3-519" fmla="*/ 0 w 1407005"/>
                    <a:gd name="connsiteY3-520" fmla="*/ 0 h 1131767"/>
                    <a:gd name="connsiteX0-521" fmla="*/ 0 w 1407005"/>
                    <a:gd name="connsiteY0-522" fmla="*/ 0 h 1131767"/>
                    <a:gd name="connsiteX1-523" fmla="*/ 1407005 w 1407005"/>
                    <a:gd name="connsiteY1-524" fmla="*/ 299022 h 1131767"/>
                    <a:gd name="connsiteX2-525" fmla="*/ 1285762 w 1407005"/>
                    <a:gd name="connsiteY2-526" fmla="*/ 1131767 h 1131767"/>
                    <a:gd name="connsiteX3-527" fmla="*/ 0 w 1407005"/>
                    <a:gd name="connsiteY3-528" fmla="*/ 0 h 1131767"/>
                    <a:gd name="connsiteX0-529" fmla="*/ 0 w 1409386"/>
                    <a:gd name="connsiteY0-530" fmla="*/ 0 h 1310361"/>
                    <a:gd name="connsiteX1-531" fmla="*/ 1409386 w 1409386"/>
                    <a:gd name="connsiteY1-532" fmla="*/ 477616 h 1310361"/>
                    <a:gd name="connsiteX2-533" fmla="*/ 1288143 w 1409386"/>
                    <a:gd name="connsiteY2-534" fmla="*/ 1310361 h 1310361"/>
                    <a:gd name="connsiteX3-535" fmla="*/ 0 w 1409386"/>
                    <a:gd name="connsiteY3-536" fmla="*/ 0 h 1310361"/>
                    <a:gd name="connsiteX0-537" fmla="*/ 0 w 1409386"/>
                    <a:gd name="connsiteY0-538" fmla="*/ 0 h 1310361"/>
                    <a:gd name="connsiteX1-539" fmla="*/ 1409386 w 1409386"/>
                    <a:gd name="connsiteY1-540" fmla="*/ 477616 h 1310361"/>
                    <a:gd name="connsiteX2-541" fmla="*/ 1288143 w 1409386"/>
                    <a:gd name="connsiteY2-542" fmla="*/ 1310361 h 1310361"/>
                    <a:gd name="connsiteX3-543" fmla="*/ 0 w 1409386"/>
                    <a:gd name="connsiteY3-544" fmla="*/ 0 h 1310361"/>
                    <a:gd name="connsiteX0-545" fmla="*/ 0 w 1409386"/>
                    <a:gd name="connsiteY0-546" fmla="*/ 0 h 1310361"/>
                    <a:gd name="connsiteX1-547" fmla="*/ 1409386 w 1409386"/>
                    <a:gd name="connsiteY1-548" fmla="*/ 477616 h 1310361"/>
                    <a:gd name="connsiteX2-549" fmla="*/ 1288143 w 1409386"/>
                    <a:gd name="connsiteY2-550" fmla="*/ 1310361 h 1310361"/>
                    <a:gd name="connsiteX3-551" fmla="*/ 0 w 1409386"/>
                    <a:gd name="connsiteY3-552" fmla="*/ 0 h 1310361"/>
                    <a:gd name="connsiteX0-553" fmla="*/ 0 w 1409386"/>
                    <a:gd name="connsiteY0-554" fmla="*/ 0 h 1310361"/>
                    <a:gd name="connsiteX1-555" fmla="*/ 1409386 w 1409386"/>
                    <a:gd name="connsiteY1-556" fmla="*/ 477616 h 1310361"/>
                    <a:gd name="connsiteX2-557" fmla="*/ 1295287 w 1409386"/>
                    <a:gd name="connsiteY2-558" fmla="*/ 1310361 h 1310361"/>
                    <a:gd name="connsiteX3-559" fmla="*/ 0 w 1409386"/>
                    <a:gd name="connsiteY3-560" fmla="*/ 0 h 1310361"/>
                    <a:gd name="connsiteX0-561" fmla="*/ 0 w 1409386"/>
                    <a:gd name="connsiteY0-562" fmla="*/ 0 h 1310361"/>
                    <a:gd name="connsiteX1-563" fmla="*/ 1409386 w 1409386"/>
                    <a:gd name="connsiteY1-564" fmla="*/ 477616 h 1310361"/>
                    <a:gd name="connsiteX2-565" fmla="*/ 1295287 w 1409386"/>
                    <a:gd name="connsiteY2-566" fmla="*/ 1310361 h 1310361"/>
                    <a:gd name="connsiteX3-567" fmla="*/ 0 w 1409386"/>
                    <a:gd name="connsiteY3-568" fmla="*/ 0 h 1310361"/>
                    <a:gd name="connsiteX0-569" fmla="*/ 0 w 1402243"/>
                    <a:gd name="connsiteY0-570" fmla="*/ 0 h 1310361"/>
                    <a:gd name="connsiteX1-571" fmla="*/ 1402243 w 1402243"/>
                    <a:gd name="connsiteY1-572" fmla="*/ 477616 h 1310361"/>
                    <a:gd name="connsiteX2-573" fmla="*/ 1288144 w 1402243"/>
                    <a:gd name="connsiteY2-574" fmla="*/ 1310361 h 1310361"/>
                    <a:gd name="connsiteX3-575" fmla="*/ 0 w 1402243"/>
                    <a:gd name="connsiteY3-576" fmla="*/ 0 h 1310361"/>
                    <a:gd name="connsiteX0-577" fmla="*/ 0 w 1402243"/>
                    <a:gd name="connsiteY0-578" fmla="*/ 0 h 1310361"/>
                    <a:gd name="connsiteX1-579" fmla="*/ 1402243 w 1402243"/>
                    <a:gd name="connsiteY1-580" fmla="*/ 477616 h 1310361"/>
                    <a:gd name="connsiteX2-581" fmla="*/ 1288144 w 1402243"/>
                    <a:gd name="connsiteY2-582" fmla="*/ 1310361 h 1310361"/>
                    <a:gd name="connsiteX3-583" fmla="*/ 0 w 1402243"/>
                    <a:gd name="connsiteY3-584" fmla="*/ 0 h 1310361"/>
                    <a:gd name="connsiteX0-585" fmla="*/ 0 w 1402243"/>
                    <a:gd name="connsiteY0-586" fmla="*/ 0 h 1310361"/>
                    <a:gd name="connsiteX1-587" fmla="*/ 1402243 w 1402243"/>
                    <a:gd name="connsiteY1-588" fmla="*/ 477616 h 1310361"/>
                    <a:gd name="connsiteX2-589" fmla="*/ 1288144 w 1402243"/>
                    <a:gd name="connsiteY2-590" fmla="*/ 1310361 h 1310361"/>
                    <a:gd name="connsiteX3-591" fmla="*/ 0 w 1402243"/>
                    <a:gd name="connsiteY3-592" fmla="*/ 0 h 1310361"/>
                    <a:gd name="connsiteX0-593" fmla="*/ 0 w 1402243"/>
                    <a:gd name="connsiteY0-594" fmla="*/ 0 h 1305598"/>
                    <a:gd name="connsiteX1-595" fmla="*/ 1402243 w 1402243"/>
                    <a:gd name="connsiteY1-596" fmla="*/ 477616 h 1305598"/>
                    <a:gd name="connsiteX2-597" fmla="*/ 1292907 w 1402243"/>
                    <a:gd name="connsiteY2-598" fmla="*/ 1305598 h 1305598"/>
                    <a:gd name="connsiteX3-599" fmla="*/ 0 w 1402243"/>
                    <a:gd name="connsiteY3-600" fmla="*/ 0 h 1305598"/>
                    <a:gd name="connsiteX0-601" fmla="*/ 34 w 1402277"/>
                    <a:gd name="connsiteY0-602" fmla="*/ 0 h 1305598"/>
                    <a:gd name="connsiteX1-603" fmla="*/ 1402277 w 1402277"/>
                    <a:gd name="connsiteY1-604" fmla="*/ 477616 h 1305598"/>
                    <a:gd name="connsiteX2-605" fmla="*/ 1292941 w 1402277"/>
                    <a:gd name="connsiteY2-606" fmla="*/ 1305598 h 1305598"/>
                    <a:gd name="connsiteX3-607" fmla="*/ 34 w 1402277"/>
                    <a:gd name="connsiteY3-608" fmla="*/ 0 h 1305598"/>
                    <a:gd name="connsiteX0-609" fmla="*/ 37 w 1402280"/>
                    <a:gd name="connsiteY0-610" fmla="*/ 0 h 1305598"/>
                    <a:gd name="connsiteX1-611" fmla="*/ 1402280 w 1402280"/>
                    <a:gd name="connsiteY1-612" fmla="*/ 477616 h 1305598"/>
                    <a:gd name="connsiteX2-613" fmla="*/ 1292944 w 1402280"/>
                    <a:gd name="connsiteY2-614" fmla="*/ 1305598 h 1305598"/>
                    <a:gd name="connsiteX3-615" fmla="*/ 37 w 1402280"/>
                    <a:gd name="connsiteY3-616" fmla="*/ 0 h 1305598"/>
                    <a:gd name="connsiteX0-617" fmla="*/ 37 w 1409424"/>
                    <a:gd name="connsiteY0-618" fmla="*/ 0 h 1307979"/>
                    <a:gd name="connsiteX1-619" fmla="*/ 1409424 w 1409424"/>
                    <a:gd name="connsiteY1-620" fmla="*/ 479997 h 1307979"/>
                    <a:gd name="connsiteX2-621" fmla="*/ 1300088 w 1409424"/>
                    <a:gd name="connsiteY2-622" fmla="*/ 1307979 h 1307979"/>
                    <a:gd name="connsiteX3-623" fmla="*/ 37 w 1409424"/>
                    <a:gd name="connsiteY3-624" fmla="*/ 0 h 1307979"/>
                    <a:gd name="connsiteX0-625" fmla="*/ 0 w 1409387"/>
                    <a:gd name="connsiteY0-626" fmla="*/ 0 h 1307979"/>
                    <a:gd name="connsiteX1-627" fmla="*/ 1409387 w 1409387"/>
                    <a:gd name="connsiteY1-628" fmla="*/ 479997 h 1307979"/>
                    <a:gd name="connsiteX2-629" fmla="*/ 1300051 w 1409387"/>
                    <a:gd name="connsiteY2-630" fmla="*/ 1307979 h 1307979"/>
                    <a:gd name="connsiteX3-631" fmla="*/ 0 w 1409387"/>
                    <a:gd name="connsiteY3-632" fmla="*/ 0 h 1307979"/>
                    <a:gd name="connsiteX0-633" fmla="*/ 0 w 1409387"/>
                    <a:gd name="connsiteY0-634" fmla="*/ 0 h 1307979"/>
                    <a:gd name="connsiteX1-635" fmla="*/ 1409387 w 1409387"/>
                    <a:gd name="connsiteY1-636" fmla="*/ 479997 h 1307979"/>
                    <a:gd name="connsiteX2-637" fmla="*/ 1300051 w 1409387"/>
                    <a:gd name="connsiteY2-638" fmla="*/ 1307979 h 1307979"/>
                    <a:gd name="connsiteX3-639" fmla="*/ 0 w 1409387"/>
                    <a:gd name="connsiteY3-640" fmla="*/ 0 h 1307979"/>
                    <a:gd name="connsiteX0-641" fmla="*/ 0 w 1409387"/>
                    <a:gd name="connsiteY0-642" fmla="*/ 0 h 1307979"/>
                    <a:gd name="connsiteX1-643" fmla="*/ 1409387 w 1409387"/>
                    <a:gd name="connsiteY1-644" fmla="*/ 479997 h 1307979"/>
                    <a:gd name="connsiteX2-645" fmla="*/ 1300051 w 1409387"/>
                    <a:gd name="connsiteY2-646" fmla="*/ 1307979 h 1307979"/>
                    <a:gd name="connsiteX3-647" fmla="*/ 0 w 1409387"/>
                    <a:gd name="connsiteY3-648" fmla="*/ 0 h 1307979"/>
                    <a:gd name="connsiteX0-649" fmla="*/ 0 w 1409387"/>
                    <a:gd name="connsiteY0-650" fmla="*/ 0 h 1310360"/>
                    <a:gd name="connsiteX1-651" fmla="*/ 1409387 w 1409387"/>
                    <a:gd name="connsiteY1-652" fmla="*/ 479997 h 1310360"/>
                    <a:gd name="connsiteX2-653" fmla="*/ 1292907 w 1409387"/>
                    <a:gd name="connsiteY2-654" fmla="*/ 1310360 h 1310360"/>
                    <a:gd name="connsiteX3-655" fmla="*/ 0 w 1409387"/>
                    <a:gd name="connsiteY3-656" fmla="*/ 0 h 1310360"/>
                    <a:gd name="connsiteX0-657" fmla="*/ 0 w 1409387"/>
                    <a:gd name="connsiteY0-658" fmla="*/ 0 h 1310360"/>
                    <a:gd name="connsiteX1-659" fmla="*/ 1409387 w 1409387"/>
                    <a:gd name="connsiteY1-660" fmla="*/ 479997 h 1310360"/>
                    <a:gd name="connsiteX2-661" fmla="*/ 1292907 w 1409387"/>
                    <a:gd name="connsiteY2-662" fmla="*/ 1310360 h 1310360"/>
                    <a:gd name="connsiteX3-663" fmla="*/ 0 w 1409387"/>
                    <a:gd name="connsiteY3-664" fmla="*/ 0 h 1310360"/>
                    <a:gd name="connsiteX0-665" fmla="*/ 0 w 1399862"/>
                    <a:gd name="connsiteY0-666" fmla="*/ 0 h 1310360"/>
                    <a:gd name="connsiteX1-667" fmla="*/ 1399862 w 1399862"/>
                    <a:gd name="connsiteY1-668" fmla="*/ 475234 h 1310360"/>
                    <a:gd name="connsiteX2-669" fmla="*/ 1292907 w 1399862"/>
                    <a:gd name="connsiteY2-670" fmla="*/ 1310360 h 1310360"/>
                    <a:gd name="connsiteX3-671" fmla="*/ 0 w 1399862"/>
                    <a:gd name="connsiteY3-672" fmla="*/ 0 h 1310360"/>
                    <a:gd name="connsiteX0-673" fmla="*/ 0 w 1399862"/>
                    <a:gd name="connsiteY0-674" fmla="*/ 0 h 1313626"/>
                    <a:gd name="connsiteX1-675" fmla="*/ 1399862 w 1399862"/>
                    <a:gd name="connsiteY1-676" fmla="*/ 475234 h 1313626"/>
                    <a:gd name="connsiteX2-677" fmla="*/ 1296172 w 1399862"/>
                    <a:gd name="connsiteY2-678" fmla="*/ 1313626 h 1313626"/>
                    <a:gd name="connsiteX3-679" fmla="*/ 0 w 1399862"/>
                    <a:gd name="connsiteY3-680" fmla="*/ 0 h 1313626"/>
                    <a:gd name="connsiteX0-681" fmla="*/ 0 w 1399862"/>
                    <a:gd name="connsiteY0-682" fmla="*/ 0 h 1313626"/>
                    <a:gd name="connsiteX1-683" fmla="*/ 1399862 w 1399862"/>
                    <a:gd name="connsiteY1-684" fmla="*/ 475234 h 1313626"/>
                    <a:gd name="connsiteX2-685" fmla="*/ 1296172 w 1399862"/>
                    <a:gd name="connsiteY2-686" fmla="*/ 1313626 h 1313626"/>
                    <a:gd name="connsiteX3-687" fmla="*/ 0 w 1399862"/>
                    <a:gd name="connsiteY3-688" fmla="*/ 0 h 131362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399862" h="1313626">
                      <a:moveTo>
                        <a:pt x="0" y="0"/>
                      </a:moveTo>
                      <a:lnTo>
                        <a:pt x="1399862" y="475234"/>
                      </a:lnTo>
                      <a:cubicBezTo>
                        <a:pt x="1333023" y="1022495"/>
                        <a:pt x="1333801" y="1008878"/>
                        <a:pt x="1296172" y="1313626"/>
                      </a:cubicBezTo>
                      <a:cubicBezTo>
                        <a:pt x="1116035" y="1197087"/>
                        <a:pt x="44855" y="665365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30000"/>
                      </a:schemeClr>
                    </a:gs>
                    <a:gs pos="65000">
                      <a:schemeClr val="accent2"/>
                    </a:gs>
                    <a:gs pos="100000">
                      <a:schemeClr val="accent2"/>
                    </a:gs>
                  </a:gsLst>
                  <a:lin ang="16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Group 57"/>
              <p:cNvGrpSpPr/>
              <p:nvPr/>
            </p:nvGrpSpPr>
            <p:grpSpPr>
              <a:xfrm rot="16200000" flipH="1">
                <a:off x="924987" y="159433"/>
                <a:ext cx="3569097" cy="2926378"/>
                <a:chOff x="539552" y="-1"/>
                <a:chExt cx="2852268" cy="2926378"/>
              </a:xfrm>
            </p:grpSpPr>
            <p:sp>
              <p:nvSpPr>
                <p:cNvPr id="61" name="Rectangle 23"/>
                <p:cNvSpPr/>
                <p:nvPr/>
              </p:nvSpPr>
              <p:spPr>
                <a:xfrm>
                  <a:off x="539552" y="-1"/>
                  <a:ext cx="1412807" cy="1564768"/>
                </a:xfrm>
                <a:custGeom>
                  <a:avLst/>
                  <a:gdLst>
                    <a:gd name="connsiteX0" fmla="*/ 0 w 1412807"/>
                    <a:gd name="connsiteY0" fmla="*/ 0 h 2045803"/>
                    <a:gd name="connsiteX1" fmla="*/ 1412807 w 1412807"/>
                    <a:gd name="connsiteY1" fmla="*/ 0 h 2045803"/>
                    <a:gd name="connsiteX2" fmla="*/ 1412807 w 1412807"/>
                    <a:gd name="connsiteY2" fmla="*/ 2045803 h 2045803"/>
                    <a:gd name="connsiteX3" fmla="*/ 0 w 1412807"/>
                    <a:gd name="connsiteY3" fmla="*/ 2045803 h 2045803"/>
                    <a:gd name="connsiteX4" fmla="*/ 0 w 1412807"/>
                    <a:gd name="connsiteY4" fmla="*/ 0 h 2045803"/>
                    <a:gd name="connsiteX0-1" fmla="*/ 0 w 1412807"/>
                    <a:gd name="connsiteY0-2" fmla="*/ 0 h 2045803"/>
                    <a:gd name="connsiteX1-3" fmla="*/ 1412807 w 1412807"/>
                    <a:gd name="connsiteY1-4" fmla="*/ 0 h 2045803"/>
                    <a:gd name="connsiteX2-5" fmla="*/ 1412807 w 1412807"/>
                    <a:gd name="connsiteY2-6" fmla="*/ 2045803 h 2045803"/>
                    <a:gd name="connsiteX3-7" fmla="*/ 13001 w 1412807"/>
                    <a:gd name="connsiteY3-8" fmla="*/ 1452093 h 2045803"/>
                    <a:gd name="connsiteX4-9" fmla="*/ 0 w 1412807"/>
                    <a:gd name="connsiteY4-10" fmla="*/ 0 h 2045803"/>
                    <a:gd name="connsiteX0-11" fmla="*/ 0 w 1412807"/>
                    <a:gd name="connsiteY0-12" fmla="*/ 0 h 2045803"/>
                    <a:gd name="connsiteX1-13" fmla="*/ 1412807 w 1412807"/>
                    <a:gd name="connsiteY1-14" fmla="*/ 0 h 2045803"/>
                    <a:gd name="connsiteX2-15" fmla="*/ 1412807 w 1412807"/>
                    <a:gd name="connsiteY2-16" fmla="*/ 2045803 h 2045803"/>
                    <a:gd name="connsiteX3-17" fmla="*/ 21669 w 1412807"/>
                    <a:gd name="connsiteY3-18" fmla="*/ 1521432 h 2045803"/>
                    <a:gd name="connsiteX4-19" fmla="*/ 0 w 1412807"/>
                    <a:gd name="connsiteY4-20" fmla="*/ 0 h 2045803"/>
                    <a:gd name="connsiteX0-21" fmla="*/ 0 w 1412807"/>
                    <a:gd name="connsiteY0-22" fmla="*/ 0 h 2045803"/>
                    <a:gd name="connsiteX1-23" fmla="*/ 1412807 w 1412807"/>
                    <a:gd name="connsiteY1-24" fmla="*/ 0 h 2045803"/>
                    <a:gd name="connsiteX2-25" fmla="*/ 1412807 w 1412807"/>
                    <a:gd name="connsiteY2-26" fmla="*/ 2045803 h 2045803"/>
                    <a:gd name="connsiteX3-27" fmla="*/ 13002 w 1412807"/>
                    <a:gd name="connsiteY3-28" fmla="*/ 1534433 h 2045803"/>
                    <a:gd name="connsiteX4-29" fmla="*/ 0 w 1412807"/>
                    <a:gd name="connsiteY4-30" fmla="*/ 0 h 2045803"/>
                    <a:gd name="connsiteX0-31" fmla="*/ 0 w 1412807"/>
                    <a:gd name="connsiteY0-32" fmla="*/ 0 h 2045803"/>
                    <a:gd name="connsiteX1-33" fmla="*/ 1412807 w 1412807"/>
                    <a:gd name="connsiteY1-34" fmla="*/ 0 h 2045803"/>
                    <a:gd name="connsiteX2-35" fmla="*/ 1412807 w 1412807"/>
                    <a:gd name="connsiteY2-36" fmla="*/ 2045803 h 2045803"/>
                    <a:gd name="connsiteX3-37" fmla="*/ 4335 w 1412807"/>
                    <a:gd name="connsiteY3-38" fmla="*/ 1534433 h 2045803"/>
                    <a:gd name="connsiteX4-39" fmla="*/ 0 w 1412807"/>
                    <a:gd name="connsiteY4-40" fmla="*/ 0 h 2045803"/>
                    <a:gd name="connsiteX0-41" fmla="*/ 0 w 1412807"/>
                    <a:gd name="connsiteY0-42" fmla="*/ 0 h 1768449"/>
                    <a:gd name="connsiteX1-43" fmla="*/ 1412807 w 1412807"/>
                    <a:gd name="connsiteY1-44" fmla="*/ 0 h 1768449"/>
                    <a:gd name="connsiteX2-45" fmla="*/ 1412807 w 1412807"/>
                    <a:gd name="connsiteY2-46" fmla="*/ 1768449 h 1768449"/>
                    <a:gd name="connsiteX3-47" fmla="*/ 4335 w 1412807"/>
                    <a:gd name="connsiteY3-48" fmla="*/ 1534433 h 1768449"/>
                    <a:gd name="connsiteX4-49" fmla="*/ 0 w 1412807"/>
                    <a:gd name="connsiteY4-50" fmla="*/ 0 h 1768449"/>
                    <a:gd name="connsiteX0-51" fmla="*/ 0 w 1412807"/>
                    <a:gd name="connsiteY0-52" fmla="*/ 0 h 1564768"/>
                    <a:gd name="connsiteX1-53" fmla="*/ 1412807 w 1412807"/>
                    <a:gd name="connsiteY1-54" fmla="*/ 0 h 1564768"/>
                    <a:gd name="connsiteX2-55" fmla="*/ 1412807 w 1412807"/>
                    <a:gd name="connsiteY2-56" fmla="*/ 1564768 h 1564768"/>
                    <a:gd name="connsiteX3-57" fmla="*/ 4335 w 1412807"/>
                    <a:gd name="connsiteY3-58" fmla="*/ 1534433 h 1564768"/>
                    <a:gd name="connsiteX4-59" fmla="*/ 0 w 1412807"/>
                    <a:gd name="connsiteY4-60" fmla="*/ 0 h 1564768"/>
                    <a:gd name="connsiteX0-61" fmla="*/ 0 w 1412807"/>
                    <a:gd name="connsiteY0-62" fmla="*/ 0 h 1564768"/>
                    <a:gd name="connsiteX1-63" fmla="*/ 1412807 w 1412807"/>
                    <a:gd name="connsiteY1-64" fmla="*/ 0 h 1564768"/>
                    <a:gd name="connsiteX2-65" fmla="*/ 1412807 w 1412807"/>
                    <a:gd name="connsiteY2-66" fmla="*/ 1564768 h 1564768"/>
                    <a:gd name="connsiteX3-67" fmla="*/ 8669 w 1412807"/>
                    <a:gd name="connsiteY3-68" fmla="*/ 1192074 h 1564768"/>
                    <a:gd name="connsiteX4-69" fmla="*/ 0 w 1412807"/>
                    <a:gd name="connsiteY4-70" fmla="*/ 0 h 15647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412807" h="1564768">
                      <a:moveTo>
                        <a:pt x="0" y="0"/>
                      </a:moveTo>
                      <a:lnTo>
                        <a:pt x="1412807" y="0"/>
                      </a:lnTo>
                      <a:lnTo>
                        <a:pt x="1412807" y="1564768"/>
                      </a:lnTo>
                      <a:lnTo>
                        <a:pt x="8669" y="1192074"/>
                      </a:lnTo>
                      <a:cubicBezTo>
                        <a:pt x="5779" y="794716"/>
                        <a:pt x="2890" y="39735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Freeform 59"/>
                <p:cNvSpPr/>
                <p:nvPr/>
              </p:nvSpPr>
              <p:spPr>
                <a:xfrm>
                  <a:off x="554751" y="1168505"/>
                  <a:ext cx="2837069" cy="1757872"/>
                </a:xfrm>
                <a:custGeom>
                  <a:avLst/>
                  <a:gdLst>
                    <a:gd name="connsiteX0" fmla="*/ 2814221 w 2814221"/>
                    <a:gd name="connsiteY0" fmla="*/ 825624 h 825624"/>
                    <a:gd name="connsiteX1" fmla="*/ 1411549 w 2814221"/>
                    <a:gd name="connsiteY1" fmla="*/ 0 h 825624"/>
                    <a:gd name="connsiteX2" fmla="*/ 0 w 2814221"/>
                    <a:gd name="connsiteY2" fmla="*/ 0 h 825624"/>
                    <a:gd name="connsiteX3" fmla="*/ 2814221 w 2814221"/>
                    <a:gd name="connsiteY3" fmla="*/ 825624 h 825624"/>
                    <a:gd name="connsiteX0-1" fmla="*/ 2857558 w 2857558"/>
                    <a:gd name="connsiteY0-2" fmla="*/ 933965 h 933965"/>
                    <a:gd name="connsiteX1-3" fmla="*/ 1411549 w 2857558"/>
                    <a:gd name="connsiteY1-4" fmla="*/ 0 h 933965"/>
                    <a:gd name="connsiteX2-5" fmla="*/ 0 w 2857558"/>
                    <a:gd name="connsiteY2-6" fmla="*/ 0 h 933965"/>
                    <a:gd name="connsiteX3-7" fmla="*/ 2857558 w 2857558"/>
                    <a:gd name="connsiteY3-8" fmla="*/ 933965 h 933965"/>
                    <a:gd name="connsiteX0-9" fmla="*/ 2857558 w 2857558"/>
                    <a:gd name="connsiteY0-10" fmla="*/ 933965 h 933965"/>
                    <a:gd name="connsiteX1-11" fmla="*/ 1411549 w 2857558"/>
                    <a:gd name="connsiteY1-12" fmla="*/ 0 h 933965"/>
                    <a:gd name="connsiteX2-13" fmla="*/ 0 w 2857558"/>
                    <a:gd name="connsiteY2-14" fmla="*/ 0 h 933965"/>
                    <a:gd name="connsiteX3-15" fmla="*/ 2857558 w 2857558"/>
                    <a:gd name="connsiteY3-16" fmla="*/ 933965 h 933965"/>
                    <a:gd name="connsiteX0-17" fmla="*/ 2857558 w 2857558"/>
                    <a:gd name="connsiteY0-18" fmla="*/ 933965 h 933965"/>
                    <a:gd name="connsiteX1-19" fmla="*/ 1411549 w 2857558"/>
                    <a:gd name="connsiteY1-20" fmla="*/ 0 h 933965"/>
                    <a:gd name="connsiteX2-21" fmla="*/ 0 w 2857558"/>
                    <a:gd name="connsiteY2-22" fmla="*/ 0 h 933965"/>
                    <a:gd name="connsiteX3-23" fmla="*/ 2857558 w 2857558"/>
                    <a:gd name="connsiteY3-24" fmla="*/ 933965 h 933965"/>
                    <a:gd name="connsiteX0-25" fmla="*/ 2857558 w 2959190"/>
                    <a:gd name="connsiteY0-26" fmla="*/ 933965 h 944130"/>
                    <a:gd name="connsiteX1-27" fmla="*/ 2240453 w 2959190"/>
                    <a:gd name="connsiteY1-28" fmla="*/ 493532 h 944130"/>
                    <a:gd name="connsiteX2-29" fmla="*/ 1411549 w 2959190"/>
                    <a:gd name="connsiteY2-30" fmla="*/ 0 h 944130"/>
                    <a:gd name="connsiteX3-31" fmla="*/ 0 w 2959190"/>
                    <a:gd name="connsiteY3-32" fmla="*/ 0 h 944130"/>
                    <a:gd name="connsiteX4" fmla="*/ 2857558 w 2959190"/>
                    <a:gd name="connsiteY4" fmla="*/ 933965 h 944130"/>
                    <a:gd name="connsiteX0-33" fmla="*/ 2857558 w 2960905"/>
                    <a:gd name="connsiteY0-34" fmla="*/ 933965 h 944027"/>
                    <a:gd name="connsiteX1-35" fmla="*/ 2257787 w 2960905"/>
                    <a:gd name="connsiteY1-36" fmla="*/ 489198 h 944027"/>
                    <a:gd name="connsiteX2-37" fmla="*/ 1411549 w 2960905"/>
                    <a:gd name="connsiteY2-38" fmla="*/ 0 h 944027"/>
                    <a:gd name="connsiteX3-39" fmla="*/ 0 w 2960905"/>
                    <a:gd name="connsiteY3-40" fmla="*/ 0 h 944027"/>
                    <a:gd name="connsiteX4-41" fmla="*/ 2857558 w 2960905"/>
                    <a:gd name="connsiteY4-42" fmla="*/ 933965 h 944027"/>
                    <a:gd name="connsiteX0-43" fmla="*/ 2857558 w 2960905"/>
                    <a:gd name="connsiteY0-44" fmla="*/ 933965 h 944027"/>
                    <a:gd name="connsiteX1-45" fmla="*/ 2257787 w 2960905"/>
                    <a:gd name="connsiteY1-46" fmla="*/ 489198 h 944027"/>
                    <a:gd name="connsiteX2-47" fmla="*/ 1411549 w 2960905"/>
                    <a:gd name="connsiteY2-48" fmla="*/ 0 h 944027"/>
                    <a:gd name="connsiteX3-49" fmla="*/ 0 w 2960905"/>
                    <a:gd name="connsiteY3-50" fmla="*/ 0 h 944027"/>
                    <a:gd name="connsiteX4-51" fmla="*/ 2857558 w 2960905"/>
                    <a:gd name="connsiteY4-52" fmla="*/ 933965 h 944027"/>
                    <a:gd name="connsiteX0-53" fmla="*/ 2857558 w 2960905"/>
                    <a:gd name="connsiteY0-54" fmla="*/ 933965 h 944027"/>
                    <a:gd name="connsiteX1-55" fmla="*/ 2257787 w 2960905"/>
                    <a:gd name="connsiteY1-56" fmla="*/ 489198 h 944027"/>
                    <a:gd name="connsiteX2-57" fmla="*/ 1411549 w 2960905"/>
                    <a:gd name="connsiteY2-58" fmla="*/ 0 h 944027"/>
                    <a:gd name="connsiteX3-59" fmla="*/ 0 w 2960905"/>
                    <a:gd name="connsiteY3-60" fmla="*/ 0 h 944027"/>
                    <a:gd name="connsiteX4-61" fmla="*/ 2857558 w 2960905"/>
                    <a:gd name="connsiteY4-62" fmla="*/ 933965 h 944027"/>
                    <a:gd name="connsiteX0-63" fmla="*/ 2857558 w 2857558"/>
                    <a:gd name="connsiteY0-64" fmla="*/ 933965 h 933965"/>
                    <a:gd name="connsiteX1-65" fmla="*/ 2257787 w 2857558"/>
                    <a:gd name="connsiteY1-66" fmla="*/ 489198 h 933965"/>
                    <a:gd name="connsiteX2-67" fmla="*/ 1411549 w 2857558"/>
                    <a:gd name="connsiteY2-68" fmla="*/ 0 h 933965"/>
                    <a:gd name="connsiteX3-69" fmla="*/ 0 w 2857558"/>
                    <a:gd name="connsiteY3-70" fmla="*/ 0 h 933965"/>
                    <a:gd name="connsiteX4-71" fmla="*/ 2857558 w 2857558"/>
                    <a:gd name="connsiteY4-72" fmla="*/ 933965 h 933965"/>
                    <a:gd name="connsiteX0-73" fmla="*/ 2857558 w 2857558"/>
                    <a:gd name="connsiteY0-74" fmla="*/ 933965 h 933965"/>
                    <a:gd name="connsiteX1-75" fmla="*/ 2257787 w 2857558"/>
                    <a:gd name="connsiteY1-76" fmla="*/ 489198 h 933965"/>
                    <a:gd name="connsiteX2-77" fmla="*/ 1411549 w 2857558"/>
                    <a:gd name="connsiteY2-78" fmla="*/ 0 h 933965"/>
                    <a:gd name="connsiteX3-79" fmla="*/ 0 w 2857558"/>
                    <a:gd name="connsiteY3-80" fmla="*/ 0 h 933965"/>
                    <a:gd name="connsiteX4-81" fmla="*/ 2857558 w 2857558"/>
                    <a:gd name="connsiteY4-82" fmla="*/ 933965 h 933965"/>
                    <a:gd name="connsiteX0-83" fmla="*/ 2857558 w 2857558"/>
                    <a:gd name="connsiteY0-84" fmla="*/ 933965 h 933965"/>
                    <a:gd name="connsiteX1-85" fmla="*/ 2257787 w 2857558"/>
                    <a:gd name="connsiteY1-86" fmla="*/ 489198 h 933965"/>
                    <a:gd name="connsiteX2-87" fmla="*/ 1411549 w 2857558"/>
                    <a:gd name="connsiteY2-88" fmla="*/ 0 h 933965"/>
                    <a:gd name="connsiteX3-89" fmla="*/ 0 w 2857558"/>
                    <a:gd name="connsiteY3-90" fmla="*/ 0 h 933965"/>
                    <a:gd name="connsiteX4-91" fmla="*/ 2857558 w 2857558"/>
                    <a:gd name="connsiteY4-92" fmla="*/ 933965 h 933965"/>
                    <a:gd name="connsiteX0-93" fmla="*/ 2857558 w 2857558"/>
                    <a:gd name="connsiteY0-94" fmla="*/ 933965 h 933965"/>
                    <a:gd name="connsiteX1-95" fmla="*/ 2257787 w 2857558"/>
                    <a:gd name="connsiteY1-96" fmla="*/ 489198 h 933965"/>
                    <a:gd name="connsiteX2-97" fmla="*/ 1411549 w 2857558"/>
                    <a:gd name="connsiteY2-98" fmla="*/ 0 h 933965"/>
                    <a:gd name="connsiteX3-99" fmla="*/ 0 w 2857558"/>
                    <a:gd name="connsiteY3-100" fmla="*/ 0 h 933965"/>
                    <a:gd name="connsiteX4-101" fmla="*/ 2857558 w 2857558"/>
                    <a:gd name="connsiteY4-102" fmla="*/ 933965 h 933965"/>
                    <a:gd name="connsiteX0-103" fmla="*/ 2857558 w 2857558"/>
                    <a:gd name="connsiteY0-104" fmla="*/ 933965 h 933965"/>
                    <a:gd name="connsiteX1-105" fmla="*/ 2257787 w 2857558"/>
                    <a:gd name="connsiteY1-106" fmla="*/ 489198 h 933965"/>
                    <a:gd name="connsiteX2-107" fmla="*/ 1411549 w 2857558"/>
                    <a:gd name="connsiteY2-108" fmla="*/ 0 h 933965"/>
                    <a:gd name="connsiteX3-109" fmla="*/ 0 w 2857558"/>
                    <a:gd name="connsiteY3-110" fmla="*/ 0 h 933965"/>
                    <a:gd name="connsiteX4-111" fmla="*/ 2857558 w 2857558"/>
                    <a:gd name="connsiteY4-112" fmla="*/ 933965 h 933965"/>
                    <a:gd name="connsiteX0-113" fmla="*/ 2857558 w 2857558"/>
                    <a:gd name="connsiteY0-114" fmla="*/ 933965 h 933965"/>
                    <a:gd name="connsiteX1-115" fmla="*/ 2301124 w 2857558"/>
                    <a:gd name="connsiteY1-116" fmla="*/ 519534 h 933965"/>
                    <a:gd name="connsiteX2-117" fmla="*/ 1411549 w 2857558"/>
                    <a:gd name="connsiteY2-118" fmla="*/ 0 h 933965"/>
                    <a:gd name="connsiteX3-119" fmla="*/ 0 w 2857558"/>
                    <a:gd name="connsiteY3-120" fmla="*/ 0 h 933965"/>
                    <a:gd name="connsiteX4-121" fmla="*/ 2857558 w 2857558"/>
                    <a:gd name="connsiteY4-122" fmla="*/ 933965 h 933965"/>
                    <a:gd name="connsiteX0-123" fmla="*/ 2874892 w 2874892"/>
                    <a:gd name="connsiteY0-124" fmla="*/ 955633 h 955633"/>
                    <a:gd name="connsiteX1-125" fmla="*/ 2301124 w 2874892"/>
                    <a:gd name="connsiteY1-126" fmla="*/ 519534 h 955633"/>
                    <a:gd name="connsiteX2-127" fmla="*/ 1411549 w 2874892"/>
                    <a:gd name="connsiteY2-128" fmla="*/ 0 h 955633"/>
                    <a:gd name="connsiteX3-129" fmla="*/ 0 w 2874892"/>
                    <a:gd name="connsiteY3-130" fmla="*/ 0 h 955633"/>
                    <a:gd name="connsiteX4-131" fmla="*/ 2874892 w 2874892"/>
                    <a:gd name="connsiteY4-132" fmla="*/ 955633 h 955633"/>
                    <a:gd name="connsiteX0-133" fmla="*/ 2874892 w 2874892"/>
                    <a:gd name="connsiteY0-134" fmla="*/ 955633 h 955633"/>
                    <a:gd name="connsiteX1-135" fmla="*/ 2301124 w 2874892"/>
                    <a:gd name="connsiteY1-136" fmla="*/ 519534 h 955633"/>
                    <a:gd name="connsiteX2-137" fmla="*/ 1411549 w 2874892"/>
                    <a:gd name="connsiteY2-138" fmla="*/ 0 h 955633"/>
                    <a:gd name="connsiteX3-139" fmla="*/ 0 w 2874892"/>
                    <a:gd name="connsiteY3-140" fmla="*/ 0 h 955633"/>
                    <a:gd name="connsiteX4-141" fmla="*/ 2874892 w 2874892"/>
                    <a:gd name="connsiteY4-142" fmla="*/ 955633 h 955633"/>
                    <a:gd name="connsiteX0-143" fmla="*/ 2874892 w 2874892"/>
                    <a:gd name="connsiteY0-144" fmla="*/ 955633 h 955633"/>
                    <a:gd name="connsiteX1-145" fmla="*/ 2175448 w 2874892"/>
                    <a:gd name="connsiteY1-146" fmla="*/ 432861 h 955633"/>
                    <a:gd name="connsiteX2-147" fmla="*/ 1411549 w 2874892"/>
                    <a:gd name="connsiteY2-148" fmla="*/ 0 h 955633"/>
                    <a:gd name="connsiteX3-149" fmla="*/ 0 w 2874892"/>
                    <a:gd name="connsiteY3-150" fmla="*/ 0 h 955633"/>
                    <a:gd name="connsiteX4-151" fmla="*/ 2874892 w 2874892"/>
                    <a:gd name="connsiteY4-152" fmla="*/ 955633 h 955633"/>
                    <a:gd name="connsiteX0-153" fmla="*/ 2874892 w 2874892"/>
                    <a:gd name="connsiteY0-154" fmla="*/ 955633 h 955633"/>
                    <a:gd name="connsiteX1-155" fmla="*/ 2175448 w 2874892"/>
                    <a:gd name="connsiteY1-156" fmla="*/ 432861 h 955633"/>
                    <a:gd name="connsiteX2-157" fmla="*/ 1411549 w 2874892"/>
                    <a:gd name="connsiteY2-158" fmla="*/ 0 h 955633"/>
                    <a:gd name="connsiteX3-159" fmla="*/ 0 w 2874892"/>
                    <a:gd name="connsiteY3-160" fmla="*/ 0 h 955633"/>
                    <a:gd name="connsiteX4-161" fmla="*/ 2874892 w 2874892"/>
                    <a:gd name="connsiteY4-162" fmla="*/ 955633 h 955633"/>
                    <a:gd name="connsiteX0-163" fmla="*/ 2874892 w 2874892"/>
                    <a:gd name="connsiteY0-164" fmla="*/ 1198318 h 1198318"/>
                    <a:gd name="connsiteX1-165" fmla="*/ 2175448 w 2874892"/>
                    <a:gd name="connsiteY1-166" fmla="*/ 675546 h 1198318"/>
                    <a:gd name="connsiteX2-167" fmla="*/ 1402882 w 2874892"/>
                    <a:gd name="connsiteY2-168" fmla="*/ 0 h 1198318"/>
                    <a:gd name="connsiteX3-169" fmla="*/ 0 w 2874892"/>
                    <a:gd name="connsiteY3-170" fmla="*/ 242685 h 1198318"/>
                    <a:gd name="connsiteX4-171" fmla="*/ 2874892 w 2874892"/>
                    <a:gd name="connsiteY4-172" fmla="*/ 1198318 h 1198318"/>
                    <a:gd name="connsiteX0-173" fmla="*/ 2874892 w 2874892"/>
                    <a:gd name="connsiteY0-174" fmla="*/ 1198318 h 1198318"/>
                    <a:gd name="connsiteX1-175" fmla="*/ 2175448 w 2874892"/>
                    <a:gd name="connsiteY1-176" fmla="*/ 675546 h 1198318"/>
                    <a:gd name="connsiteX2-177" fmla="*/ 1402882 w 2874892"/>
                    <a:gd name="connsiteY2-178" fmla="*/ 0 h 1198318"/>
                    <a:gd name="connsiteX3-179" fmla="*/ 0 w 2874892"/>
                    <a:gd name="connsiteY3-180" fmla="*/ 242685 h 1198318"/>
                    <a:gd name="connsiteX4-181" fmla="*/ 2874892 w 2874892"/>
                    <a:gd name="connsiteY4-182" fmla="*/ 1198318 h 1198318"/>
                    <a:gd name="connsiteX0-183" fmla="*/ 2874892 w 2874892"/>
                    <a:gd name="connsiteY0-184" fmla="*/ 1198318 h 1198318"/>
                    <a:gd name="connsiteX1-185" fmla="*/ 2175448 w 2874892"/>
                    <a:gd name="connsiteY1-186" fmla="*/ 692880 h 1198318"/>
                    <a:gd name="connsiteX2-187" fmla="*/ 1402882 w 2874892"/>
                    <a:gd name="connsiteY2-188" fmla="*/ 0 h 1198318"/>
                    <a:gd name="connsiteX3-189" fmla="*/ 0 w 2874892"/>
                    <a:gd name="connsiteY3-190" fmla="*/ 242685 h 1198318"/>
                    <a:gd name="connsiteX4-191" fmla="*/ 2874892 w 2874892"/>
                    <a:gd name="connsiteY4-192" fmla="*/ 1198318 h 1198318"/>
                    <a:gd name="connsiteX0-193" fmla="*/ 2874892 w 2874892"/>
                    <a:gd name="connsiteY0-194" fmla="*/ 1198318 h 1198318"/>
                    <a:gd name="connsiteX1-195" fmla="*/ 2175448 w 2874892"/>
                    <a:gd name="connsiteY1-196" fmla="*/ 692880 h 1198318"/>
                    <a:gd name="connsiteX2-197" fmla="*/ 1402882 w 2874892"/>
                    <a:gd name="connsiteY2-198" fmla="*/ 0 h 1198318"/>
                    <a:gd name="connsiteX3-199" fmla="*/ 0 w 2874892"/>
                    <a:gd name="connsiteY3-200" fmla="*/ 242685 h 1198318"/>
                    <a:gd name="connsiteX4-201" fmla="*/ 2874892 w 2874892"/>
                    <a:gd name="connsiteY4-202" fmla="*/ 1198318 h 1198318"/>
                    <a:gd name="connsiteX0-203" fmla="*/ 2874892 w 2874892"/>
                    <a:gd name="connsiteY0-204" fmla="*/ 1198318 h 1198318"/>
                    <a:gd name="connsiteX1-205" fmla="*/ 2158113 w 2874892"/>
                    <a:gd name="connsiteY1-206" fmla="*/ 710215 h 1198318"/>
                    <a:gd name="connsiteX2-207" fmla="*/ 1402882 w 2874892"/>
                    <a:gd name="connsiteY2-208" fmla="*/ 0 h 1198318"/>
                    <a:gd name="connsiteX3-209" fmla="*/ 0 w 2874892"/>
                    <a:gd name="connsiteY3-210" fmla="*/ 242685 h 1198318"/>
                    <a:gd name="connsiteX4-211" fmla="*/ 2874892 w 2874892"/>
                    <a:gd name="connsiteY4-212" fmla="*/ 1198318 h 1198318"/>
                    <a:gd name="connsiteX0-213" fmla="*/ 2874892 w 2874892"/>
                    <a:gd name="connsiteY0-214" fmla="*/ 1198318 h 1198318"/>
                    <a:gd name="connsiteX1-215" fmla="*/ 2158113 w 2874892"/>
                    <a:gd name="connsiteY1-216" fmla="*/ 710215 h 1198318"/>
                    <a:gd name="connsiteX2-217" fmla="*/ 1402882 w 2874892"/>
                    <a:gd name="connsiteY2-218" fmla="*/ 0 h 1198318"/>
                    <a:gd name="connsiteX3-219" fmla="*/ 0 w 2874892"/>
                    <a:gd name="connsiteY3-220" fmla="*/ 242685 h 1198318"/>
                    <a:gd name="connsiteX4-221" fmla="*/ 2874892 w 2874892"/>
                    <a:gd name="connsiteY4-222" fmla="*/ 1198318 h 1198318"/>
                    <a:gd name="connsiteX0-223" fmla="*/ 2874892 w 2874892"/>
                    <a:gd name="connsiteY0-224" fmla="*/ 1198318 h 1198318"/>
                    <a:gd name="connsiteX1-225" fmla="*/ 2158113 w 2874892"/>
                    <a:gd name="connsiteY1-226" fmla="*/ 710215 h 1198318"/>
                    <a:gd name="connsiteX2-227" fmla="*/ 1402882 w 2874892"/>
                    <a:gd name="connsiteY2-228" fmla="*/ 0 h 1198318"/>
                    <a:gd name="connsiteX3-229" fmla="*/ 0 w 2874892"/>
                    <a:gd name="connsiteY3-230" fmla="*/ 242685 h 1198318"/>
                    <a:gd name="connsiteX4-231" fmla="*/ 2874892 w 2874892"/>
                    <a:gd name="connsiteY4-232" fmla="*/ 1198318 h 1198318"/>
                    <a:gd name="connsiteX0-233" fmla="*/ 2900894 w 2900894"/>
                    <a:gd name="connsiteY0-234" fmla="*/ 1467004 h 1467004"/>
                    <a:gd name="connsiteX1-235" fmla="*/ 2184115 w 2900894"/>
                    <a:gd name="connsiteY1-236" fmla="*/ 978901 h 1467004"/>
                    <a:gd name="connsiteX2-237" fmla="*/ 1428884 w 2900894"/>
                    <a:gd name="connsiteY2-238" fmla="*/ 268686 h 1467004"/>
                    <a:gd name="connsiteX3-239" fmla="*/ 0 w 2900894"/>
                    <a:gd name="connsiteY3-240" fmla="*/ 0 h 1467004"/>
                    <a:gd name="connsiteX4-241" fmla="*/ 2900894 w 2900894"/>
                    <a:gd name="connsiteY4-242" fmla="*/ 1467004 h 1467004"/>
                    <a:gd name="connsiteX0-243" fmla="*/ 2866225 w 2866225"/>
                    <a:gd name="connsiteY0-244" fmla="*/ 1462670 h 1462670"/>
                    <a:gd name="connsiteX1-245" fmla="*/ 2149446 w 2866225"/>
                    <a:gd name="connsiteY1-246" fmla="*/ 974567 h 1462670"/>
                    <a:gd name="connsiteX2-247" fmla="*/ 1394215 w 2866225"/>
                    <a:gd name="connsiteY2-248" fmla="*/ 264352 h 1462670"/>
                    <a:gd name="connsiteX3-249" fmla="*/ 0 w 2866225"/>
                    <a:gd name="connsiteY3-250" fmla="*/ 0 h 1462670"/>
                    <a:gd name="connsiteX4-251" fmla="*/ 2866225 w 2866225"/>
                    <a:gd name="connsiteY4-252" fmla="*/ 1462670 h 1462670"/>
                    <a:gd name="connsiteX0-253" fmla="*/ 2879226 w 2879226"/>
                    <a:gd name="connsiteY0-254" fmla="*/ 1462670 h 1462670"/>
                    <a:gd name="connsiteX1-255" fmla="*/ 2162447 w 2879226"/>
                    <a:gd name="connsiteY1-256" fmla="*/ 974567 h 1462670"/>
                    <a:gd name="connsiteX2-257" fmla="*/ 1407216 w 2879226"/>
                    <a:gd name="connsiteY2-258" fmla="*/ 264352 h 1462670"/>
                    <a:gd name="connsiteX3-259" fmla="*/ 0 w 2879226"/>
                    <a:gd name="connsiteY3-260" fmla="*/ 0 h 1462670"/>
                    <a:gd name="connsiteX4-261" fmla="*/ 2879226 w 2879226"/>
                    <a:gd name="connsiteY4-262" fmla="*/ 1462670 h 1462670"/>
                    <a:gd name="connsiteX0-263" fmla="*/ 2879226 w 2879226"/>
                    <a:gd name="connsiteY0-264" fmla="*/ 1462670 h 1462670"/>
                    <a:gd name="connsiteX1-265" fmla="*/ 2162447 w 2879226"/>
                    <a:gd name="connsiteY1-266" fmla="*/ 974567 h 1462670"/>
                    <a:gd name="connsiteX2-267" fmla="*/ 1407216 w 2879226"/>
                    <a:gd name="connsiteY2-268" fmla="*/ 264352 h 1462670"/>
                    <a:gd name="connsiteX3-269" fmla="*/ 0 w 2879226"/>
                    <a:gd name="connsiteY3-270" fmla="*/ 0 h 1462670"/>
                    <a:gd name="connsiteX4-271" fmla="*/ 2879226 w 2879226"/>
                    <a:gd name="connsiteY4-272" fmla="*/ 1462670 h 1462670"/>
                    <a:gd name="connsiteX0-273" fmla="*/ 2879226 w 2879226"/>
                    <a:gd name="connsiteY0-274" fmla="*/ 1462670 h 1462670"/>
                    <a:gd name="connsiteX1-275" fmla="*/ 2162447 w 2879226"/>
                    <a:gd name="connsiteY1-276" fmla="*/ 974567 h 1462670"/>
                    <a:gd name="connsiteX2-277" fmla="*/ 1407216 w 2879226"/>
                    <a:gd name="connsiteY2-278" fmla="*/ 264352 h 1462670"/>
                    <a:gd name="connsiteX3-279" fmla="*/ 0 w 2879226"/>
                    <a:gd name="connsiteY3-280" fmla="*/ 0 h 1462670"/>
                    <a:gd name="connsiteX4-281" fmla="*/ 2879226 w 2879226"/>
                    <a:gd name="connsiteY4-282" fmla="*/ 1462670 h 1462670"/>
                    <a:gd name="connsiteX0-283" fmla="*/ 2879226 w 2879226"/>
                    <a:gd name="connsiteY0-284" fmla="*/ 1462670 h 1462670"/>
                    <a:gd name="connsiteX1-285" fmla="*/ 2162447 w 2879226"/>
                    <a:gd name="connsiteY1-286" fmla="*/ 974567 h 1462670"/>
                    <a:gd name="connsiteX2-287" fmla="*/ 1407216 w 2879226"/>
                    <a:gd name="connsiteY2-288" fmla="*/ 264352 h 1462670"/>
                    <a:gd name="connsiteX3-289" fmla="*/ 0 w 2879226"/>
                    <a:gd name="connsiteY3-290" fmla="*/ 0 h 1462670"/>
                    <a:gd name="connsiteX4-291" fmla="*/ 2879226 w 2879226"/>
                    <a:gd name="connsiteY4-292" fmla="*/ 1462670 h 1462670"/>
                    <a:gd name="connsiteX0-293" fmla="*/ 2601873 w 2601873"/>
                    <a:gd name="connsiteY0-294" fmla="*/ 1310992 h 1310992"/>
                    <a:gd name="connsiteX1-295" fmla="*/ 2162447 w 2601873"/>
                    <a:gd name="connsiteY1-296" fmla="*/ 974567 h 1310992"/>
                    <a:gd name="connsiteX2-297" fmla="*/ 1407216 w 2601873"/>
                    <a:gd name="connsiteY2-298" fmla="*/ 264352 h 1310992"/>
                    <a:gd name="connsiteX3-299" fmla="*/ 0 w 2601873"/>
                    <a:gd name="connsiteY3-300" fmla="*/ 0 h 1310992"/>
                    <a:gd name="connsiteX4-301" fmla="*/ 2601873 w 2601873"/>
                    <a:gd name="connsiteY4-302" fmla="*/ 1310992 h 1310992"/>
                    <a:gd name="connsiteX0-303" fmla="*/ 2601873 w 2601873"/>
                    <a:gd name="connsiteY0-304" fmla="*/ 1310992 h 1310992"/>
                    <a:gd name="connsiteX1-305" fmla="*/ 2162447 w 2601873"/>
                    <a:gd name="connsiteY1-306" fmla="*/ 974567 h 1310992"/>
                    <a:gd name="connsiteX2-307" fmla="*/ 1407216 w 2601873"/>
                    <a:gd name="connsiteY2-308" fmla="*/ 264352 h 1310992"/>
                    <a:gd name="connsiteX3-309" fmla="*/ 0 w 2601873"/>
                    <a:gd name="connsiteY3-310" fmla="*/ 0 h 1310992"/>
                    <a:gd name="connsiteX4-311" fmla="*/ 2601873 w 2601873"/>
                    <a:gd name="connsiteY4-312" fmla="*/ 1310992 h 1310992"/>
                    <a:gd name="connsiteX0-313" fmla="*/ 2601873 w 2637152"/>
                    <a:gd name="connsiteY0-314" fmla="*/ 1310992 h 1312603"/>
                    <a:gd name="connsiteX1-315" fmla="*/ 1407216 w 2637152"/>
                    <a:gd name="connsiteY1-316" fmla="*/ 264352 h 1312603"/>
                    <a:gd name="connsiteX2-317" fmla="*/ 0 w 2637152"/>
                    <a:gd name="connsiteY2-318" fmla="*/ 0 h 1312603"/>
                    <a:gd name="connsiteX3-319" fmla="*/ 2601873 w 2637152"/>
                    <a:gd name="connsiteY3-320" fmla="*/ 1310992 h 1312603"/>
                    <a:gd name="connsiteX0-321" fmla="*/ 2601873 w 2628373"/>
                    <a:gd name="connsiteY0-322" fmla="*/ 1310992 h 1313169"/>
                    <a:gd name="connsiteX1-323" fmla="*/ 1407216 w 2628373"/>
                    <a:gd name="connsiteY1-324" fmla="*/ 264352 h 1313169"/>
                    <a:gd name="connsiteX2-325" fmla="*/ 0 w 2628373"/>
                    <a:gd name="connsiteY2-326" fmla="*/ 0 h 1313169"/>
                    <a:gd name="connsiteX3-327" fmla="*/ 2601873 w 2628373"/>
                    <a:gd name="connsiteY3-328" fmla="*/ 1310992 h 1313169"/>
                    <a:gd name="connsiteX0-329" fmla="*/ 2601873 w 2601873"/>
                    <a:gd name="connsiteY0-330" fmla="*/ 1310992 h 1310992"/>
                    <a:gd name="connsiteX1-331" fmla="*/ 1407216 w 2601873"/>
                    <a:gd name="connsiteY1-332" fmla="*/ 264352 h 1310992"/>
                    <a:gd name="connsiteX2-333" fmla="*/ 0 w 2601873"/>
                    <a:gd name="connsiteY2-334" fmla="*/ 0 h 1310992"/>
                    <a:gd name="connsiteX3-335" fmla="*/ 2601873 w 2601873"/>
                    <a:gd name="connsiteY3-336" fmla="*/ 1310992 h 1310992"/>
                    <a:gd name="connsiteX0-337" fmla="*/ 2593206 w 2593206"/>
                    <a:gd name="connsiteY0-338" fmla="*/ 1644683 h 1644683"/>
                    <a:gd name="connsiteX1-339" fmla="*/ 1398549 w 2593206"/>
                    <a:gd name="connsiteY1-340" fmla="*/ 598043 h 1644683"/>
                    <a:gd name="connsiteX2-341" fmla="*/ 0 w 2593206"/>
                    <a:gd name="connsiteY2-342" fmla="*/ 0 h 1644683"/>
                    <a:gd name="connsiteX3-343" fmla="*/ 2593206 w 2593206"/>
                    <a:gd name="connsiteY3-344" fmla="*/ 1644683 h 1644683"/>
                    <a:gd name="connsiteX0-345" fmla="*/ 2593206 w 2593206"/>
                    <a:gd name="connsiteY0-346" fmla="*/ 1644683 h 1644683"/>
                    <a:gd name="connsiteX1-347" fmla="*/ 1381215 w 2593206"/>
                    <a:gd name="connsiteY1-348" fmla="*/ 372693 h 1644683"/>
                    <a:gd name="connsiteX2-349" fmla="*/ 0 w 2593206"/>
                    <a:gd name="connsiteY2-350" fmla="*/ 0 h 1644683"/>
                    <a:gd name="connsiteX3-351" fmla="*/ 2593206 w 2593206"/>
                    <a:gd name="connsiteY3-352" fmla="*/ 1644683 h 1644683"/>
                    <a:gd name="connsiteX0-353" fmla="*/ 2593206 w 2593206"/>
                    <a:gd name="connsiteY0-354" fmla="*/ 1644683 h 1644683"/>
                    <a:gd name="connsiteX1-355" fmla="*/ 1381215 w 2593206"/>
                    <a:gd name="connsiteY1-356" fmla="*/ 372693 h 1644683"/>
                    <a:gd name="connsiteX2-357" fmla="*/ 0 w 2593206"/>
                    <a:gd name="connsiteY2-358" fmla="*/ 0 h 1644683"/>
                    <a:gd name="connsiteX3-359" fmla="*/ 2593206 w 2593206"/>
                    <a:gd name="connsiteY3-360" fmla="*/ 1644683 h 1644683"/>
                    <a:gd name="connsiteX0-361" fmla="*/ 2593206 w 2593206"/>
                    <a:gd name="connsiteY0-362" fmla="*/ 1644683 h 1644683"/>
                    <a:gd name="connsiteX1-363" fmla="*/ 1398550 w 2593206"/>
                    <a:gd name="connsiteY1-364" fmla="*/ 377027 h 1644683"/>
                    <a:gd name="connsiteX2-365" fmla="*/ 0 w 2593206"/>
                    <a:gd name="connsiteY2-366" fmla="*/ 0 h 1644683"/>
                    <a:gd name="connsiteX3-367" fmla="*/ 2593206 w 2593206"/>
                    <a:gd name="connsiteY3-368" fmla="*/ 1644683 h 1644683"/>
                    <a:gd name="connsiteX0-369" fmla="*/ 2593206 w 2593206"/>
                    <a:gd name="connsiteY0-370" fmla="*/ 1644683 h 1644683"/>
                    <a:gd name="connsiteX1-371" fmla="*/ 1398550 w 2593206"/>
                    <a:gd name="connsiteY1-372" fmla="*/ 377027 h 1644683"/>
                    <a:gd name="connsiteX2-373" fmla="*/ 0 w 2593206"/>
                    <a:gd name="connsiteY2-374" fmla="*/ 0 h 1644683"/>
                    <a:gd name="connsiteX3-375" fmla="*/ 2593206 w 2593206"/>
                    <a:gd name="connsiteY3-376" fmla="*/ 1644683 h 1644683"/>
                    <a:gd name="connsiteX0-377" fmla="*/ 2593206 w 2593206"/>
                    <a:gd name="connsiteY0-378" fmla="*/ 1644683 h 1644683"/>
                    <a:gd name="connsiteX1-379" fmla="*/ 1398550 w 2593206"/>
                    <a:gd name="connsiteY1-380" fmla="*/ 377027 h 1644683"/>
                    <a:gd name="connsiteX2-381" fmla="*/ 0 w 2593206"/>
                    <a:gd name="connsiteY2-382" fmla="*/ 0 h 1644683"/>
                    <a:gd name="connsiteX3-383" fmla="*/ 2593206 w 2593206"/>
                    <a:gd name="connsiteY3-384" fmla="*/ 1644683 h 1644683"/>
                    <a:gd name="connsiteX0-385" fmla="*/ 2593206 w 2593206"/>
                    <a:gd name="connsiteY0-386" fmla="*/ 1644683 h 1644683"/>
                    <a:gd name="connsiteX1-387" fmla="*/ 1398550 w 2593206"/>
                    <a:gd name="connsiteY1-388" fmla="*/ 355359 h 1644683"/>
                    <a:gd name="connsiteX2-389" fmla="*/ 0 w 2593206"/>
                    <a:gd name="connsiteY2-390" fmla="*/ 0 h 1644683"/>
                    <a:gd name="connsiteX3-391" fmla="*/ 2593206 w 2593206"/>
                    <a:gd name="connsiteY3-392" fmla="*/ 1644683 h 1644683"/>
                    <a:gd name="connsiteX0-393" fmla="*/ 2593206 w 2593206"/>
                    <a:gd name="connsiteY0-394" fmla="*/ 1644683 h 1644683"/>
                    <a:gd name="connsiteX1-395" fmla="*/ 1398550 w 2593206"/>
                    <a:gd name="connsiteY1-396" fmla="*/ 355359 h 1644683"/>
                    <a:gd name="connsiteX2-397" fmla="*/ 0 w 2593206"/>
                    <a:gd name="connsiteY2-398" fmla="*/ 0 h 1644683"/>
                    <a:gd name="connsiteX3-399" fmla="*/ 2593206 w 2593206"/>
                    <a:gd name="connsiteY3-400" fmla="*/ 1644683 h 1644683"/>
                    <a:gd name="connsiteX0-401" fmla="*/ 2593206 w 2593206"/>
                    <a:gd name="connsiteY0-402" fmla="*/ 1644683 h 1644683"/>
                    <a:gd name="connsiteX1-403" fmla="*/ 1398550 w 2593206"/>
                    <a:gd name="connsiteY1-404" fmla="*/ 355359 h 1644683"/>
                    <a:gd name="connsiteX2-405" fmla="*/ 0 w 2593206"/>
                    <a:gd name="connsiteY2-406" fmla="*/ 0 h 1644683"/>
                    <a:gd name="connsiteX3-407" fmla="*/ 2593206 w 2593206"/>
                    <a:gd name="connsiteY3-408" fmla="*/ 1644683 h 1644683"/>
                    <a:gd name="connsiteX0-409" fmla="*/ 2593206 w 2593206"/>
                    <a:gd name="connsiteY0-410" fmla="*/ 1631682 h 1631682"/>
                    <a:gd name="connsiteX1-411" fmla="*/ 1398550 w 2593206"/>
                    <a:gd name="connsiteY1-412" fmla="*/ 355359 h 1631682"/>
                    <a:gd name="connsiteX2-413" fmla="*/ 0 w 2593206"/>
                    <a:gd name="connsiteY2-414" fmla="*/ 0 h 1631682"/>
                    <a:gd name="connsiteX3-415" fmla="*/ 2593206 w 2593206"/>
                    <a:gd name="connsiteY3-416" fmla="*/ 1631682 h 1631682"/>
                    <a:gd name="connsiteX0-417" fmla="*/ 2549869 w 2549869"/>
                    <a:gd name="connsiteY0-418" fmla="*/ 1618681 h 1618681"/>
                    <a:gd name="connsiteX1-419" fmla="*/ 1398550 w 2549869"/>
                    <a:gd name="connsiteY1-420" fmla="*/ 355359 h 1618681"/>
                    <a:gd name="connsiteX2-421" fmla="*/ 0 w 2549869"/>
                    <a:gd name="connsiteY2-422" fmla="*/ 0 h 1618681"/>
                    <a:gd name="connsiteX3-423" fmla="*/ 2549869 w 2549869"/>
                    <a:gd name="connsiteY3-424" fmla="*/ 1618681 h 1618681"/>
                    <a:gd name="connsiteX0-425" fmla="*/ 2549869 w 2549869"/>
                    <a:gd name="connsiteY0-426" fmla="*/ 1618681 h 1618681"/>
                    <a:gd name="connsiteX1-427" fmla="*/ 1398550 w 2549869"/>
                    <a:gd name="connsiteY1-428" fmla="*/ 355359 h 1618681"/>
                    <a:gd name="connsiteX2-429" fmla="*/ 0 w 2549869"/>
                    <a:gd name="connsiteY2-430" fmla="*/ 0 h 1618681"/>
                    <a:gd name="connsiteX3-431" fmla="*/ 2549869 w 2549869"/>
                    <a:gd name="connsiteY3-432" fmla="*/ 1618681 h 1618681"/>
                    <a:gd name="connsiteX0-433" fmla="*/ 2549869 w 2549869"/>
                    <a:gd name="connsiteY0-434" fmla="*/ 1618681 h 1618681"/>
                    <a:gd name="connsiteX1-435" fmla="*/ 1398550 w 2549869"/>
                    <a:gd name="connsiteY1-436" fmla="*/ 355359 h 1618681"/>
                    <a:gd name="connsiteX2-437" fmla="*/ 0 w 2549869"/>
                    <a:gd name="connsiteY2-438" fmla="*/ 0 h 1618681"/>
                    <a:gd name="connsiteX3-439" fmla="*/ 2549869 w 2549869"/>
                    <a:gd name="connsiteY3-440" fmla="*/ 1618681 h 1618681"/>
                    <a:gd name="connsiteX0-441" fmla="*/ 2549869 w 2549869"/>
                    <a:gd name="connsiteY0-442" fmla="*/ 1618681 h 1618681"/>
                    <a:gd name="connsiteX1-443" fmla="*/ 1398550 w 2549869"/>
                    <a:gd name="connsiteY1-444" fmla="*/ 355359 h 1618681"/>
                    <a:gd name="connsiteX2-445" fmla="*/ 0 w 2549869"/>
                    <a:gd name="connsiteY2-446" fmla="*/ 0 h 1618681"/>
                    <a:gd name="connsiteX3-447" fmla="*/ 2549869 w 2549869"/>
                    <a:gd name="connsiteY3-448" fmla="*/ 1618681 h 1618681"/>
                    <a:gd name="connsiteX0-449" fmla="*/ 2805188 w 2805188"/>
                    <a:gd name="connsiteY0-450" fmla="*/ 1743372 h 1743372"/>
                    <a:gd name="connsiteX1-451" fmla="*/ 1398550 w 2805188"/>
                    <a:gd name="connsiteY1-452" fmla="*/ 355359 h 1743372"/>
                    <a:gd name="connsiteX2-453" fmla="*/ 0 w 2805188"/>
                    <a:gd name="connsiteY2-454" fmla="*/ 0 h 1743372"/>
                    <a:gd name="connsiteX3-455" fmla="*/ 2805188 w 2805188"/>
                    <a:gd name="connsiteY3-456" fmla="*/ 1743372 h 1743372"/>
                    <a:gd name="connsiteX0-457" fmla="*/ 2805188 w 2805188"/>
                    <a:gd name="connsiteY0-458" fmla="*/ 1743372 h 1743372"/>
                    <a:gd name="connsiteX1-459" fmla="*/ 1398550 w 2805188"/>
                    <a:gd name="connsiteY1-460" fmla="*/ 355359 h 1743372"/>
                    <a:gd name="connsiteX2-461" fmla="*/ 0 w 2805188"/>
                    <a:gd name="connsiteY2-462" fmla="*/ 0 h 1743372"/>
                    <a:gd name="connsiteX3-463" fmla="*/ 2805188 w 2805188"/>
                    <a:gd name="connsiteY3-464" fmla="*/ 1743372 h 1743372"/>
                    <a:gd name="connsiteX0-465" fmla="*/ 2805188 w 2805188"/>
                    <a:gd name="connsiteY0-466" fmla="*/ 1743372 h 1743372"/>
                    <a:gd name="connsiteX1-467" fmla="*/ 1398550 w 2805188"/>
                    <a:gd name="connsiteY1-468" fmla="*/ 355359 h 1743372"/>
                    <a:gd name="connsiteX2-469" fmla="*/ 0 w 2805188"/>
                    <a:gd name="connsiteY2-470" fmla="*/ 0 h 1743372"/>
                    <a:gd name="connsiteX3-471" fmla="*/ 2805188 w 2805188"/>
                    <a:gd name="connsiteY3-472" fmla="*/ 1743372 h 1743372"/>
                    <a:gd name="connsiteX0-473" fmla="*/ 2805188 w 2805188"/>
                    <a:gd name="connsiteY0-474" fmla="*/ 1743372 h 1743372"/>
                    <a:gd name="connsiteX1-475" fmla="*/ 1398550 w 2805188"/>
                    <a:gd name="connsiteY1-476" fmla="*/ 355359 h 1743372"/>
                    <a:gd name="connsiteX2-477" fmla="*/ 0 w 2805188"/>
                    <a:gd name="connsiteY2-478" fmla="*/ 0 h 1743372"/>
                    <a:gd name="connsiteX3-479" fmla="*/ 2805188 w 2805188"/>
                    <a:gd name="connsiteY3-480" fmla="*/ 1743372 h 1743372"/>
                    <a:gd name="connsiteX0-481" fmla="*/ 2805188 w 2805188"/>
                    <a:gd name="connsiteY0-482" fmla="*/ 1743372 h 1743372"/>
                    <a:gd name="connsiteX1-483" fmla="*/ 1398550 w 2805188"/>
                    <a:gd name="connsiteY1-484" fmla="*/ 355359 h 1743372"/>
                    <a:gd name="connsiteX2-485" fmla="*/ 0 w 2805188"/>
                    <a:gd name="connsiteY2-486" fmla="*/ 0 h 1743372"/>
                    <a:gd name="connsiteX3-487" fmla="*/ 2805188 w 2805188"/>
                    <a:gd name="connsiteY3-488" fmla="*/ 1743372 h 1743372"/>
                    <a:gd name="connsiteX0-489" fmla="*/ 2805188 w 2805188"/>
                    <a:gd name="connsiteY0-490" fmla="*/ 1743372 h 1743372"/>
                    <a:gd name="connsiteX1-491" fmla="*/ 1398550 w 2805188"/>
                    <a:gd name="connsiteY1-492" fmla="*/ 355359 h 1743372"/>
                    <a:gd name="connsiteX2-493" fmla="*/ 0 w 2805188"/>
                    <a:gd name="connsiteY2-494" fmla="*/ 0 h 1743372"/>
                    <a:gd name="connsiteX3-495" fmla="*/ 2805188 w 2805188"/>
                    <a:gd name="connsiteY3-496" fmla="*/ 1743372 h 1743372"/>
                    <a:gd name="connsiteX0-497" fmla="*/ 2805188 w 2805188"/>
                    <a:gd name="connsiteY0-498" fmla="*/ 1743372 h 1743372"/>
                    <a:gd name="connsiteX1-499" fmla="*/ 1398550 w 2805188"/>
                    <a:gd name="connsiteY1-500" fmla="*/ 355359 h 1743372"/>
                    <a:gd name="connsiteX2-501" fmla="*/ 0 w 2805188"/>
                    <a:gd name="connsiteY2-502" fmla="*/ 0 h 1743372"/>
                    <a:gd name="connsiteX3-503" fmla="*/ 2805188 w 2805188"/>
                    <a:gd name="connsiteY3-504" fmla="*/ 1743372 h 1743372"/>
                    <a:gd name="connsiteX0-505" fmla="*/ 2805188 w 2805188"/>
                    <a:gd name="connsiteY0-506" fmla="*/ 1743372 h 1743372"/>
                    <a:gd name="connsiteX1-507" fmla="*/ 1398550 w 2805188"/>
                    <a:gd name="connsiteY1-508" fmla="*/ 355359 h 1743372"/>
                    <a:gd name="connsiteX2-509" fmla="*/ 0 w 2805188"/>
                    <a:gd name="connsiteY2-510" fmla="*/ 0 h 1743372"/>
                    <a:gd name="connsiteX3-511" fmla="*/ 2805188 w 2805188"/>
                    <a:gd name="connsiteY3-512" fmla="*/ 1743372 h 1743372"/>
                    <a:gd name="connsiteX0-513" fmla="*/ 2805188 w 2805188"/>
                    <a:gd name="connsiteY0-514" fmla="*/ 1743372 h 1743372"/>
                    <a:gd name="connsiteX1-515" fmla="*/ 1398550 w 2805188"/>
                    <a:gd name="connsiteY1-516" fmla="*/ 355359 h 1743372"/>
                    <a:gd name="connsiteX2-517" fmla="*/ 0 w 2805188"/>
                    <a:gd name="connsiteY2-518" fmla="*/ 0 h 1743372"/>
                    <a:gd name="connsiteX3-519" fmla="*/ 2805188 w 2805188"/>
                    <a:gd name="connsiteY3-520" fmla="*/ 1743372 h 1743372"/>
                    <a:gd name="connsiteX0-521" fmla="*/ 2888315 w 2888315"/>
                    <a:gd name="connsiteY0-522" fmla="*/ 1689933 h 1689933"/>
                    <a:gd name="connsiteX1-523" fmla="*/ 1398550 w 2888315"/>
                    <a:gd name="connsiteY1-524" fmla="*/ 355359 h 1689933"/>
                    <a:gd name="connsiteX2-525" fmla="*/ 0 w 2888315"/>
                    <a:gd name="connsiteY2-526" fmla="*/ 0 h 1689933"/>
                    <a:gd name="connsiteX3-527" fmla="*/ 2888315 w 2888315"/>
                    <a:gd name="connsiteY3-528" fmla="*/ 1689933 h 1689933"/>
                    <a:gd name="connsiteX0-529" fmla="*/ 2888315 w 2888315"/>
                    <a:gd name="connsiteY0-530" fmla="*/ 1689933 h 1689933"/>
                    <a:gd name="connsiteX1-531" fmla="*/ 1398550 w 2888315"/>
                    <a:gd name="connsiteY1-532" fmla="*/ 355359 h 1689933"/>
                    <a:gd name="connsiteX2-533" fmla="*/ 0 w 2888315"/>
                    <a:gd name="connsiteY2-534" fmla="*/ 0 h 1689933"/>
                    <a:gd name="connsiteX3-535" fmla="*/ 2888315 w 2888315"/>
                    <a:gd name="connsiteY3-536" fmla="*/ 1689933 h 1689933"/>
                    <a:gd name="connsiteX0-537" fmla="*/ 2888315 w 2888315"/>
                    <a:gd name="connsiteY0-538" fmla="*/ 1689933 h 1689933"/>
                    <a:gd name="connsiteX1-539" fmla="*/ 1398550 w 2888315"/>
                    <a:gd name="connsiteY1-540" fmla="*/ 355359 h 1689933"/>
                    <a:gd name="connsiteX2-541" fmla="*/ 0 w 2888315"/>
                    <a:gd name="connsiteY2-542" fmla="*/ 0 h 1689933"/>
                    <a:gd name="connsiteX3-543" fmla="*/ 2888315 w 2888315"/>
                    <a:gd name="connsiteY3-544" fmla="*/ 1689933 h 1689933"/>
                    <a:gd name="connsiteX0-545" fmla="*/ 2888315 w 2888315"/>
                    <a:gd name="connsiteY0-546" fmla="*/ 1689933 h 1689933"/>
                    <a:gd name="connsiteX1-547" fmla="*/ 1398550 w 2888315"/>
                    <a:gd name="connsiteY1-548" fmla="*/ 355359 h 1689933"/>
                    <a:gd name="connsiteX2-549" fmla="*/ 0 w 2888315"/>
                    <a:gd name="connsiteY2-550" fmla="*/ 0 h 1689933"/>
                    <a:gd name="connsiteX3-551" fmla="*/ 2888315 w 2888315"/>
                    <a:gd name="connsiteY3-552" fmla="*/ 1689933 h 1689933"/>
                    <a:gd name="connsiteX0-553" fmla="*/ 2888315 w 2888315"/>
                    <a:gd name="connsiteY0-554" fmla="*/ 1678058 h 1678058"/>
                    <a:gd name="connsiteX1-555" fmla="*/ 1398550 w 2888315"/>
                    <a:gd name="connsiteY1-556" fmla="*/ 355359 h 1678058"/>
                    <a:gd name="connsiteX2-557" fmla="*/ 0 w 2888315"/>
                    <a:gd name="connsiteY2-558" fmla="*/ 0 h 1678058"/>
                    <a:gd name="connsiteX3-559" fmla="*/ 2888315 w 2888315"/>
                    <a:gd name="connsiteY3-560" fmla="*/ 1678058 h 1678058"/>
                    <a:gd name="connsiteX0-561" fmla="*/ 2888315 w 2888315"/>
                    <a:gd name="connsiteY0-562" fmla="*/ 1678058 h 1678058"/>
                    <a:gd name="connsiteX1-563" fmla="*/ 1380737 w 2888315"/>
                    <a:gd name="connsiteY1-564" fmla="*/ 367235 h 1678058"/>
                    <a:gd name="connsiteX2-565" fmla="*/ 0 w 2888315"/>
                    <a:gd name="connsiteY2-566" fmla="*/ 0 h 1678058"/>
                    <a:gd name="connsiteX3-567" fmla="*/ 2888315 w 2888315"/>
                    <a:gd name="connsiteY3-568" fmla="*/ 1678058 h 1678058"/>
                    <a:gd name="connsiteX0-569" fmla="*/ 2888315 w 2888315"/>
                    <a:gd name="connsiteY0-570" fmla="*/ 1678058 h 1678058"/>
                    <a:gd name="connsiteX1-571" fmla="*/ 1380737 w 2888315"/>
                    <a:gd name="connsiteY1-572" fmla="*/ 367235 h 1678058"/>
                    <a:gd name="connsiteX2-573" fmla="*/ 0 w 2888315"/>
                    <a:gd name="connsiteY2-574" fmla="*/ 0 h 1678058"/>
                    <a:gd name="connsiteX3-575" fmla="*/ 2888315 w 2888315"/>
                    <a:gd name="connsiteY3-576" fmla="*/ 1678058 h 1678058"/>
                    <a:gd name="connsiteX0-577" fmla="*/ 2817063 w 2817063"/>
                    <a:gd name="connsiteY0-578" fmla="*/ 1725559 h 1725559"/>
                    <a:gd name="connsiteX1-579" fmla="*/ 1380737 w 2817063"/>
                    <a:gd name="connsiteY1-580" fmla="*/ 367235 h 1725559"/>
                    <a:gd name="connsiteX2-581" fmla="*/ 0 w 2817063"/>
                    <a:gd name="connsiteY2-582" fmla="*/ 0 h 1725559"/>
                    <a:gd name="connsiteX3-583" fmla="*/ 2817063 w 2817063"/>
                    <a:gd name="connsiteY3-584" fmla="*/ 1725559 h 1725559"/>
                    <a:gd name="connsiteX0-585" fmla="*/ 2817063 w 2817063"/>
                    <a:gd name="connsiteY0-586" fmla="*/ 1725559 h 1725559"/>
                    <a:gd name="connsiteX1-587" fmla="*/ 1380737 w 2817063"/>
                    <a:gd name="connsiteY1-588" fmla="*/ 367235 h 1725559"/>
                    <a:gd name="connsiteX2-589" fmla="*/ 0 w 2817063"/>
                    <a:gd name="connsiteY2-590" fmla="*/ 0 h 1725559"/>
                    <a:gd name="connsiteX3-591" fmla="*/ 2817063 w 2817063"/>
                    <a:gd name="connsiteY3-592" fmla="*/ 1725559 h 1725559"/>
                    <a:gd name="connsiteX0-593" fmla="*/ 2817063 w 2817063"/>
                    <a:gd name="connsiteY0-594" fmla="*/ 1725559 h 1725559"/>
                    <a:gd name="connsiteX1-595" fmla="*/ 1380737 w 2817063"/>
                    <a:gd name="connsiteY1-596" fmla="*/ 367235 h 1725559"/>
                    <a:gd name="connsiteX2-597" fmla="*/ 0 w 2817063"/>
                    <a:gd name="connsiteY2-598" fmla="*/ 0 h 1725559"/>
                    <a:gd name="connsiteX3-599" fmla="*/ 2817063 w 2817063"/>
                    <a:gd name="connsiteY3-600" fmla="*/ 1725559 h 1725559"/>
                    <a:gd name="connsiteX0-601" fmla="*/ 2817063 w 2817063"/>
                    <a:gd name="connsiteY0-602" fmla="*/ 1725559 h 1725559"/>
                    <a:gd name="connsiteX1-603" fmla="*/ 1380737 w 2817063"/>
                    <a:gd name="connsiteY1-604" fmla="*/ 367235 h 1725559"/>
                    <a:gd name="connsiteX2-605" fmla="*/ 0 w 2817063"/>
                    <a:gd name="connsiteY2-606" fmla="*/ 0 h 1725559"/>
                    <a:gd name="connsiteX3-607" fmla="*/ 2817063 w 2817063"/>
                    <a:gd name="connsiteY3-608" fmla="*/ 1725559 h 1725559"/>
                    <a:gd name="connsiteX0-609" fmla="*/ 2817063 w 2817063"/>
                    <a:gd name="connsiteY0-610" fmla="*/ 1725559 h 1725559"/>
                    <a:gd name="connsiteX1-611" fmla="*/ 1380737 w 2817063"/>
                    <a:gd name="connsiteY1-612" fmla="*/ 367235 h 1725559"/>
                    <a:gd name="connsiteX2-613" fmla="*/ 0 w 2817063"/>
                    <a:gd name="connsiteY2-614" fmla="*/ 0 h 1725559"/>
                    <a:gd name="connsiteX3-615" fmla="*/ 2817063 w 2817063"/>
                    <a:gd name="connsiteY3-616" fmla="*/ 1725559 h 1725559"/>
                    <a:gd name="connsiteX0-617" fmla="*/ 2823000 w 2823000"/>
                    <a:gd name="connsiteY0-618" fmla="*/ 1701808 h 1701808"/>
                    <a:gd name="connsiteX1-619" fmla="*/ 1380737 w 2823000"/>
                    <a:gd name="connsiteY1-620" fmla="*/ 367235 h 1701808"/>
                    <a:gd name="connsiteX2-621" fmla="*/ 0 w 2823000"/>
                    <a:gd name="connsiteY2-622" fmla="*/ 0 h 1701808"/>
                    <a:gd name="connsiteX3-623" fmla="*/ 2823000 w 2823000"/>
                    <a:gd name="connsiteY3-624" fmla="*/ 1701808 h 1701808"/>
                    <a:gd name="connsiteX0-625" fmla="*/ 2823000 w 2823000"/>
                    <a:gd name="connsiteY0-626" fmla="*/ 1701808 h 1701808"/>
                    <a:gd name="connsiteX1-627" fmla="*/ 1380737 w 2823000"/>
                    <a:gd name="connsiteY1-628" fmla="*/ 367235 h 1701808"/>
                    <a:gd name="connsiteX2-629" fmla="*/ 0 w 2823000"/>
                    <a:gd name="connsiteY2-630" fmla="*/ 0 h 1701808"/>
                    <a:gd name="connsiteX3-631" fmla="*/ 2823000 w 2823000"/>
                    <a:gd name="connsiteY3-632" fmla="*/ 1701808 h 1701808"/>
                    <a:gd name="connsiteX0-633" fmla="*/ 2823000 w 2823000"/>
                    <a:gd name="connsiteY0-634" fmla="*/ 1701808 h 1701808"/>
                    <a:gd name="connsiteX1-635" fmla="*/ 1380737 w 2823000"/>
                    <a:gd name="connsiteY1-636" fmla="*/ 367235 h 1701808"/>
                    <a:gd name="connsiteX2-637" fmla="*/ 0 w 2823000"/>
                    <a:gd name="connsiteY2-638" fmla="*/ 0 h 1701808"/>
                    <a:gd name="connsiteX3-639" fmla="*/ 2823000 w 2823000"/>
                    <a:gd name="connsiteY3-640" fmla="*/ 1701808 h 1701808"/>
                    <a:gd name="connsiteX0-641" fmla="*/ 2781436 w 2781436"/>
                    <a:gd name="connsiteY0-642" fmla="*/ 1755247 h 1755247"/>
                    <a:gd name="connsiteX1-643" fmla="*/ 1380737 w 2781436"/>
                    <a:gd name="connsiteY1-644" fmla="*/ 367235 h 1755247"/>
                    <a:gd name="connsiteX2-645" fmla="*/ 0 w 2781436"/>
                    <a:gd name="connsiteY2-646" fmla="*/ 0 h 1755247"/>
                    <a:gd name="connsiteX3-647" fmla="*/ 2781436 w 2781436"/>
                    <a:gd name="connsiteY3-648" fmla="*/ 1755247 h 1755247"/>
                    <a:gd name="connsiteX0-649" fmla="*/ 2781436 w 3063903"/>
                    <a:gd name="connsiteY0-650" fmla="*/ 1755247 h 1920305"/>
                    <a:gd name="connsiteX1-651" fmla="*/ 2837069 w 3063903"/>
                    <a:gd name="connsiteY1-652" fmla="*/ 1705322 h 1920305"/>
                    <a:gd name="connsiteX2-653" fmla="*/ 1380737 w 3063903"/>
                    <a:gd name="connsiteY2-654" fmla="*/ 367235 h 1920305"/>
                    <a:gd name="connsiteX3-655" fmla="*/ 0 w 3063903"/>
                    <a:gd name="connsiteY3-656" fmla="*/ 0 h 1920305"/>
                    <a:gd name="connsiteX4-657" fmla="*/ 2781436 w 3063903"/>
                    <a:gd name="connsiteY4-658" fmla="*/ 1755247 h 1920305"/>
                    <a:gd name="connsiteX0-659" fmla="*/ 2781436 w 2986629"/>
                    <a:gd name="connsiteY0-660" fmla="*/ 1755247 h 1864154"/>
                    <a:gd name="connsiteX1-661" fmla="*/ 2837069 w 2986629"/>
                    <a:gd name="connsiteY1-662" fmla="*/ 1705322 h 1864154"/>
                    <a:gd name="connsiteX2-663" fmla="*/ 1380737 w 2986629"/>
                    <a:gd name="connsiteY2-664" fmla="*/ 367235 h 1864154"/>
                    <a:gd name="connsiteX3-665" fmla="*/ 0 w 2986629"/>
                    <a:gd name="connsiteY3-666" fmla="*/ 0 h 1864154"/>
                    <a:gd name="connsiteX4-667" fmla="*/ 2781436 w 2986629"/>
                    <a:gd name="connsiteY4-668" fmla="*/ 1755247 h 1864154"/>
                    <a:gd name="connsiteX0-669" fmla="*/ 2781436 w 2837069"/>
                    <a:gd name="connsiteY0-670" fmla="*/ 1755247 h 1762404"/>
                    <a:gd name="connsiteX1-671" fmla="*/ 2837069 w 2837069"/>
                    <a:gd name="connsiteY1-672" fmla="*/ 1705322 h 1762404"/>
                    <a:gd name="connsiteX2-673" fmla="*/ 1380737 w 2837069"/>
                    <a:gd name="connsiteY2-674" fmla="*/ 367235 h 1762404"/>
                    <a:gd name="connsiteX3-675" fmla="*/ 0 w 2837069"/>
                    <a:gd name="connsiteY3-676" fmla="*/ 0 h 1762404"/>
                    <a:gd name="connsiteX4-677" fmla="*/ 2781436 w 2837069"/>
                    <a:gd name="connsiteY4-678" fmla="*/ 1755247 h 1762404"/>
                    <a:gd name="connsiteX0-679" fmla="*/ 2781436 w 2837069"/>
                    <a:gd name="connsiteY0-680" fmla="*/ 1755247 h 1762404"/>
                    <a:gd name="connsiteX1-681" fmla="*/ 2837069 w 2837069"/>
                    <a:gd name="connsiteY1-682" fmla="*/ 1705322 h 1762404"/>
                    <a:gd name="connsiteX2-683" fmla="*/ 1380737 w 2837069"/>
                    <a:gd name="connsiteY2-684" fmla="*/ 367235 h 1762404"/>
                    <a:gd name="connsiteX3-685" fmla="*/ 0 w 2837069"/>
                    <a:gd name="connsiteY3-686" fmla="*/ 0 h 1762404"/>
                    <a:gd name="connsiteX4-687" fmla="*/ 2781436 w 2837069"/>
                    <a:gd name="connsiteY4-688" fmla="*/ 1755247 h 1762404"/>
                    <a:gd name="connsiteX0-689" fmla="*/ 2781436 w 2837069"/>
                    <a:gd name="connsiteY0-690" fmla="*/ 1755247 h 1762404"/>
                    <a:gd name="connsiteX1-691" fmla="*/ 2837069 w 2837069"/>
                    <a:gd name="connsiteY1-692" fmla="*/ 1705322 h 1762404"/>
                    <a:gd name="connsiteX2-693" fmla="*/ 1380737 w 2837069"/>
                    <a:gd name="connsiteY2-694" fmla="*/ 367235 h 1762404"/>
                    <a:gd name="connsiteX3-695" fmla="*/ 0 w 2837069"/>
                    <a:gd name="connsiteY3-696" fmla="*/ 0 h 1762404"/>
                    <a:gd name="connsiteX4-697" fmla="*/ 2781436 w 2837069"/>
                    <a:gd name="connsiteY4-698" fmla="*/ 1755247 h 1762404"/>
                    <a:gd name="connsiteX0-699" fmla="*/ 2781436 w 2837069"/>
                    <a:gd name="connsiteY0-700" fmla="*/ 1755247 h 1762404"/>
                    <a:gd name="connsiteX1-701" fmla="*/ 2837069 w 2837069"/>
                    <a:gd name="connsiteY1-702" fmla="*/ 1705322 h 1762404"/>
                    <a:gd name="connsiteX2-703" fmla="*/ 1380737 w 2837069"/>
                    <a:gd name="connsiteY2-704" fmla="*/ 337546 h 1762404"/>
                    <a:gd name="connsiteX3-705" fmla="*/ 0 w 2837069"/>
                    <a:gd name="connsiteY3-706" fmla="*/ 0 h 1762404"/>
                    <a:gd name="connsiteX4-707" fmla="*/ 2781436 w 2837069"/>
                    <a:gd name="connsiteY4-708" fmla="*/ 1755247 h 1762404"/>
                    <a:gd name="connsiteX0-709" fmla="*/ 2781436 w 2837069"/>
                    <a:gd name="connsiteY0-710" fmla="*/ 1755247 h 1762404"/>
                    <a:gd name="connsiteX1-711" fmla="*/ 2837069 w 2837069"/>
                    <a:gd name="connsiteY1-712" fmla="*/ 1705322 h 1762404"/>
                    <a:gd name="connsiteX2-713" fmla="*/ 1380737 w 2837069"/>
                    <a:gd name="connsiteY2-714" fmla="*/ 337546 h 1762404"/>
                    <a:gd name="connsiteX3-715" fmla="*/ 0 w 2837069"/>
                    <a:gd name="connsiteY3-716" fmla="*/ 0 h 1762404"/>
                    <a:gd name="connsiteX4-717" fmla="*/ 2781436 w 2837069"/>
                    <a:gd name="connsiteY4-718" fmla="*/ 1755247 h 1762404"/>
                    <a:gd name="connsiteX0-719" fmla="*/ 2781436 w 2837069"/>
                    <a:gd name="connsiteY0-720" fmla="*/ 1778997 h 1786154"/>
                    <a:gd name="connsiteX1-721" fmla="*/ 2837069 w 2837069"/>
                    <a:gd name="connsiteY1-722" fmla="*/ 1729072 h 1786154"/>
                    <a:gd name="connsiteX2-723" fmla="*/ 1380737 w 2837069"/>
                    <a:gd name="connsiteY2-724" fmla="*/ 361296 h 1786154"/>
                    <a:gd name="connsiteX3-725" fmla="*/ 0 w 2837069"/>
                    <a:gd name="connsiteY3-726" fmla="*/ 0 h 1786154"/>
                    <a:gd name="connsiteX4-727" fmla="*/ 2781436 w 2837069"/>
                    <a:gd name="connsiteY4-728" fmla="*/ 1778997 h 1786154"/>
                    <a:gd name="connsiteX0-729" fmla="*/ 2781436 w 2837069"/>
                    <a:gd name="connsiteY0-730" fmla="*/ 1778997 h 1786154"/>
                    <a:gd name="connsiteX1-731" fmla="*/ 2837069 w 2837069"/>
                    <a:gd name="connsiteY1-732" fmla="*/ 1729072 h 1786154"/>
                    <a:gd name="connsiteX2-733" fmla="*/ 1380737 w 2837069"/>
                    <a:gd name="connsiteY2-734" fmla="*/ 361296 h 1786154"/>
                    <a:gd name="connsiteX3-735" fmla="*/ 0 w 2837069"/>
                    <a:gd name="connsiteY3-736" fmla="*/ 0 h 1786154"/>
                    <a:gd name="connsiteX4-737" fmla="*/ 2781436 w 2837069"/>
                    <a:gd name="connsiteY4-738" fmla="*/ 1778997 h 1786154"/>
                    <a:gd name="connsiteX0-739" fmla="*/ 2774201 w 2837069"/>
                    <a:gd name="connsiteY0-740" fmla="*/ 1772961 h 1780640"/>
                    <a:gd name="connsiteX1-741" fmla="*/ 2837069 w 2837069"/>
                    <a:gd name="connsiteY1-742" fmla="*/ 1729072 h 1780640"/>
                    <a:gd name="connsiteX2-743" fmla="*/ 1380737 w 2837069"/>
                    <a:gd name="connsiteY2-744" fmla="*/ 361296 h 1780640"/>
                    <a:gd name="connsiteX3-745" fmla="*/ 0 w 2837069"/>
                    <a:gd name="connsiteY3-746" fmla="*/ 0 h 1780640"/>
                    <a:gd name="connsiteX4-747" fmla="*/ 2774201 w 2837069"/>
                    <a:gd name="connsiteY4-748" fmla="*/ 1772961 h 1780640"/>
                    <a:gd name="connsiteX0-749" fmla="*/ 2781436 w 2837069"/>
                    <a:gd name="connsiteY0-750" fmla="*/ 1766926 h 1775206"/>
                    <a:gd name="connsiteX1-751" fmla="*/ 2837069 w 2837069"/>
                    <a:gd name="connsiteY1-752" fmla="*/ 1729072 h 1775206"/>
                    <a:gd name="connsiteX2-753" fmla="*/ 1380737 w 2837069"/>
                    <a:gd name="connsiteY2-754" fmla="*/ 361296 h 1775206"/>
                    <a:gd name="connsiteX3-755" fmla="*/ 0 w 2837069"/>
                    <a:gd name="connsiteY3-756" fmla="*/ 0 h 1775206"/>
                    <a:gd name="connsiteX4-757" fmla="*/ 2781436 w 2837069"/>
                    <a:gd name="connsiteY4-758" fmla="*/ 1766926 h 1775206"/>
                    <a:gd name="connsiteX0-759" fmla="*/ 2774202 w 2837069"/>
                    <a:gd name="connsiteY0-760" fmla="*/ 1760890 h 1769871"/>
                    <a:gd name="connsiteX1-761" fmla="*/ 2837069 w 2837069"/>
                    <a:gd name="connsiteY1-762" fmla="*/ 1729072 h 1769871"/>
                    <a:gd name="connsiteX2-763" fmla="*/ 1380737 w 2837069"/>
                    <a:gd name="connsiteY2-764" fmla="*/ 361296 h 1769871"/>
                    <a:gd name="connsiteX3-765" fmla="*/ 0 w 2837069"/>
                    <a:gd name="connsiteY3-766" fmla="*/ 0 h 1769871"/>
                    <a:gd name="connsiteX4-767" fmla="*/ 2774202 w 2837069"/>
                    <a:gd name="connsiteY4-768" fmla="*/ 1760890 h 1769871"/>
                    <a:gd name="connsiteX0-769" fmla="*/ 2776614 w 2837069"/>
                    <a:gd name="connsiteY0-770" fmla="*/ 1757872 h 1767248"/>
                    <a:gd name="connsiteX1-771" fmla="*/ 2837069 w 2837069"/>
                    <a:gd name="connsiteY1-772" fmla="*/ 1729072 h 1767248"/>
                    <a:gd name="connsiteX2-773" fmla="*/ 1380737 w 2837069"/>
                    <a:gd name="connsiteY2-774" fmla="*/ 361296 h 1767248"/>
                    <a:gd name="connsiteX3-775" fmla="*/ 0 w 2837069"/>
                    <a:gd name="connsiteY3-776" fmla="*/ 0 h 1767248"/>
                    <a:gd name="connsiteX4-777" fmla="*/ 2776614 w 2837069"/>
                    <a:gd name="connsiteY4-778" fmla="*/ 1757872 h 1767248"/>
                    <a:gd name="connsiteX0-779" fmla="*/ 2776614 w 2837069"/>
                    <a:gd name="connsiteY0-780" fmla="*/ 1757872 h 1757872"/>
                    <a:gd name="connsiteX1-781" fmla="*/ 2837069 w 2837069"/>
                    <a:gd name="connsiteY1-782" fmla="*/ 1729072 h 1757872"/>
                    <a:gd name="connsiteX2-783" fmla="*/ 1380737 w 2837069"/>
                    <a:gd name="connsiteY2-784" fmla="*/ 361296 h 1757872"/>
                    <a:gd name="connsiteX3-785" fmla="*/ 0 w 2837069"/>
                    <a:gd name="connsiteY3-786" fmla="*/ 0 h 1757872"/>
                    <a:gd name="connsiteX4-787" fmla="*/ 2776614 w 2837069"/>
                    <a:gd name="connsiteY4-788" fmla="*/ 1757872 h 1757872"/>
                    <a:gd name="connsiteX0-789" fmla="*/ 2776614 w 2837069"/>
                    <a:gd name="connsiteY0-790" fmla="*/ 1757872 h 1757872"/>
                    <a:gd name="connsiteX1-791" fmla="*/ 2837069 w 2837069"/>
                    <a:gd name="connsiteY1-792" fmla="*/ 1729072 h 1757872"/>
                    <a:gd name="connsiteX2-793" fmla="*/ 1380737 w 2837069"/>
                    <a:gd name="connsiteY2-794" fmla="*/ 361296 h 1757872"/>
                    <a:gd name="connsiteX3-795" fmla="*/ 0 w 2837069"/>
                    <a:gd name="connsiteY3-796" fmla="*/ 0 h 1757872"/>
                    <a:gd name="connsiteX4-797" fmla="*/ 2776614 w 2837069"/>
                    <a:gd name="connsiteY4-798" fmla="*/ 1757872 h 1757872"/>
                    <a:gd name="connsiteX0-799" fmla="*/ 2776614 w 2837069"/>
                    <a:gd name="connsiteY0-800" fmla="*/ 1757872 h 1757872"/>
                    <a:gd name="connsiteX1-801" fmla="*/ 2837069 w 2837069"/>
                    <a:gd name="connsiteY1-802" fmla="*/ 1729072 h 1757872"/>
                    <a:gd name="connsiteX2-803" fmla="*/ 1380737 w 2837069"/>
                    <a:gd name="connsiteY2-804" fmla="*/ 361296 h 1757872"/>
                    <a:gd name="connsiteX3-805" fmla="*/ 0 w 2837069"/>
                    <a:gd name="connsiteY3-806" fmla="*/ 0 h 1757872"/>
                    <a:gd name="connsiteX4-807" fmla="*/ 2776614 w 2837069"/>
                    <a:gd name="connsiteY4-808" fmla="*/ 1757872 h 1757872"/>
                    <a:gd name="connsiteX0-809" fmla="*/ 2776614 w 2837069"/>
                    <a:gd name="connsiteY0-810" fmla="*/ 1757872 h 1757872"/>
                    <a:gd name="connsiteX1-811" fmla="*/ 2837069 w 2837069"/>
                    <a:gd name="connsiteY1-812" fmla="*/ 1729072 h 1757872"/>
                    <a:gd name="connsiteX2-813" fmla="*/ 1380737 w 2837069"/>
                    <a:gd name="connsiteY2-814" fmla="*/ 361296 h 1757872"/>
                    <a:gd name="connsiteX3-815" fmla="*/ 0 w 2837069"/>
                    <a:gd name="connsiteY3-816" fmla="*/ 0 h 1757872"/>
                    <a:gd name="connsiteX4-817" fmla="*/ 2776614 w 2837069"/>
                    <a:gd name="connsiteY4-818" fmla="*/ 1757872 h 175787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41" y="connsiteY4-42"/>
                    </a:cxn>
                  </a:cxnLst>
                  <a:rect l="l" t="t" r="r" b="b"/>
                  <a:pathLst>
                    <a:path w="2837069" h="1757872">
                      <a:moveTo>
                        <a:pt x="2776614" y="1757872"/>
                      </a:moveTo>
                      <a:cubicBezTo>
                        <a:pt x="2786995" y="1747541"/>
                        <a:pt x="2826143" y="1734678"/>
                        <a:pt x="2837069" y="1729072"/>
                      </a:cubicBezTo>
                      <a:cubicBezTo>
                        <a:pt x="2306735" y="1123663"/>
                        <a:pt x="1341953" y="1369911"/>
                        <a:pt x="1380737" y="361296"/>
                      </a:cubicBezTo>
                      <a:lnTo>
                        <a:pt x="0" y="0"/>
                      </a:lnTo>
                      <a:cubicBezTo>
                        <a:pt x="46787" y="1048043"/>
                        <a:pt x="839290" y="1179016"/>
                        <a:pt x="2776614" y="17578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30000"/>
                      </a:schemeClr>
                    </a:gs>
                    <a:gs pos="65000">
                      <a:schemeClr val="accent4"/>
                    </a:gs>
                    <a:gs pos="100000">
                      <a:schemeClr val="accent4"/>
                    </a:gs>
                  </a:gsLst>
                  <a:lin ang="16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Group 60"/>
              <p:cNvGrpSpPr/>
              <p:nvPr/>
            </p:nvGrpSpPr>
            <p:grpSpPr>
              <a:xfrm rot="16200000" flipH="1">
                <a:off x="1749319" y="1079473"/>
                <a:ext cx="1897571" cy="2903519"/>
                <a:chOff x="1952359" y="-1"/>
                <a:chExt cx="1516457" cy="2903519"/>
              </a:xfrm>
              <a:gradFill>
                <a:gsLst>
                  <a:gs pos="0">
                    <a:schemeClr val="accent5">
                      <a:lumMod val="30000"/>
                    </a:schemeClr>
                  </a:gs>
                  <a:gs pos="65000">
                    <a:schemeClr val="accent5"/>
                  </a:gs>
                  <a:gs pos="100000">
                    <a:schemeClr val="accent5"/>
                  </a:gs>
                </a:gsLst>
                <a:lin ang="14400000" scaled="0"/>
              </a:gradFill>
            </p:grpSpPr>
            <p:sp>
              <p:nvSpPr>
                <p:cNvPr id="64" name="Rectangle 24"/>
                <p:cNvSpPr/>
                <p:nvPr/>
              </p:nvSpPr>
              <p:spPr>
                <a:xfrm>
                  <a:off x="1952359" y="-1"/>
                  <a:ext cx="1412807" cy="2045803"/>
                </a:xfrm>
                <a:custGeom>
                  <a:avLst/>
                  <a:gdLst>
                    <a:gd name="connsiteX0" fmla="*/ 0 w 1412807"/>
                    <a:gd name="connsiteY0" fmla="*/ 0 h 2045803"/>
                    <a:gd name="connsiteX1" fmla="*/ 1412807 w 1412807"/>
                    <a:gd name="connsiteY1" fmla="*/ 0 h 2045803"/>
                    <a:gd name="connsiteX2" fmla="*/ 1412807 w 1412807"/>
                    <a:gd name="connsiteY2" fmla="*/ 2045803 h 2045803"/>
                    <a:gd name="connsiteX3" fmla="*/ 0 w 1412807"/>
                    <a:gd name="connsiteY3" fmla="*/ 2045803 h 2045803"/>
                    <a:gd name="connsiteX4" fmla="*/ 0 w 1412807"/>
                    <a:gd name="connsiteY4" fmla="*/ 0 h 2045803"/>
                    <a:gd name="connsiteX0-1" fmla="*/ 0 w 1412807"/>
                    <a:gd name="connsiteY0-2" fmla="*/ 0 h 2045803"/>
                    <a:gd name="connsiteX1-3" fmla="*/ 1412807 w 1412807"/>
                    <a:gd name="connsiteY1-4" fmla="*/ 0 h 2045803"/>
                    <a:gd name="connsiteX2-5" fmla="*/ 1412807 w 1412807"/>
                    <a:gd name="connsiteY2-6" fmla="*/ 2045803 h 2045803"/>
                    <a:gd name="connsiteX3-7" fmla="*/ 13001 w 1412807"/>
                    <a:gd name="connsiteY3-8" fmla="*/ 1855123 h 2045803"/>
                    <a:gd name="connsiteX4-9" fmla="*/ 0 w 1412807"/>
                    <a:gd name="connsiteY4-10" fmla="*/ 0 h 2045803"/>
                    <a:gd name="connsiteX0-11" fmla="*/ 0 w 1412807"/>
                    <a:gd name="connsiteY0-12" fmla="*/ 0 h 2045803"/>
                    <a:gd name="connsiteX1-13" fmla="*/ 1412807 w 1412807"/>
                    <a:gd name="connsiteY1-14" fmla="*/ 0 h 2045803"/>
                    <a:gd name="connsiteX2-15" fmla="*/ 1412807 w 1412807"/>
                    <a:gd name="connsiteY2-16" fmla="*/ 2045803 h 2045803"/>
                    <a:gd name="connsiteX3-17" fmla="*/ 8667 w 1412807"/>
                    <a:gd name="connsiteY3-18" fmla="*/ 1824788 h 2045803"/>
                    <a:gd name="connsiteX4-19" fmla="*/ 0 w 1412807"/>
                    <a:gd name="connsiteY4-20" fmla="*/ 0 h 2045803"/>
                    <a:gd name="connsiteX0-21" fmla="*/ 0 w 1412807"/>
                    <a:gd name="connsiteY0-22" fmla="*/ 0 h 2045803"/>
                    <a:gd name="connsiteX1-23" fmla="*/ 1412807 w 1412807"/>
                    <a:gd name="connsiteY1-24" fmla="*/ 0 h 2045803"/>
                    <a:gd name="connsiteX2-25" fmla="*/ 1412807 w 1412807"/>
                    <a:gd name="connsiteY2-26" fmla="*/ 2045803 h 2045803"/>
                    <a:gd name="connsiteX3-27" fmla="*/ 8667 w 1412807"/>
                    <a:gd name="connsiteY3-28" fmla="*/ 1807453 h 2045803"/>
                    <a:gd name="connsiteX4-29" fmla="*/ 0 w 1412807"/>
                    <a:gd name="connsiteY4-30" fmla="*/ 0 h 2045803"/>
                    <a:gd name="connsiteX0-31" fmla="*/ 0 w 1412807"/>
                    <a:gd name="connsiteY0-32" fmla="*/ 0 h 2045803"/>
                    <a:gd name="connsiteX1-33" fmla="*/ 1412807 w 1412807"/>
                    <a:gd name="connsiteY1-34" fmla="*/ 0 h 2045803"/>
                    <a:gd name="connsiteX2-35" fmla="*/ 1412807 w 1412807"/>
                    <a:gd name="connsiteY2-36" fmla="*/ 2045803 h 2045803"/>
                    <a:gd name="connsiteX3-37" fmla="*/ 8667 w 1412807"/>
                    <a:gd name="connsiteY3-38" fmla="*/ 1746782 h 2045803"/>
                    <a:gd name="connsiteX4-39" fmla="*/ 0 w 1412807"/>
                    <a:gd name="connsiteY4-40" fmla="*/ 0 h 2045803"/>
                    <a:gd name="connsiteX0-41" fmla="*/ 0 w 1412807"/>
                    <a:gd name="connsiteY0-42" fmla="*/ 0 h 2045803"/>
                    <a:gd name="connsiteX1-43" fmla="*/ 1412807 w 1412807"/>
                    <a:gd name="connsiteY1-44" fmla="*/ 0 h 2045803"/>
                    <a:gd name="connsiteX2-45" fmla="*/ 1412807 w 1412807"/>
                    <a:gd name="connsiteY2-46" fmla="*/ 2045803 h 2045803"/>
                    <a:gd name="connsiteX3-47" fmla="*/ 8667 w 1412807"/>
                    <a:gd name="connsiteY3-48" fmla="*/ 1781452 h 2045803"/>
                    <a:gd name="connsiteX4-49" fmla="*/ 0 w 1412807"/>
                    <a:gd name="connsiteY4-50" fmla="*/ 0 h 2045803"/>
                    <a:gd name="connsiteX0-51" fmla="*/ 0 w 1412807"/>
                    <a:gd name="connsiteY0-52" fmla="*/ 0 h 2045803"/>
                    <a:gd name="connsiteX1-53" fmla="*/ 1412807 w 1412807"/>
                    <a:gd name="connsiteY1-54" fmla="*/ 0 h 2045803"/>
                    <a:gd name="connsiteX2-55" fmla="*/ 1412807 w 1412807"/>
                    <a:gd name="connsiteY2-56" fmla="*/ 2045803 h 2045803"/>
                    <a:gd name="connsiteX3-57" fmla="*/ 13001 w 1412807"/>
                    <a:gd name="connsiteY3-58" fmla="*/ 1798787 h 2045803"/>
                    <a:gd name="connsiteX4-59" fmla="*/ 0 w 1412807"/>
                    <a:gd name="connsiteY4-60" fmla="*/ 0 h 2045803"/>
                    <a:gd name="connsiteX0-61" fmla="*/ 0 w 1412807"/>
                    <a:gd name="connsiteY0-62" fmla="*/ 0 h 2045803"/>
                    <a:gd name="connsiteX1-63" fmla="*/ 1412807 w 1412807"/>
                    <a:gd name="connsiteY1-64" fmla="*/ 0 h 2045803"/>
                    <a:gd name="connsiteX2-65" fmla="*/ 1412807 w 1412807"/>
                    <a:gd name="connsiteY2-66" fmla="*/ 2045803 h 2045803"/>
                    <a:gd name="connsiteX3-67" fmla="*/ 13001 w 1412807"/>
                    <a:gd name="connsiteY3-68" fmla="*/ 1798787 h 2045803"/>
                    <a:gd name="connsiteX4-69" fmla="*/ 0 w 1412807"/>
                    <a:gd name="connsiteY4-70" fmla="*/ 0 h 2045803"/>
                    <a:gd name="connsiteX0-71" fmla="*/ 0 w 1412807"/>
                    <a:gd name="connsiteY0-72" fmla="*/ 0 h 2045803"/>
                    <a:gd name="connsiteX1-73" fmla="*/ 1412807 w 1412807"/>
                    <a:gd name="connsiteY1-74" fmla="*/ 0 h 2045803"/>
                    <a:gd name="connsiteX2-75" fmla="*/ 1412807 w 1412807"/>
                    <a:gd name="connsiteY2-76" fmla="*/ 2045803 h 2045803"/>
                    <a:gd name="connsiteX3-77" fmla="*/ 13001 w 1412807"/>
                    <a:gd name="connsiteY3-78" fmla="*/ 1777119 h 2045803"/>
                    <a:gd name="connsiteX4-79" fmla="*/ 0 w 1412807"/>
                    <a:gd name="connsiteY4-80" fmla="*/ 0 h 2045803"/>
                    <a:gd name="connsiteX0-81" fmla="*/ 0 w 1412807"/>
                    <a:gd name="connsiteY0-82" fmla="*/ 0 h 2045803"/>
                    <a:gd name="connsiteX1-83" fmla="*/ 1412807 w 1412807"/>
                    <a:gd name="connsiteY1-84" fmla="*/ 0 h 2045803"/>
                    <a:gd name="connsiteX2-85" fmla="*/ 1412807 w 1412807"/>
                    <a:gd name="connsiteY2-86" fmla="*/ 2045803 h 2045803"/>
                    <a:gd name="connsiteX3-87" fmla="*/ 13001 w 1412807"/>
                    <a:gd name="connsiteY3-88" fmla="*/ 1777119 h 2045803"/>
                    <a:gd name="connsiteX4-89" fmla="*/ 0 w 1412807"/>
                    <a:gd name="connsiteY4-90" fmla="*/ 0 h 2045803"/>
                    <a:gd name="connsiteX0-91" fmla="*/ 0 w 1412807"/>
                    <a:gd name="connsiteY0-92" fmla="*/ 0 h 2045803"/>
                    <a:gd name="connsiteX1-93" fmla="*/ 1412807 w 1412807"/>
                    <a:gd name="connsiteY1-94" fmla="*/ 0 h 2045803"/>
                    <a:gd name="connsiteX2-95" fmla="*/ 1412807 w 1412807"/>
                    <a:gd name="connsiteY2-96" fmla="*/ 2045803 h 2045803"/>
                    <a:gd name="connsiteX3-97" fmla="*/ 8667 w 1412807"/>
                    <a:gd name="connsiteY3-98" fmla="*/ 1746783 h 2045803"/>
                    <a:gd name="connsiteX4-99" fmla="*/ 0 w 1412807"/>
                    <a:gd name="connsiteY4-100" fmla="*/ 0 h 2045803"/>
                    <a:gd name="connsiteX0-101" fmla="*/ 0 w 1412807"/>
                    <a:gd name="connsiteY0-102" fmla="*/ 0 h 2045803"/>
                    <a:gd name="connsiteX1-103" fmla="*/ 1412807 w 1412807"/>
                    <a:gd name="connsiteY1-104" fmla="*/ 0 h 2045803"/>
                    <a:gd name="connsiteX2-105" fmla="*/ 1412807 w 1412807"/>
                    <a:gd name="connsiteY2-106" fmla="*/ 2045803 h 2045803"/>
                    <a:gd name="connsiteX3-107" fmla="*/ 8667 w 1412807"/>
                    <a:gd name="connsiteY3-108" fmla="*/ 1742450 h 2045803"/>
                    <a:gd name="connsiteX4-109" fmla="*/ 0 w 1412807"/>
                    <a:gd name="connsiteY4-110" fmla="*/ 0 h 2045803"/>
                    <a:gd name="connsiteX0-111" fmla="*/ 0 w 1412807"/>
                    <a:gd name="connsiteY0-112" fmla="*/ 0 h 2045803"/>
                    <a:gd name="connsiteX1-113" fmla="*/ 1412807 w 1412807"/>
                    <a:gd name="connsiteY1-114" fmla="*/ 0 h 2045803"/>
                    <a:gd name="connsiteX2-115" fmla="*/ 1412807 w 1412807"/>
                    <a:gd name="connsiteY2-116" fmla="*/ 2045803 h 2045803"/>
                    <a:gd name="connsiteX3-117" fmla="*/ 4334 w 1412807"/>
                    <a:gd name="connsiteY3-118" fmla="*/ 1742450 h 2045803"/>
                    <a:gd name="connsiteX4-119" fmla="*/ 0 w 1412807"/>
                    <a:gd name="connsiteY4-120" fmla="*/ 0 h 20458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412807" h="2045803">
                      <a:moveTo>
                        <a:pt x="0" y="0"/>
                      </a:moveTo>
                      <a:lnTo>
                        <a:pt x="1412807" y="0"/>
                      </a:lnTo>
                      <a:lnTo>
                        <a:pt x="1412807" y="2045803"/>
                      </a:lnTo>
                      <a:lnTo>
                        <a:pt x="4334" y="1742450"/>
                      </a:lnTo>
                      <a:cubicBezTo>
                        <a:pt x="-4333" y="1132743"/>
                        <a:pt x="4334" y="61837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>
                <a:xfrm>
                  <a:off x="1957422" y="1733755"/>
                  <a:ext cx="1511394" cy="1169763"/>
                </a:xfrm>
                <a:custGeom>
                  <a:avLst/>
                  <a:gdLst>
                    <a:gd name="connsiteX0" fmla="*/ 0 w 1447061"/>
                    <a:gd name="connsiteY0" fmla="*/ 0 h 870011"/>
                    <a:gd name="connsiteX1" fmla="*/ 1447061 w 1447061"/>
                    <a:gd name="connsiteY1" fmla="*/ 17755 h 870011"/>
                    <a:gd name="connsiteX2" fmla="*/ 1402672 w 1447061"/>
                    <a:gd name="connsiteY2" fmla="*/ 870011 h 870011"/>
                    <a:gd name="connsiteX3" fmla="*/ 0 w 1447061"/>
                    <a:gd name="connsiteY3" fmla="*/ 0 h 870011"/>
                    <a:gd name="connsiteX0-1" fmla="*/ 0 w 1402672"/>
                    <a:gd name="connsiteY0-2" fmla="*/ 0 h 870011"/>
                    <a:gd name="connsiteX1-3" fmla="*/ 1402672 w 1402672"/>
                    <a:gd name="connsiteY1-4" fmla="*/ 26633 h 870011"/>
                    <a:gd name="connsiteX2-5" fmla="*/ 1402672 w 1402672"/>
                    <a:gd name="connsiteY2-6" fmla="*/ 870011 h 870011"/>
                    <a:gd name="connsiteX3-7" fmla="*/ 0 w 1402672"/>
                    <a:gd name="connsiteY3-8" fmla="*/ 0 h 870011"/>
                    <a:gd name="connsiteX0-9" fmla="*/ 0 w 1402672"/>
                    <a:gd name="connsiteY0-10" fmla="*/ 0 h 870011"/>
                    <a:gd name="connsiteX1-11" fmla="*/ 1402672 w 1402672"/>
                    <a:gd name="connsiteY1-12" fmla="*/ 0 h 870011"/>
                    <a:gd name="connsiteX2-13" fmla="*/ 1402672 w 1402672"/>
                    <a:gd name="connsiteY2-14" fmla="*/ 870011 h 870011"/>
                    <a:gd name="connsiteX3-15" fmla="*/ 0 w 1402672"/>
                    <a:gd name="connsiteY3-16" fmla="*/ 0 h 870011"/>
                    <a:gd name="connsiteX0-17" fmla="*/ 0 w 1402672"/>
                    <a:gd name="connsiteY0-18" fmla="*/ 0 h 825623"/>
                    <a:gd name="connsiteX1-19" fmla="*/ 1402672 w 1402672"/>
                    <a:gd name="connsiteY1-20" fmla="*/ 0 h 825623"/>
                    <a:gd name="connsiteX2-21" fmla="*/ 1402672 w 1402672"/>
                    <a:gd name="connsiteY2-22" fmla="*/ 825623 h 825623"/>
                    <a:gd name="connsiteX3-23" fmla="*/ 0 w 1402672"/>
                    <a:gd name="connsiteY3-24" fmla="*/ 0 h 825623"/>
                    <a:gd name="connsiteX0-25" fmla="*/ 0 w 1402672"/>
                    <a:gd name="connsiteY0-26" fmla="*/ 0 h 816745"/>
                    <a:gd name="connsiteX1-27" fmla="*/ 1402672 w 1402672"/>
                    <a:gd name="connsiteY1-28" fmla="*/ 0 h 816745"/>
                    <a:gd name="connsiteX2-29" fmla="*/ 1402672 w 1402672"/>
                    <a:gd name="connsiteY2-30" fmla="*/ 816745 h 816745"/>
                    <a:gd name="connsiteX3-31" fmla="*/ 0 w 1402672"/>
                    <a:gd name="connsiteY3-32" fmla="*/ 0 h 816745"/>
                    <a:gd name="connsiteX0-33" fmla="*/ 0 w 1420427"/>
                    <a:gd name="connsiteY0-34" fmla="*/ 0 h 843378"/>
                    <a:gd name="connsiteX1-35" fmla="*/ 1402672 w 1420427"/>
                    <a:gd name="connsiteY1-36" fmla="*/ 0 h 843378"/>
                    <a:gd name="connsiteX2-37" fmla="*/ 1420427 w 1420427"/>
                    <a:gd name="connsiteY2-38" fmla="*/ 843378 h 843378"/>
                    <a:gd name="connsiteX3-39" fmla="*/ 0 w 1420427"/>
                    <a:gd name="connsiteY3-40" fmla="*/ 0 h 843378"/>
                    <a:gd name="connsiteX0-41" fmla="*/ 0 w 1420427"/>
                    <a:gd name="connsiteY0-42" fmla="*/ 0 h 807867"/>
                    <a:gd name="connsiteX1-43" fmla="*/ 1402672 w 1420427"/>
                    <a:gd name="connsiteY1-44" fmla="*/ 0 h 807867"/>
                    <a:gd name="connsiteX2-45" fmla="*/ 1420427 w 1420427"/>
                    <a:gd name="connsiteY2-46" fmla="*/ 807867 h 807867"/>
                    <a:gd name="connsiteX3-47" fmla="*/ 0 w 1420427"/>
                    <a:gd name="connsiteY3-48" fmla="*/ 0 h 807867"/>
                    <a:gd name="connsiteX0-49" fmla="*/ 0 w 1402672"/>
                    <a:gd name="connsiteY0-50" fmla="*/ 0 h 807867"/>
                    <a:gd name="connsiteX1-51" fmla="*/ 1402672 w 1402672"/>
                    <a:gd name="connsiteY1-52" fmla="*/ 0 h 807867"/>
                    <a:gd name="connsiteX2-53" fmla="*/ 1393794 w 1402672"/>
                    <a:gd name="connsiteY2-54" fmla="*/ 807867 h 807867"/>
                    <a:gd name="connsiteX3-55" fmla="*/ 0 w 1402672"/>
                    <a:gd name="connsiteY3-56" fmla="*/ 0 h 807867"/>
                    <a:gd name="connsiteX0-57" fmla="*/ 0 w 1407347"/>
                    <a:gd name="connsiteY0-58" fmla="*/ 0 h 898873"/>
                    <a:gd name="connsiteX1-59" fmla="*/ 1402672 w 1407347"/>
                    <a:gd name="connsiteY1-60" fmla="*/ 0 h 898873"/>
                    <a:gd name="connsiteX2-61" fmla="*/ 1406795 w 1407347"/>
                    <a:gd name="connsiteY2-62" fmla="*/ 898873 h 898873"/>
                    <a:gd name="connsiteX3-63" fmla="*/ 0 w 1407347"/>
                    <a:gd name="connsiteY3-64" fmla="*/ 0 h 898873"/>
                    <a:gd name="connsiteX0-65" fmla="*/ 0 w 1407347"/>
                    <a:gd name="connsiteY0-66" fmla="*/ 0 h 898873"/>
                    <a:gd name="connsiteX1-67" fmla="*/ 1402672 w 1407347"/>
                    <a:gd name="connsiteY1-68" fmla="*/ 0 h 898873"/>
                    <a:gd name="connsiteX2-69" fmla="*/ 1406795 w 1407347"/>
                    <a:gd name="connsiteY2-70" fmla="*/ 898873 h 898873"/>
                    <a:gd name="connsiteX3-71" fmla="*/ 0 w 1407347"/>
                    <a:gd name="connsiteY3-72" fmla="*/ 0 h 898873"/>
                    <a:gd name="connsiteX0-73" fmla="*/ 0 w 1407347"/>
                    <a:gd name="connsiteY0-74" fmla="*/ 0 h 898873"/>
                    <a:gd name="connsiteX1-75" fmla="*/ 1402672 w 1407347"/>
                    <a:gd name="connsiteY1-76" fmla="*/ 0 h 898873"/>
                    <a:gd name="connsiteX2-77" fmla="*/ 1406795 w 1407347"/>
                    <a:gd name="connsiteY2-78" fmla="*/ 898873 h 898873"/>
                    <a:gd name="connsiteX3-79" fmla="*/ 0 w 1407347"/>
                    <a:gd name="connsiteY3-80" fmla="*/ 0 h 898873"/>
                    <a:gd name="connsiteX0-81" fmla="*/ 0 w 1407347"/>
                    <a:gd name="connsiteY0-82" fmla="*/ 0 h 898873"/>
                    <a:gd name="connsiteX1-83" fmla="*/ 1402672 w 1407347"/>
                    <a:gd name="connsiteY1-84" fmla="*/ 0 h 898873"/>
                    <a:gd name="connsiteX2-85" fmla="*/ 1406795 w 1407347"/>
                    <a:gd name="connsiteY2-86" fmla="*/ 898873 h 898873"/>
                    <a:gd name="connsiteX3-87" fmla="*/ 0 w 1407347"/>
                    <a:gd name="connsiteY3-88" fmla="*/ 0 h 898873"/>
                    <a:gd name="connsiteX0-89" fmla="*/ 0 w 1398680"/>
                    <a:gd name="connsiteY0-90" fmla="*/ 0 h 1137224"/>
                    <a:gd name="connsiteX1-91" fmla="*/ 1394005 w 1398680"/>
                    <a:gd name="connsiteY1-92" fmla="*/ 238351 h 1137224"/>
                    <a:gd name="connsiteX2-93" fmla="*/ 1398128 w 1398680"/>
                    <a:gd name="connsiteY2-94" fmla="*/ 1137224 h 1137224"/>
                    <a:gd name="connsiteX3-95" fmla="*/ 0 w 1398680"/>
                    <a:gd name="connsiteY3-96" fmla="*/ 0 h 1137224"/>
                    <a:gd name="connsiteX0-97" fmla="*/ 0 w 1398680"/>
                    <a:gd name="connsiteY0-98" fmla="*/ 0 h 1137224"/>
                    <a:gd name="connsiteX1-99" fmla="*/ 1394005 w 1398680"/>
                    <a:gd name="connsiteY1-100" fmla="*/ 238351 h 1137224"/>
                    <a:gd name="connsiteX2-101" fmla="*/ 1398128 w 1398680"/>
                    <a:gd name="connsiteY2-102" fmla="*/ 1137224 h 1137224"/>
                    <a:gd name="connsiteX3-103" fmla="*/ 0 w 1398680"/>
                    <a:gd name="connsiteY3-104" fmla="*/ 0 h 1137224"/>
                    <a:gd name="connsiteX0-105" fmla="*/ 0 w 1398680"/>
                    <a:gd name="connsiteY0-106" fmla="*/ 0 h 1137224"/>
                    <a:gd name="connsiteX1-107" fmla="*/ 1394005 w 1398680"/>
                    <a:gd name="connsiteY1-108" fmla="*/ 238351 h 1137224"/>
                    <a:gd name="connsiteX2-109" fmla="*/ 1398128 w 1398680"/>
                    <a:gd name="connsiteY2-110" fmla="*/ 1137224 h 1137224"/>
                    <a:gd name="connsiteX3-111" fmla="*/ 0 w 1398680"/>
                    <a:gd name="connsiteY3-112" fmla="*/ 0 h 1137224"/>
                    <a:gd name="connsiteX0-113" fmla="*/ 50 w 1398730"/>
                    <a:gd name="connsiteY0-114" fmla="*/ 0 h 1137224"/>
                    <a:gd name="connsiteX1-115" fmla="*/ 1394055 w 1398730"/>
                    <a:gd name="connsiteY1-116" fmla="*/ 238351 h 1137224"/>
                    <a:gd name="connsiteX2-117" fmla="*/ 1398178 w 1398730"/>
                    <a:gd name="connsiteY2-118" fmla="*/ 1137224 h 1137224"/>
                    <a:gd name="connsiteX3-119" fmla="*/ 50 w 1398730"/>
                    <a:gd name="connsiteY3-120" fmla="*/ 0 h 1137224"/>
                    <a:gd name="connsiteX0-121" fmla="*/ 50 w 1402914"/>
                    <a:gd name="connsiteY0-122" fmla="*/ 0 h 1145892"/>
                    <a:gd name="connsiteX1-123" fmla="*/ 1394055 w 1402914"/>
                    <a:gd name="connsiteY1-124" fmla="*/ 238351 h 1145892"/>
                    <a:gd name="connsiteX2-125" fmla="*/ 1402511 w 1402914"/>
                    <a:gd name="connsiteY2-126" fmla="*/ 1145892 h 1145892"/>
                    <a:gd name="connsiteX3-127" fmla="*/ 50 w 1402914"/>
                    <a:gd name="connsiteY3-128" fmla="*/ 0 h 1145892"/>
                    <a:gd name="connsiteX0-129" fmla="*/ 51 w 1402915"/>
                    <a:gd name="connsiteY0-130" fmla="*/ 0 h 1145892"/>
                    <a:gd name="connsiteX1-131" fmla="*/ 1394056 w 1402915"/>
                    <a:gd name="connsiteY1-132" fmla="*/ 238351 h 1145892"/>
                    <a:gd name="connsiteX2-133" fmla="*/ 1402512 w 1402915"/>
                    <a:gd name="connsiteY2-134" fmla="*/ 1145892 h 1145892"/>
                    <a:gd name="connsiteX3-135" fmla="*/ 51 w 1402915"/>
                    <a:gd name="connsiteY3-136" fmla="*/ 0 h 1145892"/>
                    <a:gd name="connsiteX0-137" fmla="*/ 53 w 1402917"/>
                    <a:gd name="connsiteY0-138" fmla="*/ 0 h 1145892"/>
                    <a:gd name="connsiteX1-139" fmla="*/ 1394058 w 1402917"/>
                    <a:gd name="connsiteY1-140" fmla="*/ 238351 h 1145892"/>
                    <a:gd name="connsiteX2-141" fmla="*/ 1402514 w 1402917"/>
                    <a:gd name="connsiteY2-142" fmla="*/ 1145892 h 1145892"/>
                    <a:gd name="connsiteX3-143" fmla="*/ 53 w 1402917"/>
                    <a:gd name="connsiteY3-144" fmla="*/ 0 h 1145892"/>
                    <a:gd name="connsiteX0-145" fmla="*/ 52 w 1402916"/>
                    <a:gd name="connsiteY0-146" fmla="*/ 0 h 1145892"/>
                    <a:gd name="connsiteX1-147" fmla="*/ 1394057 w 1402916"/>
                    <a:gd name="connsiteY1-148" fmla="*/ 238351 h 1145892"/>
                    <a:gd name="connsiteX2-149" fmla="*/ 1402513 w 1402916"/>
                    <a:gd name="connsiteY2-150" fmla="*/ 1145892 h 1145892"/>
                    <a:gd name="connsiteX3-151" fmla="*/ 52 w 1402916"/>
                    <a:gd name="connsiteY3-152" fmla="*/ 0 h 1145892"/>
                    <a:gd name="connsiteX0-153" fmla="*/ 52 w 1402513"/>
                    <a:gd name="connsiteY0-154" fmla="*/ 0 h 1145892"/>
                    <a:gd name="connsiteX1-155" fmla="*/ 1394057 w 1402513"/>
                    <a:gd name="connsiteY1-156" fmla="*/ 238351 h 1145892"/>
                    <a:gd name="connsiteX2-157" fmla="*/ 1402513 w 1402513"/>
                    <a:gd name="connsiteY2-158" fmla="*/ 1145892 h 1145892"/>
                    <a:gd name="connsiteX3-159" fmla="*/ 52 w 1402513"/>
                    <a:gd name="connsiteY3-160" fmla="*/ 0 h 1145892"/>
                    <a:gd name="connsiteX0-161" fmla="*/ 52 w 1406847"/>
                    <a:gd name="connsiteY0-162" fmla="*/ 0 h 1150225"/>
                    <a:gd name="connsiteX1-163" fmla="*/ 1394057 w 1406847"/>
                    <a:gd name="connsiteY1-164" fmla="*/ 238351 h 1150225"/>
                    <a:gd name="connsiteX2-165" fmla="*/ 1406847 w 1406847"/>
                    <a:gd name="connsiteY2-166" fmla="*/ 1150225 h 1150225"/>
                    <a:gd name="connsiteX3-167" fmla="*/ 52 w 1406847"/>
                    <a:gd name="connsiteY3-168" fmla="*/ 0 h 1150225"/>
                    <a:gd name="connsiteX0-169" fmla="*/ 0 w 1406795"/>
                    <a:gd name="connsiteY0-170" fmla="*/ 0 h 1150225"/>
                    <a:gd name="connsiteX1-171" fmla="*/ 1394005 w 1406795"/>
                    <a:gd name="connsiteY1-172" fmla="*/ 238351 h 1150225"/>
                    <a:gd name="connsiteX2-173" fmla="*/ 1406795 w 1406795"/>
                    <a:gd name="connsiteY2-174" fmla="*/ 1150225 h 1150225"/>
                    <a:gd name="connsiteX3-175" fmla="*/ 0 w 1406795"/>
                    <a:gd name="connsiteY3-176" fmla="*/ 0 h 1150225"/>
                    <a:gd name="connsiteX0-177" fmla="*/ 0 w 1394005"/>
                    <a:gd name="connsiteY0-178" fmla="*/ 0 h 1106889"/>
                    <a:gd name="connsiteX1-179" fmla="*/ 1394005 w 1394005"/>
                    <a:gd name="connsiteY1-180" fmla="*/ 238351 h 1106889"/>
                    <a:gd name="connsiteX2-181" fmla="*/ 1255117 w 1394005"/>
                    <a:gd name="connsiteY2-182" fmla="*/ 1106889 h 1106889"/>
                    <a:gd name="connsiteX3-183" fmla="*/ 0 w 1394005"/>
                    <a:gd name="connsiteY3-184" fmla="*/ 0 h 1106889"/>
                    <a:gd name="connsiteX0-185" fmla="*/ 0 w 1394005"/>
                    <a:gd name="connsiteY0-186" fmla="*/ 0 h 1106889"/>
                    <a:gd name="connsiteX1-187" fmla="*/ 1394005 w 1394005"/>
                    <a:gd name="connsiteY1-188" fmla="*/ 238351 h 1106889"/>
                    <a:gd name="connsiteX2-189" fmla="*/ 1255117 w 1394005"/>
                    <a:gd name="connsiteY2-190" fmla="*/ 1106889 h 1106889"/>
                    <a:gd name="connsiteX3-191" fmla="*/ 0 w 1394005"/>
                    <a:gd name="connsiteY3-192" fmla="*/ 0 h 1106889"/>
                    <a:gd name="connsiteX0-193" fmla="*/ 0 w 1394005"/>
                    <a:gd name="connsiteY0-194" fmla="*/ 0 h 1106889"/>
                    <a:gd name="connsiteX1-195" fmla="*/ 1394005 w 1394005"/>
                    <a:gd name="connsiteY1-196" fmla="*/ 238351 h 1106889"/>
                    <a:gd name="connsiteX2-197" fmla="*/ 1255117 w 1394005"/>
                    <a:gd name="connsiteY2-198" fmla="*/ 1106889 h 1106889"/>
                    <a:gd name="connsiteX3-199" fmla="*/ 0 w 1394005"/>
                    <a:gd name="connsiteY3-200" fmla="*/ 0 h 1106889"/>
                    <a:gd name="connsiteX0-201" fmla="*/ 0 w 1394005"/>
                    <a:gd name="connsiteY0-202" fmla="*/ 0 h 1106889"/>
                    <a:gd name="connsiteX1-203" fmla="*/ 1394005 w 1394005"/>
                    <a:gd name="connsiteY1-204" fmla="*/ 238351 h 1106889"/>
                    <a:gd name="connsiteX2-205" fmla="*/ 1255117 w 1394005"/>
                    <a:gd name="connsiteY2-206" fmla="*/ 1106889 h 1106889"/>
                    <a:gd name="connsiteX3-207" fmla="*/ 0 w 1394005"/>
                    <a:gd name="connsiteY3-208" fmla="*/ 0 h 1106889"/>
                    <a:gd name="connsiteX0-209" fmla="*/ 0 w 1394005"/>
                    <a:gd name="connsiteY0-210" fmla="*/ 0 h 1106889"/>
                    <a:gd name="connsiteX1-211" fmla="*/ 1394005 w 1394005"/>
                    <a:gd name="connsiteY1-212" fmla="*/ 238351 h 1106889"/>
                    <a:gd name="connsiteX2-213" fmla="*/ 1255117 w 1394005"/>
                    <a:gd name="connsiteY2-214" fmla="*/ 1106889 h 1106889"/>
                    <a:gd name="connsiteX3-215" fmla="*/ 0 w 1394005"/>
                    <a:gd name="connsiteY3-216" fmla="*/ 0 h 1106889"/>
                    <a:gd name="connsiteX0-217" fmla="*/ 0 w 1394005"/>
                    <a:gd name="connsiteY0-218" fmla="*/ 0 h 1106889"/>
                    <a:gd name="connsiteX1-219" fmla="*/ 1394005 w 1394005"/>
                    <a:gd name="connsiteY1-220" fmla="*/ 238351 h 1106889"/>
                    <a:gd name="connsiteX2-221" fmla="*/ 1255117 w 1394005"/>
                    <a:gd name="connsiteY2-222" fmla="*/ 1106889 h 1106889"/>
                    <a:gd name="connsiteX3-223" fmla="*/ 0 w 1394005"/>
                    <a:gd name="connsiteY3-224" fmla="*/ 0 h 1106889"/>
                    <a:gd name="connsiteX0-225" fmla="*/ 0 w 1394005"/>
                    <a:gd name="connsiteY0-226" fmla="*/ 0 h 1106889"/>
                    <a:gd name="connsiteX1-227" fmla="*/ 1394005 w 1394005"/>
                    <a:gd name="connsiteY1-228" fmla="*/ 238351 h 1106889"/>
                    <a:gd name="connsiteX2-229" fmla="*/ 1255117 w 1394005"/>
                    <a:gd name="connsiteY2-230" fmla="*/ 1106889 h 1106889"/>
                    <a:gd name="connsiteX3-231" fmla="*/ 0 w 1394005"/>
                    <a:gd name="connsiteY3-232" fmla="*/ 0 h 1106889"/>
                    <a:gd name="connsiteX0-233" fmla="*/ 0 w 1394005"/>
                    <a:gd name="connsiteY0-234" fmla="*/ 0 h 1106889"/>
                    <a:gd name="connsiteX1-235" fmla="*/ 1394005 w 1394005"/>
                    <a:gd name="connsiteY1-236" fmla="*/ 238351 h 1106889"/>
                    <a:gd name="connsiteX2-237" fmla="*/ 1255117 w 1394005"/>
                    <a:gd name="connsiteY2-238" fmla="*/ 1106889 h 1106889"/>
                    <a:gd name="connsiteX3-239" fmla="*/ 0 w 1394005"/>
                    <a:gd name="connsiteY3-240" fmla="*/ 0 h 1106889"/>
                    <a:gd name="connsiteX0-241" fmla="*/ 0 w 1398338"/>
                    <a:gd name="connsiteY0-242" fmla="*/ 0 h 1106889"/>
                    <a:gd name="connsiteX1-243" fmla="*/ 1398338 w 1398338"/>
                    <a:gd name="connsiteY1-244" fmla="*/ 251352 h 1106889"/>
                    <a:gd name="connsiteX2-245" fmla="*/ 1255117 w 1398338"/>
                    <a:gd name="connsiteY2-246" fmla="*/ 1106889 h 1106889"/>
                    <a:gd name="connsiteX3-247" fmla="*/ 0 w 1398338"/>
                    <a:gd name="connsiteY3-248" fmla="*/ 0 h 1106889"/>
                    <a:gd name="connsiteX0-249" fmla="*/ 0 w 1402671"/>
                    <a:gd name="connsiteY0-250" fmla="*/ 0 h 1106889"/>
                    <a:gd name="connsiteX1-251" fmla="*/ 1402671 w 1402671"/>
                    <a:gd name="connsiteY1-252" fmla="*/ 247018 h 1106889"/>
                    <a:gd name="connsiteX2-253" fmla="*/ 1255117 w 1402671"/>
                    <a:gd name="connsiteY2-254" fmla="*/ 1106889 h 1106889"/>
                    <a:gd name="connsiteX3-255" fmla="*/ 0 w 1402671"/>
                    <a:gd name="connsiteY3-256" fmla="*/ 0 h 1106889"/>
                    <a:gd name="connsiteX0-257" fmla="*/ 0 w 1402671"/>
                    <a:gd name="connsiteY0-258" fmla="*/ 0 h 1106889"/>
                    <a:gd name="connsiteX1-259" fmla="*/ 1402671 w 1402671"/>
                    <a:gd name="connsiteY1-260" fmla="*/ 247018 h 1106889"/>
                    <a:gd name="connsiteX2-261" fmla="*/ 1255117 w 1402671"/>
                    <a:gd name="connsiteY2-262" fmla="*/ 1106889 h 1106889"/>
                    <a:gd name="connsiteX3-263" fmla="*/ 0 w 1402671"/>
                    <a:gd name="connsiteY3-264" fmla="*/ 0 h 1106889"/>
                    <a:gd name="connsiteX0-265" fmla="*/ 0 w 1402671"/>
                    <a:gd name="connsiteY0-266" fmla="*/ 0 h 1085221"/>
                    <a:gd name="connsiteX1-267" fmla="*/ 1402671 w 1402671"/>
                    <a:gd name="connsiteY1-268" fmla="*/ 247018 h 1085221"/>
                    <a:gd name="connsiteX2-269" fmla="*/ 1263785 w 1402671"/>
                    <a:gd name="connsiteY2-270" fmla="*/ 1085221 h 1085221"/>
                    <a:gd name="connsiteX3-271" fmla="*/ 0 w 1402671"/>
                    <a:gd name="connsiteY3-272" fmla="*/ 0 h 1085221"/>
                    <a:gd name="connsiteX0-273" fmla="*/ 0 w 1402671"/>
                    <a:gd name="connsiteY0-274" fmla="*/ 0 h 1080887"/>
                    <a:gd name="connsiteX1-275" fmla="*/ 1402671 w 1402671"/>
                    <a:gd name="connsiteY1-276" fmla="*/ 247018 h 1080887"/>
                    <a:gd name="connsiteX2-277" fmla="*/ 1246450 w 1402671"/>
                    <a:gd name="connsiteY2-278" fmla="*/ 1080887 h 1080887"/>
                    <a:gd name="connsiteX3-279" fmla="*/ 0 w 1402671"/>
                    <a:gd name="connsiteY3-280" fmla="*/ 0 h 1080887"/>
                    <a:gd name="connsiteX0-281" fmla="*/ 0 w 1402671"/>
                    <a:gd name="connsiteY0-282" fmla="*/ 0 h 1067887"/>
                    <a:gd name="connsiteX1-283" fmla="*/ 1402671 w 1402671"/>
                    <a:gd name="connsiteY1-284" fmla="*/ 247018 h 1067887"/>
                    <a:gd name="connsiteX2-285" fmla="*/ 1263784 w 1402671"/>
                    <a:gd name="connsiteY2-286" fmla="*/ 1067887 h 1067887"/>
                    <a:gd name="connsiteX3-287" fmla="*/ 0 w 1402671"/>
                    <a:gd name="connsiteY3-288" fmla="*/ 0 h 1067887"/>
                    <a:gd name="connsiteX0-289" fmla="*/ 0 w 1402671"/>
                    <a:gd name="connsiteY0-290" fmla="*/ 0 h 1067887"/>
                    <a:gd name="connsiteX1-291" fmla="*/ 1402671 w 1402671"/>
                    <a:gd name="connsiteY1-292" fmla="*/ 247018 h 1067887"/>
                    <a:gd name="connsiteX2-293" fmla="*/ 1263784 w 1402671"/>
                    <a:gd name="connsiteY2-294" fmla="*/ 1067887 h 1067887"/>
                    <a:gd name="connsiteX3-295" fmla="*/ 0 w 1402671"/>
                    <a:gd name="connsiteY3-296" fmla="*/ 0 h 1067887"/>
                    <a:gd name="connsiteX0-297" fmla="*/ 0 w 1402671"/>
                    <a:gd name="connsiteY0-298" fmla="*/ 0 h 1085222"/>
                    <a:gd name="connsiteX1-299" fmla="*/ 1402671 w 1402671"/>
                    <a:gd name="connsiteY1-300" fmla="*/ 247018 h 1085222"/>
                    <a:gd name="connsiteX2-301" fmla="*/ 1255116 w 1402671"/>
                    <a:gd name="connsiteY2-302" fmla="*/ 1085222 h 1085222"/>
                    <a:gd name="connsiteX3-303" fmla="*/ 0 w 1402671"/>
                    <a:gd name="connsiteY3-304" fmla="*/ 0 h 1085222"/>
                    <a:gd name="connsiteX0-305" fmla="*/ 0 w 1402671"/>
                    <a:gd name="connsiteY0-306" fmla="*/ 0 h 1085222"/>
                    <a:gd name="connsiteX1-307" fmla="*/ 1402671 w 1402671"/>
                    <a:gd name="connsiteY1-308" fmla="*/ 247018 h 1085222"/>
                    <a:gd name="connsiteX2-309" fmla="*/ 1255116 w 1402671"/>
                    <a:gd name="connsiteY2-310" fmla="*/ 1085222 h 1085222"/>
                    <a:gd name="connsiteX3-311" fmla="*/ 0 w 1402671"/>
                    <a:gd name="connsiteY3-312" fmla="*/ 0 h 1085222"/>
                    <a:gd name="connsiteX0-313" fmla="*/ 0 w 1402671"/>
                    <a:gd name="connsiteY0-314" fmla="*/ 0 h 1085222"/>
                    <a:gd name="connsiteX1-315" fmla="*/ 1402671 w 1402671"/>
                    <a:gd name="connsiteY1-316" fmla="*/ 247018 h 1085222"/>
                    <a:gd name="connsiteX2-317" fmla="*/ 1255116 w 1402671"/>
                    <a:gd name="connsiteY2-318" fmla="*/ 1085222 h 1085222"/>
                    <a:gd name="connsiteX3-319" fmla="*/ 0 w 1402671"/>
                    <a:gd name="connsiteY3-320" fmla="*/ 0 h 1085222"/>
                    <a:gd name="connsiteX0-321" fmla="*/ 0 w 1402671"/>
                    <a:gd name="connsiteY0-322" fmla="*/ 0 h 1085222"/>
                    <a:gd name="connsiteX1-323" fmla="*/ 1402671 w 1402671"/>
                    <a:gd name="connsiteY1-324" fmla="*/ 247018 h 1085222"/>
                    <a:gd name="connsiteX2-325" fmla="*/ 1255116 w 1402671"/>
                    <a:gd name="connsiteY2-326" fmla="*/ 1085222 h 1085222"/>
                    <a:gd name="connsiteX3-327" fmla="*/ 0 w 1402671"/>
                    <a:gd name="connsiteY3-328" fmla="*/ 0 h 1085222"/>
                    <a:gd name="connsiteX0-329" fmla="*/ 0 w 1402671"/>
                    <a:gd name="connsiteY0-330" fmla="*/ 0 h 1085222"/>
                    <a:gd name="connsiteX1-331" fmla="*/ 1402671 w 1402671"/>
                    <a:gd name="connsiteY1-332" fmla="*/ 247018 h 1085222"/>
                    <a:gd name="connsiteX2-333" fmla="*/ 1255116 w 1402671"/>
                    <a:gd name="connsiteY2-334" fmla="*/ 1085222 h 1085222"/>
                    <a:gd name="connsiteX3-335" fmla="*/ 0 w 1402671"/>
                    <a:gd name="connsiteY3-336" fmla="*/ 0 h 1085222"/>
                    <a:gd name="connsiteX0-337" fmla="*/ 0 w 1402671"/>
                    <a:gd name="connsiteY0-338" fmla="*/ 0 h 1085222"/>
                    <a:gd name="connsiteX1-339" fmla="*/ 1402671 w 1402671"/>
                    <a:gd name="connsiteY1-340" fmla="*/ 247018 h 1085222"/>
                    <a:gd name="connsiteX2-341" fmla="*/ 1255116 w 1402671"/>
                    <a:gd name="connsiteY2-342" fmla="*/ 1085222 h 1085222"/>
                    <a:gd name="connsiteX3-343" fmla="*/ 0 w 1402671"/>
                    <a:gd name="connsiteY3-344" fmla="*/ 0 h 1085222"/>
                    <a:gd name="connsiteX0-345" fmla="*/ 0 w 1402671"/>
                    <a:gd name="connsiteY0-346" fmla="*/ 0 h 1085222"/>
                    <a:gd name="connsiteX1-347" fmla="*/ 1402671 w 1402671"/>
                    <a:gd name="connsiteY1-348" fmla="*/ 247018 h 1085222"/>
                    <a:gd name="connsiteX2-349" fmla="*/ 1255116 w 1402671"/>
                    <a:gd name="connsiteY2-350" fmla="*/ 1085222 h 1085222"/>
                    <a:gd name="connsiteX3-351" fmla="*/ 0 w 1402671"/>
                    <a:gd name="connsiteY3-352" fmla="*/ 0 h 1085222"/>
                    <a:gd name="connsiteX0-353" fmla="*/ 0 w 1402671"/>
                    <a:gd name="connsiteY0-354" fmla="*/ 0 h 1085222"/>
                    <a:gd name="connsiteX1-355" fmla="*/ 1402671 w 1402671"/>
                    <a:gd name="connsiteY1-356" fmla="*/ 247018 h 1085222"/>
                    <a:gd name="connsiteX2-357" fmla="*/ 1255116 w 1402671"/>
                    <a:gd name="connsiteY2-358" fmla="*/ 1085222 h 1085222"/>
                    <a:gd name="connsiteX3-359" fmla="*/ 0 w 1402671"/>
                    <a:gd name="connsiteY3-360" fmla="*/ 0 h 1085222"/>
                    <a:gd name="connsiteX0-361" fmla="*/ 0 w 1407005"/>
                    <a:gd name="connsiteY0-362" fmla="*/ 0 h 1137226"/>
                    <a:gd name="connsiteX1-363" fmla="*/ 1407005 w 1407005"/>
                    <a:gd name="connsiteY1-364" fmla="*/ 299022 h 1137226"/>
                    <a:gd name="connsiteX2-365" fmla="*/ 1259450 w 1407005"/>
                    <a:gd name="connsiteY2-366" fmla="*/ 1137226 h 1137226"/>
                    <a:gd name="connsiteX3-367" fmla="*/ 0 w 1407005"/>
                    <a:gd name="connsiteY3-368" fmla="*/ 0 h 1137226"/>
                    <a:gd name="connsiteX0-369" fmla="*/ 0 w 1407005"/>
                    <a:gd name="connsiteY0-370" fmla="*/ 0 h 1137226"/>
                    <a:gd name="connsiteX1-371" fmla="*/ 1407005 w 1407005"/>
                    <a:gd name="connsiteY1-372" fmla="*/ 299022 h 1137226"/>
                    <a:gd name="connsiteX2-373" fmla="*/ 1259450 w 1407005"/>
                    <a:gd name="connsiteY2-374" fmla="*/ 1137226 h 1137226"/>
                    <a:gd name="connsiteX3-375" fmla="*/ 0 w 1407005"/>
                    <a:gd name="connsiteY3-376" fmla="*/ 0 h 1137226"/>
                    <a:gd name="connsiteX0-377" fmla="*/ 0 w 1407005"/>
                    <a:gd name="connsiteY0-378" fmla="*/ 0 h 1137226"/>
                    <a:gd name="connsiteX1-379" fmla="*/ 1407005 w 1407005"/>
                    <a:gd name="connsiteY1-380" fmla="*/ 299022 h 1137226"/>
                    <a:gd name="connsiteX2-381" fmla="*/ 1259450 w 1407005"/>
                    <a:gd name="connsiteY2-382" fmla="*/ 1137226 h 1137226"/>
                    <a:gd name="connsiteX3-383" fmla="*/ 0 w 1407005"/>
                    <a:gd name="connsiteY3-384" fmla="*/ 0 h 1137226"/>
                    <a:gd name="connsiteX0-385" fmla="*/ 0 w 1407005"/>
                    <a:gd name="connsiteY0-386" fmla="*/ 0 h 1119891"/>
                    <a:gd name="connsiteX1-387" fmla="*/ 1407005 w 1407005"/>
                    <a:gd name="connsiteY1-388" fmla="*/ 299022 h 1119891"/>
                    <a:gd name="connsiteX2-389" fmla="*/ 1220447 w 1407005"/>
                    <a:gd name="connsiteY2-390" fmla="*/ 1119891 h 1119891"/>
                    <a:gd name="connsiteX3-391" fmla="*/ 0 w 1407005"/>
                    <a:gd name="connsiteY3-392" fmla="*/ 0 h 1119891"/>
                    <a:gd name="connsiteX0-393" fmla="*/ 0 w 1407005"/>
                    <a:gd name="connsiteY0-394" fmla="*/ 0 h 1119891"/>
                    <a:gd name="connsiteX1-395" fmla="*/ 1407005 w 1407005"/>
                    <a:gd name="connsiteY1-396" fmla="*/ 299022 h 1119891"/>
                    <a:gd name="connsiteX2-397" fmla="*/ 1220447 w 1407005"/>
                    <a:gd name="connsiteY2-398" fmla="*/ 1119891 h 1119891"/>
                    <a:gd name="connsiteX3-399" fmla="*/ 0 w 1407005"/>
                    <a:gd name="connsiteY3-400" fmla="*/ 0 h 1119891"/>
                    <a:gd name="connsiteX0-401" fmla="*/ 0 w 1407005"/>
                    <a:gd name="connsiteY0-402" fmla="*/ 0 h 1119891"/>
                    <a:gd name="connsiteX1-403" fmla="*/ 1407005 w 1407005"/>
                    <a:gd name="connsiteY1-404" fmla="*/ 299022 h 1119891"/>
                    <a:gd name="connsiteX2-405" fmla="*/ 1220447 w 1407005"/>
                    <a:gd name="connsiteY2-406" fmla="*/ 1119891 h 1119891"/>
                    <a:gd name="connsiteX3-407" fmla="*/ 0 w 1407005"/>
                    <a:gd name="connsiteY3-408" fmla="*/ 0 h 1119891"/>
                    <a:gd name="connsiteX0-409" fmla="*/ 0 w 1407005"/>
                    <a:gd name="connsiteY0-410" fmla="*/ 0 h 1179268"/>
                    <a:gd name="connsiteX1-411" fmla="*/ 1407005 w 1407005"/>
                    <a:gd name="connsiteY1-412" fmla="*/ 299022 h 1179268"/>
                    <a:gd name="connsiteX2-413" fmla="*/ 1345138 w 1407005"/>
                    <a:gd name="connsiteY2-414" fmla="*/ 1179268 h 1179268"/>
                    <a:gd name="connsiteX3-415" fmla="*/ 0 w 1407005"/>
                    <a:gd name="connsiteY3-416" fmla="*/ 0 h 1179268"/>
                    <a:gd name="connsiteX0-417" fmla="*/ 0 w 1407005"/>
                    <a:gd name="connsiteY0-418" fmla="*/ 0 h 1179268"/>
                    <a:gd name="connsiteX1-419" fmla="*/ 1407005 w 1407005"/>
                    <a:gd name="connsiteY1-420" fmla="*/ 299022 h 1179268"/>
                    <a:gd name="connsiteX2-421" fmla="*/ 1345138 w 1407005"/>
                    <a:gd name="connsiteY2-422" fmla="*/ 1179268 h 1179268"/>
                    <a:gd name="connsiteX3-423" fmla="*/ 0 w 1407005"/>
                    <a:gd name="connsiteY3-424" fmla="*/ 0 h 1179268"/>
                    <a:gd name="connsiteX0-425" fmla="*/ 0 w 1407005"/>
                    <a:gd name="connsiteY0-426" fmla="*/ 0 h 1191143"/>
                    <a:gd name="connsiteX1-427" fmla="*/ 1407005 w 1407005"/>
                    <a:gd name="connsiteY1-428" fmla="*/ 299022 h 1191143"/>
                    <a:gd name="connsiteX2-429" fmla="*/ 1374827 w 1407005"/>
                    <a:gd name="connsiteY2-430" fmla="*/ 1191143 h 1191143"/>
                    <a:gd name="connsiteX3-431" fmla="*/ 0 w 1407005"/>
                    <a:gd name="connsiteY3-432" fmla="*/ 0 h 1191143"/>
                    <a:gd name="connsiteX0-433" fmla="*/ 0 w 1407005"/>
                    <a:gd name="connsiteY0-434" fmla="*/ 0 h 1191143"/>
                    <a:gd name="connsiteX1-435" fmla="*/ 1407005 w 1407005"/>
                    <a:gd name="connsiteY1-436" fmla="*/ 299022 h 1191143"/>
                    <a:gd name="connsiteX2-437" fmla="*/ 1374827 w 1407005"/>
                    <a:gd name="connsiteY2-438" fmla="*/ 1191143 h 1191143"/>
                    <a:gd name="connsiteX3-439" fmla="*/ 0 w 1407005"/>
                    <a:gd name="connsiteY3-440" fmla="*/ 0 h 1191143"/>
                    <a:gd name="connsiteX0-441" fmla="*/ 0 w 1407005"/>
                    <a:gd name="connsiteY0-442" fmla="*/ 0 h 1191143"/>
                    <a:gd name="connsiteX1-443" fmla="*/ 1407005 w 1407005"/>
                    <a:gd name="connsiteY1-444" fmla="*/ 299022 h 1191143"/>
                    <a:gd name="connsiteX2-445" fmla="*/ 1374827 w 1407005"/>
                    <a:gd name="connsiteY2-446" fmla="*/ 1191143 h 1191143"/>
                    <a:gd name="connsiteX3-447" fmla="*/ 0 w 1407005"/>
                    <a:gd name="connsiteY3-448" fmla="*/ 0 h 1191143"/>
                    <a:gd name="connsiteX0-449" fmla="*/ 0 w 1407005"/>
                    <a:gd name="connsiteY0-450" fmla="*/ 0 h 1191143"/>
                    <a:gd name="connsiteX1-451" fmla="*/ 1407005 w 1407005"/>
                    <a:gd name="connsiteY1-452" fmla="*/ 299022 h 1191143"/>
                    <a:gd name="connsiteX2-453" fmla="*/ 1374827 w 1407005"/>
                    <a:gd name="connsiteY2-454" fmla="*/ 1191143 h 1191143"/>
                    <a:gd name="connsiteX3-455" fmla="*/ 0 w 1407005"/>
                    <a:gd name="connsiteY3-456" fmla="*/ 0 h 1191143"/>
                    <a:gd name="connsiteX0-457" fmla="*/ 0 w 1407005"/>
                    <a:gd name="connsiteY0-458" fmla="*/ 0 h 1185206"/>
                    <a:gd name="connsiteX1-459" fmla="*/ 1407005 w 1407005"/>
                    <a:gd name="connsiteY1-460" fmla="*/ 299022 h 1185206"/>
                    <a:gd name="connsiteX2-461" fmla="*/ 1398578 w 1407005"/>
                    <a:gd name="connsiteY2-462" fmla="*/ 1185206 h 1185206"/>
                    <a:gd name="connsiteX3-463" fmla="*/ 0 w 1407005"/>
                    <a:gd name="connsiteY3-464" fmla="*/ 0 h 1185206"/>
                    <a:gd name="connsiteX0-465" fmla="*/ 0 w 1407005"/>
                    <a:gd name="connsiteY0-466" fmla="*/ 0 h 1185206"/>
                    <a:gd name="connsiteX1-467" fmla="*/ 1407005 w 1407005"/>
                    <a:gd name="connsiteY1-468" fmla="*/ 299022 h 1185206"/>
                    <a:gd name="connsiteX2-469" fmla="*/ 1398578 w 1407005"/>
                    <a:gd name="connsiteY2-470" fmla="*/ 1185206 h 1185206"/>
                    <a:gd name="connsiteX3-471" fmla="*/ 0 w 1407005"/>
                    <a:gd name="connsiteY3-472" fmla="*/ 0 h 1185206"/>
                    <a:gd name="connsiteX0-473" fmla="*/ 0 w 1407005"/>
                    <a:gd name="connsiteY0-474" fmla="*/ 0 h 1185206"/>
                    <a:gd name="connsiteX1-475" fmla="*/ 1407005 w 1407005"/>
                    <a:gd name="connsiteY1-476" fmla="*/ 299022 h 1185206"/>
                    <a:gd name="connsiteX2-477" fmla="*/ 1398578 w 1407005"/>
                    <a:gd name="connsiteY2-478" fmla="*/ 1185206 h 1185206"/>
                    <a:gd name="connsiteX3-479" fmla="*/ 0 w 1407005"/>
                    <a:gd name="connsiteY3-480" fmla="*/ 0 h 1185206"/>
                    <a:gd name="connsiteX0-481" fmla="*/ 0 w 1408052"/>
                    <a:gd name="connsiteY0-482" fmla="*/ 0 h 1185206"/>
                    <a:gd name="connsiteX1-483" fmla="*/ 1407005 w 1408052"/>
                    <a:gd name="connsiteY1-484" fmla="*/ 299022 h 1185206"/>
                    <a:gd name="connsiteX2-485" fmla="*/ 1398578 w 1408052"/>
                    <a:gd name="connsiteY2-486" fmla="*/ 1185206 h 1185206"/>
                    <a:gd name="connsiteX3-487" fmla="*/ 0 w 1408052"/>
                    <a:gd name="connsiteY3-488" fmla="*/ 0 h 1185206"/>
                    <a:gd name="connsiteX0-489" fmla="*/ 0 w 1523295"/>
                    <a:gd name="connsiteY0-490" fmla="*/ 0 h 1143642"/>
                    <a:gd name="connsiteX1-491" fmla="*/ 1407005 w 1523295"/>
                    <a:gd name="connsiteY1-492" fmla="*/ 299022 h 1143642"/>
                    <a:gd name="connsiteX2-493" fmla="*/ 1523269 w 1523295"/>
                    <a:gd name="connsiteY2-494" fmla="*/ 1143642 h 1143642"/>
                    <a:gd name="connsiteX3-495" fmla="*/ 0 w 1523295"/>
                    <a:gd name="connsiteY3-496" fmla="*/ 0 h 1143642"/>
                    <a:gd name="connsiteX0-497" fmla="*/ 0 w 1525299"/>
                    <a:gd name="connsiteY0-498" fmla="*/ 0 h 1143642"/>
                    <a:gd name="connsiteX1-499" fmla="*/ 1407005 w 1525299"/>
                    <a:gd name="connsiteY1-500" fmla="*/ 299022 h 1143642"/>
                    <a:gd name="connsiteX2-501" fmla="*/ 1523269 w 1525299"/>
                    <a:gd name="connsiteY2-502" fmla="*/ 1143642 h 1143642"/>
                    <a:gd name="connsiteX3-503" fmla="*/ 0 w 1525299"/>
                    <a:gd name="connsiteY3-504" fmla="*/ 0 h 1143642"/>
                    <a:gd name="connsiteX0-505" fmla="*/ 0 w 1525800"/>
                    <a:gd name="connsiteY0-506" fmla="*/ 0 h 1143642"/>
                    <a:gd name="connsiteX1-507" fmla="*/ 1407005 w 1525800"/>
                    <a:gd name="connsiteY1-508" fmla="*/ 299022 h 1143642"/>
                    <a:gd name="connsiteX2-509" fmla="*/ 1523269 w 1525800"/>
                    <a:gd name="connsiteY2-510" fmla="*/ 1143642 h 1143642"/>
                    <a:gd name="connsiteX3-511" fmla="*/ 0 w 1525800"/>
                    <a:gd name="connsiteY3-512" fmla="*/ 0 h 1143642"/>
                    <a:gd name="connsiteX0-513" fmla="*/ 0 w 1525800"/>
                    <a:gd name="connsiteY0-514" fmla="*/ 0 h 1143642"/>
                    <a:gd name="connsiteX1-515" fmla="*/ 1407005 w 1525800"/>
                    <a:gd name="connsiteY1-516" fmla="*/ 299022 h 1143642"/>
                    <a:gd name="connsiteX2-517" fmla="*/ 1523269 w 1525800"/>
                    <a:gd name="connsiteY2-518" fmla="*/ 1143642 h 1143642"/>
                    <a:gd name="connsiteX3-519" fmla="*/ 0 w 1525800"/>
                    <a:gd name="connsiteY3-520" fmla="*/ 0 h 1143642"/>
                    <a:gd name="connsiteX0-521" fmla="*/ 0 w 1523269"/>
                    <a:gd name="connsiteY0-522" fmla="*/ 0 h 1143642"/>
                    <a:gd name="connsiteX1-523" fmla="*/ 1407005 w 1523269"/>
                    <a:gd name="connsiteY1-524" fmla="*/ 299022 h 1143642"/>
                    <a:gd name="connsiteX2-525" fmla="*/ 1523269 w 1523269"/>
                    <a:gd name="connsiteY2-526" fmla="*/ 1143642 h 1143642"/>
                    <a:gd name="connsiteX3-527" fmla="*/ 0 w 1523269"/>
                    <a:gd name="connsiteY3-528" fmla="*/ 0 h 1143642"/>
                    <a:gd name="connsiteX0-529" fmla="*/ 0 w 1523269"/>
                    <a:gd name="connsiteY0-530" fmla="*/ 0 h 1143642"/>
                    <a:gd name="connsiteX1-531" fmla="*/ 1407005 w 1523269"/>
                    <a:gd name="connsiteY1-532" fmla="*/ 299022 h 1143642"/>
                    <a:gd name="connsiteX2-533" fmla="*/ 1523269 w 1523269"/>
                    <a:gd name="connsiteY2-534" fmla="*/ 1143642 h 1143642"/>
                    <a:gd name="connsiteX3-535" fmla="*/ 0 w 1523269"/>
                    <a:gd name="connsiteY3-536" fmla="*/ 0 h 1143642"/>
                    <a:gd name="connsiteX0-537" fmla="*/ 0 w 1511394"/>
                    <a:gd name="connsiteY0-538" fmla="*/ 0 h 1131767"/>
                    <a:gd name="connsiteX1-539" fmla="*/ 1407005 w 1511394"/>
                    <a:gd name="connsiteY1-540" fmla="*/ 299022 h 1131767"/>
                    <a:gd name="connsiteX2-541" fmla="*/ 1511394 w 1511394"/>
                    <a:gd name="connsiteY2-542" fmla="*/ 1131767 h 1131767"/>
                    <a:gd name="connsiteX3-543" fmla="*/ 0 w 1511394"/>
                    <a:gd name="connsiteY3-544" fmla="*/ 0 h 1131767"/>
                    <a:gd name="connsiteX0-545" fmla="*/ 0 w 1511394"/>
                    <a:gd name="connsiteY0-546" fmla="*/ 0 h 1131767"/>
                    <a:gd name="connsiteX1-547" fmla="*/ 1407005 w 1511394"/>
                    <a:gd name="connsiteY1-548" fmla="*/ 299022 h 1131767"/>
                    <a:gd name="connsiteX2-549" fmla="*/ 1511394 w 1511394"/>
                    <a:gd name="connsiteY2-550" fmla="*/ 1131767 h 1131767"/>
                    <a:gd name="connsiteX3-551" fmla="*/ 0 w 1511394"/>
                    <a:gd name="connsiteY3-552" fmla="*/ 0 h 1131767"/>
                    <a:gd name="connsiteX0-553" fmla="*/ 75 w 1579499"/>
                    <a:gd name="connsiteY0-554" fmla="*/ 0 h 1285076"/>
                    <a:gd name="connsiteX1-555" fmla="*/ 1407080 w 1579499"/>
                    <a:gd name="connsiteY1-556" fmla="*/ 299022 h 1285076"/>
                    <a:gd name="connsiteX2-557" fmla="*/ 1511469 w 1579499"/>
                    <a:gd name="connsiteY2-558" fmla="*/ 1131767 h 1285076"/>
                    <a:gd name="connsiteX3-559" fmla="*/ 1453252 w 1579499"/>
                    <a:gd name="connsiteY3-560" fmla="*/ 1187576 h 1285076"/>
                    <a:gd name="connsiteX4" fmla="*/ 75 w 1579499"/>
                    <a:gd name="connsiteY4" fmla="*/ 0 h 1285076"/>
                    <a:gd name="connsiteX0-561" fmla="*/ 75 w 1511469"/>
                    <a:gd name="connsiteY0-562" fmla="*/ 0 h 1197192"/>
                    <a:gd name="connsiteX1-563" fmla="*/ 1407080 w 1511469"/>
                    <a:gd name="connsiteY1-564" fmla="*/ 299022 h 1197192"/>
                    <a:gd name="connsiteX2-565" fmla="*/ 1511469 w 1511469"/>
                    <a:gd name="connsiteY2-566" fmla="*/ 1131767 h 1197192"/>
                    <a:gd name="connsiteX3-567" fmla="*/ 1453252 w 1511469"/>
                    <a:gd name="connsiteY3-568" fmla="*/ 1187576 h 1197192"/>
                    <a:gd name="connsiteX4-569" fmla="*/ 75 w 1511469"/>
                    <a:gd name="connsiteY4-570" fmla="*/ 0 h 1197192"/>
                    <a:gd name="connsiteX0-571" fmla="*/ 75 w 1511469"/>
                    <a:gd name="connsiteY0-572" fmla="*/ 0 h 1187576"/>
                    <a:gd name="connsiteX1-573" fmla="*/ 1407080 w 1511469"/>
                    <a:gd name="connsiteY1-574" fmla="*/ 299022 h 1187576"/>
                    <a:gd name="connsiteX2-575" fmla="*/ 1511469 w 1511469"/>
                    <a:gd name="connsiteY2-576" fmla="*/ 1131767 h 1187576"/>
                    <a:gd name="connsiteX3-577" fmla="*/ 1453252 w 1511469"/>
                    <a:gd name="connsiteY3-578" fmla="*/ 1187576 h 1187576"/>
                    <a:gd name="connsiteX4-579" fmla="*/ 75 w 1511469"/>
                    <a:gd name="connsiteY4-580" fmla="*/ 0 h 1187576"/>
                    <a:gd name="connsiteX0-581" fmla="*/ 0 w 1511394"/>
                    <a:gd name="connsiteY0-582" fmla="*/ 0 h 1187576"/>
                    <a:gd name="connsiteX1-583" fmla="*/ 1407005 w 1511394"/>
                    <a:gd name="connsiteY1-584" fmla="*/ 299022 h 1187576"/>
                    <a:gd name="connsiteX2-585" fmla="*/ 1511394 w 1511394"/>
                    <a:gd name="connsiteY2-586" fmla="*/ 1131767 h 1187576"/>
                    <a:gd name="connsiteX3-587" fmla="*/ 1453177 w 1511394"/>
                    <a:gd name="connsiteY3-588" fmla="*/ 1187576 h 1187576"/>
                    <a:gd name="connsiteX4-589" fmla="*/ 0 w 1511394"/>
                    <a:gd name="connsiteY4-590" fmla="*/ 0 h 1187576"/>
                    <a:gd name="connsiteX0-591" fmla="*/ 0 w 1511394"/>
                    <a:gd name="connsiteY0-592" fmla="*/ 0 h 1187576"/>
                    <a:gd name="connsiteX1-593" fmla="*/ 1407005 w 1511394"/>
                    <a:gd name="connsiteY1-594" fmla="*/ 299022 h 1187576"/>
                    <a:gd name="connsiteX2-595" fmla="*/ 1511394 w 1511394"/>
                    <a:gd name="connsiteY2-596" fmla="*/ 1131767 h 1187576"/>
                    <a:gd name="connsiteX3-597" fmla="*/ 1453177 w 1511394"/>
                    <a:gd name="connsiteY3-598" fmla="*/ 1187576 h 1187576"/>
                    <a:gd name="connsiteX4-599" fmla="*/ 0 w 1511394"/>
                    <a:gd name="connsiteY4-600" fmla="*/ 0 h 1187576"/>
                    <a:gd name="connsiteX0-601" fmla="*/ 0 w 1511394"/>
                    <a:gd name="connsiteY0-602" fmla="*/ 0 h 1187576"/>
                    <a:gd name="connsiteX1-603" fmla="*/ 1407005 w 1511394"/>
                    <a:gd name="connsiteY1-604" fmla="*/ 299022 h 1187576"/>
                    <a:gd name="connsiteX2-605" fmla="*/ 1511394 w 1511394"/>
                    <a:gd name="connsiteY2-606" fmla="*/ 1131767 h 1187576"/>
                    <a:gd name="connsiteX3-607" fmla="*/ 1453177 w 1511394"/>
                    <a:gd name="connsiteY3-608" fmla="*/ 1187576 h 1187576"/>
                    <a:gd name="connsiteX4-609" fmla="*/ 0 w 1511394"/>
                    <a:gd name="connsiteY4-610" fmla="*/ 0 h 1187576"/>
                    <a:gd name="connsiteX0-611" fmla="*/ 0 w 1511394"/>
                    <a:gd name="connsiteY0-612" fmla="*/ 0 h 1187576"/>
                    <a:gd name="connsiteX1-613" fmla="*/ 1407005 w 1511394"/>
                    <a:gd name="connsiteY1-614" fmla="*/ 299022 h 1187576"/>
                    <a:gd name="connsiteX2-615" fmla="*/ 1511394 w 1511394"/>
                    <a:gd name="connsiteY2-616" fmla="*/ 1131767 h 1187576"/>
                    <a:gd name="connsiteX3-617" fmla="*/ 1453177 w 1511394"/>
                    <a:gd name="connsiteY3-618" fmla="*/ 1187576 h 1187576"/>
                    <a:gd name="connsiteX4-619" fmla="*/ 0 w 1511394"/>
                    <a:gd name="connsiteY4-620" fmla="*/ 0 h 1187576"/>
                    <a:gd name="connsiteX0-621" fmla="*/ 0 w 1511394"/>
                    <a:gd name="connsiteY0-622" fmla="*/ 0 h 1169763"/>
                    <a:gd name="connsiteX1-623" fmla="*/ 1407005 w 1511394"/>
                    <a:gd name="connsiteY1-624" fmla="*/ 299022 h 1169763"/>
                    <a:gd name="connsiteX2-625" fmla="*/ 1511394 w 1511394"/>
                    <a:gd name="connsiteY2-626" fmla="*/ 1131767 h 1169763"/>
                    <a:gd name="connsiteX3-627" fmla="*/ 1447239 w 1511394"/>
                    <a:gd name="connsiteY3-628" fmla="*/ 1169763 h 1169763"/>
                    <a:gd name="connsiteX4-629" fmla="*/ 0 w 1511394"/>
                    <a:gd name="connsiteY4-630" fmla="*/ 0 h 1169763"/>
                    <a:gd name="connsiteX0-631" fmla="*/ 0 w 1493581"/>
                    <a:gd name="connsiteY0-632" fmla="*/ 0 h 1169763"/>
                    <a:gd name="connsiteX1-633" fmla="*/ 1407005 w 1493581"/>
                    <a:gd name="connsiteY1-634" fmla="*/ 299022 h 1169763"/>
                    <a:gd name="connsiteX2-635" fmla="*/ 1493581 w 1493581"/>
                    <a:gd name="connsiteY2-636" fmla="*/ 1155518 h 1169763"/>
                    <a:gd name="connsiteX3-637" fmla="*/ 1447239 w 1493581"/>
                    <a:gd name="connsiteY3-638" fmla="*/ 1169763 h 1169763"/>
                    <a:gd name="connsiteX4-639" fmla="*/ 0 w 1493581"/>
                    <a:gd name="connsiteY4-640" fmla="*/ 0 h 1169763"/>
                    <a:gd name="connsiteX0-641" fmla="*/ 0 w 1511394"/>
                    <a:gd name="connsiteY0-642" fmla="*/ 0 h 1169763"/>
                    <a:gd name="connsiteX1-643" fmla="*/ 1407005 w 1511394"/>
                    <a:gd name="connsiteY1-644" fmla="*/ 299022 h 1169763"/>
                    <a:gd name="connsiteX2-645" fmla="*/ 1511394 w 1511394"/>
                    <a:gd name="connsiteY2-646" fmla="*/ 1131767 h 1169763"/>
                    <a:gd name="connsiteX3-647" fmla="*/ 1447239 w 1511394"/>
                    <a:gd name="connsiteY3-648" fmla="*/ 1169763 h 1169763"/>
                    <a:gd name="connsiteX4-649" fmla="*/ 0 w 1511394"/>
                    <a:gd name="connsiteY4-650" fmla="*/ 0 h 1169763"/>
                    <a:gd name="connsiteX0-651" fmla="*/ 0 w 1511394"/>
                    <a:gd name="connsiteY0-652" fmla="*/ 0 h 1169763"/>
                    <a:gd name="connsiteX1-653" fmla="*/ 1407005 w 1511394"/>
                    <a:gd name="connsiteY1-654" fmla="*/ 299022 h 1169763"/>
                    <a:gd name="connsiteX2-655" fmla="*/ 1511394 w 1511394"/>
                    <a:gd name="connsiteY2-656" fmla="*/ 1131767 h 1169763"/>
                    <a:gd name="connsiteX3-657" fmla="*/ 1447239 w 1511394"/>
                    <a:gd name="connsiteY3-658" fmla="*/ 1169763 h 1169763"/>
                    <a:gd name="connsiteX4-659" fmla="*/ 0 w 1511394"/>
                    <a:gd name="connsiteY4-660" fmla="*/ 0 h 1169763"/>
                    <a:gd name="connsiteX0-661" fmla="*/ 0 w 1511394"/>
                    <a:gd name="connsiteY0-662" fmla="*/ 0 h 1169763"/>
                    <a:gd name="connsiteX1-663" fmla="*/ 1407005 w 1511394"/>
                    <a:gd name="connsiteY1-664" fmla="*/ 299022 h 1169763"/>
                    <a:gd name="connsiteX2-665" fmla="*/ 1511394 w 1511394"/>
                    <a:gd name="connsiteY2-666" fmla="*/ 1131767 h 1169763"/>
                    <a:gd name="connsiteX3-667" fmla="*/ 1447239 w 1511394"/>
                    <a:gd name="connsiteY3-668" fmla="*/ 1169763 h 1169763"/>
                    <a:gd name="connsiteX4-669" fmla="*/ 0 w 1511394"/>
                    <a:gd name="connsiteY4-670" fmla="*/ 0 h 1169763"/>
                    <a:gd name="connsiteX0-671" fmla="*/ 0 w 1511394"/>
                    <a:gd name="connsiteY0-672" fmla="*/ 0 h 1169763"/>
                    <a:gd name="connsiteX1-673" fmla="*/ 1400473 w 1511394"/>
                    <a:gd name="connsiteY1-674" fmla="*/ 299022 h 1169763"/>
                    <a:gd name="connsiteX2-675" fmla="*/ 1511394 w 1511394"/>
                    <a:gd name="connsiteY2-676" fmla="*/ 1131767 h 1169763"/>
                    <a:gd name="connsiteX3-677" fmla="*/ 1447239 w 1511394"/>
                    <a:gd name="connsiteY3-678" fmla="*/ 1169763 h 1169763"/>
                    <a:gd name="connsiteX4-679" fmla="*/ 0 w 1511394"/>
                    <a:gd name="connsiteY4-680" fmla="*/ 0 h 1169763"/>
                    <a:gd name="connsiteX0-681" fmla="*/ 0 w 1511394"/>
                    <a:gd name="connsiteY0-682" fmla="*/ 0 h 1169763"/>
                    <a:gd name="connsiteX1-683" fmla="*/ 1403738 w 1511394"/>
                    <a:gd name="connsiteY1-684" fmla="*/ 299022 h 1169763"/>
                    <a:gd name="connsiteX2-685" fmla="*/ 1511394 w 1511394"/>
                    <a:gd name="connsiteY2-686" fmla="*/ 1131767 h 1169763"/>
                    <a:gd name="connsiteX3-687" fmla="*/ 1447239 w 1511394"/>
                    <a:gd name="connsiteY3-688" fmla="*/ 1169763 h 1169763"/>
                    <a:gd name="connsiteX4-689" fmla="*/ 0 w 1511394"/>
                    <a:gd name="connsiteY4-690" fmla="*/ 0 h 1169763"/>
                    <a:gd name="connsiteX0-691" fmla="*/ 0 w 1511394"/>
                    <a:gd name="connsiteY0-692" fmla="*/ 0 h 1169763"/>
                    <a:gd name="connsiteX1-693" fmla="*/ 1407003 w 1511394"/>
                    <a:gd name="connsiteY1-694" fmla="*/ 299022 h 1169763"/>
                    <a:gd name="connsiteX2-695" fmla="*/ 1511394 w 1511394"/>
                    <a:gd name="connsiteY2-696" fmla="*/ 1131767 h 1169763"/>
                    <a:gd name="connsiteX3-697" fmla="*/ 1447239 w 1511394"/>
                    <a:gd name="connsiteY3-698" fmla="*/ 1169763 h 1169763"/>
                    <a:gd name="connsiteX4-699" fmla="*/ 0 w 1511394"/>
                    <a:gd name="connsiteY4-700" fmla="*/ 0 h 11697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569" y="connsiteY4-570"/>
                    </a:cxn>
                  </a:cxnLst>
                  <a:rect l="l" t="t" r="r" b="b"/>
                  <a:pathLst>
                    <a:path w="1511394" h="1169763">
                      <a:moveTo>
                        <a:pt x="0" y="0"/>
                      </a:moveTo>
                      <a:lnTo>
                        <a:pt x="1407003" y="299022"/>
                      </a:lnTo>
                      <a:cubicBezTo>
                        <a:pt x="1445868" y="630053"/>
                        <a:pt x="1465896" y="714205"/>
                        <a:pt x="1511394" y="1131767"/>
                      </a:cubicBezTo>
                      <a:cubicBezTo>
                        <a:pt x="1443261" y="1169858"/>
                        <a:pt x="1479445" y="1144636"/>
                        <a:pt x="1447239" y="1169763"/>
                      </a:cubicBezTo>
                      <a:cubicBezTo>
                        <a:pt x="987522" y="630813"/>
                        <a:pt x="48269" y="74581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30000"/>
                      </a:schemeClr>
                    </a:gs>
                    <a:gs pos="79000">
                      <a:schemeClr val="accent3"/>
                    </a:gs>
                    <a:gs pos="100000">
                      <a:schemeClr val="accent3"/>
                    </a:gs>
                  </a:gsLst>
                  <a:lin ang="16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66" name="Group 56"/>
            <p:cNvGrpSpPr/>
            <p:nvPr/>
          </p:nvGrpSpPr>
          <p:grpSpPr>
            <a:xfrm rot="16200000">
              <a:off x="1020188" y="3816513"/>
              <a:ext cx="3270449" cy="2812523"/>
              <a:chOff x="549524" y="2804"/>
              <a:chExt cx="2613602" cy="2812523"/>
            </a:xfrm>
          </p:grpSpPr>
          <p:sp>
            <p:nvSpPr>
              <p:cNvPr id="67" name="Rectangle 23"/>
              <p:cNvSpPr/>
              <p:nvPr/>
            </p:nvSpPr>
            <p:spPr>
              <a:xfrm>
                <a:off x="549524" y="2804"/>
                <a:ext cx="1412807" cy="1564768"/>
              </a:xfrm>
              <a:custGeom>
                <a:avLst/>
                <a:gdLst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0 w 1412807"/>
                  <a:gd name="connsiteY3" fmla="*/ 2045803 h 2045803"/>
                  <a:gd name="connsiteX4" fmla="*/ 0 w 1412807"/>
                  <a:gd name="connsiteY4" fmla="*/ 0 h 2045803"/>
                  <a:gd name="connsiteX0-1" fmla="*/ 0 w 1412807"/>
                  <a:gd name="connsiteY0-2" fmla="*/ 0 h 2045803"/>
                  <a:gd name="connsiteX1-3" fmla="*/ 1412807 w 1412807"/>
                  <a:gd name="connsiteY1-4" fmla="*/ 0 h 2045803"/>
                  <a:gd name="connsiteX2-5" fmla="*/ 1412807 w 1412807"/>
                  <a:gd name="connsiteY2-6" fmla="*/ 2045803 h 2045803"/>
                  <a:gd name="connsiteX3-7" fmla="*/ 13001 w 1412807"/>
                  <a:gd name="connsiteY3-8" fmla="*/ 1452093 h 2045803"/>
                  <a:gd name="connsiteX4-9" fmla="*/ 0 w 1412807"/>
                  <a:gd name="connsiteY4-10" fmla="*/ 0 h 2045803"/>
                  <a:gd name="connsiteX0-11" fmla="*/ 0 w 1412807"/>
                  <a:gd name="connsiteY0-12" fmla="*/ 0 h 2045803"/>
                  <a:gd name="connsiteX1-13" fmla="*/ 1412807 w 1412807"/>
                  <a:gd name="connsiteY1-14" fmla="*/ 0 h 2045803"/>
                  <a:gd name="connsiteX2-15" fmla="*/ 1412807 w 1412807"/>
                  <a:gd name="connsiteY2-16" fmla="*/ 2045803 h 2045803"/>
                  <a:gd name="connsiteX3-17" fmla="*/ 21669 w 1412807"/>
                  <a:gd name="connsiteY3-18" fmla="*/ 1521432 h 2045803"/>
                  <a:gd name="connsiteX4-19" fmla="*/ 0 w 1412807"/>
                  <a:gd name="connsiteY4-20" fmla="*/ 0 h 2045803"/>
                  <a:gd name="connsiteX0-21" fmla="*/ 0 w 1412807"/>
                  <a:gd name="connsiteY0-22" fmla="*/ 0 h 2045803"/>
                  <a:gd name="connsiteX1-23" fmla="*/ 1412807 w 1412807"/>
                  <a:gd name="connsiteY1-24" fmla="*/ 0 h 2045803"/>
                  <a:gd name="connsiteX2-25" fmla="*/ 1412807 w 1412807"/>
                  <a:gd name="connsiteY2-26" fmla="*/ 2045803 h 2045803"/>
                  <a:gd name="connsiteX3-27" fmla="*/ 13002 w 1412807"/>
                  <a:gd name="connsiteY3-28" fmla="*/ 1534433 h 2045803"/>
                  <a:gd name="connsiteX4-29" fmla="*/ 0 w 1412807"/>
                  <a:gd name="connsiteY4-30" fmla="*/ 0 h 2045803"/>
                  <a:gd name="connsiteX0-31" fmla="*/ 0 w 1412807"/>
                  <a:gd name="connsiteY0-32" fmla="*/ 0 h 2045803"/>
                  <a:gd name="connsiteX1-33" fmla="*/ 1412807 w 1412807"/>
                  <a:gd name="connsiteY1-34" fmla="*/ 0 h 2045803"/>
                  <a:gd name="connsiteX2-35" fmla="*/ 1412807 w 1412807"/>
                  <a:gd name="connsiteY2-36" fmla="*/ 2045803 h 2045803"/>
                  <a:gd name="connsiteX3-37" fmla="*/ 4335 w 1412807"/>
                  <a:gd name="connsiteY3-38" fmla="*/ 1534433 h 2045803"/>
                  <a:gd name="connsiteX4-39" fmla="*/ 0 w 1412807"/>
                  <a:gd name="connsiteY4-40" fmla="*/ 0 h 2045803"/>
                  <a:gd name="connsiteX0-41" fmla="*/ 0 w 1412807"/>
                  <a:gd name="connsiteY0-42" fmla="*/ 0 h 1768449"/>
                  <a:gd name="connsiteX1-43" fmla="*/ 1412807 w 1412807"/>
                  <a:gd name="connsiteY1-44" fmla="*/ 0 h 1768449"/>
                  <a:gd name="connsiteX2-45" fmla="*/ 1412807 w 1412807"/>
                  <a:gd name="connsiteY2-46" fmla="*/ 1768449 h 1768449"/>
                  <a:gd name="connsiteX3-47" fmla="*/ 4335 w 1412807"/>
                  <a:gd name="connsiteY3-48" fmla="*/ 1534433 h 1768449"/>
                  <a:gd name="connsiteX4-49" fmla="*/ 0 w 1412807"/>
                  <a:gd name="connsiteY4-50" fmla="*/ 0 h 1768449"/>
                  <a:gd name="connsiteX0-51" fmla="*/ 0 w 1412807"/>
                  <a:gd name="connsiteY0-52" fmla="*/ 0 h 1564768"/>
                  <a:gd name="connsiteX1-53" fmla="*/ 1412807 w 1412807"/>
                  <a:gd name="connsiteY1-54" fmla="*/ 0 h 1564768"/>
                  <a:gd name="connsiteX2-55" fmla="*/ 1412807 w 1412807"/>
                  <a:gd name="connsiteY2-56" fmla="*/ 1564768 h 1564768"/>
                  <a:gd name="connsiteX3-57" fmla="*/ 4335 w 1412807"/>
                  <a:gd name="connsiteY3-58" fmla="*/ 1534433 h 1564768"/>
                  <a:gd name="connsiteX4-59" fmla="*/ 0 w 1412807"/>
                  <a:gd name="connsiteY4-60" fmla="*/ 0 h 1564768"/>
                  <a:gd name="connsiteX0-61" fmla="*/ 0 w 1412807"/>
                  <a:gd name="connsiteY0-62" fmla="*/ 0 h 1564768"/>
                  <a:gd name="connsiteX1-63" fmla="*/ 1412807 w 1412807"/>
                  <a:gd name="connsiteY1-64" fmla="*/ 0 h 1564768"/>
                  <a:gd name="connsiteX2-65" fmla="*/ 1412807 w 1412807"/>
                  <a:gd name="connsiteY2-66" fmla="*/ 1564768 h 1564768"/>
                  <a:gd name="connsiteX3-67" fmla="*/ 8669 w 1412807"/>
                  <a:gd name="connsiteY3-68" fmla="*/ 1192074 h 1564768"/>
                  <a:gd name="connsiteX4-69" fmla="*/ 0 w 1412807"/>
                  <a:gd name="connsiteY4-70" fmla="*/ 0 h 15647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12807" h="1564768">
                    <a:moveTo>
                      <a:pt x="0" y="0"/>
                    </a:moveTo>
                    <a:lnTo>
                      <a:pt x="1412807" y="0"/>
                    </a:lnTo>
                    <a:lnTo>
                      <a:pt x="1412807" y="1564768"/>
                    </a:lnTo>
                    <a:lnTo>
                      <a:pt x="8669" y="1192074"/>
                    </a:lnTo>
                    <a:cubicBezTo>
                      <a:pt x="5779" y="794716"/>
                      <a:pt x="2890" y="39735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Freeform 30"/>
              <p:cNvSpPr/>
              <p:nvPr/>
            </p:nvSpPr>
            <p:spPr>
              <a:xfrm>
                <a:off x="557203" y="1189502"/>
                <a:ext cx="2605923" cy="1625825"/>
              </a:xfrm>
              <a:custGeom>
                <a:avLst/>
                <a:gdLst>
                  <a:gd name="connsiteX0" fmla="*/ 2814221 w 2814221"/>
                  <a:gd name="connsiteY0" fmla="*/ 825624 h 825624"/>
                  <a:gd name="connsiteX1" fmla="*/ 1411549 w 2814221"/>
                  <a:gd name="connsiteY1" fmla="*/ 0 h 825624"/>
                  <a:gd name="connsiteX2" fmla="*/ 0 w 2814221"/>
                  <a:gd name="connsiteY2" fmla="*/ 0 h 825624"/>
                  <a:gd name="connsiteX3" fmla="*/ 2814221 w 2814221"/>
                  <a:gd name="connsiteY3" fmla="*/ 825624 h 825624"/>
                  <a:gd name="connsiteX0-1" fmla="*/ 2857558 w 2857558"/>
                  <a:gd name="connsiteY0-2" fmla="*/ 933965 h 933965"/>
                  <a:gd name="connsiteX1-3" fmla="*/ 1411549 w 2857558"/>
                  <a:gd name="connsiteY1-4" fmla="*/ 0 h 933965"/>
                  <a:gd name="connsiteX2-5" fmla="*/ 0 w 2857558"/>
                  <a:gd name="connsiteY2-6" fmla="*/ 0 h 933965"/>
                  <a:gd name="connsiteX3-7" fmla="*/ 2857558 w 2857558"/>
                  <a:gd name="connsiteY3-8" fmla="*/ 933965 h 933965"/>
                  <a:gd name="connsiteX0-9" fmla="*/ 2857558 w 2857558"/>
                  <a:gd name="connsiteY0-10" fmla="*/ 933965 h 933965"/>
                  <a:gd name="connsiteX1-11" fmla="*/ 1411549 w 2857558"/>
                  <a:gd name="connsiteY1-12" fmla="*/ 0 h 933965"/>
                  <a:gd name="connsiteX2-13" fmla="*/ 0 w 2857558"/>
                  <a:gd name="connsiteY2-14" fmla="*/ 0 h 933965"/>
                  <a:gd name="connsiteX3-15" fmla="*/ 2857558 w 2857558"/>
                  <a:gd name="connsiteY3-16" fmla="*/ 933965 h 933965"/>
                  <a:gd name="connsiteX0-17" fmla="*/ 2857558 w 2857558"/>
                  <a:gd name="connsiteY0-18" fmla="*/ 933965 h 933965"/>
                  <a:gd name="connsiteX1-19" fmla="*/ 1411549 w 2857558"/>
                  <a:gd name="connsiteY1-20" fmla="*/ 0 h 933965"/>
                  <a:gd name="connsiteX2-21" fmla="*/ 0 w 2857558"/>
                  <a:gd name="connsiteY2-22" fmla="*/ 0 h 933965"/>
                  <a:gd name="connsiteX3-23" fmla="*/ 2857558 w 2857558"/>
                  <a:gd name="connsiteY3-24" fmla="*/ 933965 h 933965"/>
                  <a:gd name="connsiteX0-25" fmla="*/ 2857558 w 2959190"/>
                  <a:gd name="connsiteY0-26" fmla="*/ 933965 h 944130"/>
                  <a:gd name="connsiteX1-27" fmla="*/ 2240453 w 2959190"/>
                  <a:gd name="connsiteY1-28" fmla="*/ 493532 h 944130"/>
                  <a:gd name="connsiteX2-29" fmla="*/ 1411549 w 2959190"/>
                  <a:gd name="connsiteY2-30" fmla="*/ 0 h 944130"/>
                  <a:gd name="connsiteX3-31" fmla="*/ 0 w 2959190"/>
                  <a:gd name="connsiteY3-32" fmla="*/ 0 h 944130"/>
                  <a:gd name="connsiteX4" fmla="*/ 2857558 w 2959190"/>
                  <a:gd name="connsiteY4" fmla="*/ 933965 h 944130"/>
                  <a:gd name="connsiteX0-33" fmla="*/ 2857558 w 2960905"/>
                  <a:gd name="connsiteY0-34" fmla="*/ 933965 h 944027"/>
                  <a:gd name="connsiteX1-35" fmla="*/ 2257787 w 2960905"/>
                  <a:gd name="connsiteY1-36" fmla="*/ 489198 h 944027"/>
                  <a:gd name="connsiteX2-37" fmla="*/ 1411549 w 2960905"/>
                  <a:gd name="connsiteY2-38" fmla="*/ 0 h 944027"/>
                  <a:gd name="connsiteX3-39" fmla="*/ 0 w 2960905"/>
                  <a:gd name="connsiteY3-40" fmla="*/ 0 h 944027"/>
                  <a:gd name="connsiteX4-41" fmla="*/ 2857558 w 2960905"/>
                  <a:gd name="connsiteY4-42" fmla="*/ 933965 h 944027"/>
                  <a:gd name="connsiteX0-43" fmla="*/ 2857558 w 2960905"/>
                  <a:gd name="connsiteY0-44" fmla="*/ 933965 h 944027"/>
                  <a:gd name="connsiteX1-45" fmla="*/ 2257787 w 2960905"/>
                  <a:gd name="connsiteY1-46" fmla="*/ 489198 h 944027"/>
                  <a:gd name="connsiteX2-47" fmla="*/ 1411549 w 2960905"/>
                  <a:gd name="connsiteY2-48" fmla="*/ 0 h 944027"/>
                  <a:gd name="connsiteX3-49" fmla="*/ 0 w 2960905"/>
                  <a:gd name="connsiteY3-50" fmla="*/ 0 h 944027"/>
                  <a:gd name="connsiteX4-51" fmla="*/ 2857558 w 2960905"/>
                  <a:gd name="connsiteY4-52" fmla="*/ 933965 h 944027"/>
                  <a:gd name="connsiteX0-53" fmla="*/ 2857558 w 2960905"/>
                  <a:gd name="connsiteY0-54" fmla="*/ 933965 h 944027"/>
                  <a:gd name="connsiteX1-55" fmla="*/ 2257787 w 2960905"/>
                  <a:gd name="connsiteY1-56" fmla="*/ 489198 h 944027"/>
                  <a:gd name="connsiteX2-57" fmla="*/ 1411549 w 2960905"/>
                  <a:gd name="connsiteY2-58" fmla="*/ 0 h 944027"/>
                  <a:gd name="connsiteX3-59" fmla="*/ 0 w 2960905"/>
                  <a:gd name="connsiteY3-60" fmla="*/ 0 h 944027"/>
                  <a:gd name="connsiteX4-61" fmla="*/ 2857558 w 2960905"/>
                  <a:gd name="connsiteY4-62" fmla="*/ 933965 h 944027"/>
                  <a:gd name="connsiteX0-63" fmla="*/ 2857558 w 2857558"/>
                  <a:gd name="connsiteY0-64" fmla="*/ 933965 h 933965"/>
                  <a:gd name="connsiteX1-65" fmla="*/ 2257787 w 2857558"/>
                  <a:gd name="connsiteY1-66" fmla="*/ 489198 h 933965"/>
                  <a:gd name="connsiteX2-67" fmla="*/ 1411549 w 2857558"/>
                  <a:gd name="connsiteY2-68" fmla="*/ 0 h 933965"/>
                  <a:gd name="connsiteX3-69" fmla="*/ 0 w 2857558"/>
                  <a:gd name="connsiteY3-70" fmla="*/ 0 h 933965"/>
                  <a:gd name="connsiteX4-71" fmla="*/ 2857558 w 2857558"/>
                  <a:gd name="connsiteY4-72" fmla="*/ 933965 h 933965"/>
                  <a:gd name="connsiteX0-73" fmla="*/ 2857558 w 2857558"/>
                  <a:gd name="connsiteY0-74" fmla="*/ 933965 h 933965"/>
                  <a:gd name="connsiteX1-75" fmla="*/ 2257787 w 2857558"/>
                  <a:gd name="connsiteY1-76" fmla="*/ 489198 h 933965"/>
                  <a:gd name="connsiteX2-77" fmla="*/ 1411549 w 2857558"/>
                  <a:gd name="connsiteY2-78" fmla="*/ 0 h 933965"/>
                  <a:gd name="connsiteX3-79" fmla="*/ 0 w 2857558"/>
                  <a:gd name="connsiteY3-80" fmla="*/ 0 h 933965"/>
                  <a:gd name="connsiteX4-81" fmla="*/ 2857558 w 2857558"/>
                  <a:gd name="connsiteY4-82" fmla="*/ 933965 h 933965"/>
                  <a:gd name="connsiteX0-83" fmla="*/ 2857558 w 2857558"/>
                  <a:gd name="connsiteY0-84" fmla="*/ 933965 h 933965"/>
                  <a:gd name="connsiteX1-85" fmla="*/ 2257787 w 2857558"/>
                  <a:gd name="connsiteY1-86" fmla="*/ 489198 h 933965"/>
                  <a:gd name="connsiteX2-87" fmla="*/ 1411549 w 2857558"/>
                  <a:gd name="connsiteY2-88" fmla="*/ 0 h 933965"/>
                  <a:gd name="connsiteX3-89" fmla="*/ 0 w 2857558"/>
                  <a:gd name="connsiteY3-90" fmla="*/ 0 h 933965"/>
                  <a:gd name="connsiteX4-91" fmla="*/ 2857558 w 2857558"/>
                  <a:gd name="connsiteY4-92" fmla="*/ 933965 h 933965"/>
                  <a:gd name="connsiteX0-93" fmla="*/ 2857558 w 2857558"/>
                  <a:gd name="connsiteY0-94" fmla="*/ 933965 h 933965"/>
                  <a:gd name="connsiteX1-95" fmla="*/ 2257787 w 2857558"/>
                  <a:gd name="connsiteY1-96" fmla="*/ 489198 h 933965"/>
                  <a:gd name="connsiteX2-97" fmla="*/ 1411549 w 2857558"/>
                  <a:gd name="connsiteY2-98" fmla="*/ 0 h 933965"/>
                  <a:gd name="connsiteX3-99" fmla="*/ 0 w 2857558"/>
                  <a:gd name="connsiteY3-100" fmla="*/ 0 h 933965"/>
                  <a:gd name="connsiteX4-101" fmla="*/ 2857558 w 2857558"/>
                  <a:gd name="connsiteY4-102" fmla="*/ 933965 h 933965"/>
                  <a:gd name="connsiteX0-103" fmla="*/ 2857558 w 2857558"/>
                  <a:gd name="connsiteY0-104" fmla="*/ 933965 h 933965"/>
                  <a:gd name="connsiteX1-105" fmla="*/ 2257787 w 2857558"/>
                  <a:gd name="connsiteY1-106" fmla="*/ 489198 h 933965"/>
                  <a:gd name="connsiteX2-107" fmla="*/ 1411549 w 2857558"/>
                  <a:gd name="connsiteY2-108" fmla="*/ 0 h 933965"/>
                  <a:gd name="connsiteX3-109" fmla="*/ 0 w 2857558"/>
                  <a:gd name="connsiteY3-110" fmla="*/ 0 h 933965"/>
                  <a:gd name="connsiteX4-111" fmla="*/ 2857558 w 2857558"/>
                  <a:gd name="connsiteY4-112" fmla="*/ 933965 h 933965"/>
                  <a:gd name="connsiteX0-113" fmla="*/ 2857558 w 2857558"/>
                  <a:gd name="connsiteY0-114" fmla="*/ 933965 h 933965"/>
                  <a:gd name="connsiteX1-115" fmla="*/ 2301124 w 2857558"/>
                  <a:gd name="connsiteY1-116" fmla="*/ 519534 h 933965"/>
                  <a:gd name="connsiteX2-117" fmla="*/ 1411549 w 2857558"/>
                  <a:gd name="connsiteY2-118" fmla="*/ 0 h 933965"/>
                  <a:gd name="connsiteX3-119" fmla="*/ 0 w 2857558"/>
                  <a:gd name="connsiteY3-120" fmla="*/ 0 h 933965"/>
                  <a:gd name="connsiteX4-121" fmla="*/ 2857558 w 2857558"/>
                  <a:gd name="connsiteY4-122" fmla="*/ 933965 h 933965"/>
                  <a:gd name="connsiteX0-123" fmla="*/ 2874892 w 2874892"/>
                  <a:gd name="connsiteY0-124" fmla="*/ 955633 h 955633"/>
                  <a:gd name="connsiteX1-125" fmla="*/ 2301124 w 2874892"/>
                  <a:gd name="connsiteY1-126" fmla="*/ 519534 h 955633"/>
                  <a:gd name="connsiteX2-127" fmla="*/ 1411549 w 2874892"/>
                  <a:gd name="connsiteY2-128" fmla="*/ 0 h 955633"/>
                  <a:gd name="connsiteX3-129" fmla="*/ 0 w 2874892"/>
                  <a:gd name="connsiteY3-130" fmla="*/ 0 h 955633"/>
                  <a:gd name="connsiteX4-131" fmla="*/ 2874892 w 2874892"/>
                  <a:gd name="connsiteY4-132" fmla="*/ 955633 h 955633"/>
                  <a:gd name="connsiteX0-133" fmla="*/ 2874892 w 2874892"/>
                  <a:gd name="connsiteY0-134" fmla="*/ 955633 h 955633"/>
                  <a:gd name="connsiteX1-135" fmla="*/ 2301124 w 2874892"/>
                  <a:gd name="connsiteY1-136" fmla="*/ 519534 h 955633"/>
                  <a:gd name="connsiteX2-137" fmla="*/ 1411549 w 2874892"/>
                  <a:gd name="connsiteY2-138" fmla="*/ 0 h 955633"/>
                  <a:gd name="connsiteX3-139" fmla="*/ 0 w 2874892"/>
                  <a:gd name="connsiteY3-140" fmla="*/ 0 h 955633"/>
                  <a:gd name="connsiteX4-141" fmla="*/ 2874892 w 2874892"/>
                  <a:gd name="connsiteY4-142" fmla="*/ 955633 h 955633"/>
                  <a:gd name="connsiteX0-143" fmla="*/ 2874892 w 2874892"/>
                  <a:gd name="connsiteY0-144" fmla="*/ 955633 h 955633"/>
                  <a:gd name="connsiteX1-145" fmla="*/ 2175448 w 2874892"/>
                  <a:gd name="connsiteY1-146" fmla="*/ 432861 h 955633"/>
                  <a:gd name="connsiteX2-147" fmla="*/ 1411549 w 2874892"/>
                  <a:gd name="connsiteY2-148" fmla="*/ 0 h 955633"/>
                  <a:gd name="connsiteX3-149" fmla="*/ 0 w 2874892"/>
                  <a:gd name="connsiteY3-150" fmla="*/ 0 h 955633"/>
                  <a:gd name="connsiteX4-151" fmla="*/ 2874892 w 2874892"/>
                  <a:gd name="connsiteY4-152" fmla="*/ 955633 h 955633"/>
                  <a:gd name="connsiteX0-153" fmla="*/ 2874892 w 2874892"/>
                  <a:gd name="connsiteY0-154" fmla="*/ 955633 h 955633"/>
                  <a:gd name="connsiteX1-155" fmla="*/ 2175448 w 2874892"/>
                  <a:gd name="connsiteY1-156" fmla="*/ 432861 h 955633"/>
                  <a:gd name="connsiteX2-157" fmla="*/ 1411549 w 2874892"/>
                  <a:gd name="connsiteY2-158" fmla="*/ 0 h 955633"/>
                  <a:gd name="connsiteX3-159" fmla="*/ 0 w 2874892"/>
                  <a:gd name="connsiteY3-160" fmla="*/ 0 h 955633"/>
                  <a:gd name="connsiteX4-161" fmla="*/ 2874892 w 2874892"/>
                  <a:gd name="connsiteY4-162" fmla="*/ 955633 h 955633"/>
                  <a:gd name="connsiteX0-163" fmla="*/ 2874892 w 2874892"/>
                  <a:gd name="connsiteY0-164" fmla="*/ 1198318 h 1198318"/>
                  <a:gd name="connsiteX1-165" fmla="*/ 2175448 w 2874892"/>
                  <a:gd name="connsiteY1-166" fmla="*/ 675546 h 1198318"/>
                  <a:gd name="connsiteX2-167" fmla="*/ 1402882 w 2874892"/>
                  <a:gd name="connsiteY2-168" fmla="*/ 0 h 1198318"/>
                  <a:gd name="connsiteX3-169" fmla="*/ 0 w 2874892"/>
                  <a:gd name="connsiteY3-170" fmla="*/ 242685 h 1198318"/>
                  <a:gd name="connsiteX4-171" fmla="*/ 2874892 w 2874892"/>
                  <a:gd name="connsiteY4-172" fmla="*/ 1198318 h 1198318"/>
                  <a:gd name="connsiteX0-173" fmla="*/ 2874892 w 2874892"/>
                  <a:gd name="connsiteY0-174" fmla="*/ 1198318 h 1198318"/>
                  <a:gd name="connsiteX1-175" fmla="*/ 2175448 w 2874892"/>
                  <a:gd name="connsiteY1-176" fmla="*/ 675546 h 1198318"/>
                  <a:gd name="connsiteX2-177" fmla="*/ 1402882 w 2874892"/>
                  <a:gd name="connsiteY2-178" fmla="*/ 0 h 1198318"/>
                  <a:gd name="connsiteX3-179" fmla="*/ 0 w 2874892"/>
                  <a:gd name="connsiteY3-180" fmla="*/ 242685 h 1198318"/>
                  <a:gd name="connsiteX4-181" fmla="*/ 2874892 w 2874892"/>
                  <a:gd name="connsiteY4-182" fmla="*/ 1198318 h 1198318"/>
                  <a:gd name="connsiteX0-183" fmla="*/ 2874892 w 2874892"/>
                  <a:gd name="connsiteY0-184" fmla="*/ 1198318 h 1198318"/>
                  <a:gd name="connsiteX1-185" fmla="*/ 2175448 w 2874892"/>
                  <a:gd name="connsiteY1-186" fmla="*/ 692880 h 1198318"/>
                  <a:gd name="connsiteX2-187" fmla="*/ 1402882 w 2874892"/>
                  <a:gd name="connsiteY2-188" fmla="*/ 0 h 1198318"/>
                  <a:gd name="connsiteX3-189" fmla="*/ 0 w 2874892"/>
                  <a:gd name="connsiteY3-190" fmla="*/ 242685 h 1198318"/>
                  <a:gd name="connsiteX4-191" fmla="*/ 2874892 w 2874892"/>
                  <a:gd name="connsiteY4-192" fmla="*/ 1198318 h 1198318"/>
                  <a:gd name="connsiteX0-193" fmla="*/ 2874892 w 2874892"/>
                  <a:gd name="connsiteY0-194" fmla="*/ 1198318 h 1198318"/>
                  <a:gd name="connsiteX1-195" fmla="*/ 2175448 w 2874892"/>
                  <a:gd name="connsiteY1-196" fmla="*/ 692880 h 1198318"/>
                  <a:gd name="connsiteX2-197" fmla="*/ 1402882 w 2874892"/>
                  <a:gd name="connsiteY2-198" fmla="*/ 0 h 1198318"/>
                  <a:gd name="connsiteX3-199" fmla="*/ 0 w 2874892"/>
                  <a:gd name="connsiteY3-200" fmla="*/ 242685 h 1198318"/>
                  <a:gd name="connsiteX4-201" fmla="*/ 2874892 w 2874892"/>
                  <a:gd name="connsiteY4-202" fmla="*/ 1198318 h 1198318"/>
                  <a:gd name="connsiteX0-203" fmla="*/ 2874892 w 2874892"/>
                  <a:gd name="connsiteY0-204" fmla="*/ 1198318 h 1198318"/>
                  <a:gd name="connsiteX1-205" fmla="*/ 2158113 w 2874892"/>
                  <a:gd name="connsiteY1-206" fmla="*/ 710215 h 1198318"/>
                  <a:gd name="connsiteX2-207" fmla="*/ 1402882 w 2874892"/>
                  <a:gd name="connsiteY2-208" fmla="*/ 0 h 1198318"/>
                  <a:gd name="connsiteX3-209" fmla="*/ 0 w 2874892"/>
                  <a:gd name="connsiteY3-210" fmla="*/ 242685 h 1198318"/>
                  <a:gd name="connsiteX4-211" fmla="*/ 2874892 w 2874892"/>
                  <a:gd name="connsiteY4-212" fmla="*/ 1198318 h 1198318"/>
                  <a:gd name="connsiteX0-213" fmla="*/ 2874892 w 2874892"/>
                  <a:gd name="connsiteY0-214" fmla="*/ 1198318 h 1198318"/>
                  <a:gd name="connsiteX1-215" fmla="*/ 2158113 w 2874892"/>
                  <a:gd name="connsiteY1-216" fmla="*/ 710215 h 1198318"/>
                  <a:gd name="connsiteX2-217" fmla="*/ 1402882 w 2874892"/>
                  <a:gd name="connsiteY2-218" fmla="*/ 0 h 1198318"/>
                  <a:gd name="connsiteX3-219" fmla="*/ 0 w 2874892"/>
                  <a:gd name="connsiteY3-220" fmla="*/ 242685 h 1198318"/>
                  <a:gd name="connsiteX4-221" fmla="*/ 2874892 w 2874892"/>
                  <a:gd name="connsiteY4-222" fmla="*/ 1198318 h 1198318"/>
                  <a:gd name="connsiteX0-223" fmla="*/ 2874892 w 2874892"/>
                  <a:gd name="connsiteY0-224" fmla="*/ 1198318 h 1198318"/>
                  <a:gd name="connsiteX1-225" fmla="*/ 2158113 w 2874892"/>
                  <a:gd name="connsiteY1-226" fmla="*/ 710215 h 1198318"/>
                  <a:gd name="connsiteX2-227" fmla="*/ 1402882 w 2874892"/>
                  <a:gd name="connsiteY2-228" fmla="*/ 0 h 1198318"/>
                  <a:gd name="connsiteX3-229" fmla="*/ 0 w 2874892"/>
                  <a:gd name="connsiteY3-230" fmla="*/ 242685 h 1198318"/>
                  <a:gd name="connsiteX4-231" fmla="*/ 2874892 w 2874892"/>
                  <a:gd name="connsiteY4-232" fmla="*/ 1198318 h 1198318"/>
                  <a:gd name="connsiteX0-233" fmla="*/ 2900894 w 2900894"/>
                  <a:gd name="connsiteY0-234" fmla="*/ 1467004 h 1467004"/>
                  <a:gd name="connsiteX1-235" fmla="*/ 2184115 w 2900894"/>
                  <a:gd name="connsiteY1-236" fmla="*/ 978901 h 1467004"/>
                  <a:gd name="connsiteX2-237" fmla="*/ 1428884 w 2900894"/>
                  <a:gd name="connsiteY2-238" fmla="*/ 268686 h 1467004"/>
                  <a:gd name="connsiteX3-239" fmla="*/ 0 w 2900894"/>
                  <a:gd name="connsiteY3-240" fmla="*/ 0 h 1467004"/>
                  <a:gd name="connsiteX4-241" fmla="*/ 2900894 w 2900894"/>
                  <a:gd name="connsiteY4-242" fmla="*/ 1467004 h 1467004"/>
                  <a:gd name="connsiteX0-243" fmla="*/ 2866225 w 2866225"/>
                  <a:gd name="connsiteY0-244" fmla="*/ 1462670 h 1462670"/>
                  <a:gd name="connsiteX1-245" fmla="*/ 2149446 w 2866225"/>
                  <a:gd name="connsiteY1-246" fmla="*/ 974567 h 1462670"/>
                  <a:gd name="connsiteX2-247" fmla="*/ 1394215 w 2866225"/>
                  <a:gd name="connsiteY2-248" fmla="*/ 264352 h 1462670"/>
                  <a:gd name="connsiteX3-249" fmla="*/ 0 w 2866225"/>
                  <a:gd name="connsiteY3-250" fmla="*/ 0 h 1462670"/>
                  <a:gd name="connsiteX4-251" fmla="*/ 2866225 w 2866225"/>
                  <a:gd name="connsiteY4-252" fmla="*/ 1462670 h 1462670"/>
                  <a:gd name="connsiteX0-253" fmla="*/ 2879226 w 2879226"/>
                  <a:gd name="connsiteY0-254" fmla="*/ 1462670 h 1462670"/>
                  <a:gd name="connsiteX1-255" fmla="*/ 2162447 w 2879226"/>
                  <a:gd name="connsiteY1-256" fmla="*/ 974567 h 1462670"/>
                  <a:gd name="connsiteX2-257" fmla="*/ 1407216 w 2879226"/>
                  <a:gd name="connsiteY2-258" fmla="*/ 264352 h 1462670"/>
                  <a:gd name="connsiteX3-259" fmla="*/ 0 w 2879226"/>
                  <a:gd name="connsiteY3-260" fmla="*/ 0 h 1462670"/>
                  <a:gd name="connsiteX4-261" fmla="*/ 2879226 w 2879226"/>
                  <a:gd name="connsiteY4-262" fmla="*/ 1462670 h 1462670"/>
                  <a:gd name="connsiteX0-263" fmla="*/ 2879226 w 2879226"/>
                  <a:gd name="connsiteY0-264" fmla="*/ 1462670 h 1462670"/>
                  <a:gd name="connsiteX1-265" fmla="*/ 2162447 w 2879226"/>
                  <a:gd name="connsiteY1-266" fmla="*/ 974567 h 1462670"/>
                  <a:gd name="connsiteX2-267" fmla="*/ 1407216 w 2879226"/>
                  <a:gd name="connsiteY2-268" fmla="*/ 264352 h 1462670"/>
                  <a:gd name="connsiteX3-269" fmla="*/ 0 w 2879226"/>
                  <a:gd name="connsiteY3-270" fmla="*/ 0 h 1462670"/>
                  <a:gd name="connsiteX4-271" fmla="*/ 2879226 w 2879226"/>
                  <a:gd name="connsiteY4-272" fmla="*/ 1462670 h 1462670"/>
                  <a:gd name="connsiteX0-273" fmla="*/ 2879226 w 2879226"/>
                  <a:gd name="connsiteY0-274" fmla="*/ 1462670 h 1462670"/>
                  <a:gd name="connsiteX1-275" fmla="*/ 2162447 w 2879226"/>
                  <a:gd name="connsiteY1-276" fmla="*/ 974567 h 1462670"/>
                  <a:gd name="connsiteX2-277" fmla="*/ 1407216 w 2879226"/>
                  <a:gd name="connsiteY2-278" fmla="*/ 264352 h 1462670"/>
                  <a:gd name="connsiteX3-279" fmla="*/ 0 w 2879226"/>
                  <a:gd name="connsiteY3-280" fmla="*/ 0 h 1462670"/>
                  <a:gd name="connsiteX4-281" fmla="*/ 2879226 w 2879226"/>
                  <a:gd name="connsiteY4-282" fmla="*/ 1462670 h 1462670"/>
                  <a:gd name="connsiteX0-283" fmla="*/ 2879226 w 2879226"/>
                  <a:gd name="connsiteY0-284" fmla="*/ 1462670 h 1462670"/>
                  <a:gd name="connsiteX1-285" fmla="*/ 2162447 w 2879226"/>
                  <a:gd name="connsiteY1-286" fmla="*/ 974567 h 1462670"/>
                  <a:gd name="connsiteX2-287" fmla="*/ 1407216 w 2879226"/>
                  <a:gd name="connsiteY2-288" fmla="*/ 264352 h 1462670"/>
                  <a:gd name="connsiteX3-289" fmla="*/ 0 w 2879226"/>
                  <a:gd name="connsiteY3-290" fmla="*/ 0 h 1462670"/>
                  <a:gd name="connsiteX4-291" fmla="*/ 2879226 w 2879226"/>
                  <a:gd name="connsiteY4-292" fmla="*/ 1462670 h 1462670"/>
                  <a:gd name="connsiteX0-293" fmla="*/ 2601873 w 2601873"/>
                  <a:gd name="connsiteY0-294" fmla="*/ 1310992 h 1310992"/>
                  <a:gd name="connsiteX1-295" fmla="*/ 2162447 w 2601873"/>
                  <a:gd name="connsiteY1-296" fmla="*/ 974567 h 1310992"/>
                  <a:gd name="connsiteX2-297" fmla="*/ 1407216 w 2601873"/>
                  <a:gd name="connsiteY2-298" fmla="*/ 264352 h 1310992"/>
                  <a:gd name="connsiteX3-299" fmla="*/ 0 w 2601873"/>
                  <a:gd name="connsiteY3-300" fmla="*/ 0 h 1310992"/>
                  <a:gd name="connsiteX4-301" fmla="*/ 2601873 w 2601873"/>
                  <a:gd name="connsiteY4-302" fmla="*/ 1310992 h 1310992"/>
                  <a:gd name="connsiteX0-303" fmla="*/ 2601873 w 2601873"/>
                  <a:gd name="connsiteY0-304" fmla="*/ 1310992 h 1310992"/>
                  <a:gd name="connsiteX1-305" fmla="*/ 2162447 w 2601873"/>
                  <a:gd name="connsiteY1-306" fmla="*/ 974567 h 1310992"/>
                  <a:gd name="connsiteX2-307" fmla="*/ 1407216 w 2601873"/>
                  <a:gd name="connsiteY2-308" fmla="*/ 264352 h 1310992"/>
                  <a:gd name="connsiteX3-309" fmla="*/ 0 w 2601873"/>
                  <a:gd name="connsiteY3-310" fmla="*/ 0 h 1310992"/>
                  <a:gd name="connsiteX4-311" fmla="*/ 2601873 w 2601873"/>
                  <a:gd name="connsiteY4-312" fmla="*/ 1310992 h 1310992"/>
                  <a:gd name="connsiteX0-313" fmla="*/ 2601873 w 2637152"/>
                  <a:gd name="connsiteY0-314" fmla="*/ 1310992 h 1312603"/>
                  <a:gd name="connsiteX1-315" fmla="*/ 1407216 w 2637152"/>
                  <a:gd name="connsiteY1-316" fmla="*/ 264352 h 1312603"/>
                  <a:gd name="connsiteX2-317" fmla="*/ 0 w 2637152"/>
                  <a:gd name="connsiteY2-318" fmla="*/ 0 h 1312603"/>
                  <a:gd name="connsiteX3-319" fmla="*/ 2601873 w 2637152"/>
                  <a:gd name="connsiteY3-320" fmla="*/ 1310992 h 1312603"/>
                  <a:gd name="connsiteX0-321" fmla="*/ 2601873 w 2628373"/>
                  <a:gd name="connsiteY0-322" fmla="*/ 1310992 h 1313169"/>
                  <a:gd name="connsiteX1-323" fmla="*/ 1407216 w 2628373"/>
                  <a:gd name="connsiteY1-324" fmla="*/ 264352 h 1313169"/>
                  <a:gd name="connsiteX2-325" fmla="*/ 0 w 2628373"/>
                  <a:gd name="connsiteY2-326" fmla="*/ 0 h 1313169"/>
                  <a:gd name="connsiteX3-327" fmla="*/ 2601873 w 2628373"/>
                  <a:gd name="connsiteY3-328" fmla="*/ 1310992 h 1313169"/>
                  <a:gd name="connsiteX0-329" fmla="*/ 2601873 w 2601873"/>
                  <a:gd name="connsiteY0-330" fmla="*/ 1310992 h 1310992"/>
                  <a:gd name="connsiteX1-331" fmla="*/ 1407216 w 2601873"/>
                  <a:gd name="connsiteY1-332" fmla="*/ 264352 h 1310992"/>
                  <a:gd name="connsiteX2-333" fmla="*/ 0 w 2601873"/>
                  <a:gd name="connsiteY2-334" fmla="*/ 0 h 1310992"/>
                  <a:gd name="connsiteX3-335" fmla="*/ 2601873 w 2601873"/>
                  <a:gd name="connsiteY3-336" fmla="*/ 1310992 h 1310992"/>
                  <a:gd name="connsiteX0-337" fmla="*/ 2593206 w 2593206"/>
                  <a:gd name="connsiteY0-338" fmla="*/ 1644683 h 1644683"/>
                  <a:gd name="connsiteX1-339" fmla="*/ 1398549 w 2593206"/>
                  <a:gd name="connsiteY1-340" fmla="*/ 598043 h 1644683"/>
                  <a:gd name="connsiteX2-341" fmla="*/ 0 w 2593206"/>
                  <a:gd name="connsiteY2-342" fmla="*/ 0 h 1644683"/>
                  <a:gd name="connsiteX3-343" fmla="*/ 2593206 w 2593206"/>
                  <a:gd name="connsiteY3-344" fmla="*/ 1644683 h 1644683"/>
                  <a:gd name="connsiteX0-345" fmla="*/ 2593206 w 2593206"/>
                  <a:gd name="connsiteY0-346" fmla="*/ 1644683 h 1644683"/>
                  <a:gd name="connsiteX1-347" fmla="*/ 1381215 w 2593206"/>
                  <a:gd name="connsiteY1-348" fmla="*/ 372693 h 1644683"/>
                  <a:gd name="connsiteX2-349" fmla="*/ 0 w 2593206"/>
                  <a:gd name="connsiteY2-350" fmla="*/ 0 h 1644683"/>
                  <a:gd name="connsiteX3-351" fmla="*/ 2593206 w 2593206"/>
                  <a:gd name="connsiteY3-352" fmla="*/ 1644683 h 1644683"/>
                  <a:gd name="connsiteX0-353" fmla="*/ 2593206 w 2593206"/>
                  <a:gd name="connsiteY0-354" fmla="*/ 1644683 h 1644683"/>
                  <a:gd name="connsiteX1-355" fmla="*/ 1381215 w 2593206"/>
                  <a:gd name="connsiteY1-356" fmla="*/ 372693 h 1644683"/>
                  <a:gd name="connsiteX2-357" fmla="*/ 0 w 2593206"/>
                  <a:gd name="connsiteY2-358" fmla="*/ 0 h 1644683"/>
                  <a:gd name="connsiteX3-359" fmla="*/ 2593206 w 2593206"/>
                  <a:gd name="connsiteY3-360" fmla="*/ 1644683 h 1644683"/>
                  <a:gd name="connsiteX0-361" fmla="*/ 2593206 w 2593206"/>
                  <a:gd name="connsiteY0-362" fmla="*/ 1644683 h 1644683"/>
                  <a:gd name="connsiteX1-363" fmla="*/ 1398550 w 2593206"/>
                  <a:gd name="connsiteY1-364" fmla="*/ 377027 h 1644683"/>
                  <a:gd name="connsiteX2-365" fmla="*/ 0 w 2593206"/>
                  <a:gd name="connsiteY2-366" fmla="*/ 0 h 1644683"/>
                  <a:gd name="connsiteX3-367" fmla="*/ 2593206 w 2593206"/>
                  <a:gd name="connsiteY3-368" fmla="*/ 1644683 h 1644683"/>
                  <a:gd name="connsiteX0-369" fmla="*/ 2593206 w 2593206"/>
                  <a:gd name="connsiteY0-370" fmla="*/ 1644683 h 1644683"/>
                  <a:gd name="connsiteX1-371" fmla="*/ 1398550 w 2593206"/>
                  <a:gd name="connsiteY1-372" fmla="*/ 377027 h 1644683"/>
                  <a:gd name="connsiteX2-373" fmla="*/ 0 w 2593206"/>
                  <a:gd name="connsiteY2-374" fmla="*/ 0 h 1644683"/>
                  <a:gd name="connsiteX3-375" fmla="*/ 2593206 w 2593206"/>
                  <a:gd name="connsiteY3-376" fmla="*/ 1644683 h 1644683"/>
                  <a:gd name="connsiteX0-377" fmla="*/ 2593206 w 2593206"/>
                  <a:gd name="connsiteY0-378" fmla="*/ 1644683 h 1644683"/>
                  <a:gd name="connsiteX1-379" fmla="*/ 1398550 w 2593206"/>
                  <a:gd name="connsiteY1-380" fmla="*/ 377027 h 1644683"/>
                  <a:gd name="connsiteX2-381" fmla="*/ 0 w 2593206"/>
                  <a:gd name="connsiteY2-382" fmla="*/ 0 h 1644683"/>
                  <a:gd name="connsiteX3-383" fmla="*/ 2593206 w 2593206"/>
                  <a:gd name="connsiteY3-384" fmla="*/ 1644683 h 1644683"/>
                  <a:gd name="connsiteX0-385" fmla="*/ 2593206 w 2593206"/>
                  <a:gd name="connsiteY0-386" fmla="*/ 1644683 h 1644683"/>
                  <a:gd name="connsiteX1-387" fmla="*/ 1398550 w 2593206"/>
                  <a:gd name="connsiteY1-388" fmla="*/ 355359 h 1644683"/>
                  <a:gd name="connsiteX2-389" fmla="*/ 0 w 2593206"/>
                  <a:gd name="connsiteY2-390" fmla="*/ 0 h 1644683"/>
                  <a:gd name="connsiteX3-391" fmla="*/ 2593206 w 2593206"/>
                  <a:gd name="connsiteY3-392" fmla="*/ 1644683 h 1644683"/>
                  <a:gd name="connsiteX0-393" fmla="*/ 2593206 w 2593206"/>
                  <a:gd name="connsiteY0-394" fmla="*/ 1644683 h 1644683"/>
                  <a:gd name="connsiteX1-395" fmla="*/ 1398550 w 2593206"/>
                  <a:gd name="connsiteY1-396" fmla="*/ 355359 h 1644683"/>
                  <a:gd name="connsiteX2-397" fmla="*/ 0 w 2593206"/>
                  <a:gd name="connsiteY2-398" fmla="*/ 0 h 1644683"/>
                  <a:gd name="connsiteX3-399" fmla="*/ 2593206 w 2593206"/>
                  <a:gd name="connsiteY3-400" fmla="*/ 1644683 h 1644683"/>
                  <a:gd name="connsiteX0-401" fmla="*/ 2593206 w 2593206"/>
                  <a:gd name="connsiteY0-402" fmla="*/ 1644683 h 1644683"/>
                  <a:gd name="connsiteX1-403" fmla="*/ 1398550 w 2593206"/>
                  <a:gd name="connsiteY1-404" fmla="*/ 355359 h 1644683"/>
                  <a:gd name="connsiteX2-405" fmla="*/ 0 w 2593206"/>
                  <a:gd name="connsiteY2-406" fmla="*/ 0 h 1644683"/>
                  <a:gd name="connsiteX3-407" fmla="*/ 2593206 w 2593206"/>
                  <a:gd name="connsiteY3-408" fmla="*/ 1644683 h 1644683"/>
                  <a:gd name="connsiteX0-409" fmla="*/ 2593206 w 2593206"/>
                  <a:gd name="connsiteY0-410" fmla="*/ 1631682 h 1631682"/>
                  <a:gd name="connsiteX1-411" fmla="*/ 1398550 w 2593206"/>
                  <a:gd name="connsiteY1-412" fmla="*/ 355359 h 1631682"/>
                  <a:gd name="connsiteX2-413" fmla="*/ 0 w 2593206"/>
                  <a:gd name="connsiteY2-414" fmla="*/ 0 h 1631682"/>
                  <a:gd name="connsiteX3-415" fmla="*/ 2593206 w 2593206"/>
                  <a:gd name="connsiteY3-416" fmla="*/ 1631682 h 1631682"/>
                  <a:gd name="connsiteX0-417" fmla="*/ 2549869 w 2549869"/>
                  <a:gd name="connsiteY0-418" fmla="*/ 1618681 h 1618681"/>
                  <a:gd name="connsiteX1-419" fmla="*/ 1398550 w 2549869"/>
                  <a:gd name="connsiteY1-420" fmla="*/ 355359 h 1618681"/>
                  <a:gd name="connsiteX2-421" fmla="*/ 0 w 2549869"/>
                  <a:gd name="connsiteY2-422" fmla="*/ 0 h 1618681"/>
                  <a:gd name="connsiteX3-423" fmla="*/ 2549869 w 2549869"/>
                  <a:gd name="connsiteY3-424" fmla="*/ 1618681 h 1618681"/>
                  <a:gd name="connsiteX0-425" fmla="*/ 2549869 w 2549869"/>
                  <a:gd name="connsiteY0-426" fmla="*/ 1618681 h 1618681"/>
                  <a:gd name="connsiteX1-427" fmla="*/ 1398550 w 2549869"/>
                  <a:gd name="connsiteY1-428" fmla="*/ 355359 h 1618681"/>
                  <a:gd name="connsiteX2-429" fmla="*/ 0 w 2549869"/>
                  <a:gd name="connsiteY2-430" fmla="*/ 0 h 1618681"/>
                  <a:gd name="connsiteX3-431" fmla="*/ 2549869 w 2549869"/>
                  <a:gd name="connsiteY3-432" fmla="*/ 1618681 h 1618681"/>
                  <a:gd name="connsiteX0-433" fmla="*/ 2549869 w 2549869"/>
                  <a:gd name="connsiteY0-434" fmla="*/ 1618681 h 1618681"/>
                  <a:gd name="connsiteX1-435" fmla="*/ 1398550 w 2549869"/>
                  <a:gd name="connsiteY1-436" fmla="*/ 355359 h 1618681"/>
                  <a:gd name="connsiteX2-437" fmla="*/ 0 w 2549869"/>
                  <a:gd name="connsiteY2-438" fmla="*/ 0 h 1618681"/>
                  <a:gd name="connsiteX3-439" fmla="*/ 2549869 w 2549869"/>
                  <a:gd name="connsiteY3-440" fmla="*/ 1618681 h 1618681"/>
                  <a:gd name="connsiteX0-441" fmla="*/ 2549869 w 2549869"/>
                  <a:gd name="connsiteY0-442" fmla="*/ 1618681 h 1618681"/>
                  <a:gd name="connsiteX1-443" fmla="*/ 1398550 w 2549869"/>
                  <a:gd name="connsiteY1-444" fmla="*/ 355359 h 1618681"/>
                  <a:gd name="connsiteX2-445" fmla="*/ 0 w 2549869"/>
                  <a:gd name="connsiteY2-446" fmla="*/ 0 h 1618681"/>
                  <a:gd name="connsiteX3-447" fmla="*/ 2549869 w 2549869"/>
                  <a:gd name="connsiteY3-448" fmla="*/ 1618681 h 1618681"/>
                  <a:gd name="connsiteX0-449" fmla="*/ 2549869 w 2549869"/>
                  <a:gd name="connsiteY0-450" fmla="*/ 1618681 h 1618681"/>
                  <a:gd name="connsiteX1-451" fmla="*/ 1398550 w 2549869"/>
                  <a:gd name="connsiteY1-452" fmla="*/ 355359 h 1618681"/>
                  <a:gd name="connsiteX2-453" fmla="*/ 0 w 2549869"/>
                  <a:gd name="connsiteY2-454" fmla="*/ 0 h 1618681"/>
                  <a:gd name="connsiteX3-455" fmla="*/ 2549869 w 2549869"/>
                  <a:gd name="connsiteY3-456" fmla="*/ 1618681 h 1618681"/>
                  <a:gd name="connsiteX0-457" fmla="*/ 2559394 w 2559394"/>
                  <a:gd name="connsiteY0-458" fmla="*/ 1611537 h 1611537"/>
                  <a:gd name="connsiteX1-459" fmla="*/ 1398550 w 2559394"/>
                  <a:gd name="connsiteY1-460" fmla="*/ 355359 h 1611537"/>
                  <a:gd name="connsiteX2-461" fmla="*/ 0 w 2559394"/>
                  <a:gd name="connsiteY2-462" fmla="*/ 0 h 1611537"/>
                  <a:gd name="connsiteX3-463" fmla="*/ 2559394 w 2559394"/>
                  <a:gd name="connsiteY3-464" fmla="*/ 1611537 h 1611537"/>
                  <a:gd name="connsiteX0-465" fmla="*/ 2559394 w 2559394"/>
                  <a:gd name="connsiteY0-466" fmla="*/ 1611537 h 1611537"/>
                  <a:gd name="connsiteX1-467" fmla="*/ 1398550 w 2559394"/>
                  <a:gd name="connsiteY1-468" fmla="*/ 355359 h 1611537"/>
                  <a:gd name="connsiteX2-469" fmla="*/ 0 w 2559394"/>
                  <a:gd name="connsiteY2-470" fmla="*/ 0 h 1611537"/>
                  <a:gd name="connsiteX3-471" fmla="*/ 2559394 w 2559394"/>
                  <a:gd name="connsiteY3-472" fmla="*/ 1611537 h 1611537"/>
                  <a:gd name="connsiteX0-473" fmla="*/ 2559394 w 2559394"/>
                  <a:gd name="connsiteY0-474" fmla="*/ 1611537 h 1611537"/>
                  <a:gd name="connsiteX1-475" fmla="*/ 1398550 w 2559394"/>
                  <a:gd name="connsiteY1-476" fmla="*/ 355359 h 1611537"/>
                  <a:gd name="connsiteX2-477" fmla="*/ 0 w 2559394"/>
                  <a:gd name="connsiteY2-478" fmla="*/ 0 h 1611537"/>
                  <a:gd name="connsiteX3-479" fmla="*/ 2559394 w 2559394"/>
                  <a:gd name="connsiteY3-480" fmla="*/ 1611537 h 1611537"/>
                  <a:gd name="connsiteX0-481" fmla="*/ 2609400 w 2609400"/>
                  <a:gd name="connsiteY0-482" fmla="*/ 1625825 h 1625825"/>
                  <a:gd name="connsiteX1-483" fmla="*/ 1398550 w 2609400"/>
                  <a:gd name="connsiteY1-484" fmla="*/ 355359 h 1625825"/>
                  <a:gd name="connsiteX2-485" fmla="*/ 0 w 2609400"/>
                  <a:gd name="connsiteY2-486" fmla="*/ 0 h 1625825"/>
                  <a:gd name="connsiteX3-487" fmla="*/ 2609400 w 2609400"/>
                  <a:gd name="connsiteY3-488" fmla="*/ 1625825 h 1625825"/>
                  <a:gd name="connsiteX0-489" fmla="*/ 2609400 w 2609400"/>
                  <a:gd name="connsiteY0-490" fmla="*/ 1625825 h 1625825"/>
                  <a:gd name="connsiteX1-491" fmla="*/ 1398550 w 2609400"/>
                  <a:gd name="connsiteY1-492" fmla="*/ 355359 h 1625825"/>
                  <a:gd name="connsiteX2-493" fmla="*/ 0 w 2609400"/>
                  <a:gd name="connsiteY2-494" fmla="*/ 0 h 1625825"/>
                  <a:gd name="connsiteX3-495" fmla="*/ 2609400 w 2609400"/>
                  <a:gd name="connsiteY3-496" fmla="*/ 1625825 h 1625825"/>
                  <a:gd name="connsiteX0-497" fmla="*/ 2609400 w 2609400"/>
                  <a:gd name="connsiteY0-498" fmla="*/ 1625825 h 1625825"/>
                  <a:gd name="connsiteX1-499" fmla="*/ 1398550 w 2609400"/>
                  <a:gd name="connsiteY1-500" fmla="*/ 355359 h 1625825"/>
                  <a:gd name="connsiteX2-501" fmla="*/ 0 w 2609400"/>
                  <a:gd name="connsiteY2-502" fmla="*/ 0 h 1625825"/>
                  <a:gd name="connsiteX3-503" fmla="*/ 2609400 w 2609400"/>
                  <a:gd name="connsiteY3-504" fmla="*/ 1625825 h 1625825"/>
                  <a:gd name="connsiteX0-505" fmla="*/ 2609400 w 2609400"/>
                  <a:gd name="connsiteY0-506" fmla="*/ 1625825 h 1625825"/>
                  <a:gd name="connsiteX1-507" fmla="*/ 1398550 w 2609400"/>
                  <a:gd name="connsiteY1-508" fmla="*/ 355359 h 1625825"/>
                  <a:gd name="connsiteX2-509" fmla="*/ 0 w 2609400"/>
                  <a:gd name="connsiteY2-510" fmla="*/ 0 h 1625825"/>
                  <a:gd name="connsiteX3-511" fmla="*/ 2609400 w 2609400"/>
                  <a:gd name="connsiteY3-512" fmla="*/ 1625825 h 1625825"/>
                  <a:gd name="connsiteX0-513" fmla="*/ 2609400 w 2609400"/>
                  <a:gd name="connsiteY0-514" fmla="*/ 1625825 h 1625825"/>
                  <a:gd name="connsiteX1-515" fmla="*/ 1405081 w 2609400"/>
                  <a:gd name="connsiteY1-516" fmla="*/ 355359 h 1625825"/>
                  <a:gd name="connsiteX2-517" fmla="*/ 0 w 2609400"/>
                  <a:gd name="connsiteY2-518" fmla="*/ 0 h 1625825"/>
                  <a:gd name="connsiteX3-519" fmla="*/ 2609400 w 2609400"/>
                  <a:gd name="connsiteY3-520" fmla="*/ 1625825 h 1625825"/>
                  <a:gd name="connsiteX0-521" fmla="*/ 2609400 w 2609400"/>
                  <a:gd name="connsiteY0-522" fmla="*/ 1625825 h 1625825"/>
                  <a:gd name="connsiteX1-523" fmla="*/ 1405081 w 2609400"/>
                  <a:gd name="connsiteY1-524" fmla="*/ 355359 h 1625825"/>
                  <a:gd name="connsiteX2-525" fmla="*/ 0 w 2609400"/>
                  <a:gd name="connsiteY2-526" fmla="*/ 0 h 1625825"/>
                  <a:gd name="connsiteX3-527" fmla="*/ 2609400 w 2609400"/>
                  <a:gd name="connsiteY3-528" fmla="*/ 1625825 h 1625825"/>
                  <a:gd name="connsiteX0-529" fmla="*/ 2609400 w 2609400"/>
                  <a:gd name="connsiteY0-530" fmla="*/ 1625825 h 1625825"/>
                  <a:gd name="connsiteX1-531" fmla="*/ 1405081 w 2609400"/>
                  <a:gd name="connsiteY1-532" fmla="*/ 355359 h 1625825"/>
                  <a:gd name="connsiteX2-533" fmla="*/ 0 w 2609400"/>
                  <a:gd name="connsiteY2-534" fmla="*/ 0 h 1625825"/>
                  <a:gd name="connsiteX3-535" fmla="*/ 2609400 w 2609400"/>
                  <a:gd name="connsiteY3-536" fmla="*/ 1625825 h 1625825"/>
                  <a:gd name="connsiteX0-537" fmla="*/ 2605923 w 2605923"/>
                  <a:gd name="connsiteY0-538" fmla="*/ 1625825 h 1625825"/>
                  <a:gd name="connsiteX1-539" fmla="*/ 1401604 w 2605923"/>
                  <a:gd name="connsiteY1-540" fmla="*/ 355359 h 1625825"/>
                  <a:gd name="connsiteX2-541" fmla="*/ 0 w 2605923"/>
                  <a:gd name="connsiteY2-542" fmla="*/ 0 h 1625825"/>
                  <a:gd name="connsiteX3-543" fmla="*/ 2605923 w 2605923"/>
                  <a:gd name="connsiteY3-544" fmla="*/ 1625825 h 16258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05923" h="1625825">
                    <a:moveTo>
                      <a:pt x="2605923" y="1625825"/>
                    </a:moveTo>
                    <a:cubicBezTo>
                      <a:pt x="1888916" y="1152329"/>
                      <a:pt x="1469593" y="865752"/>
                      <a:pt x="1401604" y="355359"/>
                    </a:cubicBezTo>
                    <a:lnTo>
                      <a:pt x="0" y="0"/>
                    </a:lnTo>
                    <a:cubicBezTo>
                      <a:pt x="46787" y="1048043"/>
                      <a:pt x="1246189" y="903146"/>
                      <a:pt x="2605923" y="16258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</a:schemeClr>
                  </a:gs>
                  <a:gs pos="65000">
                    <a:schemeClr val="accent1"/>
                  </a:gs>
                  <a:gs pos="100000">
                    <a:schemeClr val="accent1"/>
                  </a:gs>
                </a:gsLst>
                <a:lin ang="150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1" name="Rounded Rectangle 5"/>
          <p:cNvSpPr/>
          <p:nvPr/>
        </p:nvSpPr>
        <p:spPr>
          <a:xfrm>
            <a:off x="2508865" y="4106271"/>
            <a:ext cx="245686" cy="245686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24"/>
          <p:cNvSpPr>
            <a:spLocks noChangeAspect="1"/>
          </p:cNvSpPr>
          <p:nvPr/>
        </p:nvSpPr>
        <p:spPr>
          <a:xfrm>
            <a:off x="2495397" y="759142"/>
            <a:ext cx="289473" cy="2239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 rot="16200000">
            <a:off x="1154123" y="3470767"/>
            <a:ext cx="788372" cy="1319895"/>
            <a:chOff x="949773" y="3401990"/>
            <a:chExt cx="788372" cy="1319895"/>
          </a:xfrm>
        </p:grpSpPr>
        <p:sp>
          <p:nvSpPr>
            <p:cNvPr id="75" name="TextBox 74"/>
            <p:cNvSpPr txBox="1"/>
            <p:nvPr/>
          </p:nvSpPr>
          <p:spPr>
            <a:xfrm rot="5400000">
              <a:off x="443197" y="3908566"/>
              <a:ext cx="1288742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^2.8.5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5400000">
              <a:off x="930659" y="3914399"/>
              <a:ext cx="127778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Cors</a:t>
              </a:r>
              <a:endParaRPr lang="en-US" altLang="ko-KR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 rot="16200000">
            <a:off x="1163330" y="1799175"/>
            <a:ext cx="781387" cy="1308465"/>
            <a:chOff x="949773" y="1656054"/>
            <a:chExt cx="781387" cy="1308465"/>
          </a:xfrm>
        </p:grpSpPr>
        <p:sp>
          <p:nvSpPr>
            <p:cNvPr id="78" name="TextBox 77"/>
            <p:cNvSpPr txBox="1"/>
            <p:nvPr/>
          </p:nvSpPr>
          <p:spPr>
            <a:xfrm rot="5400000">
              <a:off x="443197" y="2162630"/>
              <a:ext cx="1288742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^4.17.1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5400000">
              <a:off x="923674" y="2157033"/>
              <a:ext cx="127778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+mn-lt"/>
                </a:rPr>
                <a:t>express</a:t>
              </a:r>
              <a:endParaRPr lang="ko-KR" altLang="en-US" sz="1600" b="1" dirty="0">
                <a:solidFill>
                  <a:schemeClr val="bg1"/>
                </a:solidFill>
                <a:cs typeface="+mn-lt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 rot="16200000">
            <a:off x="1162378" y="147902"/>
            <a:ext cx="741382" cy="1289415"/>
            <a:chOff x="949773" y="-112742"/>
            <a:chExt cx="741382" cy="1289415"/>
          </a:xfrm>
        </p:grpSpPr>
        <p:sp>
          <p:nvSpPr>
            <p:cNvPr id="81" name="TextBox 80"/>
            <p:cNvSpPr txBox="1"/>
            <p:nvPr/>
          </p:nvSpPr>
          <p:spPr>
            <a:xfrm rot="5400000">
              <a:off x="443197" y="393834"/>
              <a:ext cx="1288742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^5.10.16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5400000">
              <a:off x="883669" y="369187"/>
              <a:ext cx="127778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+mn-lt"/>
                </a:rPr>
                <a:t>mongoose</a:t>
              </a:r>
              <a:endParaRPr lang="ko-KR" altLang="en-US" sz="1600" b="1" dirty="0"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8904" y="3940344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8904" y="2259544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04" y="578744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8904" y="5621145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 rot="16200000">
            <a:off x="1191251" y="5177940"/>
            <a:ext cx="766782" cy="1288742"/>
            <a:chOff x="949773" y="5201266"/>
            <a:chExt cx="766782" cy="1288742"/>
          </a:xfrm>
        </p:grpSpPr>
        <p:sp>
          <p:nvSpPr>
            <p:cNvPr id="94" name="TextBox 93"/>
            <p:cNvSpPr txBox="1"/>
            <p:nvPr/>
          </p:nvSpPr>
          <p:spPr>
            <a:xfrm rot="5400000">
              <a:off x="443197" y="5707842"/>
              <a:ext cx="1288742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^</a:t>
              </a:r>
              <a:r>
                <a:rPr lang="ko-KR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0.21.0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909069" y="5671765"/>
              <a:ext cx="127778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Axios</a:t>
              </a:r>
              <a:endParaRPr lang="en-US" altLang="ko-KR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630308" y="3472673"/>
            <a:ext cx="1423266" cy="3067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react</a:t>
            </a:r>
            <a:endParaRPr lang="ko-KR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30308" y="3052677"/>
            <a:ext cx="1423267" cy="3067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react-dom</a:t>
            </a:r>
            <a:endParaRPr lang="ko-KR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16525" y="2724785"/>
            <a:ext cx="1839595" cy="3067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react-router-dom</a:t>
            </a:r>
            <a:endParaRPr lang="ko-KR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30308" y="3797007"/>
            <a:ext cx="1423266" cy="3067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react-scripts</a:t>
            </a:r>
            <a:endParaRPr lang="ko-KR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Freeform 53"/>
          <p:cNvSpPr/>
          <p:nvPr/>
        </p:nvSpPr>
        <p:spPr>
          <a:xfrm rot="8085916">
            <a:off x="7089256" y="2390305"/>
            <a:ext cx="2237806" cy="229443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  <a:gd name="connsiteX0-1935" fmla="*/ 2279640 w 2296406"/>
              <a:gd name="connsiteY0-1936" fmla="*/ 1747818 h 2354521"/>
              <a:gd name="connsiteX1-1937" fmla="*/ 1827546 w 2296406"/>
              <a:gd name="connsiteY1-1938" fmla="*/ 1826304 h 2354521"/>
              <a:gd name="connsiteX2-1939" fmla="*/ 1682537 w 2296406"/>
              <a:gd name="connsiteY2-1940" fmla="*/ 1962549 h 2354521"/>
              <a:gd name="connsiteX3-1941" fmla="*/ 1528613 w 2296406"/>
              <a:gd name="connsiteY3-1942" fmla="*/ 2354521 h 2354521"/>
              <a:gd name="connsiteX4-1943" fmla="*/ 1380482 w 2296406"/>
              <a:gd name="connsiteY4-1944" fmla="*/ 2120816 h 2354521"/>
              <a:gd name="connsiteX5-1945" fmla="*/ 1495542 w 2296406"/>
              <a:gd name="connsiteY5-1946" fmla="*/ 1788127 h 2354521"/>
              <a:gd name="connsiteX6-1947" fmla="*/ 909489 w 2296406"/>
              <a:gd name="connsiteY6-1948" fmla="*/ 1225390 h 2354521"/>
              <a:gd name="connsiteX7-1949" fmla="*/ 414951 w 2296406"/>
              <a:gd name="connsiteY7-1950" fmla="*/ 2322212 h 2354521"/>
              <a:gd name="connsiteX8-1951" fmla="*/ 293184 w 2296406"/>
              <a:gd name="connsiteY8-1952" fmla="*/ 2052845 h 2354521"/>
              <a:gd name="connsiteX9-1953" fmla="*/ 520411 w 2296406"/>
              <a:gd name="connsiteY9-1954" fmla="*/ 767428 h 2354521"/>
              <a:gd name="connsiteX10-1955" fmla="*/ 11167 w 2296406"/>
              <a:gd name="connsiteY10-1956" fmla="*/ 5505 h 2354521"/>
              <a:gd name="connsiteX11-1957" fmla="*/ 771719 w 2296406"/>
              <a:gd name="connsiteY11-1958" fmla="*/ 578452 h 2354521"/>
              <a:gd name="connsiteX12-1959" fmla="*/ 2041440 w 2296406"/>
              <a:gd name="connsiteY12-1960" fmla="*/ 514597 h 2354521"/>
              <a:gd name="connsiteX13-1961" fmla="*/ 2296406 w 2296406"/>
              <a:gd name="connsiteY13-1962" fmla="*/ 662729 h 2354521"/>
              <a:gd name="connsiteX14-1963" fmla="*/ 1124906 w 2296406"/>
              <a:gd name="connsiteY14-1964" fmla="*/ 1004182 h 2354521"/>
              <a:gd name="connsiteX15-1965" fmla="*/ 1676517 w 2296406"/>
              <a:gd name="connsiteY15-1966" fmla="*/ 1608523 h 2354521"/>
              <a:gd name="connsiteX16-1967" fmla="*/ 2094931 w 2296406"/>
              <a:gd name="connsiteY16-1968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037195" y="334264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web-vitals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1"/>
          <p:cNvSpPr/>
          <p:nvPr/>
        </p:nvSpPr>
        <p:spPr>
          <a:xfrm>
            <a:off x="2454914" y="2342029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31"/>
          <p:cNvSpPr/>
          <p:nvPr/>
        </p:nvSpPr>
        <p:spPr>
          <a:xfrm>
            <a:off x="2437296" y="5620955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8653145" y="3996690"/>
            <a:ext cx="3413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</a:t>
            </a: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@testing-library/jest-dom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@testing-library/react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@testing-library/user-event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axios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cors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express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mongoose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react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react-dom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react-router-dom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react-scripts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web-vitals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3089" y="1014049"/>
            <a:ext cx="3342723" cy="3233881"/>
            <a:chOff x="1569337" y="1187324"/>
            <a:chExt cx="3342723" cy="3186387"/>
          </a:xfrm>
          <a:solidFill>
            <a:schemeClr val="accent3"/>
          </a:solidFill>
        </p:grpSpPr>
        <p:sp>
          <p:nvSpPr>
            <p:cNvPr id="36" name="Rectangle 14"/>
            <p:cNvSpPr/>
            <p:nvPr/>
          </p:nvSpPr>
          <p:spPr>
            <a:xfrm rot="19949266">
              <a:off x="1897239" y="1276506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Right Triangle 13"/>
            <p:cNvSpPr/>
            <p:nvPr/>
          </p:nvSpPr>
          <p:spPr>
            <a:xfrm rot="262739">
              <a:off x="2649495" y="1187324"/>
              <a:ext cx="606168" cy="606168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Rectangle 24"/>
            <p:cNvSpPr>
              <a:spLocks noChangeAspect="1"/>
            </p:cNvSpPr>
            <p:nvPr/>
          </p:nvSpPr>
          <p:spPr>
            <a:xfrm rot="20239943">
              <a:off x="3163458" y="1429236"/>
              <a:ext cx="549541" cy="432929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Rectangle 41"/>
            <p:cNvSpPr/>
            <p:nvPr/>
          </p:nvSpPr>
          <p:spPr>
            <a:xfrm rot="19192674">
              <a:off x="1569337" y="1747244"/>
              <a:ext cx="432929" cy="432929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Isosceles Triangle 3"/>
            <p:cNvSpPr>
              <a:spLocks noChangeAspect="1"/>
            </p:cNvSpPr>
            <p:nvPr/>
          </p:nvSpPr>
          <p:spPr>
            <a:xfrm rot="2049055">
              <a:off x="3579089" y="1664919"/>
              <a:ext cx="432521" cy="432929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Rectangle 14"/>
            <p:cNvSpPr/>
            <p:nvPr/>
          </p:nvSpPr>
          <p:spPr>
            <a:xfrm rot="4210452">
              <a:off x="4182152" y="225944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ight Triangle 13"/>
            <p:cNvSpPr/>
            <p:nvPr/>
          </p:nvSpPr>
          <p:spPr>
            <a:xfrm rot="5400000">
              <a:off x="4305892" y="2969743"/>
              <a:ext cx="606168" cy="606168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ectangle 24"/>
            <p:cNvSpPr>
              <a:spLocks noChangeAspect="1"/>
            </p:cNvSpPr>
            <p:nvPr/>
          </p:nvSpPr>
          <p:spPr>
            <a:xfrm rot="2446958">
              <a:off x="4120680" y="3940782"/>
              <a:ext cx="549541" cy="432929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ectangle 41"/>
            <p:cNvSpPr/>
            <p:nvPr/>
          </p:nvSpPr>
          <p:spPr>
            <a:xfrm rot="2992674">
              <a:off x="3881183" y="1940579"/>
              <a:ext cx="432929" cy="432929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Isosceles Triangle 3"/>
            <p:cNvSpPr>
              <a:spLocks noChangeAspect="1"/>
            </p:cNvSpPr>
            <p:nvPr/>
          </p:nvSpPr>
          <p:spPr>
            <a:xfrm rot="6711330">
              <a:off x="4248131" y="3538128"/>
              <a:ext cx="432521" cy="432929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3370329" y="-1"/>
            <a:ext cx="5529121" cy="63795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2"/>
          <p:cNvGrpSpPr/>
          <p:nvPr/>
        </p:nvGrpSpPr>
        <p:grpSpPr>
          <a:xfrm rot="21411753">
            <a:off x="-17300" y="1665983"/>
            <a:ext cx="3610384" cy="4475145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13" name="Freeform 20"/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-1" fmla="*/ 2332439 w 2860627"/>
                <a:gd name="connsiteY0-2" fmla="*/ 176751 h 3401941"/>
                <a:gd name="connsiteX1-3" fmla="*/ 1525852 w 2860627"/>
                <a:gd name="connsiteY1-4" fmla="*/ 0 h 3401941"/>
                <a:gd name="connsiteX2-5" fmla="*/ 364700 w 2860627"/>
                <a:gd name="connsiteY2-6" fmla="*/ 1347244 h 3401941"/>
                <a:gd name="connsiteX3-7" fmla="*/ 160 w 2860627"/>
                <a:gd name="connsiteY3-8" fmla="*/ 1822270 h 3401941"/>
                <a:gd name="connsiteX4-9" fmla="*/ 286853 w 2860627"/>
                <a:gd name="connsiteY4-10" fmla="*/ 1997637 h 3401941"/>
                <a:gd name="connsiteX5-11" fmla="*/ 207417 w 2860627"/>
                <a:gd name="connsiteY5-12" fmla="*/ 2178545 h 3401941"/>
                <a:gd name="connsiteX6-13" fmla="*/ 287242 w 2860627"/>
                <a:gd name="connsiteY6-14" fmla="*/ 2235165 h 3401941"/>
                <a:gd name="connsiteX7-15" fmla="*/ 256972 w 2860627"/>
                <a:gd name="connsiteY7-16" fmla="*/ 2329929 h 3401941"/>
                <a:gd name="connsiteX8-17" fmla="*/ 368654 w 2860627"/>
                <a:gd name="connsiteY8-18" fmla="*/ 2443557 h 3401941"/>
                <a:gd name="connsiteX9-19" fmla="*/ 465657 w 2860627"/>
                <a:gd name="connsiteY9-20" fmla="*/ 2861120 h 3401941"/>
                <a:gd name="connsiteX10-21" fmla="*/ 1108723 w 2860627"/>
                <a:gd name="connsiteY10-22" fmla="*/ 2788070 h 3401941"/>
                <a:gd name="connsiteX11-23" fmla="*/ 1313164 w 2860627"/>
                <a:gd name="connsiteY11-24" fmla="*/ 3367290 h 3401941"/>
                <a:gd name="connsiteX12-25" fmla="*/ 1936108 w 2860627"/>
                <a:gd name="connsiteY12-26" fmla="*/ 3388332 h 3401941"/>
                <a:gd name="connsiteX13-27" fmla="*/ 1882503 w 2860627"/>
                <a:gd name="connsiteY13-28" fmla="*/ 2041134 h 3401941"/>
                <a:gd name="connsiteX14-29" fmla="*/ 1315566 w 2860627"/>
                <a:gd name="connsiteY14-30" fmla="*/ 1536686 h 3401941"/>
                <a:gd name="connsiteX15-31" fmla="*/ 1294771 w 2860627"/>
                <a:gd name="connsiteY15-32" fmla="*/ 1518184 h 3401941"/>
                <a:gd name="connsiteX16-33" fmla="*/ 1253957 w 2860627"/>
                <a:gd name="connsiteY16-34" fmla="*/ 1481868 h 3401941"/>
                <a:gd name="connsiteX17-35" fmla="*/ 1259713 w 2860627"/>
                <a:gd name="connsiteY17-36" fmla="*/ 1481532 h 3401941"/>
                <a:gd name="connsiteX18-37" fmla="*/ 1156260 w 2860627"/>
                <a:gd name="connsiteY18-38" fmla="*/ 754036 h 3401941"/>
                <a:gd name="connsiteX19-39" fmla="*/ 2022208 w 2860627"/>
                <a:gd name="connsiteY19-40" fmla="*/ 550314 h 3401941"/>
                <a:gd name="connsiteX20-41" fmla="*/ 2336014 w 2860627"/>
                <a:gd name="connsiteY20-42" fmla="*/ 965094 h 3401941"/>
                <a:gd name="connsiteX21-43" fmla="*/ 2860627 w 2860627"/>
                <a:gd name="connsiteY21-44" fmla="*/ 944219 h 3401941"/>
                <a:gd name="connsiteX22-45" fmla="*/ 2332439 w 2860627"/>
                <a:gd name="connsiteY22-46" fmla="*/ 176751 h 3401941"/>
                <a:gd name="connsiteX0-47" fmla="*/ 2332439 w 2860627"/>
                <a:gd name="connsiteY0-48" fmla="*/ 186000 h 3411190"/>
                <a:gd name="connsiteX1-49" fmla="*/ 1525852 w 2860627"/>
                <a:gd name="connsiteY1-50" fmla="*/ 9249 h 3411190"/>
                <a:gd name="connsiteX2-51" fmla="*/ 364700 w 2860627"/>
                <a:gd name="connsiteY2-52" fmla="*/ 1356493 h 3411190"/>
                <a:gd name="connsiteX3-53" fmla="*/ 160 w 2860627"/>
                <a:gd name="connsiteY3-54" fmla="*/ 1831519 h 3411190"/>
                <a:gd name="connsiteX4-55" fmla="*/ 286853 w 2860627"/>
                <a:gd name="connsiteY4-56" fmla="*/ 2006886 h 3411190"/>
                <a:gd name="connsiteX5-57" fmla="*/ 207417 w 2860627"/>
                <a:gd name="connsiteY5-58" fmla="*/ 2187794 h 3411190"/>
                <a:gd name="connsiteX6-59" fmla="*/ 287242 w 2860627"/>
                <a:gd name="connsiteY6-60" fmla="*/ 2244414 h 3411190"/>
                <a:gd name="connsiteX7-61" fmla="*/ 256972 w 2860627"/>
                <a:gd name="connsiteY7-62" fmla="*/ 2339178 h 3411190"/>
                <a:gd name="connsiteX8-63" fmla="*/ 368654 w 2860627"/>
                <a:gd name="connsiteY8-64" fmla="*/ 2452806 h 3411190"/>
                <a:gd name="connsiteX9-65" fmla="*/ 465657 w 2860627"/>
                <a:gd name="connsiteY9-66" fmla="*/ 2870369 h 3411190"/>
                <a:gd name="connsiteX10-67" fmla="*/ 1108723 w 2860627"/>
                <a:gd name="connsiteY10-68" fmla="*/ 2797319 h 3411190"/>
                <a:gd name="connsiteX11-69" fmla="*/ 1313164 w 2860627"/>
                <a:gd name="connsiteY11-70" fmla="*/ 3376539 h 3411190"/>
                <a:gd name="connsiteX12-71" fmla="*/ 1936108 w 2860627"/>
                <a:gd name="connsiteY12-72" fmla="*/ 3397581 h 3411190"/>
                <a:gd name="connsiteX13-73" fmla="*/ 1882503 w 2860627"/>
                <a:gd name="connsiteY13-74" fmla="*/ 2050383 h 3411190"/>
                <a:gd name="connsiteX14-75" fmla="*/ 1315566 w 2860627"/>
                <a:gd name="connsiteY14-76" fmla="*/ 1545935 h 3411190"/>
                <a:gd name="connsiteX15-77" fmla="*/ 1294771 w 2860627"/>
                <a:gd name="connsiteY15-78" fmla="*/ 1527433 h 3411190"/>
                <a:gd name="connsiteX16-79" fmla="*/ 1253957 w 2860627"/>
                <a:gd name="connsiteY16-80" fmla="*/ 1491117 h 3411190"/>
                <a:gd name="connsiteX17-81" fmla="*/ 1259713 w 2860627"/>
                <a:gd name="connsiteY17-82" fmla="*/ 1490781 h 3411190"/>
                <a:gd name="connsiteX18-83" fmla="*/ 1156260 w 2860627"/>
                <a:gd name="connsiteY18-84" fmla="*/ 763285 h 3411190"/>
                <a:gd name="connsiteX19-85" fmla="*/ 2022208 w 2860627"/>
                <a:gd name="connsiteY19-86" fmla="*/ 559563 h 3411190"/>
                <a:gd name="connsiteX20-87" fmla="*/ 2336014 w 2860627"/>
                <a:gd name="connsiteY20-88" fmla="*/ 974343 h 3411190"/>
                <a:gd name="connsiteX21-89" fmla="*/ 2860627 w 2860627"/>
                <a:gd name="connsiteY21-90" fmla="*/ 953468 h 3411190"/>
                <a:gd name="connsiteX22-91" fmla="*/ 2332439 w 2860627"/>
                <a:gd name="connsiteY22-92" fmla="*/ 186000 h 3411190"/>
                <a:gd name="connsiteX0-93" fmla="*/ 2332439 w 2860627"/>
                <a:gd name="connsiteY0-94" fmla="*/ 186000 h 3411190"/>
                <a:gd name="connsiteX1-95" fmla="*/ 1525852 w 2860627"/>
                <a:gd name="connsiteY1-96" fmla="*/ 9249 h 3411190"/>
                <a:gd name="connsiteX2-97" fmla="*/ 364700 w 2860627"/>
                <a:gd name="connsiteY2-98" fmla="*/ 1356493 h 3411190"/>
                <a:gd name="connsiteX3-99" fmla="*/ 160 w 2860627"/>
                <a:gd name="connsiteY3-100" fmla="*/ 1831519 h 3411190"/>
                <a:gd name="connsiteX4-101" fmla="*/ 286853 w 2860627"/>
                <a:gd name="connsiteY4-102" fmla="*/ 2006886 h 3411190"/>
                <a:gd name="connsiteX5-103" fmla="*/ 207417 w 2860627"/>
                <a:gd name="connsiteY5-104" fmla="*/ 2187794 h 3411190"/>
                <a:gd name="connsiteX6-105" fmla="*/ 287242 w 2860627"/>
                <a:gd name="connsiteY6-106" fmla="*/ 2244414 h 3411190"/>
                <a:gd name="connsiteX7-107" fmla="*/ 256972 w 2860627"/>
                <a:gd name="connsiteY7-108" fmla="*/ 2339178 h 3411190"/>
                <a:gd name="connsiteX8-109" fmla="*/ 368654 w 2860627"/>
                <a:gd name="connsiteY8-110" fmla="*/ 2452806 h 3411190"/>
                <a:gd name="connsiteX9-111" fmla="*/ 465657 w 2860627"/>
                <a:gd name="connsiteY9-112" fmla="*/ 2870369 h 3411190"/>
                <a:gd name="connsiteX10-113" fmla="*/ 1108723 w 2860627"/>
                <a:gd name="connsiteY10-114" fmla="*/ 2797319 h 3411190"/>
                <a:gd name="connsiteX11-115" fmla="*/ 1313164 w 2860627"/>
                <a:gd name="connsiteY11-116" fmla="*/ 3376539 h 3411190"/>
                <a:gd name="connsiteX12-117" fmla="*/ 1936108 w 2860627"/>
                <a:gd name="connsiteY12-118" fmla="*/ 3397581 h 3411190"/>
                <a:gd name="connsiteX13-119" fmla="*/ 1882503 w 2860627"/>
                <a:gd name="connsiteY13-120" fmla="*/ 2050383 h 3411190"/>
                <a:gd name="connsiteX14-121" fmla="*/ 1315566 w 2860627"/>
                <a:gd name="connsiteY14-122" fmla="*/ 1545935 h 3411190"/>
                <a:gd name="connsiteX15-123" fmla="*/ 1253957 w 2860627"/>
                <a:gd name="connsiteY15-124" fmla="*/ 1491117 h 3411190"/>
                <a:gd name="connsiteX16-125" fmla="*/ 1259713 w 2860627"/>
                <a:gd name="connsiteY16-126" fmla="*/ 1490781 h 3411190"/>
                <a:gd name="connsiteX17-127" fmla="*/ 1156260 w 2860627"/>
                <a:gd name="connsiteY17-128" fmla="*/ 763285 h 3411190"/>
                <a:gd name="connsiteX18-129" fmla="*/ 2022208 w 2860627"/>
                <a:gd name="connsiteY18-130" fmla="*/ 559563 h 3411190"/>
                <a:gd name="connsiteX19-131" fmla="*/ 2336014 w 2860627"/>
                <a:gd name="connsiteY19-132" fmla="*/ 974343 h 3411190"/>
                <a:gd name="connsiteX20-133" fmla="*/ 2860627 w 2860627"/>
                <a:gd name="connsiteY20-134" fmla="*/ 953468 h 3411190"/>
                <a:gd name="connsiteX21-135" fmla="*/ 2332439 w 2860627"/>
                <a:gd name="connsiteY21-136" fmla="*/ 186000 h 3411190"/>
                <a:gd name="connsiteX0-137" fmla="*/ 2332439 w 2860627"/>
                <a:gd name="connsiteY0-138" fmla="*/ 186000 h 3411190"/>
                <a:gd name="connsiteX1-139" fmla="*/ 1525852 w 2860627"/>
                <a:gd name="connsiteY1-140" fmla="*/ 9249 h 3411190"/>
                <a:gd name="connsiteX2-141" fmla="*/ 364700 w 2860627"/>
                <a:gd name="connsiteY2-142" fmla="*/ 1356493 h 3411190"/>
                <a:gd name="connsiteX3-143" fmla="*/ 160 w 2860627"/>
                <a:gd name="connsiteY3-144" fmla="*/ 1831519 h 3411190"/>
                <a:gd name="connsiteX4-145" fmla="*/ 286853 w 2860627"/>
                <a:gd name="connsiteY4-146" fmla="*/ 2006886 h 3411190"/>
                <a:gd name="connsiteX5-147" fmla="*/ 207417 w 2860627"/>
                <a:gd name="connsiteY5-148" fmla="*/ 2187794 h 3411190"/>
                <a:gd name="connsiteX6-149" fmla="*/ 287242 w 2860627"/>
                <a:gd name="connsiteY6-150" fmla="*/ 2244414 h 3411190"/>
                <a:gd name="connsiteX7-151" fmla="*/ 256972 w 2860627"/>
                <a:gd name="connsiteY7-152" fmla="*/ 2339178 h 3411190"/>
                <a:gd name="connsiteX8-153" fmla="*/ 368654 w 2860627"/>
                <a:gd name="connsiteY8-154" fmla="*/ 2452806 h 3411190"/>
                <a:gd name="connsiteX9-155" fmla="*/ 465657 w 2860627"/>
                <a:gd name="connsiteY9-156" fmla="*/ 2870369 h 3411190"/>
                <a:gd name="connsiteX10-157" fmla="*/ 1108723 w 2860627"/>
                <a:gd name="connsiteY10-158" fmla="*/ 2797319 h 3411190"/>
                <a:gd name="connsiteX11-159" fmla="*/ 1313164 w 2860627"/>
                <a:gd name="connsiteY11-160" fmla="*/ 3376539 h 3411190"/>
                <a:gd name="connsiteX12-161" fmla="*/ 1936108 w 2860627"/>
                <a:gd name="connsiteY12-162" fmla="*/ 3397581 h 3411190"/>
                <a:gd name="connsiteX13-163" fmla="*/ 1882503 w 2860627"/>
                <a:gd name="connsiteY13-164" fmla="*/ 2050383 h 3411190"/>
                <a:gd name="connsiteX14-165" fmla="*/ 1253957 w 2860627"/>
                <a:gd name="connsiteY14-166" fmla="*/ 1491117 h 3411190"/>
                <a:gd name="connsiteX15-167" fmla="*/ 1259713 w 2860627"/>
                <a:gd name="connsiteY15-168" fmla="*/ 1490781 h 3411190"/>
                <a:gd name="connsiteX16-169" fmla="*/ 1156260 w 2860627"/>
                <a:gd name="connsiteY16-170" fmla="*/ 763285 h 3411190"/>
                <a:gd name="connsiteX17-171" fmla="*/ 2022208 w 2860627"/>
                <a:gd name="connsiteY17-172" fmla="*/ 559563 h 3411190"/>
                <a:gd name="connsiteX18-173" fmla="*/ 2336014 w 2860627"/>
                <a:gd name="connsiteY18-174" fmla="*/ 974343 h 3411190"/>
                <a:gd name="connsiteX19-175" fmla="*/ 2860627 w 2860627"/>
                <a:gd name="connsiteY19-176" fmla="*/ 953468 h 3411190"/>
                <a:gd name="connsiteX20-177" fmla="*/ 2332439 w 2860627"/>
                <a:gd name="connsiteY20-178" fmla="*/ 186000 h 3411190"/>
                <a:gd name="connsiteX0-179" fmla="*/ 2332439 w 2860627"/>
                <a:gd name="connsiteY0-180" fmla="*/ 186000 h 3411190"/>
                <a:gd name="connsiteX1-181" fmla="*/ 1525852 w 2860627"/>
                <a:gd name="connsiteY1-182" fmla="*/ 9249 h 3411190"/>
                <a:gd name="connsiteX2-183" fmla="*/ 364700 w 2860627"/>
                <a:gd name="connsiteY2-184" fmla="*/ 1356493 h 3411190"/>
                <a:gd name="connsiteX3-185" fmla="*/ 160 w 2860627"/>
                <a:gd name="connsiteY3-186" fmla="*/ 1831519 h 3411190"/>
                <a:gd name="connsiteX4-187" fmla="*/ 286853 w 2860627"/>
                <a:gd name="connsiteY4-188" fmla="*/ 2006886 h 3411190"/>
                <a:gd name="connsiteX5-189" fmla="*/ 207417 w 2860627"/>
                <a:gd name="connsiteY5-190" fmla="*/ 2187794 h 3411190"/>
                <a:gd name="connsiteX6-191" fmla="*/ 287242 w 2860627"/>
                <a:gd name="connsiteY6-192" fmla="*/ 2244414 h 3411190"/>
                <a:gd name="connsiteX7-193" fmla="*/ 256972 w 2860627"/>
                <a:gd name="connsiteY7-194" fmla="*/ 2339178 h 3411190"/>
                <a:gd name="connsiteX8-195" fmla="*/ 368654 w 2860627"/>
                <a:gd name="connsiteY8-196" fmla="*/ 2452806 h 3411190"/>
                <a:gd name="connsiteX9-197" fmla="*/ 465657 w 2860627"/>
                <a:gd name="connsiteY9-198" fmla="*/ 2870369 h 3411190"/>
                <a:gd name="connsiteX10-199" fmla="*/ 1108723 w 2860627"/>
                <a:gd name="connsiteY10-200" fmla="*/ 2797319 h 3411190"/>
                <a:gd name="connsiteX11-201" fmla="*/ 1313164 w 2860627"/>
                <a:gd name="connsiteY11-202" fmla="*/ 3376539 h 3411190"/>
                <a:gd name="connsiteX12-203" fmla="*/ 1936108 w 2860627"/>
                <a:gd name="connsiteY12-204" fmla="*/ 3397581 h 3411190"/>
                <a:gd name="connsiteX13-205" fmla="*/ 1862177 w 2860627"/>
                <a:gd name="connsiteY13-206" fmla="*/ 2104638 h 3411190"/>
                <a:gd name="connsiteX14-207" fmla="*/ 1253957 w 2860627"/>
                <a:gd name="connsiteY14-208" fmla="*/ 1491117 h 3411190"/>
                <a:gd name="connsiteX15-209" fmla="*/ 1259713 w 2860627"/>
                <a:gd name="connsiteY15-210" fmla="*/ 1490781 h 3411190"/>
                <a:gd name="connsiteX16-211" fmla="*/ 1156260 w 2860627"/>
                <a:gd name="connsiteY16-212" fmla="*/ 763285 h 3411190"/>
                <a:gd name="connsiteX17-213" fmla="*/ 2022208 w 2860627"/>
                <a:gd name="connsiteY17-214" fmla="*/ 559563 h 3411190"/>
                <a:gd name="connsiteX18-215" fmla="*/ 2336014 w 2860627"/>
                <a:gd name="connsiteY18-216" fmla="*/ 974343 h 3411190"/>
                <a:gd name="connsiteX19-217" fmla="*/ 2860627 w 2860627"/>
                <a:gd name="connsiteY19-218" fmla="*/ 953468 h 3411190"/>
                <a:gd name="connsiteX20-219" fmla="*/ 2332439 w 2860627"/>
                <a:gd name="connsiteY20-220" fmla="*/ 186000 h 3411190"/>
                <a:gd name="connsiteX0-221" fmla="*/ 2332439 w 2860627"/>
                <a:gd name="connsiteY0-222" fmla="*/ 186000 h 3411190"/>
                <a:gd name="connsiteX1-223" fmla="*/ 1525852 w 2860627"/>
                <a:gd name="connsiteY1-224" fmla="*/ 9249 h 3411190"/>
                <a:gd name="connsiteX2-225" fmla="*/ 364700 w 2860627"/>
                <a:gd name="connsiteY2-226" fmla="*/ 1356493 h 3411190"/>
                <a:gd name="connsiteX3-227" fmla="*/ 160 w 2860627"/>
                <a:gd name="connsiteY3-228" fmla="*/ 1831519 h 3411190"/>
                <a:gd name="connsiteX4-229" fmla="*/ 286853 w 2860627"/>
                <a:gd name="connsiteY4-230" fmla="*/ 2006886 h 3411190"/>
                <a:gd name="connsiteX5-231" fmla="*/ 207417 w 2860627"/>
                <a:gd name="connsiteY5-232" fmla="*/ 2187794 h 3411190"/>
                <a:gd name="connsiteX6-233" fmla="*/ 287242 w 2860627"/>
                <a:gd name="connsiteY6-234" fmla="*/ 2244414 h 3411190"/>
                <a:gd name="connsiteX7-235" fmla="*/ 256972 w 2860627"/>
                <a:gd name="connsiteY7-236" fmla="*/ 2339178 h 3411190"/>
                <a:gd name="connsiteX8-237" fmla="*/ 368654 w 2860627"/>
                <a:gd name="connsiteY8-238" fmla="*/ 2452806 h 3411190"/>
                <a:gd name="connsiteX9-239" fmla="*/ 465657 w 2860627"/>
                <a:gd name="connsiteY9-240" fmla="*/ 2870369 h 3411190"/>
                <a:gd name="connsiteX10-241" fmla="*/ 1108723 w 2860627"/>
                <a:gd name="connsiteY10-242" fmla="*/ 2797319 h 3411190"/>
                <a:gd name="connsiteX11-243" fmla="*/ 1313164 w 2860627"/>
                <a:gd name="connsiteY11-244" fmla="*/ 3376539 h 3411190"/>
                <a:gd name="connsiteX12-245" fmla="*/ 1936108 w 2860627"/>
                <a:gd name="connsiteY12-246" fmla="*/ 3397581 h 3411190"/>
                <a:gd name="connsiteX13-247" fmla="*/ 1862177 w 2860627"/>
                <a:gd name="connsiteY13-248" fmla="*/ 2104638 h 3411190"/>
                <a:gd name="connsiteX14-249" fmla="*/ 1253957 w 2860627"/>
                <a:gd name="connsiteY14-250" fmla="*/ 1491117 h 3411190"/>
                <a:gd name="connsiteX15-251" fmla="*/ 1259713 w 2860627"/>
                <a:gd name="connsiteY15-252" fmla="*/ 1490781 h 3411190"/>
                <a:gd name="connsiteX16-253" fmla="*/ 1156260 w 2860627"/>
                <a:gd name="connsiteY16-254" fmla="*/ 763285 h 3411190"/>
                <a:gd name="connsiteX17-255" fmla="*/ 2022208 w 2860627"/>
                <a:gd name="connsiteY17-256" fmla="*/ 559563 h 3411190"/>
                <a:gd name="connsiteX18-257" fmla="*/ 2336014 w 2860627"/>
                <a:gd name="connsiteY18-258" fmla="*/ 974343 h 3411190"/>
                <a:gd name="connsiteX19-259" fmla="*/ 2860627 w 2860627"/>
                <a:gd name="connsiteY19-260" fmla="*/ 953468 h 3411190"/>
                <a:gd name="connsiteX20-261" fmla="*/ 2332439 w 2860627"/>
                <a:gd name="connsiteY20-262" fmla="*/ 186000 h 3411190"/>
                <a:gd name="connsiteX0-263" fmla="*/ 2332439 w 2860627"/>
                <a:gd name="connsiteY0-264" fmla="*/ 186000 h 3411190"/>
                <a:gd name="connsiteX1-265" fmla="*/ 1525852 w 2860627"/>
                <a:gd name="connsiteY1-266" fmla="*/ 9249 h 3411190"/>
                <a:gd name="connsiteX2-267" fmla="*/ 364700 w 2860627"/>
                <a:gd name="connsiteY2-268" fmla="*/ 1356493 h 3411190"/>
                <a:gd name="connsiteX3-269" fmla="*/ 160 w 2860627"/>
                <a:gd name="connsiteY3-270" fmla="*/ 1831519 h 3411190"/>
                <a:gd name="connsiteX4-271" fmla="*/ 286853 w 2860627"/>
                <a:gd name="connsiteY4-272" fmla="*/ 2006886 h 3411190"/>
                <a:gd name="connsiteX5-273" fmla="*/ 207417 w 2860627"/>
                <a:gd name="connsiteY5-274" fmla="*/ 2187794 h 3411190"/>
                <a:gd name="connsiteX6-275" fmla="*/ 287242 w 2860627"/>
                <a:gd name="connsiteY6-276" fmla="*/ 2244414 h 3411190"/>
                <a:gd name="connsiteX7-277" fmla="*/ 256972 w 2860627"/>
                <a:gd name="connsiteY7-278" fmla="*/ 2339178 h 3411190"/>
                <a:gd name="connsiteX8-279" fmla="*/ 368654 w 2860627"/>
                <a:gd name="connsiteY8-280" fmla="*/ 2452806 h 3411190"/>
                <a:gd name="connsiteX9-281" fmla="*/ 465657 w 2860627"/>
                <a:gd name="connsiteY9-282" fmla="*/ 2870369 h 3411190"/>
                <a:gd name="connsiteX10-283" fmla="*/ 1108723 w 2860627"/>
                <a:gd name="connsiteY10-284" fmla="*/ 2797319 h 3411190"/>
                <a:gd name="connsiteX11-285" fmla="*/ 1313164 w 2860627"/>
                <a:gd name="connsiteY11-286" fmla="*/ 3376539 h 3411190"/>
                <a:gd name="connsiteX12-287" fmla="*/ 1936108 w 2860627"/>
                <a:gd name="connsiteY12-288" fmla="*/ 3397581 h 3411190"/>
                <a:gd name="connsiteX13-289" fmla="*/ 1828840 w 2860627"/>
                <a:gd name="connsiteY13-290" fmla="*/ 2162380 h 3411190"/>
                <a:gd name="connsiteX14-291" fmla="*/ 1253957 w 2860627"/>
                <a:gd name="connsiteY14-292" fmla="*/ 1491117 h 3411190"/>
                <a:gd name="connsiteX15-293" fmla="*/ 1259713 w 2860627"/>
                <a:gd name="connsiteY15-294" fmla="*/ 1490781 h 3411190"/>
                <a:gd name="connsiteX16-295" fmla="*/ 1156260 w 2860627"/>
                <a:gd name="connsiteY16-296" fmla="*/ 763285 h 3411190"/>
                <a:gd name="connsiteX17-297" fmla="*/ 2022208 w 2860627"/>
                <a:gd name="connsiteY17-298" fmla="*/ 559563 h 3411190"/>
                <a:gd name="connsiteX18-299" fmla="*/ 2336014 w 2860627"/>
                <a:gd name="connsiteY18-300" fmla="*/ 974343 h 3411190"/>
                <a:gd name="connsiteX19-301" fmla="*/ 2860627 w 2860627"/>
                <a:gd name="connsiteY19-302" fmla="*/ 953468 h 3411190"/>
                <a:gd name="connsiteX20-303" fmla="*/ 2332439 w 2860627"/>
                <a:gd name="connsiteY20-304" fmla="*/ 186000 h 3411190"/>
                <a:gd name="connsiteX0-305" fmla="*/ 2332439 w 2860627"/>
                <a:gd name="connsiteY0-306" fmla="*/ 186000 h 3411190"/>
                <a:gd name="connsiteX1-307" fmla="*/ 1525852 w 2860627"/>
                <a:gd name="connsiteY1-308" fmla="*/ 9249 h 3411190"/>
                <a:gd name="connsiteX2-309" fmla="*/ 364700 w 2860627"/>
                <a:gd name="connsiteY2-310" fmla="*/ 1356493 h 3411190"/>
                <a:gd name="connsiteX3-311" fmla="*/ 160 w 2860627"/>
                <a:gd name="connsiteY3-312" fmla="*/ 1831519 h 3411190"/>
                <a:gd name="connsiteX4-313" fmla="*/ 286853 w 2860627"/>
                <a:gd name="connsiteY4-314" fmla="*/ 2006886 h 3411190"/>
                <a:gd name="connsiteX5-315" fmla="*/ 207417 w 2860627"/>
                <a:gd name="connsiteY5-316" fmla="*/ 2187794 h 3411190"/>
                <a:gd name="connsiteX6-317" fmla="*/ 287242 w 2860627"/>
                <a:gd name="connsiteY6-318" fmla="*/ 2244414 h 3411190"/>
                <a:gd name="connsiteX7-319" fmla="*/ 256972 w 2860627"/>
                <a:gd name="connsiteY7-320" fmla="*/ 2339178 h 3411190"/>
                <a:gd name="connsiteX8-321" fmla="*/ 368654 w 2860627"/>
                <a:gd name="connsiteY8-322" fmla="*/ 2452806 h 3411190"/>
                <a:gd name="connsiteX9-323" fmla="*/ 465657 w 2860627"/>
                <a:gd name="connsiteY9-324" fmla="*/ 2870369 h 3411190"/>
                <a:gd name="connsiteX10-325" fmla="*/ 1108723 w 2860627"/>
                <a:gd name="connsiteY10-326" fmla="*/ 2797319 h 3411190"/>
                <a:gd name="connsiteX11-327" fmla="*/ 1313164 w 2860627"/>
                <a:gd name="connsiteY11-328" fmla="*/ 3376539 h 3411190"/>
                <a:gd name="connsiteX12-329" fmla="*/ 1936108 w 2860627"/>
                <a:gd name="connsiteY12-330" fmla="*/ 3397581 h 3411190"/>
                <a:gd name="connsiteX13-331" fmla="*/ 1828840 w 2860627"/>
                <a:gd name="connsiteY13-332" fmla="*/ 2162380 h 3411190"/>
                <a:gd name="connsiteX14-333" fmla="*/ 1253957 w 2860627"/>
                <a:gd name="connsiteY14-334" fmla="*/ 1491117 h 3411190"/>
                <a:gd name="connsiteX15-335" fmla="*/ 1259713 w 2860627"/>
                <a:gd name="connsiteY15-336" fmla="*/ 1490781 h 3411190"/>
                <a:gd name="connsiteX16-337" fmla="*/ 1156260 w 2860627"/>
                <a:gd name="connsiteY16-338" fmla="*/ 763285 h 3411190"/>
                <a:gd name="connsiteX17-339" fmla="*/ 2022208 w 2860627"/>
                <a:gd name="connsiteY17-340" fmla="*/ 559563 h 3411190"/>
                <a:gd name="connsiteX18-341" fmla="*/ 2336014 w 2860627"/>
                <a:gd name="connsiteY18-342" fmla="*/ 974343 h 3411190"/>
                <a:gd name="connsiteX19-343" fmla="*/ 2860627 w 2860627"/>
                <a:gd name="connsiteY19-344" fmla="*/ 953468 h 3411190"/>
                <a:gd name="connsiteX20-345" fmla="*/ 2332439 w 2860627"/>
                <a:gd name="connsiteY20-346" fmla="*/ 186000 h 3411190"/>
                <a:gd name="connsiteX0-347" fmla="*/ 2332439 w 2860627"/>
                <a:gd name="connsiteY0-348" fmla="*/ 186000 h 3411190"/>
                <a:gd name="connsiteX1-349" fmla="*/ 1525852 w 2860627"/>
                <a:gd name="connsiteY1-350" fmla="*/ 9249 h 3411190"/>
                <a:gd name="connsiteX2-351" fmla="*/ 364700 w 2860627"/>
                <a:gd name="connsiteY2-352" fmla="*/ 1356493 h 3411190"/>
                <a:gd name="connsiteX3-353" fmla="*/ 160 w 2860627"/>
                <a:gd name="connsiteY3-354" fmla="*/ 1831519 h 3411190"/>
                <a:gd name="connsiteX4-355" fmla="*/ 286853 w 2860627"/>
                <a:gd name="connsiteY4-356" fmla="*/ 2006886 h 3411190"/>
                <a:gd name="connsiteX5-357" fmla="*/ 207417 w 2860627"/>
                <a:gd name="connsiteY5-358" fmla="*/ 2187794 h 3411190"/>
                <a:gd name="connsiteX6-359" fmla="*/ 287242 w 2860627"/>
                <a:gd name="connsiteY6-360" fmla="*/ 2244414 h 3411190"/>
                <a:gd name="connsiteX7-361" fmla="*/ 256972 w 2860627"/>
                <a:gd name="connsiteY7-362" fmla="*/ 2339178 h 3411190"/>
                <a:gd name="connsiteX8-363" fmla="*/ 368654 w 2860627"/>
                <a:gd name="connsiteY8-364" fmla="*/ 2452806 h 3411190"/>
                <a:gd name="connsiteX9-365" fmla="*/ 465657 w 2860627"/>
                <a:gd name="connsiteY9-366" fmla="*/ 2870369 h 3411190"/>
                <a:gd name="connsiteX10-367" fmla="*/ 1108723 w 2860627"/>
                <a:gd name="connsiteY10-368" fmla="*/ 2797319 h 3411190"/>
                <a:gd name="connsiteX11-369" fmla="*/ 1313164 w 2860627"/>
                <a:gd name="connsiteY11-370" fmla="*/ 3376539 h 3411190"/>
                <a:gd name="connsiteX12-371" fmla="*/ 1936108 w 2860627"/>
                <a:gd name="connsiteY12-372" fmla="*/ 3397581 h 3411190"/>
                <a:gd name="connsiteX13-373" fmla="*/ 1828840 w 2860627"/>
                <a:gd name="connsiteY13-374" fmla="*/ 2162380 h 3411190"/>
                <a:gd name="connsiteX14-375" fmla="*/ 1253957 w 2860627"/>
                <a:gd name="connsiteY14-376" fmla="*/ 1491117 h 3411190"/>
                <a:gd name="connsiteX15-377" fmla="*/ 1259713 w 2860627"/>
                <a:gd name="connsiteY15-378" fmla="*/ 1490781 h 3411190"/>
                <a:gd name="connsiteX16-379" fmla="*/ 1156260 w 2860627"/>
                <a:gd name="connsiteY16-380" fmla="*/ 763285 h 3411190"/>
                <a:gd name="connsiteX17-381" fmla="*/ 2022208 w 2860627"/>
                <a:gd name="connsiteY17-382" fmla="*/ 559563 h 3411190"/>
                <a:gd name="connsiteX18-383" fmla="*/ 2336014 w 2860627"/>
                <a:gd name="connsiteY18-384" fmla="*/ 974343 h 3411190"/>
                <a:gd name="connsiteX19-385" fmla="*/ 2860627 w 2860627"/>
                <a:gd name="connsiteY19-386" fmla="*/ 953468 h 3411190"/>
                <a:gd name="connsiteX20-387" fmla="*/ 2332439 w 2860627"/>
                <a:gd name="connsiteY20-388" fmla="*/ 186000 h 3411190"/>
                <a:gd name="connsiteX0-389" fmla="*/ 2332439 w 2860627"/>
                <a:gd name="connsiteY0-390" fmla="*/ 186000 h 3411190"/>
                <a:gd name="connsiteX1-391" fmla="*/ 1525852 w 2860627"/>
                <a:gd name="connsiteY1-392" fmla="*/ 9249 h 3411190"/>
                <a:gd name="connsiteX2-393" fmla="*/ 364700 w 2860627"/>
                <a:gd name="connsiteY2-394" fmla="*/ 1356493 h 3411190"/>
                <a:gd name="connsiteX3-395" fmla="*/ 160 w 2860627"/>
                <a:gd name="connsiteY3-396" fmla="*/ 1831519 h 3411190"/>
                <a:gd name="connsiteX4-397" fmla="*/ 286853 w 2860627"/>
                <a:gd name="connsiteY4-398" fmla="*/ 2006886 h 3411190"/>
                <a:gd name="connsiteX5-399" fmla="*/ 207417 w 2860627"/>
                <a:gd name="connsiteY5-400" fmla="*/ 2187794 h 3411190"/>
                <a:gd name="connsiteX6-401" fmla="*/ 287242 w 2860627"/>
                <a:gd name="connsiteY6-402" fmla="*/ 2244414 h 3411190"/>
                <a:gd name="connsiteX7-403" fmla="*/ 256972 w 2860627"/>
                <a:gd name="connsiteY7-404" fmla="*/ 2339178 h 3411190"/>
                <a:gd name="connsiteX8-405" fmla="*/ 368654 w 2860627"/>
                <a:gd name="connsiteY8-406" fmla="*/ 2452806 h 3411190"/>
                <a:gd name="connsiteX9-407" fmla="*/ 465657 w 2860627"/>
                <a:gd name="connsiteY9-408" fmla="*/ 2870369 h 3411190"/>
                <a:gd name="connsiteX10-409" fmla="*/ 1108723 w 2860627"/>
                <a:gd name="connsiteY10-410" fmla="*/ 2797319 h 3411190"/>
                <a:gd name="connsiteX11-411" fmla="*/ 1313164 w 2860627"/>
                <a:gd name="connsiteY11-412" fmla="*/ 3376539 h 3411190"/>
                <a:gd name="connsiteX12-413" fmla="*/ 1936108 w 2860627"/>
                <a:gd name="connsiteY12-414" fmla="*/ 3397581 h 3411190"/>
                <a:gd name="connsiteX13-415" fmla="*/ 1886582 w 2860627"/>
                <a:gd name="connsiteY13-416" fmla="*/ 2195718 h 3411190"/>
                <a:gd name="connsiteX14-417" fmla="*/ 1253957 w 2860627"/>
                <a:gd name="connsiteY14-418" fmla="*/ 1491117 h 3411190"/>
                <a:gd name="connsiteX15-419" fmla="*/ 1259713 w 2860627"/>
                <a:gd name="connsiteY15-420" fmla="*/ 1490781 h 3411190"/>
                <a:gd name="connsiteX16-421" fmla="*/ 1156260 w 2860627"/>
                <a:gd name="connsiteY16-422" fmla="*/ 763285 h 3411190"/>
                <a:gd name="connsiteX17-423" fmla="*/ 2022208 w 2860627"/>
                <a:gd name="connsiteY17-424" fmla="*/ 559563 h 3411190"/>
                <a:gd name="connsiteX18-425" fmla="*/ 2336014 w 2860627"/>
                <a:gd name="connsiteY18-426" fmla="*/ 974343 h 3411190"/>
                <a:gd name="connsiteX19-427" fmla="*/ 2860627 w 2860627"/>
                <a:gd name="connsiteY19-428" fmla="*/ 953468 h 3411190"/>
                <a:gd name="connsiteX20-429" fmla="*/ 2332439 w 2860627"/>
                <a:gd name="connsiteY20-430" fmla="*/ 186000 h 3411190"/>
                <a:gd name="connsiteX0-431" fmla="*/ 2332439 w 2860627"/>
                <a:gd name="connsiteY0-432" fmla="*/ 186000 h 3411190"/>
                <a:gd name="connsiteX1-433" fmla="*/ 1525852 w 2860627"/>
                <a:gd name="connsiteY1-434" fmla="*/ 9249 h 3411190"/>
                <a:gd name="connsiteX2-435" fmla="*/ 364700 w 2860627"/>
                <a:gd name="connsiteY2-436" fmla="*/ 1356493 h 3411190"/>
                <a:gd name="connsiteX3-437" fmla="*/ 160 w 2860627"/>
                <a:gd name="connsiteY3-438" fmla="*/ 1831519 h 3411190"/>
                <a:gd name="connsiteX4-439" fmla="*/ 286853 w 2860627"/>
                <a:gd name="connsiteY4-440" fmla="*/ 2006886 h 3411190"/>
                <a:gd name="connsiteX5-441" fmla="*/ 207417 w 2860627"/>
                <a:gd name="connsiteY5-442" fmla="*/ 2187794 h 3411190"/>
                <a:gd name="connsiteX6-443" fmla="*/ 287242 w 2860627"/>
                <a:gd name="connsiteY6-444" fmla="*/ 2244414 h 3411190"/>
                <a:gd name="connsiteX7-445" fmla="*/ 256972 w 2860627"/>
                <a:gd name="connsiteY7-446" fmla="*/ 2339178 h 3411190"/>
                <a:gd name="connsiteX8-447" fmla="*/ 368654 w 2860627"/>
                <a:gd name="connsiteY8-448" fmla="*/ 2452806 h 3411190"/>
                <a:gd name="connsiteX9-449" fmla="*/ 465657 w 2860627"/>
                <a:gd name="connsiteY9-450" fmla="*/ 2870369 h 3411190"/>
                <a:gd name="connsiteX10-451" fmla="*/ 1108723 w 2860627"/>
                <a:gd name="connsiteY10-452" fmla="*/ 2797319 h 3411190"/>
                <a:gd name="connsiteX11-453" fmla="*/ 1313164 w 2860627"/>
                <a:gd name="connsiteY11-454" fmla="*/ 3376539 h 3411190"/>
                <a:gd name="connsiteX12-455" fmla="*/ 1936108 w 2860627"/>
                <a:gd name="connsiteY12-456" fmla="*/ 3397581 h 3411190"/>
                <a:gd name="connsiteX13-457" fmla="*/ 1886582 w 2860627"/>
                <a:gd name="connsiteY13-458" fmla="*/ 2195718 h 3411190"/>
                <a:gd name="connsiteX14-459" fmla="*/ 1253957 w 2860627"/>
                <a:gd name="connsiteY14-460" fmla="*/ 1491117 h 3411190"/>
                <a:gd name="connsiteX15-461" fmla="*/ 1259713 w 2860627"/>
                <a:gd name="connsiteY15-462" fmla="*/ 1490781 h 3411190"/>
                <a:gd name="connsiteX16-463" fmla="*/ 1156260 w 2860627"/>
                <a:gd name="connsiteY16-464" fmla="*/ 763285 h 3411190"/>
                <a:gd name="connsiteX17-465" fmla="*/ 2022208 w 2860627"/>
                <a:gd name="connsiteY17-466" fmla="*/ 559563 h 3411190"/>
                <a:gd name="connsiteX18-467" fmla="*/ 2336014 w 2860627"/>
                <a:gd name="connsiteY18-468" fmla="*/ 974343 h 3411190"/>
                <a:gd name="connsiteX19-469" fmla="*/ 2860627 w 2860627"/>
                <a:gd name="connsiteY19-470" fmla="*/ 953468 h 3411190"/>
                <a:gd name="connsiteX20-471" fmla="*/ 2332439 w 2860627"/>
                <a:gd name="connsiteY20-472" fmla="*/ 186000 h 3411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21"/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Rounded Rectangle 1"/>
          <p:cNvSpPr>
            <a:spLocks noChangeAspect="1"/>
          </p:cNvSpPr>
          <p:nvPr/>
        </p:nvSpPr>
        <p:spPr>
          <a:xfrm>
            <a:off x="6972083" y="4508755"/>
            <a:ext cx="239509" cy="240388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966210" y="63500"/>
            <a:ext cx="602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Member Contribution</a:t>
            </a:r>
            <a:endParaRPr lang="ko-KR" altLang="en-US" sz="4000" u="sng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66210" y="991870"/>
            <a:ext cx="7992111" cy="5451293"/>
            <a:chOff x="-517007" y="1255380"/>
            <a:chExt cx="14050380" cy="6114219"/>
          </a:xfrm>
        </p:grpSpPr>
        <p:sp>
          <p:nvSpPr>
            <p:cNvPr id="5" name="사각형: 둥근 모서리 12"/>
            <p:cNvSpPr/>
            <p:nvPr/>
          </p:nvSpPr>
          <p:spPr>
            <a:xfrm>
              <a:off x="8425387" y="5048672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6" name="사각형: 둥근 모서리 13"/>
            <p:cNvSpPr/>
            <p:nvPr/>
          </p:nvSpPr>
          <p:spPr>
            <a:xfrm>
              <a:off x="3978534" y="3148668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4" name="사각형: 둥근 모서리 7"/>
            <p:cNvSpPr/>
            <p:nvPr/>
          </p:nvSpPr>
          <p:spPr>
            <a:xfrm>
              <a:off x="-517007" y="1255380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ko-KR" alt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4128135" y="1170940"/>
            <a:ext cx="257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accent1"/>
                </a:solidFill>
                <a:sym typeface="+mn-ea"/>
              </a:rPr>
              <a:t>Vinod L Navhi :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728460" y="2808605"/>
            <a:ext cx="254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dirty="0">
                <a:solidFill>
                  <a:schemeClr val="accent1"/>
                </a:solidFill>
                <a:sym typeface="+mn-ea"/>
              </a:rPr>
              <a:t>Suhan B Revankar :</a:t>
            </a:r>
            <a:r>
              <a:rPr lang="en-US" altLang="en-GB" dirty="0">
                <a:sym typeface="+mn-ea"/>
              </a:rPr>
              <a:t> </a:t>
            </a:r>
            <a:endParaRPr lang="en-IN" i="1" dirty="0">
              <a:solidFill>
                <a:srgbClr val="0070C0"/>
              </a:solidFill>
            </a:endParaRPr>
          </a:p>
          <a:p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355455" y="4508500"/>
            <a:ext cx="2500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dirty="0">
                <a:solidFill>
                  <a:schemeClr val="accent1"/>
                </a:solidFill>
                <a:sym typeface="+mn-ea"/>
              </a:rPr>
              <a:t>Yallaling Pujari</a:t>
            </a:r>
            <a:r>
              <a:rPr lang="en-US" altLang="en-GB" dirty="0">
                <a:sym typeface="+mn-ea"/>
              </a:rPr>
              <a:t> :</a:t>
            </a:r>
            <a:endParaRPr lang="en-IN" i="1" dirty="0">
              <a:solidFill>
                <a:srgbClr val="0070C0"/>
              </a:solidFill>
            </a:endParaRPr>
          </a:p>
          <a:p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128135" y="1494790"/>
            <a:ext cx="25146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Front-End : Login page, Sign-up page, Navigation bar, </a:t>
            </a:r>
            <a:r>
              <a:rPr lang="en-US" altLang="en-IN" sz="1600" dirty="0">
                <a:sym typeface="+mn-ea"/>
              </a:rPr>
              <a:t>Blogs </a:t>
            </a:r>
            <a:r>
              <a:rPr lang="en-IN" sz="1600" dirty="0">
                <a:sym typeface="+mn-ea"/>
              </a:rPr>
              <a:t>, Home page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Back-End :</a:t>
            </a:r>
            <a:r>
              <a:rPr lang="en-IN" sz="1600" b="1" dirty="0">
                <a:sym typeface="+mn-ea"/>
              </a:rPr>
              <a:t> </a:t>
            </a:r>
            <a:r>
              <a:rPr lang="en-IN" sz="1600" dirty="0">
                <a:sym typeface="+mn-ea"/>
              </a:rPr>
              <a:t>Login Page, Sign-up Page </a:t>
            </a:r>
            <a:endParaRPr lang="en-IN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6" name="Text Box 25"/>
          <p:cNvSpPr txBox="1"/>
          <p:nvPr/>
        </p:nvSpPr>
        <p:spPr>
          <a:xfrm>
            <a:off x="6728460" y="3152775"/>
            <a:ext cx="25146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Front-End : Login page, Sign-up page, Navigation bar, </a:t>
            </a:r>
            <a:r>
              <a:rPr lang="en-US" altLang="en-IN" sz="1600" dirty="0">
                <a:sym typeface="+mn-ea"/>
              </a:rPr>
              <a:t>Blogs</a:t>
            </a:r>
            <a:r>
              <a:rPr lang="en-IN" sz="1600" dirty="0">
                <a:sym typeface="+mn-ea"/>
              </a:rPr>
              <a:t>, Home page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Back-End :</a:t>
            </a:r>
            <a:r>
              <a:rPr lang="en-IN" sz="1600" b="1" dirty="0">
                <a:sym typeface="+mn-ea"/>
              </a:rPr>
              <a:t> </a:t>
            </a:r>
            <a:r>
              <a:rPr lang="en-IN" sz="1600" dirty="0">
                <a:sym typeface="+mn-ea"/>
              </a:rPr>
              <a:t>Login Page, Sign-up Page </a:t>
            </a:r>
            <a:endParaRPr lang="en-IN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7" name="Text Box 26"/>
          <p:cNvSpPr txBox="1"/>
          <p:nvPr/>
        </p:nvSpPr>
        <p:spPr>
          <a:xfrm>
            <a:off x="9341485" y="4900295"/>
            <a:ext cx="25146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Front-End : Login page, Sign-up page, Navigation bar, </a:t>
            </a:r>
            <a:r>
              <a:rPr lang="en-US" altLang="en-IN" sz="1600" dirty="0">
                <a:sym typeface="+mn-ea"/>
              </a:rPr>
              <a:t>Blogs</a:t>
            </a:r>
            <a:r>
              <a:rPr lang="en-IN" sz="1600" dirty="0">
                <a:sym typeface="+mn-ea"/>
              </a:rPr>
              <a:t>, Home page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Back-End :</a:t>
            </a:r>
            <a:r>
              <a:rPr lang="en-IN" sz="1600" b="1" dirty="0">
                <a:sym typeface="+mn-ea"/>
              </a:rPr>
              <a:t> </a:t>
            </a:r>
            <a:r>
              <a:rPr lang="en-IN" sz="1600" dirty="0">
                <a:sym typeface="+mn-ea"/>
              </a:rPr>
              <a:t>Login Page, Sign-up Page </a:t>
            </a:r>
            <a:endParaRPr lang="en-IN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WPS Presentation</Application>
  <PresentationFormat>Widescreen</PresentationFormat>
  <Paragraphs>119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DFKai-SB</vt:lpstr>
      <vt:lpstr>Times New Roman</vt:lpstr>
      <vt:lpstr>Calibri</vt:lpstr>
      <vt:lpstr>Microsoft YaHei</vt:lpstr>
      <vt:lpstr>Arial Unicode MS</vt:lpstr>
      <vt:lpstr>Malgun Gothic</vt:lpstr>
      <vt:lpstr>Cover and End Slide Master</vt:lpstr>
      <vt:lpstr>Contents Slide Master</vt:lpstr>
      <vt:lpstr>Section Break Slide Master</vt:lpstr>
      <vt:lpstr>UE19CS204   Web Technologies Mini Project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Dell</cp:lastModifiedBy>
  <cp:revision>88</cp:revision>
  <dcterms:created xsi:type="dcterms:W3CDTF">2018-04-24T17:14:00Z</dcterms:created>
  <dcterms:modified xsi:type="dcterms:W3CDTF">2020-12-04T05:16:53Z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