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7" r:id="rId2"/>
    <p:sldId id="418" r:id="rId3"/>
    <p:sldId id="411" r:id="rId4"/>
    <p:sldId id="412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0DB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843" autoAdjust="0"/>
    <p:restoredTop sz="86019" autoAdjust="0"/>
  </p:normalViewPr>
  <p:slideViewPr>
    <p:cSldViewPr snapToGrid="0">
      <p:cViewPr varScale="1">
        <p:scale>
          <a:sx n="73" d="100"/>
          <a:sy n="73" d="100"/>
        </p:scale>
        <p:origin x="-12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29665" y="2485101"/>
            <a:ext cx="4649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Digital Forensics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Exercise 5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694786" y="3971365"/>
            <a:ext cx="46451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latin typeface="Arial" pitchFamily="34" charset="0"/>
                <a:cs typeface="Arial" pitchFamily="34" charset="0"/>
              </a:rPr>
              <a:t>Compiled by</a:t>
            </a:r>
          </a:p>
          <a:p>
            <a:pPr algn="ctr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M S </a:t>
            </a:r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Anand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51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Department of Computer Science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55790" y="3785865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Exercise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Digital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3"/>
          <p:cNvSpPr/>
          <p:nvPr/>
        </p:nvSpPr>
        <p:spPr>
          <a:xfrm>
            <a:off x="380879" y="1438971"/>
            <a:ext cx="7887909" cy="46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Implement a file carver program in C which will carve out the following types of files:</a:t>
            </a:r>
          </a:p>
          <a:p>
            <a:pPr>
              <a:lnSpc>
                <a:spcPct val="100000"/>
              </a:lnSpc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.BMP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.JPG</a:t>
            </a:r>
          </a:p>
          <a:p>
            <a:pPr>
              <a:lnSpc>
                <a:spcPct val="100000"/>
              </a:lnSpc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input to the program is a raw image (using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 which contains a number of files.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/>
            </a:r>
            <a:br>
              <a:rPr lang="en-IN" dirty="0" smtClean="0"/>
            </a:br>
            <a:endParaRPr lang="en-IN" spc="-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886" y="6488668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71F3DB-BB62-41C8-9D2C-22C3646ACC62}" type="datetime1">
              <a:rPr lang="en-GB" smtClean="0"/>
              <a:pPr/>
              <a:t>01/04/2022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3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Exercise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Digital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886" y="6488668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71F3DB-BB62-41C8-9D2C-22C3646ACC62}" type="datetime1">
              <a:rPr lang="en-GB" smtClean="0"/>
              <a:pPr/>
              <a:t>01/04/2022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2690" t="22857" r="6296" b="10893"/>
          <a:stretch>
            <a:fillRect/>
          </a:stretch>
        </p:blipFill>
        <p:spPr bwMode="auto">
          <a:xfrm>
            <a:off x="261257" y="1410788"/>
            <a:ext cx="9239794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83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Exercise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Digital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3"/>
          <p:cNvSpPr/>
          <p:nvPr/>
        </p:nvSpPr>
        <p:spPr>
          <a:xfrm>
            <a:off x="380879" y="1438970"/>
            <a:ext cx="7887909" cy="498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JPEG files (compressed images) start with an image marker which always contains the marker code hex values FF D8 FF. It does not have a length of the file embedded, thus we need to find JPEG trailer, which is FF D9.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spc="-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886" y="6488668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71F3DB-BB62-41C8-9D2C-22C3646ACC62}" type="datetime1">
              <a:rPr lang="en-GB" smtClean="0"/>
              <a:pPr/>
              <a:t>01/04/2022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3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anandms@yahoo.com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 S </a:t>
            </a:r>
            <a:r>
              <a:rPr lang="en-US" sz="2400" b="1" dirty="0" err="1" smtClean="0"/>
              <a:t>Anand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72E507FE0874B8D50A60881299DF6" ma:contentTypeVersion="1" ma:contentTypeDescription="Create a new document." ma:contentTypeScope="" ma:versionID="818e410dd49afa7bfcad7c33821287d4">
  <xsd:schema xmlns:xsd="http://www.w3.org/2001/XMLSchema" xmlns:xs="http://www.w3.org/2001/XMLSchema" xmlns:p="http://schemas.microsoft.com/office/2006/metadata/properties" xmlns:ns2="f901e3e2-62cd-4f67-8847-392b2260b2f6" targetNamespace="http://schemas.microsoft.com/office/2006/metadata/properties" ma:root="true" ma:fieldsID="322e5bc18c9b72ed6d251c44059c0bc4" ns2:_="">
    <xsd:import namespace="f901e3e2-62cd-4f67-8847-392b2260b2f6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1e3e2-62cd-4f67-8847-392b2260b2f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901e3e2-62cd-4f67-8847-392b2260b2f6" xsi:nil="true"/>
  </documentManagement>
</p:properties>
</file>

<file path=customXml/itemProps1.xml><?xml version="1.0" encoding="utf-8"?>
<ds:datastoreItem xmlns:ds="http://schemas.openxmlformats.org/officeDocument/2006/customXml" ds:itemID="{B735FDA2-3230-4492-95DD-39A607DC2549}"/>
</file>

<file path=customXml/itemProps2.xml><?xml version="1.0" encoding="utf-8"?>
<ds:datastoreItem xmlns:ds="http://schemas.openxmlformats.org/officeDocument/2006/customXml" ds:itemID="{B8391F52-775F-4010-81BA-CCF1247AC7FA}"/>
</file>

<file path=customXml/itemProps3.xml><?xml version="1.0" encoding="utf-8"?>
<ds:datastoreItem xmlns:ds="http://schemas.openxmlformats.org/officeDocument/2006/customXml" ds:itemID="{500FD114-CA87-46B0-B8BD-AF1EC965AAC8}"/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128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Anand</dc:creator>
  <cp:lastModifiedBy>Anand</cp:lastModifiedBy>
  <cp:revision>378</cp:revision>
  <dcterms:created xsi:type="dcterms:W3CDTF">2020-06-03T14:19:11Z</dcterms:created>
  <dcterms:modified xsi:type="dcterms:W3CDTF">2022-04-01T05:17:58Z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0x0101004A072E507FE0874B8D50A60881299DF6</vt:lpwstr>
  </property>
</Properties>
</file>