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3D82B-D30A-4202-895B-F1AC3D3C8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AB4909-F34C-4D8A-A899-06733B26CC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848CE-8C66-495A-AC82-79448D9F2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24826-5AD5-45C7-94BA-CD0605CC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4FE06-BD7E-4FA9-94DB-85F0CAFF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14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D8849-8659-4521-BBCF-2E66096B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2360149-03A2-4D43-9A3A-054D48F0AE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B3B857-2604-4384-A216-A5CA77AD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63B340-95BA-416D-97F3-C217D5F00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8D9DA1-02F8-42B5-8C5B-E4EB9ECC1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74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2BFED4-8E86-4555-9FEA-82419DC29F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B4E5F0-7153-4387-BF9D-D05DFE95E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8C11D-452C-4B42-B23E-19CF6C98B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C43D41-79DD-473C-937E-E6A8AF24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5B03C-8D28-4590-B01E-0A28ECE75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4A191-A4FE-45A4-9D65-43D4570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1BB5E-DBDF-4266-A8A9-D2374E7B4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7612E-BA70-4DFE-9285-906A4B4C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2A338-80F6-43E5-B86B-4F053140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82CC56-6ECF-4CF3-829A-4E0F53EEE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47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8F99B-4D51-400A-BF55-F8072DFF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1A2B7D-3BEA-4E38-87FB-61FCDBF37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6A6CA3-45C5-4663-A93D-81CC86CD3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5F462-ADC7-4794-B699-D0983411B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A81DE-BD1C-4D0D-ACA8-1E2533D9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88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6C26A9-C9FF-4F03-A428-605C1DE7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25BA1F-E216-49F2-90AF-5E666BB35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0FF399F-62D8-4493-88A2-A197C7115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6F88A9-E2D7-4278-9170-C10C9EE20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56B3AE-DBE9-4FE7-84B6-00A8D935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F2F405-B8BB-4042-B9BF-19E65DF9E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09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F80328-E25B-4C72-B780-F1D0DCE7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4CB29C-3F67-43C2-B993-CEFFF580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F27D68-8117-417F-9A0D-3F683F55DC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7AD0BD-DE51-4A2E-9593-ED2DCB319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ABAF4A-53F5-4B93-8B06-8EF2B427E9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78C925-769A-49BD-9250-7BCA5958D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35EAA2-3B4F-4B26-A1D0-F097396AE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1BA6D89-CD95-48EF-881A-E24866E2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475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8878AC-682D-445A-B588-8A30668D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20D0B8-E255-4E04-A724-C8ECB3AC0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3E46F74-9047-48A6-988C-9251B2A8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E69CA1-6883-4E8D-A542-D4B9609E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717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54B315-AEA0-426B-ADF1-C83D972AA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3B881A-FCFE-47BA-B276-FF0ACD864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898BFE-CF02-4396-A409-2BD3B7BC9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894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26F9A-F7F6-4667-8015-B770E52E5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797A1D-AC70-4F4E-B49B-C0DBE2B2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75EC8-BF58-4AFA-9540-1C78CF55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858828-7FAC-4F57-9747-5351CEDAA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53553B-4A91-4697-A879-BEA26580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DB5306-8098-4CCC-BC5C-7CBE559D6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7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E97134-7288-4F7E-A5E2-6067906B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F936C1-18D4-49D2-A3FA-E29151C59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3FB064-8A09-4241-9066-983039401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C6C08-E9AC-4E89-B408-8FAE5ECED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9DB5C0B-336B-4A26-9E5A-504B220CD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FD7BCA-AB39-4C28-8407-06E1E330B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74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932490-5FED-4CB6-A8BC-12452EEA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741D62-2C93-47F1-8FF4-E9DD7550A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576F9-8462-45D5-BA71-F89C93982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206DC-D606-4B8C-AA41-90B1638916CF}" type="datetimeFigureOut">
              <a:rPr lang="zh-CN" altLang="en-US" smtClean="0"/>
              <a:t>2019/5/30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BCCD98-9391-42D9-9D3B-BC5050FB1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D6BA3-800D-4B9E-BABA-82394E621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EA4B4-7E2C-4F6A-B383-BD821B2C9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412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F0409-14EF-4D11-8C14-878BCFF11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CS133-Project</a:t>
            </a:r>
            <a:br>
              <a:rPr lang="en-US" altLang="zh-CN" dirty="0"/>
            </a:br>
            <a:r>
              <a:rPr lang="en-US" altLang="zh-CN" sz="5300" dirty="0"/>
              <a:t>Neural network implementation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CF9040-041A-4661-A2C0-A84D0962D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9920" y="3916998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800" dirty="0"/>
              <a:t>Group Member: 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Su</a:t>
            </a:r>
            <a:r>
              <a:rPr lang="en-US" altLang="zh-CN" dirty="0"/>
              <a:t> Hang</a:t>
            </a:r>
          </a:p>
          <a:p>
            <a:r>
              <a:rPr lang="en-US" altLang="zh-CN" dirty="0"/>
              <a:t>      Ji </a:t>
            </a:r>
            <a:r>
              <a:rPr lang="en-US" altLang="zh-CN" dirty="0" err="1"/>
              <a:t>Yangbiao</a:t>
            </a:r>
            <a:endParaRPr lang="en-US" altLang="zh-CN" dirty="0"/>
          </a:p>
          <a:p>
            <a:r>
              <a:rPr lang="en-US" altLang="zh-CN" dirty="0"/>
              <a:t>        Qiao Wenhui 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7213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F6B3DC-B523-434D-BF87-E71695CA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Load the pre-trained definition file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759C55-7E5B-40A3-BE18-37F844DE2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json file as the input.</a:t>
            </a:r>
          </a:p>
          <a:p>
            <a:pPr lvl="1"/>
            <a:r>
              <a:rPr lang="en-US" altLang="zh-CN" dirty="0"/>
              <a:t>One contains the layers parameters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other contains weights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573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581A5F8-F2A9-406B-9EFA-164D54B7F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0" y="129540"/>
            <a:ext cx="11267542" cy="6598920"/>
          </a:xfr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AAD28C8-E37C-4566-A03D-AE196CDF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250" y="483387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/>
              <a:t>Class diagram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704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A313E-A788-4E58-9FF7-1A9B0DF6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Abstract Class: Layer base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7D935-395E-4BAF-9C26-CCACFEDDB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Inherited by other layer</a:t>
            </a:r>
          </a:p>
          <a:p>
            <a:r>
              <a:rPr lang="en-US" altLang="zh-CN" dirty="0"/>
              <a:t>Type of layers:</a:t>
            </a:r>
          </a:p>
          <a:p>
            <a:pPr lvl="1"/>
            <a:r>
              <a:rPr lang="en-US" altLang="zh-CN" dirty="0" err="1"/>
              <a:t>enum</a:t>
            </a:r>
            <a:r>
              <a:rPr lang="en-US" altLang="zh-CN" dirty="0"/>
              <a:t> </a:t>
            </a:r>
            <a:r>
              <a:rPr lang="en-US" altLang="zh-CN" dirty="0" err="1"/>
              <a:t>layerType</a:t>
            </a:r>
            <a:r>
              <a:rPr lang="en-US" altLang="zh-CN" dirty="0"/>
              <a:t> {</a:t>
            </a:r>
          </a:p>
          <a:p>
            <a:pPr lvl="1"/>
            <a:r>
              <a:rPr lang="en-US" altLang="zh-CN" dirty="0"/>
              <a:t>      Conv, Pooling, Dense, Flatten,  </a:t>
            </a:r>
          </a:p>
          <a:p>
            <a:pPr lvl="1"/>
            <a:r>
              <a:rPr lang="en-US" altLang="zh-CN" dirty="0"/>
              <a:t>      Identity, </a:t>
            </a:r>
            <a:r>
              <a:rPr lang="en-US" altLang="zh-CN" dirty="0" err="1"/>
              <a:t>ReLU</a:t>
            </a:r>
            <a:r>
              <a:rPr lang="en-US" altLang="zh-CN" dirty="0"/>
              <a:t>, Sigmoid, </a:t>
            </a:r>
            <a:r>
              <a:rPr lang="en-US" altLang="zh-CN" dirty="0" err="1"/>
              <a:t>Softmax</a:t>
            </a:r>
            <a:r>
              <a:rPr lang="en-US" altLang="zh-CN" dirty="0"/>
              <a:t>    </a:t>
            </a:r>
          </a:p>
          <a:p>
            <a:pPr lvl="1"/>
            <a:r>
              <a:rPr lang="en-US" altLang="zh-CN" dirty="0"/>
              <a:t>    };</a:t>
            </a:r>
          </a:p>
          <a:p>
            <a:r>
              <a:rPr lang="en-US" altLang="zh-CN" dirty="0"/>
              <a:t>Attribute:</a:t>
            </a:r>
          </a:p>
          <a:p>
            <a:pPr lvl="1"/>
            <a:r>
              <a:rPr lang="en-US" altLang="zh-CN" dirty="0" err="1"/>
              <a:t>Node_num</a:t>
            </a:r>
            <a:r>
              <a:rPr lang="en-US" altLang="zh-CN" dirty="0"/>
              <a:t> </a:t>
            </a:r>
            <a:r>
              <a:rPr lang="en-US" altLang="zh-CN" dirty="0" err="1"/>
              <a:t>in_size</a:t>
            </a:r>
            <a:r>
              <a:rPr lang="en-US" altLang="zh-CN" dirty="0"/>
              <a:t> </a:t>
            </a:r>
            <a:r>
              <a:rPr lang="en-US" altLang="zh-CN" dirty="0" err="1"/>
              <a:t>out_size</a:t>
            </a:r>
            <a:r>
              <a:rPr lang="en-US" altLang="zh-CN" dirty="0"/>
              <a:t>  (Include rows and columns)</a:t>
            </a:r>
          </a:p>
          <a:p>
            <a:pPr lvl="1"/>
            <a:r>
              <a:rPr lang="en-US" altLang="zh-CN" dirty="0"/>
              <a:t>Std::</a:t>
            </a:r>
            <a:r>
              <a:rPr lang="en-US" altLang="zh-CN" dirty="0" err="1"/>
              <a:t>tring</a:t>
            </a:r>
            <a:r>
              <a:rPr lang="en-US" altLang="zh-CN" dirty="0"/>
              <a:t> name; </a:t>
            </a:r>
            <a:r>
              <a:rPr lang="en-US" altLang="zh-CN" dirty="0" err="1"/>
              <a:t>layerType</a:t>
            </a:r>
            <a:r>
              <a:rPr lang="en-US" altLang="zh-CN" dirty="0"/>
              <a:t> type.</a:t>
            </a:r>
          </a:p>
        </p:txBody>
      </p:sp>
    </p:spTree>
    <p:extLst>
      <p:ext uri="{BB962C8B-B14F-4D97-AF65-F5344CB8AC3E}">
        <p14:creationId xmlns:p14="http://schemas.microsoft.com/office/powerpoint/2010/main" val="227630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184C7A-30D8-45BE-A455-D90B31946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Child Class of Layer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EA450F-8006-4D3B-BC2C-B3BA70450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Convolutional layer</a:t>
            </a:r>
          </a:p>
          <a:p>
            <a:endParaRPr lang="en-US" altLang="zh-CN" dirty="0"/>
          </a:p>
          <a:p>
            <a:r>
              <a:rPr lang="en-US" altLang="zh-CN" dirty="0"/>
              <a:t>Dense layer</a:t>
            </a:r>
          </a:p>
          <a:p>
            <a:endParaRPr lang="en-US" altLang="zh-CN" dirty="0"/>
          </a:p>
          <a:p>
            <a:r>
              <a:rPr lang="en-US" altLang="zh-CN" dirty="0"/>
              <a:t>Flatten layer</a:t>
            </a:r>
          </a:p>
          <a:p>
            <a:endParaRPr lang="en-US" altLang="zh-CN" dirty="0"/>
          </a:p>
          <a:p>
            <a:r>
              <a:rPr lang="en-US" altLang="zh-CN" dirty="0"/>
              <a:t>Max pooling layer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447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687D3A-95C4-4D02-8D33-9B7F7F47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Activation Function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CD4EB9-FA4B-46C7-A38F-C88832B3D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Work as an independent layer</a:t>
                </a:r>
              </a:p>
              <a:p>
                <a:r>
                  <a:rPr lang="en-US" altLang="zh-CN" dirty="0"/>
                  <a:t>Four functions implemented</a:t>
                </a:r>
              </a:p>
              <a:p>
                <a:pPr lvl="1"/>
                <a:r>
                  <a:rPr lang="en-US" altLang="zh-CN" dirty="0"/>
                  <a:t>Identity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Softmax</a:t>
                </a:r>
                <a:endParaRPr lang="en-US" altLang="zh-CN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</m:sSubSup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Sigmoid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 err="1"/>
                  <a:t>ReLU</a:t>
                </a:r>
                <a:r>
                  <a:rPr lang="en-US" altLang="zh-CN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2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CD4EB9-FA4B-46C7-A38F-C88832B3D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014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145</Words>
  <Application>Microsoft Office PowerPoint</Application>
  <PresentationFormat>宽屏</PresentationFormat>
  <Paragraphs>41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CS133-Project Neural network implementation</vt:lpstr>
      <vt:lpstr>Load the pre-trained definition file</vt:lpstr>
      <vt:lpstr>Class diagram</vt:lpstr>
      <vt:lpstr>Abstract Class: Layer base</vt:lpstr>
      <vt:lpstr>Child Class of Layer</vt:lpstr>
      <vt:lpstr>Activation Function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CS133-Project Neural network implementation</dc:title>
  <dc:creator>Wenhui Qiao</dc:creator>
  <cp:lastModifiedBy>Wenhui Qiao</cp:lastModifiedBy>
  <cp:revision>9</cp:revision>
  <dcterms:created xsi:type="dcterms:W3CDTF">2019-05-30T07:21:15Z</dcterms:created>
  <dcterms:modified xsi:type="dcterms:W3CDTF">2019-05-30T17:24:50Z</dcterms:modified>
</cp:coreProperties>
</file>