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3D82B-D30A-4202-895B-F1AC3D3C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B4909-F34C-4D8A-A899-06733B26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848CE-8C66-495A-AC82-79448D9F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24826-5AD5-45C7-94BA-CD0605CC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4FE06-BD7E-4FA9-94DB-85F0CAFF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4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D8849-8659-4521-BBCF-2E66096B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360149-03A2-4D43-9A3A-054D48F0A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3B857-2604-4384-A216-A5CA77AD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3B340-95BA-416D-97F3-C217D5F0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D9DA1-02F8-42B5-8C5B-E4EB9ECC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4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2BFED4-8E86-4555-9FEA-82419DC29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4E5F0-7153-4387-BF9D-D05DFE95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8C11D-452C-4B42-B23E-19CF6C98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43D41-79DD-473C-937E-E6A8AF24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5B03C-8D28-4590-B01E-0A28ECE7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A191-A4FE-45A4-9D65-43D4570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1BB5E-DBDF-4266-A8A9-D2374E7B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7612E-BA70-4DFE-9285-906A4B4C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2A338-80F6-43E5-B86B-4F053140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2CC56-6ECF-4CF3-829A-4E0F53EE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8F99B-4D51-400A-BF55-F8072DFF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A2B7D-3BEA-4E38-87FB-61FCDBF3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A6CA3-45C5-4663-A93D-81CC86CD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5F462-ADC7-4794-B699-D0983411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A81DE-BD1C-4D0D-ACA8-1E2533D9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C26A9-C9FF-4F03-A428-605C1DE7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5BA1F-E216-49F2-90AF-5E666BB35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F399F-62D8-4493-88A2-A197C711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F88A9-E2D7-4278-9170-C10C9EE2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6B3AE-DBE9-4FE7-84B6-00A8D935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2F405-B8BB-4042-B9BF-19E65DF9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9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0328-E25B-4C72-B780-F1D0DCE7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CB29C-3F67-43C2-B993-CEFFF580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27D68-8117-417F-9A0D-3F683F55D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AD0BD-DE51-4A2E-9593-ED2DCB319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ABAF4A-53F5-4B93-8B06-8EF2B427E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78C925-769A-49BD-9250-7BCA5958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35EAA2-3B4F-4B26-A1D0-F097396A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A6D89-CD95-48EF-881A-E24866E2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878AC-682D-445A-B588-8A30668D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20D0B8-E255-4E04-A724-C8ECB3AC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46F74-9047-48A6-988C-9251B2A8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69CA1-6883-4E8D-A542-D4B9609E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4B315-AEA0-426B-ADF1-C83D972A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B881A-FCFE-47BA-B276-FF0ACD86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98BFE-CF02-4396-A409-2BD3B7B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26F9A-F7F6-4667-8015-B770E52E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97A1D-AC70-4F4E-B49B-C0DBE2B2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75EC8-BF58-4AFA-9540-1C78CF55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58828-7FAC-4F57-9747-5351CEDA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3553B-4A91-4697-A879-BEA26580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B5306-8098-4CCC-BC5C-7CBE559D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7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7134-7288-4F7E-A5E2-6067906B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936C1-18D4-49D2-A3FA-E29151C5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FB064-8A09-4241-9066-98303940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C6C08-E9AC-4E89-B408-8FAE5ECE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B5C0B-336B-4A26-9E5A-504B220C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D7BCA-AB39-4C28-8407-06E1E330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4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32490-5FED-4CB6-A8BC-12452EEA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41D62-2C93-47F1-8FF4-E9DD7550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576F9-8462-45D5-BA71-F89C9398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06DC-D606-4B8C-AA41-90B1638916C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CCD98-9391-42D9-9D3B-BC5050FB1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D6BA3-800D-4B9E-BABA-82394E621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F0409-14EF-4D11-8C14-878BCFF11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CS133-Project</a:t>
            </a:r>
            <a:br>
              <a:rPr lang="en-US" altLang="zh-CN" dirty="0"/>
            </a:br>
            <a:r>
              <a:rPr lang="en-US" altLang="zh-CN" sz="5300" dirty="0"/>
              <a:t>Neural network implementation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F9040-041A-4661-A2C0-A84D0962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0" y="391699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Group Member: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Su</a:t>
            </a:r>
            <a:r>
              <a:rPr lang="en-US" altLang="zh-CN" dirty="0"/>
              <a:t> Hang</a:t>
            </a:r>
          </a:p>
          <a:p>
            <a:r>
              <a:rPr lang="en-US" altLang="zh-CN" dirty="0"/>
              <a:t>      Ji </a:t>
            </a:r>
            <a:r>
              <a:rPr lang="en-US" altLang="zh-CN" dirty="0" err="1"/>
              <a:t>Yangbiao</a:t>
            </a:r>
            <a:endParaRPr lang="en-US" altLang="zh-CN" dirty="0"/>
          </a:p>
          <a:p>
            <a:r>
              <a:rPr lang="en-US" altLang="zh-CN" dirty="0"/>
              <a:t>        Qiao Wenhui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21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B3DC-B523-434D-BF87-E71695CA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the pre-trained definition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59C55-7E5B-40A3-BE18-37F844DE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json file as the input.</a:t>
            </a:r>
          </a:p>
          <a:p>
            <a:pPr lvl="1"/>
            <a:r>
              <a:rPr lang="en-US" altLang="zh-CN" dirty="0" err="1"/>
              <a:t>Model.json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Weight.json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EC8E13-6A07-44B7-8C99-21E343E3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978" y="1339566"/>
            <a:ext cx="2768742" cy="55184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BCEEE-D1CE-4AF9-B38A-0E8391D88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94" y="1339566"/>
            <a:ext cx="2879734" cy="55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581A5F8-F2A9-406B-9EFA-164D54B7F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9540"/>
            <a:ext cx="11267542" cy="659892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AD28C8-E37C-4566-A03D-AE196CDF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250" y="483387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Class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A313E-A788-4E58-9FF7-1A9B0DF6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Abstract Class: Layer 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7D935-395E-4BAF-9C26-CCACFEDD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Inherited by other layer</a:t>
            </a:r>
          </a:p>
          <a:p>
            <a:r>
              <a:rPr lang="en-US" altLang="zh-CN" dirty="0"/>
              <a:t>Type of layers:</a:t>
            </a:r>
          </a:p>
          <a:p>
            <a:pPr lvl="1"/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layerType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  Conv, Pooling, Dense, Flatten,  </a:t>
            </a:r>
          </a:p>
          <a:p>
            <a:pPr lvl="1"/>
            <a:r>
              <a:rPr lang="en-US" altLang="zh-CN" dirty="0"/>
              <a:t>      Identity, </a:t>
            </a:r>
            <a:r>
              <a:rPr lang="en-US" altLang="zh-CN" dirty="0" err="1"/>
              <a:t>ReLU</a:t>
            </a:r>
            <a:r>
              <a:rPr lang="en-US" altLang="zh-CN" dirty="0"/>
              <a:t>, Sigmoid, </a:t>
            </a:r>
            <a:r>
              <a:rPr lang="en-US" altLang="zh-CN" dirty="0" err="1"/>
              <a:t>Softmax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    };</a:t>
            </a:r>
          </a:p>
          <a:p>
            <a:r>
              <a:rPr lang="en-US" altLang="zh-CN" dirty="0"/>
              <a:t>Attribute:</a:t>
            </a:r>
          </a:p>
          <a:p>
            <a:pPr lvl="1"/>
            <a:r>
              <a:rPr lang="en-US" altLang="zh-CN" dirty="0" err="1"/>
              <a:t>Node_num</a:t>
            </a:r>
            <a:r>
              <a:rPr lang="en-US" altLang="zh-CN" dirty="0"/>
              <a:t> </a:t>
            </a:r>
            <a:r>
              <a:rPr lang="en-US" altLang="zh-CN" dirty="0" err="1"/>
              <a:t>in_size</a:t>
            </a:r>
            <a:r>
              <a:rPr lang="en-US" altLang="zh-CN" dirty="0"/>
              <a:t> </a:t>
            </a:r>
            <a:r>
              <a:rPr lang="en-US" altLang="zh-CN" dirty="0" err="1"/>
              <a:t>out_size</a:t>
            </a:r>
            <a:r>
              <a:rPr lang="en-US" altLang="zh-CN" dirty="0"/>
              <a:t>  (Include rows and columns)</a:t>
            </a:r>
          </a:p>
          <a:p>
            <a:pPr lvl="1"/>
            <a:r>
              <a:rPr lang="en-US" altLang="zh-CN" dirty="0"/>
              <a:t>Std::</a:t>
            </a:r>
            <a:r>
              <a:rPr lang="en-US" altLang="zh-CN" dirty="0" err="1"/>
              <a:t>tring</a:t>
            </a:r>
            <a:r>
              <a:rPr lang="en-US" altLang="zh-CN" dirty="0"/>
              <a:t> name; </a:t>
            </a:r>
            <a:r>
              <a:rPr lang="en-US" altLang="zh-CN" dirty="0" err="1"/>
              <a:t>layerType</a:t>
            </a:r>
            <a:r>
              <a:rPr lang="en-US" altLang="zh-CN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22763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84C7A-30D8-45BE-A455-D90B3194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Child Class of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A450F-8006-4D3B-BC2C-B3BA7045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Convolutional layer</a:t>
            </a:r>
          </a:p>
          <a:p>
            <a:endParaRPr lang="en-US" altLang="zh-CN" dirty="0"/>
          </a:p>
          <a:p>
            <a:r>
              <a:rPr lang="en-US" altLang="zh-CN" dirty="0"/>
              <a:t>Dense layer</a:t>
            </a:r>
          </a:p>
          <a:p>
            <a:endParaRPr lang="en-US" altLang="zh-CN" dirty="0"/>
          </a:p>
          <a:p>
            <a:r>
              <a:rPr lang="en-US" altLang="zh-CN" dirty="0"/>
              <a:t>Flatten layer</a:t>
            </a:r>
          </a:p>
          <a:p>
            <a:endParaRPr lang="en-US" altLang="zh-CN" dirty="0"/>
          </a:p>
          <a:p>
            <a:r>
              <a:rPr lang="en-US" altLang="zh-CN" dirty="0"/>
              <a:t>Max pooling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47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87D3A-95C4-4D02-8D33-9B7F7F47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Activation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CD4EB9-FA4B-46C7-A38F-C88832B3D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Work as an independent layer</a:t>
                </a:r>
              </a:p>
              <a:p>
                <a:r>
                  <a:rPr lang="en-US" altLang="zh-CN" dirty="0"/>
                  <a:t>Four functions implemented</a:t>
                </a:r>
              </a:p>
              <a:p>
                <a:pPr lvl="1"/>
                <a:r>
                  <a:rPr lang="en-US" altLang="zh-CN" dirty="0"/>
                  <a:t>Identity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Softmax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Sigmoid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ReLU</a:t>
                </a:r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CD4EB9-FA4B-46C7-A38F-C88832B3D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1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142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CS133-Project Neural network implementation</vt:lpstr>
      <vt:lpstr>Load the pre-trained definition file</vt:lpstr>
      <vt:lpstr>Class diagram</vt:lpstr>
      <vt:lpstr>Abstract Class: Layer base</vt:lpstr>
      <vt:lpstr>Child Class of Layer</vt:lpstr>
      <vt:lpstr>Activation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CS133-Project Neural network implementation</dc:title>
  <dc:creator>Wenhui Qiao</dc:creator>
  <cp:lastModifiedBy>Wenhui Qiao</cp:lastModifiedBy>
  <cp:revision>10</cp:revision>
  <dcterms:created xsi:type="dcterms:W3CDTF">2019-05-30T07:21:15Z</dcterms:created>
  <dcterms:modified xsi:type="dcterms:W3CDTF">2019-05-31T13:09:32Z</dcterms:modified>
</cp:coreProperties>
</file>