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IN" sz="4000" dirty="0"/>
              <a:t>HR Analytics — Employee Attrition Prediction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8CC8-043B-FFB0-F760-F640E6FF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93BD3-63CE-F4BF-6D2C-8E43AE8D5CC7}"/>
              </a:ext>
            </a:extLst>
          </p:cNvPr>
          <p:cNvSpPr txBox="1"/>
          <p:nvPr/>
        </p:nvSpPr>
        <p:spPr>
          <a:xfrm>
            <a:off x="7608815" y="2320626"/>
            <a:ext cx="3833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 resignations </a:t>
            </a:r>
            <a:r>
              <a:rPr lang="en-IN" dirty="0" err="1"/>
              <a:t>ke</a:t>
            </a:r>
            <a:r>
              <a:rPr lang="en-IN" dirty="0"/>
              <a:t> main causes identify </a:t>
            </a:r>
            <a:r>
              <a:rPr lang="en-IN" dirty="0" err="1"/>
              <a:t>karna</a:t>
            </a:r>
            <a:r>
              <a:rPr lang="en-IN" dirty="0"/>
              <a:t> aur future attrition predict </a:t>
            </a:r>
            <a:r>
              <a:rPr lang="en-IN" dirty="0" err="1"/>
              <a:t>karna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HR ko actionable insights </a:t>
            </a:r>
            <a:r>
              <a:rPr lang="en-IN" dirty="0" err="1"/>
              <a:t>dena</a:t>
            </a:r>
            <a:r>
              <a:rPr lang="en-IN" dirty="0"/>
              <a:t> </a:t>
            </a:r>
            <a:r>
              <a:rPr lang="en-IN" dirty="0" err="1"/>
              <a:t>jisse</a:t>
            </a:r>
            <a:r>
              <a:rPr lang="en-IN" dirty="0"/>
              <a:t> retention improve ho.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86" y="167780"/>
            <a:ext cx="5641848" cy="5029200"/>
          </a:xfrm>
        </p:spPr>
        <p:txBody>
          <a:bodyPr/>
          <a:lstStyle/>
          <a:p>
            <a:r>
              <a:rPr lang="en-US" b="1" dirty="0"/>
              <a:t>Tools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</a:t>
            </a:r>
            <a:r>
              <a:rPr lang="en-US" sz="2800" b="1" dirty="0"/>
              <a:t>Used Python</a:t>
            </a:r>
            <a:r>
              <a:rPr lang="en-US" sz="2800" dirty="0"/>
              <a:t> </a:t>
            </a:r>
            <a:r>
              <a:rPr lang="en-US" sz="2400" dirty="0"/>
              <a:t>(pandas, </a:t>
            </a:r>
            <a:r>
              <a:rPr lang="en-US" sz="2400" dirty="0" err="1"/>
              <a:t>sklearn</a:t>
            </a:r>
            <a:r>
              <a:rPr lang="en-US" sz="2400" dirty="0"/>
              <a:t>, </a:t>
            </a:r>
            <a:r>
              <a:rPr lang="en-US" sz="2400" dirty="0" err="1"/>
              <a:t>shap</a:t>
            </a:r>
            <a:r>
              <a:rPr lang="en-US" sz="2400" dirty="0"/>
              <a:t>, seaborn)</a:t>
            </a:r>
            <a:br>
              <a:rPr lang="en-US" sz="2400" dirty="0"/>
            </a:br>
            <a:br>
              <a:rPr lang="en-US" sz="2400" dirty="0"/>
            </a:br>
            <a:r>
              <a:rPr lang="en-US" sz="3200" b="1" dirty="0"/>
              <a:t>Power BI</a:t>
            </a:r>
            <a:r>
              <a:rPr lang="en-US" sz="3200" dirty="0"/>
              <a:t> </a:t>
            </a:r>
            <a:r>
              <a:rPr lang="en-US" sz="2400" dirty="0"/>
              <a:t>(interactive dashboard)</a:t>
            </a:r>
            <a:br>
              <a:rPr lang="en-US" sz="3200" dirty="0"/>
            </a:br>
            <a:endParaRPr lang="en-US" dirty="0"/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316" y="-1507584"/>
            <a:ext cx="5449824" cy="3538728"/>
          </a:xfrm>
        </p:spPr>
        <p:txBody>
          <a:bodyPr anchor="b"/>
          <a:lstStyle/>
          <a:p>
            <a:r>
              <a:rPr lang="en-IN" sz="4000" dirty="0"/>
              <a:t>Key EDA Findings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49230" y="2148840"/>
            <a:ext cx="5449824" cy="1280160"/>
          </a:xfrm>
        </p:spPr>
        <p:txBody>
          <a:bodyPr/>
          <a:lstStyle/>
          <a:p>
            <a:r>
              <a:rPr lang="en-US" sz="2000" b="1" dirty="0"/>
              <a:t>Attrition highest</a:t>
            </a:r>
            <a:r>
              <a:rPr lang="en-US" sz="2000" dirty="0"/>
              <a:t> in </a:t>
            </a:r>
            <a:r>
              <a:rPr lang="en-US" sz="2000" b="1" dirty="0"/>
              <a:t>Sales &amp; Support</a:t>
            </a:r>
            <a:r>
              <a:rPr lang="en-US" sz="2000" dirty="0"/>
              <a:t> departments.</a:t>
            </a:r>
          </a:p>
          <a:p>
            <a:endParaRPr lang="en-US" sz="2000" dirty="0"/>
          </a:p>
          <a:p>
            <a:r>
              <a:rPr lang="en-US" sz="2000" b="1" dirty="0"/>
              <a:t>Low salary bands</a:t>
            </a:r>
            <a:r>
              <a:rPr lang="en-US" sz="2000" dirty="0"/>
              <a:t> employees </a:t>
            </a:r>
            <a:r>
              <a:rPr lang="en-US" sz="2000" dirty="0" err="1"/>
              <a:t>zyada</a:t>
            </a:r>
            <a:r>
              <a:rPr lang="en-US" sz="2000" dirty="0"/>
              <a:t> resign </a:t>
            </a:r>
            <a:r>
              <a:rPr lang="en-US" sz="2000" dirty="0" err="1"/>
              <a:t>karte</a:t>
            </a:r>
            <a:r>
              <a:rPr lang="en-US" sz="2000" dirty="0"/>
              <a:t> </a:t>
            </a:r>
            <a:r>
              <a:rPr lang="en-US" sz="2000" dirty="0" err="1"/>
              <a:t>hain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Young employees (&lt;30 yrs)</a:t>
            </a:r>
            <a:r>
              <a:rPr lang="en-US" sz="2000" dirty="0"/>
              <a:t> aur </a:t>
            </a:r>
            <a:r>
              <a:rPr lang="en-US" sz="2000" dirty="0" err="1"/>
              <a:t>jinke</a:t>
            </a:r>
            <a:r>
              <a:rPr lang="en-US" sz="2000" dirty="0"/>
              <a:t> promotions </a:t>
            </a:r>
            <a:r>
              <a:rPr lang="en-US" sz="2000" dirty="0" err="1"/>
              <a:t>kam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→ high attrition.</a:t>
            </a:r>
          </a:p>
          <a:p>
            <a:endParaRPr lang="en-US" sz="2000" dirty="0"/>
          </a:p>
          <a:p>
            <a:r>
              <a:rPr lang="en-US" sz="2000" b="1" dirty="0"/>
              <a:t>Overtime = Yes</a:t>
            </a:r>
            <a:r>
              <a:rPr lang="en-US" sz="2000" dirty="0"/>
              <a:t> strongly linked with resignations.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Results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F7EB46-E934-A884-2EA1-9DE3D6651798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55677" y="2500296"/>
            <a:ext cx="81259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/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~82–85%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recall achieved → risky employees identify ho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gaye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402" y="268448"/>
            <a:ext cx="10360152" cy="2843784"/>
          </a:xfrm>
        </p:spPr>
        <p:txBody>
          <a:bodyPr anchor="b"/>
          <a:lstStyle/>
          <a:p>
            <a:r>
              <a:rPr lang="en-IN" sz="4400" dirty="0"/>
              <a:t>SHAP Analysis (Explainability)</a:t>
            </a: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C74585-CF0A-FE47-08F4-EE3A2F38116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058303" y="3532544"/>
            <a:ext cx="644599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features influencing attrition: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 at Company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can use this to see why an individual employee is at risk.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(Power BI)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IN" b="1" dirty="0"/>
              <a:t>Pages included:</a:t>
            </a:r>
            <a:endParaRPr lang="en-IN" dirty="0"/>
          </a:p>
          <a:p>
            <a:r>
              <a:rPr lang="en-IN" b="1" dirty="0"/>
              <a:t>Overview</a:t>
            </a:r>
            <a:r>
              <a:rPr lang="en-IN" dirty="0"/>
              <a:t> – Attrition trend, rate, </a:t>
            </a:r>
            <a:r>
              <a:rPr lang="en-IN" dirty="0" err="1"/>
              <a:t>avg</a:t>
            </a:r>
            <a:r>
              <a:rPr lang="en-IN" dirty="0"/>
              <a:t> tenure</a:t>
            </a:r>
          </a:p>
          <a:p>
            <a:r>
              <a:rPr lang="en-IN" b="1" dirty="0"/>
              <a:t>Drivers</a:t>
            </a:r>
            <a:r>
              <a:rPr lang="en-IN" dirty="0"/>
              <a:t> – Salary vs Attrition, Dept-wise breakdown</a:t>
            </a:r>
          </a:p>
          <a:p>
            <a:r>
              <a:rPr lang="en-IN" b="1" dirty="0"/>
              <a:t>Risk List</a:t>
            </a:r>
            <a:r>
              <a:rPr lang="en-IN" dirty="0"/>
              <a:t> – Employee-level predictions</a:t>
            </a:r>
          </a:p>
          <a:p>
            <a:r>
              <a:rPr lang="en-IN" b="1" dirty="0"/>
              <a:t>Action Tracker</a:t>
            </a:r>
            <a:r>
              <a:rPr lang="en-IN" dirty="0"/>
              <a:t> – Retention interventions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 flipH="1" flipV="1">
            <a:off x="12015216" y="376917"/>
            <a:ext cx="105212" cy="537483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2"/>
            <a:ext cx="9303393" cy="29900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Short-term (0–3 months):</a:t>
            </a:r>
            <a:endParaRPr lang="en-US" dirty="0"/>
          </a:p>
          <a:p>
            <a:r>
              <a:rPr lang="en-US" dirty="0"/>
              <a:t>Reduce workload (overtime), give quick recognition &amp; promotions.</a:t>
            </a:r>
          </a:p>
          <a:p>
            <a:r>
              <a:rPr lang="en-US" dirty="0"/>
              <a:t>Salary adjustments for low-paid employees.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Long-term (3–12 months):</a:t>
            </a:r>
            <a:endParaRPr lang="en-US" dirty="0"/>
          </a:p>
          <a:p>
            <a:r>
              <a:rPr lang="en-US" dirty="0"/>
              <a:t>Career development programs.</a:t>
            </a:r>
          </a:p>
          <a:p>
            <a:r>
              <a:rPr lang="en-US" dirty="0"/>
              <a:t>Reduce frequent business travel pressure.</a:t>
            </a:r>
          </a:p>
          <a:p>
            <a:r>
              <a:rPr lang="en-US" dirty="0"/>
              <a:t>Monthly monitoring with predictive model alerts.</a:t>
            </a:r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550002" cy="2762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{AE7B325D-4DE8-4523-B04D-7E4F0225D66A}tf11964407_win32</Template>
  <TotalTime>18</TotalTime>
  <Words>254</Words>
  <Application>Microsoft Office PowerPoint</Application>
  <PresentationFormat>Widescreen</PresentationFormat>
  <Paragraphs>61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HR Analytics — Employee Attrition Prediction</vt:lpstr>
      <vt:lpstr>.</vt:lpstr>
      <vt:lpstr>Tools   Used Python (pandas, sklearn, shap, seaborn)  Power BI (interactive dashboard) </vt:lpstr>
      <vt:lpstr>Key EDA Findings </vt:lpstr>
      <vt:lpstr>Model Results</vt:lpstr>
      <vt:lpstr>SHAP Analysis (Explainability)</vt:lpstr>
      <vt:lpstr>Dashboard (Power BI)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suhanikumari1306@gmail.com</dc:creator>
  <cp:lastModifiedBy>suhanikumari1306@gmail.com</cp:lastModifiedBy>
  <cp:revision>1</cp:revision>
  <dcterms:created xsi:type="dcterms:W3CDTF">2025-08-22T15:37:46Z</dcterms:created>
  <dcterms:modified xsi:type="dcterms:W3CDTF">2025-08-22T15:56:06Z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