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873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344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1255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540814"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858744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0792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5863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9166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907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33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305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9927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9199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2280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5805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701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039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3138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5/21/2025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4196742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Global Terrorism Dashboard</a:t>
            </a:r>
          </a:p>
        </p:txBody>
      </p:sp>
      <p:sp>
        <p:nvSpPr>
          <p:cNvPr id="3" name="Subtitle 2"/>
          <p:cNvSpPr>
            <a:spLocks noGrp="1"/>
          </p:cNvSpPr>
          <p:nvPr>
            <p:ph type="subTitle" idx="1"/>
          </p:nvPr>
        </p:nvSpPr>
        <p:spPr/>
        <p:txBody>
          <a:bodyPr/>
          <a:lstStyle/>
          <a:p>
            <a:r>
              <a:rPr dirty="0"/>
              <a:t>Power BI Analysis &amp; Strategic Insights</a:t>
            </a:r>
          </a:p>
          <a:p>
            <a:r>
              <a:rPr dirty="0"/>
              <a:t>By </a:t>
            </a:r>
            <a:r>
              <a:rPr lang="en-US" dirty="0"/>
              <a:t>Suhani </a:t>
            </a:r>
            <a:r>
              <a:rPr lang="en-US" dirty="0" err="1"/>
              <a:t>pancholi</a:t>
            </a:r>
            <a:endParaRPr lang="en-US" dirty="0"/>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This Power BI dashboard analyzes terrorism incidents worldwide using the Global Terrorism Database (GTD). It visualizes trends by year, region, country, attack type, and casualties. The goal is to uncover patterns and provide actionable insights for global security and humanitarian focus.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&amp; Dataset</a:t>
            </a:r>
          </a:p>
        </p:txBody>
      </p:sp>
      <p:sp>
        <p:nvSpPr>
          <p:cNvPr id="3" name="Content Placeholder 2"/>
          <p:cNvSpPr>
            <a:spLocks noGrp="1"/>
          </p:cNvSpPr>
          <p:nvPr>
            <p:ph idx="1"/>
          </p:nvPr>
        </p:nvSpPr>
        <p:spPr/>
        <p:txBody>
          <a:bodyPr/>
          <a:lstStyle/>
          <a:p>
            <a:r>
              <a:rPr dirty="0"/>
              <a:t>Tool: Power BI Desktop</a:t>
            </a:r>
          </a:p>
          <a:p>
            <a:r>
              <a:rPr dirty="0"/>
              <a:t>Language: DAX for measures &amp; calculated columns</a:t>
            </a:r>
          </a:p>
          <a:p>
            <a:r>
              <a:rPr dirty="0"/>
              <a:t>Dataset: Global Terrorism Database (Kaggle)</a:t>
            </a:r>
          </a:p>
          <a:p>
            <a:r>
              <a:rPr dirty="0"/>
              <a:t>Features: Slicers, tooltips, page navigation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 Global Overview</a:t>
            </a:r>
          </a:p>
        </p:txBody>
      </p:sp>
      <p:sp>
        <p:nvSpPr>
          <p:cNvPr id="3" name="Content Placeholder 2"/>
          <p:cNvSpPr>
            <a:spLocks noGrp="1"/>
          </p:cNvSpPr>
          <p:nvPr>
            <p:ph idx="1"/>
          </p:nvPr>
        </p:nvSpPr>
        <p:spPr/>
        <p:txBody>
          <a:bodyPr/>
          <a:lstStyle/>
          <a:p>
            <a:r>
              <a:rPr dirty="0"/>
              <a:t>Total Attacks: 182K | Total Killed: 412K | Total Wounded: 524K</a:t>
            </a:r>
          </a:p>
          <a:p>
            <a:r>
              <a:rPr dirty="0"/>
              <a:t>Line chart: Attacks per Year (peak in 2014)</a:t>
            </a:r>
          </a:p>
          <a:p>
            <a:r>
              <a:rPr dirty="0"/>
              <a:t>Bubble map: Attacks by Country</a:t>
            </a:r>
          </a:p>
          <a:p>
            <a:r>
              <a:rPr dirty="0"/>
              <a:t>Bar charts: Attacks by Region &amp; Attack Type</a:t>
            </a:r>
          </a:p>
          <a:p>
            <a:r>
              <a:rPr dirty="0"/>
              <a:t>Donut chart: Target Types</a:t>
            </a:r>
          </a:p>
          <a:p>
            <a:r>
              <a:rPr dirty="0"/>
              <a:t>Interactive filters: Region, Country, Year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 Insights &amp; Strategy</a:t>
            </a:r>
          </a:p>
        </p:txBody>
      </p:sp>
      <p:sp>
        <p:nvSpPr>
          <p:cNvPr id="3" name="Content Placeholder 2"/>
          <p:cNvSpPr>
            <a:spLocks noGrp="1"/>
          </p:cNvSpPr>
          <p:nvPr>
            <p:ph idx="1"/>
          </p:nvPr>
        </p:nvSpPr>
        <p:spPr/>
        <p:txBody>
          <a:bodyPr>
            <a:normAutofit fontScale="92500" lnSpcReduction="20000"/>
          </a:bodyPr>
          <a:lstStyle/>
          <a:p>
            <a:r>
              <a:rPr dirty="0"/>
              <a:t>Key Takeaways:</a:t>
            </a:r>
          </a:p>
          <a:p>
            <a:pPr marL="0" indent="0">
              <a:buNone/>
            </a:pPr>
            <a:r>
              <a:rPr lang="en-US" dirty="0"/>
              <a:t>     </a:t>
            </a:r>
            <a:r>
              <a:rPr dirty="0"/>
              <a:t>  1. Attacks peaked in 2014</a:t>
            </a:r>
          </a:p>
          <a:p>
            <a:pPr marL="0" indent="0">
              <a:buNone/>
            </a:pPr>
            <a:r>
              <a:rPr lang="en-US" dirty="0"/>
              <a:t>     </a:t>
            </a:r>
            <a:r>
              <a:rPr dirty="0"/>
              <a:t>  2. Middle East &amp; South Asia most affected</a:t>
            </a:r>
            <a:endParaRPr lang="en-US" dirty="0"/>
          </a:p>
          <a:p>
            <a:pPr marL="0" indent="0">
              <a:buNone/>
            </a:pPr>
            <a:r>
              <a:rPr lang="en-US" dirty="0"/>
              <a:t>       3. Bombing &amp; armed assault most common</a:t>
            </a:r>
          </a:p>
          <a:p>
            <a:pPr marL="0" indent="0">
              <a:buNone/>
            </a:pPr>
            <a:r>
              <a:rPr lang="en-US" dirty="0"/>
              <a:t>     </a:t>
            </a:r>
            <a:r>
              <a:rPr dirty="0"/>
              <a:t>  4. Civilians most frequently targeted</a:t>
            </a:r>
          </a:p>
          <a:p>
            <a:pPr marL="0" indent="0">
              <a:buNone/>
            </a:pPr>
            <a:r>
              <a:rPr lang="en-US" dirty="0"/>
              <a:t>     </a:t>
            </a:r>
            <a:r>
              <a:rPr dirty="0"/>
              <a:t>  5. Iraq, Afghanistan, Pakistan top casualty countries</a:t>
            </a:r>
          </a:p>
          <a:p>
            <a:endParaRPr lang="en-US" dirty="0"/>
          </a:p>
          <a:p>
            <a:r>
              <a:rPr dirty="0"/>
              <a:t> Strategic Focus:</a:t>
            </a:r>
            <a:endParaRPr lang="en-US" dirty="0"/>
          </a:p>
          <a:p>
            <a:pPr marL="0" indent="0">
              <a:buNone/>
            </a:pPr>
            <a:r>
              <a:rPr lang="en-US" dirty="0"/>
              <a:t>     </a:t>
            </a:r>
            <a:r>
              <a:rPr dirty="0"/>
              <a:t>  - Strengthen counterterrorism</a:t>
            </a:r>
          </a:p>
          <a:p>
            <a:pPr marL="0" indent="0">
              <a:buNone/>
            </a:pPr>
            <a:r>
              <a:rPr lang="en-US" dirty="0"/>
              <a:t>     </a:t>
            </a:r>
            <a:r>
              <a:rPr dirty="0"/>
              <a:t>  - Protect civilians</a:t>
            </a:r>
          </a:p>
          <a:p>
            <a:pPr marL="0" indent="0">
              <a:buNone/>
            </a:pPr>
            <a:r>
              <a:rPr lang="en-US" dirty="0"/>
              <a:t>     </a:t>
            </a:r>
            <a:r>
              <a:rPr dirty="0"/>
              <a:t>  - Analyze escalation patterns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Advanced Features</a:t>
            </a:r>
          </a:p>
        </p:txBody>
      </p:sp>
      <p:sp>
        <p:nvSpPr>
          <p:cNvPr id="3" name="Content Placeholder 2"/>
          <p:cNvSpPr>
            <a:spLocks noGrp="1"/>
          </p:cNvSpPr>
          <p:nvPr>
            <p:ph idx="1"/>
          </p:nvPr>
        </p:nvSpPr>
        <p:spPr>
          <a:xfrm>
            <a:off x="828436" y="1427775"/>
            <a:ext cx="6711654" cy="1400530"/>
          </a:xfrm>
        </p:spPr>
        <p:txBody>
          <a:bodyPr/>
          <a:lstStyle/>
          <a:p>
            <a:r>
              <a:rPr dirty="0"/>
              <a:t>Navigation buttons: Seamless movement between pages</a:t>
            </a:r>
          </a:p>
          <a:p>
            <a:r>
              <a:rPr dirty="0"/>
              <a:t>Dynamic DAX measures: Total Casualties</a:t>
            </a:r>
          </a:p>
        </p:txBody>
      </p:sp>
      <p:sp>
        <p:nvSpPr>
          <p:cNvPr id="9" name="Content Placeholder 2">
            <a:extLst>
              <a:ext uri="{FF2B5EF4-FFF2-40B4-BE49-F238E27FC236}">
                <a16:creationId xmlns:a16="http://schemas.microsoft.com/office/drawing/2014/main" id="{45A10C2B-A62A-9DCE-F93C-2118686FFE76}"/>
              </a:ext>
            </a:extLst>
          </p:cNvPr>
          <p:cNvSpPr txBox="1">
            <a:spLocks/>
          </p:cNvSpPr>
          <p:nvPr/>
        </p:nvSpPr>
        <p:spPr>
          <a:xfrm>
            <a:off x="827700" y="4163330"/>
            <a:ext cx="6711654"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This dashboard transforms raw terrorism data into meaningful, interactive insights. It showcases data storytelling, analytical thinking, and Power BI proficiency. A valuable addition to any data analytics portfolio.</a:t>
            </a:r>
          </a:p>
        </p:txBody>
      </p:sp>
      <p:sp>
        <p:nvSpPr>
          <p:cNvPr id="10" name="Title 1">
            <a:extLst>
              <a:ext uri="{FF2B5EF4-FFF2-40B4-BE49-F238E27FC236}">
                <a16:creationId xmlns:a16="http://schemas.microsoft.com/office/drawing/2014/main" id="{54DFF236-BC6E-C012-9562-5D599D8EE7DB}"/>
              </a:ext>
            </a:extLst>
          </p:cNvPr>
          <p:cNvSpPr txBox="1">
            <a:spLocks/>
          </p:cNvSpPr>
          <p:nvPr/>
        </p:nvSpPr>
        <p:spPr>
          <a:xfrm>
            <a:off x="483974" y="3209289"/>
            <a:ext cx="7055380"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Conclusion</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16</TotalTime>
  <Words>271</Words>
  <Application>Microsoft Office PowerPoint</Application>
  <PresentationFormat>On-screen Show (4:3)</PresentationFormat>
  <Paragraphs>34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Ion</vt:lpstr>
      <vt:lpstr>Global Terrorism Dashboard</vt:lpstr>
      <vt:lpstr>Project Overview</vt:lpstr>
      <vt:lpstr>Tools &amp; Dataset</vt:lpstr>
      <vt:lpstr>Dashboard – Global Overview</vt:lpstr>
      <vt:lpstr>Dashboard – Insights &amp; Strategy</vt:lpstr>
      <vt:lpstr>Advanced Features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suhanijain1907@gmail.com</cp:lastModifiedBy>
  <cp:revision>3</cp:revision>
  <dcterms:created xsi:type="dcterms:W3CDTF">2013-01-27T09:14:16Z</dcterms:created>
  <dcterms:modified xsi:type="dcterms:W3CDTF">2025-05-21T04:50:29Z</dcterms:modified>
  <cp:category/>
</cp:coreProperties>
</file>