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0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37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05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16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41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31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3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6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1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4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9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0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9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22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5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9783-2ED3-4CA1-8891-7CB276C7893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2CF9E-60DD-4A37-A134-7ABD776BF5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942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F952-A9E8-899D-4EC5-B418667AC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437" y="326571"/>
            <a:ext cx="9283959" cy="1924973"/>
          </a:xfrm>
        </p:spPr>
        <p:txBody>
          <a:bodyPr>
            <a:noAutofit/>
          </a:bodyPr>
          <a:lstStyle/>
          <a:p>
            <a:r>
              <a:rPr lang="en-IN" b="1" dirty="0"/>
              <a:t>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C3612-7D33-268B-A717-6768921A6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437" y="2659647"/>
            <a:ext cx="9144000" cy="1753733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Interactive Dashboard for Business Stakeholders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8080A5-465E-EB4B-C505-C50FDC3FA41C}"/>
              </a:ext>
            </a:extLst>
          </p:cNvPr>
          <p:cNvSpPr txBox="1"/>
          <p:nvPr/>
        </p:nvSpPr>
        <p:spPr>
          <a:xfrm>
            <a:off x="856084" y="5229586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Created by:</a:t>
            </a:r>
            <a:r>
              <a:rPr lang="en-US" dirty="0"/>
              <a:t> Suhani Pancholi</a:t>
            </a:r>
            <a:br>
              <a:rPr lang="en-US" dirty="0"/>
            </a:br>
            <a:r>
              <a:rPr lang="en-US" b="1" dirty="0"/>
              <a:t>Tool Used:</a:t>
            </a:r>
            <a:r>
              <a:rPr lang="en-US" dirty="0"/>
              <a:t> Power BI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11 April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04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C9EF-350E-3D7D-52B2-EA81C2E5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50" y="12441"/>
            <a:ext cx="10515600" cy="192677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36123-4184-EFB0-2E3B-C37395628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125823"/>
            <a:ext cx="9905998" cy="312420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400" b="1" dirty="0"/>
              <a:t>Goal:</a:t>
            </a:r>
            <a:br>
              <a:rPr lang="en-US" sz="2400" dirty="0"/>
            </a:br>
            <a:r>
              <a:rPr lang="en-US" sz="2400" dirty="0"/>
              <a:t>To analyze and visualize key sales and profit metrics to support data-driven decisions by business stakeholders.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Key Questions Answered: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How are sales performing over time?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are the top-performing categories and products?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are the trends based on sale type and payment mode?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9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B5AB-B2FA-8C28-D8CC-2B429266D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Sales Trends &amp; KPIs at a Glance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CEDB9-25BF-AAF1-E3DE-0F1F42FD9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7" y="1110343"/>
            <a:ext cx="9993086" cy="5635689"/>
          </a:xfrm>
        </p:spPr>
      </p:pic>
    </p:spTree>
    <p:extLst>
      <p:ext uri="{BB962C8B-B14F-4D97-AF65-F5344CB8AC3E}">
        <p14:creationId xmlns:p14="http://schemas.microsoft.com/office/powerpoint/2010/main" val="219811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DDE0-32FC-866F-3517-21AF7A5F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981" y="100388"/>
            <a:ext cx="9601196" cy="168884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KPIs Tracked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A10251-E211-D3C6-4892-4007A1F17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75068"/>
              </p:ext>
            </p:extLst>
          </p:nvPr>
        </p:nvGraphicFramePr>
        <p:xfrm>
          <a:off x="2677886" y="2052735"/>
          <a:ext cx="6671386" cy="3860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693">
                  <a:extLst>
                    <a:ext uri="{9D8B030D-6E8A-4147-A177-3AD203B41FA5}">
                      <a16:colId xmlns:a16="http://schemas.microsoft.com/office/drawing/2014/main" val="1225979774"/>
                    </a:ext>
                  </a:extLst>
                </a:gridCol>
                <a:gridCol w="3335693">
                  <a:extLst>
                    <a:ext uri="{9D8B030D-6E8A-4147-A177-3AD203B41FA5}">
                      <a16:colId xmlns:a16="http://schemas.microsoft.com/office/drawing/2014/main" val="3616173498"/>
                    </a:ext>
                  </a:extLst>
                </a:gridCol>
              </a:tblGrid>
              <a:tr h="727682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KPI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Value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190260"/>
                  </a:ext>
                </a:extLst>
              </a:tr>
              <a:tr h="626555">
                <a:tc>
                  <a:txBody>
                    <a:bodyPr/>
                    <a:lstStyle/>
                    <a:p>
                      <a:r>
                        <a:rPr lang="en-US" dirty="0"/>
                        <a:t>Total 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429978"/>
                  </a:ext>
                </a:extLst>
              </a:tr>
              <a:tr h="626555">
                <a:tc>
                  <a:txBody>
                    <a:bodyPr/>
                    <a:lstStyle/>
                    <a:p>
                      <a:r>
                        <a:rPr lang="en-US" dirty="0"/>
                        <a:t>Total Quantity Sold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497161"/>
                  </a:ext>
                </a:extLst>
              </a:tr>
              <a:tr h="626555">
                <a:tc>
                  <a:txBody>
                    <a:bodyPr/>
                    <a:lstStyle/>
                    <a:p>
                      <a:r>
                        <a:rPr lang="en-US" dirty="0"/>
                        <a:t>Profit Percentage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59388"/>
                  </a:ext>
                </a:extLst>
              </a:tr>
              <a:tr h="626555">
                <a:tc>
                  <a:txBody>
                    <a:bodyPr/>
                    <a:lstStyle/>
                    <a:p>
                      <a:r>
                        <a:rPr lang="en-US" dirty="0"/>
                        <a:t>Total Selling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017967"/>
                  </a:ext>
                </a:extLst>
              </a:tr>
              <a:tr h="626555">
                <a:tc>
                  <a:txBody>
                    <a:bodyPr/>
                    <a:lstStyle/>
                    <a:p>
                      <a:r>
                        <a:rPr lang="en-US" dirty="0"/>
                        <a:t>Total Buying 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0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5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68DE-FE49-DC9D-57A1-B59EA28B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Visualizations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B0EDF-9B06-E62D-FC10-0058905F87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3011" y="1905292"/>
            <a:ext cx="945191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Monthly Sales &amp;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Daily Sales Trend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Donut Charts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Sales by Sale Type &amp; Payment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 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Sales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Top Products by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KPIs Summary</a:t>
            </a:r>
          </a:p>
        </p:txBody>
      </p:sp>
    </p:spTree>
    <p:extLst>
      <p:ext uri="{BB962C8B-B14F-4D97-AF65-F5344CB8AC3E}">
        <p14:creationId xmlns:p14="http://schemas.microsoft.com/office/powerpoint/2010/main" val="808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45C4-7D71-2881-AB06-966A499C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Interactivity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80DEF1-17AD-95ED-BD7E-13643D8DF9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1546" y="1989267"/>
            <a:ext cx="103771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for Filtering: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Payment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Month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Drill-through Enabled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 Color Scheme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Title &amp; Layout</a:t>
            </a:r>
          </a:p>
        </p:txBody>
      </p:sp>
    </p:spTree>
    <p:extLst>
      <p:ext uri="{BB962C8B-B14F-4D97-AF65-F5344CB8AC3E}">
        <p14:creationId xmlns:p14="http://schemas.microsoft.com/office/powerpoint/2010/main" val="147993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49FF-245D-7586-65B3-77A7464D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205E46-B039-E9A5-E9D6-3EF956B6C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3514" y="2041209"/>
            <a:ext cx="1087171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the largest share (51.85%) of total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Category04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top-performing category with the highest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Product41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one of the highest-selling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trend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peaked around mid-month (Day 15–20).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Cash 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significantly lower compared to online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14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EE9C-9009-2BC8-1968-979E689D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3965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99FB61-CD28-8BAF-9195-914AC3E858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838" y="2090172"/>
            <a:ext cx="976100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promoting top-selling categories and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Leverage the growth in online sales with targeted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underperforming sale types or categories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Consider expanding to new product lines based on category success.</a:t>
            </a:r>
          </a:p>
        </p:txBody>
      </p:sp>
    </p:spTree>
    <p:extLst>
      <p:ext uri="{BB962C8B-B14F-4D97-AF65-F5344CB8AC3E}">
        <p14:creationId xmlns:p14="http://schemas.microsoft.com/office/powerpoint/2010/main" val="4202310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149</TotalTime>
  <Words>284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Sales Performance Dashboard</vt:lpstr>
      <vt:lpstr>Objective</vt:lpstr>
      <vt:lpstr>Sales Trends &amp; KPIs at a Glance</vt:lpstr>
      <vt:lpstr>KPIs Tracked</vt:lpstr>
      <vt:lpstr>Visualizations Used</vt:lpstr>
      <vt:lpstr>Interactivity Features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suhanijain1907@gmail.com</dc:creator>
  <cp:lastModifiedBy>suhanijain1907@gmail.com</cp:lastModifiedBy>
  <cp:revision>2</cp:revision>
  <dcterms:created xsi:type="dcterms:W3CDTF">2025-04-11T12:47:27Z</dcterms:created>
  <dcterms:modified xsi:type="dcterms:W3CDTF">2025-04-11T15:17:24Z</dcterms:modified>
</cp:coreProperties>
</file>