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Nutri - Emma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Suhani Avasthy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GB Pant DSEU –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8A02D-2C26-2E0F-2A2B-76FCAC9E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320" y="967304"/>
            <a:ext cx="5877667" cy="545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1668F3-3E86-9134-7B4A-90043A0E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389" y="2256163"/>
            <a:ext cx="7693222" cy="38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 agent can generate Diet Plan for the whole week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It saves time by reducing the time taken in thinking and coming up with nutritional and tasty </a:t>
            </a:r>
            <a:r>
              <a:rPr lang="en-IN" sz="2800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recieps</a:t>
            </a:r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05435" indent="-305435"/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It also suggests workout plans and learns based on your preference and edits the plans accordingly</a:t>
            </a: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Can alter and customise nutrition based on medical conditions and requirements.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 - https://github.com/suhaniavasthy/Nutri-Emma-Nutrition-Agent-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Multilingual Support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Voice-Activated Nutrition Assistant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Image based input to suggest balanced meals based on the ingredients you have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Integration with fitness bands and devices</a:t>
            </a:r>
          </a:p>
          <a:p>
            <a:pPr marL="0" indent="0">
              <a:buNone/>
            </a:pP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D3A19-CC4A-BC63-56E2-E5F6FDFD3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467" y="1482244"/>
            <a:ext cx="6057066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3780" y="701651"/>
            <a:ext cx="2685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RAG LAB certificate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F4E3F-6BF0-9BE1-A404-98AB56A18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945" y="1347021"/>
            <a:ext cx="6981883" cy="47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1"/>
            <a:ext cx="11029615" cy="5261491"/>
          </a:xfrm>
        </p:spPr>
        <p:txBody>
          <a:bodyPr>
            <a:noAutofit/>
          </a:bodyPr>
          <a:lstStyle/>
          <a:p>
            <a:r>
              <a:rPr lang="en-US" sz="2000" b="1" dirty="0"/>
              <a:t>The Challenge </a:t>
            </a:r>
            <a:r>
              <a:rPr lang="en-US" sz="2000" dirty="0"/>
              <a:t>- In an era where health awareness is growing, individuals increasingly seek personalized nutrition guidance. However, most existing tools provide generic diet plans, lack real-time adaptability, and fail to consider a person's holistic lifestyle, cultural preferences, allergies, and evolving health conditions. Furthermore, dieticians and nutritionists face limitations in scaling personalized consultations due to time and resource constraints. </a:t>
            </a:r>
          </a:p>
          <a:p>
            <a:r>
              <a:rPr lang="en-US" sz="2000" dirty="0"/>
              <a:t>Generative AI presents a groundbreaking opportunity to revolutionize this space by enabling an intelligent, interactive, and adaptive virtual nutrition assistant. By leveraging natural language processing (NLP), multimodal understanding, and large-scale dietary databases, an AI-powered assistant can generate dynamic meal plans, recommend smart food swaps, and explain nutritional choices—all tailored to the individual. </a:t>
            </a: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>
                <a:latin typeface="Calibri"/>
                <a:ea typeface="+mn-lt"/>
                <a:cs typeface="+mn-lt"/>
              </a:rPr>
              <a:t> An AI Research Agent that uses Natural Language Processing (NLP), and Web Scraping to give up a tailored Diet Plan as well as a customized Workout Plan to help you achieve your goals in time and with efficiency.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endParaRPr lang="en-US" sz="20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3200" dirty="0"/>
              <a:t>IBM Cloud Watsonx AI Studio</a:t>
            </a:r>
          </a:p>
          <a:p>
            <a:pPr marL="305435" indent="-305435"/>
            <a:r>
              <a:rPr lang="en-IN" sz="3200" dirty="0"/>
              <a:t>IBM Cloud </a:t>
            </a:r>
            <a:r>
              <a:rPr lang="en-IN" sz="3200" dirty="0" err="1"/>
              <a:t>Watsonx</a:t>
            </a:r>
            <a:r>
              <a:rPr lang="en-IN" sz="3200" dirty="0"/>
              <a:t> AI runtime</a:t>
            </a:r>
          </a:p>
          <a:p>
            <a:pPr marL="305435" indent="-305435"/>
            <a:r>
              <a:rPr lang="en-IN" sz="3200" dirty="0"/>
              <a:t>IBM Cloud Agent Lab</a:t>
            </a:r>
          </a:p>
          <a:p>
            <a:pPr marL="305435" indent="-305435"/>
            <a:r>
              <a:rPr lang="en-IN" sz="3200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Generate personalized meal plans based on health goals, medical conditions, fitness routines, and preferences </a:t>
            </a:r>
          </a:p>
          <a:p>
            <a:r>
              <a:rPr lang="en-US" sz="2400" dirty="0"/>
              <a:t>Offer contextual explanations (e.g., “Why is this food better?”) </a:t>
            </a:r>
          </a:p>
          <a:p>
            <a:r>
              <a:rPr lang="en-US" sz="2400" dirty="0"/>
              <a:t>Adapt suggestions dynamically with continuous feedback </a:t>
            </a:r>
          </a:p>
          <a:p>
            <a:r>
              <a:rPr lang="en-US" sz="2400" dirty="0"/>
              <a:t>By integrating health data, food databases, and LLM-powered reasoning, the solution bridges the gap between one-size-fits-all diet apps and in-person nutrition counselling—delivering an AI that thinks, learns, and cares like a real nutrition expert. </a:t>
            </a:r>
            <a:endParaRPr lang="en-IN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People who want to curate their lifestyle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Healthcare professionals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Students who don’t have access to a nutrition expert</a:t>
            </a:r>
          </a:p>
          <a:p>
            <a:pPr marL="305435" indent="-305435"/>
            <a:r>
              <a:rPr lang="en-IN" sz="2800" dirty="0" err="1">
                <a:latin typeface="Calibri"/>
                <a:ea typeface="+mn-lt"/>
                <a:cs typeface="+mn-lt"/>
              </a:rPr>
              <a:t>Athelets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  (Agent Preview)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45CA1-2310-D63B-30E3-89E20D0AF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86" y="1582994"/>
            <a:ext cx="5166982" cy="4080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9E576-AF59-5E2C-6126-8E54B153B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711" y="2095922"/>
            <a:ext cx="5534450" cy="356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F96ADEC-5819-4440-275B-B3FC1BD6C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0719" y="893158"/>
            <a:ext cx="5689061" cy="526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313</TotalTime>
  <Words>488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Nutri - Emma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  (Agent Preview)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Suhani Avasthy</cp:lastModifiedBy>
  <cp:revision>144</cp:revision>
  <dcterms:created xsi:type="dcterms:W3CDTF">2021-05-26T16:50:10Z</dcterms:created>
  <dcterms:modified xsi:type="dcterms:W3CDTF">2025-08-04T13:53:02Z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