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0" d="100"/>
          <a:sy n="80" d="100"/>
        </p:scale>
        <p:origin x="754" y="67"/>
      </p:cViewPr>
      <p:guideLst>
        <p:guide orient="horz" pos="2160"/>
        <p:guide pos="3840"/>
      </p:guideLst>
    </p:cSldViewPr>
  </p:slid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10/4/2025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pPr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8"/>
            <a:ext cx="10363200" cy="2698457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36111" y="2760523"/>
            <a:ext cx="592455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dirty="0"/>
              <a:t>SMART INDIA HACKATHON 2025</a:t>
            </a:r>
          </a:p>
          <a:p>
            <a:r>
              <a:rPr dirty="0"/>
              <a:t>Problem Statement ID – XXX</a:t>
            </a:r>
          </a:p>
          <a:p>
            <a:r>
              <a:rPr dirty="0"/>
              <a:t>Theme – </a:t>
            </a:r>
            <a:r>
              <a:rPr lang="en-US" dirty="0"/>
              <a:t>open innovation</a:t>
            </a:r>
            <a:endParaRPr dirty="0"/>
          </a:p>
          <a:p>
            <a:r>
              <a:rPr dirty="0"/>
              <a:t>PS Category – Software</a:t>
            </a:r>
          </a:p>
          <a:p>
            <a:r>
              <a:rPr dirty="0"/>
              <a:t>Team ID – T</a:t>
            </a:r>
            <a:r>
              <a:rPr lang="en-US" dirty="0"/>
              <a:t>033</a:t>
            </a:r>
            <a:endParaRPr dirty="0"/>
          </a:p>
          <a:p>
            <a:r>
              <a:rPr dirty="0"/>
              <a:t>Team Name – </a:t>
            </a:r>
            <a:r>
              <a:rPr lang="en-US" dirty="0"/>
              <a:t>Collage Crew</a:t>
            </a:r>
            <a:endParaRPr dirty="0"/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542924" y="1579146"/>
            <a:ext cx="12191999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dirty="0"/>
              <a:t>Proposed Solution:</a:t>
            </a:r>
          </a:p>
          <a:p>
            <a:r>
              <a:rPr dirty="0"/>
              <a:t>- AI-powered adaptive learning platform.</a:t>
            </a:r>
          </a:p>
          <a:p>
            <a:r>
              <a:rPr dirty="0"/>
              <a:t>- Provides quizzes, notes, and chatbot tutoring personalized for each learner.</a:t>
            </a:r>
          </a:p>
          <a:p>
            <a:endParaRPr dirty="0"/>
          </a:p>
          <a:p>
            <a:r>
              <a:rPr dirty="0"/>
              <a:t>Detailed Explanation:</a:t>
            </a:r>
          </a:p>
          <a:p>
            <a:r>
              <a:rPr dirty="0"/>
              <a:t>- Monitors student performance in real-time.</a:t>
            </a:r>
          </a:p>
          <a:p>
            <a:r>
              <a:rPr dirty="0"/>
              <a:t>- Adapts question difficulty, provides hints, and generates notes.</a:t>
            </a:r>
          </a:p>
          <a:p>
            <a:endParaRPr dirty="0"/>
          </a:p>
          <a:p>
            <a:r>
              <a:rPr dirty="0"/>
              <a:t>Innovation &amp; Uniqueness:</a:t>
            </a:r>
          </a:p>
          <a:p>
            <a:r>
              <a:rPr dirty="0"/>
              <a:t>- Real-time adaptation unlike static platforms.</a:t>
            </a:r>
          </a:p>
          <a:p>
            <a:r>
              <a:rPr dirty="0"/>
              <a:t>- Teacher dashboard with analytics.</a:t>
            </a:r>
          </a:p>
          <a:p>
            <a:r>
              <a:rPr dirty="0"/>
              <a:t>- Focused initially</a:t>
            </a:r>
            <a:r>
              <a:rPr lang="en-US" dirty="0"/>
              <a:t> on learn with different language</a:t>
            </a:r>
            <a:r>
              <a:rPr dirty="0"/>
              <a:t>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Collage crew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285875" y="1613118"/>
            <a:ext cx="9385300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dirty="0"/>
              <a:t>Technologies:</a:t>
            </a:r>
          </a:p>
          <a:p>
            <a:r>
              <a:rPr dirty="0"/>
              <a:t>- Frontend: React / HTML / CSS</a:t>
            </a:r>
          </a:p>
          <a:p>
            <a:r>
              <a:rPr dirty="0"/>
              <a:t>- Backend: Node.js / Python</a:t>
            </a:r>
          </a:p>
          <a:p>
            <a:r>
              <a:rPr dirty="0"/>
              <a:t>- Database: </a:t>
            </a:r>
            <a:r>
              <a:rPr lang="en-US" dirty="0"/>
              <a:t>firebase</a:t>
            </a:r>
            <a:endParaRPr dirty="0"/>
          </a:p>
          <a:p>
            <a:r>
              <a:rPr dirty="0"/>
              <a:t>- AI: </a:t>
            </a:r>
            <a:r>
              <a:rPr lang="en-US" dirty="0"/>
              <a:t>python</a:t>
            </a:r>
            <a:endParaRPr dirty="0"/>
          </a:p>
          <a:p>
            <a:endParaRPr dirty="0"/>
          </a:p>
          <a:p>
            <a:r>
              <a:rPr dirty="0"/>
              <a:t>Methodology:</a:t>
            </a:r>
          </a:p>
          <a:p>
            <a:r>
              <a:rPr dirty="0"/>
              <a:t>1. Student logs in → takes quiz.</a:t>
            </a:r>
          </a:p>
          <a:p>
            <a:r>
              <a:rPr dirty="0"/>
              <a:t>2. AI analyzes performance.</a:t>
            </a:r>
          </a:p>
          <a:p>
            <a:r>
              <a:rPr dirty="0"/>
              <a:t>3. Adaptive system adjusts difficulty.</a:t>
            </a:r>
          </a:p>
          <a:p>
            <a:r>
              <a:rPr dirty="0"/>
              <a:t>4. Chatbot provides explanations.</a:t>
            </a:r>
          </a:p>
          <a:p>
            <a:r>
              <a:rPr dirty="0"/>
              <a:t>5. Dashboard shows progress &amp; weak areas.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Collage crew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175006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dirty="0"/>
              <a:t>Feasibility:</a:t>
            </a:r>
          </a:p>
          <a:p>
            <a:r>
              <a:rPr dirty="0"/>
              <a:t>- Already implemented MVP with quizzes &amp; chatbot.</a:t>
            </a:r>
          </a:p>
          <a:p>
            <a:r>
              <a:rPr dirty="0"/>
              <a:t>- Easy integration with college systems.</a:t>
            </a:r>
          </a:p>
          <a:p>
            <a:endParaRPr dirty="0"/>
          </a:p>
          <a:p>
            <a:r>
              <a:rPr dirty="0"/>
              <a:t>Challenges:</a:t>
            </a:r>
          </a:p>
          <a:p>
            <a:r>
              <a:rPr dirty="0"/>
              <a:t>- Collecting large-scale training data.</a:t>
            </a:r>
          </a:p>
          <a:p>
            <a:r>
              <a:rPr dirty="0"/>
              <a:t>- Ensuring multi-language support.</a:t>
            </a:r>
          </a:p>
          <a:p>
            <a:r>
              <a:rPr dirty="0"/>
              <a:t>- Keeping it lightweight for low-end devices.</a:t>
            </a:r>
          </a:p>
          <a:p>
            <a:endParaRPr dirty="0"/>
          </a:p>
          <a:p>
            <a:r>
              <a:rPr dirty="0"/>
              <a:t>Strategies:</a:t>
            </a:r>
          </a:p>
          <a:p>
            <a:r>
              <a:rPr dirty="0"/>
              <a:t>- Start with rule-based AI, then scale to ML.</a:t>
            </a:r>
          </a:p>
          <a:p>
            <a:r>
              <a:rPr dirty="0"/>
              <a:t>- Use modular architecture.</a:t>
            </a:r>
          </a:p>
          <a:p>
            <a:r>
              <a:rPr dirty="0"/>
              <a:t>- Cloud + local hybrid deployment.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Collage crew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057275" y="175006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dirty="0"/>
              <a:t>Impact:</a:t>
            </a:r>
          </a:p>
          <a:p>
            <a:r>
              <a:rPr dirty="0"/>
              <a:t>- Personalized attention to students.</a:t>
            </a:r>
          </a:p>
          <a:p>
            <a:r>
              <a:rPr dirty="0"/>
              <a:t>- Saves teacher time with automated analytics.</a:t>
            </a:r>
          </a:p>
          <a:p>
            <a:r>
              <a:rPr dirty="0"/>
              <a:t>- Boosts student motivation with adaptive learning.</a:t>
            </a:r>
          </a:p>
          <a:p>
            <a:endParaRPr dirty="0"/>
          </a:p>
          <a:p>
            <a:r>
              <a:rPr dirty="0"/>
              <a:t>Benefits:</a:t>
            </a:r>
          </a:p>
          <a:p>
            <a:r>
              <a:rPr dirty="0"/>
              <a:t>- Social: Equal access to quality education.</a:t>
            </a:r>
          </a:p>
          <a:p>
            <a:r>
              <a:rPr dirty="0"/>
              <a:t>- Economic: Cost-effective alternative for institutions.</a:t>
            </a:r>
          </a:p>
          <a:p>
            <a:r>
              <a:rPr dirty="0"/>
              <a:t>- Educational: Improves learning outcomes significantly.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Collage crew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955701" y="2238381"/>
            <a:ext cx="93853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dirty="0"/>
              <a:t>Research &amp; References:</a:t>
            </a:r>
          </a:p>
          <a:p>
            <a:r>
              <a:rPr dirty="0"/>
              <a:t>- Adaptive Learning Systems (Smart Sparrow, </a:t>
            </a:r>
            <a:r>
              <a:rPr lang="en-US" dirty="0"/>
              <a:t>Dream Box</a:t>
            </a:r>
            <a:r>
              <a:rPr dirty="0"/>
              <a:t>).</a:t>
            </a:r>
          </a:p>
          <a:p>
            <a:r>
              <a:rPr dirty="0"/>
              <a:t>- AI Tutors and Chatbots in EdTech.</a:t>
            </a:r>
          </a:p>
          <a:p>
            <a:r>
              <a:rPr dirty="0"/>
              <a:t>- Coursera, </a:t>
            </a:r>
            <a:r>
              <a:rPr lang="en-US" dirty="0"/>
              <a:t>Byju's</a:t>
            </a:r>
            <a:r>
              <a:rPr dirty="0"/>
              <a:t>, Khan Academy use cases.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Collage crew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C2BF-8ED0-4CFD-A3E7-9CCA06118A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sz="4000" b="1" dirty="0"/>
              <a:t>Thanks and Regards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0A2C30-5B42-4891-B3A8-6A5651AF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Oval 5" descr="Your startup LOGO">
            <a:extLst>
              <a:ext uri="{FF2B5EF4-FFF2-40B4-BE49-F238E27FC236}">
                <a16:creationId xmlns:a16="http://schemas.microsoft.com/office/drawing/2014/main" id="{F1B3533D-E838-4803-B903-D6607F3D48A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Collage crew</a:t>
            </a:r>
            <a:endParaRPr lang="en-IN" dirty="0"/>
          </a:p>
        </p:txBody>
      </p:sp>
      <p:pic>
        <p:nvPicPr>
          <p:cNvPr id="7" name="Picture 2" descr="https://www.sih.gov.in/img1/SIH-Logo.png">
            <a:extLst>
              <a:ext uri="{FF2B5EF4-FFF2-40B4-BE49-F238E27FC236}">
                <a16:creationId xmlns:a16="http://schemas.microsoft.com/office/drawing/2014/main" id="{1BC4E8CA-E159-4552-AEE0-D770508E2B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991" y="241133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2F8DFE6-9497-4763-8EDD-B4E2BA54B0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63660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BE02C-BB1D-4B86-9E02-899293975A00}"/>
              </a:ext>
            </a:extLst>
          </p:cNvPr>
          <p:cNvSpPr txBox="1"/>
          <p:nvPr/>
        </p:nvSpPr>
        <p:spPr>
          <a:xfrm>
            <a:off x="4638675" y="6461390"/>
            <a:ext cx="307657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chemeClr val="bg1"/>
                </a:solidFill>
              </a:rPr>
              <a:t>@SIH Idea submission- Template</a:t>
            </a:r>
          </a:p>
        </p:txBody>
      </p:sp>
    </p:spTree>
    <p:extLst>
      <p:ext uri="{BB962C8B-B14F-4D97-AF65-F5344CB8AC3E}">
        <p14:creationId xmlns:p14="http://schemas.microsoft.com/office/powerpoint/2010/main" val="27228670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7545</TotalTime>
  <Words>385</Words>
  <Application>Microsoft Office PowerPoint</Application>
  <PresentationFormat>Widescreen</PresentationFormat>
  <Paragraphs>89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nikhil rao</cp:lastModifiedBy>
  <cp:revision>149</cp:revision>
  <dcterms:created xsi:type="dcterms:W3CDTF">2013-12-12T18:46:50Z</dcterms:created>
  <dcterms:modified xsi:type="dcterms:W3CDTF">2025-10-04T00:10:23Z</dcterms:modified>
  <cp:category/>
</cp:coreProperties>
</file>