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C9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601" y="799942"/>
            <a:ext cx="16490797" cy="8687117"/>
          </a:xfrm>
          <a:custGeom>
            <a:avLst/>
            <a:gdLst/>
            <a:ahLst/>
            <a:cxnLst/>
            <a:rect r="r" b="b" t="t" l="l"/>
            <a:pathLst>
              <a:path h="8687117" w="16490797">
                <a:moveTo>
                  <a:pt x="0" y="0"/>
                </a:moveTo>
                <a:lnTo>
                  <a:pt x="16490798" y="0"/>
                </a:lnTo>
                <a:lnTo>
                  <a:pt x="16490798" y="8687116"/>
                </a:lnTo>
                <a:lnTo>
                  <a:pt x="0" y="8687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2055450"/>
            <a:ext cx="18288000" cy="3775620"/>
          </a:xfrm>
          <a:prstGeom prst="rect">
            <a:avLst/>
          </a:prstGeom>
          <a:solidFill>
            <a:srgbClr val="7C987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801814" y="289400"/>
            <a:ext cx="6486186" cy="811247"/>
          </a:xfrm>
          <a:custGeom>
            <a:avLst/>
            <a:gdLst/>
            <a:ahLst/>
            <a:cxnLst/>
            <a:rect r="r" b="b" t="t" l="l"/>
            <a:pathLst>
              <a:path h="811247" w="6486186">
                <a:moveTo>
                  <a:pt x="0" y="0"/>
                </a:moveTo>
                <a:lnTo>
                  <a:pt x="6486186" y="0"/>
                </a:lnTo>
                <a:lnTo>
                  <a:pt x="6486186" y="811247"/>
                </a:lnTo>
                <a:lnTo>
                  <a:pt x="0" y="811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73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597640" y="565785"/>
            <a:ext cx="720090" cy="953452"/>
            <a:chOff x="0" y="0"/>
            <a:chExt cx="960120" cy="127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0640" y="45720"/>
              <a:ext cx="869950" cy="1184910"/>
            </a:xfrm>
            <a:custGeom>
              <a:avLst/>
              <a:gdLst/>
              <a:ahLst/>
              <a:cxnLst/>
              <a:rect r="r" b="b" t="t" l="l"/>
              <a:pathLst>
                <a:path h="1184910" w="869950">
                  <a:moveTo>
                    <a:pt x="497840" y="424180"/>
                  </a:moveTo>
                  <a:cubicBezTo>
                    <a:pt x="487680" y="852170"/>
                    <a:pt x="463550" y="883920"/>
                    <a:pt x="443230" y="909320"/>
                  </a:cubicBezTo>
                  <a:cubicBezTo>
                    <a:pt x="429260" y="927100"/>
                    <a:pt x="417830" y="937260"/>
                    <a:pt x="398780" y="948690"/>
                  </a:cubicBezTo>
                  <a:cubicBezTo>
                    <a:pt x="370840" y="965200"/>
                    <a:pt x="326390" y="985520"/>
                    <a:pt x="288290" y="990600"/>
                  </a:cubicBezTo>
                  <a:cubicBezTo>
                    <a:pt x="250190" y="995680"/>
                    <a:pt x="205740" y="990600"/>
                    <a:pt x="170180" y="976630"/>
                  </a:cubicBezTo>
                  <a:cubicBezTo>
                    <a:pt x="134620" y="962660"/>
                    <a:pt x="97790" y="937260"/>
                    <a:pt x="72390" y="908050"/>
                  </a:cubicBezTo>
                  <a:cubicBezTo>
                    <a:pt x="46990" y="878840"/>
                    <a:pt x="27940" y="834390"/>
                    <a:pt x="17780" y="803910"/>
                  </a:cubicBezTo>
                  <a:cubicBezTo>
                    <a:pt x="11430" y="782320"/>
                    <a:pt x="7620" y="770890"/>
                    <a:pt x="10160" y="744220"/>
                  </a:cubicBezTo>
                  <a:cubicBezTo>
                    <a:pt x="15240" y="685800"/>
                    <a:pt x="78740" y="553720"/>
                    <a:pt x="91440" y="468630"/>
                  </a:cubicBezTo>
                  <a:cubicBezTo>
                    <a:pt x="102870" y="396240"/>
                    <a:pt x="86360" y="323850"/>
                    <a:pt x="93980" y="265430"/>
                  </a:cubicBezTo>
                  <a:cubicBezTo>
                    <a:pt x="100330" y="219710"/>
                    <a:pt x="106680" y="179070"/>
                    <a:pt x="125730" y="143510"/>
                  </a:cubicBezTo>
                  <a:cubicBezTo>
                    <a:pt x="144780" y="107950"/>
                    <a:pt x="175260" y="72390"/>
                    <a:pt x="209550" y="49530"/>
                  </a:cubicBezTo>
                  <a:cubicBezTo>
                    <a:pt x="243840" y="26670"/>
                    <a:pt x="288290" y="10160"/>
                    <a:pt x="328930" y="5080"/>
                  </a:cubicBezTo>
                  <a:cubicBezTo>
                    <a:pt x="369570" y="0"/>
                    <a:pt x="420370" y="11430"/>
                    <a:pt x="453390" y="21590"/>
                  </a:cubicBezTo>
                  <a:cubicBezTo>
                    <a:pt x="477520" y="29210"/>
                    <a:pt x="491490" y="36830"/>
                    <a:pt x="510540" y="52070"/>
                  </a:cubicBezTo>
                  <a:cubicBezTo>
                    <a:pt x="537210" y="73660"/>
                    <a:pt x="574040" y="110490"/>
                    <a:pt x="593090" y="147320"/>
                  </a:cubicBezTo>
                  <a:cubicBezTo>
                    <a:pt x="612140" y="184150"/>
                    <a:pt x="605790" y="220980"/>
                    <a:pt x="622300" y="270510"/>
                  </a:cubicBezTo>
                  <a:cubicBezTo>
                    <a:pt x="648970" y="351790"/>
                    <a:pt x="723900" y="480060"/>
                    <a:pt x="759460" y="580390"/>
                  </a:cubicBezTo>
                  <a:cubicBezTo>
                    <a:pt x="791210" y="669290"/>
                    <a:pt x="821690" y="774700"/>
                    <a:pt x="831850" y="840740"/>
                  </a:cubicBezTo>
                  <a:cubicBezTo>
                    <a:pt x="838200" y="880110"/>
                    <a:pt x="840740" y="902970"/>
                    <a:pt x="834390" y="937260"/>
                  </a:cubicBezTo>
                  <a:cubicBezTo>
                    <a:pt x="828040" y="976630"/>
                    <a:pt x="810260" y="1027430"/>
                    <a:pt x="786130" y="1062990"/>
                  </a:cubicBezTo>
                  <a:cubicBezTo>
                    <a:pt x="762000" y="1098550"/>
                    <a:pt x="717550" y="1131570"/>
                    <a:pt x="687070" y="1150620"/>
                  </a:cubicBezTo>
                  <a:cubicBezTo>
                    <a:pt x="665480" y="1164590"/>
                    <a:pt x="648970" y="1169670"/>
                    <a:pt x="623570" y="1174750"/>
                  </a:cubicBezTo>
                  <a:cubicBezTo>
                    <a:pt x="588010" y="1181100"/>
                    <a:pt x="525780" y="1181100"/>
                    <a:pt x="490220" y="1174750"/>
                  </a:cubicBezTo>
                  <a:cubicBezTo>
                    <a:pt x="464820" y="1169670"/>
                    <a:pt x="447040" y="1160780"/>
                    <a:pt x="426720" y="1150620"/>
                  </a:cubicBezTo>
                  <a:cubicBezTo>
                    <a:pt x="407670" y="1140460"/>
                    <a:pt x="389890" y="1130300"/>
                    <a:pt x="372110" y="1112520"/>
                  </a:cubicBezTo>
                  <a:cubicBezTo>
                    <a:pt x="346710" y="1087120"/>
                    <a:pt x="311150" y="1035050"/>
                    <a:pt x="295910" y="1002030"/>
                  </a:cubicBezTo>
                  <a:cubicBezTo>
                    <a:pt x="285750" y="977900"/>
                    <a:pt x="283210" y="965200"/>
                    <a:pt x="279400" y="935990"/>
                  </a:cubicBezTo>
                  <a:cubicBezTo>
                    <a:pt x="271780" y="878840"/>
                    <a:pt x="265430" y="767080"/>
                    <a:pt x="274320" y="684530"/>
                  </a:cubicBezTo>
                  <a:cubicBezTo>
                    <a:pt x="281940" y="603250"/>
                    <a:pt x="297180" y="508000"/>
                    <a:pt x="327660" y="447040"/>
                  </a:cubicBezTo>
                  <a:cubicBezTo>
                    <a:pt x="350520" y="401320"/>
                    <a:pt x="379730" y="368300"/>
                    <a:pt x="415290" y="342900"/>
                  </a:cubicBezTo>
                  <a:cubicBezTo>
                    <a:pt x="450850" y="316230"/>
                    <a:pt x="505460" y="298450"/>
                    <a:pt x="542290" y="290830"/>
                  </a:cubicBezTo>
                  <a:cubicBezTo>
                    <a:pt x="567690" y="285750"/>
                    <a:pt x="585470" y="285750"/>
                    <a:pt x="610870" y="289560"/>
                  </a:cubicBezTo>
                  <a:cubicBezTo>
                    <a:pt x="647700" y="295910"/>
                    <a:pt x="703580" y="311150"/>
                    <a:pt x="740410" y="335280"/>
                  </a:cubicBezTo>
                  <a:cubicBezTo>
                    <a:pt x="777240" y="359410"/>
                    <a:pt x="811530" y="396240"/>
                    <a:pt x="833120" y="434340"/>
                  </a:cubicBezTo>
                  <a:cubicBezTo>
                    <a:pt x="854710" y="472440"/>
                    <a:pt x="867410" y="521970"/>
                    <a:pt x="868680" y="566420"/>
                  </a:cubicBezTo>
                  <a:cubicBezTo>
                    <a:pt x="869950" y="610870"/>
                    <a:pt x="839470" y="699770"/>
                    <a:pt x="839470" y="699770"/>
                  </a:cubicBezTo>
                  <a:cubicBezTo>
                    <a:pt x="839470" y="699770"/>
                    <a:pt x="867410" y="577850"/>
                    <a:pt x="868680" y="577850"/>
                  </a:cubicBezTo>
                  <a:cubicBezTo>
                    <a:pt x="869950" y="577850"/>
                    <a:pt x="862330" y="640080"/>
                    <a:pt x="852170" y="668020"/>
                  </a:cubicBezTo>
                  <a:cubicBezTo>
                    <a:pt x="842010" y="697230"/>
                    <a:pt x="826770" y="725170"/>
                    <a:pt x="807720" y="749300"/>
                  </a:cubicBezTo>
                  <a:cubicBezTo>
                    <a:pt x="788670" y="773430"/>
                    <a:pt x="765810" y="796290"/>
                    <a:pt x="740410" y="812800"/>
                  </a:cubicBezTo>
                  <a:cubicBezTo>
                    <a:pt x="715010" y="829310"/>
                    <a:pt x="684530" y="842010"/>
                    <a:pt x="655320" y="849630"/>
                  </a:cubicBezTo>
                  <a:cubicBezTo>
                    <a:pt x="626110" y="857250"/>
                    <a:pt x="594360" y="861060"/>
                    <a:pt x="563880" y="858520"/>
                  </a:cubicBezTo>
                  <a:cubicBezTo>
                    <a:pt x="533400" y="855980"/>
                    <a:pt x="501650" y="848360"/>
                    <a:pt x="473710" y="836930"/>
                  </a:cubicBezTo>
                  <a:cubicBezTo>
                    <a:pt x="445770" y="825500"/>
                    <a:pt x="417830" y="808990"/>
                    <a:pt x="394970" y="788670"/>
                  </a:cubicBezTo>
                  <a:cubicBezTo>
                    <a:pt x="372110" y="768350"/>
                    <a:pt x="351790" y="744220"/>
                    <a:pt x="336550" y="717550"/>
                  </a:cubicBezTo>
                  <a:cubicBezTo>
                    <a:pt x="321310" y="690880"/>
                    <a:pt x="309880" y="660400"/>
                    <a:pt x="303530" y="631190"/>
                  </a:cubicBezTo>
                  <a:cubicBezTo>
                    <a:pt x="297180" y="600710"/>
                    <a:pt x="295910" y="568960"/>
                    <a:pt x="299720" y="538480"/>
                  </a:cubicBezTo>
                  <a:cubicBezTo>
                    <a:pt x="303530" y="508000"/>
                    <a:pt x="313690" y="477520"/>
                    <a:pt x="326390" y="449580"/>
                  </a:cubicBezTo>
                  <a:cubicBezTo>
                    <a:pt x="339090" y="422910"/>
                    <a:pt x="356870" y="396240"/>
                    <a:pt x="378460" y="374650"/>
                  </a:cubicBezTo>
                  <a:cubicBezTo>
                    <a:pt x="400050" y="353060"/>
                    <a:pt x="426720" y="332740"/>
                    <a:pt x="453390" y="318770"/>
                  </a:cubicBezTo>
                  <a:cubicBezTo>
                    <a:pt x="480060" y="304800"/>
                    <a:pt x="510540" y="295910"/>
                    <a:pt x="541020" y="290830"/>
                  </a:cubicBezTo>
                  <a:cubicBezTo>
                    <a:pt x="571500" y="285750"/>
                    <a:pt x="603250" y="287020"/>
                    <a:pt x="633730" y="292100"/>
                  </a:cubicBezTo>
                  <a:cubicBezTo>
                    <a:pt x="662940" y="297180"/>
                    <a:pt x="693420" y="309880"/>
                    <a:pt x="720090" y="323850"/>
                  </a:cubicBezTo>
                  <a:cubicBezTo>
                    <a:pt x="746760" y="339090"/>
                    <a:pt x="773430" y="358140"/>
                    <a:pt x="793750" y="379730"/>
                  </a:cubicBezTo>
                  <a:cubicBezTo>
                    <a:pt x="814070" y="402590"/>
                    <a:pt x="831850" y="429260"/>
                    <a:pt x="844550" y="457200"/>
                  </a:cubicBezTo>
                  <a:cubicBezTo>
                    <a:pt x="857250" y="485140"/>
                    <a:pt x="864870" y="516890"/>
                    <a:pt x="867410" y="547370"/>
                  </a:cubicBezTo>
                  <a:cubicBezTo>
                    <a:pt x="869950" y="577850"/>
                    <a:pt x="867410" y="609600"/>
                    <a:pt x="861060" y="638810"/>
                  </a:cubicBezTo>
                  <a:cubicBezTo>
                    <a:pt x="854710" y="668020"/>
                    <a:pt x="842010" y="698500"/>
                    <a:pt x="825500" y="723900"/>
                  </a:cubicBezTo>
                  <a:cubicBezTo>
                    <a:pt x="808990" y="749300"/>
                    <a:pt x="787400" y="774700"/>
                    <a:pt x="764540" y="793750"/>
                  </a:cubicBezTo>
                  <a:cubicBezTo>
                    <a:pt x="740410" y="812800"/>
                    <a:pt x="712470" y="829310"/>
                    <a:pt x="684530" y="840740"/>
                  </a:cubicBezTo>
                  <a:cubicBezTo>
                    <a:pt x="656590" y="850900"/>
                    <a:pt x="624840" y="857250"/>
                    <a:pt x="594360" y="858520"/>
                  </a:cubicBezTo>
                  <a:cubicBezTo>
                    <a:pt x="563880" y="859790"/>
                    <a:pt x="532130" y="855980"/>
                    <a:pt x="502920" y="847090"/>
                  </a:cubicBezTo>
                  <a:cubicBezTo>
                    <a:pt x="473710" y="838200"/>
                    <a:pt x="444500" y="825500"/>
                    <a:pt x="419100" y="807720"/>
                  </a:cubicBezTo>
                  <a:cubicBezTo>
                    <a:pt x="393700" y="789940"/>
                    <a:pt x="370840" y="767080"/>
                    <a:pt x="353060" y="742950"/>
                  </a:cubicBezTo>
                  <a:cubicBezTo>
                    <a:pt x="335280" y="718820"/>
                    <a:pt x="318770" y="695960"/>
                    <a:pt x="311150" y="660400"/>
                  </a:cubicBezTo>
                  <a:cubicBezTo>
                    <a:pt x="300990" y="607060"/>
                    <a:pt x="311150" y="494030"/>
                    <a:pt x="327660" y="447040"/>
                  </a:cubicBezTo>
                  <a:cubicBezTo>
                    <a:pt x="336550" y="420370"/>
                    <a:pt x="346710" y="408940"/>
                    <a:pt x="364490" y="389890"/>
                  </a:cubicBezTo>
                  <a:cubicBezTo>
                    <a:pt x="389890" y="363220"/>
                    <a:pt x="434340" y="325120"/>
                    <a:pt x="474980" y="308610"/>
                  </a:cubicBezTo>
                  <a:cubicBezTo>
                    <a:pt x="515620" y="292100"/>
                    <a:pt x="574040" y="288290"/>
                    <a:pt x="610870" y="289560"/>
                  </a:cubicBezTo>
                  <a:cubicBezTo>
                    <a:pt x="637540" y="290830"/>
                    <a:pt x="654050" y="294640"/>
                    <a:pt x="678180" y="304800"/>
                  </a:cubicBezTo>
                  <a:cubicBezTo>
                    <a:pt x="712470" y="318770"/>
                    <a:pt x="762000" y="346710"/>
                    <a:pt x="792480" y="378460"/>
                  </a:cubicBezTo>
                  <a:cubicBezTo>
                    <a:pt x="822960" y="411480"/>
                    <a:pt x="847090" y="463550"/>
                    <a:pt x="858520" y="499110"/>
                  </a:cubicBezTo>
                  <a:cubicBezTo>
                    <a:pt x="867410" y="524510"/>
                    <a:pt x="869950" y="539750"/>
                    <a:pt x="868680" y="566420"/>
                  </a:cubicBezTo>
                  <a:cubicBezTo>
                    <a:pt x="867410" y="603250"/>
                    <a:pt x="845820" y="648970"/>
                    <a:pt x="839470" y="699770"/>
                  </a:cubicBezTo>
                  <a:cubicBezTo>
                    <a:pt x="831850" y="767080"/>
                    <a:pt x="847090" y="871220"/>
                    <a:pt x="834390" y="937260"/>
                  </a:cubicBezTo>
                  <a:cubicBezTo>
                    <a:pt x="824230" y="986790"/>
                    <a:pt x="810260" y="1027430"/>
                    <a:pt x="786130" y="1062990"/>
                  </a:cubicBezTo>
                  <a:cubicBezTo>
                    <a:pt x="762000" y="1098550"/>
                    <a:pt x="717550" y="1131570"/>
                    <a:pt x="687070" y="1150620"/>
                  </a:cubicBezTo>
                  <a:cubicBezTo>
                    <a:pt x="665480" y="1164590"/>
                    <a:pt x="648970" y="1169670"/>
                    <a:pt x="623570" y="1174750"/>
                  </a:cubicBezTo>
                  <a:cubicBezTo>
                    <a:pt x="588010" y="1181100"/>
                    <a:pt x="532130" y="1184910"/>
                    <a:pt x="490220" y="1174750"/>
                  </a:cubicBezTo>
                  <a:cubicBezTo>
                    <a:pt x="448310" y="1164590"/>
                    <a:pt x="403860" y="1141730"/>
                    <a:pt x="372110" y="1112520"/>
                  </a:cubicBezTo>
                  <a:cubicBezTo>
                    <a:pt x="339090" y="1083310"/>
                    <a:pt x="317500" y="1050290"/>
                    <a:pt x="295910" y="1002030"/>
                  </a:cubicBezTo>
                  <a:cubicBezTo>
                    <a:pt x="265430" y="930910"/>
                    <a:pt x="259080" y="822960"/>
                    <a:pt x="231140" y="717550"/>
                  </a:cubicBezTo>
                  <a:cubicBezTo>
                    <a:pt x="195580" y="584200"/>
                    <a:pt x="96520" y="368300"/>
                    <a:pt x="93980" y="265430"/>
                  </a:cubicBezTo>
                  <a:cubicBezTo>
                    <a:pt x="92710" y="212090"/>
                    <a:pt x="106680" y="179070"/>
                    <a:pt x="125730" y="143510"/>
                  </a:cubicBezTo>
                  <a:cubicBezTo>
                    <a:pt x="144780" y="107950"/>
                    <a:pt x="175260" y="72390"/>
                    <a:pt x="209550" y="49530"/>
                  </a:cubicBezTo>
                  <a:cubicBezTo>
                    <a:pt x="243840" y="26670"/>
                    <a:pt x="288290" y="10160"/>
                    <a:pt x="328930" y="5080"/>
                  </a:cubicBezTo>
                  <a:cubicBezTo>
                    <a:pt x="369570" y="0"/>
                    <a:pt x="420370" y="11430"/>
                    <a:pt x="453390" y="21590"/>
                  </a:cubicBezTo>
                  <a:cubicBezTo>
                    <a:pt x="477520" y="29210"/>
                    <a:pt x="491490" y="36830"/>
                    <a:pt x="510540" y="52070"/>
                  </a:cubicBezTo>
                  <a:cubicBezTo>
                    <a:pt x="537210" y="73660"/>
                    <a:pt x="574040" y="110490"/>
                    <a:pt x="593090" y="147320"/>
                  </a:cubicBezTo>
                  <a:cubicBezTo>
                    <a:pt x="612140" y="184150"/>
                    <a:pt x="618490" y="220980"/>
                    <a:pt x="622300" y="270510"/>
                  </a:cubicBezTo>
                  <a:cubicBezTo>
                    <a:pt x="627380" y="341630"/>
                    <a:pt x="618490" y="452120"/>
                    <a:pt x="596900" y="533400"/>
                  </a:cubicBezTo>
                  <a:cubicBezTo>
                    <a:pt x="577850" y="609600"/>
                    <a:pt x="525780" y="683260"/>
                    <a:pt x="505460" y="744220"/>
                  </a:cubicBezTo>
                  <a:cubicBezTo>
                    <a:pt x="491490" y="787400"/>
                    <a:pt x="495300" y="825500"/>
                    <a:pt x="477520" y="859790"/>
                  </a:cubicBezTo>
                  <a:cubicBezTo>
                    <a:pt x="459740" y="894080"/>
                    <a:pt x="424180" y="928370"/>
                    <a:pt x="398780" y="948690"/>
                  </a:cubicBezTo>
                  <a:cubicBezTo>
                    <a:pt x="381000" y="962660"/>
                    <a:pt x="367030" y="970280"/>
                    <a:pt x="345440" y="976630"/>
                  </a:cubicBezTo>
                  <a:cubicBezTo>
                    <a:pt x="314960" y="986790"/>
                    <a:pt x="266700" y="995680"/>
                    <a:pt x="228600" y="990600"/>
                  </a:cubicBezTo>
                  <a:cubicBezTo>
                    <a:pt x="190500" y="985520"/>
                    <a:pt x="148590" y="970280"/>
                    <a:pt x="116840" y="948690"/>
                  </a:cubicBezTo>
                  <a:cubicBezTo>
                    <a:pt x="85090" y="927100"/>
                    <a:pt x="54610" y="887730"/>
                    <a:pt x="38100" y="859790"/>
                  </a:cubicBezTo>
                  <a:cubicBezTo>
                    <a:pt x="26670" y="840740"/>
                    <a:pt x="22860" y="831850"/>
                    <a:pt x="17780" y="803910"/>
                  </a:cubicBezTo>
                  <a:cubicBezTo>
                    <a:pt x="5080" y="727710"/>
                    <a:pt x="0" y="459740"/>
                    <a:pt x="24130" y="367030"/>
                  </a:cubicBezTo>
                  <a:cubicBezTo>
                    <a:pt x="36830" y="318770"/>
                    <a:pt x="58420" y="290830"/>
                    <a:pt x="77470" y="265430"/>
                  </a:cubicBezTo>
                  <a:cubicBezTo>
                    <a:pt x="91440" y="247650"/>
                    <a:pt x="102870" y="237490"/>
                    <a:pt x="121920" y="226060"/>
                  </a:cubicBezTo>
                  <a:cubicBezTo>
                    <a:pt x="148590" y="209550"/>
                    <a:pt x="198120" y="190500"/>
                    <a:pt x="228600" y="185420"/>
                  </a:cubicBezTo>
                  <a:cubicBezTo>
                    <a:pt x="250190" y="181610"/>
                    <a:pt x="265430" y="181610"/>
                    <a:pt x="287020" y="185420"/>
                  </a:cubicBezTo>
                  <a:cubicBezTo>
                    <a:pt x="317500" y="190500"/>
                    <a:pt x="364490" y="204470"/>
                    <a:pt x="394970" y="226060"/>
                  </a:cubicBezTo>
                  <a:cubicBezTo>
                    <a:pt x="425450" y="247650"/>
                    <a:pt x="453390" y="279400"/>
                    <a:pt x="471170" y="312420"/>
                  </a:cubicBezTo>
                  <a:cubicBezTo>
                    <a:pt x="487680" y="345440"/>
                    <a:pt x="497840" y="424180"/>
                    <a:pt x="497840" y="424180"/>
                  </a:cubicBezTo>
                </a:path>
              </a:pathLst>
            </a:custGeom>
            <a:solidFill>
              <a:srgbClr val="7C987C">
                <a:alpha val="49804"/>
              </a:srgbClr>
            </a:solidFill>
            <a:ln>
              <a:noFill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1692890" y="641985"/>
            <a:ext cx="662940" cy="880110"/>
            <a:chOff x="0" y="0"/>
            <a:chExt cx="883920" cy="1173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8260"/>
              <a:ext cx="788670" cy="1076960"/>
            </a:xfrm>
            <a:custGeom>
              <a:avLst/>
              <a:gdLst/>
              <a:ahLst/>
              <a:cxnLst/>
              <a:rect r="r" b="b" t="t" l="l"/>
              <a:pathLst>
                <a:path h="1076960" w="788670">
                  <a:moveTo>
                    <a:pt x="25400" y="527050"/>
                  </a:moveTo>
                  <a:cubicBezTo>
                    <a:pt x="199390" y="59690"/>
                    <a:pt x="218440" y="48260"/>
                    <a:pt x="238760" y="45720"/>
                  </a:cubicBezTo>
                  <a:cubicBezTo>
                    <a:pt x="259080" y="43180"/>
                    <a:pt x="289560" y="58420"/>
                    <a:pt x="303530" y="71120"/>
                  </a:cubicBezTo>
                  <a:cubicBezTo>
                    <a:pt x="313690" y="80010"/>
                    <a:pt x="316230" y="87630"/>
                    <a:pt x="320040" y="102870"/>
                  </a:cubicBezTo>
                  <a:cubicBezTo>
                    <a:pt x="327660" y="132080"/>
                    <a:pt x="331470" y="201930"/>
                    <a:pt x="328930" y="242570"/>
                  </a:cubicBezTo>
                  <a:cubicBezTo>
                    <a:pt x="326390" y="275590"/>
                    <a:pt x="318770" y="302260"/>
                    <a:pt x="312420" y="331470"/>
                  </a:cubicBezTo>
                  <a:cubicBezTo>
                    <a:pt x="306070" y="359410"/>
                    <a:pt x="303530" y="377190"/>
                    <a:pt x="290830" y="411480"/>
                  </a:cubicBezTo>
                  <a:cubicBezTo>
                    <a:pt x="265430" y="478790"/>
                    <a:pt x="186690" y="655320"/>
                    <a:pt x="143510" y="698500"/>
                  </a:cubicBezTo>
                  <a:cubicBezTo>
                    <a:pt x="125730" y="716280"/>
                    <a:pt x="110490" y="722630"/>
                    <a:pt x="92710" y="725170"/>
                  </a:cubicBezTo>
                  <a:cubicBezTo>
                    <a:pt x="74930" y="727710"/>
                    <a:pt x="52070" y="721360"/>
                    <a:pt x="36830" y="711200"/>
                  </a:cubicBezTo>
                  <a:cubicBezTo>
                    <a:pt x="21590" y="701040"/>
                    <a:pt x="7620" y="681990"/>
                    <a:pt x="3810" y="664210"/>
                  </a:cubicBezTo>
                  <a:cubicBezTo>
                    <a:pt x="0" y="646430"/>
                    <a:pt x="1270" y="622300"/>
                    <a:pt x="11430" y="607060"/>
                  </a:cubicBezTo>
                  <a:cubicBezTo>
                    <a:pt x="24130" y="589280"/>
                    <a:pt x="67310" y="589280"/>
                    <a:pt x="83820" y="568960"/>
                  </a:cubicBezTo>
                  <a:cubicBezTo>
                    <a:pt x="101600" y="546100"/>
                    <a:pt x="90170" y="514350"/>
                    <a:pt x="106680" y="473710"/>
                  </a:cubicBezTo>
                  <a:cubicBezTo>
                    <a:pt x="139700" y="392430"/>
                    <a:pt x="259080" y="172720"/>
                    <a:pt x="312420" y="128270"/>
                  </a:cubicBezTo>
                  <a:cubicBezTo>
                    <a:pt x="332740" y="111760"/>
                    <a:pt x="347980" y="107950"/>
                    <a:pt x="365760" y="107950"/>
                  </a:cubicBezTo>
                  <a:cubicBezTo>
                    <a:pt x="383540" y="107950"/>
                    <a:pt x="405130" y="115570"/>
                    <a:pt x="419100" y="127000"/>
                  </a:cubicBezTo>
                  <a:cubicBezTo>
                    <a:pt x="433070" y="138430"/>
                    <a:pt x="445770" y="158750"/>
                    <a:pt x="447040" y="177800"/>
                  </a:cubicBezTo>
                  <a:cubicBezTo>
                    <a:pt x="448310" y="199390"/>
                    <a:pt x="424180" y="248920"/>
                    <a:pt x="420370" y="247650"/>
                  </a:cubicBezTo>
                  <a:cubicBezTo>
                    <a:pt x="416560" y="246380"/>
                    <a:pt x="425450" y="148590"/>
                    <a:pt x="431800" y="148590"/>
                  </a:cubicBezTo>
                  <a:cubicBezTo>
                    <a:pt x="436880" y="148590"/>
                    <a:pt x="455930" y="191770"/>
                    <a:pt x="453390" y="222250"/>
                  </a:cubicBezTo>
                  <a:cubicBezTo>
                    <a:pt x="449580" y="278130"/>
                    <a:pt x="388620" y="383540"/>
                    <a:pt x="351790" y="450850"/>
                  </a:cubicBezTo>
                  <a:cubicBezTo>
                    <a:pt x="320040" y="509270"/>
                    <a:pt x="273050" y="557530"/>
                    <a:pt x="248920" y="607060"/>
                  </a:cubicBezTo>
                  <a:cubicBezTo>
                    <a:pt x="229870" y="646430"/>
                    <a:pt x="231140" y="695960"/>
                    <a:pt x="212090" y="718820"/>
                  </a:cubicBezTo>
                  <a:cubicBezTo>
                    <a:pt x="199390" y="734060"/>
                    <a:pt x="180340" y="742950"/>
                    <a:pt x="163830" y="745490"/>
                  </a:cubicBezTo>
                  <a:cubicBezTo>
                    <a:pt x="147320" y="748030"/>
                    <a:pt x="124460" y="742950"/>
                    <a:pt x="110490" y="734060"/>
                  </a:cubicBezTo>
                  <a:cubicBezTo>
                    <a:pt x="96520" y="725170"/>
                    <a:pt x="82550" y="704850"/>
                    <a:pt x="77470" y="689610"/>
                  </a:cubicBezTo>
                  <a:cubicBezTo>
                    <a:pt x="73660" y="676910"/>
                    <a:pt x="73660" y="666750"/>
                    <a:pt x="77470" y="652780"/>
                  </a:cubicBezTo>
                  <a:cubicBezTo>
                    <a:pt x="82550" y="633730"/>
                    <a:pt x="102870" y="613410"/>
                    <a:pt x="114300" y="585470"/>
                  </a:cubicBezTo>
                  <a:cubicBezTo>
                    <a:pt x="130810" y="547370"/>
                    <a:pt x="138430" y="486410"/>
                    <a:pt x="157480" y="440690"/>
                  </a:cubicBezTo>
                  <a:cubicBezTo>
                    <a:pt x="175260" y="397510"/>
                    <a:pt x="204470" y="367030"/>
                    <a:pt x="220980" y="320040"/>
                  </a:cubicBezTo>
                  <a:cubicBezTo>
                    <a:pt x="241300" y="259080"/>
                    <a:pt x="236220" y="139700"/>
                    <a:pt x="260350" y="101600"/>
                  </a:cubicBezTo>
                  <a:cubicBezTo>
                    <a:pt x="271780" y="82550"/>
                    <a:pt x="288290" y="73660"/>
                    <a:pt x="304800" y="69850"/>
                  </a:cubicBezTo>
                  <a:cubicBezTo>
                    <a:pt x="321310" y="66040"/>
                    <a:pt x="342900" y="66040"/>
                    <a:pt x="358140" y="74930"/>
                  </a:cubicBezTo>
                  <a:cubicBezTo>
                    <a:pt x="375920" y="85090"/>
                    <a:pt x="392430" y="107950"/>
                    <a:pt x="398780" y="132080"/>
                  </a:cubicBezTo>
                  <a:cubicBezTo>
                    <a:pt x="407670" y="165100"/>
                    <a:pt x="396240" y="209550"/>
                    <a:pt x="384810" y="259080"/>
                  </a:cubicBezTo>
                  <a:cubicBezTo>
                    <a:pt x="367030" y="336550"/>
                    <a:pt x="300990" y="478790"/>
                    <a:pt x="285750" y="546100"/>
                  </a:cubicBezTo>
                  <a:cubicBezTo>
                    <a:pt x="278130" y="580390"/>
                    <a:pt x="278130" y="626110"/>
                    <a:pt x="276860" y="626110"/>
                  </a:cubicBezTo>
                  <a:cubicBezTo>
                    <a:pt x="275590" y="626110"/>
                    <a:pt x="269240" y="558800"/>
                    <a:pt x="279400" y="514350"/>
                  </a:cubicBezTo>
                  <a:cubicBezTo>
                    <a:pt x="297180" y="436880"/>
                    <a:pt x="372110" y="257810"/>
                    <a:pt x="414020" y="214630"/>
                  </a:cubicBezTo>
                  <a:cubicBezTo>
                    <a:pt x="431800" y="196850"/>
                    <a:pt x="449580" y="193040"/>
                    <a:pt x="466090" y="190500"/>
                  </a:cubicBezTo>
                  <a:cubicBezTo>
                    <a:pt x="480060" y="189230"/>
                    <a:pt x="491490" y="189230"/>
                    <a:pt x="504190" y="196850"/>
                  </a:cubicBezTo>
                  <a:cubicBezTo>
                    <a:pt x="520700" y="207010"/>
                    <a:pt x="542290" y="228600"/>
                    <a:pt x="551180" y="255270"/>
                  </a:cubicBezTo>
                  <a:cubicBezTo>
                    <a:pt x="563880" y="293370"/>
                    <a:pt x="548640" y="372110"/>
                    <a:pt x="541020" y="415290"/>
                  </a:cubicBezTo>
                  <a:cubicBezTo>
                    <a:pt x="535940" y="445770"/>
                    <a:pt x="528320" y="461010"/>
                    <a:pt x="518160" y="491490"/>
                  </a:cubicBezTo>
                  <a:cubicBezTo>
                    <a:pt x="504190" y="535940"/>
                    <a:pt x="485140" y="609600"/>
                    <a:pt x="462280" y="652780"/>
                  </a:cubicBezTo>
                  <a:cubicBezTo>
                    <a:pt x="445770" y="684530"/>
                    <a:pt x="430530" y="721360"/>
                    <a:pt x="403860" y="730250"/>
                  </a:cubicBezTo>
                  <a:cubicBezTo>
                    <a:pt x="374650" y="740410"/>
                    <a:pt x="313690" y="725170"/>
                    <a:pt x="290830" y="701040"/>
                  </a:cubicBezTo>
                  <a:cubicBezTo>
                    <a:pt x="267970" y="675640"/>
                    <a:pt x="271780" y="633730"/>
                    <a:pt x="267970" y="580390"/>
                  </a:cubicBezTo>
                  <a:cubicBezTo>
                    <a:pt x="259080" y="474980"/>
                    <a:pt x="250190" y="180340"/>
                    <a:pt x="279400" y="104140"/>
                  </a:cubicBezTo>
                  <a:cubicBezTo>
                    <a:pt x="290830" y="74930"/>
                    <a:pt x="304800" y="60960"/>
                    <a:pt x="323850" y="53340"/>
                  </a:cubicBezTo>
                  <a:cubicBezTo>
                    <a:pt x="342900" y="45720"/>
                    <a:pt x="374650" y="52070"/>
                    <a:pt x="391160" y="62230"/>
                  </a:cubicBezTo>
                  <a:cubicBezTo>
                    <a:pt x="405130" y="71120"/>
                    <a:pt x="414020" y="83820"/>
                    <a:pt x="420370" y="104140"/>
                  </a:cubicBezTo>
                  <a:cubicBezTo>
                    <a:pt x="433070" y="143510"/>
                    <a:pt x="415290" y="232410"/>
                    <a:pt x="421640" y="290830"/>
                  </a:cubicBezTo>
                  <a:cubicBezTo>
                    <a:pt x="427990" y="344170"/>
                    <a:pt x="436880" y="382270"/>
                    <a:pt x="454660" y="443230"/>
                  </a:cubicBezTo>
                  <a:cubicBezTo>
                    <a:pt x="482600" y="539750"/>
                    <a:pt x="547370" y="715010"/>
                    <a:pt x="591820" y="807720"/>
                  </a:cubicBezTo>
                  <a:cubicBezTo>
                    <a:pt x="622300" y="869950"/>
                    <a:pt x="673100" y="957580"/>
                    <a:pt x="680720" y="955040"/>
                  </a:cubicBezTo>
                  <a:cubicBezTo>
                    <a:pt x="687070" y="952500"/>
                    <a:pt x="650240" y="868680"/>
                    <a:pt x="645160" y="817880"/>
                  </a:cubicBezTo>
                  <a:cubicBezTo>
                    <a:pt x="640080" y="758190"/>
                    <a:pt x="659130" y="674370"/>
                    <a:pt x="657860" y="619760"/>
                  </a:cubicBezTo>
                  <a:cubicBezTo>
                    <a:pt x="656590" y="581660"/>
                    <a:pt x="656590" y="558800"/>
                    <a:pt x="645160" y="524510"/>
                  </a:cubicBezTo>
                  <a:cubicBezTo>
                    <a:pt x="629920" y="476250"/>
                    <a:pt x="547370" y="387350"/>
                    <a:pt x="560070" y="364490"/>
                  </a:cubicBezTo>
                  <a:cubicBezTo>
                    <a:pt x="568960" y="349250"/>
                    <a:pt x="626110" y="345440"/>
                    <a:pt x="645160" y="361950"/>
                  </a:cubicBezTo>
                  <a:cubicBezTo>
                    <a:pt x="676910" y="389890"/>
                    <a:pt x="661670" y="501650"/>
                    <a:pt x="666750" y="588010"/>
                  </a:cubicBezTo>
                  <a:cubicBezTo>
                    <a:pt x="674370" y="703580"/>
                    <a:pt x="695960" y="920750"/>
                    <a:pt x="678180" y="996950"/>
                  </a:cubicBezTo>
                  <a:cubicBezTo>
                    <a:pt x="670560" y="1028700"/>
                    <a:pt x="661670" y="1049020"/>
                    <a:pt x="645160" y="1061720"/>
                  </a:cubicBezTo>
                  <a:cubicBezTo>
                    <a:pt x="631190" y="1073150"/>
                    <a:pt x="608330" y="1076960"/>
                    <a:pt x="591820" y="1074420"/>
                  </a:cubicBezTo>
                  <a:cubicBezTo>
                    <a:pt x="574040" y="1071880"/>
                    <a:pt x="557530" y="1066800"/>
                    <a:pt x="542290" y="1049020"/>
                  </a:cubicBezTo>
                  <a:cubicBezTo>
                    <a:pt x="513080" y="1014730"/>
                    <a:pt x="490220" y="927100"/>
                    <a:pt x="473710" y="843280"/>
                  </a:cubicBezTo>
                  <a:cubicBezTo>
                    <a:pt x="449580" y="717550"/>
                    <a:pt x="431800" y="443230"/>
                    <a:pt x="444500" y="364490"/>
                  </a:cubicBezTo>
                  <a:cubicBezTo>
                    <a:pt x="448310" y="336550"/>
                    <a:pt x="453390" y="323850"/>
                    <a:pt x="464820" y="311150"/>
                  </a:cubicBezTo>
                  <a:cubicBezTo>
                    <a:pt x="476250" y="297180"/>
                    <a:pt x="497840" y="287020"/>
                    <a:pt x="515620" y="284480"/>
                  </a:cubicBezTo>
                  <a:cubicBezTo>
                    <a:pt x="533400" y="281940"/>
                    <a:pt x="556260" y="288290"/>
                    <a:pt x="571500" y="298450"/>
                  </a:cubicBezTo>
                  <a:cubicBezTo>
                    <a:pt x="585470" y="308610"/>
                    <a:pt x="593090" y="320040"/>
                    <a:pt x="603250" y="345440"/>
                  </a:cubicBezTo>
                  <a:cubicBezTo>
                    <a:pt x="632460" y="422910"/>
                    <a:pt x="711200" y="777240"/>
                    <a:pt x="674370" y="848360"/>
                  </a:cubicBezTo>
                  <a:cubicBezTo>
                    <a:pt x="659130" y="877570"/>
                    <a:pt x="615950" y="897890"/>
                    <a:pt x="600710" y="887730"/>
                  </a:cubicBezTo>
                  <a:cubicBezTo>
                    <a:pt x="571500" y="868680"/>
                    <a:pt x="631190" y="660400"/>
                    <a:pt x="626110" y="567690"/>
                  </a:cubicBezTo>
                  <a:cubicBezTo>
                    <a:pt x="622300" y="494030"/>
                    <a:pt x="565150" y="397510"/>
                    <a:pt x="588010" y="372110"/>
                  </a:cubicBezTo>
                  <a:cubicBezTo>
                    <a:pt x="604520" y="353060"/>
                    <a:pt x="668020" y="353060"/>
                    <a:pt x="693420" y="379730"/>
                  </a:cubicBezTo>
                  <a:cubicBezTo>
                    <a:pt x="750570" y="438150"/>
                    <a:pt x="741680" y="836930"/>
                    <a:pt x="718820" y="904240"/>
                  </a:cubicBezTo>
                  <a:cubicBezTo>
                    <a:pt x="712470" y="922020"/>
                    <a:pt x="704850" y="927100"/>
                    <a:pt x="693420" y="934720"/>
                  </a:cubicBezTo>
                  <a:cubicBezTo>
                    <a:pt x="679450" y="943610"/>
                    <a:pt x="656590" y="949960"/>
                    <a:pt x="638810" y="948690"/>
                  </a:cubicBezTo>
                  <a:cubicBezTo>
                    <a:pt x="621030" y="947420"/>
                    <a:pt x="598170" y="935990"/>
                    <a:pt x="586740" y="924560"/>
                  </a:cubicBezTo>
                  <a:cubicBezTo>
                    <a:pt x="576580" y="915670"/>
                    <a:pt x="574040" y="908050"/>
                    <a:pt x="568960" y="890270"/>
                  </a:cubicBezTo>
                  <a:cubicBezTo>
                    <a:pt x="557530" y="845820"/>
                    <a:pt x="570230" y="721360"/>
                    <a:pt x="562610" y="641350"/>
                  </a:cubicBezTo>
                  <a:cubicBezTo>
                    <a:pt x="556260" y="565150"/>
                    <a:pt x="535940" y="500380"/>
                    <a:pt x="528320" y="417830"/>
                  </a:cubicBezTo>
                  <a:cubicBezTo>
                    <a:pt x="518160" y="314960"/>
                    <a:pt x="492760" y="133350"/>
                    <a:pt x="516890" y="67310"/>
                  </a:cubicBezTo>
                  <a:cubicBezTo>
                    <a:pt x="528320" y="35560"/>
                    <a:pt x="551180" y="17780"/>
                    <a:pt x="570230" y="7620"/>
                  </a:cubicBezTo>
                  <a:cubicBezTo>
                    <a:pt x="582930" y="1270"/>
                    <a:pt x="598170" y="1270"/>
                    <a:pt x="610870" y="2540"/>
                  </a:cubicBezTo>
                  <a:cubicBezTo>
                    <a:pt x="623570" y="3810"/>
                    <a:pt x="637540" y="8890"/>
                    <a:pt x="648970" y="17780"/>
                  </a:cubicBezTo>
                  <a:cubicBezTo>
                    <a:pt x="662940" y="29210"/>
                    <a:pt x="676910" y="44450"/>
                    <a:pt x="684530" y="67310"/>
                  </a:cubicBezTo>
                  <a:cubicBezTo>
                    <a:pt x="695960" y="102870"/>
                    <a:pt x="681990" y="151130"/>
                    <a:pt x="685800" y="215900"/>
                  </a:cubicBezTo>
                  <a:cubicBezTo>
                    <a:pt x="693420" y="336550"/>
                    <a:pt x="763270" y="661670"/>
                    <a:pt x="750570" y="734060"/>
                  </a:cubicBezTo>
                  <a:cubicBezTo>
                    <a:pt x="746760" y="754380"/>
                    <a:pt x="741680" y="762000"/>
                    <a:pt x="731520" y="772160"/>
                  </a:cubicBezTo>
                  <a:cubicBezTo>
                    <a:pt x="718820" y="784860"/>
                    <a:pt x="694690" y="798830"/>
                    <a:pt x="675640" y="801370"/>
                  </a:cubicBezTo>
                  <a:cubicBezTo>
                    <a:pt x="656590" y="803910"/>
                    <a:pt x="631190" y="797560"/>
                    <a:pt x="614680" y="786130"/>
                  </a:cubicBezTo>
                  <a:cubicBezTo>
                    <a:pt x="598170" y="774700"/>
                    <a:pt x="586740" y="759460"/>
                    <a:pt x="579120" y="734060"/>
                  </a:cubicBezTo>
                  <a:cubicBezTo>
                    <a:pt x="565150" y="683260"/>
                    <a:pt x="599440" y="563880"/>
                    <a:pt x="590550" y="486410"/>
                  </a:cubicBezTo>
                  <a:cubicBezTo>
                    <a:pt x="581660" y="414020"/>
                    <a:pt x="542290" y="339090"/>
                    <a:pt x="529590" y="280670"/>
                  </a:cubicBezTo>
                  <a:cubicBezTo>
                    <a:pt x="520700" y="238760"/>
                    <a:pt x="508000" y="199390"/>
                    <a:pt x="514350" y="170180"/>
                  </a:cubicBezTo>
                  <a:cubicBezTo>
                    <a:pt x="518160" y="149860"/>
                    <a:pt x="529590" y="132080"/>
                    <a:pt x="543560" y="120650"/>
                  </a:cubicBezTo>
                  <a:cubicBezTo>
                    <a:pt x="557530" y="109220"/>
                    <a:pt x="580390" y="101600"/>
                    <a:pt x="598170" y="102870"/>
                  </a:cubicBezTo>
                  <a:cubicBezTo>
                    <a:pt x="615950" y="104140"/>
                    <a:pt x="637540" y="115570"/>
                    <a:pt x="650240" y="125730"/>
                  </a:cubicBezTo>
                  <a:cubicBezTo>
                    <a:pt x="660400" y="134620"/>
                    <a:pt x="666750" y="142240"/>
                    <a:pt x="671830" y="158750"/>
                  </a:cubicBezTo>
                  <a:cubicBezTo>
                    <a:pt x="681990" y="190500"/>
                    <a:pt x="693420" y="278130"/>
                    <a:pt x="679450" y="313690"/>
                  </a:cubicBezTo>
                  <a:cubicBezTo>
                    <a:pt x="669290" y="339090"/>
                    <a:pt x="643890" y="359410"/>
                    <a:pt x="623570" y="367030"/>
                  </a:cubicBezTo>
                  <a:cubicBezTo>
                    <a:pt x="607060" y="373380"/>
                    <a:pt x="585470" y="370840"/>
                    <a:pt x="570230" y="364490"/>
                  </a:cubicBezTo>
                  <a:cubicBezTo>
                    <a:pt x="554990" y="358140"/>
                    <a:pt x="537210" y="346710"/>
                    <a:pt x="529590" y="330200"/>
                  </a:cubicBezTo>
                  <a:cubicBezTo>
                    <a:pt x="519430" y="311150"/>
                    <a:pt x="515620" y="273050"/>
                    <a:pt x="525780" y="252730"/>
                  </a:cubicBezTo>
                  <a:cubicBezTo>
                    <a:pt x="535940" y="232410"/>
                    <a:pt x="563880" y="209550"/>
                    <a:pt x="586740" y="205740"/>
                  </a:cubicBezTo>
                  <a:cubicBezTo>
                    <a:pt x="609600" y="201930"/>
                    <a:pt x="643890" y="215900"/>
                    <a:pt x="660400" y="229870"/>
                  </a:cubicBezTo>
                  <a:cubicBezTo>
                    <a:pt x="673100" y="241300"/>
                    <a:pt x="679450" y="261620"/>
                    <a:pt x="681990" y="278130"/>
                  </a:cubicBezTo>
                  <a:cubicBezTo>
                    <a:pt x="684530" y="294640"/>
                    <a:pt x="680720" y="316230"/>
                    <a:pt x="671830" y="330200"/>
                  </a:cubicBezTo>
                  <a:cubicBezTo>
                    <a:pt x="662940" y="344170"/>
                    <a:pt x="646430" y="358140"/>
                    <a:pt x="631190" y="364490"/>
                  </a:cubicBezTo>
                  <a:cubicBezTo>
                    <a:pt x="615950" y="370840"/>
                    <a:pt x="595630" y="373380"/>
                    <a:pt x="579120" y="367030"/>
                  </a:cubicBezTo>
                  <a:cubicBezTo>
                    <a:pt x="558800" y="359410"/>
                    <a:pt x="533400" y="339090"/>
                    <a:pt x="521970" y="313690"/>
                  </a:cubicBezTo>
                  <a:cubicBezTo>
                    <a:pt x="505460" y="279400"/>
                    <a:pt x="509270" y="201930"/>
                    <a:pt x="514350" y="170180"/>
                  </a:cubicBezTo>
                  <a:cubicBezTo>
                    <a:pt x="516890" y="153670"/>
                    <a:pt x="520700" y="144780"/>
                    <a:pt x="529590" y="134620"/>
                  </a:cubicBezTo>
                  <a:cubicBezTo>
                    <a:pt x="541020" y="121920"/>
                    <a:pt x="560070" y="106680"/>
                    <a:pt x="579120" y="104140"/>
                  </a:cubicBezTo>
                  <a:cubicBezTo>
                    <a:pt x="600710" y="101600"/>
                    <a:pt x="635000" y="114300"/>
                    <a:pt x="650240" y="125730"/>
                  </a:cubicBezTo>
                  <a:cubicBezTo>
                    <a:pt x="661670" y="134620"/>
                    <a:pt x="668020" y="146050"/>
                    <a:pt x="671830" y="158750"/>
                  </a:cubicBezTo>
                  <a:cubicBezTo>
                    <a:pt x="675640" y="173990"/>
                    <a:pt x="668020" y="186690"/>
                    <a:pt x="671830" y="210820"/>
                  </a:cubicBezTo>
                  <a:cubicBezTo>
                    <a:pt x="680720" y="266700"/>
                    <a:pt x="748030" y="419100"/>
                    <a:pt x="759460" y="486410"/>
                  </a:cubicBezTo>
                  <a:cubicBezTo>
                    <a:pt x="765810" y="524510"/>
                    <a:pt x="763270" y="542290"/>
                    <a:pt x="762000" y="576580"/>
                  </a:cubicBezTo>
                  <a:cubicBezTo>
                    <a:pt x="760730" y="622300"/>
                    <a:pt x="763270" y="697230"/>
                    <a:pt x="750570" y="734060"/>
                  </a:cubicBezTo>
                  <a:cubicBezTo>
                    <a:pt x="742950" y="756920"/>
                    <a:pt x="728980" y="774700"/>
                    <a:pt x="715010" y="786130"/>
                  </a:cubicBezTo>
                  <a:cubicBezTo>
                    <a:pt x="703580" y="795020"/>
                    <a:pt x="689610" y="800100"/>
                    <a:pt x="675640" y="801370"/>
                  </a:cubicBezTo>
                  <a:cubicBezTo>
                    <a:pt x="661670" y="802640"/>
                    <a:pt x="647700" y="802640"/>
                    <a:pt x="633730" y="796290"/>
                  </a:cubicBezTo>
                  <a:cubicBezTo>
                    <a:pt x="617220" y="788670"/>
                    <a:pt x="595630" y="769620"/>
                    <a:pt x="586740" y="754380"/>
                  </a:cubicBezTo>
                  <a:cubicBezTo>
                    <a:pt x="579120" y="741680"/>
                    <a:pt x="577850" y="713740"/>
                    <a:pt x="576580" y="713740"/>
                  </a:cubicBezTo>
                  <a:cubicBezTo>
                    <a:pt x="576580" y="713740"/>
                    <a:pt x="577850" y="731520"/>
                    <a:pt x="577850" y="731520"/>
                  </a:cubicBezTo>
                  <a:cubicBezTo>
                    <a:pt x="577850" y="731520"/>
                    <a:pt x="568960" y="549910"/>
                    <a:pt x="558800" y="462280"/>
                  </a:cubicBezTo>
                  <a:cubicBezTo>
                    <a:pt x="548640" y="378460"/>
                    <a:pt x="521970" y="284480"/>
                    <a:pt x="515620" y="215900"/>
                  </a:cubicBezTo>
                  <a:cubicBezTo>
                    <a:pt x="510540" y="166370"/>
                    <a:pt x="508000" y="121920"/>
                    <a:pt x="514350" y="88900"/>
                  </a:cubicBezTo>
                  <a:cubicBezTo>
                    <a:pt x="518160" y="66040"/>
                    <a:pt x="523240" y="45720"/>
                    <a:pt x="535940" y="31750"/>
                  </a:cubicBezTo>
                  <a:cubicBezTo>
                    <a:pt x="548640" y="17780"/>
                    <a:pt x="571500" y="5080"/>
                    <a:pt x="590550" y="2540"/>
                  </a:cubicBezTo>
                  <a:cubicBezTo>
                    <a:pt x="609600" y="0"/>
                    <a:pt x="633730" y="7620"/>
                    <a:pt x="648970" y="17780"/>
                  </a:cubicBezTo>
                  <a:cubicBezTo>
                    <a:pt x="664210" y="27940"/>
                    <a:pt x="676910" y="41910"/>
                    <a:pt x="684530" y="67310"/>
                  </a:cubicBezTo>
                  <a:cubicBezTo>
                    <a:pt x="703580" y="128270"/>
                    <a:pt x="670560" y="294640"/>
                    <a:pt x="678180" y="408940"/>
                  </a:cubicBezTo>
                  <a:cubicBezTo>
                    <a:pt x="685800" y="523240"/>
                    <a:pt x="725170" y="669290"/>
                    <a:pt x="730250" y="753110"/>
                  </a:cubicBezTo>
                  <a:cubicBezTo>
                    <a:pt x="732790" y="801370"/>
                    <a:pt x="734060" y="835660"/>
                    <a:pt x="726440" y="867410"/>
                  </a:cubicBezTo>
                  <a:cubicBezTo>
                    <a:pt x="720090" y="894080"/>
                    <a:pt x="711200" y="922020"/>
                    <a:pt x="693420" y="934720"/>
                  </a:cubicBezTo>
                  <a:cubicBezTo>
                    <a:pt x="675640" y="947420"/>
                    <a:pt x="640080" y="951230"/>
                    <a:pt x="619760" y="944880"/>
                  </a:cubicBezTo>
                  <a:cubicBezTo>
                    <a:pt x="601980" y="939800"/>
                    <a:pt x="588010" y="927100"/>
                    <a:pt x="576580" y="908050"/>
                  </a:cubicBezTo>
                  <a:cubicBezTo>
                    <a:pt x="560070" y="880110"/>
                    <a:pt x="553720" y="835660"/>
                    <a:pt x="547370" y="781050"/>
                  </a:cubicBezTo>
                  <a:cubicBezTo>
                    <a:pt x="535940" y="687070"/>
                    <a:pt x="529590" y="480060"/>
                    <a:pt x="544830" y="389890"/>
                  </a:cubicBezTo>
                  <a:cubicBezTo>
                    <a:pt x="553720" y="340360"/>
                    <a:pt x="557530" y="290830"/>
                    <a:pt x="584200" y="278130"/>
                  </a:cubicBezTo>
                  <a:cubicBezTo>
                    <a:pt x="614680" y="262890"/>
                    <a:pt x="703580" y="302260"/>
                    <a:pt x="731520" y="331470"/>
                  </a:cubicBezTo>
                  <a:cubicBezTo>
                    <a:pt x="753110" y="354330"/>
                    <a:pt x="751840" y="384810"/>
                    <a:pt x="758190" y="422910"/>
                  </a:cubicBezTo>
                  <a:cubicBezTo>
                    <a:pt x="768350" y="486410"/>
                    <a:pt x="769620" y="609600"/>
                    <a:pt x="769620" y="676910"/>
                  </a:cubicBezTo>
                  <a:cubicBezTo>
                    <a:pt x="769620" y="721360"/>
                    <a:pt x="769620" y="746760"/>
                    <a:pt x="763270" y="787400"/>
                  </a:cubicBezTo>
                  <a:cubicBezTo>
                    <a:pt x="754380" y="838200"/>
                    <a:pt x="749300" y="925830"/>
                    <a:pt x="716280" y="957580"/>
                  </a:cubicBezTo>
                  <a:cubicBezTo>
                    <a:pt x="689610" y="982980"/>
                    <a:pt x="635000" y="996950"/>
                    <a:pt x="603250" y="984250"/>
                  </a:cubicBezTo>
                  <a:cubicBezTo>
                    <a:pt x="567690" y="970280"/>
                    <a:pt x="535940" y="901700"/>
                    <a:pt x="521970" y="859790"/>
                  </a:cubicBezTo>
                  <a:cubicBezTo>
                    <a:pt x="509270" y="822960"/>
                    <a:pt x="520700" y="795020"/>
                    <a:pt x="514350" y="746760"/>
                  </a:cubicBezTo>
                  <a:cubicBezTo>
                    <a:pt x="502920" y="656590"/>
                    <a:pt x="438150" y="433070"/>
                    <a:pt x="444500" y="364490"/>
                  </a:cubicBezTo>
                  <a:cubicBezTo>
                    <a:pt x="447040" y="337820"/>
                    <a:pt x="453390" y="323850"/>
                    <a:pt x="464820" y="311150"/>
                  </a:cubicBezTo>
                  <a:cubicBezTo>
                    <a:pt x="476250" y="297180"/>
                    <a:pt x="497840" y="287020"/>
                    <a:pt x="515620" y="284480"/>
                  </a:cubicBezTo>
                  <a:cubicBezTo>
                    <a:pt x="533400" y="281940"/>
                    <a:pt x="556260" y="288290"/>
                    <a:pt x="571500" y="298450"/>
                  </a:cubicBezTo>
                  <a:cubicBezTo>
                    <a:pt x="585470" y="308610"/>
                    <a:pt x="595630" y="320040"/>
                    <a:pt x="603250" y="345440"/>
                  </a:cubicBezTo>
                  <a:cubicBezTo>
                    <a:pt x="622300" y="408940"/>
                    <a:pt x="600710" y="631190"/>
                    <a:pt x="605790" y="713740"/>
                  </a:cubicBezTo>
                  <a:cubicBezTo>
                    <a:pt x="608330" y="755650"/>
                    <a:pt x="609600" y="770890"/>
                    <a:pt x="617220" y="807720"/>
                  </a:cubicBezTo>
                  <a:cubicBezTo>
                    <a:pt x="628650" y="859790"/>
                    <a:pt x="681990" y="951230"/>
                    <a:pt x="678180" y="996950"/>
                  </a:cubicBezTo>
                  <a:cubicBezTo>
                    <a:pt x="675640" y="1024890"/>
                    <a:pt x="661670" y="1049020"/>
                    <a:pt x="645160" y="1061720"/>
                  </a:cubicBezTo>
                  <a:cubicBezTo>
                    <a:pt x="631190" y="1073150"/>
                    <a:pt x="608330" y="1076960"/>
                    <a:pt x="591820" y="1074420"/>
                  </a:cubicBezTo>
                  <a:cubicBezTo>
                    <a:pt x="574040" y="1071880"/>
                    <a:pt x="553720" y="1061720"/>
                    <a:pt x="542290" y="1049020"/>
                  </a:cubicBezTo>
                  <a:cubicBezTo>
                    <a:pt x="530860" y="1036320"/>
                    <a:pt x="527050" y="1022350"/>
                    <a:pt x="523240" y="998220"/>
                  </a:cubicBezTo>
                  <a:cubicBezTo>
                    <a:pt x="513080" y="942340"/>
                    <a:pt x="528320" y="803910"/>
                    <a:pt x="523240" y="716280"/>
                  </a:cubicBezTo>
                  <a:cubicBezTo>
                    <a:pt x="518160" y="638810"/>
                    <a:pt x="499110" y="570230"/>
                    <a:pt x="495300" y="500380"/>
                  </a:cubicBezTo>
                  <a:cubicBezTo>
                    <a:pt x="491490" y="436880"/>
                    <a:pt x="481330" y="360680"/>
                    <a:pt x="499110" y="314960"/>
                  </a:cubicBezTo>
                  <a:cubicBezTo>
                    <a:pt x="511810" y="281940"/>
                    <a:pt x="534670" y="248920"/>
                    <a:pt x="561340" y="242570"/>
                  </a:cubicBezTo>
                  <a:cubicBezTo>
                    <a:pt x="594360" y="234950"/>
                    <a:pt x="654050" y="269240"/>
                    <a:pt x="687070" y="295910"/>
                  </a:cubicBezTo>
                  <a:cubicBezTo>
                    <a:pt x="718820" y="322580"/>
                    <a:pt x="740410" y="365760"/>
                    <a:pt x="755650" y="400050"/>
                  </a:cubicBezTo>
                  <a:cubicBezTo>
                    <a:pt x="768350" y="427990"/>
                    <a:pt x="772160" y="448310"/>
                    <a:pt x="777240" y="483870"/>
                  </a:cubicBezTo>
                  <a:cubicBezTo>
                    <a:pt x="786130" y="543560"/>
                    <a:pt x="788670" y="648970"/>
                    <a:pt x="786130" y="728980"/>
                  </a:cubicBezTo>
                  <a:cubicBezTo>
                    <a:pt x="783590" y="805180"/>
                    <a:pt x="775970" y="897890"/>
                    <a:pt x="762000" y="953770"/>
                  </a:cubicBezTo>
                  <a:cubicBezTo>
                    <a:pt x="753110" y="989330"/>
                    <a:pt x="750570" y="1023620"/>
                    <a:pt x="727710" y="1038860"/>
                  </a:cubicBezTo>
                  <a:cubicBezTo>
                    <a:pt x="698500" y="1059180"/>
                    <a:pt x="615950" y="1056640"/>
                    <a:pt x="580390" y="1036320"/>
                  </a:cubicBezTo>
                  <a:cubicBezTo>
                    <a:pt x="548640" y="1018540"/>
                    <a:pt x="543560" y="981710"/>
                    <a:pt x="519430" y="934720"/>
                  </a:cubicBezTo>
                  <a:cubicBezTo>
                    <a:pt x="468630" y="838200"/>
                    <a:pt x="354330" y="599440"/>
                    <a:pt x="316230" y="478790"/>
                  </a:cubicBezTo>
                  <a:cubicBezTo>
                    <a:pt x="292100" y="403860"/>
                    <a:pt x="284480" y="353060"/>
                    <a:pt x="278130" y="290830"/>
                  </a:cubicBezTo>
                  <a:cubicBezTo>
                    <a:pt x="271780" y="228600"/>
                    <a:pt x="264160" y="144780"/>
                    <a:pt x="279400" y="104140"/>
                  </a:cubicBezTo>
                  <a:cubicBezTo>
                    <a:pt x="288290" y="80010"/>
                    <a:pt x="304800" y="60960"/>
                    <a:pt x="323850" y="53340"/>
                  </a:cubicBezTo>
                  <a:cubicBezTo>
                    <a:pt x="342900" y="45720"/>
                    <a:pt x="374650" y="50800"/>
                    <a:pt x="391160" y="62230"/>
                  </a:cubicBezTo>
                  <a:cubicBezTo>
                    <a:pt x="407670" y="73660"/>
                    <a:pt x="415290" y="90170"/>
                    <a:pt x="422910" y="121920"/>
                  </a:cubicBezTo>
                  <a:cubicBezTo>
                    <a:pt x="444500" y="208280"/>
                    <a:pt x="464820" y="621030"/>
                    <a:pt x="421640" y="640080"/>
                  </a:cubicBezTo>
                  <a:cubicBezTo>
                    <a:pt x="400050" y="650240"/>
                    <a:pt x="332740" y="590550"/>
                    <a:pt x="321310" y="549910"/>
                  </a:cubicBezTo>
                  <a:cubicBezTo>
                    <a:pt x="307340" y="496570"/>
                    <a:pt x="383540" y="391160"/>
                    <a:pt x="392430" y="335280"/>
                  </a:cubicBezTo>
                  <a:cubicBezTo>
                    <a:pt x="398780" y="300990"/>
                    <a:pt x="387350" y="270510"/>
                    <a:pt x="393700" y="248920"/>
                  </a:cubicBezTo>
                  <a:cubicBezTo>
                    <a:pt x="397510" y="233680"/>
                    <a:pt x="403860" y="223520"/>
                    <a:pt x="414020" y="214630"/>
                  </a:cubicBezTo>
                  <a:cubicBezTo>
                    <a:pt x="426720" y="203200"/>
                    <a:pt x="447040" y="190500"/>
                    <a:pt x="466090" y="190500"/>
                  </a:cubicBezTo>
                  <a:cubicBezTo>
                    <a:pt x="487680" y="190500"/>
                    <a:pt x="520700" y="203200"/>
                    <a:pt x="534670" y="219710"/>
                  </a:cubicBezTo>
                  <a:cubicBezTo>
                    <a:pt x="548640" y="237490"/>
                    <a:pt x="553720" y="261620"/>
                    <a:pt x="549910" y="293370"/>
                  </a:cubicBezTo>
                  <a:cubicBezTo>
                    <a:pt x="542290" y="363220"/>
                    <a:pt x="444500" y="546100"/>
                    <a:pt x="403860" y="612140"/>
                  </a:cubicBezTo>
                  <a:cubicBezTo>
                    <a:pt x="383540" y="645160"/>
                    <a:pt x="373380" y="660400"/>
                    <a:pt x="349250" y="680720"/>
                  </a:cubicBezTo>
                  <a:cubicBezTo>
                    <a:pt x="318770" y="704850"/>
                    <a:pt x="266700" y="744220"/>
                    <a:pt x="229870" y="740410"/>
                  </a:cubicBezTo>
                  <a:cubicBezTo>
                    <a:pt x="194310" y="736600"/>
                    <a:pt x="147320" y="695960"/>
                    <a:pt x="133350" y="664210"/>
                  </a:cubicBezTo>
                  <a:cubicBezTo>
                    <a:pt x="120650" y="636270"/>
                    <a:pt x="129540" y="607060"/>
                    <a:pt x="137160" y="563880"/>
                  </a:cubicBezTo>
                  <a:cubicBezTo>
                    <a:pt x="149860" y="483870"/>
                    <a:pt x="218440" y="311150"/>
                    <a:pt x="236220" y="228600"/>
                  </a:cubicBezTo>
                  <a:cubicBezTo>
                    <a:pt x="246380" y="182880"/>
                    <a:pt x="241300" y="144780"/>
                    <a:pt x="252730" y="118110"/>
                  </a:cubicBezTo>
                  <a:cubicBezTo>
                    <a:pt x="261620" y="99060"/>
                    <a:pt x="274320" y="85090"/>
                    <a:pt x="287020" y="76200"/>
                  </a:cubicBezTo>
                  <a:cubicBezTo>
                    <a:pt x="297180" y="69850"/>
                    <a:pt x="309880" y="66040"/>
                    <a:pt x="322580" y="67310"/>
                  </a:cubicBezTo>
                  <a:cubicBezTo>
                    <a:pt x="340360" y="69850"/>
                    <a:pt x="372110" y="81280"/>
                    <a:pt x="384810" y="99060"/>
                  </a:cubicBezTo>
                  <a:cubicBezTo>
                    <a:pt x="398780" y="118110"/>
                    <a:pt x="397510" y="148590"/>
                    <a:pt x="396240" y="181610"/>
                  </a:cubicBezTo>
                  <a:cubicBezTo>
                    <a:pt x="393700" y="233680"/>
                    <a:pt x="372110" y="308610"/>
                    <a:pt x="349250" y="382270"/>
                  </a:cubicBezTo>
                  <a:cubicBezTo>
                    <a:pt x="318770" y="477520"/>
                    <a:pt x="259080" y="651510"/>
                    <a:pt x="222250" y="703580"/>
                  </a:cubicBezTo>
                  <a:cubicBezTo>
                    <a:pt x="208280" y="723900"/>
                    <a:pt x="198120" y="734060"/>
                    <a:pt x="181610" y="740410"/>
                  </a:cubicBezTo>
                  <a:cubicBezTo>
                    <a:pt x="166370" y="746760"/>
                    <a:pt x="143510" y="746760"/>
                    <a:pt x="127000" y="741680"/>
                  </a:cubicBezTo>
                  <a:cubicBezTo>
                    <a:pt x="110490" y="736600"/>
                    <a:pt x="92710" y="721360"/>
                    <a:pt x="85090" y="706120"/>
                  </a:cubicBezTo>
                  <a:cubicBezTo>
                    <a:pt x="77470" y="690880"/>
                    <a:pt x="74930" y="674370"/>
                    <a:pt x="77470" y="652780"/>
                  </a:cubicBezTo>
                  <a:cubicBezTo>
                    <a:pt x="81280" y="619760"/>
                    <a:pt x="99060" y="575310"/>
                    <a:pt x="123190" y="525780"/>
                  </a:cubicBezTo>
                  <a:cubicBezTo>
                    <a:pt x="162560" y="447040"/>
                    <a:pt x="289560" y="312420"/>
                    <a:pt x="312420" y="236220"/>
                  </a:cubicBezTo>
                  <a:cubicBezTo>
                    <a:pt x="325120" y="194310"/>
                    <a:pt x="297180" y="148590"/>
                    <a:pt x="312420" y="128270"/>
                  </a:cubicBezTo>
                  <a:cubicBezTo>
                    <a:pt x="325120" y="111760"/>
                    <a:pt x="363220" y="106680"/>
                    <a:pt x="384810" y="110490"/>
                  </a:cubicBezTo>
                  <a:cubicBezTo>
                    <a:pt x="403860" y="114300"/>
                    <a:pt x="422910" y="129540"/>
                    <a:pt x="433070" y="142240"/>
                  </a:cubicBezTo>
                  <a:cubicBezTo>
                    <a:pt x="441960" y="152400"/>
                    <a:pt x="445770" y="165100"/>
                    <a:pt x="447040" y="177800"/>
                  </a:cubicBezTo>
                  <a:cubicBezTo>
                    <a:pt x="448310" y="190500"/>
                    <a:pt x="447040" y="203200"/>
                    <a:pt x="441960" y="215900"/>
                  </a:cubicBezTo>
                  <a:cubicBezTo>
                    <a:pt x="434340" y="233680"/>
                    <a:pt x="415290" y="246380"/>
                    <a:pt x="397510" y="274320"/>
                  </a:cubicBezTo>
                  <a:cubicBezTo>
                    <a:pt x="355600" y="339090"/>
                    <a:pt x="266700" y="533400"/>
                    <a:pt x="217170" y="608330"/>
                  </a:cubicBezTo>
                  <a:cubicBezTo>
                    <a:pt x="189230" y="650240"/>
                    <a:pt x="167640" y="678180"/>
                    <a:pt x="143510" y="698500"/>
                  </a:cubicBezTo>
                  <a:cubicBezTo>
                    <a:pt x="127000" y="712470"/>
                    <a:pt x="110490" y="722630"/>
                    <a:pt x="92710" y="725170"/>
                  </a:cubicBezTo>
                  <a:cubicBezTo>
                    <a:pt x="74930" y="727710"/>
                    <a:pt x="52070" y="721360"/>
                    <a:pt x="36830" y="711200"/>
                  </a:cubicBezTo>
                  <a:cubicBezTo>
                    <a:pt x="21590" y="701040"/>
                    <a:pt x="8890" y="679450"/>
                    <a:pt x="3810" y="664210"/>
                  </a:cubicBezTo>
                  <a:cubicBezTo>
                    <a:pt x="0" y="651510"/>
                    <a:pt x="0" y="642620"/>
                    <a:pt x="3810" y="624840"/>
                  </a:cubicBezTo>
                  <a:cubicBezTo>
                    <a:pt x="13970" y="584200"/>
                    <a:pt x="81280" y="488950"/>
                    <a:pt x="107950" y="430530"/>
                  </a:cubicBezTo>
                  <a:cubicBezTo>
                    <a:pt x="129540" y="383540"/>
                    <a:pt x="146050" y="350520"/>
                    <a:pt x="157480" y="300990"/>
                  </a:cubicBezTo>
                  <a:cubicBezTo>
                    <a:pt x="172720" y="238760"/>
                    <a:pt x="160020" y="124460"/>
                    <a:pt x="180340" y="85090"/>
                  </a:cubicBezTo>
                  <a:cubicBezTo>
                    <a:pt x="190500" y="64770"/>
                    <a:pt x="207010" y="55880"/>
                    <a:pt x="220980" y="49530"/>
                  </a:cubicBezTo>
                  <a:cubicBezTo>
                    <a:pt x="232410" y="44450"/>
                    <a:pt x="243840" y="43180"/>
                    <a:pt x="256540" y="45720"/>
                  </a:cubicBezTo>
                  <a:cubicBezTo>
                    <a:pt x="271780" y="48260"/>
                    <a:pt x="293370" y="57150"/>
                    <a:pt x="303530" y="71120"/>
                  </a:cubicBezTo>
                  <a:cubicBezTo>
                    <a:pt x="316230" y="86360"/>
                    <a:pt x="322580" y="107950"/>
                    <a:pt x="320040" y="138430"/>
                  </a:cubicBezTo>
                  <a:cubicBezTo>
                    <a:pt x="314960" y="204470"/>
                    <a:pt x="223520" y="365760"/>
                    <a:pt x="198120" y="448310"/>
                  </a:cubicBezTo>
                  <a:cubicBezTo>
                    <a:pt x="181610" y="501650"/>
                    <a:pt x="184150" y="552450"/>
                    <a:pt x="166370" y="581660"/>
                  </a:cubicBezTo>
                  <a:cubicBezTo>
                    <a:pt x="154940" y="599440"/>
                    <a:pt x="140970" y="610870"/>
                    <a:pt x="125730" y="617220"/>
                  </a:cubicBezTo>
                  <a:cubicBezTo>
                    <a:pt x="110490" y="623570"/>
                    <a:pt x="87630" y="623570"/>
                    <a:pt x="72390" y="617220"/>
                  </a:cubicBezTo>
                  <a:cubicBezTo>
                    <a:pt x="57150" y="610870"/>
                    <a:pt x="39370" y="595630"/>
                    <a:pt x="31750" y="580390"/>
                  </a:cubicBezTo>
                  <a:cubicBezTo>
                    <a:pt x="24130" y="565150"/>
                    <a:pt x="25400" y="527050"/>
                    <a:pt x="25400" y="52705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1384280" y="-167640"/>
            <a:ext cx="3679508" cy="1671638"/>
            <a:chOff x="0" y="0"/>
            <a:chExt cx="4906010" cy="2228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4817110" cy="2134870"/>
            </a:xfrm>
            <a:custGeom>
              <a:avLst/>
              <a:gdLst/>
              <a:ahLst/>
              <a:cxnLst/>
              <a:rect r="r" b="b" t="t" l="l"/>
              <a:pathLst>
                <a:path h="2134870" w="4817110">
                  <a:moveTo>
                    <a:pt x="1076960" y="1356360"/>
                  </a:moveTo>
                  <a:cubicBezTo>
                    <a:pt x="1135380" y="1621790"/>
                    <a:pt x="1219200" y="1778000"/>
                    <a:pt x="1217930" y="1846580"/>
                  </a:cubicBezTo>
                  <a:cubicBezTo>
                    <a:pt x="1216660" y="1880870"/>
                    <a:pt x="1198880" y="1922780"/>
                    <a:pt x="1188720" y="1921510"/>
                  </a:cubicBezTo>
                  <a:cubicBezTo>
                    <a:pt x="1165860" y="1918970"/>
                    <a:pt x="1149350" y="1634490"/>
                    <a:pt x="1118870" y="1517650"/>
                  </a:cubicBezTo>
                  <a:cubicBezTo>
                    <a:pt x="1094740" y="1424940"/>
                    <a:pt x="1035050" y="1320800"/>
                    <a:pt x="1032510" y="1275080"/>
                  </a:cubicBezTo>
                  <a:cubicBezTo>
                    <a:pt x="1031240" y="1257300"/>
                    <a:pt x="1035050" y="1249680"/>
                    <a:pt x="1041400" y="1238250"/>
                  </a:cubicBezTo>
                  <a:cubicBezTo>
                    <a:pt x="1049020" y="1224280"/>
                    <a:pt x="1065530" y="1206500"/>
                    <a:pt x="1082040" y="1200150"/>
                  </a:cubicBezTo>
                  <a:cubicBezTo>
                    <a:pt x="1098550" y="1193800"/>
                    <a:pt x="1121410" y="1193800"/>
                    <a:pt x="1137920" y="1200150"/>
                  </a:cubicBezTo>
                  <a:cubicBezTo>
                    <a:pt x="1154430" y="1206500"/>
                    <a:pt x="1169670" y="1215390"/>
                    <a:pt x="1179830" y="1235710"/>
                  </a:cubicBezTo>
                  <a:cubicBezTo>
                    <a:pt x="1203960" y="1283970"/>
                    <a:pt x="1187450" y="1431290"/>
                    <a:pt x="1201420" y="1521460"/>
                  </a:cubicBezTo>
                  <a:cubicBezTo>
                    <a:pt x="1214120" y="1602740"/>
                    <a:pt x="1281430" y="1718310"/>
                    <a:pt x="1257300" y="1752600"/>
                  </a:cubicBezTo>
                  <a:cubicBezTo>
                    <a:pt x="1240790" y="1776730"/>
                    <a:pt x="1173480" y="1785620"/>
                    <a:pt x="1144270" y="1764030"/>
                  </a:cubicBezTo>
                  <a:cubicBezTo>
                    <a:pt x="1089660" y="1724660"/>
                    <a:pt x="1078230" y="1503680"/>
                    <a:pt x="1065530" y="1389380"/>
                  </a:cubicBezTo>
                  <a:cubicBezTo>
                    <a:pt x="1055370" y="1295400"/>
                    <a:pt x="1041400" y="1178560"/>
                    <a:pt x="1061720" y="1131570"/>
                  </a:cubicBezTo>
                  <a:cubicBezTo>
                    <a:pt x="1070610" y="1109980"/>
                    <a:pt x="1088390" y="1099820"/>
                    <a:pt x="1103630" y="1092200"/>
                  </a:cubicBezTo>
                  <a:cubicBezTo>
                    <a:pt x="1116330" y="1085850"/>
                    <a:pt x="1130300" y="1085850"/>
                    <a:pt x="1143000" y="1087120"/>
                  </a:cubicBezTo>
                  <a:cubicBezTo>
                    <a:pt x="1155700" y="1088390"/>
                    <a:pt x="1168400" y="1093470"/>
                    <a:pt x="1178560" y="1101090"/>
                  </a:cubicBezTo>
                  <a:cubicBezTo>
                    <a:pt x="1188720" y="1108710"/>
                    <a:pt x="1196340" y="1115060"/>
                    <a:pt x="1205230" y="1130300"/>
                  </a:cubicBezTo>
                  <a:cubicBezTo>
                    <a:pt x="1223010" y="1159510"/>
                    <a:pt x="1243330" y="1216660"/>
                    <a:pt x="1258570" y="1272540"/>
                  </a:cubicBezTo>
                  <a:cubicBezTo>
                    <a:pt x="1278890" y="1347470"/>
                    <a:pt x="1299210" y="1471930"/>
                    <a:pt x="1306830" y="1543050"/>
                  </a:cubicBezTo>
                  <a:cubicBezTo>
                    <a:pt x="1311910" y="1590040"/>
                    <a:pt x="1323340" y="1626870"/>
                    <a:pt x="1309370" y="1658620"/>
                  </a:cubicBezTo>
                  <a:cubicBezTo>
                    <a:pt x="1295400" y="1690370"/>
                    <a:pt x="1253490" y="1725930"/>
                    <a:pt x="1221740" y="1732280"/>
                  </a:cubicBezTo>
                  <a:cubicBezTo>
                    <a:pt x="1191260" y="1738630"/>
                    <a:pt x="1158240" y="1724660"/>
                    <a:pt x="1123950" y="1704340"/>
                  </a:cubicBezTo>
                  <a:cubicBezTo>
                    <a:pt x="1073150" y="1672590"/>
                    <a:pt x="1010920" y="1570990"/>
                    <a:pt x="962660" y="1532890"/>
                  </a:cubicBezTo>
                  <a:cubicBezTo>
                    <a:pt x="932180" y="1508760"/>
                    <a:pt x="908050" y="1507490"/>
                    <a:pt x="877570" y="1484630"/>
                  </a:cubicBezTo>
                  <a:cubicBezTo>
                    <a:pt x="834390" y="1452880"/>
                    <a:pt x="774700" y="1342390"/>
                    <a:pt x="734060" y="1350010"/>
                  </a:cubicBezTo>
                  <a:cubicBezTo>
                    <a:pt x="689610" y="1357630"/>
                    <a:pt x="608330" y="1535430"/>
                    <a:pt x="626110" y="1568450"/>
                  </a:cubicBezTo>
                  <a:cubicBezTo>
                    <a:pt x="637540" y="1590040"/>
                    <a:pt x="695960" y="1583690"/>
                    <a:pt x="732790" y="1582420"/>
                  </a:cubicBezTo>
                  <a:cubicBezTo>
                    <a:pt x="773430" y="1581150"/>
                    <a:pt x="820420" y="1570990"/>
                    <a:pt x="858520" y="1555750"/>
                  </a:cubicBezTo>
                  <a:cubicBezTo>
                    <a:pt x="895350" y="1541780"/>
                    <a:pt x="941070" y="1525270"/>
                    <a:pt x="958850" y="1497330"/>
                  </a:cubicBezTo>
                  <a:cubicBezTo>
                    <a:pt x="975360" y="1470660"/>
                    <a:pt x="977900" y="1426210"/>
                    <a:pt x="969010" y="1394460"/>
                  </a:cubicBezTo>
                  <a:cubicBezTo>
                    <a:pt x="958850" y="1358900"/>
                    <a:pt x="922020" y="1325880"/>
                    <a:pt x="895350" y="1295400"/>
                  </a:cubicBezTo>
                  <a:cubicBezTo>
                    <a:pt x="868680" y="1264920"/>
                    <a:pt x="852170" y="1238250"/>
                    <a:pt x="810260" y="1212850"/>
                  </a:cubicBezTo>
                  <a:cubicBezTo>
                    <a:pt x="739140" y="1169670"/>
                    <a:pt x="568960" y="1126490"/>
                    <a:pt x="477520" y="1106170"/>
                  </a:cubicBezTo>
                  <a:cubicBezTo>
                    <a:pt x="416560" y="1092200"/>
                    <a:pt x="368300" y="1085850"/>
                    <a:pt x="321310" y="1084580"/>
                  </a:cubicBezTo>
                  <a:cubicBezTo>
                    <a:pt x="283210" y="1083310"/>
                    <a:pt x="251460" y="1085850"/>
                    <a:pt x="217170" y="1093470"/>
                  </a:cubicBezTo>
                  <a:cubicBezTo>
                    <a:pt x="182880" y="1101090"/>
                    <a:pt x="125730" y="1111250"/>
                    <a:pt x="116840" y="1132840"/>
                  </a:cubicBezTo>
                  <a:cubicBezTo>
                    <a:pt x="107950" y="1153160"/>
                    <a:pt x="134620" y="1192530"/>
                    <a:pt x="152400" y="1215390"/>
                  </a:cubicBezTo>
                  <a:cubicBezTo>
                    <a:pt x="170180" y="1238250"/>
                    <a:pt x="189230" y="1254760"/>
                    <a:pt x="222250" y="1271270"/>
                  </a:cubicBezTo>
                  <a:cubicBezTo>
                    <a:pt x="283210" y="1300480"/>
                    <a:pt x="411480" y="1318260"/>
                    <a:pt x="504190" y="1334770"/>
                  </a:cubicBezTo>
                  <a:cubicBezTo>
                    <a:pt x="593090" y="1351280"/>
                    <a:pt x="666750" y="1360170"/>
                    <a:pt x="765810" y="1370330"/>
                  </a:cubicBezTo>
                  <a:cubicBezTo>
                    <a:pt x="894080" y="1383030"/>
                    <a:pt x="1070610" y="1397000"/>
                    <a:pt x="1207770" y="1402080"/>
                  </a:cubicBezTo>
                  <a:cubicBezTo>
                    <a:pt x="1325880" y="1407160"/>
                    <a:pt x="1427480" y="1414780"/>
                    <a:pt x="1537970" y="1403350"/>
                  </a:cubicBezTo>
                  <a:cubicBezTo>
                    <a:pt x="1651000" y="1391920"/>
                    <a:pt x="1813560" y="1372870"/>
                    <a:pt x="1878330" y="1329690"/>
                  </a:cubicBezTo>
                  <a:cubicBezTo>
                    <a:pt x="1915160" y="1305560"/>
                    <a:pt x="1943100" y="1266190"/>
                    <a:pt x="1941830" y="1236980"/>
                  </a:cubicBezTo>
                  <a:cubicBezTo>
                    <a:pt x="1941830" y="1209040"/>
                    <a:pt x="1906270" y="1169670"/>
                    <a:pt x="1880870" y="1155700"/>
                  </a:cubicBezTo>
                  <a:cubicBezTo>
                    <a:pt x="1858010" y="1143000"/>
                    <a:pt x="1824990" y="1141730"/>
                    <a:pt x="1799590" y="1146810"/>
                  </a:cubicBezTo>
                  <a:cubicBezTo>
                    <a:pt x="1772920" y="1151890"/>
                    <a:pt x="1741170" y="1158240"/>
                    <a:pt x="1723390" y="1184910"/>
                  </a:cubicBezTo>
                  <a:cubicBezTo>
                    <a:pt x="1692910" y="1230630"/>
                    <a:pt x="1701800" y="1380490"/>
                    <a:pt x="1706880" y="1443990"/>
                  </a:cubicBezTo>
                  <a:cubicBezTo>
                    <a:pt x="1710690" y="1482090"/>
                    <a:pt x="1732280" y="1531620"/>
                    <a:pt x="1728470" y="1532890"/>
                  </a:cubicBezTo>
                  <a:cubicBezTo>
                    <a:pt x="1724660" y="1534160"/>
                    <a:pt x="1706880" y="1484630"/>
                    <a:pt x="1689100" y="1461770"/>
                  </a:cubicBezTo>
                  <a:cubicBezTo>
                    <a:pt x="1668780" y="1436370"/>
                    <a:pt x="1642110" y="1412240"/>
                    <a:pt x="1610360" y="1389380"/>
                  </a:cubicBezTo>
                  <a:cubicBezTo>
                    <a:pt x="1569720" y="1361440"/>
                    <a:pt x="1506220" y="1332230"/>
                    <a:pt x="1459230" y="1313180"/>
                  </a:cubicBezTo>
                  <a:cubicBezTo>
                    <a:pt x="1421130" y="1297940"/>
                    <a:pt x="1389380" y="1287780"/>
                    <a:pt x="1352550" y="1280160"/>
                  </a:cubicBezTo>
                  <a:cubicBezTo>
                    <a:pt x="1313180" y="1271270"/>
                    <a:pt x="1268730" y="1261110"/>
                    <a:pt x="1228090" y="1264920"/>
                  </a:cubicBezTo>
                  <a:cubicBezTo>
                    <a:pt x="1188720" y="1268730"/>
                    <a:pt x="1125220" y="1277620"/>
                    <a:pt x="1112520" y="1301750"/>
                  </a:cubicBezTo>
                  <a:cubicBezTo>
                    <a:pt x="1101090" y="1323340"/>
                    <a:pt x="1121410" y="1371600"/>
                    <a:pt x="1140460" y="1398270"/>
                  </a:cubicBezTo>
                  <a:cubicBezTo>
                    <a:pt x="1160780" y="1426210"/>
                    <a:pt x="1196340" y="1442720"/>
                    <a:pt x="1234440" y="1463040"/>
                  </a:cubicBezTo>
                  <a:cubicBezTo>
                    <a:pt x="1283970" y="1489710"/>
                    <a:pt x="1352550" y="1520190"/>
                    <a:pt x="1416050" y="1535430"/>
                  </a:cubicBezTo>
                  <a:cubicBezTo>
                    <a:pt x="1479550" y="1550670"/>
                    <a:pt x="1569720" y="1569720"/>
                    <a:pt x="1612900" y="1550670"/>
                  </a:cubicBezTo>
                  <a:cubicBezTo>
                    <a:pt x="1643380" y="1536700"/>
                    <a:pt x="1661160" y="1502410"/>
                    <a:pt x="1672590" y="1473200"/>
                  </a:cubicBezTo>
                  <a:cubicBezTo>
                    <a:pt x="1684020" y="1443990"/>
                    <a:pt x="1685290" y="1407160"/>
                    <a:pt x="1682750" y="1375410"/>
                  </a:cubicBezTo>
                  <a:cubicBezTo>
                    <a:pt x="1680210" y="1346200"/>
                    <a:pt x="1678940" y="1315720"/>
                    <a:pt x="1662430" y="1291590"/>
                  </a:cubicBezTo>
                  <a:cubicBezTo>
                    <a:pt x="1642110" y="1262380"/>
                    <a:pt x="1597660" y="1231900"/>
                    <a:pt x="1558290" y="1217930"/>
                  </a:cubicBezTo>
                  <a:cubicBezTo>
                    <a:pt x="1515110" y="1202690"/>
                    <a:pt x="1451610" y="1193800"/>
                    <a:pt x="1412240" y="1209040"/>
                  </a:cubicBezTo>
                  <a:cubicBezTo>
                    <a:pt x="1376680" y="1223010"/>
                    <a:pt x="1343660" y="1263650"/>
                    <a:pt x="1327150" y="1297940"/>
                  </a:cubicBezTo>
                  <a:cubicBezTo>
                    <a:pt x="1311910" y="1329690"/>
                    <a:pt x="1305560" y="1371600"/>
                    <a:pt x="1310640" y="1402080"/>
                  </a:cubicBezTo>
                  <a:cubicBezTo>
                    <a:pt x="1315720" y="1430020"/>
                    <a:pt x="1330960" y="1464310"/>
                    <a:pt x="1351280" y="1477010"/>
                  </a:cubicBezTo>
                  <a:cubicBezTo>
                    <a:pt x="1370330" y="1488440"/>
                    <a:pt x="1414780" y="1492250"/>
                    <a:pt x="1428750" y="1478280"/>
                  </a:cubicBezTo>
                  <a:cubicBezTo>
                    <a:pt x="1445260" y="1460500"/>
                    <a:pt x="1442720" y="1391920"/>
                    <a:pt x="1426210" y="1361440"/>
                  </a:cubicBezTo>
                  <a:cubicBezTo>
                    <a:pt x="1409700" y="1332230"/>
                    <a:pt x="1365250" y="1313180"/>
                    <a:pt x="1332230" y="1299210"/>
                  </a:cubicBezTo>
                  <a:cubicBezTo>
                    <a:pt x="1300480" y="1285240"/>
                    <a:pt x="1245870" y="1263650"/>
                    <a:pt x="1231900" y="1276350"/>
                  </a:cubicBezTo>
                  <a:cubicBezTo>
                    <a:pt x="1220470" y="1287780"/>
                    <a:pt x="1228090" y="1341120"/>
                    <a:pt x="1243330" y="1355090"/>
                  </a:cubicBezTo>
                  <a:cubicBezTo>
                    <a:pt x="1259840" y="1370330"/>
                    <a:pt x="1311910" y="1371600"/>
                    <a:pt x="1336040" y="1360170"/>
                  </a:cubicBezTo>
                  <a:cubicBezTo>
                    <a:pt x="1357630" y="1350010"/>
                    <a:pt x="1363980" y="1304290"/>
                    <a:pt x="1384300" y="1297940"/>
                  </a:cubicBezTo>
                  <a:cubicBezTo>
                    <a:pt x="1403350" y="1291590"/>
                    <a:pt x="1435100" y="1305560"/>
                    <a:pt x="1451610" y="1319530"/>
                  </a:cubicBezTo>
                  <a:cubicBezTo>
                    <a:pt x="1468120" y="1332230"/>
                    <a:pt x="1482090" y="1358900"/>
                    <a:pt x="1485900" y="1377950"/>
                  </a:cubicBezTo>
                  <a:cubicBezTo>
                    <a:pt x="1489710" y="1393190"/>
                    <a:pt x="1487170" y="1409700"/>
                    <a:pt x="1482090" y="1423670"/>
                  </a:cubicBezTo>
                  <a:cubicBezTo>
                    <a:pt x="1477010" y="1437640"/>
                    <a:pt x="1469390" y="1451610"/>
                    <a:pt x="1457960" y="1461770"/>
                  </a:cubicBezTo>
                  <a:cubicBezTo>
                    <a:pt x="1442720" y="1474470"/>
                    <a:pt x="1417320" y="1487170"/>
                    <a:pt x="1395730" y="1488440"/>
                  </a:cubicBezTo>
                  <a:cubicBezTo>
                    <a:pt x="1374140" y="1489710"/>
                    <a:pt x="1355090" y="1466850"/>
                    <a:pt x="1330960" y="1466850"/>
                  </a:cubicBezTo>
                  <a:cubicBezTo>
                    <a:pt x="1303020" y="1466850"/>
                    <a:pt x="1259840" y="1504950"/>
                    <a:pt x="1239520" y="1493520"/>
                  </a:cubicBezTo>
                  <a:cubicBezTo>
                    <a:pt x="1217930" y="1482090"/>
                    <a:pt x="1205230" y="1393190"/>
                    <a:pt x="1207770" y="1391920"/>
                  </a:cubicBezTo>
                  <a:cubicBezTo>
                    <a:pt x="1210310" y="1390650"/>
                    <a:pt x="1242060" y="1446530"/>
                    <a:pt x="1243330" y="1464310"/>
                  </a:cubicBezTo>
                  <a:cubicBezTo>
                    <a:pt x="1243330" y="1473200"/>
                    <a:pt x="1240790" y="1478280"/>
                    <a:pt x="1235710" y="1485900"/>
                  </a:cubicBezTo>
                  <a:cubicBezTo>
                    <a:pt x="1226820" y="1499870"/>
                    <a:pt x="1202690" y="1525270"/>
                    <a:pt x="1184910" y="1532890"/>
                  </a:cubicBezTo>
                  <a:cubicBezTo>
                    <a:pt x="1170940" y="1539240"/>
                    <a:pt x="1154430" y="1539240"/>
                    <a:pt x="1139190" y="1537970"/>
                  </a:cubicBezTo>
                  <a:cubicBezTo>
                    <a:pt x="1123950" y="1536700"/>
                    <a:pt x="1108710" y="1530350"/>
                    <a:pt x="1096010" y="1522730"/>
                  </a:cubicBezTo>
                  <a:cubicBezTo>
                    <a:pt x="1083310" y="1513840"/>
                    <a:pt x="1070610" y="1503680"/>
                    <a:pt x="1064260" y="1488440"/>
                  </a:cubicBezTo>
                  <a:cubicBezTo>
                    <a:pt x="1055370" y="1470660"/>
                    <a:pt x="1069340" y="1440180"/>
                    <a:pt x="1055370" y="1419860"/>
                  </a:cubicBezTo>
                  <a:cubicBezTo>
                    <a:pt x="1035050" y="1391920"/>
                    <a:pt x="977900" y="1369060"/>
                    <a:pt x="929640" y="1353820"/>
                  </a:cubicBezTo>
                  <a:cubicBezTo>
                    <a:pt x="872490" y="1336040"/>
                    <a:pt x="805180" y="1333500"/>
                    <a:pt x="730250" y="1328420"/>
                  </a:cubicBezTo>
                  <a:cubicBezTo>
                    <a:pt x="635000" y="1320800"/>
                    <a:pt x="431800" y="1356360"/>
                    <a:pt x="405130" y="1320800"/>
                  </a:cubicBezTo>
                  <a:cubicBezTo>
                    <a:pt x="391160" y="1303020"/>
                    <a:pt x="408940" y="1252220"/>
                    <a:pt x="427990" y="1240790"/>
                  </a:cubicBezTo>
                  <a:cubicBezTo>
                    <a:pt x="454660" y="1226820"/>
                    <a:pt x="518160" y="1271270"/>
                    <a:pt x="570230" y="1281430"/>
                  </a:cubicBezTo>
                  <a:cubicBezTo>
                    <a:pt x="631190" y="1292860"/>
                    <a:pt x="684530" y="1294130"/>
                    <a:pt x="773430" y="1299210"/>
                  </a:cubicBezTo>
                  <a:cubicBezTo>
                    <a:pt x="938530" y="1309370"/>
                    <a:pt x="1285240" y="1337310"/>
                    <a:pt x="1483360" y="1322070"/>
                  </a:cubicBezTo>
                  <a:cubicBezTo>
                    <a:pt x="1628140" y="1310640"/>
                    <a:pt x="1747520" y="1280160"/>
                    <a:pt x="1854200" y="1253490"/>
                  </a:cubicBezTo>
                  <a:cubicBezTo>
                    <a:pt x="1936750" y="1233170"/>
                    <a:pt x="2000250" y="1200150"/>
                    <a:pt x="2068830" y="1187450"/>
                  </a:cubicBezTo>
                  <a:cubicBezTo>
                    <a:pt x="2129790" y="1176020"/>
                    <a:pt x="2193290" y="1167130"/>
                    <a:pt x="2244090" y="1173480"/>
                  </a:cubicBezTo>
                  <a:cubicBezTo>
                    <a:pt x="2284730" y="1178560"/>
                    <a:pt x="2329180" y="1186180"/>
                    <a:pt x="2353310" y="1209040"/>
                  </a:cubicBezTo>
                  <a:cubicBezTo>
                    <a:pt x="2374900" y="1229360"/>
                    <a:pt x="2387600" y="1267460"/>
                    <a:pt x="2387600" y="1296670"/>
                  </a:cubicBezTo>
                  <a:cubicBezTo>
                    <a:pt x="2387600" y="1325880"/>
                    <a:pt x="2378710" y="1357630"/>
                    <a:pt x="2353310" y="1383030"/>
                  </a:cubicBezTo>
                  <a:cubicBezTo>
                    <a:pt x="2310130" y="1426210"/>
                    <a:pt x="2138680" y="1504950"/>
                    <a:pt x="2099310" y="1484630"/>
                  </a:cubicBezTo>
                  <a:cubicBezTo>
                    <a:pt x="2076450" y="1473200"/>
                    <a:pt x="2075180" y="1430020"/>
                    <a:pt x="2076450" y="1395730"/>
                  </a:cubicBezTo>
                  <a:cubicBezTo>
                    <a:pt x="2078990" y="1347470"/>
                    <a:pt x="2127250" y="1271270"/>
                    <a:pt x="2137410" y="1223010"/>
                  </a:cubicBezTo>
                  <a:cubicBezTo>
                    <a:pt x="2145030" y="1189990"/>
                    <a:pt x="2157730" y="1153160"/>
                    <a:pt x="2145030" y="1139190"/>
                  </a:cubicBezTo>
                  <a:cubicBezTo>
                    <a:pt x="2132330" y="1125220"/>
                    <a:pt x="2092960" y="1132840"/>
                    <a:pt x="2065020" y="1137920"/>
                  </a:cubicBezTo>
                  <a:cubicBezTo>
                    <a:pt x="2030730" y="1144270"/>
                    <a:pt x="1959610" y="1165860"/>
                    <a:pt x="1957070" y="1183640"/>
                  </a:cubicBezTo>
                  <a:cubicBezTo>
                    <a:pt x="1954530" y="1198880"/>
                    <a:pt x="1996440" y="1219200"/>
                    <a:pt x="2021840" y="1235710"/>
                  </a:cubicBezTo>
                  <a:cubicBezTo>
                    <a:pt x="2054860" y="1257300"/>
                    <a:pt x="2094230" y="1280160"/>
                    <a:pt x="2141220" y="1295400"/>
                  </a:cubicBezTo>
                  <a:cubicBezTo>
                    <a:pt x="2200910" y="1315720"/>
                    <a:pt x="2303780" y="1336040"/>
                    <a:pt x="2357120" y="1334770"/>
                  </a:cubicBezTo>
                  <a:cubicBezTo>
                    <a:pt x="2388870" y="1334770"/>
                    <a:pt x="2432050" y="1314450"/>
                    <a:pt x="2433320" y="1318260"/>
                  </a:cubicBezTo>
                  <a:cubicBezTo>
                    <a:pt x="2434590" y="1322070"/>
                    <a:pt x="2385060" y="1333500"/>
                    <a:pt x="2366010" y="1357630"/>
                  </a:cubicBezTo>
                  <a:cubicBezTo>
                    <a:pt x="2334260" y="1397000"/>
                    <a:pt x="2311400" y="1506220"/>
                    <a:pt x="2302510" y="1562100"/>
                  </a:cubicBezTo>
                  <a:cubicBezTo>
                    <a:pt x="2296160" y="1598930"/>
                    <a:pt x="2297430" y="1654810"/>
                    <a:pt x="2301240" y="1654810"/>
                  </a:cubicBezTo>
                  <a:cubicBezTo>
                    <a:pt x="2305050" y="1654810"/>
                    <a:pt x="2310130" y="1597660"/>
                    <a:pt x="2325370" y="1573530"/>
                  </a:cubicBezTo>
                  <a:cubicBezTo>
                    <a:pt x="2341880" y="1546860"/>
                    <a:pt x="2385060" y="1531620"/>
                    <a:pt x="2400300" y="1503680"/>
                  </a:cubicBezTo>
                  <a:cubicBezTo>
                    <a:pt x="2414270" y="1478280"/>
                    <a:pt x="2432050" y="1432560"/>
                    <a:pt x="2416810" y="1414780"/>
                  </a:cubicBezTo>
                  <a:cubicBezTo>
                    <a:pt x="2395220" y="1388110"/>
                    <a:pt x="2261870" y="1399540"/>
                    <a:pt x="2214880" y="1414780"/>
                  </a:cubicBezTo>
                  <a:cubicBezTo>
                    <a:pt x="2184400" y="1424940"/>
                    <a:pt x="2164080" y="1437640"/>
                    <a:pt x="2147570" y="1464310"/>
                  </a:cubicBezTo>
                  <a:cubicBezTo>
                    <a:pt x="2122170" y="1503680"/>
                    <a:pt x="2087880" y="1635760"/>
                    <a:pt x="2108200" y="1651000"/>
                  </a:cubicBezTo>
                  <a:cubicBezTo>
                    <a:pt x="2127250" y="1664970"/>
                    <a:pt x="2203450" y="1592580"/>
                    <a:pt x="2254250" y="1568450"/>
                  </a:cubicBezTo>
                  <a:cubicBezTo>
                    <a:pt x="2306320" y="1543050"/>
                    <a:pt x="2367280" y="1529080"/>
                    <a:pt x="2419350" y="1501140"/>
                  </a:cubicBezTo>
                  <a:cubicBezTo>
                    <a:pt x="2472690" y="1473200"/>
                    <a:pt x="2552700" y="1440180"/>
                    <a:pt x="2571750" y="1402080"/>
                  </a:cubicBezTo>
                  <a:cubicBezTo>
                    <a:pt x="2584450" y="1376680"/>
                    <a:pt x="2553970" y="1329690"/>
                    <a:pt x="2566670" y="1319530"/>
                  </a:cubicBezTo>
                  <a:cubicBezTo>
                    <a:pt x="2579370" y="1309370"/>
                    <a:pt x="2642870" y="1325880"/>
                    <a:pt x="2650490" y="1347470"/>
                  </a:cubicBezTo>
                  <a:cubicBezTo>
                    <a:pt x="2663190" y="1383030"/>
                    <a:pt x="2559050" y="1493520"/>
                    <a:pt x="2510790" y="1555750"/>
                  </a:cubicBezTo>
                  <a:cubicBezTo>
                    <a:pt x="2468880" y="1610360"/>
                    <a:pt x="2411730" y="1658620"/>
                    <a:pt x="2381250" y="1701800"/>
                  </a:cubicBezTo>
                  <a:cubicBezTo>
                    <a:pt x="2360930" y="1731010"/>
                    <a:pt x="2355850" y="1756410"/>
                    <a:pt x="2336800" y="1780540"/>
                  </a:cubicBezTo>
                  <a:cubicBezTo>
                    <a:pt x="2316480" y="1805940"/>
                    <a:pt x="2293620" y="1830070"/>
                    <a:pt x="2264410" y="1847850"/>
                  </a:cubicBezTo>
                  <a:cubicBezTo>
                    <a:pt x="2232660" y="1866900"/>
                    <a:pt x="2189480" y="1880870"/>
                    <a:pt x="2150110" y="1885950"/>
                  </a:cubicBezTo>
                  <a:cubicBezTo>
                    <a:pt x="2110740" y="1891030"/>
                    <a:pt x="2061210" y="1889760"/>
                    <a:pt x="2026920" y="1877060"/>
                  </a:cubicBezTo>
                  <a:cubicBezTo>
                    <a:pt x="1997710" y="1866900"/>
                    <a:pt x="1973580" y="1847850"/>
                    <a:pt x="1955800" y="1824990"/>
                  </a:cubicBezTo>
                  <a:cubicBezTo>
                    <a:pt x="1936750" y="1799590"/>
                    <a:pt x="1926590" y="1761490"/>
                    <a:pt x="1920240" y="1729740"/>
                  </a:cubicBezTo>
                  <a:cubicBezTo>
                    <a:pt x="1913890" y="1700530"/>
                    <a:pt x="1913890" y="1670050"/>
                    <a:pt x="1916430" y="1642110"/>
                  </a:cubicBezTo>
                  <a:cubicBezTo>
                    <a:pt x="1918970" y="1615440"/>
                    <a:pt x="1924050" y="1591310"/>
                    <a:pt x="1934210" y="1564640"/>
                  </a:cubicBezTo>
                  <a:cubicBezTo>
                    <a:pt x="1948180" y="1530350"/>
                    <a:pt x="1972310" y="1484630"/>
                    <a:pt x="1997710" y="1454150"/>
                  </a:cubicBezTo>
                  <a:cubicBezTo>
                    <a:pt x="2021840" y="1427480"/>
                    <a:pt x="2047240" y="1404620"/>
                    <a:pt x="2080260" y="1389380"/>
                  </a:cubicBezTo>
                  <a:cubicBezTo>
                    <a:pt x="2117090" y="1371600"/>
                    <a:pt x="2171700" y="1363980"/>
                    <a:pt x="2211070" y="1358900"/>
                  </a:cubicBezTo>
                  <a:cubicBezTo>
                    <a:pt x="2244090" y="1355090"/>
                    <a:pt x="2266950" y="1352550"/>
                    <a:pt x="2301240" y="1356360"/>
                  </a:cubicBezTo>
                  <a:cubicBezTo>
                    <a:pt x="2346960" y="1361440"/>
                    <a:pt x="2419350" y="1380490"/>
                    <a:pt x="2458720" y="1400810"/>
                  </a:cubicBezTo>
                  <a:cubicBezTo>
                    <a:pt x="2486660" y="1414780"/>
                    <a:pt x="2499360" y="1430020"/>
                    <a:pt x="2522220" y="1450340"/>
                  </a:cubicBezTo>
                  <a:cubicBezTo>
                    <a:pt x="2551430" y="1475740"/>
                    <a:pt x="2588260" y="1507490"/>
                    <a:pt x="2617470" y="1544320"/>
                  </a:cubicBezTo>
                  <a:cubicBezTo>
                    <a:pt x="2650490" y="1586230"/>
                    <a:pt x="2697480" y="1645920"/>
                    <a:pt x="2705100" y="1692910"/>
                  </a:cubicBezTo>
                  <a:cubicBezTo>
                    <a:pt x="2711450" y="1731010"/>
                    <a:pt x="2700020" y="1769110"/>
                    <a:pt x="2682240" y="1802130"/>
                  </a:cubicBezTo>
                  <a:cubicBezTo>
                    <a:pt x="2661920" y="1838960"/>
                    <a:pt x="2616200" y="1891030"/>
                    <a:pt x="2580640" y="1901190"/>
                  </a:cubicBezTo>
                  <a:cubicBezTo>
                    <a:pt x="2551430" y="1910080"/>
                    <a:pt x="2524760" y="1898650"/>
                    <a:pt x="2489200" y="1883410"/>
                  </a:cubicBezTo>
                  <a:cubicBezTo>
                    <a:pt x="2428240" y="1858010"/>
                    <a:pt x="2325370" y="1757680"/>
                    <a:pt x="2265680" y="1727200"/>
                  </a:cubicBezTo>
                  <a:cubicBezTo>
                    <a:pt x="2230120" y="1709420"/>
                    <a:pt x="2176780" y="1689100"/>
                    <a:pt x="2172970" y="1695450"/>
                  </a:cubicBezTo>
                  <a:cubicBezTo>
                    <a:pt x="2169160" y="1701800"/>
                    <a:pt x="2233930" y="1766570"/>
                    <a:pt x="2237740" y="1764030"/>
                  </a:cubicBezTo>
                  <a:cubicBezTo>
                    <a:pt x="2241550" y="1761490"/>
                    <a:pt x="2198370" y="1701800"/>
                    <a:pt x="2189480" y="1670050"/>
                  </a:cubicBezTo>
                  <a:cubicBezTo>
                    <a:pt x="2180590" y="1642110"/>
                    <a:pt x="2189480" y="1611630"/>
                    <a:pt x="2180590" y="1586230"/>
                  </a:cubicBezTo>
                  <a:cubicBezTo>
                    <a:pt x="2171700" y="1560830"/>
                    <a:pt x="2139950" y="1515110"/>
                    <a:pt x="2139950" y="1515110"/>
                  </a:cubicBezTo>
                  <a:cubicBezTo>
                    <a:pt x="2139950" y="1515110"/>
                    <a:pt x="2156460" y="1570990"/>
                    <a:pt x="2179320" y="1586230"/>
                  </a:cubicBezTo>
                  <a:cubicBezTo>
                    <a:pt x="2208530" y="1606550"/>
                    <a:pt x="2269490" y="1602740"/>
                    <a:pt x="2313940" y="1606550"/>
                  </a:cubicBezTo>
                  <a:cubicBezTo>
                    <a:pt x="2357120" y="1610360"/>
                    <a:pt x="2397760" y="1615440"/>
                    <a:pt x="2440940" y="1610360"/>
                  </a:cubicBezTo>
                  <a:cubicBezTo>
                    <a:pt x="2489200" y="1605280"/>
                    <a:pt x="2541270" y="1591310"/>
                    <a:pt x="2589530" y="1574800"/>
                  </a:cubicBezTo>
                  <a:cubicBezTo>
                    <a:pt x="2639060" y="1558290"/>
                    <a:pt x="2693670" y="1537970"/>
                    <a:pt x="2735580" y="1508760"/>
                  </a:cubicBezTo>
                  <a:cubicBezTo>
                    <a:pt x="2773680" y="1482090"/>
                    <a:pt x="2813050" y="1452880"/>
                    <a:pt x="2833370" y="1410970"/>
                  </a:cubicBezTo>
                  <a:cubicBezTo>
                    <a:pt x="2857500" y="1362710"/>
                    <a:pt x="2829560" y="1258570"/>
                    <a:pt x="2856230" y="1229360"/>
                  </a:cubicBezTo>
                  <a:cubicBezTo>
                    <a:pt x="2874010" y="1209040"/>
                    <a:pt x="2918460" y="1202690"/>
                    <a:pt x="2937510" y="1211580"/>
                  </a:cubicBezTo>
                  <a:cubicBezTo>
                    <a:pt x="2956560" y="1220470"/>
                    <a:pt x="2965450" y="1248410"/>
                    <a:pt x="2973070" y="1280160"/>
                  </a:cubicBezTo>
                  <a:cubicBezTo>
                    <a:pt x="2988310" y="1342390"/>
                    <a:pt x="3007360" y="1525270"/>
                    <a:pt x="2970530" y="1568450"/>
                  </a:cubicBezTo>
                  <a:cubicBezTo>
                    <a:pt x="2947670" y="1595120"/>
                    <a:pt x="2874010" y="1600200"/>
                    <a:pt x="2861310" y="1586230"/>
                  </a:cubicBezTo>
                  <a:cubicBezTo>
                    <a:pt x="2849880" y="1572260"/>
                    <a:pt x="2891790" y="1524000"/>
                    <a:pt x="2890520" y="1492250"/>
                  </a:cubicBezTo>
                  <a:cubicBezTo>
                    <a:pt x="2889250" y="1459230"/>
                    <a:pt x="2863850" y="1393190"/>
                    <a:pt x="2847340" y="1391920"/>
                  </a:cubicBezTo>
                  <a:cubicBezTo>
                    <a:pt x="2833370" y="1390650"/>
                    <a:pt x="2797810" y="1440180"/>
                    <a:pt x="2800350" y="1461770"/>
                  </a:cubicBezTo>
                  <a:cubicBezTo>
                    <a:pt x="2802890" y="1485900"/>
                    <a:pt x="2870200" y="1530350"/>
                    <a:pt x="2871470" y="1529080"/>
                  </a:cubicBezTo>
                  <a:cubicBezTo>
                    <a:pt x="2872740" y="1527810"/>
                    <a:pt x="2824480" y="1488440"/>
                    <a:pt x="2815590" y="1461770"/>
                  </a:cubicBezTo>
                  <a:cubicBezTo>
                    <a:pt x="2806700" y="1433830"/>
                    <a:pt x="2819400" y="1362710"/>
                    <a:pt x="2821940" y="1362710"/>
                  </a:cubicBezTo>
                  <a:cubicBezTo>
                    <a:pt x="2824480" y="1362710"/>
                    <a:pt x="2815590" y="1426210"/>
                    <a:pt x="2832100" y="1451610"/>
                  </a:cubicBezTo>
                  <a:cubicBezTo>
                    <a:pt x="2852420" y="1483360"/>
                    <a:pt x="2914650" y="1512570"/>
                    <a:pt x="2954020" y="1525270"/>
                  </a:cubicBezTo>
                  <a:cubicBezTo>
                    <a:pt x="2984500" y="1535430"/>
                    <a:pt x="3044190" y="1534160"/>
                    <a:pt x="3044190" y="1532890"/>
                  </a:cubicBezTo>
                  <a:cubicBezTo>
                    <a:pt x="3044190" y="1530350"/>
                    <a:pt x="2961640" y="1497330"/>
                    <a:pt x="2941320" y="1511300"/>
                  </a:cubicBezTo>
                  <a:cubicBezTo>
                    <a:pt x="2921000" y="1525270"/>
                    <a:pt x="2914650" y="1591310"/>
                    <a:pt x="2926080" y="1616710"/>
                  </a:cubicBezTo>
                  <a:cubicBezTo>
                    <a:pt x="2936240" y="1638300"/>
                    <a:pt x="2984500" y="1666240"/>
                    <a:pt x="2993390" y="1659890"/>
                  </a:cubicBezTo>
                  <a:cubicBezTo>
                    <a:pt x="3003550" y="1652270"/>
                    <a:pt x="2973070" y="1588770"/>
                    <a:pt x="2970530" y="1555750"/>
                  </a:cubicBezTo>
                  <a:cubicBezTo>
                    <a:pt x="2967990" y="1525270"/>
                    <a:pt x="2979420" y="1496060"/>
                    <a:pt x="2978150" y="1466850"/>
                  </a:cubicBezTo>
                  <a:cubicBezTo>
                    <a:pt x="2976880" y="1436370"/>
                    <a:pt x="2973070" y="1399540"/>
                    <a:pt x="2959100" y="1374140"/>
                  </a:cubicBezTo>
                  <a:cubicBezTo>
                    <a:pt x="2945130" y="1348740"/>
                    <a:pt x="2891790" y="1319530"/>
                    <a:pt x="2895600" y="1313180"/>
                  </a:cubicBezTo>
                  <a:cubicBezTo>
                    <a:pt x="2899410" y="1306830"/>
                    <a:pt x="2967990" y="1339850"/>
                    <a:pt x="3001010" y="1346200"/>
                  </a:cubicBezTo>
                  <a:cubicBezTo>
                    <a:pt x="3028950" y="1351280"/>
                    <a:pt x="3070860" y="1365250"/>
                    <a:pt x="3079750" y="1352550"/>
                  </a:cubicBezTo>
                  <a:cubicBezTo>
                    <a:pt x="3089910" y="1338580"/>
                    <a:pt x="3040380" y="1289050"/>
                    <a:pt x="3045460" y="1256030"/>
                  </a:cubicBezTo>
                  <a:cubicBezTo>
                    <a:pt x="3051810" y="1215390"/>
                    <a:pt x="3139440" y="1132840"/>
                    <a:pt x="3136900" y="1130300"/>
                  </a:cubicBezTo>
                  <a:cubicBezTo>
                    <a:pt x="3134360" y="1127760"/>
                    <a:pt x="3051810" y="1226820"/>
                    <a:pt x="3044190" y="1223010"/>
                  </a:cubicBezTo>
                  <a:cubicBezTo>
                    <a:pt x="3041650" y="1221740"/>
                    <a:pt x="3044190" y="1209040"/>
                    <a:pt x="3048000" y="1200150"/>
                  </a:cubicBezTo>
                  <a:cubicBezTo>
                    <a:pt x="3054350" y="1184910"/>
                    <a:pt x="3068320" y="1158240"/>
                    <a:pt x="3084830" y="1146810"/>
                  </a:cubicBezTo>
                  <a:cubicBezTo>
                    <a:pt x="3101340" y="1135380"/>
                    <a:pt x="3129280" y="1127760"/>
                    <a:pt x="3149600" y="1130300"/>
                  </a:cubicBezTo>
                  <a:cubicBezTo>
                    <a:pt x="3169920" y="1132840"/>
                    <a:pt x="3195320" y="1148080"/>
                    <a:pt x="3208020" y="1162050"/>
                  </a:cubicBezTo>
                  <a:cubicBezTo>
                    <a:pt x="3219450" y="1173480"/>
                    <a:pt x="3223260" y="1179830"/>
                    <a:pt x="3228340" y="1201420"/>
                  </a:cubicBezTo>
                  <a:cubicBezTo>
                    <a:pt x="3243580" y="1266190"/>
                    <a:pt x="3242310" y="1558290"/>
                    <a:pt x="3225800" y="1623060"/>
                  </a:cubicBezTo>
                  <a:cubicBezTo>
                    <a:pt x="3220720" y="1643380"/>
                    <a:pt x="3214370" y="1651000"/>
                    <a:pt x="3205480" y="1661160"/>
                  </a:cubicBezTo>
                  <a:cubicBezTo>
                    <a:pt x="3196590" y="1671320"/>
                    <a:pt x="3183890" y="1681480"/>
                    <a:pt x="3169920" y="1685290"/>
                  </a:cubicBezTo>
                  <a:cubicBezTo>
                    <a:pt x="3152140" y="1690370"/>
                    <a:pt x="3122930" y="1690370"/>
                    <a:pt x="3105150" y="1685290"/>
                  </a:cubicBezTo>
                  <a:cubicBezTo>
                    <a:pt x="3091180" y="1681480"/>
                    <a:pt x="3078480" y="1671320"/>
                    <a:pt x="3069590" y="1661160"/>
                  </a:cubicBezTo>
                  <a:cubicBezTo>
                    <a:pt x="3060700" y="1651000"/>
                    <a:pt x="3054350" y="1640840"/>
                    <a:pt x="3050540" y="1623060"/>
                  </a:cubicBezTo>
                  <a:cubicBezTo>
                    <a:pt x="3042920" y="1587500"/>
                    <a:pt x="3054350" y="1511300"/>
                    <a:pt x="3050540" y="1459230"/>
                  </a:cubicBezTo>
                  <a:cubicBezTo>
                    <a:pt x="3046730" y="1409700"/>
                    <a:pt x="3028950" y="1350010"/>
                    <a:pt x="3028950" y="1316990"/>
                  </a:cubicBezTo>
                  <a:cubicBezTo>
                    <a:pt x="3028950" y="1299210"/>
                    <a:pt x="3030220" y="1289050"/>
                    <a:pt x="3035300" y="1276350"/>
                  </a:cubicBezTo>
                  <a:cubicBezTo>
                    <a:pt x="3040380" y="1263650"/>
                    <a:pt x="3049270" y="1252220"/>
                    <a:pt x="3059430" y="1243330"/>
                  </a:cubicBezTo>
                  <a:cubicBezTo>
                    <a:pt x="3069590" y="1234440"/>
                    <a:pt x="3083560" y="1228090"/>
                    <a:pt x="3096260" y="1225550"/>
                  </a:cubicBezTo>
                  <a:cubicBezTo>
                    <a:pt x="3108960" y="1223010"/>
                    <a:pt x="3124200" y="1221740"/>
                    <a:pt x="3138170" y="1226820"/>
                  </a:cubicBezTo>
                  <a:cubicBezTo>
                    <a:pt x="3154680" y="1233170"/>
                    <a:pt x="3172460" y="1242060"/>
                    <a:pt x="3186430" y="1263650"/>
                  </a:cubicBezTo>
                  <a:cubicBezTo>
                    <a:pt x="3214370" y="1309370"/>
                    <a:pt x="3215640" y="1482090"/>
                    <a:pt x="3237230" y="1525270"/>
                  </a:cubicBezTo>
                  <a:cubicBezTo>
                    <a:pt x="3244850" y="1541780"/>
                    <a:pt x="3260090" y="1544320"/>
                    <a:pt x="3263900" y="1555750"/>
                  </a:cubicBezTo>
                  <a:cubicBezTo>
                    <a:pt x="3267710" y="1568450"/>
                    <a:pt x="3265170" y="1584960"/>
                    <a:pt x="3258820" y="1597660"/>
                  </a:cubicBezTo>
                  <a:cubicBezTo>
                    <a:pt x="3251200" y="1614170"/>
                    <a:pt x="3230880" y="1634490"/>
                    <a:pt x="3215640" y="1643380"/>
                  </a:cubicBezTo>
                  <a:cubicBezTo>
                    <a:pt x="3202940" y="1651000"/>
                    <a:pt x="3190240" y="1654810"/>
                    <a:pt x="3175000" y="1653540"/>
                  </a:cubicBezTo>
                  <a:cubicBezTo>
                    <a:pt x="3157220" y="1652270"/>
                    <a:pt x="3130550" y="1643380"/>
                    <a:pt x="3116580" y="1630680"/>
                  </a:cubicBezTo>
                  <a:cubicBezTo>
                    <a:pt x="3102610" y="1617980"/>
                    <a:pt x="3093720" y="1601470"/>
                    <a:pt x="3088640" y="1574800"/>
                  </a:cubicBezTo>
                  <a:cubicBezTo>
                    <a:pt x="3077210" y="1522730"/>
                    <a:pt x="3089910" y="1371600"/>
                    <a:pt x="3102610" y="1325880"/>
                  </a:cubicBezTo>
                  <a:cubicBezTo>
                    <a:pt x="3107690" y="1306830"/>
                    <a:pt x="3114040" y="1299210"/>
                    <a:pt x="3122930" y="1289050"/>
                  </a:cubicBezTo>
                  <a:cubicBezTo>
                    <a:pt x="3131820" y="1278890"/>
                    <a:pt x="3144520" y="1271270"/>
                    <a:pt x="3157220" y="1266190"/>
                  </a:cubicBezTo>
                  <a:cubicBezTo>
                    <a:pt x="3169920" y="1261110"/>
                    <a:pt x="3185160" y="1258570"/>
                    <a:pt x="3199130" y="1261110"/>
                  </a:cubicBezTo>
                  <a:cubicBezTo>
                    <a:pt x="3216910" y="1264920"/>
                    <a:pt x="3241040" y="1277620"/>
                    <a:pt x="3253740" y="1290320"/>
                  </a:cubicBezTo>
                  <a:cubicBezTo>
                    <a:pt x="3263900" y="1300480"/>
                    <a:pt x="3268980" y="1311910"/>
                    <a:pt x="3272790" y="1328420"/>
                  </a:cubicBezTo>
                  <a:cubicBezTo>
                    <a:pt x="3280410" y="1357630"/>
                    <a:pt x="3282950" y="1421130"/>
                    <a:pt x="3277870" y="1455420"/>
                  </a:cubicBezTo>
                  <a:cubicBezTo>
                    <a:pt x="3274060" y="1479550"/>
                    <a:pt x="3267710" y="1499870"/>
                    <a:pt x="3255010" y="1515110"/>
                  </a:cubicBezTo>
                  <a:cubicBezTo>
                    <a:pt x="3242310" y="1530350"/>
                    <a:pt x="3216910" y="1540510"/>
                    <a:pt x="3199130" y="1544320"/>
                  </a:cubicBezTo>
                  <a:cubicBezTo>
                    <a:pt x="3183890" y="1546860"/>
                    <a:pt x="3169920" y="1545590"/>
                    <a:pt x="3155950" y="1539240"/>
                  </a:cubicBezTo>
                  <a:cubicBezTo>
                    <a:pt x="3139440" y="1531620"/>
                    <a:pt x="3119120" y="1518920"/>
                    <a:pt x="3107690" y="1497330"/>
                  </a:cubicBezTo>
                  <a:cubicBezTo>
                    <a:pt x="3088640" y="1460500"/>
                    <a:pt x="3105150" y="1365250"/>
                    <a:pt x="3087370" y="1323340"/>
                  </a:cubicBezTo>
                  <a:cubicBezTo>
                    <a:pt x="3074670" y="1294130"/>
                    <a:pt x="3042920" y="1280160"/>
                    <a:pt x="3032760" y="1259840"/>
                  </a:cubicBezTo>
                  <a:cubicBezTo>
                    <a:pt x="3025140" y="1245870"/>
                    <a:pt x="3022600" y="1234440"/>
                    <a:pt x="3022600" y="1220470"/>
                  </a:cubicBezTo>
                  <a:cubicBezTo>
                    <a:pt x="3022600" y="1206500"/>
                    <a:pt x="3025140" y="1191260"/>
                    <a:pt x="3031490" y="1178560"/>
                  </a:cubicBezTo>
                  <a:cubicBezTo>
                    <a:pt x="3037840" y="1165860"/>
                    <a:pt x="3045460" y="1154430"/>
                    <a:pt x="3058160" y="1146810"/>
                  </a:cubicBezTo>
                  <a:cubicBezTo>
                    <a:pt x="3073400" y="1136650"/>
                    <a:pt x="3100070" y="1130300"/>
                    <a:pt x="3117850" y="1130300"/>
                  </a:cubicBezTo>
                  <a:cubicBezTo>
                    <a:pt x="3131820" y="1130300"/>
                    <a:pt x="3145790" y="1136650"/>
                    <a:pt x="3157220" y="1144270"/>
                  </a:cubicBezTo>
                  <a:cubicBezTo>
                    <a:pt x="3168650" y="1151890"/>
                    <a:pt x="3180080" y="1159510"/>
                    <a:pt x="3185160" y="1174750"/>
                  </a:cubicBezTo>
                  <a:cubicBezTo>
                    <a:pt x="3192780" y="1198880"/>
                    <a:pt x="3168650" y="1244600"/>
                    <a:pt x="3169920" y="1281430"/>
                  </a:cubicBezTo>
                  <a:cubicBezTo>
                    <a:pt x="3171190" y="1320800"/>
                    <a:pt x="3210560" y="1375410"/>
                    <a:pt x="3195320" y="1400810"/>
                  </a:cubicBezTo>
                  <a:cubicBezTo>
                    <a:pt x="3181350" y="1424940"/>
                    <a:pt x="3111500" y="1442720"/>
                    <a:pt x="3087370" y="1431290"/>
                  </a:cubicBezTo>
                  <a:cubicBezTo>
                    <a:pt x="3067050" y="1422400"/>
                    <a:pt x="3054350" y="1377950"/>
                    <a:pt x="3051810" y="1356360"/>
                  </a:cubicBezTo>
                  <a:cubicBezTo>
                    <a:pt x="3049270" y="1339850"/>
                    <a:pt x="3054350" y="1325880"/>
                    <a:pt x="3060700" y="1313180"/>
                  </a:cubicBezTo>
                  <a:cubicBezTo>
                    <a:pt x="3067050" y="1300480"/>
                    <a:pt x="3077210" y="1287780"/>
                    <a:pt x="3088640" y="1280160"/>
                  </a:cubicBezTo>
                  <a:cubicBezTo>
                    <a:pt x="3100070" y="1271270"/>
                    <a:pt x="3114040" y="1264920"/>
                    <a:pt x="3129280" y="1263650"/>
                  </a:cubicBezTo>
                  <a:cubicBezTo>
                    <a:pt x="3147060" y="1262380"/>
                    <a:pt x="3168650" y="1264920"/>
                    <a:pt x="3191510" y="1277620"/>
                  </a:cubicBezTo>
                  <a:cubicBezTo>
                    <a:pt x="3229610" y="1299210"/>
                    <a:pt x="3319780" y="1405890"/>
                    <a:pt x="3318510" y="1407160"/>
                  </a:cubicBezTo>
                  <a:cubicBezTo>
                    <a:pt x="3317240" y="1408430"/>
                    <a:pt x="3266440" y="1375410"/>
                    <a:pt x="3256280" y="1353820"/>
                  </a:cubicBezTo>
                  <a:cubicBezTo>
                    <a:pt x="3247390" y="1334770"/>
                    <a:pt x="3247390" y="1306830"/>
                    <a:pt x="3255010" y="1287780"/>
                  </a:cubicBezTo>
                  <a:cubicBezTo>
                    <a:pt x="3262630" y="1268730"/>
                    <a:pt x="3281680" y="1248410"/>
                    <a:pt x="3298190" y="1238250"/>
                  </a:cubicBezTo>
                  <a:cubicBezTo>
                    <a:pt x="3310890" y="1230630"/>
                    <a:pt x="3327400" y="1226820"/>
                    <a:pt x="3341370" y="1226820"/>
                  </a:cubicBezTo>
                  <a:cubicBezTo>
                    <a:pt x="3355340" y="1226820"/>
                    <a:pt x="3371850" y="1229360"/>
                    <a:pt x="3384550" y="1236980"/>
                  </a:cubicBezTo>
                  <a:cubicBezTo>
                    <a:pt x="3401060" y="1245870"/>
                    <a:pt x="3422650" y="1264920"/>
                    <a:pt x="3427730" y="1285240"/>
                  </a:cubicBezTo>
                  <a:cubicBezTo>
                    <a:pt x="3434080" y="1309370"/>
                    <a:pt x="3406140" y="1343660"/>
                    <a:pt x="3409950" y="1372870"/>
                  </a:cubicBezTo>
                  <a:cubicBezTo>
                    <a:pt x="3413760" y="1403350"/>
                    <a:pt x="3454400" y="1432560"/>
                    <a:pt x="3453130" y="1465580"/>
                  </a:cubicBezTo>
                  <a:cubicBezTo>
                    <a:pt x="3451860" y="1504950"/>
                    <a:pt x="3412490" y="1572260"/>
                    <a:pt x="3379470" y="1592580"/>
                  </a:cubicBezTo>
                  <a:cubicBezTo>
                    <a:pt x="3352800" y="1609090"/>
                    <a:pt x="3310890" y="1601470"/>
                    <a:pt x="3281680" y="1596390"/>
                  </a:cubicBezTo>
                  <a:cubicBezTo>
                    <a:pt x="3255010" y="1592580"/>
                    <a:pt x="3229610" y="1583690"/>
                    <a:pt x="3209290" y="1570990"/>
                  </a:cubicBezTo>
                  <a:cubicBezTo>
                    <a:pt x="3191510" y="1559560"/>
                    <a:pt x="3169920" y="1544320"/>
                    <a:pt x="3167380" y="1527810"/>
                  </a:cubicBezTo>
                  <a:cubicBezTo>
                    <a:pt x="3163570" y="1510030"/>
                    <a:pt x="3178810" y="1480820"/>
                    <a:pt x="3194050" y="1465580"/>
                  </a:cubicBezTo>
                  <a:cubicBezTo>
                    <a:pt x="3208020" y="1450340"/>
                    <a:pt x="3233420" y="1437640"/>
                    <a:pt x="3255010" y="1436370"/>
                  </a:cubicBezTo>
                  <a:cubicBezTo>
                    <a:pt x="3275330" y="1435100"/>
                    <a:pt x="3303270" y="1443990"/>
                    <a:pt x="3319780" y="1455420"/>
                  </a:cubicBezTo>
                  <a:cubicBezTo>
                    <a:pt x="3332480" y="1464310"/>
                    <a:pt x="3341370" y="1478280"/>
                    <a:pt x="3347720" y="1490980"/>
                  </a:cubicBezTo>
                  <a:cubicBezTo>
                    <a:pt x="3354070" y="1504950"/>
                    <a:pt x="3357880" y="1535430"/>
                    <a:pt x="3356610" y="1535430"/>
                  </a:cubicBezTo>
                  <a:cubicBezTo>
                    <a:pt x="3355340" y="1535430"/>
                    <a:pt x="3322320" y="1482090"/>
                    <a:pt x="3331210" y="1463040"/>
                  </a:cubicBezTo>
                  <a:cubicBezTo>
                    <a:pt x="3342640" y="1437640"/>
                    <a:pt x="3415030" y="1403350"/>
                    <a:pt x="3449320" y="1409700"/>
                  </a:cubicBezTo>
                  <a:cubicBezTo>
                    <a:pt x="3481070" y="1416050"/>
                    <a:pt x="3517900" y="1461770"/>
                    <a:pt x="3529330" y="1489710"/>
                  </a:cubicBezTo>
                  <a:cubicBezTo>
                    <a:pt x="3538220" y="1511300"/>
                    <a:pt x="3535680" y="1537970"/>
                    <a:pt x="3530600" y="1557020"/>
                  </a:cubicBezTo>
                  <a:cubicBezTo>
                    <a:pt x="3526790" y="1572260"/>
                    <a:pt x="3517900" y="1586230"/>
                    <a:pt x="3507740" y="1597660"/>
                  </a:cubicBezTo>
                  <a:cubicBezTo>
                    <a:pt x="3497580" y="1609090"/>
                    <a:pt x="3483610" y="1617980"/>
                    <a:pt x="3469640" y="1623060"/>
                  </a:cubicBezTo>
                  <a:cubicBezTo>
                    <a:pt x="3455670" y="1628140"/>
                    <a:pt x="3439160" y="1629410"/>
                    <a:pt x="3423920" y="1628140"/>
                  </a:cubicBezTo>
                  <a:cubicBezTo>
                    <a:pt x="3408680" y="1626870"/>
                    <a:pt x="3393440" y="1621790"/>
                    <a:pt x="3380740" y="1611630"/>
                  </a:cubicBezTo>
                  <a:cubicBezTo>
                    <a:pt x="3365500" y="1598930"/>
                    <a:pt x="3340100" y="1557020"/>
                    <a:pt x="3342640" y="1554480"/>
                  </a:cubicBezTo>
                  <a:cubicBezTo>
                    <a:pt x="3346450" y="1551940"/>
                    <a:pt x="3394710" y="1619250"/>
                    <a:pt x="3422650" y="1621790"/>
                  </a:cubicBezTo>
                  <a:cubicBezTo>
                    <a:pt x="3449320" y="1624330"/>
                    <a:pt x="3489960" y="1569720"/>
                    <a:pt x="3506470" y="1577340"/>
                  </a:cubicBezTo>
                  <a:cubicBezTo>
                    <a:pt x="3520440" y="1583690"/>
                    <a:pt x="3525520" y="1621790"/>
                    <a:pt x="3525520" y="1642110"/>
                  </a:cubicBezTo>
                  <a:cubicBezTo>
                    <a:pt x="3525520" y="1658620"/>
                    <a:pt x="3522980" y="1673860"/>
                    <a:pt x="3514090" y="1687830"/>
                  </a:cubicBezTo>
                  <a:cubicBezTo>
                    <a:pt x="3503930" y="1704340"/>
                    <a:pt x="3479800" y="1725930"/>
                    <a:pt x="3462020" y="1733550"/>
                  </a:cubicBezTo>
                  <a:cubicBezTo>
                    <a:pt x="3446780" y="1739900"/>
                    <a:pt x="3430270" y="1741170"/>
                    <a:pt x="3415030" y="1738630"/>
                  </a:cubicBezTo>
                  <a:cubicBezTo>
                    <a:pt x="3399790" y="1736090"/>
                    <a:pt x="3384550" y="1729740"/>
                    <a:pt x="3371850" y="1720850"/>
                  </a:cubicBezTo>
                  <a:cubicBezTo>
                    <a:pt x="3359150" y="1711960"/>
                    <a:pt x="3347720" y="1699260"/>
                    <a:pt x="3340100" y="1686560"/>
                  </a:cubicBezTo>
                  <a:cubicBezTo>
                    <a:pt x="3332480" y="1672590"/>
                    <a:pt x="3322320" y="1651000"/>
                    <a:pt x="3329940" y="1640840"/>
                  </a:cubicBezTo>
                  <a:cubicBezTo>
                    <a:pt x="3346450" y="1617980"/>
                    <a:pt x="3515360" y="1611630"/>
                    <a:pt x="3531870" y="1631950"/>
                  </a:cubicBezTo>
                  <a:cubicBezTo>
                    <a:pt x="3539490" y="1642110"/>
                    <a:pt x="3528060" y="1663700"/>
                    <a:pt x="3520440" y="1677670"/>
                  </a:cubicBezTo>
                  <a:cubicBezTo>
                    <a:pt x="3512820" y="1690370"/>
                    <a:pt x="3501390" y="1703070"/>
                    <a:pt x="3488690" y="1711960"/>
                  </a:cubicBezTo>
                  <a:cubicBezTo>
                    <a:pt x="3475990" y="1720850"/>
                    <a:pt x="3462020" y="1727200"/>
                    <a:pt x="3445510" y="1728470"/>
                  </a:cubicBezTo>
                  <a:cubicBezTo>
                    <a:pt x="3425190" y="1729740"/>
                    <a:pt x="3393440" y="1722120"/>
                    <a:pt x="3376930" y="1711960"/>
                  </a:cubicBezTo>
                  <a:cubicBezTo>
                    <a:pt x="3362960" y="1703070"/>
                    <a:pt x="3352800" y="1690370"/>
                    <a:pt x="3346450" y="1676400"/>
                  </a:cubicBezTo>
                  <a:cubicBezTo>
                    <a:pt x="3340100" y="1662430"/>
                    <a:pt x="3328670" y="1643380"/>
                    <a:pt x="3336290" y="1630680"/>
                  </a:cubicBezTo>
                  <a:cubicBezTo>
                    <a:pt x="3350260" y="1606550"/>
                    <a:pt x="3451860" y="1600200"/>
                    <a:pt x="3497580" y="1582420"/>
                  </a:cubicBezTo>
                  <a:cubicBezTo>
                    <a:pt x="3534410" y="1568450"/>
                    <a:pt x="3563620" y="1530350"/>
                    <a:pt x="3591560" y="1535430"/>
                  </a:cubicBezTo>
                  <a:cubicBezTo>
                    <a:pt x="3622040" y="1540510"/>
                    <a:pt x="3663950" y="1602740"/>
                    <a:pt x="3674110" y="1624330"/>
                  </a:cubicBezTo>
                  <a:cubicBezTo>
                    <a:pt x="3677920" y="1634490"/>
                    <a:pt x="3677920" y="1638300"/>
                    <a:pt x="3676650" y="1648460"/>
                  </a:cubicBezTo>
                  <a:cubicBezTo>
                    <a:pt x="3674110" y="1664970"/>
                    <a:pt x="3661410" y="1697990"/>
                    <a:pt x="3648710" y="1713230"/>
                  </a:cubicBezTo>
                  <a:cubicBezTo>
                    <a:pt x="3637280" y="1725930"/>
                    <a:pt x="3623310" y="1733550"/>
                    <a:pt x="3608070" y="1738630"/>
                  </a:cubicBezTo>
                  <a:cubicBezTo>
                    <a:pt x="3594100" y="1743710"/>
                    <a:pt x="3577590" y="1746250"/>
                    <a:pt x="3561080" y="1742440"/>
                  </a:cubicBezTo>
                  <a:cubicBezTo>
                    <a:pt x="3542030" y="1737360"/>
                    <a:pt x="3516630" y="1727200"/>
                    <a:pt x="3500120" y="1706880"/>
                  </a:cubicBezTo>
                  <a:cubicBezTo>
                    <a:pt x="3475990" y="1675130"/>
                    <a:pt x="3477260" y="1597660"/>
                    <a:pt x="3458210" y="1551940"/>
                  </a:cubicBezTo>
                  <a:cubicBezTo>
                    <a:pt x="3441700" y="1512570"/>
                    <a:pt x="3388360" y="1468120"/>
                    <a:pt x="3398520" y="1446530"/>
                  </a:cubicBezTo>
                  <a:cubicBezTo>
                    <a:pt x="3407410" y="1426210"/>
                    <a:pt x="3506470" y="1433830"/>
                    <a:pt x="3507740" y="1423670"/>
                  </a:cubicBezTo>
                  <a:cubicBezTo>
                    <a:pt x="3509010" y="1416050"/>
                    <a:pt x="3444240" y="1405890"/>
                    <a:pt x="3442970" y="1397000"/>
                  </a:cubicBezTo>
                  <a:cubicBezTo>
                    <a:pt x="3441700" y="1389380"/>
                    <a:pt x="3465830" y="1376680"/>
                    <a:pt x="3481070" y="1372870"/>
                  </a:cubicBezTo>
                  <a:cubicBezTo>
                    <a:pt x="3498850" y="1367790"/>
                    <a:pt x="3529330" y="1370330"/>
                    <a:pt x="3547110" y="1376680"/>
                  </a:cubicBezTo>
                  <a:cubicBezTo>
                    <a:pt x="3562350" y="1381760"/>
                    <a:pt x="3573780" y="1391920"/>
                    <a:pt x="3582670" y="1403350"/>
                  </a:cubicBezTo>
                  <a:cubicBezTo>
                    <a:pt x="3591560" y="1414780"/>
                    <a:pt x="3599180" y="1430020"/>
                    <a:pt x="3601720" y="1443990"/>
                  </a:cubicBezTo>
                  <a:cubicBezTo>
                    <a:pt x="3604260" y="1457960"/>
                    <a:pt x="3604260" y="1474470"/>
                    <a:pt x="3600450" y="1488440"/>
                  </a:cubicBezTo>
                  <a:cubicBezTo>
                    <a:pt x="3596640" y="1502410"/>
                    <a:pt x="3580130" y="1529080"/>
                    <a:pt x="3577590" y="1527810"/>
                  </a:cubicBezTo>
                  <a:cubicBezTo>
                    <a:pt x="3575050" y="1526540"/>
                    <a:pt x="3611880" y="1456690"/>
                    <a:pt x="3601720" y="1443990"/>
                  </a:cubicBezTo>
                  <a:cubicBezTo>
                    <a:pt x="3590290" y="1430020"/>
                    <a:pt x="3530600" y="1456690"/>
                    <a:pt x="3509010" y="1451610"/>
                  </a:cubicBezTo>
                  <a:cubicBezTo>
                    <a:pt x="3496310" y="1447800"/>
                    <a:pt x="3482340" y="1441450"/>
                    <a:pt x="3482340" y="1433830"/>
                  </a:cubicBezTo>
                  <a:cubicBezTo>
                    <a:pt x="3482340" y="1423670"/>
                    <a:pt x="3519170" y="1402080"/>
                    <a:pt x="3538220" y="1395730"/>
                  </a:cubicBezTo>
                  <a:cubicBezTo>
                    <a:pt x="3553460" y="1390650"/>
                    <a:pt x="3569970" y="1391920"/>
                    <a:pt x="3583940" y="1395730"/>
                  </a:cubicBezTo>
                  <a:cubicBezTo>
                    <a:pt x="3597910" y="1399540"/>
                    <a:pt x="3613150" y="1404620"/>
                    <a:pt x="3624580" y="1416050"/>
                  </a:cubicBezTo>
                  <a:cubicBezTo>
                    <a:pt x="3638550" y="1430020"/>
                    <a:pt x="3653790" y="1455420"/>
                    <a:pt x="3656330" y="1477010"/>
                  </a:cubicBezTo>
                  <a:cubicBezTo>
                    <a:pt x="3658870" y="1497330"/>
                    <a:pt x="3636010" y="1522730"/>
                    <a:pt x="3639820" y="1541780"/>
                  </a:cubicBezTo>
                  <a:cubicBezTo>
                    <a:pt x="3643630" y="1559560"/>
                    <a:pt x="3670300" y="1573530"/>
                    <a:pt x="3674110" y="1590040"/>
                  </a:cubicBezTo>
                  <a:cubicBezTo>
                    <a:pt x="3676650" y="1604010"/>
                    <a:pt x="3670300" y="1621790"/>
                    <a:pt x="3663950" y="1634490"/>
                  </a:cubicBezTo>
                  <a:cubicBezTo>
                    <a:pt x="3657600" y="1648460"/>
                    <a:pt x="3646170" y="1661160"/>
                    <a:pt x="3633470" y="1670050"/>
                  </a:cubicBezTo>
                  <a:cubicBezTo>
                    <a:pt x="3620770" y="1678940"/>
                    <a:pt x="3605530" y="1685290"/>
                    <a:pt x="3590290" y="1686560"/>
                  </a:cubicBezTo>
                  <a:cubicBezTo>
                    <a:pt x="3575050" y="1687830"/>
                    <a:pt x="3559810" y="1687830"/>
                    <a:pt x="3544570" y="1681480"/>
                  </a:cubicBezTo>
                  <a:cubicBezTo>
                    <a:pt x="3526790" y="1673860"/>
                    <a:pt x="3502660" y="1652270"/>
                    <a:pt x="3492500" y="1635760"/>
                  </a:cubicBezTo>
                  <a:cubicBezTo>
                    <a:pt x="3483610" y="1621790"/>
                    <a:pt x="3482340" y="1610360"/>
                    <a:pt x="3481070" y="1591310"/>
                  </a:cubicBezTo>
                  <a:cubicBezTo>
                    <a:pt x="3478530" y="1557020"/>
                    <a:pt x="3486150" y="1477010"/>
                    <a:pt x="3492500" y="1442720"/>
                  </a:cubicBezTo>
                  <a:cubicBezTo>
                    <a:pt x="3496310" y="1423670"/>
                    <a:pt x="3496310" y="1412240"/>
                    <a:pt x="3505200" y="1398270"/>
                  </a:cubicBezTo>
                  <a:cubicBezTo>
                    <a:pt x="3515360" y="1381760"/>
                    <a:pt x="3539490" y="1362710"/>
                    <a:pt x="3557270" y="1355090"/>
                  </a:cubicBezTo>
                  <a:cubicBezTo>
                    <a:pt x="3572510" y="1348740"/>
                    <a:pt x="3587750" y="1347470"/>
                    <a:pt x="3602990" y="1351280"/>
                  </a:cubicBezTo>
                  <a:cubicBezTo>
                    <a:pt x="3622040" y="1355090"/>
                    <a:pt x="3648710" y="1370330"/>
                    <a:pt x="3661410" y="1384300"/>
                  </a:cubicBezTo>
                  <a:cubicBezTo>
                    <a:pt x="3672840" y="1395730"/>
                    <a:pt x="3677920" y="1408430"/>
                    <a:pt x="3681730" y="1426210"/>
                  </a:cubicBezTo>
                  <a:cubicBezTo>
                    <a:pt x="3688080" y="1452880"/>
                    <a:pt x="3689350" y="1503680"/>
                    <a:pt x="3683000" y="1529080"/>
                  </a:cubicBezTo>
                  <a:cubicBezTo>
                    <a:pt x="3679190" y="1546860"/>
                    <a:pt x="3671570" y="1558290"/>
                    <a:pt x="3661410" y="1569720"/>
                  </a:cubicBezTo>
                  <a:cubicBezTo>
                    <a:pt x="3651250" y="1581150"/>
                    <a:pt x="3637280" y="1591310"/>
                    <a:pt x="3623310" y="1596390"/>
                  </a:cubicBezTo>
                  <a:cubicBezTo>
                    <a:pt x="3609340" y="1601470"/>
                    <a:pt x="3592830" y="1604010"/>
                    <a:pt x="3577590" y="1602740"/>
                  </a:cubicBezTo>
                  <a:cubicBezTo>
                    <a:pt x="3562350" y="1601470"/>
                    <a:pt x="3547110" y="1595120"/>
                    <a:pt x="3534410" y="1586230"/>
                  </a:cubicBezTo>
                  <a:cubicBezTo>
                    <a:pt x="3521710" y="1577340"/>
                    <a:pt x="3510280" y="1564640"/>
                    <a:pt x="3502660" y="1551940"/>
                  </a:cubicBezTo>
                  <a:cubicBezTo>
                    <a:pt x="3495040" y="1537970"/>
                    <a:pt x="3486150" y="1518920"/>
                    <a:pt x="3492500" y="1506220"/>
                  </a:cubicBezTo>
                  <a:cubicBezTo>
                    <a:pt x="3501390" y="1488440"/>
                    <a:pt x="3549650" y="1482090"/>
                    <a:pt x="3575050" y="1464310"/>
                  </a:cubicBezTo>
                  <a:cubicBezTo>
                    <a:pt x="3600450" y="1446530"/>
                    <a:pt x="3627120" y="1395730"/>
                    <a:pt x="3644900" y="1398270"/>
                  </a:cubicBezTo>
                  <a:cubicBezTo>
                    <a:pt x="3658870" y="1400810"/>
                    <a:pt x="3672840" y="1441450"/>
                    <a:pt x="3675380" y="1456690"/>
                  </a:cubicBezTo>
                  <a:cubicBezTo>
                    <a:pt x="3676650" y="1465580"/>
                    <a:pt x="3675380" y="1470660"/>
                    <a:pt x="3672840" y="1479550"/>
                  </a:cubicBezTo>
                  <a:cubicBezTo>
                    <a:pt x="3669030" y="1490980"/>
                    <a:pt x="3660140" y="1508760"/>
                    <a:pt x="3649980" y="1520190"/>
                  </a:cubicBezTo>
                  <a:cubicBezTo>
                    <a:pt x="3639820" y="1531620"/>
                    <a:pt x="3625850" y="1541780"/>
                    <a:pt x="3611880" y="1546860"/>
                  </a:cubicBezTo>
                  <a:cubicBezTo>
                    <a:pt x="3597910" y="1551940"/>
                    <a:pt x="3580130" y="1554480"/>
                    <a:pt x="3564890" y="1551940"/>
                  </a:cubicBezTo>
                  <a:cubicBezTo>
                    <a:pt x="3549650" y="1549400"/>
                    <a:pt x="3534410" y="1544320"/>
                    <a:pt x="3521710" y="1535430"/>
                  </a:cubicBezTo>
                  <a:cubicBezTo>
                    <a:pt x="3509010" y="1526540"/>
                    <a:pt x="3497580" y="1513840"/>
                    <a:pt x="3491230" y="1499870"/>
                  </a:cubicBezTo>
                  <a:cubicBezTo>
                    <a:pt x="3484880" y="1487170"/>
                    <a:pt x="3482340" y="1473200"/>
                    <a:pt x="3481070" y="1455420"/>
                  </a:cubicBezTo>
                  <a:cubicBezTo>
                    <a:pt x="3479800" y="1431290"/>
                    <a:pt x="3484880" y="1393190"/>
                    <a:pt x="3493770" y="1370330"/>
                  </a:cubicBezTo>
                  <a:cubicBezTo>
                    <a:pt x="3500120" y="1353820"/>
                    <a:pt x="3506470" y="1341120"/>
                    <a:pt x="3519170" y="1330960"/>
                  </a:cubicBezTo>
                  <a:cubicBezTo>
                    <a:pt x="3534410" y="1318260"/>
                    <a:pt x="3561080" y="1304290"/>
                    <a:pt x="3582670" y="1303020"/>
                  </a:cubicBezTo>
                  <a:cubicBezTo>
                    <a:pt x="3604260" y="1301750"/>
                    <a:pt x="3630930" y="1310640"/>
                    <a:pt x="3647440" y="1324610"/>
                  </a:cubicBezTo>
                  <a:cubicBezTo>
                    <a:pt x="3663950" y="1338580"/>
                    <a:pt x="3674110" y="1358900"/>
                    <a:pt x="3683000" y="1384300"/>
                  </a:cubicBezTo>
                  <a:cubicBezTo>
                    <a:pt x="3695700" y="1423670"/>
                    <a:pt x="3705860" y="1499870"/>
                    <a:pt x="3700780" y="1540510"/>
                  </a:cubicBezTo>
                  <a:cubicBezTo>
                    <a:pt x="3696970" y="1567180"/>
                    <a:pt x="3689350" y="1590040"/>
                    <a:pt x="3676650" y="1605280"/>
                  </a:cubicBezTo>
                  <a:cubicBezTo>
                    <a:pt x="3666490" y="1617980"/>
                    <a:pt x="3653790" y="1626870"/>
                    <a:pt x="3638550" y="1631950"/>
                  </a:cubicBezTo>
                  <a:cubicBezTo>
                    <a:pt x="3619500" y="1638300"/>
                    <a:pt x="3587750" y="1638300"/>
                    <a:pt x="3568700" y="1631950"/>
                  </a:cubicBezTo>
                  <a:cubicBezTo>
                    <a:pt x="3552190" y="1626870"/>
                    <a:pt x="3539490" y="1616710"/>
                    <a:pt x="3529330" y="1605280"/>
                  </a:cubicBezTo>
                  <a:cubicBezTo>
                    <a:pt x="3519170" y="1593850"/>
                    <a:pt x="3511550" y="1582420"/>
                    <a:pt x="3507740" y="1563370"/>
                  </a:cubicBezTo>
                  <a:cubicBezTo>
                    <a:pt x="3501390" y="1532890"/>
                    <a:pt x="3509010" y="1475740"/>
                    <a:pt x="3515360" y="1436370"/>
                  </a:cubicBezTo>
                  <a:cubicBezTo>
                    <a:pt x="3521710" y="1400810"/>
                    <a:pt x="3526790" y="1363980"/>
                    <a:pt x="3542030" y="1338580"/>
                  </a:cubicBezTo>
                  <a:cubicBezTo>
                    <a:pt x="3554730" y="1318260"/>
                    <a:pt x="3576320" y="1300480"/>
                    <a:pt x="3594100" y="1292860"/>
                  </a:cubicBezTo>
                  <a:cubicBezTo>
                    <a:pt x="3609340" y="1286510"/>
                    <a:pt x="3624580" y="1286510"/>
                    <a:pt x="3639820" y="1287780"/>
                  </a:cubicBezTo>
                  <a:cubicBezTo>
                    <a:pt x="3655060" y="1289050"/>
                    <a:pt x="3671570" y="1294130"/>
                    <a:pt x="3684270" y="1304290"/>
                  </a:cubicBezTo>
                  <a:cubicBezTo>
                    <a:pt x="3699510" y="1316990"/>
                    <a:pt x="3713480" y="1337310"/>
                    <a:pt x="3723640" y="1361440"/>
                  </a:cubicBezTo>
                  <a:cubicBezTo>
                    <a:pt x="3737610" y="1394460"/>
                    <a:pt x="3751580" y="1456690"/>
                    <a:pt x="3751580" y="1488440"/>
                  </a:cubicBezTo>
                  <a:cubicBezTo>
                    <a:pt x="3751580" y="1507490"/>
                    <a:pt x="3747770" y="1521460"/>
                    <a:pt x="3741420" y="1535430"/>
                  </a:cubicBezTo>
                  <a:cubicBezTo>
                    <a:pt x="3735070" y="1549400"/>
                    <a:pt x="3724910" y="1562100"/>
                    <a:pt x="3710940" y="1570990"/>
                  </a:cubicBezTo>
                  <a:cubicBezTo>
                    <a:pt x="3694430" y="1581150"/>
                    <a:pt x="3663950" y="1590040"/>
                    <a:pt x="3643630" y="1588770"/>
                  </a:cubicBezTo>
                  <a:cubicBezTo>
                    <a:pt x="3627120" y="1588770"/>
                    <a:pt x="3611880" y="1583690"/>
                    <a:pt x="3599180" y="1573530"/>
                  </a:cubicBezTo>
                  <a:cubicBezTo>
                    <a:pt x="3582670" y="1562100"/>
                    <a:pt x="3566160" y="1539240"/>
                    <a:pt x="3557270" y="1516380"/>
                  </a:cubicBezTo>
                  <a:cubicBezTo>
                    <a:pt x="3545840" y="1487170"/>
                    <a:pt x="3558540" y="1442720"/>
                    <a:pt x="3545840" y="1410970"/>
                  </a:cubicBezTo>
                  <a:cubicBezTo>
                    <a:pt x="3533140" y="1379220"/>
                    <a:pt x="3474720" y="1339850"/>
                    <a:pt x="3481070" y="1324610"/>
                  </a:cubicBezTo>
                  <a:cubicBezTo>
                    <a:pt x="3487420" y="1310640"/>
                    <a:pt x="3552190" y="1332230"/>
                    <a:pt x="3573780" y="1316990"/>
                  </a:cubicBezTo>
                  <a:cubicBezTo>
                    <a:pt x="3595370" y="1303020"/>
                    <a:pt x="3620770" y="1252220"/>
                    <a:pt x="3611880" y="1239520"/>
                  </a:cubicBezTo>
                  <a:cubicBezTo>
                    <a:pt x="3600450" y="1223010"/>
                    <a:pt x="3489960" y="1262380"/>
                    <a:pt x="3478530" y="1248410"/>
                  </a:cubicBezTo>
                  <a:cubicBezTo>
                    <a:pt x="3472180" y="1239520"/>
                    <a:pt x="3484880" y="1217930"/>
                    <a:pt x="3492500" y="1205230"/>
                  </a:cubicBezTo>
                  <a:cubicBezTo>
                    <a:pt x="3500120" y="1192530"/>
                    <a:pt x="3511550" y="1181100"/>
                    <a:pt x="3525520" y="1173480"/>
                  </a:cubicBezTo>
                  <a:cubicBezTo>
                    <a:pt x="3543300" y="1164590"/>
                    <a:pt x="3572510" y="1159510"/>
                    <a:pt x="3591560" y="1162050"/>
                  </a:cubicBezTo>
                  <a:cubicBezTo>
                    <a:pt x="3608070" y="1164590"/>
                    <a:pt x="3622040" y="1172210"/>
                    <a:pt x="3633470" y="1181100"/>
                  </a:cubicBezTo>
                  <a:cubicBezTo>
                    <a:pt x="3644900" y="1189990"/>
                    <a:pt x="3652520" y="1197610"/>
                    <a:pt x="3661410" y="1216660"/>
                  </a:cubicBezTo>
                  <a:cubicBezTo>
                    <a:pt x="3683000" y="1259840"/>
                    <a:pt x="3726180" y="1398270"/>
                    <a:pt x="3721100" y="1450340"/>
                  </a:cubicBezTo>
                  <a:cubicBezTo>
                    <a:pt x="3718560" y="1478280"/>
                    <a:pt x="3705860" y="1497330"/>
                    <a:pt x="3690620" y="1511300"/>
                  </a:cubicBezTo>
                  <a:cubicBezTo>
                    <a:pt x="3675380" y="1525270"/>
                    <a:pt x="3648710" y="1535430"/>
                    <a:pt x="3627120" y="1535430"/>
                  </a:cubicBezTo>
                  <a:cubicBezTo>
                    <a:pt x="3605530" y="1535430"/>
                    <a:pt x="3578860" y="1524000"/>
                    <a:pt x="3563620" y="1511300"/>
                  </a:cubicBezTo>
                  <a:cubicBezTo>
                    <a:pt x="3550920" y="1501140"/>
                    <a:pt x="3543300" y="1489710"/>
                    <a:pt x="3538220" y="1473200"/>
                  </a:cubicBezTo>
                  <a:cubicBezTo>
                    <a:pt x="3531870" y="1449070"/>
                    <a:pt x="3536950" y="1400810"/>
                    <a:pt x="3543300" y="1375410"/>
                  </a:cubicBezTo>
                  <a:cubicBezTo>
                    <a:pt x="3547110" y="1357630"/>
                    <a:pt x="3552190" y="1344930"/>
                    <a:pt x="3561080" y="1332230"/>
                  </a:cubicBezTo>
                  <a:cubicBezTo>
                    <a:pt x="3569970" y="1320800"/>
                    <a:pt x="3582670" y="1309370"/>
                    <a:pt x="3596640" y="1303020"/>
                  </a:cubicBezTo>
                  <a:cubicBezTo>
                    <a:pt x="3609340" y="1296670"/>
                    <a:pt x="3625850" y="1294130"/>
                    <a:pt x="3641090" y="1294130"/>
                  </a:cubicBezTo>
                  <a:cubicBezTo>
                    <a:pt x="3656330" y="1294130"/>
                    <a:pt x="3671570" y="1297940"/>
                    <a:pt x="3685540" y="1306830"/>
                  </a:cubicBezTo>
                  <a:cubicBezTo>
                    <a:pt x="3702050" y="1316990"/>
                    <a:pt x="3719830" y="1334770"/>
                    <a:pt x="3728720" y="1358900"/>
                  </a:cubicBezTo>
                  <a:cubicBezTo>
                    <a:pt x="3742690" y="1393190"/>
                    <a:pt x="3742690" y="1460500"/>
                    <a:pt x="3735070" y="1503680"/>
                  </a:cubicBezTo>
                  <a:cubicBezTo>
                    <a:pt x="3727450" y="1543050"/>
                    <a:pt x="3707130" y="1579880"/>
                    <a:pt x="3689350" y="1609090"/>
                  </a:cubicBezTo>
                  <a:cubicBezTo>
                    <a:pt x="3674110" y="1634490"/>
                    <a:pt x="3649980" y="1643380"/>
                    <a:pt x="3638550" y="1672590"/>
                  </a:cubicBezTo>
                  <a:cubicBezTo>
                    <a:pt x="3622040" y="1718310"/>
                    <a:pt x="3625850" y="1819910"/>
                    <a:pt x="3632200" y="1866900"/>
                  </a:cubicBezTo>
                  <a:cubicBezTo>
                    <a:pt x="3636010" y="1896110"/>
                    <a:pt x="3653790" y="1913890"/>
                    <a:pt x="3653790" y="1934210"/>
                  </a:cubicBezTo>
                  <a:cubicBezTo>
                    <a:pt x="3653790" y="1950720"/>
                    <a:pt x="3647440" y="1964690"/>
                    <a:pt x="3639820" y="1977390"/>
                  </a:cubicBezTo>
                  <a:cubicBezTo>
                    <a:pt x="3632200" y="1990090"/>
                    <a:pt x="3620770" y="2002790"/>
                    <a:pt x="3608070" y="2010410"/>
                  </a:cubicBezTo>
                  <a:cubicBezTo>
                    <a:pt x="3595370" y="2018030"/>
                    <a:pt x="3578860" y="2021840"/>
                    <a:pt x="3564890" y="2023110"/>
                  </a:cubicBezTo>
                  <a:cubicBezTo>
                    <a:pt x="3549650" y="2024380"/>
                    <a:pt x="3533140" y="2021840"/>
                    <a:pt x="3520440" y="2015490"/>
                  </a:cubicBezTo>
                  <a:cubicBezTo>
                    <a:pt x="3506470" y="2009140"/>
                    <a:pt x="3495040" y="2002790"/>
                    <a:pt x="3484880" y="1987550"/>
                  </a:cubicBezTo>
                  <a:cubicBezTo>
                    <a:pt x="3468370" y="1963420"/>
                    <a:pt x="3455670" y="1911350"/>
                    <a:pt x="3449320" y="1871980"/>
                  </a:cubicBezTo>
                  <a:cubicBezTo>
                    <a:pt x="3442970" y="1833880"/>
                    <a:pt x="3440430" y="1793240"/>
                    <a:pt x="3444240" y="1755140"/>
                  </a:cubicBezTo>
                  <a:cubicBezTo>
                    <a:pt x="3448050" y="1719580"/>
                    <a:pt x="3454400" y="1689100"/>
                    <a:pt x="3468370" y="1652270"/>
                  </a:cubicBezTo>
                  <a:cubicBezTo>
                    <a:pt x="3487420" y="1602740"/>
                    <a:pt x="3529330" y="1517650"/>
                    <a:pt x="3554730" y="1485900"/>
                  </a:cubicBezTo>
                  <a:cubicBezTo>
                    <a:pt x="3567430" y="1469390"/>
                    <a:pt x="3575050" y="1461770"/>
                    <a:pt x="3590290" y="1455420"/>
                  </a:cubicBezTo>
                  <a:cubicBezTo>
                    <a:pt x="3608070" y="1447800"/>
                    <a:pt x="3638550" y="1442720"/>
                    <a:pt x="3658870" y="1449070"/>
                  </a:cubicBezTo>
                  <a:cubicBezTo>
                    <a:pt x="3679190" y="1455420"/>
                    <a:pt x="3702050" y="1471930"/>
                    <a:pt x="3713480" y="1489710"/>
                  </a:cubicBezTo>
                  <a:cubicBezTo>
                    <a:pt x="3724910" y="1507490"/>
                    <a:pt x="3729990" y="1536700"/>
                    <a:pt x="3728720" y="1555750"/>
                  </a:cubicBezTo>
                  <a:cubicBezTo>
                    <a:pt x="3727450" y="1572260"/>
                    <a:pt x="3714750" y="1600200"/>
                    <a:pt x="3710940" y="1598930"/>
                  </a:cubicBezTo>
                  <a:cubicBezTo>
                    <a:pt x="3705860" y="1597660"/>
                    <a:pt x="3713480" y="1493520"/>
                    <a:pt x="3713480" y="1493520"/>
                  </a:cubicBezTo>
                  <a:cubicBezTo>
                    <a:pt x="3713480" y="1493520"/>
                    <a:pt x="3718560" y="1591310"/>
                    <a:pt x="3713480" y="1631950"/>
                  </a:cubicBezTo>
                  <a:cubicBezTo>
                    <a:pt x="3709670" y="1664970"/>
                    <a:pt x="3709670" y="1697990"/>
                    <a:pt x="3690620" y="1720850"/>
                  </a:cubicBezTo>
                  <a:cubicBezTo>
                    <a:pt x="3669030" y="1747520"/>
                    <a:pt x="3614420" y="1789430"/>
                    <a:pt x="3585210" y="1775460"/>
                  </a:cubicBezTo>
                  <a:cubicBezTo>
                    <a:pt x="3529330" y="1750060"/>
                    <a:pt x="3464560" y="1432560"/>
                    <a:pt x="3488690" y="1342390"/>
                  </a:cubicBezTo>
                  <a:cubicBezTo>
                    <a:pt x="3502660" y="1291590"/>
                    <a:pt x="3548380" y="1250950"/>
                    <a:pt x="3582670" y="1242060"/>
                  </a:cubicBezTo>
                  <a:cubicBezTo>
                    <a:pt x="3611880" y="1234440"/>
                    <a:pt x="3651250" y="1249680"/>
                    <a:pt x="3676650" y="1271270"/>
                  </a:cubicBezTo>
                  <a:cubicBezTo>
                    <a:pt x="3708400" y="1297940"/>
                    <a:pt x="3727450" y="1350010"/>
                    <a:pt x="3743960" y="1402080"/>
                  </a:cubicBezTo>
                  <a:cubicBezTo>
                    <a:pt x="3765550" y="1471930"/>
                    <a:pt x="3756660" y="1601470"/>
                    <a:pt x="3774440" y="1657350"/>
                  </a:cubicBezTo>
                  <a:cubicBezTo>
                    <a:pt x="3784600" y="1686560"/>
                    <a:pt x="3806190" y="1699260"/>
                    <a:pt x="3810000" y="1720850"/>
                  </a:cubicBezTo>
                  <a:cubicBezTo>
                    <a:pt x="3813810" y="1741170"/>
                    <a:pt x="3810000" y="1766570"/>
                    <a:pt x="3801110" y="1783080"/>
                  </a:cubicBezTo>
                  <a:cubicBezTo>
                    <a:pt x="3792220" y="1800860"/>
                    <a:pt x="3771900" y="1817370"/>
                    <a:pt x="3752850" y="1823720"/>
                  </a:cubicBezTo>
                  <a:cubicBezTo>
                    <a:pt x="3733800" y="1830070"/>
                    <a:pt x="3705860" y="1827530"/>
                    <a:pt x="3689350" y="1821180"/>
                  </a:cubicBezTo>
                  <a:cubicBezTo>
                    <a:pt x="3675380" y="1816100"/>
                    <a:pt x="3663950" y="1804670"/>
                    <a:pt x="3656330" y="1795780"/>
                  </a:cubicBezTo>
                  <a:cubicBezTo>
                    <a:pt x="3651250" y="1789430"/>
                    <a:pt x="3647440" y="1786890"/>
                    <a:pt x="3644900" y="1778000"/>
                  </a:cubicBezTo>
                  <a:cubicBezTo>
                    <a:pt x="3639820" y="1760220"/>
                    <a:pt x="3646170" y="1718310"/>
                    <a:pt x="3649980" y="1685290"/>
                  </a:cubicBezTo>
                  <a:cubicBezTo>
                    <a:pt x="3655060" y="1648460"/>
                    <a:pt x="3671570" y="1610360"/>
                    <a:pt x="3674110" y="1565910"/>
                  </a:cubicBezTo>
                  <a:cubicBezTo>
                    <a:pt x="3676650" y="1511300"/>
                    <a:pt x="3641090" y="1427480"/>
                    <a:pt x="3653790" y="1384300"/>
                  </a:cubicBezTo>
                  <a:cubicBezTo>
                    <a:pt x="3661410" y="1355090"/>
                    <a:pt x="3685540" y="1330960"/>
                    <a:pt x="3703320" y="1319530"/>
                  </a:cubicBezTo>
                  <a:cubicBezTo>
                    <a:pt x="3716020" y="1311910"/>
                    <a:pt x="3729990" y="1310640"/>
                    <a:pt x="3743960" y="1311910"/>
                  </a:cubicBezTo>
                  <a:cubicBezTo>
                    <a:pt x="3757930" y="1313180"/>
                    <a:pt x="3773170" y="1316990"/>
                    <a:pt x="3784600" y="1324610"/>
                  </a:cubicBezTo>
                  <a:cubicBezTo>
                    <a:pt x="3796030" y="1330960"/>
                    <a:pt x="3807460" y="1342390"/>
                    <a:pt x="3813810" y="1353820"/>
                  </a:cubicBezTo>
                  <a:cubicBezTo>
                    <a:pt x="3821430" y="1365250"/>
                    <a:pt x="3822700" y="1374140"/>
                    <a:pt x="3826510" y="1393190"/>
                  </a:cubicBezTo>
                  <a:cubicBezTo>
                    <a:pt x="3835400" y="1440180"/>
                    <a:pt x="3816350" y="1572260"/>
                    <a:pt x="3835400" y="1643380"/>
                  </a:cubicBezTo>
                  <a:cubicBezTo>
                    <a:pt x="3850640" y="1700530"/>
                    <a:pt x="3879850" y="1742440"/>
                    <a:pt x="3911600" y="1790700"/>
                  </a:cubicBezTo>
                  <a:cubicBezTo>
                    <a:pt x="3945890" y="1842770"/>
                    <a:pt x="3996690" y="1908810"/>
                    <a:pt x="4038600" y="1943100"/>
                  </a:cubicBezTo>
                  <a:cubicBezTo>
                    <a:pt x="4067810" y="1967230"/>
                    <a:pt x="4108450" y="1998980"/>
                    <a:pt x="4124960" y="1991360"/>
                  </a:cubicBezTo>
                  <a:cubicBezTo>
                    <a:pt x="4140200" y="1983740"/>
                    <a:pt x="4133850" y="1929130"/>
                    <a:pt x="4135120" y="1897380"/>
                  </a:cubicBezTo>
                  <a:cubicBezTo>
                    <a:pt x="4136390" y="1863090"/>
                    <a:pt x="4133850" y="1827530"/>
                    <a:pt x="4128770" y="1791970"/>
                  </a:cubicBezTo>
                  <a:cubicBezTo>
                    <a:pt x="4123690" y="1753870"/>
                    <a:pt x="4114800" y="1710690"/>
                    <a:pt x="4100830" y="1673860"/>
                  </a:cubicBezTo>
                  <a:cubicBezTo>
                    <a:pt x="4088130" y="1640840"/>
                    <a:pt x="4048760" y="1583690"/>
                    <a:pt x="4052570" y="1581150"/>
                  </a:cubicBezTo>
                  <a:cubicBezTo>
                    <a:pt x="4056380" y="1578610"/>
                    <a:pt x="4118610" y="1635760"/>
                    <a:pt x="4142740" y="1684020"/>
                  </a:cubicBezTo>
                  <a:cubicBezTo>
                    <a:pt x="4178300" y="1756410"/>
                    <a:pt x="4185920" y="1940560"/>
                    <a:pt x="4204970" y="1996440"/>
                  </a:cubicBezTo>
                  <a:cubicBezTo>
                    <a:pt x="4212590" y="2019300"/>
                    <a:pt x="4227830" y="2025650"/>
                    <a:pt x="4227830" y="2040890"/>
                  </a:cubicBezTo>
                  <a:cubicBezTo>
                    <a:pt x="4227830" y="2056130"/>
                    <a:pt x="4216400" y="2077720"/>
                    <a:pt x="4204970" y="2089150"/>
                  </a:cubicBezTo>
                  <a:cubicBezTo>
                    <a:pt x="4192270" y="2100580"/>
                    <a:pt x="4171950" y="2110740"/>
                    <a:pt x="4155440" y="2112010"/>
                  </a:cubicBezTo>
                  <a:cubicBezTo>
                    <a:pt x="4138930" y="2113280"/>
                    <a:pt x="4117340" y="2104390"/>
                    <a:pt x="4104640" y="2095500"/>
                  </a:cubicBezTo>
                  <a:cubicBezTo>
                    <a:pt x="4094480" y="2087880"/>
                    <a:pt x="4086860" y="2080260"/>
                    <a:pt x="4081780" y="2066290"/>
                  </a:cubicBezTo>
                  <a:cubicBezTo>
                    <a:pt x="4071620" y="2039620"/>
                    <a:pt x="4084320" y="1983740"/>
                    <a:pt x="4072890" y="1940560"/>
                  </a:cubicBezTo>
                  <a:cubicBezTo>
                    <a:pt x="4058920" y="1891030"/>
                    <a:pt x="4028440" y="1840230"/>
                    <a:pt x="3997960" y="1788160"/>
                  </a:cubicBezTo>
                  <a:cubicBezTo>
                    <a:pt x="3963670" y="1729740"/>
                    <a:pt x="3892550" y="1654810"/>
                    <a:pt x="3876040" y="1611630"/>
                  </a:cubicBezTo>
                  <a:cubicBezTo>
                    <a:pt x="3867150" y="1590040"/>
                    <a:pt x="3864610" y="1573530"/>
                    <a:pt x="3869690" y="1557020"/>
                  </a:cubicBezTo>
                  <a:cubicBezTo>
                    <a:pt x="3876040" y="1536700"/>
                    <a:pt x="3900170" y="1510030"/>
                    <a:pt x="3920490" y="1502410"/>
                  </a:cubicBezTo>
                  <a:cubicBezTo>
                    <a:pt x="3940810" y="1494790"/>
                    <a:pt x="3970020" y="1499870"/>
                    <a:pt x="3992880" y="1512570"/>
                  </a:cubicBezTo>
                  <a:cubicBezTo>
                    <a:pt x="4023360" y="1529080"/>
                    <a:pt x="4048760" y="1572260"/>
                    <a:pt x="4079240" y="1614170"/>
                  </a:cubicBezTo>
                  <a:cubicBezTo>
                    <a:pt x="4119880" y="1670050"/>
                    <a:pt x="4208780" y="1823720"/>
                    <a:pt x="4208780" y="1823720"/>
                  </a:cubicBezTo>
                  <a:cubicBezTo>
                    <a:pt x="4208780" y="1823720"/>
                    <a:pt x="4165600" y="1767840"/>
                    <a:pt x="4155440" y="1738630"/>
                  </a:cubicBezTo>
                  <a:cubicBezTo>
                    <a:pt x="4146550" y="1711960"/>
                    <a:pt x="4155440" y="1682750"/>
                    <a:pt x="4146550" y="1656080"/>
                  </a:cubicBezTo>
                  <a:cubicBezTo>
                    <a:pt x="4136390" y="1626870"/>
                    <a:pt x="4085590" y="1588770"/>
                    <a:pt x="4093210" y="1573530"/>
                  </a:cubicBezTo>
                  <a:cubicBezTo>
                    <a:pt x="4100830" y="1557020"/>
                    <a:pt x="4168140" y="1548130"/>
                    <a:pt x="4194810" y="1562100"/>
                  </a:cubicBezTo>
                  <a:cubicBezTo>
                    <a:pt x="4226560" y="1578610"/>
                    <a:pt x="4245610" y="1648460"/>
                    <a:pt x="4263390" y="1687830"/>
                  </a:cubicBezTo>
                  <a:cubicBezTo>
                    <a:pt x="4277360" y="1719580"/>
                    <a:pt x="4305300" y="1760220"/>
                    <a:pt x="4293870" y="1775460"/>
                  </a:cubicBezTo>
                  <a:cubicBezTo>
                    <a:pt x="4281170" y="1793240"/>
                    <a:pt x="4210050" y="1794510"/>
                    <a:pt x="4175760" y="1776730"/>
                  </a:cubicBezTo>
                  <a:cubicBezTo>
                    <a:pt x="4131310" y="1753870"/>
                    <a:pt x="4100830" y="1657350"/>
                    <a:pt x="4067810" y="1614170"/>
                  </a:cubicBezTo>
                  <a:cubicBezTo>
                    <a:pt x="4043680" y="1582420"/>
                    <a:pt x="4029710" y="1565910"/>
                    <a:pt x="3999230" y="1537970"/>
                  </a:cubicBezTo>
                  <a:cubicBezTo>
                    <a:pt x="3952240" y="1493520"/>
                    <a:pt x="3826510" y="1431290"/>
                    <a:pt x="3803650" y="1384300"/>
                  </a:cubicBezTo>
                  <a:cubicBezTo>
                    <a:pt x="3790950" y="1360170"/>
                    <a:pt x="3793490" y="1333500"/>
                    <a:pt x="3802380" y="1314450"/>
                  </a:cubicBezTo>
                  <a:cubicBezTo>
                    <a:pt x="3811270" y="1296670"/>
                    <a:pt x="3839210" y="1277620"/>
                    <a:pt x="3858260" y="1273810"/>
                  </a:cubicBezTo>
                  <a:cubicBezTo>
                    <a:pt x="3874770" y="1270000"/>
                    <a:pt x="3895090" y="1275080"/>
                    <a:pt x="3910330" y="1285240"/>
                  </a:cubicBezTo>
                  <a:cubicBezTo>
                    <a:pt x="3929380" y="1299210"/>
                    <a:pt x="3934460" y="1336040"/>
                    <a:pt x="3954780" y="1357630"/>
                  </a:cubicBezTo>
                  <a:cubicBezTo>
                    <a:pt x="3977640" y="1383030"/>
                    <a:pt x="4013200" y="1397000"/>
                    <a:pt x="4046220" y="1424940"/>
                  </a:cubicBezTo>
                  <a:cubicBezTo>
                    <a:pt x="4090670" y="1463040"/>
                    <a:pt x="4180840" y="1574800"/>
                    <a:pt x="4192270" y="1567180"/>
                  </a:cubicBezTo>
                  <a:cubicBezTo>
                    <a:pt x="4201160" y="1562100"/>
                    <a:pt x="4177030" y="1494790"/>
                    <a:pt x="4154170" y="1454150"/>
                  </a:cubicBezTo>
                  <a:cubicBezTo>
                    <a:pt x="4121150" y="1397000"/>
                    <a:pt x="4008120" y="1313180"/>
                    <a:pt x="3994150" y="1266190"/>
                  </a:cubicBezTo>
                  <a:cubicBezTo>
                    <a:pt x="3987800" y="1243330"/>
                    <a:pt x="3992880" y="1224280"/>
                    <a:pt x="4000500" y="1209040"/>
                  </a:cubicBezTo>
                  <a:cubicBezTo>
                    <a:pt x="4008120" y="1192530"/>
                    <a:pt x="4028440" y="1177290"/>
                    <a:pt x="4043680" y="1170940"/>
                  </a:cubicBezTo>
                  <a:cubicBezTo>
                    <a:pt x="4056380" y="1165860"/>
                    <a:pt x="4069080" y="1163320"/>
                    <a:pt x="4083050" y="1165860"/>
                  </a:cubicBezTo>
                  <a:cubicBezTo>
                    <a:pt x="4099560" y="1168400"/>
                    <a:pt x="4116070" y="1179830"/>
                    <a:pt x="4133850" y="1192530"/>
                  </a:cubicBezTo>
                  <a:cubicBezTo>
                    <a:pt x="4157980" y="1210310"/>
                    <a:pt x="4183380" y="1239520"/>
                    <a:pt x="4206240" y="1271270"/>
                  </a:cubicBezTo>
                  <a:cubicBezTo>
                    <a:pt x="4234180" y="1310640"/>
                    <a:pt x="4293870" y="1379220"/>
                    <a:pt x="4283710" y="1414780"/>
                  </a:cubicBezTo>
                  <a:cubicBezTo>
                    <a:pt x="4273550" y="1447800"/>
                    <a:pt x="4189730" y="1490980"/>
                    <a:pt x="4159250" y="1482090"/>
                  </a:cubicBezTo>
                  <a:cubicBezTo>
                    <a:pt x="4132580" y="1474470"/>
                    <a:pt x="4127500" y="1409700"/>
                    <a:pt x="4105910" y="1380490"/>
                  </a:cubicBezTo>
                  <a:cubicBezTo>
                    <a:pt x="4085590" y="1352550"/>
                    <a:pt x="4029710" y="1328420"/>
                    <a:pt x="4033520" y="1310640"/>
                  </a:cubicBezTo>
                  <a:cubicBezTo>
                    <a:pt x="4037330" y="1292860"/>
                    <a:pt x="4102100" y="1266190"/>
                    <a:pt x="4126230" y="1276350"/>
                  </a:cubicBezTo>
                  <a:cubicBezTo>
                    <a:pt x="4154170" y="1287780"/>
                    <a:pt x="4155440" y="1352550"/>
                    <a:pt x="4183380" y="1397000"/>
                  </a:cubicBezTo>
                  <a:cubicBezTo>
                    <a:pt x="4225290" y="1463040"/>
                    <a:pt x="4301490" y="1564640"/>
                    <a:pt x="4367530" y="1626870"/>
                  </a:cubicBezTo>
                  <a:cubicBezTo>
                    <a:pt x="4425950" y="1681480"/>
                    <a:pt x="4499610" y="1731010"/>
                    <a:pt x="4555490" y="1755140"/>
                  </a:cubicBezTo>
                  <a:cubicBezTo>
                    <a:pt x="4593590" y="1771650"/>
                    <a:pt x="4655820" y="1789430"/>
                    <a:pt x="4660900" y="1779270"/>
                  </a:cubicBezTo>
                  <a:cubicBezTo>
                    <a:pt x="4668520" y="1766570"/>
                    <a:pt x="4574540" y="1681480"/>
                    <a:pt x="4532630" y="1647190"/>
                  </a:cubicBezTo>
                  <a:cubicBezTo>
                    <a:pt x="4499610" y="1620520"/>
                    <a:pt x="4434840" y="1586230"/>
                    <a:pt x="4434840" y="1586230"/>
                  </a:cubicBezTo>
                  <a:cubicBezTo>
                    <a:pt x="4434840" y="1586230"/>
                    <a:pt x="4481830" y="1604010"/>
                    <a:pt x="4502150" y="1626870"/>
                  </a:cubicBezTo>
                  <a:cubicBezTo>
                    <a:pt x="4536440" y="1666240"/>
                    <a:pt x="4577080" y="1772920"/>
                    <a:pt x="4592320" y="1826260"/>
                  </a:cubicBezTo>
                  <a:cubicBezTo>
                    <a:pt x="4602480" y="1860550"/>
                    <a:pt x="4606290" y="1891030"/>
                    <a:pt x="4603750" y="1913890"/>
                  </a:cubicBezTo>
                  <a:cubicBezTo>
                    <a:pt x="4602480" y="1930400"/>
                    <a:pt x="4597400" y="1943100"/>
                    <a:pt x="4589780" y="1954530"/>
                  </a:cubicBezTo>
                  <a:cubicBezTo>
                    <a:pt x="4582160" y="1965960"/>
                    <a:pt x="4570730" y="1977390"/>
                    <a:pt x="4558030" y="1983740"/>
                  </a:cubicBezTo>
                  <a:cubicBezTo>
                    <a:pt x="4546600" y="1990090"/>
                    <a:pt x="4531360" y="1995170"/>
                    <a:pt x="4517390" y="1995170"/>
                  </a:cubicBezTo>
                  <a:cubicBezTo>
                    <a:pt x="4503420" y="1995170"/>
                    <a:pt x="4488180" y="1992630"/>
                    <a:pt x="4475480" y="1986280"/>
                  </a:cubicBezTo>
                  <a:cubicBezTo>
                    <a:pt x="4462780" y="1979930"/>
                    <a:pt x="4455160" y="1973580"/>
                    <a:pt x="4442460" y="1958340"/>
                  </a:cubicBezTo>
                  <a:cubicBezTo>
                    <a:pt x="4411980" y="1922780"/>
                    <a:pt x="4357370" y="1828800"/>
                    <a:pt x="4314190" y="1753870"/>
                  </a:cubicBezTo>
                  <a:cubicBezTo>
                    <a:pt x="4263390" y="1666240"/>
                    <a:pt x="4184650" y="1540510"/>
                    <a:pt x="4156710" y="1461770"/>
                  </a:cubicBezTo>
                  <a:cubicBezTo>
                    <a:pt x="4138930" y="1412240"/>
                    <a:pt x="4118610" y="1365250"/>
                    <a:pt x="4132580" y="1334770"/>
                  </a:cubicBezTo>
                  <a:cubicBezTo>
                    <a:pt x="4146550" y="1305560"/>
                    <a:pt x="4196080" y="1285240"/>
                    <a:pt x="4231640" y="1277620"/>
                  </a:cubicBezTo>
                  <a:cubicBezTo>
                    <a:pt x="4267200" y="1270000"/>
                    <a:pt x="4309110" y="1282700"/>
                    <a:pt x="4345940" y="1292860"/>
                  </a:cubicBezTo>
                  <a:cubicBezTo>
                    <a:pt x="4384040" y="1303020"/>
                    <a:pt x="4456430" y="1325880"/>
                    <a:pt x="4456430" y="1339850"/>
                  </a:cubicBezTo>
                  <a:cubicBezTo>
                    <a:pt x="4456430" y="1351280"/>
                    <a:pt x="4401820" y="1369060"/>
                    <a:pt x="4373880" y="1369060"/>
                  </a:cubicBezTo>
                  <a:cubicBezTo>
                    <a:pt x="4345940" y="1369060"/>
                    <a:pt x="4307840" y="1328420"/>
                    <a:pt x="4291330" y="1338580"/>
                  </a:cubicBezTo>
                  <a:cubicBezTo>
                    <a:pt x="4272280" y="1348740"/>
                    <a:pt x="4286250" y="1410970"/>
                    <a:pt x="4272280" y="1440180"/>
                  </a:cubicBezTo>
                  <a:cubicBezTo>
                    <a:pt x="4258310" y="1468120"/>
                    <a:pt x="4234180" y="1492250"/>
                    <a:pt x="4208780" y="1511300"/>
                  </a:cubicBezTo>
                  <a:cubicBezTo>
                    <a:pt x="4182110" y="1531620"/>
                    <a:pt x="4147820" y="1545590"/>
                    <a:pt x="4112260" y="1554480"/>
                  </a:cubicBezTo>
                  <a:cubicBezTo>
                    <a:pt x="4074160" y="1564640"/>
                    <a:pt x="4027170" y="1570990"/>
                    <a:pt x="3985260" y="1563370"/>
                  </a:cubicBezTo>
                  <a:cubicBezTo>
                    <a:pt x="3938270" y="1554480"/>
                    <a:pt x="3882390" y="1518920"/>
                    <a:pt x="3844290" y="1496060"/>
                  </a:cubicBezTo>
                  <a:cubicBezTo>
                    <a:pt x="3815080" y="1478280"/>
                    <a:pt x="3793490" y="1463040"/>
                    <a:pt x="3771900" y="1443990"/>
                  </a:cubicBezTo>
                  <a:cubicBezTo>
                    <a:pt x="3751580" y="1426210"/>
                    <a:pt x="3735070" y="1408430"/>
                    <a:pt x="3718560" y="1384300"/>
                  </a:cubicBezTo>
                  <a:cubicBezTo>
                    <a:pt x="3698240" y="1355090"/>
                    <a:pt x="3676650" y="1315720"/>
                    <a:pt x="3661410" y="1280160"/>
                  </a:cubicBezTo>
                  <a:cubicBezTo>
                    <a:pt x="3647440" y="1245870"/>
                    <a:pt x="3625850" y="1205230"/>
                    <a:pt x="3629660" y="1177290"/>
                  </a:cubicBezTo>
                  <a:cubicBezTo>
                    <a:pt x="3632200" y="1155700"/>
                    <a:pt x="3649980" y="1134110"/>
                    <a:pt x="3663950" y="1121410"/>
                  </a:cubicBezTo>
                  <a:cubicBezTo>
                    <a:pt x="3675380" y="1111250"/>
                    <a:pt x="3689350" y="1106170"/>
                    <a:pt x="3703320" y="1103630"/>
                  </a:cubicBezTo>
                  <a:cubicBezTo>
                    <a:pt x="3717290" y="1101090"/>
                    <a:pt x="3728720" y="1099820"/>
                    <a:pt x="3747770" y="1106170"/>
                  </a:cubicBezTo>
                  <a:cubicBezTo>
                    <a:pt x="3793490" y="1122680"/>
                    <a:pt x="3911600" y="1212850"/>
                    <a:pt x="3957320" y="1259840"/>
                  </a:cubicBezTo>
                  <a:cubicBezTo>
                    <a:pt x="3985260" y="1289050"/>
                    <a:pt x="4000500" y="1309370"/>
                    <a:pt x="4014470" y="1341120"/>
                  </a:cubicBezTo>
                  <a:cubicBezTo>
                    <a:pt x="4029710" y="1375410"/>
                    <a:pt x="4047490" y="1424940"/>
                    <a:pt x="4041140" y="1460500"/>
                  </a:cubicBezTo>
                  <a:cubicBezTo>
                    <a:pt x="4034790" y="1492250"/>
                    <a:pt x="4005580" y="1527810"/>
                    <a:pt x="3985260" y="1544320"/>
                  </a:cubicBezTo>
                  <a:cubicBezTo>
                    <a:pt x="3971290" y="1555750"/>
                    <a:pt x="3957320" y="1559560"/>
                    <a:pt x="3943350" y="1562100"/>
                  </a:cubicBezTo>
                  <a:cubicBezTo>
                    <a:pt x="3929380" y="1564640"/>
                    <a:pt x="3912870" y="1564640"/>
                    <a:pt x="3898900" y="1558290"/>
                  </a:cubicBezTo>
                  <a:cubicBezTo>
                    <a:pt x="3881120" y="1550670"/>
                    <a:pt x="3858260" y="1534160"/>
                    <a:pt x="3848100" y="1516380"/>
                  </a:cubicBezTo>
                  <a:cubicBezTo>
                    <a:pt x="3837940" y="1498600"/>
                    <a:pt x="3834130" y="1469390"/>
                    <a:pt x="3836670" y="1450340"/>
                  </a:cubicBezTo>
                  <a:cubicBezTo>
                    <a:pt x="3839210" y="1435100"/>
                    <a:pt x="3843020" y="1419860"/>
                    <a:pt x="3855720" y="1409700"/>
                  </a:cubicBezTo>
                  <a:cubicBezTo>
                    <a:pt x="3873500" y="1394460"/>
                    <a:pt x="3916680" y="1407160"/>
                    <a:pt x="3948430" y="1385570"/>
                  </a:cubicBezTo>
                  <a:cubicBezTo>
                    <a:pt x="4004310" y="1348740"/>
                    <a:pt x="4065270" y="1187450"/>
                    <a:pt x="4123690" y="1158240"/>
                  </a:cubicBezTo>
                  <a:cubicBezTo>
                    <a:pt x="4159250" y="1140460"/>
                    <a:pt x="4185920" y="1144270"/>
                    <a:pt x="4230370" y="1155700"/>
                  </a:cubicBezTo>
                  <a:cubicBezTo>
                    <a:pt x="4319270" y="1179830"/>
                    <a:pt x="4532630" y="1322070"/>
                    <a:pt x="4602480" y="1384300"/>
                  </a:cubicBezTo>
                  <a:cubicBezTo>
                    <a:pt x="4636770" y="1414780"/>
                    <a:pt x="4650740" y="1426210"/>
                    <a:pt x="4667250" y="1466850"/>
                  </a:cubicBezTo>
                  <a:cubicBezTo>
                    <a:pt x="4696460" y="1539240"/>
                    <a:pt x="4674870" y="1723390"/>
                    <a:pt x="4704080" y="1803400"/>
                  </a:cubicBezTo>
                  <a:cubicBezTo>
                    <a:pt x="4723130" y="1854200"/>
                    <a:pt x="4768850" y="1887220"/>
                    <a:pt x="4781550" y="1917700"/>
                  </a:cubicBezTo>
                  <a:cubicBezTo>
                    <a:pt x="4789170" y="1935480"/>
                    <a:pt x="4792980" y="1946910"/>
                    <a:pt x="4791710" y="1962150"/>
                  </a:cubicBezTo>
                  <a:cubicBezTo>
                    <a:pt x="4790440" y="1981200"/>
                    <a:pt x="4777740" y="2009140"/>
                    <a:pt x="4765040" y="2023110"/>
                  </a:cubicBezTo>
                  <a:cubicBezTo>
                    <a:pt x="4754880" y="2034540"/>
                    <a:pt x="4742180" y="2042160"/>
                    <a:pt x="4728210" y="2047240"/>
                  </a:cubicBezTo>
                  <a:cubicBezTo>
                    <a:pt x="4714240" y="2052320"/>
                    <a:pt x="4697730" y="2053590"/>
                    <a:pt x="4683760" y="2051050"/>
                  </a:cubicBezTo>
                  <a:cubicBezTo>
                    <a:pt x="4669790" y="2048510"/>
                    <a:pt x="4652010" y="2047240"/>
                    <a:pt x="4641850" y="2033270"/>
                  </a:cubicBezTo>
                  <a:cubicBezTo>
                    <a:pt x="4618990" y="2000250"/>
                    <a:pt x="4645660" y="1894840"/>
                    <a:pt x="4625340" y="1803400"/>
                  </a:cubicBezTo>
                  <a:cubicBezTo>
                    <a:pt x="4593590" y="1658620"/>
                    <a:pt x="4483100" y="1436370"/>
                    <a:pt x="4423410" y="1257300"/>
                  </a:cubicBezTo>
                  <a:cubicBezTo>
                    <a:pt x="4367530" y="1087120"/>
                    <a:pt x="4323080" y="933450"/>
                    <a:pt x="4274820" y="755650"/>
                  </a:cubicBezTo>
                  <a:cubicBezTo>
                    <a:pt x="4220210" y="554990"/>
                    <a:pt x="4127500" y="227330"/>
                    <a:pt x="4114800" y="114300"/>
                  </a:cubicBezTo>
                  <a:cubicBezTo>
                    <a:pt x="4109720" y="73660"/>
                    <a:pt x="4104640" y="50800"/>
                    <a:pt x="4116070" y="31750"/>
                  </a:cubicBezTo>
                  <a:cubicBezTo>
                    <a:pt x="4124960" y="15240"/>
                    <a:pt x="4151630" y="1270"/>
                    <a:pt x="4168140" y="1270"/>
                  </a:cubicBezTo>
                  <a:cubicBezTo>
                    <a:pt x="4183380" y="1270"/>
                    <a:pt x="4196080" y="12700"/>
                    <a:pt x="4210050" y="27940"/>
                  </a:cubicBezTo>
                  <a:cubicBezTo>
                    <a:pt x="4239260" y="59690"/>
                    <a:pt x="4283710" y="157480"/>
                    <a:pt x="4306570" y="209550"/>
                  </a:cubicBezTo>
                  <a:cubicBezTo>
                    <a:pt x="4323080" y="247650"/>
                    <a:pt x="4326890" y="264160"/>
                    <a:pt x="4339590" y="311150"/>
                  </a:cubicBezTo>
                  <a:cubicBezTo>
                    <a:pt x="4368800" y="415290"/>
                    <a:pt x="4436110" y="665480"/>
                    <a:pt x="4461510" y="817880"/>
                  </a:cubicBezTo>
                  <a:cubicBezTo>
                    <a:pt x="4481830" y="939800"/>
                    <a:pt x="4464050" y="1083310"/>
                    <a:pt x="4494530" y="1153160"/>
                  </a:cubicBezTo>
                  <a:cubicBezTo>
                    <a:pt x="4512310" y="1191260"/>
                    <a:pt x="4542790" y="1201420"/>
                    <a:pt x="4564380" y="1229360"/>
                  </a:cubicBezTo>
                  <a:cubicBezTo>
                    <a:pt x="4587240" y="1258570"/>
                    <a:pt x="4599940" y="1299210"/>
                    <a:pt x="4625340" y="1327150"/>
                  </a:cubicBezTo>
                  <a:cubicBezTo>
                    <a:pt x="4650740" y="1356360"/>
                    <a:pt x="4695190" y="1376680"/>
                    <a:pt x="4716780" y="1400810"/>
                  </a:cubicBezTo>
                  <a:cubicBezTo>
                    <a:pt x="4732020" y="1417320"/>
                    <a:pt x="4743450" y="1433830"/>
                    <a:pt x="4748530" y="1449070"/>
                  </a:cubicBezTo>
                  <a:cubicBezTo>
                    <a:pt x="4752340" y="1460500"/>
                    <a:pt x="4752340" y="1468120"/>
                    <a:pt x="4751070" y="1479550"/>
                  </a:cubicBezTo>
                  <a:cubicBezTo>
                    <a:pt x="4748530" y="1494790"/>
                    <a:pt x="4740910" y="1518920"/>
                    <a:pt x="4728210" y="1532890"/>
                  </a:cubicBezTo>
                  <a:cubicBezTo>
                    <a:pt x="4715510" y="1546860"/>
                    <a:pt x="4695190" y="1557020"/>
                    <a:pt x="4677410" y="1560830"/>
                  </a:cubicBezTo>
                  <a:cubicBezTo>
                    <a:pt x="4659630" y="1564640"/>
                    <a:pt x="4635500" y="1560830"/>
                    <a:pt x="4618990" y="1553210"/>
                  </a:cubicBezTo>
                  <a:cubicBezTo>
                    <a:pt x="4602480" y="1545590"/>
                    <a:pt x="4585970" y="1526540"/>
                    <a:pt x="4578350" y="1512570"/>
                  </a:cubicBezTo>
                  <a:cubicBezTo>
                    <a:pt x="4572000" y="1502410"/>
                    <a:pt x="4569460" y="1496060"/>
                    <a:pt x="4569460" y="1483360"/>
                  </a:cubicBezTo>
                  <a:cubicBezTo>
                    <a:pt x="4569460" y="1463040"/>
                    <a:pt x="4582160" y="1419860"/>
                    <a:pt x="4598670" y="1403350"/>
                  </a:cubicBezTo>
                  <a:cubicBezTo>
                    <a:pt x="4612640" y="1389380"/>
                    <a:pt x="4634230" y="1381760"/>
                    <a:pt x="4653280" y="1380490"/>
                  </a:cubicBezTo>
                  <a:cubicBezTo>
                    <a:pt x="4671060" y="1379220"/>
                    <a:pt x="4695190" y="1386840"/>
                    <a:pt x="4709160" y="1394460"/>
                  </a:cubicBezTo>
                  <a:cubicBezTo>
                    <a:pt x="4719320" y="1399540"/>
                    <a:pt x="4724400" y="1405890"/>
                    <a:pt x="4730750" y="1414780"/>
                  </a:cubicBezTo>
                  <a:cubicBezTo>
                    <a:pt x="4739640" y="1427480"/>
                    <a:pt x="4751070" y="1451610"/>
                    <a:pt x="4751070" y="1469390"/>
                  </a:cubicBezTo>
                  <a:cubicBezTo>
                    <a:pt x="4752340" y="1487170"/>
                    <a:pt x="4744720" y="1510030"/>
                    <a:pt x="4734560" y="1525270"/>
                  </a:cubicBezTo>
                  <a:cubicBezTo>
                    <a:pt x="4723130" y="1540510"/>
                    <a:pt x="4704080" y="1553210"/>
                    <a:pt x="4686300" y="1558290"/>
                  </a:cubicBezTo>
                  <a:cubicBezTo>
                    <a:pt x="4668520" y="1563370"/>
                    <a:pt x="4649470" y="1563370"/>
                    <a:pt x="4629150" y="1557020"/>
                  </a:cubicBezTo>
                  <a:cubicBezTo>
                    <a:pt x="4597400" y="1546860"/>
                    <a:pt x="4556760" y="1521460"/>
                    <a:pt x="4521200" y="1482090"/>
                  </a:cubicBezTo>
                  <a:cubicBezTo>
                    <a:pt x="4460240" y="1414780"/>
                    <a:pt x="4364990" y="1263650"/>
                    <a:pt x="4335780" y="1153160"/>
                  </a:cubicBezTo>
                  <a:cubicBezTo>
                    <a:pt x="4309110" y="1055370"/>
                    <a:pt x="4345940" y="971550"/>
                    <a:pt x="4331970" y="857250"/>
                  </a:cubicBezTo>
                  <a:cubicBezTo>
                    <a:pt x="4311650" y="692150"/>
                    <a:pt x="4236720" y="406400"/>
                    <a:pt x="4191000" y="260350"/>
                  </a:cubicBezTo>
                  <a:cubicBezTo>
                    <a:pt x="4164330" y="173990"/>
                    <a:pt x="4112260" y="97790"/>
                    <a:pt x="4110990" y="57150"/>
                  </a:cubicBezTo>
                  <a:cubicBezTo>
                    <a:pt x="4110990" y="40640"/>
                    <a:pt x="4114800" y="30480"/>
                    <a:pt x="4122420" y="21590"/>
                  </a:cubicBezTo>
                  <a:cubicBezTo>
                    <a:pt x="4130040" y="12700"/>
                    <a:pt x="4145280" y="5080"/>
                    <a:pt x="4155440" y="2540"/>
                  </a:cubicBezTo>
                  <a:cubicBezTo>
                    <a:pt x="4164330" y="0"/>
                    <a:pt x="4173220" y="0"/>
                    <a:pt x="4180840" y="3810"/>
                  </a:cubicBezTo>
                  <a:cubicBezTo>
                    <a:pt x="4191000" y="7620"/>
                    <a:pt x="4204970" y="16510"/>
                    <a:pt x="4210050" y="27940"/>
                  </a:cubicBezTo>
                  <a:cubicBezTo>
                    <a:pt x="4217670" y="41910"/>
                    <a:pt x="4207510" y="60960"/>
                    <a:pt x="4211320" y="87630"/>
                  </a:cubicBezTo>
                  <a:cubicBezTo>
                    <a:pt x="4218940" y="148590"/>
                    <a:pt x="4249420" y="260350"/>
                    <a:pt x="4283710" y="383540"/>
                  </a:cubicBezTo>
                  <a:cubicBezTo>
                    <a:pt x="4340860" y="590550"/>
                    <a:pt x="4465320" y="1003300"/>
                    <a:pt x="4540250" y="1212850"/>
                  </a:cubicBezTo>
                  <a:cubicBezTo>
                    <a:pt x="4587240" y="1343660"/>
                    <a:pt x="4624070" y="1426210"/>
                    <a:pt x="4669790" y="1526540"/>
                  </a:cubicBezTo>
                  <a:cubicBezTo>
                    <a:pt x="4712970" y="1621790"/>
                    <a:pt x="4787900" y="1717040"/>
                    <a:pt x="4804410" y="1800860"/>
                  </a:cubicBezTo>
                  <a:cubicBezTo>
                    <a:pt x="4817110" y="1865630"/>
                    <a:pt x="4803140" y="1978660"/>
                    <a:pt x="4791710" y="1979930"/>
                  </a:cubicBezTo>
                  <a:cubicBezTo>
                    <a:pt x="4782820" y="1981200"/>
                    <a:pt x="4749800" y="1885950"/>
                    <a:pt x="4753610" y="1883410"/>
                  </a:cubicBezTo>
                  <a:cubicBezTo>
                    <a:pt x="4756150" y="1882140"/>
                    <a:pt x="4775200" y="1905000"/>
                    <a:pt x="4781550" y="1917700"/>
                  </a:cubicBezTo>
                  <a:cubicBezTo>
                    <a:pt x="4787900" y="1930400"/>
                    <a:pt x="4792980" y="1946910"/>
                    <a:pt x="4791710" y="1962150"/>
                  </a:cubicBezTo>
                  <a:cubicBezTo>
                    <a:pt x="4790440" y="1981200"/>
                    <a:pt x="4777740" y="2009140"/>
                    <a:pt x="4765040" y="2023110"/>
                  </a:cubicBezTo>
                  <a:cubicBezTo>
                    <a:pt x="4754880" y="2034540"/>
                    <a:pt x="4742180" y="2042160"/>
                    <a:pt x="4728210" y="2047240"/>
                  </a:cubicBezTo>
                  <a:cubicBezTo>
                    <a:pt x="4714240" y="2052320"/>
                    <a:pt x="4699000" y="2054860"/>
                    <a:pt x="4683760" y="2051050"/>
                  </a:cubicBezTo>
                  <a:cubicBezTo>
                    <a:pt x="4663440" y="2045970"/>
                    <a:pt x="4639310" y="2030730"/>
                    <a:pt x="4617720" y="2011680"/>
                  </a:cubicBezTo>
                  <a:cubicBezTo>
                    <a:pt x="4589780" y="1986280"/>
                    <a:pt x="4559300" y="1946910"/>
                    <a:pt x="4538980" y="1902460"/>
                  </a:cubicBezTo>
                  <a:cubicBezTo>
                    <a:pt x="4514850" y="1847850"/>
                    <a:pt x="4504690" y="1765300"/>
                    <a:pt x="4495800" y="1700530"/>
                  </a:cubicBezTo>
                  <a:cubicBezTo>
                    <a:pt x="4488180" y="1640840"/>
                    <a:pt x="4516120" y="1576070"/>
                    <a:pt x="4485640" y="1526540"/>
                  </a:cubicBezTo>
                  <a:cubicBezTo>
                    <a:pt x="4446270" y="1460500"/>
                    <a:pt x="4287520" y="1413510"/>
                    <a:pt x="4226560" y="1370330"/>
                  </a:cubicBezTo>
                  <a:cubicBezTo>
                    <a:pt x="4191000" y="1344930"/>
                    <a:pt x="4142740" y="1309370"/>
                    <a:pt x="4145280" y="1304290"/>
                  </a:cubicBezTo>
                  <a:cubicBezTo>
                    <a:pt x="4147820" y="1299210"/>
                    <a:pt x="4216400" y="1311910"/>
                    <a:pt x="4221480" y="1329690"/>
                  </a:cubicBezTo>
                  <a:cubicBezTo>
                    <a:pt x="4230370" y="1358900"/>
                    <a:pt x="4137660" y="1454150"/>
                    <a:pt x="4095750" y="1490980"/>
                  </a:cubicBezTo>
                  <a:cubicBezTo>
                    <a:pt x="4065270" y="1517650"/>
                    <a:pt x="4033520" y="1532890"/>
                    <a:pt x="4003040" y="1544320"/>
                  </a:cubicBezTo>
                  <a:cubicBezTo>
                    <a:pt x="3975100" y="1554480"/>
                    <a:pt x="3921760" y="1560830"/>
                    <a:pt x="3920490" y="1558290"/>
                  </a:cubicBezTo>
                  <a:cubicBezTo>
                    <a:pt x="3919220" y="1555750"/>
                    <a:pt x="3999230" y="1525270"/>
                    <a:pt x="4000500" y="1527810"/>
                  </a:cubicBezTo>
                  <a:cubicBezTo>
                    <a:pt x="4001770" y="1530350"/>
                    <a:pt x="3978910" y="1550670"/>
                    <a:pt x="3964940" y="1555750"/>
                  </a:cubicBezTo>
                  <a:cubicBezTo>
                    <a:pt x="3952240" y="1560830"/>
                    <a:pt x="3934460" y="1563370"/>
                    <a:pt x="3920490" y="1562100"/>
                  </a:cubicBezTo>
                  <a:cubicBezTo>
                    <a:pt x="3906520" y="1560830"/>
                    <a:pt x="3891280" y="1555750"/>
                    <a:pt x="3878580" y="1548130"/>
                  </a:cubicBezTo>
                  <a:cubicBezTo>
                    <a:pt x="3867150" y="1540510"/>
                    <a:pt x="3855720" y="1530350"/>
                    <a:pt x="3848100" y="1516380"/>
                  </a:cubicBezTo>
                  <a:cubicBezTo>
                    <a:pt x="3839210" y="1499870"/>
                    <a:pt x="3834130" y="1469390"/>
                    <a:pt x="3836670" y="1450340"/>
                  </a:cubicBezTo>
                  <a:cubicBezTo>
                    <a:pt x="3839210" y="1435100"/>
                    <a:pt x="3850640" y="1410970"/>
                    <a:pt x="3855720" y="1410970"/>
                  </a:cubicBezTo>
                  <a:cubicBezTo>
                    <a:pt x="3860800" y="1410970"/>
                    <a:pt x="3868420" y="1459230"/>
                    <a:pt x="3867150" y="1459230"/>
                  </a:cubicBezTo>
                  <a:cubicBezTo>
                    <a:pt x="3864610" y="1460500"/>
                    <a:pt x="3849370" y="1397000"/>
                    <a:pt x="3829050" y="1375410"/>
                  </a:cubicBezTo>
                  <a:cubicBezTo>
                    <a:pt x="3806190" y="1352550"/>
                    <a:pt x="3763010" y="1348740"/>
                    <a:pt x="3732530" y="1327150"/>
                  </a:cubicBezTo>
                  <a:cubicBezTo>
                    <a:pt x="3699510" y="1304290"/>
                    <a:pt x="3658870" y="1270000"/>
                    <a:pt x="3642360" y="1240790"/>
                  </a:cubicBezTo>
                  <a:cubicBezTo>
                    <a:pt x="3630930" y="1219200"/>
                    <a:pt x="3627120" y="1195070"/>
                    <a:pt x="3629660" y="1177290"/>
                  </a:cubicBezTo>
                  <a:cubicBezTo>
                    <a:pt x="3632200" y="1162050"/>
                    <a:pt x="3639820" y="1149350"/>
                    <a:pt x="3648710" y="1137920"/>
                  </a:cubicBezTo>
                  <a:cubicBezTo>
                    <a:pt x="3657600" y="1126490"/>
                    <a:pt x="3669030" y="1115060"/>
                    <a:pt x="3683000" y="1109980"/>
                  </a:cubicBezTo>
                  <a:cubicBezTo>
                    <a:pt x="3700780" y="1103630"/>
                    <a:pt x="3728720" y="1099820"/>
                    <a:pt x="3747770" y="1106170"/>
                  </a:cubicBezTo>
                  <a:cubicBezTo>
                    <a:pt x="3766820" y="1112520"/>
                    <a:pt x="3783330" y="1127760"/>
                    <a:pt x="3798570" y="1146810"/>
                  </a:cubicBezTo>
                  <a:cubicBezTo>
                    <a:pt x="3821430" y="1176020"/>
                    <a:pt x="3830320" y="1233170"/>
                    <a:pt x="3858260" y="1271270"/>
                  </a:cubicBezTo>
                  <a:cubicBezTo>
                    <a:pt x="3890010" y="1313180"/>
                    <a:pt x="3944620" y="1367790"/>
                    <a:pt x="3983990" y="1381760"/>
                  </a:cubicBezTo>
                  <a:cubicBezTo>
                    <a:pt x="4010660" y="1391920"/>
                    <a:pt x="4037330" y="1385570"/>
                    <a:pt x="4062730" y="1379220"/>
                  </a:cubicBezTo>
                  <a:cubicBezTo>
                    <a:pt x="4088130" y="1372870"/>
                    <a:pt x="4116070" y="1363980"/>
                    <a:pt x="4133850" y="1342390"/>
                  </a:cubicBezTo>
                  <a:cubicBezTo>
                    <a:pt x="4157980" y="1314450"/>
                    <a:pt x="4149090" y="1242060"/>
                    <a:pt x="4177030" y="1212850"/>
                  </a:cubicBezTo>
                  <a:cubicBezTo>
                    <a:pt x="4203700" y="1183640"/>
                    <a:pt x="4260850" y="1167130"/>
                    <a:pt x="4297680" y="1164590"/>
                  </a:cubicBezTo>
                  <a:cubicBezTo>
                    <a:pt x="4329430" y="1162050"/>
                    <a:pt x="4356100" y="1174750"/>
                    <a:pt x="4385310" y="1186180"/>
                  </a:cubicBezTo>
                  <a:cubicBezTo>
                    <a:pt x="4417060" y="1197610"/>
                    <a:pt x="4451350" y="1216660"/>
                    <a:pt x="4479290" y="1235710"/>
                  </a:cubicBezTo>
                  <a:cubicBezTo>
                    <a:pt x="4504690" y="1253490"/>
                    <a:pt x="4532630" y="1271270"/>
                    <a:pt x="4547870" y="1297940"/>
                  </a:cubicBezTo>
                  <a:cubicBezTo>
                    <a:pt x="4564380" y="1327150"/>
                    <a:pt x="4577080" y="1375410"/>
                    <a:pt x="4568190" y="1407160"/>
                  </a:cubicBezTo>
                  <a:cubicBezTo>
                    <a:pt x="4559300" y="1438910"/>
                    <a:pt x="4525010" y="1478280"/>
                    <a:pt x="4493260" y="1489710"/>
                  </a:cubicBezTo>
                  <a:cubicBezTo>
                    <a:pt x="4458970" y="1501140"/>
                    <a:pt x="4404360" y="1484630"/>
                    <a:pt x="4367530" y="1469390"/>
                  </a:cubicBezTo>
                  <a:cubicBezTo>
                    <a:pt x="4333240" y="1455420"/>
                    <a:pt x="4286250" y="1398270"/>
                    <a:pt x="4279900" y="1404620"/>
                  </a:cubicBezTo>
                  <a:cubicBezTo>
                    <a:pt x="4268470" y="1414780"/>
                    <a:pt x="4381500" y="1586230"/>
                    <a:pt x="4436110" y="1668780"/>
                  </a:cubicBezTo>
                  <a:cubicBezTo>
                    <a:pt x="4488180" y="1747520"/>
                    <a:pt x="4591050" y="1838960"/>
                    <a:pt x="4602480" y="1892300"/>
                  </a:cubicBezTo>
                  <a:cubicBezTo>
                    <a:pt x="4607560" y="1917700"/>
                    <a:pt x="4598670" y="1939290"/>
                    <a:pt x="4589780" y="1954530"/>
                  </a:cubicBezTo>
                  <a:cubicBezTo>
                    <a:pt x="4582160" y="1967230"/>
                    <a:pt x="4572000" y="1977390"/>
                    <a:pt x="4558030" y="1983740"/>
                  </a:cubicBezTo>
                  <a:cubicBezTo>
                    <a:pt x="4541520" y="1991360"/>
                    <a:pt x="4514850" y="1996440"/>
                    <a:pt x="4495800" y="1992630"/>
                  </a:cubicBezTo>
                  <a:cubicBezTo>
                    <a:pt x="4476750" y="1988820"/>
                    <a:pt x="4460240" y="1981200"/>
                    <a:pt x="4442460" y="1958340"/>
                  </a:cubicBezTo>
                  <a:cubicBezTo>
                    <a:pt x="4396740" y="1902460"/>
                    <a:pt x="4318000" y="1663700"/>
                    <a:pt x="4297680" y="1581150"/>
                  </a:cubicBezTo>
                  <a:cubicBezTo>
                    <a:pt x="4287520" y="1543050"/>
                    <a:pt x="4277360" y="1520190"/>
                    <a:pt x="4286250" y="1493520"/>
                  </a:cubicBezTo>
                  <a:cubicBezTo>
                    <a:pt x="4296410" y="1463040"/>
                    <a:pt x="4334510" y="1419860"/>
                    <a:pt x="4364990" y="1409700"/>
                  </a:cubicBezTo>
                  <a:cubicBezTo>
                    <a:pt x="4392930" y="1399540"/>
                    <a:pt x="4429760" y="1417320"/>
                    <a:pt x="4460240" y="1424940"/>
                  </a:cubicBezTo>
                  <a:cubicBezTo>
                    <a:pt x="4488180" y="1432560"/>
                    <a:pt x="4513580" y="1441450"/>
                    <a:pt x="4540250" y="1456690"/>
                  </a:cubicBezTo>
                  <a:cubicBezTo>
                    <a:pt x="4572000" y="1475740"/>
                    <a:pt x="4607560" y="1508760"/>
                    <a:pt x="4635500" y="1532890"/>
                  </a:cubicBezTo>
                  <a:cubicBezTo>
                    <a:pt x="4659630" y="1553210"/>
                    <a:pt x="4679950" y="1569720"/>
                    <a:pt x="4697730" y="1593850"/>
                  </a:cubicBezTo>
                  <a:cubicBezTo>
                    <a:pt x="4718050" y="1620520"/>
                    <a:pt x="4735830" y="1654810"/>
                    <a:pt x="4749800" y="1686560"/>
                  </a:cubicBezTo>
                  <a:cubicBezTo>
                    <a:pt x="4762500" y="1717040"/>
                    <a:pt x="4780280" y="1747520"/>
                    <a:pt x="4777740" y="1779270"/>
                  </a:cubicBezTo>
                  <a:cubicBezTo>
                    <a:pt x="4775200" y="1812290"/>
                    <a:pt x="4759960" y="1861820"/>
                    <a:pt x="4730750" y="1880870"/>
                  </a:cubicBezTo>
                  <a:cubicBezTo>
                    <a:pt x="4696460" y="1903730"/>
                    <a:pt x="4612640" y="1896110"/>
                    <a:pt x="4569460" y="1887220"/>
                  </a:cubicBezTo>
                  <a:cubicBezTo>
                    <a:pt x="4537710" y="1880870"/>
                    <a:pt x="4523740" y="1870710"/>
                    <a:pt x="4491990" y="1852930"/>
                  </a:cubicBezTo>
                  <a:cubicBezTo>
                    <a:pt x="4437380" y="1822450"/>
                    <a:pt x="4345940" y="1766570"/>
                    <a:pt x="4274820" y="1706880"/>
                  </a:cubicBezTo>
                  <a:cubicBezTo>
                    <a:pt x="4193540" y="1639570"/>
                    <a:pt x="4083050" y="1530350"/>
                    <a:pt x="4037330" y="1464310"/>
                  </a:cubicBezTo>
                  <a:cubicBezTo>
                    <a:pt x="4010660" y="1427480"/>
                    <a:pt x="4003040" y="1402080"/>
                    <a:pt x="3990340" y="1366520"/>
                  </a:cubicBezTo>
                  <a:cubicBezTo>
                    <a:pt x="3976370" y="1328420"/>
                    <a:pt x="3949700" y="1278890"/>
                    <a:pt x="3961130" y="1244600"/>
                  </a:cubicBezTo>
                  <a:cubicBezTo>
                    <a:pt x="3972560" y="1210310"/>
                    <a:pt x="4025900" y="1164590"/>
                    <a:pt x="4062730" y="1160780"/>
                  </a:cubicBezTo>
                  <a:cubicBezTo>
                    <a:pt x="4102100" y="1156970"/>
                    <a:pt x="4154170" y="1200150"/>
                    <a:pt x="4191000" y="1233170"/>
                  </a:cubicBezTo>
                  <a:cubicBezTo>
                    <a:pt x="4230370" y="1270000"/>
                    <a:pt x="4267200" y="1325880"/>
                    <a:pt x="4287520" y="1375410"/>
                  </a:cubicBezTo>
                  <a:cubicBezTo>
                    <a:pt x="4305300" y="1419860"/>
                    <a:pt x="4331970" y="1490980"/>
                    <a:pt x="4311650" y="1515110"/>
                  </a:cubicBezTo>
                  <a:cubicBezTo>
                    <a:pt x="4290060" y="1541780"/>
                    <a:pt x="4184650" y="1539240"/>
                    <a:pt x="4146550" y="1515110"/>
                  </a:cubicBezTo>
                  <a:cubicBezTo>
                    <a:pt x="4110990" y="1492250"/>
                    <a:pt x="4108450" y="1422400"/>
                    <a:pt x="4083050" y="1383030"/>
                  </a:cubicBezTo>
                  <a:cubicBezTo>
                    <a:pt x="4058920" y="1346200"/>
                    <a:pt x="4013200" y="1315720"/>
                    <a:pt x="4000500" y="1285240"/>
                  </a:cubicBezTo>
                  <a:cubicBezTo>
                    <a:pt x="3991610" y="1264920"/>
                    <a:pt x="3990340" y="1245870"/>
                    <a:pt x="3994150" y="1228090"/>
                  </a:cubicBezTo>
                  <a:cubicBezTo>
                    <a:pt x="3997960" y="1210310"/>
                    <a:pt x="4014470" y="1189990"/>
                    <a:pt x="4027170" y="1179830"/>
                  </a:cubicBezTo>
                  <a:cubicBezTo>
                    <a:pt x="4037330" y="1170940"/>
                    <a:pt x="4048760" y="1167130"/>
                    <a:pt x="4062730" y="1165860"/>
                  </a:cubicBezTo>
                  <a:cubicBezTo>
                    <a:pt x="4079240" y="1164590"/>
                    <a:pt x="4102100" y="1170940"/>
                    <a:pt x="4119880" y="1179830"/>
                  </a:cubicBezTo>
                  <a:cubicBezTo>
                    <a:pt x="4140200" y="1189990"/>
                    <a:pt x="4154170" y="1203960"/>
                    <a:pt x="4174490" y="1226820"/>
                  </a:cubicBezTo>
                  <a:cubicBezTo>
                    <a:pt x="4211320" y="1266190"/>
                    <a:pt x="4281170" y="1358900"/>
                    <a:pt x="4305300" y="1410970"/>
                  </a:cubicBezTo>
                  <a:cubicBezTo>
                    <a:pt x="4320540" y="1445260"/>
                    <a:pt x="4323080" y="1466850"/>
                    <a:pt x="4328160" y="1501140"/>
                  </a:cubicBezTo>
                  <a:cubicBezTo>
                    <a:pt x="4334510" y="1545590"/>
                    <a:pt x="4344670" y="1612900"/>
                    <a:pt x="4334510" y="1653540"/>
                  </a:cubicBezTo>
                  <a:cubicBezTo>
                    <a:pt x="4326890" y="1682750"/>
                    <a:pt x="4315460" y="1709420"/>
                    <a:pt x="4293870" y="1725930"/>
                  </a:cubicBezTo>
                  <a:cubicBezTo>
                    <a:pt x="4269740" y="1744980"/>
                    <a:pt x="4224020" y="1762760"/>
                    <a:pt x="4191000" y="1756410"/>
                  </a:cubicBezTo>
                  <a:cubicBezTo>
                    <a:pt x="4154170" y="1750060"/>
                    <a:pt x="4123690" y="1710690"/>
                    <a:pt x="4083050" y="1676400"/>
                  </a:cubicBezTo>
                  <a:cubicBezTo>
                    <a:pt x="4024630" y="1626870"/>
                    <a:pt x="3933190" y="1534160"/>
                    <a:pt x="3882390" y="1479550"/>
                  </a:cubicBezTo>
                  <a:cubicBezTo>
                    <a:pt x="3849370" y="1442720"/>
                    <a:pt x="3816350" y="1409700"/>
                    <a:pt x="3803650" y="1384300"/>
                  </a:cubicBezTo>
                  <a:cubicBezTo>
                    <a:pt x="3797300" y="1370330"/>
                    <a:pt x="3793490" y="1362710"/>
                    <a:pt x="3794760" y="1350010"/>
                  </a:cubicBezTo>
                  <a:cubicBezTo>
                    <a:pt x="3796030" y="1332230"/>
                    <a:pt x="3812540" y="1300480"/>
                    <a:pt x="3825240" y="1287780"/>
                  </a:cubicBezTo>
                  <a:cubicBezTo>
                    <a:pt x="3834130" y="1278890"/>
                    <a:pt x="3845560" y="1275080"/>
                    <a:pt x="3858260" y="1273810"/>
                  </a:cubicBezTo>
                  <a:cubicBezTo>
                    <a:pt x="3872230" y="1272540"/>
                    <a:pt x="3886200" y="1273810"/>
                    <a:pt x="3905250" y="1282700"/>
                  </a:cubicBezTo>
                  <a:cubicBezTo>
                    <a:pt x="3949700" y="1303020"/>
                    <a:pt x="4050030" y="1389380"/>
                    <a:pt x="4103370" y="1436370"/>
                  </a:cubicBezTo>
                  <a:cubicBezTo>
                    <a:pt x="4142740" y="1470660"/>
                    <a:pt x="4171950" y="1497330"/>
                    <a:pt x="4201160" y="1531620"/>
                  </a:cubicBezTo>
                  <a:cubicBezTo>
                    <a:pt x="4229100" y="1565910"/>
                    <a:pt x="4253230" y="1601470"/>
                    <a:pt x="4274820" y="1640840"/>
                  </a:cubicBezTo>
                  <a:cubicBezTo>
                    <a:pt x="4296410" y="1682750"/>
                    <a:pt x="4329430" y="1733550"/>
                    <a:pt x="4329430" y="1775460"/>
                  </a:cubicBezTo>
                  <a:cubicBezTo>
                    <a:pt x="4329430" y="1811020"/>
                    <a:pt x="4314190" y="1852930"/>
                    <a:pt x="4292600" y="1874520"/>
                  </a:cubicBezTo>
                  <a:cubicBezTo>
                    <a:pt x="4274820" y="1892300"/>
                    <a:pt x="4243070" y="1908810"/>
                    <a:pt x="4217670" y="1902460"/>
                  </a:cubicBezTo>
                  <a:cubicBezTo>
                    <a:pt x="4184650" y="1894840"/>
                    <a:pt x="4137660" y="1831340"/>
                    <a:pt x="4117340" y="1795780"/>
                  </a:cubicBezTo>
                  <a:cubicBezTo>
                    <a:pt x="4102100" y="1769110"/>
                    <a:pt x="4103370" y="1739900"/>
                    <a:pt x="4091940" y="1714500"/>
                  </a:cubicBezTo>
                  <a:cubicBezTo>
                    <a:pt x="4079240" y="1689100"/>
                    <a:pt x="4055110" y="1671320"/>
                    <a:pt x="4044950" y="1643380"/>
                  </a:cubicBezTo>
                  <a:cubicBezTo>
                    <a:pt x="4032250" y="1609090"/>
                    <a:pt x="4020820" y="1553210"/>
                    <a:pt x="4030980" y="1517650"/>
                  </a:cubicBezTo>
                  <a:cubicBezTo>
                    <a:pt x="4039870" y="1485900"/>
                    <a:pt x="4067810" y="1450340"/>
                    <a:pt x="4095750" y="1436370"/>
                  </a:cubicBezTo>
                  <a:cubicBezTo>
                    <a:pt x="4123690" y="1422400"/>
                    <a:pt x="4166870" y="1418590"/>
                    <a:pt x="4196080" y="1432560"/>
                  </a:cubicBezTo>
                  <a:cubicBezTo>
                    <a:pt x="4230370" y="1449070"/>
                    <a:pt x="4258310" y="1507490"/>
                    <a:pt x="4279900" y="1548130"/>
                  </a:cubicBezTo>
                  <a:cubicBezTo>
                    <a:pt x="4300220" y="1587500"/>
                    <a:pt x="4315460" y="1630680"/>
                    <a:pt x="4321810" y="1673860"/>
                  </a:cubicBezTo>
                  <a:cubicBezTo>
                    <a:pt x="4328160" y="1717040"/>
                    <a:pt x="4326890" y="1762760"/>
                    <a:pt x="4318000" y="1807210"/>
                  </a:cubicBezTo>
                  <a:cubicBezTo>
                    <a:pt x="4307840" y="1856740"/>
                    <a:pt x="4292600" y="1931670"/>
                    <a:pt x="4259580" y="1957070"/>
                  </a:cubicBezTo>
                  <a:cubicBezTo>
                    <a:pt x="4231640" y="1978660"/>
                    <a:pt x="4182110" y="1982470"/>
                    <a:pt x="4149090" y="1972310"/>
                  </a:cubicBezTo>
                  <a:cubicBezTo>
                    <a:pt x="4112260" y="1960880"/>
                    <a:pt x="4075430" y="1915160"/>
                    <a:pt x="4050030" y="1879600"/>
                  </a:cubicBezTo>
                  <a:cubicBezTo>
                    <a:pt x="4024630" y="1845310"/>
                    <a:pt x="4020820" y="1802130"/>
                    <a:pt x="3995420" y="1761490"/>
                  </a:cubicBezTo>
                  <a:cubicBezTo>
                    <a:pt x="3964940" y="1713230"/>
                    <a:pt x="3892550" y="1651000"/>
                    <a:pt x="3876040" y="1611630"/>
                  </a:cubicBezTo>
                  <a:cubicBezTo>
                    <a:pt x="3867150" y="1590040"/>
                    <a:pt x="3864610" y="1573530"/>
                    <a:pt x="3869690" y="1557020"/>
                  </a:cubicBezTo>
                  <a:cubicBezTo>
                    <a:pt x="3876040" y="1536700"/>
                    <a:pt x="3902710" y="1511300"/>
                    <a:pt x="3920490" y="1502410"/>
                  </a:cubicBezTo>
                  <a:cubicBezTo>
                    <a:pt x="3933190" y="1496060"/>
                    <a:pt x="3944620" y="1496060"/>
                    <a:pt x="3957320" y="1498600"/>
                  </a:cubicBezTo>
                  <a:cubicBezTo>
                    <a:pt x="3972560" y="1501140"/>
                    <a:pt x="3989070" y="1508760"/>
                    <a:pt x="4006850" y="1525270"/>
                  </a:cubicBezTo>
                  <a:cubicBezTo>
                    <a:pt x="4043680" y="1559560"/>
                    <a:pt x="4095750" y="1662430"/>
                    <a:pt x="4132580" y="1729740"/>
                  </a:cubicBezTo>
                  <a:cubicBezTo>
                    <a:pt x="4166870" y="1791970"/>
                    <a:pt x="4210050" y="1855470"/>
                    <a:pt x="4224020" y="1915160"/>
                  </a:cubicBezTo>
                  <a:cubicBezTo>
                    <a:pt x="4235450" y="1964690"/>
                    <a:pt x="4235450" y="2026920"/>
                    <a:pt x="4224020" y="2058670"/>
                  </a:cubicBezTo>
                  <a:cubicBezTo>
                    <a:pt x="4217670" y="2078990"/>
                    <a:pt x="4204970" y="2091690"/>
                    <a:pt x="4191000" y="2100580"/>
                  </a:cubicBezTo>
                  <a:cubicBezTo>
                    <a:pt x="4177030" y="2109470"/>
                    <a:pt x="4154170" y="2113280"/>
                    <a:pt x="4137660" y="2110740"/>
                  </a:cubicBezTo>
                  <a:cubicBezTo>
                    <a:pt x="4121150" y="2108200"/>
                    <a:pt x="4103370" y="2096770"/>
                    <a:pt x="4090670" y="2081530"/>
                  </a:cubicBezTo>
                  <a:cubicBezTo>
                    <a:pt x="4072890" y="2061210"/>
                    <a:pt x="4067810" y="2029460"/>
                    <a:pt x="4053840" y="1987550"/>
                  </a:cubicBezTo>
                  <a:cubicBezTo>
                    <a:pt x="4027170" y="1905000"/>
                    <a:pt x="3970020" y="1697990"/>
                    <a:pt x="3961130" y="1614170"/>
                  </a:cubicBezTo>
                  <a:cubicBezTo>
                    <a:pt x="3957320" y="1572260"/>
                    <a:pt x="3953510" y="1546860"/>
                    <a:pt x="3964940" y="1517650"/>
                  </a:cubicBezTo>
                  <a:cubicBezTo>
                    <a:pt x="3976370" y="1488440"/>
                    <a:pt x="4003040" y="1447800"/>
                    <a:pt x="4033520" y="1440180"/>
                  </a:cubicBezTo>
                  <a:cubicBezTo>
                    <a:pt x="4069080" y="1431290"/>
                    <a:pt x="4133850" y="1451610"/>
                    <a:pt x="4168140" y="1484630"/>
                  </a:cubicBezTo>
                  <a:cubicBezTo>
                    <a:pt x="4211320" y="1525270"/>
                    <a:pt x="4229100" y="1619250"/>
                    <a:pt x="4248150" y="1690370"/>
                  </a:cubicBezTo>
                  <a:cubicBezTo>
                    <a:pt x="4267200" y="1761490"/>
                    <a:pt x="4279900" y="1845310"/>
                    <a:pt x="4282440" y="1908810"/>
                  </a:cubicBezTo>
                  <a:cubicBezTo>
                    <a:pt x="4284980" y="1957070"/>
                    <a:pt x="4286250" y="2001520"/>
                    <a:pt x="4273550" y="2037080"/>
                  </a:cubicBezTo>
                  <a:cubicBezTo>
                    <a:pt x="4263390" y="2067560"/>
                    <a:pt x="4249420" y="2095500"/>
                    <a:pt x="4222750" y="2112010"/>
                  </a:cubicBezTo>
                  <a:cubicBezTo>
                    <a:pt x="4188460" y="2132330"/>
                    <a:pt x="4114800" y="2134870"/>
                    <a:pt x="4074160" y="2128520"/>
                  </a:cubicBezTo>
                  <a:cubicBezTo>
                    <a:pt x="4044950" y="2124710"/>
                    <a:pt x="4028440" y="2114550"/>
                    <a:pt x="4001770" y="2096770"/>
                  </a:cubicBezTo>
                  <a:cubicBezTo>
                    <a:pt x="3959860" y="2068830"/>
                    <a:pt x="3902710" y="2011680"/>
                    <a:pt x="3856990" y="1960880"/>
                  </a:cubicBezTo>
                  <a:cubicBezTo>
                    <a:pt x="3806190" y="1905000"/>
                    <a:pt x="3745230" y="1824990"/>
                    <a:pt x="3713480" y="1770380"/>
                  </a:cubicBezTo>
                  <a:cubicBezTo>
                    <a:pt x="3691890" y="1733550"/>
                    <a:pt x="3681730" y="1704340"/>
                    <a:pt x="3671570" y="1670050"/>
                  </a:cubicBezTo>
                  <a:cubicBezTo>
                    <a:pt x="3661410" y="1635760"/>
                    <a:pt x="3656330" y="1605280"/>
                    <a:pt x="3652520" y="1564640"/>
                  </a:cubicBezTo>
                  <a:cubicBezTo>
                    <a:pt x="3647440" y="1512570"/>
                    <a:pt x="3638550" y="1427480"/>
                    <a:pt x="3653790" y="1384300"/>
                  </a:cubicBezTo>
                  <a:cubicBezTo>
                    <a:pt x="3663950" y="1355090"/>
                    <a:pt x="3683000" y="1330960"/>
                    <a:pt x="3703320" y="1319530"/>
                  </a:cubicBezTo>
                  <a:cubicBezTo>
                    <a:pt x="3721100" y="1310640"/>
                    <a:pt x="3747770" y="1311910"/>
                    <a:pt x="3765550" y="1315720"/>
                  </a:cubicBezTo>
                  <a:cubicBezTo>
                    <a:pt x="3779520" y="1319530"/>
                    <a:pt x="3792220" y="1328420"/>
                    <a:pt x="3801110" y="1337310"/>
                  </a:cubicBezTo>
                  <a:cubicBezTo>
                    <a:pt x="3811270" y="1347470"/>
                    <a:pt x="3816350" y="1355090"/>
                    <a:pt x="3822700" y="1372870"/>
                  </a:cubicBezTo>
                  <a:cubicBezTo>
                    <a:pt x="3836670" y="1412240"/>
                    <a:pt x="3855720" y="1515110"/>
                    <a:pt x="3849370" y="1573530"/>
                  </a:cubicBezTo>
                  <a:cubicBezTo>
                    <a:pt x="3844290" y="1621790"/>
                    <a:pt x="3806190" y="1668780"/>
                    <a:pt x="3803650" y="1700530"/>
                  </a:cubicBezTo>
                  <a:cubicBezTo>
                    <a:pt x="3802380" y="1718310"/>
                    <a:pt x="3812540" y="1728470"/>
                    <a:pt x="3812540" y="1742440"/>
                  </a:cubicBezTo>
                  <a:cubicBezTo>
                    <a:pt x="3812540" y="1756410"/>
                    <a:pt x="3808730" y="1770380"/>
                    <a:pt x="3801110" y="1783080"/>
                  </a:cubicBezTo>
                  <a:cubicBezTo>
                    <a:pt x="3790950" y="1798320"/>
                    <a:pt x="3771900" y="1817370"/>
                    <a:pt x="3752850" y="1823720"/>
                  </a:cubicBezTo>
                  <a:cubicBezTo>
                    <a:pt x="3733800" y="1830070"/>
                    <a:pt x="3705860" y="1827530"/>
                    <a:pt x="3689350" y="1821180"/>
                  </a:cubicBezTo>
                  <a:cubicBezTo>
                    <a:pt x="3675380" y="1816100"/>
                    <a:pt x="3667760" y="1808480"/>
                    <a:pt x="3656330" y="1795780"/>
                  </a:cubicBezTo>
                  <a:cubicBezTo>
                    <a:pt x="3638550" y="1775460"/>
                    <a:pt x="3614420" y="1743710"/>
                    <a:pt x="3601720" y="1701800"/>
                  </a:cubicBezTo>
                  <a:cubicBezTo>
                    <a:pt x="3578860" y="1629410"/>
                    <a:pt x="3547110" y="1435100"/>
                    <a:pt x="3578860" y="1388110"/>
                  </a:cubicBezTo>
                  <a:cubicBezTo>
                    <a:pt x="3595370" y="1363980"/>
                    <a:pt x="3636010" y="1351280"/>
                    <a:pt x="3657600" y="1362710"/>
                  </a:cubicBezTo>
                  <a:cubicBezTo>
                    <a:pt x="3695700" y="1381760"/>
                    <a:pt x="3719830" y="1520190"/>
                    <a:pt x="3735070" y="1596390"/>
                  </a:cubicBezTo>
                  <a:cubicBezTo>
                    <a:pt x="3749040" y="1666240"/>
                    <a:pt x="3759200" y="1750060"/>
                    <a:pt x="3749040" y="1802130"/>
                  </a:cubicBezTo>
                  <a:cubicBezTo>
                    <a:pt x="3742690" y="1836420"/>
                    <a:pt x="3731260" y="1865630"/>
                    <a:pt x="3708400" y="1884680"/>
                  </a:cubicBezTo>
                  <a:cubicBezTo>
                    <a:pt x="3684270" y="1905000"/>
                    <a:pt x="3637280" y="1922780"/>
                    <a:pt x="3605530" y="1917700"/>
                  </a:cubicBezTo>
                  <a:cubicBezTo>
                    <a:pt x="3573780" y="1912620"/>
                    <a:pt x="3536950" y="1887220"/>
                    <a:pt x="3519170" y="1856740"/>
                  </a:cubicBezTo>
                  <a:cubicBezTo>
                    <a:pt x="3497580" y="1819910"/>
                    <a:pt x="3491230" y="1748790"/>
                    <a:pt x="3500120" y="1704340"/>
                  </a:cubicBezTo>
                  <a:cubicBezTo>
                    <a:pt x="3507740" y="1664970"/>
                    <a:pt x="3550920" y="1635760"/>
                    <a:pt x="3559810" y="1598930"/>
                  </a:cubicBezTo>
                  <a:cubicBezTo>
                    <a:pt x="3568700" y="1563370"/>
                    <a:pt x="3544570" y="1510030"/>
                    <a:pt x="3554730" y="1485900"/>
                  </a:cubicBezTo>
                  <a:cubicBezTo>
                    <a:pt x="3561080" y="1470660"/>
                    <a:pt x="3576320" y="1461770"/>
                    <a:pt x="3590290" y="1455420"/>
                  </a:cubicBezTo>
                  <a:cubicBezTo>
                    <a:pt x="3604260" y="1449070"/>
                    <a:pt x="3620770" y="1446530"/>
                    <a:pt x="3636010" y="1446530"/>
                  </a:cubicBezTo>
                  <a:cubicBezTo>
                    <a:pt x="3651250" y="1446530"/>
                    <a:pt x="3667760" y="1450340"/>
                    <a:pt x="3680460" y="1457960"/>
                  </a:cubicBezTo>
                  <a:cubicBezTo>
                    <a:pt x="3693160" y="1465580"/>
                    <a:pt x="3705860" y="1477010"/>
                    <a:pt x="3713480" y="1489710"/>
                  </a:cubicBezTo>
                  <a:cubicBezTo>
                    <a:pt x="3721100" y="1502410"/>
                    <a:pt x="3727450" y="1517650"/>
                    <a:pt x="3728720" y="1532890"/>
                  </a:cubicBezTo>
                  <a:cubicBezTo>
                    <a:pt x="3729990" y="1548130"/>
                    <a:pt x="3728720" y="1560830"/>
                    <a:pt x="3722370" y="1578610"/>
                  </a:cubicBezTo>
                  <a:cubicBezTo>
                    <a:pt x="3710940" y="1609090"/>
                    <a:pt x="3666490" y="1653540"/>
                    <a:pt x="3651250" y="1691640"/>
                  </a:cubicBezTo>
                  <a:cubicBezTo>
                    <a:pt x="3638550" y="1724660"/>
                    <a:pt x="3634740" y="1755140"/>
                    <a:pt x="3633470" y="1793240"/>
                  </a:cubicBezTo>
                  <a:cubicBezTo>
                    <a:pt x="3630930" y="1841500"/>
                    <a:pt x="3656330" y="1921510"/>
                    <a:pt x="3648710" y="1957070"/>
                  </a:cubicBezTo>
                  <a:cubicBezTo>
                    <a:pt x="3644900" y="1976120"/>
                    <a:pt x="3637280" y="1986280"/>
                    <a:pt x="3625850" y="1996440"/>
                  </a:cubicBezTo>
                  <a:cubicBezTo>
                    <a:pt x="3611880" y="2009140"/>
                    <a:pt x="3583940" y="2020570"/>
                    <a:pt x="3564890" y="2023110"/>
                  </a:cubicBezTo>
                  <a:cubicBezTo>
                    <a:pt x="3549650" y="2025650"/>
                    <a:pt x="3534410" y="2023110"/>
                    <a:pt x="3520440" y="2015490"/>
                  </a:cubicBezTo>
                  <a:cubicBezTo>
                    <a:pt x="3503930" y="2006600"/>
                    <a:pt x="3484880" y="1987550"/>
                    <a:pt x="3473450" y="1967230"/>
                  </a:cubicBezTo>
                  <a:cubicBezTo>
                    <a:pt x="3458210" y="1941830"/>
                    <a:pt x="3450590" y="1910080"/>
                    <a:pt x="3445510" y="1871980"/>
                  </a:cubicBezTo>
                  <a:cubicBezTo>
                    <a:pt x="3437890" y="1816100"/>
                    <a:pt x="3444240" y="1719580"/>
                    <a:pt x="3451860" y="1664970"/>
                  </a:cubicBezTo>
                  <a:cubicBezTo>
                    <a:pt x="3456940" y="1628140"/>
                    <a:pt x="3459480" y="1601470"/>
                    <a:pt x="3473450" y="1572260"/>
                  </a:cubicBezTo>
                  <a:cubicBezTo>
                    <a:pt x="3488690" y="1539240"/>
                    <a:pt x="3529330" y="1512570"/>
                    <a:pt x="3542030" y="1477010"/>
                  </a:cubicBezTo>
                  <a:cubicBezTo>
                    <a:pt x="3554730" y="1440180"/>
                    <a:pt x="3536950" y="1383030"/>
                    <a:pt x="3549650" y="1352550"/>
                  </a:cubicBezTo>
                  <a:cubicBezTo>
                    <a:pt x="3559810" y="1329690"/>
                    <a:pt x="3577590" y="1311910"/>
                    <a:pt x="3596640" y="1303020"/>
                  </a:cubicBezTo>
                  <a:cubicBezTo>
                    <a:pt x="3615690" y="1294130"/>
                    <a:pt x="3643630" y="1291590"/>
                    <a:pt x="3663950" y="1297940"/>
                  </a:cubicBezTo>
                  <a:cubicBezTo>
                    <a:pt x="3684270" y="1304290"/>
                    <a:pt x="3707130" y="1320800"/>
                    <a:pt x="3718560" y="1338580"/>
                  </a:cubicBezTo>
                  <a:cubicBezTo>
                    <a:pt x="3729990" y="1356360"/>
                    <a:pt x="3733800" y="1380490"/>
                    <a:pt x="3732530" y="1404620"/>
                  </a:cubicBezTo>
                  <a:cubicBezTo>
                    <a:pt x="3731260" y="1432560"/>
                    <a:pt x="3718560" y="1473200"/>
                    <a:pt x="3705860" y="1493520"/>
                  </a:cubicBezTo>
                  <a:cubicBezTo>
                    <a:pt x="3696970" y="1507490"/>
                    <a:pt x="3686810" y="1517650"/>
                    <a:pt x="3671570" y="1524000"/>
                  </a:cubicBezTo>
                  <a:cubicBezTo>
                    <a:pt x="3653790" y="1531620"/>
                    <a:pt x="3624580" y="1536700"/>
                    <a:pt x="3604260" y="1531620"/>
                  </a:cubicBezTo>
                  <a:cubicBezTo>
                    <a:pt x="3583940" y="1526540"/>
                    <a:pt x="3564890" y="1513840"/>
                    <a:pt x="3548380" y="1493520"/>
                  </a:cubicBezTo>
                  <a:cubicBezTo>
                    <a:pt x="3522980" y="1463040"/>
                    <a:pt x="3500120" y="1391920"/>
                    <a:pt x="3488690" y="1347470"/>
                  </a:cubicBezTo>
                  <a:cubicBezTo>
                    <a:pt x="3479800" y="1311910"/>
                    <a:pt x="3475990" y="1275080"/>
                    <a:pt x="3478530" y="1248410"/>
                  </a:cubicBezTo>
                  <a:cubicBezTo>
                    <a:pt x="3479800" y="1230630"/>
                    <a:pt x="3484880" y="1217930"/>
                    <a:pt x="3492500" y="1205230"/>
                  </a:cubicBezTo>
                  <a:cubicBezTo>
                    <a:pt x="3500120" y="1192530"/>
                    <a:pt x="3511550" y="1181100"/>
                    <a:pt x="3525520" y="1173480"/>
                  </a:cubicBezTo>
                  <a:cubicBezTo>
                    <a:pt x="3543300" y="1164590"/>
                    <a:pt x="3572510" y="1159510"/>
                    <a:pt x="3591560" y="1162050"/>
                  </a:cubicBezTo>
                  <a:cubicBezTo>
                    <a:pt x="3608070" y="1164590"/>
                    <a:pt x="3622040" y="1172210"/>
                    <a:pt x="3633470" y="1181100"/>
                  </a:cubicBezTo>
                  <a:cubicBezTo>
                    <a:pt x="3644900" y="1189990"/>
                    <a:pt x="3653790" y="1201420"/>
                    <a:pt x="3661410" y="1216660"/>
                  </a:cubicBezTo>
                  <a:cubicBezTo>
                    <a:pt x="3671570" y="1238250"/>
                    <a:pt x="3685540" y="1277620"/>
                    <a:pt x="3679190" y="1305560"/>
                  </a:cubicBezTo>
                  <a:cubicBezTo>
                    <a:pt x="3671570" y="1336040"/>
                    <a:pt x="3638550" y="1375410"/>
                    <a:pt x="3609340" y="1390650"/>
                  </a:cubicBezTo>
                  <a:cubicBezTo>
                    <a:pt x="3581400" y="1404620"/>
                    <a:pt x="3533140" y="1412240"/>
                    <a:pt x="3506470" y="1397000"/>
                  </a:cubicBezTo>
                  <a:cubicBezTo>
                    <a:pt x="3474720" y="1379220"/>
                    <a:pt x="3442970" y="1308100"/>
                    <a:pt x="3442970" y="1271270"/>
                  </a:cubicBezTo>
                  <a:cubicBezTo>
                    <a:pt x="3442970" y="1242060"/>
                    <a:pt x="3459480" y="1205230"/>
                    <a:pt x="3482340" y="1191260"/>
                  </a:cubicBezTo>
                  <a:cubicBezTo>
                    <a:pt x="3510280" y="1174750"/>
                    <a:pt x="3575050" y="1181100"/>
                    <a:pt x="3613150" y="1201420"/>
                  </a:cubicBezTo>
                  <a:cubicBezTo>
                    <a:pt x="3657600" y="1225550"/>
                    <a:pt x="3699510" y="1289050"/>
                    <a:pt x="3722370" y="1341120"/>
                  </a:cubicBezTo>
                  <a:cubicBezTo>
                    <a:pt x="3745230" y="1393190"/>
                    <a:pt x="3757930" y="1471930"/>
                    <a:pt x="3749040" y="1512570"/>
                  </a:cubicBezTo>
                  <a:cubicBezTo>
                    <a:pt x="3743960" y="1537970"/>
                    <a:pt x="3726180" y="1558290"/>
                    <a:pt x="3710940" y="1570990"/>
                  </a:cubicBezTo>
                  <a:cubicBezTo>
                    <a:pt x="3698240" y="1581150"/>
                    <a:pt x="3683000" y="1587500"/>
                    <a:pt x="3666490" y="1588770"/>
                  </a:cubicBezTo>
                  <a:cubicBezTo>
                    <a:pt x="3646170" y="1590040"/>
                    <a:pt x="3616960" y="1583690"/>
                    <a:pt x="3599180" y="1573530"/>
                  </a:cubicBezTo>
                  <a:cubicBezTo>
                    <a:pt x="3585210" y="1564640"/>
                    <a:pt x="3575050" y="1555750"/>
                    <a:pt x="3566160" y="1537970"/>
                  </a:cubicBezTo>
                  <a:cubicBezTo>
                    <a:pt x="3548380" y="1502410"/>
                    <a:pt x="3528060" y="1399540"/>
                    <a:pt x="3533140" y="1361440"/>
                  </a:cubicBezTo>
                  <a:cubicBezTo>
                    <a:pt x="3535680" y="1342390"/>
                    <a:pt x="3544570" y="1330960"/>
                    <a:pt x="3554730" y="1319530"/>
                  </a:cubicBezTo>
                  <a:cubicBezTo>
                    <a:pt x="3564890" y="1308100"/>
                    <a:pt x="3580130" y="1297940"/>
                    <a:pt x="3594100" y="1292860"/>
                  </a:cubicBezTo>
                  <a:cubicBezTo>
                    <a:pt x="3608070" y="1287780"/>
                    <a:pt x="3624580" y="1286510"/>
                    <a:pt x="3639820" y="1287780"/>
                  </a:cubicBezTo>
                  <a:cubicBezTo>
                    <a:pt x="3655060" y="1289050"/>
                    <a:pt x="3671570" y="1294130"/>
                    <a:pt x="3684270" y="1304290"/>
                  </a:cubicBezTo>
                  <a:cubicBezTo>
                    <a:pt x="3699510" y="1316990"/>
                    <a:pt x="3717290" y="1334770"/>
                    <a:pt x="3723640" y="1361440"/>
                  </a:cubicBezTo>
                  <a:cubicBezTo>
                    <a:pt x="3735070" y="1407160"/>
                    <a:pt x="3710940" y="1521460"/>
                    <a:pt x="3698240" y="1563370"/>
                  </a:cubicBezTo>
                  <a:cubicBezTo>
                    <a:pt x="3691890" y="1583690"/>
                    <a:pt x="3686810" y="1593850"/>
                    <a:pt x="3676650" y="1605280"/>
                  </a:cubicBezTo>
                  <a:cubicBezTo>
                    <a:pt x="3666490" y="1616710"/>
                    <a:pt x="3653790" y="1626870"/>
                    <a:pt x="3638550" y="1631950"/>
                  </a:cubicBezTo>
                  <a:cubicBezTo>
                    <a:pt x="3619500" y="1638300"/>
                    <a:pt x="3587750" y="1638300"/>
                    <a:pt x="3568700" y="1631950"/>
                  </a:cubicBezTo>
                  <a:cubicBezTo>
                    <a:pt x="3552190" y="1626870"/>
                    <a:pt x="3539490" y="1616710"/>
                    <a:pt x="3529330" y="1605280"/>
                  </a:cubicBezTo>
                  <a:cubicBezTo>
                    <a:pt x="3517900" y="1592580"/>
                    <a:pt x="3510280" y="1576070"/>
                    <a:pt x="3503930" y="1557020"/>
                  </a:cubicBezTo>
                  <a:cubicBezTo>
                    <a:pt x="3496310" y="1532890"/>
                    <a:pt x="3492500" y="1502410"/>
                    <a:pt x="3491230" y="1471930"/>
                  </a:cubicBezTo>
                  <a:cubicBezTo>
                    <a:pt x="3489960" y="1435100"/>
                    <a:pt x="3487420" y="1376680"/>
                    <a:pt x="3503930" y="1348740"/>
                  </a:cubicBezTo>
                  <a:cubicBezTo>
                    <a:pt x="3515360" y="1327150"/>
                    <a:pt x="3539490" y="1313180"/>
                    <a:pt x="3559810" y="1306830"/>
                  </a:cubicBezTo>
                  <a:cubicBezTo>
                    <a:pt x="3580130" y="1300480"/>
                    <a:pt x="3609340" y="1303020"/>
                    <a:pt x="3628390" y="1311910"/>
                  </a:cubicBezTo>
                  <a:cubicBezTo>
                    <a:pt x="3647440" y="1320800"/>
                    <a:pt x="3667760" y="1343660"/>
                    <a:pt x="3676650" y="1361440"/>
                  </a:cubicBezTo>
                  <a:cubicBezTo>
                    <a:pt x="3684270" y="1376680"/>
                    <a:pt x="3684270" y="1390650"/>
                    <a:pt x="3684270" y="1408430"/>
                  </a:cubicBezTo>
                  <a:cubicBezTo>
                    <a:pt x="3684270" y="1430020"/>
                    <a:pt x="3681730" y="1457960"/>
                    <a:pt x="3672840" y="1479550"/>
                  </a:cubicBezTo>
                  <a:cubicBezTo>
                    <a:pt x="3663950" y="1501140"/>
                    <a:pt x="3649980" y="1525270"/>
                    <a:pt x="3632200" y="1536700"/>
                  </a:cubicBezTo>
                  <a:cubicBezTo>
                    <a:pt x="3614420" y="1548130"/>
                    <a:pt x="3586480" y="1554480"/>
                    <a:pt x="3564890" y="1551940"/>
                  </a:cubicBezTo>
                  <a:cubicBezTo>
                    <a:pt x="3543300" y="1549400"/>
                    <a:pt x="3520440" y="1535430"/>
                    <a:pt x="3505200" y="1518920"/>
                  </a:cubicBezTo>
                  <a:cubicBezTo>
                    <a:pt x="3487420" y="1499870"/>
                    <a:pt x="3472180" y="1465580"/>
                    <a:pt x="3468370" y="1437640"/>
                  </a:cubicBezTo>
                  <a:cubicBezTo>
                    <a:pt x="3464560" y="1408430"/>
                    <a:pt x="3470910" y="1372870"/>
                    <a:pt x="3486150" y="1347470"/>
                  </a:cubicBezTo>
                  <a:cubicBezTo>
                    <a:pt x="3501390" y="1320800"/>
                    <a:pt x="3535680" y="1281430"/>
                    <a:pt x="3562350" y="1281430"/>
                  </a:cubicBezTo>
                  <a:cubicBezTo>
                    <a:pt x="3594100" y="1281430"/>
                    <a:pt x="3644900" y="1338580"/>
                    <a:pt x="3665220" y="1376680"/>
                  </a:cubicBezTo>
                  <a:cubicBezTo>
                    <a:pt x="3685540" y="1413510"/>
                    <a:pt x="3686810" y="1474470"/>
                    <a:pt x="3685540" y="1506220"/>
                  </a:cubicBezTo>
                  <a:cubicBezTo>
                    <a:pt x="3684270" y="1525270"/>
                    <a:pt x="3680460" y="1537970"/>
                    <a:pt x="3674110" y="1550670"/>
                  </a:cubicBezTo>
                  <a:cubicBezTo>
                    <a:pt x="3666490" y="1564640"/>
                    <a:pt x="3656330" y="1577340"/>
                    <a:pt x="3643630" y="1586230"/>
                  </a:cubicBezTo>
                  <a:cubicBezTo>
                    <a:pt x="3630930" y="1595120"/>
                    <a:pt x="3616960" y="1601470"/>
                    <a:pt x="3600450" y="1602740"/>
                  </a:cubicBezTo>
                  <a:cubicBezTo>
                    <a:pt x="3581400" y="1604010"/>
                    <a:pt x="3550920" y="1596390"/>
                    <a:pt x="3534410" y="1586230"/>
                  </a:cubicBezTo>
                  <a:cubicBezTo>
                    <a:pt x="3520440" y="1577340"/>
                    <a:pt x="3510280" y="1564640"/>
                    <a:pt x="3503930" y="1551940"/>
                  </a:cubicBezTo>
                  <a:cubicBezTo>
                    <a:pt x="3496310" y="1537970"/>
                    <a:pt x="3493770" y="1524000"/>
                    <a:pt x="3492500" y="1506220"/>
                  </a:cubicBezTo>
                  <a:cubicBezTo>
                    <a:pt x="3489960" y="1482090"/>
                    <a:pt x="3489960" y="1442720"/>
                    <a:pt x="3496310" y="1419860"/>
                  </a:cubicBezTo>
                  <a:cubicBezTo>
                    <a:pt x="3501390" y="1403350"/>
                    <a:pt x="3507740" y="1391920"/>
                    <a:pt x="3519170" y="1380490"/>
                  </a:cubicBezTo>
                  <a:cubicBezTo>
                    <a:pt x="3533140" y="1366520"/>
                    <a:pt x="3561080" y="1352550"/>
                    <a:pt x="3580130" y="1350010"/>
                  </a:cubicBezTo>
                  <a:cubicBezTo>
                    <a:pt x="3595370" y="1347470"/>
                    <a:pt x="3610610" y="1350010"/>
                    <a:pt x="3624580" y="1357630"/>
                  </a:cubicBezTo>
                  <a:cubicBezTo>
                    <a:pt x="3642360" y="1366520"/>
                    <a:pt x="3663950" y="1386840"/>
                    <a:pt x="3674110" y="1403350"/>
                  </a:cubicBezTo>
                  <a:cubicBezTo>
                    <a:pt x="3681730" y="1417320"/>
                    <a:pt x="3683000" y="1428750"/>
                    <a:pt x="3684270" y="1449070"/>
                  </a:cubicBezTo>
                  <a:cubicBezTo>
                    <a:pt x="3686810" y="1487170"/>
                    <a:pt x="3681730" y="1577340"/>
                    <a:pt x="3671570" y="1612900"/>
                  </a:cubicBezTo>
                  <a:cubicBezTo>
                    <a:pt x="3666490" y="1631950"/>
                    <a:pt x="3661410" y="1643380"/>
                    <a:pt x="3649980" y="1654810"/>
                  </a:cubicBezTo>
                  <a:cubicBezTo>
                    <a:pt x="3636010" y="1668780"/>
                    <a:pt x="3611880" y="1684020"/>
                    <a:pt x="3590290" y="1686560"/>
                  </a:cubicBezTo>
                  <a:cubicBezTo>
                    <a:pt x="3568700" y="1689100"/>
                    <a:pt x="3540760" y="1682750"/>
                    <a:pt x="3522980" y="1670050"/>
                  </a:cubicBezTo>
                  <a:cubicBezTo>
                    <a:pt x="3505200" y="1657350"/>
                    <a:pt x="3491230" y="1633220"/>
                    <a:pt x="3482340" y="1609090"/>
                  </a:cubicBezTo>
                  <a:cubicBezTo>
                    <a:pt x="3472180" y="1582420"/>
                    <a:pt x="3469640" y="1546860"/>
                    <a:pt x="3469640" y="1517650"/>
                  </a:cubicBezTo>
                  <a:cubicBezTo>
                    <a:pt x="3469640" y="1489710"/>
                    <a:pt x="3472180" y="1454150"/>
                    <a:pt x="3482340" y="1433830"/>
                  </a:cubicBezTo>
                  <a:cubicBezTo>
                    <a:pt x="3489960" y="1419860"/>
                    <a:pt x="3501390" y="1409700"/>
                    <a:pt x="3516630" y="1403350"/>
                  </a:cubicBezTo>
                  <a:cubicBezTo>
                    <a:pt x="3534410" y="1395730"/>
                    <a:pt x="3564890" y="1391920"/>
                    <a:pt x="3583940" y="1395730"/>
                  </a:cubicBezTo>
                  <a:cubicBezTo>
                    <a:pt x="3599180" y="1398270"/>
                    <a:pt x="3613150" y="1405890"/>
                    <a:pt x="3624580" y="1416050"/>
                  </a:cubicBezTo>
                  <a:cubicBezTo>
                    <a:pt x="3636010" y="1426210"/>
                    <a:pt x="3644900" y="1438910"/>
                    <a:pt x="3649980" y="1454150"/>
                  </a:cubicBezTo>
                  <a:cubicBezTo>
                    <a:pt x="3655060" y="1473200"/>
                    <a:pt x="3657600" y="1499870"/>
                    <a:pt x="3649980" y="1521460"/>
                  </a:cubicBezTo>
                  <a:cubicBezTo>
                    <a:pt x="3639820" y="1545590"/>
                    <a:pt x="3614420" y="1577340"/>
                    <a:pt x="3587750" y="1590040"/>
                  </a:cubicBezTo>
                  <a:cubicBezTo>
                    <a:pt x="3558540" y="1604010"/>
                    <a:pt x="3507740" y="1612900"/>
                    <a:pt x="3479800" y="1597660"/>
                  </a:cubicBezTo>
                  <a:cubicBezTo>
                    <a:pt x="3451860" y="1582420"/>
                    <a:pt x="3427730" y="1529080"/>
                    <a:pt x="3422650" y="1494790"/>
                  </a:cubicBezTo>
                  <a:cubicBezTo>
                    <a:pt x="3417570" y="1463040"/>
                    <a:pt x="3429000" y="1417320"/>
                    <a:pt x="3442970" y="1397000"/>
                  </a:cubicBezTo>
                  <a:cubicBezTo>
                    <a:pt x="3451860" y="1383030"/>
                    <a:pt x="3467100" y="1376680"/>
                    <a:pt x="3481070" y="1372870"/>
                  </a:cubicBezTo>
                  <a:cubicBezTo>
                    <a:pt x="3495040" y="1369060"/>
                    <a:pt x="3511550" y="1367790"/>
                    <a:pt x="3525520" y="1370330"/>
                  </a:cubicBezTo>
                  <a:cubicBezTo>
                    <a:pt x="3539490" y="1372870"/>
                    <a:pt x="3556000" y="1379220"/>
                    <a:pt x="3567430" y="1388110"/>
                  </a:cubicBezTo>
                  <a:cubicBezTo>
                    <a:pt x="3578860" y="1397000"/>
                    <a:pt x="3589020" y="1409700"/>
                    <a:pt x="3595370" y="1422400"/>
                  </a:cubicBezTo>
                  <a:cubicBezTo>
                    <a:pt x="3601720" y="1435100"/>
                    <a:pt x="3605530" y="1451610"/>
                    <a:pt x="3604260" y="1466850"/>
                  </a:cubicBezTo>
                  <a:cubicBezTo>
                    <a:pt x="3601720" y="1485900"/>
                    <a:pt x="3591560" y="1511300"/>
                    <a:pt x="3577590" y="1527810"/>
                  </a:cubicBezTo>
                  <a:cubicBezTo>
                    <a:pt x="3563620" y="1544320"/>
                    <a:pt x="3545840" y="1560830"/>
                    <a:pt x="3522980" y="1565910"/>
                  </a:cubicBezTo>
                  <a:cubicBezTo>
                    <a:pt x="3493770" y="1573530"/>
                    <a:pt x="3441700" y="1567180"/>
                    <a:pt x="3411220" y="1551940"/>
                  </a:cubicBezTo>
                  <a:cubicBezTo>
                    <a:pt x="3383280" y="1537970"/>
                    <a:pt x="3360420" y="1507490"/>
                    <a:pt x="3346450" y="1479550"/>
                  </a:cubicBezTo>
                  <a:cubicBezTo>
                    <a:pt x="3333750" y="1452880"/>
                    <a:pt x="3326130" y="1418590"/>
                    <a:pt x="3329940" y="1390650"/>
                  </a:cubicBezTo>
                  <a:cubicBezTo>
                    <a:pt x="3333750" y="1362710"/>
                    <a:pt x="3343910" y="1323340"/>
                    <a:pt x="3368040" y="1310640"/>
                  </a:cubicBezTo>
                  <a:cubicBezTo>
                    <a:pt x="3402330" y="1292860"/>
                    <a:pt x="3497580" y="1309370"/>
                    <a:pt x="3543300" y="1339850"/>
                  </a:cubicBezTo>
                  <a:cubicBezTo>
                    <a:pt x="3591560" y="1371600"/>
                    <a:pt x="3623310" y="1454150"/>
                    <a:pt x="3644900" y="1506220"/>
                  </a:cubicBezTo>
                  <a:cubicBezTo>
                    <a:pt x="3662680" y="1548130"/>
                    <a:pt x="3670300" y="1593850"/>
                    <a:pt x="3674110" y="1624330"/>
                  </a:cubicBezTo>
                  <a:cubicBezTo>
                    <a:pt x="3676650" y="1643380"/>
                    <a:pt x="3677920" y="1656080"/>
                    <a:pt x="3672840" y="1671320"/>
                  </a:cubicBezTo>
                  <a:cubicBezTo>
                    <a:pt x="3666490" y="1690370"/>
                    <a:pt x="3646170" y="1717040"/>
                    <a:pt x="3629660" y="1728470"/>
                  </a:cubicBezTo>
                  <a:cubicBezTo>
                    <a:pt x="3615690" y="1737360"/>
                    <a:pt x="3600450" y="1741170"/>
                    <a:pt x="3585210" y="1742440"/>
                  </a:cubicBezTo>
                  <a:cubicBezTo>
                    <a:pt x="3569970" y="1743710"/>
                    <a:pt x="3552190" y="1741170"/>
                    <a:pt x="3538220" y="1734820"/>
                  </a:cubicBezTo>
                  <a:cubicBezTo>
                    <a:pt x="3524250" y="1728470"/>
                    <a:pt x="3510280" y="1718310"/>
                    <a:pt x="3500120" y="1706880"/>
                  </a:cubicBezTo>
                  <a:cubicBezTo>
                    <a:pt x="3489960" y="1695450"/>
                    <a:pt x="3477260" y="1666240"/>
                    <a:pt x="3479800" y="1663700"/>
                  </a:cubicBezTo>
                  <a:cubicBezTo>
                    <a:pt x="3483610" y="1659890"/>
                    <a:pt x="3557270" y="1715770"/>
                    <a:pt x="3553460" y="1729740"/>
                  </a:cubicBezTo>
                  <a:cubicBezTo>
                    <a:pt x="3549650" y="1742440"/>
                    <a:pt x="3493770" y="1750060"/>
                    <a:pt x="3464560" y="1746250"/>
                  </a:cubicBezTo>
                  <a:cubicBezTo>
                    <a:pt x="3434080" y="1741170"/>
                    <a:pt x="3375660" y="1717040"/>
                    <a:pt x="3375660" y="1700530"/>
                  </a:cubicBezTo>
                  <a:cubicBezTo>
                    <a:pt x="3376930" y="1678940"/>
                    <a:pt x="3519170" y="1620520"/>
                    <a:pt x="3531870" y="1631950"/>
                  </a:cubicBezTo>
                  <a:cubicBezTo>
                    <a:pt x="3539490" y="1639570"/>
                    <a:pt x="3519170" y="1681480"/>
                    <a:pt x="3506470" y="1696720"/>
                  </a:cubicBezTo>
                  <a:cubicBezTo>
                    <a:pt x="3496310" y="1709420"/>
                    <a:pt x="3482340" y="1718310"/>
                    <a:pt x="3468370" y="1723390"/>
                  </a:cubicBezTo>
                  <a:cubicBezTo>
                    <a:pt x="3454400" y="1728470"/>
                    <a:pt x="3437890" y="1732280"/>
                    <a:pt x="3421380" y="1728470"/>
                  </a:cubicBezTo>
                  <a:cubicBezTo>
                    <a:pt x="3402330" y="1724660"/>
                    <a:pt x="3374390" y="1711960"/>
                    <a:pt x="3360420" y="1695450"/>
                  </a:cubicBezTo>
                  <a:cubicBezTo>
                    <a:pt x="3346450" y="1678940"/>
                    <a:pt x="3327400" y="1643380"/>
                    <a:pt x="3336290" y="1630680"/>
                  </a:cubicBezTo>
                  <a:cubicBezTo>
                    <a:pt x="3351530" y="1610360"/>
                    <a:pt x="3509010" y="1620520"/>
                    <a:pt x="3525520" y="1642110"/>
                  </a:cubicBezTo>
                  <a:cubicBezTo>
                    <a:pt x="3533140" y="1653540"/>
                    <a:pt x="3521710" y="1673860"/>
                    <a:pt x="3514090" y="1687830"/>
                  </a:cubicBezTo>
                  <a:cubicBezTo>
                    <a:pt x="3506470" y="1700530"/>
                    <a:pt x="3495040" y="1713230"/>
                    <a:pt x="3482340" y="1722120"/>
                  </a:cubicBezTo>
                  <a:cubicBezTo>
                    <a:pt x="3469640" y="1731010"/>
                    <a:pt x="3454400" y="1737360"/>
                    <a:pt x="3439160" y="1738630"/>
                  </a:cubicBezTo>
                  <a:cubicBezTo>
                    <a:pt x="3423920" y="1739900"/>
                    <a:pt x="3407410" y="1738630"/>
                    <a:pt x="3392170" y="1732280"/>
                  </a:cubicBezTo>
                  <a:cubicBezTo>
                    <a:pt x="3374390" y="1723390"/>
                    <a:pt x="3352800" y="1709420"/>
                    <a:pt x="3340100" y="1686560"/>
                  </a:cubicBezTo>
                  <a:cubicBezTo>
                    <a:pt x="3322320" y="1654810"/>
                    <a:pt x="3310890" y="1584960"/>
                    <a:pt x="3318510" y="1546860"/>
                  </a:cubicBezTo>
                  <a:cubicBezTo>
                    <a:pt x="3324860" y="1516380"/>
                    <a:pt x="3341370" y="1489710"/>
                    <a:pt x="3362960" y="1470660"/>
                  </a:cubicBezTo>
                  <a:cubicBezTo>
                    <a:pt x="3385820" y="1450340"/>
                    <a:pt x="3426460" y="1427480"/>
                    <a:pt x="3453130" y="1432560"/>
                  </a:cubicBezTo>
                  <a:cubicBezTo>
                    <a:pt x="3482340" y="1438910"/>
                    <a:pt x="3521710" y="1483360"/>
                    <a:pt x="3530600" y="1511300"/>
                  </a:cubicBezTo>
                  <a:cubicBezTo>
                    <a:pt x="3538220" y="1532890"/>
                    <a:pt x="3529330" y="1560830"/>
                    <a:pt x="3521710" y="1578610"/>
                  </a:cubicBezTo>
                  <a:cubicBezTo>
                    <a:pt x="3515360" y="1592580"/>
                    <a:pt x="3505200" y="1605280"/>
                    <a:pt x="3491230" y="1612900"/>
                  </a:cubicBezTo>
                  <a:cubicBezTo>
                    <a:pt x="3474720" y="1623060"/>
                    <a:pt x="3444240" y="1629410"/>
                    <a:pt x="3423920" y="1628140"/>
                  </a:cubicBezTo>
                  <a:cubicBezTo>
                    <a:pt x="3407410" y="1626870"/>
                    <a:pt x="3393440" y="1621790"/>
                    <a:pt x="3380740" y="1611630"/>
                  </a:cubicBezTo>
                  <a:cubicBezTo>
                    <a:pt x="3365500" y="1598930"/>
                    <a:pt x="3336290" y="1565910"/>
                    <a:pt x="3342640" y="1554480"/>
                  </a:cubicBezTo>
                  <a:cubicBezTo>
                    <a:pt x="3351530" y="1537970"/>
                    <a:pt x="3470910" y="1532890"/>
                    <a:pt x="3479800" y="1549400"/>
                  </a:cubicBezTo>
                  <a:cubicBezTo>
                    <a:pt x="3487420" y="1564640"/>
                    <a:pt x="3440430" y="1619250"/>
                    <a:pt x="3413760" y="1637030"/>
                  </a:cubicBezTo>
                  <a:cubicBezTo>
                    <a:pt x="3389630" y="1653540"/>
                    <a:pt x="3357880" y="1659890"/>
                    <a:pt x="3328670" y="1658620"/>
                  </a:cubicBezTo>
                  <a:cubicBezTo>
                    <a:pt x="3295650" y="1657350"/>
                    <a:pt x="3249930" y="1642110"/>
                    <a:pt x="3223260" y="1619250"/>
                  </a:cubicBezTo>
                  <a:cubicBezTo>
                    <a:pt x="3196590" y="1597660"/>
                    <a:pt x="3171190" y="1553210"/>
                    <a:pt x="3167380" y="1527810"/>
                  </a:cubicBezTo>
                  <a:cubicBezTo>
                    <a:pt x="3164840" y="1511300"/>
                    <a:pt x="3171190" y="1497330"/>
                    <a:pt x="3180080" y="1483360"/>
                  </a:cubicBezTo>
                  <a:cubicBezTo>
                    <a:pt x="3190240" y="1466850"/>
                    <a:pt x="3214370" y="1449070"/>
                    <a:pt x="3232150" y="1441450"/>
                  </a:cubicBezTo>
                  <a:cubicBezTo>
                    <a:pt x="3247390" y="1435100"/>
                    <a:pt x="3262630" y="1435100"/>
                    <a:pt x="3277870" y="1437640"/>
                  </a:cubicBezTo>
                  <a:cubicBezTo>
                    <a:pt x="3291840" y="1440180"/>
                    <a:pt x="3308350" y="1445260"/>
                    <a:pt x="3319780" y="1455420"/>
                  </a:cubicBezTo>
                  <a:cubicBezTo>
                    <a:pt x="3335020" y="1468120"/>
                    <a:pt x="3348990" y="1489710"/>
                    <a:pt x="3355340" y="1512570"/>
                  </a:cubicBezTo>
                  <a:cubicBezTo>
                    <a:pt x="3362960" y="1540510"/>
                    <a:pt x="3359150" y="1583690"/>
                    <a:pt x="3352800" y="1614170"/>
                  </a:cubicBezTo>
                  <a:cubicBezTo>
                    <a:pt x="3347720" y="1642110"/>
                    <a:pt x="3338830" y="1671320"/>
                    <a:pt x="3322320" y="1690370"/>
                  </a:cubicBezTo>
                  <a:cubicBezTo>
                    <a:pt x="3305810" y="1708150"/>
                    <a:pt x="3279140" y="1720850"/>
                    <a:pt x="3253740" y="1725930"/>
                  </a:cubicBezTo>
                  <a:cubicBezTo>
                    <a:pt x="3227070" y="1731010"/>
                    <a:pt x="3194050" y="1729740"/>
                    <a:pt x="3166110" y="1718310"/>
                  </a:cubicBezTo>
                  <a:cubicBezTo>
                    <a:pt x="3133090" y="1705610"/>
                    <a:pt x="3092450" y="1673860"/>
                    <a:pt x="3073400" y="1645920"/>
                  </a:cubicBezTo>
                  <a:cubicBezTo>
                    <a:pt x="3056890" y="1621790"/>
                    <a:pt x="3049270" y="1592580"/>
                    <a:pt x="3049270" y="1565910"/>
                  </a:cubicBezTo>
                  <a:cubicBezTo>
                    <a:pt x="3049270" y="1537970"/>
                    <a:pt x="3058160" y="1503680"/>
                    <a:pt x="3074670" y="1482090"/>
                  </a:cubicBezTo>
                  <a:cubicBezTo>
                    <a:pt x="3089910" y="1461770"/>
                    <a:pt x="3115310" y="1446530"/>
                    <a:pt x="3140710" y="1440180"/>
                  </a:cubicBezTo>
                  <a:cubicBezTo>
                    <a:pt x="3169920" y="1433830"/>
                    <a:pt x="3211830" y="1437640"/>
                    <a:pt x="3241040" y="1450340"/>
                  </a:cubicBezTo>
                  <a:cubicBezTo>
                    <a:pt x="3270250" y="1463040"/>
                    <a:pt x="3296920" y="1488440"/>
                    <a:pt x="3314700" y="1515110"/>
                  </a:cubicBezTo>
                  <a:cubicBezTo>
                    <a:pt x="3333750" y="1543050"/>
                    <a:pt x="3355340" y="1584960"/>
                    <a:pt x="3351530" y="1616710"/>
                  </a:cubicBezTo>
                  <a:cubicBezTo>
                    <a:pt x="3347720" y="1649730"/>
                    <a:pt x="3317240" y="1703070"/>
                    <a:pt x="3285490" y="1710690"/>
                  </a:cubicBezTo>
                  <a:cubicBezTo>
                    <a:pt x="3244850" y="1720850"/>
                    <a:pt x="3144520" y="1659890"/>
                    <a:pt x="3117850" y="1623060"/>
                  </a:cubicBezTo>
                  <a:cubicBezTo>
                    <a:pt x="3098800" y="1597660"/>
                    <a:pt x="3100070" y="1563370"/>
                    <a:pt x="3102610" y="1535430"/>
                  </a:cubicBezTo>
                  <a:cubicBezTo>
                    <a:pt x="3105150" y="1506220"/>
                    <a:pt x="3111500" y="1471930"/>
                    <a:pt x="3133090" y="1451610"/>
                  </a:cubicBezTo>
                  <a:cubicBezTo>
                    <a:pt x="3159760" y="1426210"/>
                    <a:pt x="3241040" y="1440180"/>
                    <a:pt x="3263900" y="1410970"/>
                  </a:cubicBezTo>
                  <a:cubicBezTo>
                    <a:pt x="3286760" y="1380490"/>
                    <a:pt x="3272790" y="1271270"/>
                    <a:pt x="3270250" y="1271270"/>
                  </a:cubicBezTo>
                  <a:cubicBezTo>
                    <a:pt x="3267710" y="1271270"/>
                    <a:pt x="3260090" y="1353820"/>
                    <a:pt x="3256280" y="1353820"/>
                  </a:cubicBezTo>
                  <a:cubicBezTo>
                    <a:pt x="3253740" y="1353820"/>
                    <a:pt x="3247390" y="1324610"/>
                    <a:pt x="3249930" y="1309370"/>
                  </a:cubicBezTo>
                  <a:cubicBezTo>
                    <a:pt x="3253740" y="1290320"/>
                    <a:pt x="3265170" y="1264920"/>
                    <a:pt x="3280410" y="1250950"/>
                  </a:cubicBezTo>
                  <a:cubicBezTo>
                    <a:pt x="3295650" y="1236980"/>
                    <a:pt x="3321050" y="1226820"/>
                    <a:pt x="3341370" y="1226820"/>
                  </a:cubicBezTo>
                  <a:cubicBezTo>
                    <a:pt x="3361690" y="1226820"/>
                    <a:pt x="3387090" y="1238250"/>
                    <a:pt x="3402330" y="1249680"/>
                  </a:cubicBezTo>
                  <a:cubicBezTo>
                    <a:pt x="3415030" y="1258570"/>
                    <a:pt x="3421380" y="1267460"/>
                    <a:pt x="3427730" y="1285240"/>
                  </a:cubicBezTo>
                  <a:cubicBezTo>
                    <a:pt x="3440430" y="1318260"/>
                    <a:pt x="3458210" y="1394460"/>
                    <a:pt x="3449320" y="1441450"/>
                  </a:cubicBezTo>
                  <a:cubicBezTo>
                    <a:pt x="3441700" y="1483360"/>
                    <a:pt x="3418840" y="1529080"/>
                    <a:pt x="3389630" y="1551940"/>
                  </a:cubicBezTo>
                  <a:cubicBezTo>
                    <a:pt x="3361690" y="1573530"/>
                    <a:pt x="3314700" y="1579880"/>
                    <a:pt x="3282950" y="1577340"/>
                  </a:cubicBezTo>
                  <a:cubicBezTo>
                    <a:pt x="3255010" y="1576070"/>
                    <a:pt x="3233420" y="1563370"/>
                    <a:pt x="3208020" y="1549400"/>
                  </a:cubicBezTo>
                  <a:cubicBezTo>
                    <a:pt x="3178810" y="1532890"/>
                    <a:pt x="3144520" y="1506220"/>
                    <a:pt x="3119120" y="1478280"/>
                  </a:cubicBezTo>
                  <a:cubicBezTo>
                    <a:pt x="3093720" y="1449070"/>
                    <a:pt x="3063240" y="1405890"/>
                    <a:pt x="3054350" y="1377950"/>
                  </a:cubicBezTo>
                  <a:cubicBezTo>
                    <a:pt x="3049270" y="1361440"/>
                    <a:pt x="3050540" y="1347470"/>
                    <a:pt x="3053080" y="1333500"/>
                  </a:cubicBezTo>
                  <a:cubicBezTo>
                    <a:pt x="3055620" y="1319530"/>
                    <a:pt x="3061970" y="1306830"/>
                    <a:pt x="3072130" y="1295400"/>
                  </a:cubicBezTo>
                  <a:cubicBezTo>
                    <a:pt x="3084830" y="1281430"/>
                    <a:pt x="3111500" y="1267460"/>
                    <a:pt x="3129280" y="1263650"/>
                  </a:cubicBezTo>
                  <a:cubicBezTo>
                    <a:pt x="3144520" y="1261110"/>
                    <a:pt x="3159760" y="1262380"/>
                    <a:pt x="3172460" y="1267460"/>
                  </a:cubicBezTo>
                  <a:cubicBezTo>
                    <a:pt x="3185160" y="1272540"/>
                    <a:pt x="3197860" y="1281430"/>
                    <a:pt x="3208020" y="1291590"/>
                  </a:cubicBezTo>
                  <a:cubicBezTo>
                    <a:pt x="3218180" y="1303020"/>
                    <a:pt x="3227070" y="1314450"/>
                    <a:pt x="3233420" y="1333500"/>
                  </a:cubicBezTo>
                  <a:cubicBezTo>
                    <a:pt x="3244850" y="1366520"/>
                    <a:pt x="3257550" y="1438910"/>
                    <a:pt x="3249930" y="1477010"/>
                  </a:cubicBezTo>
                  <a:cubicBezTo>
                    <a:pt x="3244850" y="1504950"/>
                    <a:pt x="3234690" y="1537970"/>
                    <a:pt x="3211830" y="1546860"/>
                  </a:cubicBezTo>
                  <a:cubicBezTo>
                    <a:pt x="3178810" y="1559560"/>
                    <a:pt x="3075940" y="1518920"/>
                    <a:pt x="3045460" y="1485900"/>
                  </a:cubicBezTo>
                  <a:cubicBezTo>
                    <a:pt x="3021330" y="1460500"/>
                    <a:pt x="3021330" y="1426210"/>
                    <a:pt x="3017520" y="1386840"/>
                  </a:cubicBezTo>
                  <a:cubicBezTo>
                    <a:pt x="3011170" y="1330960"/>
                    <a:pt x="3012440" y="1219200"/>
                    <a:pt x="3031490" y="1178560"/>
                  </a:cubicBezTo>
                  <a:cubicBezTo>
                    <a:pt x="3041650" y="1155700"/>
                    <a:pt x="3059430" y="1144270"/>
                    <a:pt x="3075940" y="1136650"/>
                  </a:cubicBezTo>
                  <a:cubicBezTo>
                    <a:pt x="3088640" y="1130300"/>
                    <a:pt x="3103880" y="1129030"/>
                    <a:pt x="3117850" y="1130300"/>
                  </a:cubicBezTo>
                  <a:cubicBezTo>
                    <a:pt x="3131820" y="1131570"/>
                    <a:pt x="3144520" y="1135380"/>
                    <a:pt x="3157220" y="1144270"/>
                  </a:cubicBezTo>
                  <a:cubicBezTo>
                    <a:pt x="3175000" y="1155700"/>
                    <a:pt x="3196590" y="1177290"/>
                    <a:pt x="3213100" y="1200150"/>
                  </a:cubicBezTo>
                  <a:cubicBezTo>
                    <a:pt x="3230880" y="1225550"/>
                    <a:pt x="3248660" y="1253490"/>
                    <a:pt x="3258820" y="1289050"/>
                  </a:cubicBezTo>
                  <a:cubicBezTo>
                    <a:pt x="3272790" y="1334770"/>
                    <a:pt x="3280410" y="1418590"/>
                    <a:pt x="3277870" y="1455420"/>
                  </a:cubicBezTo>
                  <a:cubicBezTo>
                    <a:pt x="3276600" y="1474470"/>
                    <a:pt x="3274060" y="1484630"/>
                    <a:pt x="3267710" y="1497330"/>
                  </a:cubicBezTo>
                  <a:cubicBezTo>
                    <a:pt x="3261360" y="1510030"/>
                    <a:pt x="3249930" y="1521460"/>
                    <a:pt x="3238500" y="1529080"/>
                  </a:cubicBezTo>
                  <a:cubicBezTo>
                    <a:pt x="3227070" y="1536700"/>
                    <a:pt x="3214370" y="1543050"/>
                    <a:pt x="3199130" y="1544320"/>
                  </a:cubicBezTo>
                  <a:cubicBezTo>
                    <a:pt x="3181350" y="1545590"/>
                    <a:pt x="3153410" y="1540510"/>
                    <a:pt x="3136900" y="1529080"/>
                  </a:cubicBezTo>
                  <a:cubicBezTo>
                    <a:pt x="3120390" y="1517650"/>
                    <a:pt x="3106420" y="1501140"/>
                    <a:pt x="3100070" y="1477010"/>
                  </a:cubicBezTo>
                  <a:cubicBezTo>
                    <a:pt x="3088640" y="1437640"/>
                    <a:pt x="3096260" y="1339850"/>
                    <a:pt x="3110230" y="1306830"/>
                  </a:cubicBezTo>
                  <a:cubicBezTo>
                    <a:pt x="3116580" y="1290320"/>
                    <a:pt x="3125470" y="1282700"/>
                    <a:pt x="3138170" y="1275080"/>
                  </a:cubicBezTo>
                  <a:cubicBezTo>
                    <a:pt x="3153410" y="1266190"/>
                    <a:pt x="3181350" y="1259840"/>
                    <a:pt x="3199130" y="1261110"/>
                  </a:cubicBezTo>
                  <a:cubicBezTo>
                    <a:pt x="3214370" y="1262380"/>
                    <a:pt x="3227070" y="1267460"/>
                    <a:pt x="3238500" y="1276350"/>
                  </a:cubicBezTo>
                  <a:cubicBezTo>
                    <a:pt x="3252470" y="1287780"/>
                    <a:pt x="3265170" y="1303020"/>
                    <a:pt x="3272790" y="1328420"/>
                  </a:cubicBezTo>
                  <a:cubicBezTo>
                    <a:pt x="3286760" y="1381760"/>
                    <a:pt x="3280410" y="1546860"/>
                    <a:pt x="3258820" y="1597660"/>
                  </a:cubicBezTo>
                  <a:cubicBezTo>
                    <a:pt x="3248660" y="1621790"/>
                    <a:pt x="3233420" y="1634490"/>
                    <a:pt x="3215640" y="1643380"/>
                  </a:cubicBezTo>
                  <a:cubicBezTo>
                    <a:pt x="3197860" y="1652270"/>
                    <a:pt x="3173730" y="1654810"/>
                    <a:pt x="3154680" y="1649730"/>
                  </a:cubicBezTo>
                  <a:cubicBezTo>
                    <a:pt x="3135630" y="1644650"/>
                    <a:pt x="3116580" y="1631950"/>
                    <a:pt x="3102610" y="1614170"/>
                  </a:cubicBezTo>
                  <a:cubicBezTo>
                    <a:pt x="3086100" y="1592580"/>
                    <a:pt x="3081020" y="1560830"/>
                    <a:pt x="3070860" y="1524000"/>
                  </a:cubicBezTo>
                  <a:cubicBezTo>
                    <a:pt x="3055620" y="1469390"/>
                    <a:pt x="3030220" y="1358900"/>
                    <a:pt x="3028950" y="1316990"/>
                  </a:cubicBezTo>
                  <a:cubicBezTo>
                    <a:pt x="3028950" y="1297940"/>
                    <a:pt x="3028950" y="1289050"/>
                    <a:pt x="3035300" y="1276350"/>
                  </a:cubicBezTo>
                  <a:cubicBezTo>
                    <a:pt x="3042920" y="1261110"/>
                    <a:pt x="3061970" y="1240790"/>
                    <a:pt x="3077210" y="1231900"/>
                  </a:cubicBezTo>
                  <a:cubicBezTo>
                    <a:pt x="3089910" y="1225550"/>
                    <a:pt x="3103880" y="1224280"/>
                    <a:pt x="3117850" y="1224280"/>
                  </a:cubicBezTo>
                  <a:cubicBezTo>
                    <a:pt x="3130550" y="1224280"/>
                    <a:pt x="3145790" y="1226820"/>
                    <a:pt x="3157220" y="1234440"/>
                  </a:cubicBezTo>
                  <a:cubicBezTo>
                    <a:pt x="3172460" y="1243330"/>
                    <a:pt x="3186430" y="1258570"/>
                    <a:pt x="3196590" y="1281430"/>
                  </a:cubicBezTo>
                  <a:cubicBezTo>
                    <a:pt x="3214370" y="1320800"/>
                    <a:pt x="3219450" y="1400810"/>
                    <a:pt x="3224530" y="1459230"/>
                  </a:cubicBezTo>
                  <a:cubicBezTo>
                    <a:pt x="3229610" y="1515110"/>
                    <a:pt x="3237230" y="1584960"/>
                    <a:pt x="3225800" y="1623060"/>
                  </a:cubicBezTo>
                  <a:cubicBezTo>
                    <a:pt x="3218180" y="1647190"/>
                    <a:pt x="3205480" y="1663700"/>
                    <a:pt x="3188970" y="1675130"/>
                  </a:cubicBezTo>
                  <a:cubicBezTo>
                    <a:pt x="3172460" y="1686560"/>
                    <a:pt x="3147060" y="1692910"/>
                    <a:pt x="3126740" y="1690370"/>
                  </a:cubicBezTo>
                  <a:cubicBezTo>
                    <a:pt x="3106420" y="1687830"/>
                    <a:pt x="3082290" y="1673860"/>
                    <a:pt x="3069590" y="1661160"/>
                  </a:cubicBezTo>
                  <a:cubicBezTo>
                    <a:pt x="3059430" y="1651000"/>
                    <a:pt x="3055620" y="1643380"/>
                    <a:pt x="3050540" y="1623060"/>
                  </a:cubicBezTo>
                  <a:cubicBezTo>
                    <a:pt x="3035300" y="1558290"/>
                    <a:pt x="3032760" y="1264920"/>
                    <a:pt x="3048000" y="1200150"/>
                  </a:cubicBezTo>
                  <a:cubicBezTo>
                    <a:pt x="3053080" y="1178560"/>
                    <a:pt x="3056890" y="1172210"/>
                    <a:pt x="3068320" y="1160780"/>
                  </a:cubicBezTo>
                  <a:cubicBezTo>
                    <a:pt x="3081020" y="1146810"/>
                    <a:pt x="3107690" y="1134110"/>
                    <a:pt x="3126740" y="1130300"/>
                  </a:cubicBezTo>
                  <a:cubicBezTo>
                    <a:pt x="3141980" y="1127760"/>
                    <a:pt x="3157220" y="1130300"/>
                    <a:pt x="3171190" y="1136650"/>
                  </a:cubicBezTo>
                  <a:cubicBezTo>
                    <a:pt x="3188970" y="1144270"/>
                    <a:pt x="3210560" y="1163320"/>
                    <a:pt x="3220720" y="1179830"/>
                  </a:cubicBezTo>
                  <a:cubicBezTo>
                    <a:pt x="3228340" y="1192530"/>
                    <a:pt x="3235960" y="1207770"/>
                    <a:pt x="3230880" y="1223010"/>
                  </a:cubicBezTo>
                  <a:cubicBezTo>
                    <a:pt x="3223260" y="1249680"/>
                    <a:pt x="3133090" y="1304290"/>
                    <a:pt x="3138170" y="1315720"/>
                  </a:cubicBezTo>
                  <a:cubicBezTo>
                    <a:pt x="3143250" y="1325880"/>
                    <a:pt x="3214370" y="1290320"/>
                    <a:pt x="3229610" y="1304290"/>
                  </a:cubicBezTo>
                  <a:cubicBezTo>
                    <a:pt x="3246120" y="1319530"/>
                    <a:pt x="3235960" y="1379220"/>
                    <a:pt x="3227070" y="1414780"/>
                  </a:cubicBezTo>
                  <a:cubicBezTo>
                    <a:pt x="3218180" y="1452880"/>
                    <a:pt x="3205480" y="1502410"/>
                    <a:pt x="3175000" y="1525270"/>
                  </a:cubicBezTo>
                  <a:cubicBezTo>
                    <a:pt x="3141980" y="1550670"/>
                    <a:pt x="3070860" y="1565910"/>
                    <a:pt x="3030220" y="1551940"/>
                  </a:cubicBezTo>
                  <a:cubicBezTo>
                    <a:pt x="2989580" y="1537970"/>
                    <a:pt x="2951480" y="1482090"/>
                    <a:pt x="2929890" y="1440180"/>
                  </a:cubicBezTo>
                  <a:cubicBezTo>
                    <a:pt x="2910840" y="1402080"/>
                    <a:pt x="2893060" y="1351280"/>
                    <a:pt x="2901950" y="1315720"/>
                  </a:cubicBezTo>
                  <a:cubicBezTo>
                    <a:pt x="2909570" y="1282700"/>
                    <a:pt x="2941320" y="1240790"/>
                    <a:pt x="2973070" y="1230630"/>
                  </a:cubicBezTo>
                  <a:cubicBezTo>
                    <a:pt x="3009900" y="1217930"/>
                    <a:pt x="3091180" y="1238250"/>
                    <a:pt x="3119120" y="1267460"/>
                  </a:cubicBezTo>
                  <a:cubicBezTo>
                    <a:pt x="3143250" y="1292860"/>
                    <a:pt x="3150870" y="1347470"/>
                    <a:pt x="3144520" y="1383030"/>
                  </a:cubicBezTo>
                  <a:cubicBezTo>
                    <a:pt x="3138170" y="1417320"/>
                    <a:pt x="3111500" y="1459230"/>
                    <a:pt x="3086100" y="1479550"/>
                  </a:cubicBezTo>
                  <a:cubicBezTo>
                    <a:pt x="3065780" y="1496060"/>
                    <a:pt x="3039110" y="1504950"/>
                    <a:pt x="3012440" y="1504950"/>
                  </a:cubicBezTo>
                  <a:cubicBezTo>
                    <a:pt x="2979420" y="1504950"/>
                    <a:pt x="2937510" y="1485900"/>
                    <a:pt x="2903220" y="1466850"/>
                  </a:cubicBezTo>
                  <a:cubicBezTo>
                    <a:pt x="2866390" y="1446530"/>
                    <a:pt x="2821940" y="1417320"/>
                    <a:pt x="2802890" y="1381760"/>
                  </a:cubicBezTo>
                  <a:cubicBezTo>
                    <a:pt x="2785110" y="1347470"/>
                    <a:pt x="2781300" y="1292860"/>
                    <a:pt x="2791460" y="1258570"/>
                  </a:cubicBezTo>
                  <a:cubicBezTo>
                    <a:pt x="2801620" y="1226820"/>
                    <a:pt x="2828290" y="1192530"/>
                    <a:pt x="2856230" y="1179830"/>
                  </a:cubicBezTo>
                  <a:cubicBezTo>
                    <a:pt x="2885440" y="1165860"/>
                    <a:pt x="2934970" y="1170940"/>
                    <a:pt x="2967990" y="1181100"/>
                  </a:cubicBezTo>
                  <a:cubicBezTo>
                    <a:pt x="2999740" y="1191260"/>
                    <a:pt x="3030220" y="1214120"/>
                    <a:pt x="3053080" y="1239520"/>
                  </a:cubicBezTo>
                  <a:cubicBezTo>
                    <a:pt x="3077210" y="1266190"/>
                    <a:pt x="3092450" y="1301750"/>
                    <a:pt x="3106420" y="1338580"/>
                  </a:cubicBezTo>
                  <a:cubicBezTo>
                    <a:pt x="3121660" y="1379220"/>
                    <a:pt x="3134360" y="1422400"/>
                    <a:pt x="3139440" y="1471930"/>
                  </a:cubicBezTo>
                  <a:cubicBezTo>
                    <a:pt x="3144520" y="1534160"/>
                    <a:pt x="3141980" y="1624330"/>
                    <a:pt x="3126740" y="1682750"/>
                  </a:cubicBezTo>
                  <a:cubicBezTo>
                    <a:pt x="3115310" y="1728470"/>
                    <a:pt x="3097530" y="1772920"/>
                    <a:pt x="3072130" y="1798320"/>
                  </a:cubicBezTo>
                  <a:cubicBezTo>
                    <a:pt x="3050540" y="1818640"/>
                    <a:pt x="3020060" y="1830070"/>
                    <a:pt x="2992120" y="1833880"/>
                  </a:cubicBezTo>
                  <a:cubicBezTo>
                    <a:pt x="2964180" y="1837690"/>
                    <a:pt x="2932430" y="1832610"/>
                    <a:pt x="2904490" y="1819910"/>
                  </a:cubicBezTo>
                  <a:cubicBezTo>
                    <a:pt x="2872740" y="1804670"/>
                    <a:pt x="2842260" y="1775460"/>
                    <a:pt x="2818130" y="1743710"/>
                  </a:cubicBezTo>
                  <a:cubicBezTo>
                    <a:pt x="2791460" y="1706880"/>
                    <a:pt x="2762250" y="1653540"/>
                    <a:pt x="2755900" y="1607820"/>
                  </a:cubicBezTo>
                  <a:cubicBezTo>
                    <a:pt x="2750820" y="1564640"/>
                    <a:pt x="2764790" y="1512570"/>
                    <a:pt x="2780030" y="1475740"/>
                  </a:cubicBezTo>
                  <a:cubicBezTo>
                    <a:pt x="2791460" y="1446530"/>
                    <a:pt x="2806700" y="1422400"/>
                    <a:pt x="2829560" y="1402080"/>
                  </a:cubicBezTo>
                  <a:cubicBezTo>
                    <a:pt x="2856230" y="1379220"/>
                    <a:pt x="2899410" y="1355090"/>
                    <a:pt x="2934970" y="1348740"/>
                  </a:cubicBezTo>
                  <a:cubicBezTo>
                    <a:pt x="2967990" y="1342390"/>
                    <a:pt x="3004820" y="1350010"/>
                    <a:pt x="3037840" y="1358900"/>
                  </a:cubicBezTo>
                  <a:cubicBezTo>
                    <a:pt x="3070860" y="1367790"/>
                    <a:pt x="3106420" y="1384300"/>
                    <a:pt x="3131820" y="1404620"/>
                  </a:cubicBezTo>
                  <a:cubicBezTo>
                    <a:pt x="3155950" y="1422400"/>
                    <a:pt x="3173730" y="1443990"/>
                    <a:pt x="3188970" y="1470660"/>
                  </a:cubicBezTo>
                  <a:cubicBezTo>
                    <a:pt x="3205480" y="1499870"/>
                    <a:pt x="3227070" y="1537970"/>
                    <a:pt x="3224530" y="1572260"/>
                  </a:cubicBezTo>
                  <a:cubicBezTo>
                    <a:pt x="3221990" y="1609090"/>
                    <a:pt x="3194050" y="1659890"/>
                    <a:pt x="3167380" y="1682750"/>
                  </a:cubicBezTo>
                  <a:cubicBezTo>
                    <a:pt x="3144520" y="1703070"/>
                    <a:pt x="3111500" y="1708150"/>
                    <a:pt x="3079750" y="1711960"/>
                  </a:cubicBezTo>
                  <a:cubicBezTo>
                    <a:pt x="3042920" y="1717040"/>
                    <a:pt x="2998470" y="1711960"/>
                    <a:pt x="2960370" y="1705610"/>
                  </a:cubicBezTo>
                  <a:cubicBezTo>
                    <a:pt x="2923540" y="1699260"/>
                    <a:pt x="2889250" y="1690370"/>
                    <a:pt x="2852420" y="1677670"/>
                  </a:cubicBezTo>
                  <a:cubicBezTo>
                    <a:pt x="2811780" y="1662430"/>
                    <a:pt x="2759710" y="1643380"/>
                    <a:pt x="2727960" y="1619250"/>
                  </a:cubicBezTo>
                  <a:cubicBezTo>
                    <a:pt x="2702560" y="1600200"/>
                    <a:pt x="2683510" y="1579880"/>
                    <a:pt x="2670810" y="1555750"/>
                  </a:cubicBezTo>
                  <a:cubicBezTo>
                    <a:pt x="2658110" y="1532890"/>
                    <a:pt x="2653030" y="1510030"/>
                    <a:pt x="2651760" y="1480820"/>
                  </a:cubicBezTo>
                  <a:cubicBezTo>
                    <a:pt x="2650490" y="1442720"/>
                    <a:pt x="2663190" y="1383030"/>
                    <a:pt x="2674620" y="1344930"/>
                  </a:cubicBezTo>
                  <a:cubicBezTo>
                    <a:pt x="2683510" y="1314450"/>
                    <a:pt x="2689860" y="1291590"/>
                    <a:pt x="2710180" y="1267460"/>
                  </a:cubicBezTo>
                  <a:cubicBezTo>
                    <a:pt x="2738120" y="1235710"/>
                    <a:pt x="2799080" y="1189990"/>
                    <a:pt x="2838450" y="1184910"/>
                  </a:cubicBezTo>
                  <a:cubicBezTo>
                    <a:pt x="2867660" y="1181100"/>
                    <a:pt x="2895600" y="1193800"/>
                    <a:pt x="2918460" y="1209040"/>
                  </a:cubicBezTo>
                  <a:cubicBezTo>
                    <a:pt x="2943860" y="1226820"/>
                    <a:pt x="2969260" y="1256030"/>
                    <a:pt x="2983230" y="1289050"/>
                  </a:cubicBezTo>
                  <a:cubicBezTo>
                    <a:pt x="2998470" y="1327150"/>
                    <a:pt x="2997200" y="1386840"/>
                    <a:pt x="2998470" y="1426210"/>
                  </a:cubicBezTo>
                  <a:cubicBezTo>
                    <a:pt x="2999740" y="1455420"/>
                    <a:pt x="2999740" y="1474470"/>
                    <a:pt x="2993390" y="1502410"/>
                  </a:cubicBezTo>
                  <a:cubicBezTo>
                    <a:pt x="2984500" y="1540510"/>
                    <a:pt x="2961640" y="1601470"/>
                    <a:pt x="2936240" y="1629410"/>
                  </a:cubicBezTo>
                  <a:cubicBezTo>
                    <a:pt x="2917190" y="1651000"/>
                    <a:pt x="2895600" y="1667510"/>
                    <a:pt x="2867660" y="1670050"/>
                  </a:cubicBezTo>
                  <a:cubicBezTo>
                    <a:pt x="2830830" y="1673860"/>
                    <a:pt x="2768600" y="1648460"/>
                    <a:pt x="2730500" y="1623060"/>
                  </a:cubicBezTo>
                  <a:cubicBezTo>
                    <a:pt x="2694940" y="1598930"/>
                    <a:pt x="2661920" y="1564640"/>
                    <a:pt x="2645410" y="1527810"/>
                  </a:cubicBezTo>
                  <a:cubicBezTo>
                    <a:pt x="2628900" y="1490980"/>
                    <a:pt x="2625090" y="1442720"/>
                    <a:pt x="2628900" y="1400810"/>
                  </a:cubicBezTo>
                  <a:cubicBezTo>
                    <a:pt x="2632710" y="1356360"/>
                    <a:pt x="2647950" y="1296670"/>
                    <a:pt x="2672080" y="1267460"/>
                  </a:cubicBezTo>
                  <a:cubicBezTo>
                    <a:pt x="2691130" y="1244600"/>
                    <a:pt x="2717800" y="1230630"/>
                    <a:pt x="2747010" y="1224280"/>
                  </a:cubicBezTo>
                  <a:cubicBezTo>
                    <a:pt x="2781300" y="1216660"/>
                    <a:pt x="2828290" y="1224280"/>
                    <a:pt x="2866390" y="1235710"/>
                  </a:cubicBezTo>
                  <a:cubicBezTo>
                    <a:pt x="2904490" y="1247140"/>
                    <a:pt x="2942590" y="1259840"/>
                    <a:pt x="2973070" y="1289050"/>
                  </a:cubicBezTo>
                  <a:cubicBezTo>
                    <a:pt x="3012440" y="1327150"/>
                    <a:pt x="3056890" y="1407160"/>
                    <a:pt x="3065780" y="1461770"/>
                  </a:cubicBezTo>
                  <a:cubicBezTo>
                    <a:pt x="3073400" y="1507490"/>
                    <a:pt x="3058160" y="1554480"/>
                    <a:pt x="3044190" y="1593850"/>
                  </a:cubicBezTo>
                  <a:cubicBezTo>
                    <a:pt x="3031490" y="1630680"/>
                    <a:pt x="3017520" y="1680210"/>
                    <a:pt x="2987040" y="1694180"/>
                  </a:cubicBezTo>
                  <a:cubicBezTo>
                    <a:pt x="2951480" y="1710690"/>
                    <a:pt x="2862580" y="1689100"/>
                    <a:pt x="2833370" y="1662430"/>
                  </a:cubicBezTo>
                  <a:cubicBezTo>
                    <a:pt x="2810510" y="1642110"/>
                    <a:pt x="2809240" y="1615440"/>
                    <a:pt x="2802890" y="1574800"/>
                  </a:cubicBezTo>
                  <a:cubicBezTo>
                    <a:pt x="2788920" y="1489710"/>
                    <a:pt x="2778760" y="1248410"/>
                    <a:pt x="2806700" y="1168400"/>
                  </a:cubicBezTo>
                  <a:cubicBezTo>
                    <a:pt x="2820670" y="1129030"/>
                    <a:pt x="2838450" y="1099820"/>
                    <a:pt x="2866390" y="1092200"/>
                  </a:cubicBezTo>
                  <a:cubicBezTo>
                    <a:pt x="2901950" y="1083310"/>
                    <a:pt x="2987040" y="1117600"/>
                    <a:pt x="3008630" y="1148080"/>
                  </a:cubicBezTo>
                  <a:cubicBezTo>
                    <a:pt x="3025140" y="1170940"/>
                    <a:pt x="3016250" y="1201420"/>
                    <a:pt x="3014980" y="1235710"/>
                  </a:cubicBezTo>
                  <a:cubicBezTo>
                    <a:pt x="3013710" y="1286510"/>
                    <a:pt x="3003550" y="1372870"/>
                    <a:pt x="2990850" y="1421130"/>
                  </a:cubicBezTo>
                  <a:cubicBezTo>
                    <a:pt x="2981960" y="1454150"/>
                    <a:pt x="2971800" y="1474470"/>
                    <a:pt x="2956560" y="1501140"/>
                  </a:cubicBezTo>
                  <a:cubicBezTo>
                    <a:pt x="2938780" y="1532890"/>
                    <a:pt x="2917190" y="1567180"/>
                    <a:pt x="2884170" y="1596390"/>
                  </a:cubicBezTo>
                  <a:cubicBezTo>
                    <a:pt x="2842260" y="1634490"/>
                    <a:pt x="2782570" y="1670050"/>
                    <a:pt x="2713990" y="1699260"/>
                  </a:cubicBezTo>
                  <a:cubicBezTo>
                    <a:pt x="2623820" y="1737360"/>
                    <a:pt x="2471420" y="1776730"/>
                    <a:pt x="2382520" y="1788160"/>
                  </a:cubicBezTo>
                  <a:cubicBezTo>
                    <a:pt x="2324100" y="1795780"/>
                    <a:pt x="2283460" y="1793240"/>
                    <a:pt x="2236470" y="1788160"/>
                  </a:cubicBezTo>
                  <a:cubicBezTo>
                    <a:pt x="2190750" y="1783080"/>
                    <a:pt x="2142490" y="1775460"/>
                    <a:pt x="2105660" y="1757680"/>
                  </a:cubicBezTo>
                  <a:cubicBezTo>
                    <a:pt x="2071370" y="1741170"/>
                    <a:pt x="2043430" y="1714500"/>
                    <a:pt x="2019300" y="1690370"/>
                  </a:cubicBezTo>
                  <a:cubicBezTo>
                    <a:pt x="1997710" y="1668780"/>
                    <a:pt x="1976120" y="1647190"/>
                    <a:pt x="1963420" y="1621790"/>
                  </a:cubicBezTo>
                  <a:cubicBezTo>
                    <a:pt x="1950720" y="1597660"/>
                    <a:pt x="1944370" y="1569720"/>
                    <a:pt x="1941830" y="1543050"/>
                  </a:cubicBezTo>
                  <a:cubicBezTo>
                    <a:pt x="1939290" y="1516380"/>
                    <a:pt x="1938020" y="1488440"/>
                    <a:pt x="1945640" y="1459230"/>
                  </a:cubicBezTo>
                  <a:cubicBezTo>
                    <a:pt x="1954530" y="1421130"/>
                    <a:pt x="1973580" y="1362710"/>
                    <a:pt x="2004060" y="1337310"/>
                  </a:cubicBezTo>
                  <a:cubicBezTo>
                    <a:pt x="2032000" y="1314450"/>
                    <a:pt x="2078990" y="1308100"/>
                    <a:pt x="2115820" y="1308100"/>
                  </a:cubicBezTo>
                  <a:cubicBezTo>
                    <a:pt x="2152650" y="1308100"/>
                    <a:pt x="2197100" y="1315720"/>
                    <a:pt x="2226310" y="1333500"/>
                  </a:cubicBezTo>
                  <a:cubicBezTo>
                    <a:pt x="2252980" y="1350010"/>
                    <a:pt x="2266950" y="1377950"/>
                    <a:pt x="2287270" y="1407160"/>
                  </a:cubicBezTo>
                  <a:cubicBezTo>
                    <a:pt x="2312670" y="1443990"/>
                    <a:pt x="2345690" y="1499870"/>
                    <a:pt x="2360930" y="1539240"/>
                  </a:cubicBezTo>
                  <a:cubicBezTo>
                    <a:pt x="2372360" y="1567180"/>
                    <a:pt x="2376170" y="1583690"/>
                    <a:pt x="2378710" y="1616710"/>
                  </a:cubicBezTo>
                  <a:cubicBezTo>
                    <a:pt x="2383790" y="1670050"/>
                    <a:pt x="2388870" y="1776730"/>
                    <a:pt x="2367280" y="1830070"/>
                  </a:cubicBezTo>
                  <a:cubicBezTo>
                    <a:pt x="2350770" y="1870710"/>
                    <a:pt x="2321560" y="1903730"/>
                    <a:pt x="2287270" y="1920240"/>
                  </a:cubicBezTo>
                  <a:cubicBezTo>
                    <a:pt x="2251710" y="1938020"/>
                    <a:pt x="2192020" y="1941830"/>
                    <a:pt x="2155190" y="1930400"/>
                  </a:cubicBezTo>
                  <a:cubicBezTo>
                    <a:pt x="2122170" y="1920240"/>
                    <a:pt x="2094230" y="1891030"/>
                    <a:pt x="2071370" y="1866900"/>
                  </a:cubicBezTo>
                  <a:cubicBezTo>
                    <a:pt x="2049780" y="1845310"/>
                    <a:pt x="2030730" y="1824990"/>
                    <a:pt x="2018030" y="1795780"/>
                  </a:cubicBezTo>
                  <a:cubicBezTo>
                    <a:pt x="2002790" y="1760220"/>
                    <a:pt x="1990090" y="1704340"/>
                    <a:pt x="1993900" y="1663700"/>
                  </a:cubicBezTo>
                  <a:cubicBezTo>
                    <a:pt x="1997710" y="1628140"/>
                    <a:pt x="2011680" y="1591310"/>
                    <a:pt x="2032000" y="1565910"/>
                  </a:cubicBezTo>
                  <a:cubicBezTo>
                    <a:pt x="2051050" y="1543050"/>
                    <a:pt x="2076450" y="1525270"/>
                    <a:pt x="2106930" y="1515110"/>
                  </a:cubicBezTo>
                  <a:cubicBezTo>
                    <a:pt x="2142490" y="1503680"/>
                    <a:pt x="2198370" y="1504950"/>
                    <a:pt x="2236470" y="1512570"/>
                  </a:cubicBezTo>
                  <a:cubicBezTo>
                    <a:pt x="2269490" y="1518920"/>
                    <a:pt x="2291080" y="1530350"/>
                    <a:pt x="2325370" y="1548130"/>
                  </a:cubicBezTo>
                  <a:cubicBezTo>
                    <a:pt x="2378710" y="1574800"/>
                    <a:pt x="2487930" y="1625600"/>
                    <a:pt x="2519680" y="1666240"/>
                  </a:cubicBezTo>
                  <a:cubicBezTo>
                    <a:pt x="2537460" y="1690370"/>
                    <a:pt x="2546350" y="1737360"/>
                    <a:pt x="2541270" y="1739900"/>
                  </a:cubicBezTo>
                  <a:cubicBezTo>
                    <a:pt x="2532380" y="1743710"/>
                    <a:pt x="2458720" y="1628140"/>
                    <a:pt x="2423160" y="1592580"/>
                  </a:cubicBezTo>
                  <a:cubicBezTo>
                    <a:pt x="2399030" y="1568450"/>
                    <a:pt x="2386330" y="1548130"/>
                    <a:pt x="2355850" y="1539240"/>
                  </a:cubicBezTo>
                  <a:cubicBezTo>
                    <a:pt x="2308860" y="1525270"/>
                    <a:pt x="2197100" y="1534160"/>
                    <a:pt x="2155190" y="1560830"/>
                  </a:cubicBezTo>
                  <a:cubicBezTo>
                    <a:pt x="2125980" y="1578610"/>
                    <a:pt x="2104390" y="1615440"/>
                    <a:pt x="2104390" y="1642110"/>
                  </a:cubicBezTo>
                  <a:cubicBezTo>
                    <a:pt x="2104390" y="1666240"/>
                    <a:pt x="2125980" y="1713230"/>
                    <a:pt x="2147570" y="1714500"/>
                  </a:cubicBezTo>
                  <a:cubicBezTo>
                    <a:pt x="2189480" y="1718310"/>
                    <a:pt x="2292350" y="1549400"/>
                    <a:pt x="2353310" y="1466850"/>
                  </a:cubicBezTo>
                  <a:cubicBezTo>
                    <a:pt x="2409190" y="1391920"/>
                    <a:pt x="2462530" y="1294130"/>
                    <a:pt x="2500630" y="1243330"/>
                  </a:cubicBezTo>
                  <a:cubicBezTo>
                    <a:pt x="2522220" y="1215390"/>
                    <a:pt x="2532380" y="1195070"/>
                    <a:pt x="2555240" y="1182370"/>
                  </a:cubicBezTo>
                  <a:cubicBezTo>
                    <a:pt x="2576830" y="1169670"/>
                    <a:pt x="2606040" y="1160780"/>
                    <a:pt x="2632710" y="1168400"/>
                  </a:cubicBezTo>
                  <a:cubicBezTo>
                    <a:pt x="2668270" y="1178560"/>
                    <a:pt x="2722880" y="1224280"/>
                    <a:pt x="2743200" y="1267460"/>
                  </a:cubicBezTo>
                  <a:cubicBezTo>
                    <a:pt x="2764790" y="1314450"/>
                    <a:pt x="2758440" y="1393190"/>
                    <a:pt x="2747010" y="1442720"/>
                  </a:cubicBezTo>
                  <a:cubicBezTo>
                    <a:pt x="2736850" y="1482090"/>
                    <a:pt x="2720340" y="1512570"/>
                    <a:pt x="2692400" y="1543050"/>
                  </a:cubicBezTo>
                  <a:cubicBezTo>
                    <a:pt x="2658110" y="1582420"/>
                    <a:pt x="2595880" y="1619250"/>
                    <a:pt x="2542540" y="1648460"/>
                  </a:cubicBezTo>
                  <a:cubicBezTo>
                    <a:pt x="2487930" y="1678940"/>
                    <a:pt x="2426970" y="1700530"/>
                    <a:pt x="2364740" y="1723390"/>
                  </a:cubicBezTo>
                  <a:cubicBezTo>
                    <a:pt x="2298700" y="1748790"/>
                    <a:pt x="2213610" y="1784350"/>
                    <a:pt x="2156460" y="1793240"/>
                  </a:cubicBezTo>
                  <a:cubicBezTo>
                    <a:pt x="2118360" y="1798320"/>
                    <a:pt x="2091690" y="1795780"/>
                    <a:pt x="2059940" y="1790700"/>
                  </a:cubicBezTo>
                  <a:cubicBezTo>
                    <a:pt x="2028190" y="1785620"/>
                    <a:pt x="1990090" y="1783080"/>
                    <a:pt x="1968500" y="1761490"/>
                  </a:cubicBezTo>
                  <a:cubicBezTo>
                    <a:pt x="1941830" y="1736090"/>
                    <a:pt x="1925320" y="1684020"/>
                    <a:pt x="1925320" y="1631950"/>
                  </a:cubicBezTo>
                  <a:cubicBezTo>
                    <a:pt x="1924050" y="1555750"/>
                    <a:pt x="1974850" y="1407160"/>
                    <a:pt x="2012950" y="1347470"/>
                  </a:cubicBezTo>
                  <a:cubicBezTo>
                    <a:pt x="2034540" y="1313180"/>
                    <a:pt x="2057400" y="1297940"/>
                    <a:pt x="2087880" y="1280160"/>
                  </a:cubicBezTo>
                  <a:cubicBezTo>
                    <a:pt x="2122170" y="1258570"/>
                    <a:pt x="2164080" y="1240790"/>
                    <a:pt x="2213610" y="1233170"/>
                  </a:cubicBezTo>
                  <a:cubicBezTo>
                    <a:pt x="2278380" y="1223010"/>
                    <a:pt x="2388870" y="1230630"/>
                    <a:pt x="2448560" y="1242060"/>
                  </a:cubicBezTo>
                  <a:cubicBezTo>
                    <a:pt x="2487930" y="1249680"/>
                    <a:pt x="2518410" y="1253490"/>
                    <a:pt x="2543810" y="1277620"/>
                  </a:cubicBezTo>
                  <a:cubicBezTo>
                    <a:pt x="2574290" y="1306830"/>
                    <a:pt x="2598420" y="1375410"/>
                    <a:pt x="2604770" y="1419860"/>
                  </a:cubicBezTo>
                  <a:cubicBezTo>
                    <a:pt x="2609850" y="1455420"/>
                    <a:pt x="2604770" y="1487170"/>
                    <a:pt x="2593340" y="1521460"/>
                  </a:cubicBezTo>
                  <a:cubicBezTo>
                    <a:pt x="2580640" y="1559560"/>
                    <a:pt x="2555240" y="1605280"/>
                    <a:pt x="2527300" y="1635760"/>
                  </a:cubicBezTo>
                  <a:cubicBezTo>
                    <a:pt x="2501900" y="1664970"/>
                    <a:pt x="2466340" y="1682750"/>
                    <a:pt x="2435860" y="1703070"/>
                  </a:cubicBezTo>
                  <a:cubicBezTo>
                    <a:pt x="2406650" y="1722120"/>
                    <a:pt x="2377440" y="1738630"/>
                    <a:pt x="2345690" y="1752600"/>
                  </a:cubicBezTo>
                  <a:cubicBezTo>
                    <a:pt x="2311400" y="1766570"/>
                    <a:pt x="2269490" y="1790700"/>
                    <a:pt x="2235200" y="1784350"/>
                  </a:cubicBezTo>
                  <a:cubicBezTo>
                    <a:pt x="2198370" y="1778000"/>
                    <a:pt x="2152650" y="1741170"/>
                    <a:pt x="2133600" y="1708150"/>
                  </a:cubicBezTo>
                  <a:cubicBezTo>
                    <a:pt x="2115820" y="1676400"/>
                    <a:pt x="2122170" y="1630680"/>
                    <a:pt x="2122170" y="1591310"/>
                  </a:cubicBezTo>
                  <a:cubicBezTo>
                    <a:pt x="2122170" y="1553210"/>
                    <a:pt x="2119630" y="1518920"/>
                    <a:pt x="2131060" y="1475740"/>
                  </a:cubicBezTo>
                  <a:cubicBezTo>
                    <a:pt x="2146300" y="1417320"/>
                    <a:pt x="2181860" y="1329690"/>
                    <a:pt x="2221230" y="1277620"/>
                  </a:cubicBezTo>
                  <a:cubicBezTo>
                    <a:pt x="2255520" y="1233170"/>
                    <a:pt x="2298700" y="1195070"/>
                    <a:pt x="2343150" y="1176020"/>
                  </a:cubicBezTo>
                  <a:cubicBezTo>
                    <a:pt x="2382520" y="1159510"/>
                    <a:pt x="2433320" y="1154430"/>
                    <a:pt x="2471420" y="1163320"/>
                  </a:cubicBezTo>
                  <a:cubicBezTo>
                    <a:pt x="2508250" y="1170940"/>
                    <a:pt x="2548890" y="1195070"/>
                    <a:pt x="2569210" y="1220470"/>
                  </a:cubicBezTo>
                  <a:cubicBezTo>
                    <a:pt x="2586990" y="1240790"/>
                    <a:pt x="2594610" y="1268730"/>
                    <a:pt x="2595880" y="1295400"/>
                  </a:cubicBezTo>
                  <a:cubicBezTo>
                    <a:pt x="2597150" y="1324610"/>
                    <a:pt x="2592070" y="1360170"/>
                    <a:pt x="2575560" y="1389380"/>
                  </a:cubicBezTo>
                  <a:cubicBezTo>
                    <a:pt x="2555240" y="1424940"/>
                    <a:pt x="2506980" y="1469390"/>
                    <a:pt x="2467610" y="1488440"/>
                  </a:cubicBezTo>
                  <a:cubicBezTo>
                    <a:pt x="2432050" y="1506220"/>
                    <a:pt x="2391410" y="1504950"/>
                    <a:pt x="2349500" y="1506220"/>
                  </a:cubicBezTo>
                  <a:cubicBezTo>
                    <a:pt x="2303780" y="1507490"/>
                    <a:pt x="2254250" y="1501140"/>
                    <a:pt x="2204720" y="1492250"/>
                  </a:cubicBezTo>
                  <a:cubicBezTo>
                    <a:pt x="2152650" y="1482090"/>
                    <a:pt x="2099310" y="1470660"/>
                    <a:pt x="2045970" y="1446530"/>
                  </a:cubicBezTo>
                  <a:cubicBezTo>
                    <a:pt x="1985010" y="1419860"/>
                    <a:pt x="1908810" y="1375410"/>
                    <a:pt x="1861820" y="1333500"/>
                  </a:cubicBezTo>
                  <a:cubicBezTo>
                    <a:pt x="1824990" y="1300480"/>
                    <a:pt x="1788160" y="1267460"/>
                    <a:pt x="1778000" y="1229360"/>
                  </a:cubicBezTo>
                  <a:cubicBezTo>
                    <a:pt x="1767840" y="1193800"/>
                    <a:pt x="1778000" y="1144270"/>
                    <a:pt x="1794510" y="1111250"/>
                  </a:cubicBezTo>
                  <a:cubicBezTo>
                    <a:pt x="1811020" y="1078230"/>
                    <a:pt x="1847850" y="1050290"/>
                    <a:pt x="1880870" y="1028700"/>
                  </a:cubicBezTo>
                  <a:cubicBezTo>
                    <a:pt x="1913890" y="1007110"/>
                    <a:pt x="1955800" y="990600"/>
                    <a:pt x="1990090" y="980440"/>
                  </a:cubicBezTo>
                  <a:cubicBezTo>
                    <a:pt x="2019300" y="971550"/>
                    <a:pt x="2045970" y="967740"/>
                    <a:pt x="2075180" y="966470"/>
                  </a:cubicBezTo>
                  <a:cubicBezTo>
                    <a:pt x="2106930" y="965200"/>
                    <a:pt x="2141220" y="966470"/>
                    <a:pt x="2172970" y="972820"/>
                  </a:cubicBezTo>
                  <a:cubicBezTo>
                    <a:pt x="2204720" y="979170"/>
                    <a:pt x="2240280" y="984250"/>
                    <a:pt x="2264410" y="1008380"/>
                  </a:cubicBezTo>
                  <a:cubicBezTo>
                    <a:pt x="2293620" y="1037590"/>
                    <a:pt x="2313940" y="1111250"/>
                    <a:pt x="2320290" y="1151890"/>
                  </a:cubicBezTo>
                  <a:cubicBezTo>
                    <a:pt x="2324100" y="1181100"/>
                    <a:pt x="2320290" y="1201420"/>
                    <a:pt x="2313940" y="1229360"/>
                  </a:cubicBezTo>
                  <a:cubicBezTo>
                    <a:pt x="2306320" y="1266190"/>
                    <a:pt x="2287270" y="1318260"/>
                    <a:pt x="2270760" y="1353820"/>
                  </a:cubicBezTo>
                  <a:cubicBezTo>
                    <a:pt x="2258060" y="1384300"/>
                    <a:pt x="2246630" y="1407160"/>
                    <a:pt x="2227580" y="1432560"/>
                  </a:cubicBezTo>
                  <a:cubicBezTo>
                    <a:pt x="2207260" y="1460500"/>
                    <a:pt x="2181860" y="1489710"/>
                    <a:pt x="2151380" y="1510030"/>
                  </a:cubicBezTo>
                  <a:cubicBezTo>
                    <a:pt x="2117090" y="1532890"/>
                    <a:pt x="2063750" y="1563370"/>
                    <a:pt x="2028190" y="1557020"/>
                  </a:cubicBezTo>
                  <a:cubicBezTo>
                    <a:pt x="1997710" y="1551940"/>
                    <a:pt x="1957070" y="1520190"/>
                    <a:pt x="1949450" y="1489710"/>
                  </a:cubicBezTo>
                  <a:cubicBezTo>
                    <a:pt x="1939290" y="1452880"/>
                    <a:pt x="1965960" y="1377950"/>
                    <a:pt x="2000250" y="1343660"/>
                  </a:cubicBezTo>
                  <a:cubicBezTo>
                    <a:pt x="2038350" y="1305560"/>
                    <a:pt x="2127250" y="1281430"/>
                    <a:pt x="2176780" y="1282700"/>
                  </a:cubicBezTo>
                  <a:cubicBezTo>
                    <a:pt x="2213610" y="1283970"/>
                    <a:pt x="2272030" y="1311910"/>
                    <a:pt x="2270760" y="1319530"/>
                  </a:cubicBezTo>
                  <a:cubicBezTo>
                    <a:pt x="2269490" y="1328420"/>
                    <a:pt x="2162810" y="1313180"/>
                    <a:pt x="2095500" y="1320800"/>
                  </a:cubicBezTo>
                  <a:cubicBezTo>
                    <a:pt x="2004060" y="1330960"/>
                    <a:pt x="1880870" y="1369060"/>
                    <a:pt x="1776730" y="1386840"/>
                  </a:cubicBezTo>
                  <a:cubicBezTo>
                    <a:pt x="1677670" y="1403350"/>
                    <a:pt x="1606550" y="1414780"/>
                    <a:pt x="1483360" y="1423670"/>
                  </a:cubicBezTo>
                  <a:cubicBezTo>
                    <a:pt x="1276350" y="1438910"/>
                    <a:pt x="800100" y="1446530"/>
                    <a:pt x="647700" y="1442720"/>
                  </a:cubicBezTo>
                  <a:cubicBezTo>
                    <a:pt x="589280" y="1441450"/>
                    <a:pt x="567690" y="1441450"/>
                    <a:pt x="528320" y="1433830"/>
                  </a:cubicBezTo>
                  <a:cubicBezTo>
                    <a:pt x="488950" y="1426210"/>
                    <a:pt x="450850" y="1416050"/>
                    <a:pt x="414020" y="1399540"/>
                  </a:cubicBezTo>
                  <a:cubicBezTo>
                    <a:pt x="374650" y="1383030"/>
                    <a:pt x="317500" y="1361440"/>
                    <a:pt x="299720" y="1332230"/>
                  </a:cubicBezTo>
                  <a:cubicBezTo>
                    <a:pt x="285750" y="1309370"/>
                    <a:pt x="284480" y="1272540"/>
                    <a:pt x="295910" y="1248410"/>
                  </a:cubicBezTo>
                  <a:cubicBezTo>
                    <a:pt x="309880" y="1219200"/>
                    <a:pt x="346710" y="1191260"/>
                    <a:pt x="396240" y="1174750"/>
                  </a:cubicBezTo>
                  <a:cubicBezTo>
                    <a:pt x="494030" y="1141730"/>
                    <a:pt x="754380" y="1159510"/>
                    <a:pt x="882650" y="1170940"/>
                  </a:cubicBezTo>
                  <a:cubicBezTo>
                    <a:pt x="969010" y="1178560"/>
                    <a:pt x="1042670" y="1191260"/>
                    <a:pt x="1096010" y="1211580"/>
                  </a:cubicBezTo>
                  <a:cubicBezTo>
                    <a:pt x="1131570" y="1225550"/>
                    <a:pt x="1155700" y="1236980"/>
                    <a:pt x="1179830" y="1261110"/>
                  </a:cubicBezTo>
                  <a:cubicBezTo>
                    <a:pt x="1209040" y="1290320"/>
                    <a:pt x="1245870" y="1344930"/>
                    <a:pt x="1253490" y="1385570"/>
                  </a:cubicBezTo>
                  <a:cubicBezTo>
                    <a:pt x="1259840" y="1419860"/>
                    <a:pt x="1247140" y="1461770"/>
                    <a:pt x="1235710" y="1485900"/>
                  </a:cubicBezTo>
                  <a:cubicBezTo>
                    <a:pt x="1228090" y="1502410"/>
                    <a:pt x="1217930" y="1512570"/>
                    <a:pt x="1205230" y="1521460"/>
                  </a:cubicBezTo>
                  <a:cubicBezTo>
                    <a:pt x="1192530" y="1530350"/>
                    <a:pt x="1177290" y="1536700"/>
                    <a:pt x="1162050" y="1537970"/>
                  </a:cubicBezTo>
                  <a:cubicBezTo>
                    <a:pt x="1146810" y="1539240"/>
                    <a:pt x="1130300" y="1537970"/>
                    <a:pt x="1116330" y="1532890"/>
                  </a:cubicBezTo>
                  <a:cubicBezTo>
                    <a:pt x="1102360" y="1527810"/>
                    <a:pt x="1088390" y="1520190"/>
                    <a:pt x="1078230" y="1507490"/>
                  </a:cubicBezTo>
                  <a:cubicBezTo>
                    <a:pt x="1065530" y="1492250"/>
                    <a:pt x="1055370" y="1460500"/>
                    <a:pt x="1052830" y="1443990"/>
                  </a:cubicBezTo>
                  <a:cubicBezTo>
                    <a:pt x="1051560" y="1433830"/>
                    <a:pt x="1054100" y="1419860"/>
                    <a:pt x="1055370" y="1419860"/>
                  </a:cubicBezTo>
                  <a:cubicBezTo>
                    <a:pt x="1057910" y="1419860"/>
                    <a:pt x="1064260" y="1474470"/>
                    <a:pt x="1066800" y="1474470"/>
                  </a:cubicBezTo>
                  <a:cubicBezTo>
                    <a:pt x="1069340" y="1474470"/>
                    <a:pt x="1046480" y="1385570"/>
                    <a:pt x="1064260" y="1357630"/>
                  </a:cubicBezTo>
                  <a:cubicBezTo>
                    <a:pt x="1082040" y="1328420"/>
                    <a:pt x="1135380" y="1313180"/>
                    <a:pt x="1179830" y="1303020"/>
                  </a:cubicBezTo>
                  <a:cubicBezTo>
                    <a:pt x="1231900" y="1291590"/>
                    <a:pt x="1306830" y="1297940"/>
                    <a:pt x="1356360" y="1301750"/>
                  </a:cubicBezTo>
                  <a:cubicBezTo>
                    <a:pt x="1393190" y="1305560"/>
                    <a:pt x="1430020" y="1304290"/>
                    <a:pt x="1451610" y="1319530"/>
                  </a:cubicBezTo>
                  <a:cubicBezTo>
                    <a:pt x="1469390" y="1332230"/>
                    <a:pt x="1482090" y="1357630"/>
                    <a:pt x="1485900" y="1377950"/>
                  </a:cubicBezTo>
                  <a:cubicBezTo>
                    <a:pt x="1489710" y="1398270"/>
                    <a:pt x="1483360" y="1426210"/>
                    <a:pt x="1471930" y="1443990"/>
                  </a:cubicBezTo>
                  <a:cubicBezTo>
                    <a:pt x="1460500" y="1461770"/>
                    <a:pt x="1437640" y="1479550"/>
                    <a:pt x="1417320" y="1484630"/>
                  </a:cubicBezTo>
                  <a:cubicBezTo>
                    <a:pt x="1397000" y="1489710"/>
                    <a:pt x="1369060" y="1484630"/>
                    <a:pt x="1350010" y="1478280"/>
                  </a:cubicBezTo>
                  <a:cubicBezTo>
                    <a:pt x="1333500" y="1473200"/>
                    <a:pt x="1320800" y="1465580"/>
                    <a:pt x="1305560" y="1452880"/>
                  </a:cubicBezTo>
                  <a:cubicBezTo>
                    <a:pt x="1282700" y="1433830"/>
                    <a:pt x="1249680" y="1394460"/>
                    <a:pt x="1235710" y="1363980"/>
                  </a:cubicBezTo>
                  <a:cubicBezTo>
                    <a:pt x="1224280" y="1338580"/>
                    <a:pt x="1214120" y="1311910"/>
                    <a:pt x="1221740" y="1286510"/>
                  </a:cubicBezTo>
                  <a:cubicBezTo>
                    <a:pt x="1230630" y="1254760"/>
                    <a:pt x="1271270" y="1211580"/>
                    <a:pt x="1304290" y="1196340"/>
                  </a:cubicBezTo>
                  <a:cubicBezTo>
                    <a:pt x="1336040" y="1182370"/>
                    <a:pt x="1383030" y="1187450"/>
                    <a:pt x="1414780" y="1195070"/>
                  </a:cubicBezTo>
                  <a:cubicBezTo>
                    <a:pt x="1442720" y="1202690"/>
                    <a:pt x="1469390" y="1212850"/>
                    <a:pt x="1488440" y="1235710"/>
                  </a:cubicBezTo>
                  <a:cubicBezTo>
                    <a:pt x="1513840" y="1264920"/>
                    <a:pt x="1537970" y="1330960"/>
                    <a:pt x="1539240" y="1370330"/>
                  </a:cubicBezTo>
                  <a:cubicBezTo>
                    <a:pt x="1540510" y="1400810"/>
                    <a:pt x="1531620" y="1426210"/>
                    <a:pt x="1513840" y="1450340"/>
                  </a:cubicBezTo>
                  <a:cubicBezTo>
                    <a:pt x="1489710" y="1483360"/>
                    <a:pt x="1442720" y="1524000"/>
                    <a:pt x="1394460" y="1536700"/>
                  </a:cubicBezTo>
                  <a:cubicBezTo>
                    <a:pt x="1334770" y="1553210"/>
                    <a:pt x="1229360" y="1540510"/>
                    <a:pt x="1177290" y="1516380"/>
                  </a:cubicBezTo>
                  <a:cubicBezTo>
                    <a:pt x="1139190" y="1498600"/>
                    <a:pt x="1115060" y="1466850"/>
                    <a:pt x="1094740" y="1437640"/>
                  </a:cubicBezTo>
                  <a:cubicBezTo>
                    <a:pt x="1075690" y="1410970"/>
                    <a:pt x="1060450" y="1383030"/>
                    <a:pt x="1055370" y="1351280"/>
                  </a:cubicBezTo>
                  <a:cubicBezTo>
                    <a:pt x="1050290" y="1318260"/>
                    <a:pt x="1056640" y="1275080"/>
                    <a:pt x="1066800" y="1243330"/>
                  </a:cubicBezTo>
                  <a:cubicBezTo>
                    <a:pt x="1075690" y="1216660"/>
                    <a:pt x="1084580" y="1192530"/>
                    <a:pt x="1106170" y="1173480"/>
                  </a:cubicBezTo>
                  <a:cubicBezTo>
                    <a:pt x="1132840" y="1148080"/>
                    <a:pt x="1188720" y="1126490"/>
                    <a:pt x="1226820" y="1118870"/>
                  </a:cubicBezTo>
                  <a:cubicBezTo>
                    <a:pt x="1258570" y="1112520"/>
                    <a:pt x="1282700" y="1115060"/>
                    <a:pt x="1318260" y="1123950"/>
                  </a:cubicBezTo>
                  <a:cubicBezTo>
                    <a:pt x="1371600" y="1137920"/>
                    <a:pt x="1463040" y="1178560"/>
                    <a:pt x="1508760" y="1215390"/>
                  </a:cubicBezTo>
                  <a:cubicBezTo>
                    <a:pt x="1543050" y="1242060"/>
                    <a:pt x="1563370" y="1271270"/>
                    <a:pt x="1581150" y="1305560"/>
                  </a:cubicBezTo>
                  <a:cubicBezTo>
                    <a:pt x="1598930" y="1339850"/>
                    <a:pt x="1614170" y="1380490"/>
                    <a:pt x="1615440" y="1419860"/>
                  </a:cubicBezTo>
                  <a:cubicBezTo>
                    <a:pt x="1616710" y="1461770"/>
                    <a:pt x="1604010" y="1515110"/>
                    <a:pt x="1581150" y="1550670"/>
                  </a:cubicBezTo>
                  <a:cubicBezTo>
                    <a:pt x="1558290" y="1587500"/>
                    <a:pt x="1510030" y="1620520"/>
                    <a:pt x="1475740" y="1637030"/>
                  </a:cubicBezTo>
                  <a:cubicBezTo>
                    <a:pt x="1450340" y="1648460"/>
                    <a:pt x="1428750" y="1652270"/>
                    <a:pt x="1400810" y="1651000"/>
                  </a:cubicBezTo>
                  <a:cubicBezTo>
                    <a:pt x="1366520" y="1649730"/>
                    <a:pt x="1320800" y="1639570"/>
                    <a:pt x="1287780" y="1621790"/>
                  </a:cubicBezTo>
                  <a:cubicBezTo>
                    <a:pt x="1256030" y="1604010"/>
                    <a:pt x="1226820" y="1577340"/>
                    <a:pt x="1205230" y="1546860"/>
                  </a:cubicBezTo>
                  <a:cubicBezTo>
                    <a:pt x="1183640" y="1516380"/>
                    <a:pt x="1165860" y="1474470"/>
                    <a:pt x="1160780" y="1438910"/>
                  </a:cubicBezTo>
                  <a:cubicBezTo>
                    <a:pt x="1155700" y="1405890"/>
                    <a:pt x="1162050" y="1375410"/>
                    <a:pt x="1170940" y="1341120"/>
                  </a:cubicBezTo>
                  <a:cubicBezTo>
                    <a:pt x="1181100" y="1299210"/>
                    <a:pt x="1202690" y="1242060"/>
                    <a:pt x="1226820" y="1205230"/>
                  </a:cubicBezTo>
                  <a:cubicBezTo>
                    <a:pt x="1247140" y="1174750"/>
                    <a:pt x="1270000" y="1153160"/>
                    <a:pt x="1296670" y="1132840"/>
                  </a:cubicBezTo>
                  <a:cubicBezTo>
                    <a:pt x="1325880" y="1111250"/>
                    <a:pt x="1360170" y="1088390"/>
                    <a:pt x="1395730" y="1078230"/>
                  </a:cubicBezTo>
                  <a:cubicBezTo>
                    <a:pt x="1432560" y="1068070"/>
                    <a:pt x="1475740" y="1068070"/>
                    <a:pt x="1512570" y="1071880"/>
                  </a:cubicBezTo>
                  <a:cubicBezTo>
                    <a:pt x="1546860" y="1075690"/>
                    <a:pt x="1577340" y="1083310"/>
                    <a:pt x="1611630" y="1096010"/>
                  </a:cubicBezTo>
                  <a:cubicBezTo>
                    <a:pt x="1653540" y="1111250"/>
                    <a:pt x="1711960" y="1132840"/>
                    <a:pt x="1742440" y="1163320"/>
                  </a:cubicBezTo>
                  <a:cubicBezTo>
                    <a:pt x="1769110" y="1188720"/>
                    <a:pt x="1781810" y="1223010"/>
                    <a:pt x="1794510" y="1258570"/>
                  </a:cubicBezTo>
                  <a:cubicBezTo>
                    <a:pt x="1808480" y="1296670"/>
                    <a:pt x="1819910" y="1342390"/>
                    <a:pt x="1822450" y="1384300"/>
                  </a:cubicBezTo>
                  <a:cubicBezTo>
                    <a:pt x="1824990" y="1424940"/>
                    <a:pt x="1822450" y="1466850"/>
                    <a:pt x="1813560" y="1507490"/>
                  </a:cubicBezTo>
                  <a:cubicBezTo>
                    <a:pt x="1804670" y="1549400"/>
                    <a:pt x="1800860" y="1598930"/>
                    <a:pt x="1771650" y="1629410"/>
                  </a:cubicBezTo>
                  <a:cubicBezTo>
                    <a:pt x="1737360" y="1664970"/>
                    <a:pt x="1668780" y="1685290"/>
                    <a:pt x="1607820" y="1692910"/>
                  </a:cubicBezTo>
                  <a:cubicBezTo>
                    <a:pt x="1536700" y="1701800"/>
                    <a:pt x="1430020" y="1677670"/>
                    <a:pt x="1370330" y="1663700"/>
                  </a:cubicBezTo>
                  <a:cubicBezTo>
                    <a:pt x="1332230" y="1654810"/>
                    <a:pt x="1313180" y="1645920"/>
                    <a:pt x="1277620" y="1630680"/>
                  </a:cubicBezTo>
                  <a:cubicBezTo>
                    <a:pt x="1226820" y="1609090"/>
                    <a:pt x="1140460" y="1572260"/>
                    <a:pt x="1096010" y="1541780"/>
                  </a:cubicBezTo>
                  <a:cubicBezTo>
                    <a:pt x="1065530" y="1521460"/>
                    <a:pt x="1046480" y="1508760"/>
                    <a:pt x="1027430" y="1480820"/>
                  </a:cubicBezTo>
                  <a:cubicBezTo>
                    <a:pt x="1004570" y="1446530"/>
                    <a:pt x="979170" y="1383030"/>
                    <a:pt x="977900" y="1342390"/>
                  </a:cubicBezTo>
                  <a:cubicBezTo>
                    <a:pt x="976630" y="1310640"/>
                    <a:pt x="986790" y="1282700"/>
                    <a:pt x="999490" y="1258570"/>
                  </a:cubicBezTo>
                  <a:cubicBezTo>
                    <a:pt x="1012190" y="1234440"/>
                    <a:pt x="1029970" y="1214120"/>
                    <a:pt x="1051560" y="1197610"/>
                  </a:cubicBezTo>
                  <a:cubicBezTo>
                    <a:pt x="1075690" y="1179830"/>
                    <a:pt x="1102360" y="1165860"/>
                    <a:pt x="1140460" y="1158240"/>
                  </a:cubicBezTo>
                  <a:cubicBezTo>
                    <a:pt x="1201420" y="1146810"/>
                    <a:pt x="1318260" y="1154430"/>
                    <a:pt x="1385570" y="1164590"/>
                  </a:cubicBezTo>
                  <a:cubicBezTo>
                    <a:pt x="1435100" y="1172210"/>
                    <a:pt x="1465580" y="1183640"/>
                    <a:pt x="1511300" y="1200150"/>
                  </a:cubicBezTo>
                  <a:cubicBezTo>
                    <a:pt x="1568450" y="1220470"/>
                    <a:pt x="1648460" y="1248410"/>
                    <a:pt x="1703070" y="1281430"/>
                  </a:cubicBezTo>
                  <a:cubicBezTo>
                    <a:pt x="1748790" y="1309370"/>
                    <a:pt x="1788160" y="1341120"/>
                    <a:pt x="1819910" y="1379220"/>
                  </a:cubicBezTo>
                  <a:cubicBezTo>
                    <a:pt x="1851660" y="1416050"/>
                    <a:pt x="1884680" y="1464310"/>
                    <a:pt x="1896110" y="1506220"/>
                  </a:cubicBezTo>
                  <a:cubicBezTo>
                    <a:pt x="1906270" y="1540510"/>
                    <a:pt x="1906270" y="1577340"/>
                    <a:pt x="1897380" y="1607820"/>
                  </a:cubicBezTo>
                  <a:cubicBezTo>
                    <a:pt x="1888490" y="1638300"/>
                    <a:pt x="1868170" y="1672590"/>
                    <a:pt x="1844040" y="1691640"/>
                  </a:cubicBezTo>
                  <a:cubicBezTo>
                    <a:pt x="1819910" y="1710690"/>
                    <a:pt x="1784350" y="1724660"/>
                    <a:pt x="1753870" y="1724660"/>
                  </a:cubicBezTo>
                  <a:cubicBezTo>
                    <a:pt x="1724660" y="1724660"/>
                    <a:pt x="1690370" y="1706880"/>
                    <a:pt x="1664970" y="1689100"/>
                  </a:cubicBezTo>
                  <a:cubicBezTo>
                    <a:pt x="1640840" y="1671320"/>
                    <a:pt x="1619250" y="1651000"/>
                    <a:pt x="1604010" y="1619250"/>
                  </a:cubicBezTo>
                  <a:cubicBezTo>
                    <a:pt x="1582420" y="1576070"/>
                    <a:pt x="1569720" y="1506220"/>
                    <a:pt x="1565910" y="1441450"/>
                  </a:cubicBezTo>
                  <a:cubicBezTo>
                    <a:pt x="1560830" y="1366520"/>
                    <a:pt x="1572260" y="1258570"/>
                    <a:pt x="1588770" y="1195070"/>
                  </a:cubicBezTo>
                  <a:cubicBezTo>
                    <a:pt x="1600200" y="1151890"/>
                    <a:pt x="1611630" y="1120140"/>
                    <a:pt x="1634490" y="1092200"/>
                  </a:cubicBezTo>
                  <a:cubicBezTo>
                    <a:pt x="1657350" y="1064260"/>
                    <a:pt x="1694180" y="1041400"/>
                    <a:pt x="1725930" y="1029970"/>
                  </a:cubicBezTo>
                  <a:cubicBezTo>
                    <a:pt x="1755140" y="1019810"/>
                    <a:pt x="1785620" y="1021080"/>
                    <a:pt x="1818640" y="1023620"/>
                  </a:cubicBezTo>
                  <a:cubicBezTo>
                    <a:pt x="1856740" y="1026160"/>
                    <a:pt x="1903730" y="1031240"/>
                    <a:pt x="1939290" y="1046480"/>
                  </a:cubicBezTo>
                  <a:cubicBezTo>
                    <a:pt x="1973580" y="1060450"/>
                    <a:pt x="2009140" y="1084580"/>
                    <a:pt x="2028190" y="1111250"/>
                  </a:cubicBezTo>
                  <a:cubicBezTo>
                    <a:pt x="2045970" y="1136650"/>
                    <a:pt x="2054860" y="1172210"/>
                    <a:pt x="2056130" y="1201420"/>
                  </a:cubicBezTo>
                  <a:cubicBezTo>
                    <a:pt x="2057400" y="1230630"/>
                    <a:pt x="2047240" y="1261110"/>
                    <a:pt x="2035810" y="1286510"/>
                  </a:cubicBezTo>
                  <a:cubicBezTo>
                    <a:pt x="2025650" y="1310640"/>
                    <a:pt x="2011680" y="1332230"/>
                    <a:pt x="1992630" y="1352550"/>
                  </a:cubicBezTo>
                  <a:cubicBezTo>
                    <a:pt x="1969770" y="1376680"/>
                    <a:pt x="1948180" y="1397000"/>
                    <a:pt x="1906270" y="1416050"/>
                  </a:cubicBezTo>
                  <a:cubicBezTo>
                    <a:pt x="1828800" y="1451610"/>
                    <a:pt x="1659890" y="1484630"/>
                    <a:pt x="1539240" y="1498600"/>
                  </a:cubicBezTo>
                  <a:cubicBezTo>
                    <a:pt x="1424940" y="1512570"/>
                    <a:pt x="1334770" y="1507490"/>
                    <a:pt x="1201420" y="1504950"/>
                  </a:cubicBezTo>
                  <a:cubicBezTo>
                    <a:pt x="1004570" y="1499870"/>
                    <a:pt x="669290" y="1482090"/>
                    <a:pt x="474980" y="1457960"/>
                  </a:cubicBezTo>
                  <a:cubicBezTo>
                    <a:pt x="342900" y="1441450"/>
                    <a:pt x="217170" y="1423670"/>
                    <a:pt x="146050" y="1397000"/>
                  </a:cubicBezTo>
                  <a:cubicBezTo>
                    <a:pt x="109220" y="1383030"/>
                    <a:pt x="86360" y="1370330"/>
                    <a:pt x="67310" y="1348740"/>
                  </a:cubicBezTo>
                  <a:cubicBezTo>
                    <a:pt x="49530" y="1329690"/>
                    <a:pt x="43180" y="1305560"/>
                    <a:pt x="33020" y="1277620"/>
                  </a:cubicBezTo>
                  <a:cubicBezTo>
                    <a:pt x="20320" y="1242060"/>
                    <a:pt x="0" y="1187450"/>
                    <a:pt x="0" y="1150620"/>
                  </a:cubicBezTo>
                  <a:cubicBezTo>
                    <a:pt x="0" y="1121410"/>
                    <a:pt x="6350" y="1093470"/>
                    <a:pt x="22860" y="1070610"/>
                  </a:cubicBezTo>
                  <a:cubicBezTo>
                    <a:pt x="43180" y="1043940"/>
                    <a:pt x="83820" y="1021080"/>
                    <a:pt x="125730" y="1007110"/>
                  </a:cubicBezTo>
                  <a:cubicBezTo>
                    <a:pt x="181610" y="988060"/>
                    <a:pt x="266700" y="986790"/>
                    <a:pt x="332740" y="986790"/>
                  </a:cubicBezTo>
                  <a:cubicBezTo>
                    <a:pt x="392430" y="986790"/>
                    <a:pt x="444500" y="993140"/>
                    <a:pt x="501650" y="1000760"/>
                  </a:cubicBezTo>
                  <a:cubicBezTo>
                    <a:pt x="562610" y="1009650"/>
                    <a:pt x="624840" y="1022350"/>
                    <a:pt x="688340" y="1038860"/>
                  </a:cubicBezTo>
                  <a:cubicBezTo>
                    <a:pt x="756920" y="1056640"/>
                    <a:pt x="842010" y="1078230"/>
                    <a:pt x="897890" y="1108710"/>
                  </a:cubicBezTo>
                  <a:cubicBezTo>
                    <a:pt x="942340" y="1132840"/>
                    <a:pt x="970280" y="1162050"/>
                    <a:pt x="1004570" y="1195070"/>
                  </a:cubicBezTo>
                  <a:cubicBezTo>
                    <a:pt x="1043940" y="1231900"/>
                    <a:pt x="1098550" y="1281430"/>
                    <a:pt x="1117600" y="1323340"/>
                  </a:cubicBezTo>
                  <a:cubicBezTo>
                    <a:pt x="1131570" y="1353820"/>
                    <a:pt x="1131570" y="1384300"/>
                    <a:pt x="1131570" y="1414780"/>
                  </a:cubicBezTo>
                  <a:cubicBezTo>
                    <a:pt x="1131570" y="1445260"/>
                    <a:pt x="1127760" y="1474470"/>
                    <a:pt x="1118870" y="1506220"/>
                  </a:cubicBezTo>
                  <a:cubicBezTo>
                    <a:pt x="1108710" y="1541780"/>
                    <a:pt x="1093470" y="1587500"/>
                    <a:pt x="1070610" y="1616710"/>
                  </a:cubicBezTo>
                  <a:cubicBezTo>
                    <a:pt x="1050290" y="1642110"/>
                    <a:pt x="1027430" y="1657350"/>
                    <a:pt x="995680" y="1676400"/>
                  </a:cubicBezTo>
                  <a:cubicBezTo>
                    <a:pt x="953770" y="1701800"/>
                    <a:pt x="889000" y="1731010"/>
                    <a:pt x="833120" y="1746250"/>
                  </a:cubicBezTo>
                  <a:cubicBezTo>
                    <a:pt x="778510" y="1761490"/>
                    <a:pt x="713740" y="1764030"/>
                    <a:pt x="662940" y="1766570"/>
                  </a:cubicBezTo>
                  <a:cubicBezTo>
                    <a:pt x="621030" y="1767840"/>
                    <a:pt x="581660" y="1775460"/>
                    <a:pt x="547370" y="1762760"/>
                  </a:cubicBezTo>
                  <a:cubicBezTo>
                    <a:pt x="511810" y="1748790"/>
                    <a:pt x="471170" y="1718310"/>
                    <a:pt x="454660" y="1685290"/>
                  </a:cubicBezTo>
                  <a:cubicBezTo>
                    <a:pt x="438150" y="1652270"/>
                    <a:pt x="436880" y="1614170"/>
                    <a:pt x="444500" y="1567180"/>
                  </a:cubicBezTo>
                  <a:cubicBezTo>
                    <a:pt x="457200" y="1490980"/>
                    <a:pt x="518160" y="1342390"/>
                    <a:pt x="566420" y="1281430"/>
                  </a:cubicBezTo>
                  <a:cubicBezTo>
                    <a:pt x="596900" y="1242060"/>
                    <a:pt x="629920" y="1220470"/>
                    <a:pt x="666750" y="1206500"/>
                  </a:cubicBezTo>
                  <a:cubicBezTo>
                    <a:pt x="702310" y="1192530"/>
                    <a:pt x="750570" y="1187450"/>
                    <a:pt x="784860" y="1196340"/>
                  </a:cubicBezTo>
                  <a:cubicBezTo>
                    <a:pt x="815340" y="1203960"/>
                    <a:pt x="830580" y="1223010"/>
                    <a:pt x="863600" y="1245870"/>
                  </a:cubicBezTo>
                  <a:cubicBezTo>
                    <a:pt x="922020" y="1287780"/>
                    <a:pt x="1037590" y="1371600"/>
                    <a:pt x="1102360" y="1432560"/>
                  </a:cubicBezTo>
                  <a:cubicBezTo>
                    <a:pt x="1154430" y="1480820"/>
                    <a:pt x="1235710" y="1545590"/>
                    <a:pt x="1229360" y="1576070"/>
                  </a:cubicBezTo>
                  <a:cubicBezTo>
                    <a:pt x="1225550" y="1596390"/>
                    <a:pt x="1169670" y="1625600"/>
                    <a:pt x="1149350" y="1614170"/>
                  </a:cubicBezTo>
                  <a:cubicBezTo>
                    <a:pt x="1107440" y="1592580"/>
                    <a:pt x="1115060" y="1346200"/>
                    <a:pt x="1092200" y="1266190"/>
                  </a:cubicBezTo>
                  <a:cubicBezTo>
                    <a:pt x="1079500" y="1223010"/>
                    <a:pt x="1052830" y="1196340"/>
                    <a:pt x="1052830" y="1168400"/>
                  </a:cubicBezTo>
                  <a:cubicBezTo>
                    <a:pt x="1052830" y="1148080"/>
                    <a:pt x="1061720" y="1127760"/>
                    <a:pt x="1071880" y="1115060"/>
                  </a:cubicBezTo>
                  <a:cubicBezTo>
                    <a:pt x="1079500" y="1103630"/>
                    <a:pt x="1092200" y="1097280"/>
                    <a:pt x="1103630" y="1092200"/>
                  </a:cubicBezTo>
                  <a:cubicBezTo>
                    <a:pt x="1115060" y="1087120"/>
                    <a:pt x="1129030" y="1084580"/>
                    <a:pt x="1143000" y="1087120"/>
                  </a:cubicBezTo>
                  <a:cubicBezTo>
                    <a:pt x="1159510" y="1089660"/>
                    <a:pt x="1182370" y="1099820"/>
                    <a:pt x="1193800" y="1113790"/>
                  </a:cubicBezTo>
                  <a:cubicBezTo>
                    <a:pt x="1205230" y="1126490"/>
                    <a:pt x="1209040" y="1141730"/>
                    <a:pt x="1214120" y="1167130"/>
                  </a:cubicBezTo>
                  <a:cubicBezTo>
                    <a:pt x="1225550" y="1221740"/>
                    <a:pt x="1211580" y="1341120"/>
                    <a:pt x="1223010" y="1432560"/>
                  </a:cubicBezTo>
                  <a:cubicBezTo>
                    <a:pt x="1235710" y="1531620"/>
                    <a:pt x="1294130" y="1663700"/>
                    <a:pt x="1291590" y="1737360"/>
                  </a:cubicBezTo>
                  <a:cubicBezTo>
                    <a:pt x="1290320" y="1779270"/>
                    <a:pt x="1282700" y="1813560"/>
                    <a:pt x="1262380" y="1835150"/>
                  </a:cubicBezTo>
                  <a:cubicBezTo>
                    <a:pt x="1242060" y="1855470"/>
                    <a:pt x="1196340" y="1874520"/>
                    <a:pt x="1169670" y="1864360"/>
                  </a:cubicBezTo>
                  <a:cubicBezTo>
                    <a:pt x="1137920" y="1852930"/>
                    <a:pt x="1113790" y="1791970"/>
                    <a:pt x="1093470" y="1744980"/>
                  </a:cubicBezTo>
                  <a:cubicBezTo>
                    <a:pt x="1069340" y="1689100"/>
                    <a:pt x="1056640" y="1611630"/>
                    <a:pt x="1045210" y="1548130"/>
                  </a:cubicBezTo>
                  <a:cubicBezTo>
                    <a:pt x="1035050" y="1490980"/>
                    <a:pt x="1028700" y="1432560"/>
                    <a:pt x="1027430" y="1380490"/>
                  </a:cubicBezTo>
                  <a:cubicBezTo>
                    <a:pt x="1026160" y="1336040"/>
                    <a:pt x="1024890" y="1286510"/>
                    <a:pt x="1035050" y="1256030"/>
                  </a:cubicBezTo>
                  <a:cubicBezTo>
                    <a:pt x="1041400" y="1235710"/>
                    <a:pt x="1050290" y="1220470"/>
                    <a:pt x="1065530" y="1210310"/>
                  </a:cubicBezTo>
                  <a:cubicBezTo>
                    <a:pt x="1083310" y="1198880"/>
                    <a:pt x="1117600" y="1192530"/>
                    <a:pt x="1137920" y="1200150"/>
                  </a:cubicBezTo>
                  <a:cubicBezTo>
                    <a:pt x="1158240" y="1207770"/>
                    <a:pt x="1173480" y="1229360"/>
                    <a:pt x="1187450" y="1253490"/>
                  </a:cubicBezTo>
                  <a:cubicBezTo>
                    <a:pt x="1209040" y="1289050"/>
                    <a:pt x="1221740" y="1337310"/>
                    <a:pt x="1238250" y="1398270"/>
                  </a:cubicBezTo>
                  <a:cubicBezTo>
                    <a:pt x="1264920" y="1499870"/>
                    <a:pt x="1300480" y="1713230"/>
                    <a:pt x="1313180" y="1814830"/>
                  </a:cubicBezTo>
                  <a:cubicBezTo>
                    <a:pt x="1320800" y="1873250"/>
                    <a:pt x="1336040" y="1918970"/>
                    <a:pt x="1322070" y="1954530"/>
                  </a:cubicBezTo>
                  <a:cubicBezTo>
                    <a:pt x="1310640" y="1983740"/>
                    <a:pt x="1280160" y="2012950"/>
                    <a:pt x="1254760" y="2020570"/>
                  </a:cubicBezTo>
                  <a:cubicBezTo>
                    <a:pt x="1230630" y="2028190"/>
                    <a:pt x="1193800" y="2019300"/>
                    <a:pt x="1170940" y="2001520"/>
                  </a:cubicBezTo>
                  <a:cubicBezTo>
                    <a:pt x="1141730" y="1979930"/>
                    <a:pt x="1130300" y="1940560"/>
                    <a:pt x="1106170" y="1888490"/>
                  </a:cubicBezTo>
                  <a:cubicBezTo>
                    <a:pt x="1059180" y="1783080"/>
                    <a:pt x="943610" y="1478280"/>
                    <a:pt x="939800" y="1390650"/>
                  </a:cubicBezTo>
                  <a:cubicBezTo>
                    <a:pt x="938530" y="1360170"/>
                    <a:pt x="943610" y="1342390"/>
                    <a:pt x="955040" y="1327150"/>
                  </a:cubicBezTo>
                  <a:cubicBezTo>
                    <a:pt x="965200" y="1314450"/>
                    <a:pt x="984250" y="1304290"/>
                    <a:pt x="999490" y="1303020"/>
                  </a:cubicBezTo>
                  <a:cubicBezTo>
                    <a:pt x="1014730" y="1301750"/>
                    <a:pt x="1035050" y="1306830"/>
                    <a:pt x="1047750" y="1315720"/>
                  </a:cubicBezTo>
                  <a:cubicBezTo>
                    <a:pt x="1060450" y="1324610"/>
                    <a:pt x="1076960" y="1356360"/>
                    <a:pt x="1076960" y="135636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4781848" y="653415"/>
            <a:ext cx="661035" cy="687705"/>
            <a:chOff x="0" y="0"/>
            <a:chExt cx="881380" cy="916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1910" y="48260"/>
              <a:ext cx="800100" cy="828040"/>
            </a:xfrm>
            <a:custGeom>
              <a:avLst/>
              <a:gdLst/>
              <a:ahLst/>
              <a:cxnLst/>
              <a:rect r="r" b="b" t="t" l="l"/>
              <a:pathLst>
                <a:path h="828040" w="800100">
                  <a:moveTo>
                    <a:pt x="64770" y="379730"/>
                  </a:moveTo>
                  <a:cubicBezTo>
                    <a:pt x="60960" y="240030"/>
                    <a:pt x="20320" y="129540"/>
                    <a:pt x="20320" y="87630"/>
                  </a:cubicBezTo>
                  <a:cubicBezTo>
                    <a:pt x="20320" y="69850"/>
                    <a:pt x="22860" y="59690"/>
                    <a:pt x="29210" y="48260"/>
                  </a:cubicBezTo>
                  <a:cubicBezTo>
                    <a:pt x="35560" y="36830"/>
                    <a:pt x="44450" y="25400"/>
                    <a:pt x="57150" y="17780"/>
                  </a:cubicBezTo>
                  <a:cubicBezTo>
                    <a:pt x="72390" y="8890"/>
                    <a:pt x="95250" y="0"/>
                    <a:pt x="114300" y="2540"/>
                  </a:cubicBezTo>
                  <a:cubicBezTo>
                    <a:pt x="133350" y="5080"/>
                    <a:pt x="156210" y="17780"/>
                    <a:pt x="168910" y="30480"/>
                  </a:cubicBezTo>
                  <a:cubicBezTo>
                    <a:pt x="179070" y="40640"/>
                    <a:pt x="182880" y="45720"/>
                    <a:pt x="187960" y="66040"/>
                  </a:cubicBezTo>
                  <a:cubicBezTo>
                    <a:pt x="207010" y="146050"/>
                    <a:pt x="233680" y="650240"/>
                    <a:pt x="176530" y="699770"/>
                  </a:cubicBezTo>
                  <a:cubicBezTo>
                    <a:pt x="156210" y="717550"/>
                    <a:pt x="101600" y="703580"/>
                    <a:pt x="93980" y="689610"/>
                  </a:cubicBezTo>
                  <a:cubicBezTo>
                    <a:pt x="86360" y="675640"/>
                    <a:pt x="119380" y="652780"/>
                    <a:pt x="127000" y="618490"/>
                  </a:cubicBezTo>
                  <a:cubicBezTo>
                    <a:pt x="144780" y="542290"/>
                    <a:pt x="121920" y="292100"/>
                    <a:pt x="137160" y="232410"/>
                  </a:cubicBezTo>
                  <a:cubicBezTo>
                    <a:pt x="142240" y="213360"/>
                    <a:pt x="146050" y="205740"/>
                    <a:pt x="156210" y="195580"/>
                  </a:cubicBezTo>
                  <a:cubicBezTo>
                    <a:pt x="168910" y="182880"/>
                    <a:pt x="190500" y="170180"/>
                    <a:pt x="209550" y="167640"/>
                  </a:cubicBezTo>
                  <a:cubicBezTo>
                    <a:pt x="228600" y="165100"/>
                    <a:pt x="254000" y="171450"/>
                    <a:pt x="269240" y="182880"/>
                  </a:cubicBezTo>
                  <a:cubicBezTo>
                    <a:pt x="284480" y="194310"/>
                    <a:pt x="294640" y="205740"/>
                    <a:pt x="303530" y="232410"/>
                  </a:cubicBezTo>
                  <a:cubicBezTo>
                    <a:pt x="328930" y="312420"/>
                    <a:pt x="330200" y="670560"/>
                    <a:pt x="304800" y="751840"/>
                  </a:cubicBezTo>
                  <a:cubicBezTo>
                    <a:pt x="295910" y="779780"/>
                    <a:pt x="285750" y="791210"/>
                    <a:pt x="269240" y="802640"/>
                  </a:cubicBezTo>
                  <a:cubicBezTo>
                    <a:pt x="254000" y="814070"/>
                    <a:pt x="227330" y="819150"/>
                    <a:pt x="209550" y="817880"/>
                  </a:cubicBezTo>
                  <a:cubicBezTo>
                    <a:pt x="194310" y="816610"/>
                    <a:pt x="181610" y="810260"/>
                    <a:pt x="170180" y="802640"/>
                  </a:cubicBezTo>
                  <a:cubicBezTo>
                    <a:pt x="158750" y="795020"/>
                    <a:pt x="149860" y="786130"/>
                    <a:pt x="142240" y="770890"/>
                  </a:cubicBezTo>
                  <a:cubicBezTo>
                    <a:pt x="128270" y="742950"/>
                    <a:pt x="118110" y="690880"/>
                    <a:pt x="111760" y="635000"/>
                  </a:cubicBezTo>
                  <a:cubicBezTo>
                    <a:pt x="101600" y="544830"/>
                    <a:pt x="97790" y="361950"/>
                    <a:pt x="109220" y="279400"/>
                  </a:cubicBezTo>
                  <a:cubicBezTo>
                    <a:pt x="115570" y="233680"/>
                    <a:pt x="114300" y="200660"/>
                    <a:pt x="138430" y="176530"/>
                  </a:cubicBezTo>
                  <a:cubicBezTo>
                    <a:pt x="166370" y="148590"/>
                    <a:pt x="246380" y="127000"/>
                    <a:pt x="283210" y="138430"/>
                  </a:cubicBezTo>
                  <a:cubicBezTo>
                    <a:pt x="314960" y="148590"/>
                    <a:pt x="332740" y="179070"/>
                    <a:pt x="353060" y="218440"/>
                  </a:cubicBezTo>
                  <a:cubicBezTo>
                    <a:pt x="391160" y="293370"/>
                    <a:pt x="406400" y="502920"/>
                    <a:pt x="436880" y="586740"/>
                  </a:cubicBezTo>
                  <a:cubicBezTo>
                    <a:pt x="454660" y="633730"/>
                    <a:pt x="487680" y="664210"/>
                    <a:pt x="491490" y="692150"/>
                  </a:cubicBezTo>
                  <a:cubicBezTo>
                    <a:pt x="494030" y="708660"/>
                    <a:pt x="488950" y="720090"/>
                    <a:pt x="483870" y="732790"/>
                  </a:cubicBezTo>
                  <a:cubicBezTo>
                    <a:pt x="478790" y="745490"/>
                    <a:pt x="468630" y="756920"/>
                    <a:pt x="457200" y="765810"/>
                  </a:cubicBezTo>
                  <a:cubicBezTo>
                    <a:pt x="447040" y="774700"/>
                    <a:pt x="431800" y="781050"/>
                    <a:pt x="419100" y="783590"/>
                  </a:cubicBezTo>
                  <a:cubicBezTo>
                    <a:pt x="405130" y="786130"/>
                    <a:pt x="391160" y="784860"/>
                    <a:pt x="377190" y="779780"/>
                  </a:cubicBezTo>
                  <a:cubicBezTo>
                    <a:pt x="360680" y="773430"/>
                    <a:pt x="336550" y="760730"/>
                    <a:pt x="327660" y="741680"/>
                  </a:cubicBezTo>
                  <a:cubicBezTo>
                    <a:pt x="316230" y="717550"/>
                    <a:pt x="334010" y="676910"/>
                    <a:pt x="331470" y="641350"/>
                  </a:cubicBezTo>
                  <a:cubicBezTo>
                    <a:pt x="327660" y="599440"/>
                    <a:pt x="318770" y="552450"/>
                    <a:pt x="302260" y="508000"/>
                  </a:cubicBezTo>
                  <a:cubicBezTo>
                    <a:pt x="283210" y="455930"/>
                    <a:pt x="201930" y="381000"/>
                    <a:pt x="214630" y="350520"/>
                  </a:cubicBezTo>
                  <a:cubicBezTo>
                    <a:pt x="223520" y="327660"/>
                    <a:pt x="284480" y="306070"/>
                    <a:pt x="312420" y="321310"/>
                  </a:cubicBezTo>
                  <a:cubicBezTo>
                    <a:pt x="361950" y="347980"/>
                    <a:pt x="435610" y="599440"/>
                    <a:pt x="410210" y="637540"/>
                  </a:cubicBezTo>
                  <a:cubicBezTo>
                    <a:pt x="397510" y="656590"/>
                    <a:pt x="341630" y="659130"/>
                    <a:pt x="327660" y="645160"/>
                  </a:cubicBezTo>
                  <a:cubicBezTo>
                    <a:pt x="311150" y="628650"/>
                    <a:pt x="337820" y="572770"/>
                    <a:pt x="331470" y="529590"/>
                  </a:cubicBezTo>
                  <a:cubicBezTo>
                    <a:pt x="322580" y="472440"/>
                    <a:pt x="247650" y="360680"/>
                    <a:pt x="266700" y="334010"/>
                  </a:cubicBezTo>
                  <a:cubicBezTo>
                    <a:pt x="280670" y="314960"/>
                    <a:pt x="336550" y="326390"/>
                    <a:pt x="365760" y="332740"/>
                  </a:cubicBezTo>
                  <a:cubicBezTo>
                    <a:pt x="392430" y="337820"/>
                    <a:pt x="417830" y="347980"/>
                    <a:pt x="436880" y="365760"/>
                  </a:cubicBezTo>
                  <a:cubicBezTo>
                    <a:pt x="458470" y="387350"/>
                    <a:pt x="488950" y="431800"/>
                    <a:pt x="485140" y="458470"/>
                  </a:cubicBezTo>
                  <a:cubicBezTo>
                    <a:pt x="481330" y="481330"/>
                    <a:pt x="440690" y="521970"/>
                    <a:pt x="429260" y="518160"/>
                  </a:cubicBezTo>
                  <a:cubicBezTo>
                    <a:pt x="412750" y="511810"/>
                    <a:pt x="405130" y="378460"/>
                    <a:pt x="429260" y="341630"/>
                  </a:cubicBezTo>
                  <a:cubicBezTo>
                    <a:pt x="448310" y="312420"/>
                    <a:pt x="508000" y="281940"/>
                    <a:pt x="529590" y="294640"/>
                  </a:cubicBezTo>
                  <a:cubicBezTo>
                    <a:pt x="561340" y="312420"/>
                    <a:pt x="576580" y="468630"/>
                    <a:pt x="556260" y="511810"/>
                  </a:cubicBezTo>
                  <a:cubicBezTo>
                    <a:pt x="543560" y="538480"/>
                    <a:pt x="504190" y="562610"/>
                    <a:pt x="482600" y="557530"/>
                  </a:cubicBezTo>
                  <a:cubicBezTo>
                    <a:pt x="455930" y="549910"/>
                    <a:pt x="445770" y="467360"/>
                    <a:pt x="416560" y="436880"/>
                  </a:cubicBezTo>
                  <a:cubicBezTo>
                    <a:pt x="389890" y="408940"/>
                    <a:pt x="350520" y="392430"/>
                    <a:pt x="320040" y="377190"/>
                  </a:cubicBezTo>
                  <a:cubicBezTo>
                    <a:pt x="294640" y="365760"/>
                    <a:pt x="265430" y="369570"/>
                    <a:pt x="247650" y="351790"/>
                  </a:cubicBezTo>
                  <a:cubicBezTo>
                    <a:pt x="226060" y="330200"/>
                    <a:pt x="200660" y="254000"/>
                    <a:pt x="209550" y="247650"/>
                  </a:cubicBezTo>
                  <a:cubicBezTo>
                    <a:pt x="222250" y="238760"/>
                    <a:pt x="336550" y="373380"/>
                    <a:pt x="391160" y="410210"/>
                  </a:cubicBezTo>
                  <a:cubicBezTo>
                    <a:pt x="429260" y="435610"/>
                    <a:pt x="481330" y="471170"/>
                    <a:pt x="499110" y="459740"/>
                  </a:cubicBezTo>
                  <a:cubicBezTo>
                    <a:pt x="515620" y="449580"/>
                    <a:pt x="510540" y="396240"/>
                    <a:pt x="504190" y="364490"/>
                  </a:cubicBezTo>
                  <a:cubicBezTo>
                    <a:pt x="496570" y="330200"/>
                    <a:pt x="463550" y="262890"/>
                    <a:pt x="453390" y="265430"/>
                  </a:cubicBezTo>
                  <a:cubicBezTo>
                    <a:pt x="444500" y="266700"/>
                    <a:pt x="438150" y="331470"/>
                    <a:pt x="445770" y="364490"/>
                  </a:cubicBezTo>
                  <a:cubicBezTo>
                    <a:pt x="453390" y="402590"/>
                    <a:pt x="483870" y="474980"/>
                    <a:pt x="508000" y="478790"/>
                  </a:cubicBezTo>
                  <a:cubicBezTo>
                    <a:pt x="527050" y="482600"/>
                    <a:pt x="561340" y="445770"/>
                    <a:pt x="572770" y="422910"/>
                  </a:cubicBezTo>
                  <a:cubicBezTo>
                    <a:pt x="584200" y="400050"/>
                    <a:pt x="565150" y="346710"/>
                    <a:pt x="576580" y="341630"/>
                  </a:cubicBezTo>
                  <a:cubicBezTo>
                    <a:pt x="589280" y="335280"/>
                    <a:pt x="626110" y="373380"/>
                    <a:pt x="647700" y="393700"/>
                  </a:cubicBezTo>
                  <a:cubicBezTo>
                    <a:pt x="669290" y="414020"/>
                    <a:pt x="707390" y="443230"/>
                    <a:pt x="704850" y="461010"/>
                  </a:cubicBezTo>
                  <a:cubicBezTo>
                    <a:pt x="703580" y="474980"/>
                    <a:pt x="678180" y="487680"/>
                    <a:pt x="661670" y="492760"/>
                  </a:cubicBezTo>
                  <a:cubicBezTo>
                    <a:pt x="643890" y="499110"/>
                    <a:pt x="618490" y="500380"/>
                    <a:pt x="599440" y="494030"/>
                  </a:cubicBezTo>
                  <a:cubicBezTo>
                    <a:pt x="580390" y="487680"/>
                    <a:pt x="558800" y="473710"/>
                    <a:pt x="547370" y="457200"/>
                  </a:cubicBezTo>
                  <a:cubicBezTo>
                    <a:pt x="535940" y="440690"/>
                    <a:pt x="529590" y="412750"/>
                    <a:pt x="528320" y="396240"/>
                  </a:cubicBezTo>
                  <a:cubicBezTo>
                    <a:pt x="528320" y="384810"/>
                    <a:pt x="529590" y="375920"/>
                    <a:pt x="534670" y="365760"/>
                  </a:cubicBezTo>
                  <a:cubicBezTo>
                    <a:pt x="542290" y="350520"/>
                    <a:pt x="560070" y="326390"/>
                    <a:pt x="574040" y="316230"/>
                  </a:cubicBezTo>
                  <a:cubicBezTo>
                    <a:pt x="584200" y="308610"/>
                    <a:pt x="594360" y="306070"/>
                    <a:pt x="604520" y="303530"/>
                  </a:cubicBezTo>
                  <a:cubicBezTo>
                    <a:pt x="614680" y="300990"/>
                    <a:pt x="624840" y="298450"/>
                    <a:pt x="636270" y="300990"/>
                  </a:cubicBezTo>
                  <a:cubicBezTo>
                    <a:pt x="652780" y="303530"/>
                    <a:pt x="678180" y="312420"/>
                    <a:pt x="693420" y="325120"/>
                  </a:cubicBezTo>
                  <a:cubicBezTo>
                    <a:pt x="708660" y="339090"/>
                    <a:pt x="721360" y="360680"/>
                    <a:pt x="725170" y="381000"/>
                  </a:cubicBezTo>
                  <a:cubicBezTo>
                    <a:pt x="728980" y="400050"/>
                    <a:pt x="725170" y="425450"/>
                    <a:pt x="716280" y="443230"/>
                  </a:cubicBezTo>
                  <a:cubicBezTo>
                    <a:pt x="707390" y="461010"/>
                    <a:pt x="689610" y="478790"/>
                    <a:pt x="671830" y="487680"/>
                  </a:cubicBezTo>
                  <a:cubicBezTo>
                    <a:pt x="654050" y="496570"/>
                    <a:pt x="628650" y="500380"/>
                    <a:pt x="609600" y="496570"/>
                  </a:cubicBezTo>
                  <a:cubicBezTo>
                    <a:pt x="589280" y="492760"/>
                    <a:pt x="567690" y="481330"/>
                    <a:pt x="553720" y="466090"/>
                  </a:cubicBezTo>
                  <a:cubicBezTo>
                    <a:pt x="541020" y="450850"/>
                    <a:pt x="532130" y="424180"/>
                    <a:pt x="529590" y="407670"/>
                  </a:cubicBezTo>
                  <a:cubicBezTo>
                    <a:pt x="528320" y="396240"/>
                    <a:pt x="528320" y="387350"/>
                    <a:pt x="532130" y="375920"/>
                  </a:cubicBezTo>
                  <a:cubicBezTo>
                    <a:pt x="537210" y="359410"/>
                    <a:pt x="547370" y="337820"/>
                    <a:pt x="565150" y="322580"/>
                  </a:cubicBezTo>
                  <a:cubicBezTo>
                    <a:pt x="590550" y="300990"/>
                    <a:pt x="648970" y="273050"/>
                    <a:pt x="685800" y="278130"/>
                  </a:cubicBezTo>
                  <a:cubicBezTo>
                    <a:pt x="720090" y="281940"/>
                    <a:pt x="759460" y="311150"/>
                    <a:pt x="777240" y="340360"/>
                  </a:cubicBezTo>
                  <a:cubicBezTo>
                    <a:pt x="796290" y="372110"/>
                    <a:pt x="800100" y="429260"/>
                    <a:pt x="788670" y="466090"/>
                  </a:cubicBezTo>
                  <a:cubicBezTo>
                    <a:pt x="777240" y="502920"/>
                    <a:pt x="740410" y="543560"/>
                    <a:pt x="708660" y="560070"/>
                  </a:cubicBezTo>
                  <a:cubicBezTo>
                    <a:pt x="679450" y="575310"/>
                    <a:pt x="641350" y="576580"/>
                    <a:pt x="608330" y="571500"/>
                  </a:cubicBezTo>
                  <a:cubicBezTo>
                    <a:pt x="574040" y="566420"/>
                    <a:pt x="535940" y="547370"/>
                    <a:pt x="508000" y="525780"/>
                  </a:cubicBezTo>
                  <a:cubicBezTo>
                    <a:pt x="481330" y="505460"/>
                    <a:pt x="462280" y="474980"/>
                    <a:pt x="444500" y="447040"/>
                  </a:cubicBezTo>
                  <a:cubicBezTo>
                    <a:pt x="426720" y="419100"/>
                    <a:pt x="410210" y="389890"/>
                    <a:pt x="400050" y="356870"/>
                  </a:cubicBezTo>
                  <a:cubicBezTo>
                    <a:pt x="388620" y="322580"/>
                    <a:pt x="373380" y="279400"/>
                    <a:pt x="379730" y="243840"/>
                  </a:cubicBezTo>
                  <a:cubicBezTo>
                    <a:pt x="386080" y="208280"/>
                    <a:pt x="405130" y="163830"/>
                    <a:pt x="435610" y="142240"/>
                  </a:cubicBezTo>
                  <a:cubicBezTo>
                    <a:pt x="469900" y="118110"/>
                    <a:pt x="538480" y="109220"/>
                    <a:pt x="581660" y="115570"/>
                  </a:cubicBezTo>
                  <a:cubicBezTo>
                    <a:pt x="619760" y="120650"/>
                    <a:pt x="655320" y="140970"/>
                    <a:pt x="681990" y="166370"/>
                  </a:cubicBezTo>
                  <a:cubicBezTo>
                    <a:pt x="709930" y="193040"/>
                    <a:pt x="728980" y="233680"/>
                    <a:pt x="742950" y="271780"/>
                  </a:cubicBezTo>
                  <a:cubicBezTo>
                    <a:pt x="756920" y="311150"/>
                    <a:pt x="762000" y="355600"/>
                    <a:pt x="762000" y="397510"/>
                  </a:cubicBezTo>
                  <a:cubicBezTo>
                    <a:pt x="762000" y="439420"/>
                    <a:pt x="754380" y="486410"/>
                    <a:pt x="742950" y="523240"/>
                  </a:cubicBezTo>
                  <a:cubicBezTo>
                    <a:pt x="732790" y="554990"/>
                    <a:pt x="720090" y="585470"/>
                    <a:pt x="699770" y="608330"/>
                  </a:cubicBezTo>
                  <a:cubicBezTo>
                    <a:pt x="678180" y="632460"/>
                    <a:pt x="648970" y="654050"/>
                    <a:pt x="617220" y="662940"/>
                  </a:cubicBezTo>
                  <a:cubicBezTo>
                    <a:pt x="581660" y="673100"/>
                    <a:pt x="529590" y="670560"/>
                    <a:pt x="495300" y="661670"/>
                  </a:cubicBezTo>
                  <a:cubicBezTo>
                    <a:pt x="468630" y="654050"/>
                    <a:pt x="452120" y="642620"/>
                    <a:pt x="426720" y="623570"/>
                  </a:cubicBezTo>
                  <a:cubicBezTo>
                    <a:pt x="387350" y="593090"/>
                    <a:pt x="327660" y="539750"/>
                    <a:pt x="295910" y="485140"/>
                  </a:cubicBezTo>
                  <a:cubicBezTo>
                    <a:pt x="261620" y="427990"/>
                    <a:pt x="233680" y="339090"/>
                    <a:pt x="232410" y="283210"/>
                  </a:cubicBezTo>
                  <a:cubicBezTo>
                    <a:pt x="231140" y="243840"/>
                    <a:pt x="243840" y="212090"/>
                    <a:pt x="257810" y="182880"/>
                  </a:cubicBezTo>
                  <a:cubicBezTo>
                    <a:pt x="270510" y="156210"/>
                    <a:pt x="288290" y="132080"/>
                    <a:pt x="312420" y="114300"/>
                  </a:cubicBezTo>
                  <a:cubicBezTo>
                    <a:pt x="340360" y="92710"/>
                    <a:pt x="384810" y="72390"/>
                    <a:pt x="421640" y="69850"/>
                  </a:cubicBezTo>
                  <a:cubicBezTo>
                    <a:pt x="455930" y="68580"/>
                    <a:pt x="492760" y="82550"/>
                    <a:pt x="524510" y="99060"/>
                  </a:cubicBezTo>
                  <a:cubicBezTo>
                    <a:pt x="556260" y="115570"/>
                    <a:pt x="586740" y="144780"/>
                    <a:pt x="610870" y="168910"/>
                  </a:cubicBezTo>
                  <a:cubicBezTo>
                    <a:pt x="632460" y="190500"/>
                    <a:pt x="651510" y="209550"/>
                    <a:pt x="664210" y="237490"/>
                  </a:cubicBezTo>
                  <a:cubicBezTo>
                    <a:pt x="679450" y="273050"/>
                    <a:pt x="681990" y="327660"/>
                    <a:pt x="684530" y="369570"/>
                  </a:cubicBezTo>
                  <a:cubicBezTo>
                    <a:pt x="687070" y="407670"/>
                    <a:pt x="690880" y="443230"/>
                    <a:pt x="679450" y="481330"/>
                  </a:cubicBezTo>
                  <a:cubicBezTo>
                    <a:pt x="665480" y="527050"/>
                    <a:pt x="631190" y="596900"/>
                    <a:pt x="598170" y="622300"/>
                  </a:cubicBezTo>
                  <a:cubicBezTo>
                    <a:pt x="574040" y="640080"/>
                    <a:pt x="548640" y="642620"/>
                    <a:pt x="516890" y="641350"/>
                  </a:cubicBezTo>
                  <a:cubicBezTo>
                    <a:pt x="468630" y="638810"/>
                    <a:pt x="386080" y="607060"/>
                    <a:pt x="339090" y="582930"/>
                  </a:cubicBezTo>
                  <a:cubicBezTo>
                    <a:pt x="303530" y="565150"/>
                    <a:pt x="284480" y="549910"/>
                    <a:pt x="252730" y="520700"/>
                  </a:cubicBezTo>
                  <a:cubicBezTo>
                    <a:pt x="205740" y="476250"/>
                    <a:pt x="99060" y="394970"/>
                    <a:pt x="92710" y="332740"/>
                  </a:cubicBezTo>
                  <a:cubicBezTo>
                    <a:pt x="87630" y="280670"/>
                    <a:pt x="138430" y="195580"/>
                    <a:pt x="177800" y="176530"/>
                  </a:cubicBezTo>
                  <a:cubicBezTo>
                    <a:pt x="210820" y="160020"/>
                    <a:pt x="256540" y="184150"/>
                    <a:pt x="300990" y="195580"/>
                  </a:cubicBezTo>
                  <a:cubicBezTo>
                    <a:pt x="354330" y="209550"/>
                    <a:pt x="429260" y="232410"/>
                    <a:pt x="473710" y="259080"/>
                  </a:cubicBezTo>
                  <a:cubicBezTo>
                    <a:pt x="508000" y="279400"/>
                    <a:pt x="529590" y="302260"/>
                    <a:pt x="554990" y="328930"/>
                  </a:cubicBezTo>
                  <a:cubicBezTo>
                    <a:pt x="580390" y="355600"/>
                    <a:pt x="607060" y="386080"/>
                    <a:pt x="624840" y="419100"/>
                  </a:cubicBezTo>
                  <a:cubicBezTo>
                    <a:pt x="642620" y="450850"/>
                    <a:pt x="660400" y="486410"/>
                    <a:pt x="660400" y="523240"/>
                  </a:cubicBezTo>
                  <a:cubicBezTo>
                    <a:pt x="660400" y="562610"/>
                    <a:pt x="650240" y="619760"/>
                    <a:pt x="622300" y="646430"/>
                  </a:cubicBezTo>
                  <a:cubicBezTo>
                    <a:pt x="593090" y="674370"/>
                    <a:pt x="525780" y="690880"/>
                    <a:pt x="487680" y="681990"/>
                  </a:cubicBezTo>
                  <a:cubicBezTo>
                    <a:pt x="453390" y="674370"/>
                    <a:pt x="424180" y="640080"/>
                    <a:pt x="402590" y="605790"/>
                  </a:cubicBezTo>
                  <a:cubicBezTo>
                    <a:pt x="375920" y="565150"/>
                    <a:pt x="360680" y="501650"/>
                    <a:pt x="353060" y="445770"/>
                  </a:cubicBezTo>
                  <a:cubicBezTo>
                    <a:pt x="345440" y="388620"/>
                    <a:pt x="339090" y="317500"/>
                    <a:pt x="355600" y="267970"/>
                  </a:cubicBezTo>
                  <a:cubicBezTo>
                    <a:pt x="369570" y="224790"/>
                    <a:pt x="400050" y="177800"/>
                    <a:pt x="430530" y="158750"/>
                  </a:cubicBezTo>
                  <a:cubicBezTo>
                    <a:pt x="454660" y="143510"/>
                    <a:pt x="486410" y="138430"/>
                    <a:pt x="513080" y="147320"/>
                  </a:cubicBezTo>
                  <a:cubicBezTo>
                    <a:pt x="546100" y="158750"/>
                    <a:pt x="585470" y="193040"/>
                    <a:pt x="604520" y="238760"/>
                  </a:cubicBezTo>
                  <a:cubicBezTo>
                    <a:pt x="635000" y="311150"/>
                    <a:pt x="637540" y="501650"/>
                    <a:pt x="604520" y="570230"/>
                  </a:cubicBezTo>
                  <a:cubicBezTo>
                    <a:pt x="584200" y="613410"/>
                    <a:pt x="541020" y="646430"/>
                    <a:pt x="502920" y="651510"/>
                  </a:cubicBezTo>
                  <a:cubicBezTo>
                    <a:pt x="459740" y="656590"/>
                    <a:pt x="398780" y="622300"/>
                    <a:pt x="355600" y="584200"/>
                  </a:cubicBezTo>
                  <a:cubicBezTo>
                    <a:pt x="302260" y="535940"/>
                    <a:pt x="246380" y="422910"/>
                    <a:pt x="224790" y="364490"/>
                  </a:cubicBezTo>
                  <a:cubicBezTo>
                    <a:pt x="212090" y="330200"/>
                    <a:pt x="203200" y="303530"/>
                    <a:pt x="210820" y="276860"/>
                  </a:cubicBezTo>
                  <a:cubicBezTo>
                    <a:pt x="219710" y="247650"/>
                    <a:pt x="252730" y="205740"/>
                    <a:pt x="283210" y="196850"/>
                  </a:cubicBezTo>
                  <a:cubicBezTo>
                    <a:pt x="317500" y="187960"/>
                    <a:pt x="374650" y="205740"/>
                    <a:pt x="407670" y="236220"/>
                  </a:cubicBezTo>
                  <a:cubicBezTo>
                    <a:pt x="449580" y="275590"/>
                    <a:pt x="473710" y="386080"/>
                    <a:pt x="490220" y="440690"/>
                  </a:cubicBezTo>
                  <a:cubicBezTo>
                    <a:pt x="500380" y="476250"/>
                    <a:pt x="505460" y="497840"/>
                    <a:pt x="508000" y="530860"/>
                  </a:cubicBezTo>
                  <a:cubicBezTo>
                    <a:pt x="511810" y="571500"/>
                    <a:pt x="520700" y="627380"/>
                    <a:pt x="506730" y="668020"/>
                  </a:cubicBezTo>
                  <a:cubicBezTo>
                    <a:pt x="494030" y="708660"/>
                    <a:pt x="463550" y="760730"/>
                    <a:pt x="429260" y="775970"/>
                  </a:cubicBezTo>
                  <a:cubicBezTo>
                    <a:pt x="394970" y="791210"/>
                    <a:pt x="332740" y="781050"/>
                    <a:pt x="299720" y="760730"/>
                  </a:cubicBezTo>
                  <a:cubicBezTo>
                    <a:pt x="266700" y="740410"/>
                    <a:pt x="248920" y="695960"/>
                    <a:pt x="229870" y="651510"/>
                  </a:cubicBezTo>
                  <a:cubicBezTo>
                    <a:pt x="204470" y="594360"/>
                    <a:pt x="185420" y="502920"/>
                    <a:pt x="173990" y="439420"/>
                  </a:cubicBezTo>
                  <a:cubicBezTo>
                    <a:pt x="165100" y="387350"/>
                    <a:pt x="152400" y="339090"/>
                    <a:pt x="160020" y="297180"/>
                  </a:cubicBezTo>
                  <a:cubicBezTo>
                    <a:pt x="166370" y="262890"/>
                    <a:pt x="177800" y="217170"/>
                    <a:pt x="204470" y="205740"/>
                  </a:cubicBezTo>
                  <a:cubicBezTo>
                    <a:pt x="237490" y="191770"/>
                    <a:pt x="314960" y="219710"/>
                    <a:pt x="356870" y="254000"/>
                  </a:cubicBezTo>
                  <a:cubicBezTo>
                    <a:pt x="407670" y="295910"/>
                    <a:pt x="445770" y="408940"/>
                    <a:pt x="467360" y="463550"/>
                  </a:cubicBezTo>
                  <a:cubicBezTo>
                    <a:pt x="480060" y="496570"/>
                    <a:pt x="487680" y="515620"/>
                    <a:pt x="490220" y="544830"/>
                  </a:cubicBezTo>
                  <a:cubicBezTo>
                    <a:pt x="492760" y="577850"/>
                    <a:pt x="477520" y="624840"/>
                    <a:pt x="480060" y="651510"/>
                  </a:cubicBezTo>
                  <a:cubicBezTo>
                    <a:pt x="481330" y="668020"/>
                    <a:pt x="491490" y="676910"/>
                    <a:pt x="491490" y="692150"/>
                  </a:cubicBezTo>
                  <a:cubicBezTo>
                    <a:pt x="491490" y="709930"/>
                    <a:pt x="485140" y="736600"/>
                    <a:pt x="472440" y="751840"/>
                  </a:cubicBezTo>
                  <a:cubicBezTo>
                    <a:pt x="461010" y="767080"/>
                    <a:pt x="438150" y="779780"/>
                    <a:pt x="419100" y="783590"/>
                  </a:cubicBezTo>
                  <a:cubicBezTo>
                    <a:pt x="400050" y="787400"/>
                    <a:pt x="375920" y="779780"/>
                    <a:pt x="358140" y="770890"/>
                  </a:cubicBezTo>
                  <a:cubicBezTo>
                    <a:pt x="340360" y="762000"/>
                    <a:pt x="325120" y="753110"/>
                    <a:pt x="309880" y="731520"/>
                  </a:cubicBezTo>
                  <a:cubicBezTo>
                    <a:pt x="283210" y="693420"/>
                    <a:pt x="261620" y="605790"/>
                    <a:pt x="242570" y="534670"/>
                  </a:cubicBezTo>
                  <a:cubicBezTo>
                    <a:pt x="220980" y="454660"/>
                    <a:pt x="163830" y="300990"/>
                    <a:pt x="190500" y="271780"/>
                  </a:cubicBezTo>
                  <a:cubicBezTo>
                    <a:pt x="205740" y="255270"/>
                    <a:pt x="260350" y="257810"/>
                    <a:pt x="280670" y="279400"/>
                  </a:cubicBezTo>
                  <a:cubicBezTo>
                    <a:pt x="320040" y="321310"/>
                    <a:pt x="279400" y="534670"/>
                    <a:pt x="287020" y="617220"/>
                  </a:cubicBezTo>
                  <a:cubicBezTo>
                    <a:pt x="292100" y="665480"/>
                    <a:pt x="309880" y="698500"/>
                    <a:pt x="307340" y="730250"/>
                  </a:cubicBezTo>
                  <a:cubicBezTo>
                    <a:pt x="304800" y="753110"/>
                    <a:pt x="297180" y="774700"/>
                    <a:pt x="285750" y="788670"/>
                  </a:cubicBezTo>
                  <a:cubicBezTo>
                    <a:pt x="276860" y="800100"/>
                    <a:pt x="264160" y="807720"/>
                    <a:pt x="251460" y="812800"/>
                  </a:cubicBezTo>
                  <a:cubicBezTo>
                    <a:pt x="238760" y="817880"/>
                    <a:pt x="223520" y="819150"/>
                    <a:pt x="209550" y="817880"/>
                  </a:cubicBezTo>
                  <a:cubicBezTo>
                    <a:pt x="195580" y="816610"/>
                    <a:pt x="181610" y="810260"/>
                    <a:pt x="170180" y="802640"/>
                  </a:cubicBezTo>
                  <a:cubicBezTo>
                    <a:pt x="158750" y="795020"/>
                    <a:pt x="148590" y="783590"/>
                    <a:pt x="142240" y="770890"/>
                  </a:cubicBezTo>
                  <a:cubicBezTo>
                    <a:pt x="135890" y="759460"/>
                    <a:pt x="134620" y="750570"/>
                    <a:pt x="132080" y="730250"/>
                  </a:cubicBezTo>
                  <a:cubicBezTo>
                    <a:pt x="124460" y="670560"/>
                    <a:pt x="130810" y="463550"/>
                    <a:pt x="132080" y="372110"/>
                  </a:cubicBezTo>
                  <a:cubicBezTo>
                    <a:pt x="133350" y="314960"/>
                    <a:pt x="125730" y="265430"/>
                    <a:pt x="137160" y="232410"/>
                  </a:cubicBezTo>
                  <a:cubicBezTo>
                    <a:pt x="144780" y="210820"/>
                    <a:pt x="157480" y="194310"/>
                    <a:pt x="171450" y="182880"/>
                  </a:cubicBezTo>
                  <a:cubicBezTo>
                    <a:pt x="182880" y="173990"/>
                    <a:pt x="196850" y="168910"/>
                    <a:pt x="209550" y="167640"/>
                  </a:cubicBezTo>
                  <a:cubicBezTo>
                    <a:pt x="222250" y="166370"/>
                    <a:pt x="237490" y="167640"/>
                    <a:pt x="250190" y="172720"/>
                  </a:cubicBezTo>
                  <a:cubicBezTo>
                    <a:pt x="262890" y="177800"/>
                    <a:pt x="275590" y="185420"/>
                    <a:pt x="284480" y="196850"/>
                  </a:cubicBezTo>
                  <a:cubicBezTo>
                    <a:pt x="294640" y="210820"/>
                    <a:pt x="300990" y="224790"/>
                    <a:pt x="306070" y="252730"/>
                  </a:cubicBezTo>
                  <a:cubicBezTo>
                    <a:pt x="317500" y="320040"/>
                    <a:pt x="317500" y="523240"/>
                    <a:pt x="299720" y="612140"/>
                  </a:cubicBezTo>
                  <a:cubicBezTo>
                    <a:pt x="289560" y="666750"/>
                    <a:pt x="271780" y="704850"/>
                    <a:pt x="250190" y="740410"/>
                  </a:cubicBezTo>
                  <a:cubicBezTo>
                    <a:pt x="231140" y="770890"/>
                    <a:pt x="212090" y="808990"/>
                    <a:pt x="181610" y="817880"/>
                  </a:cubicBezTo>
                  <a:cubicBezTo>
                    <a:pt x="144780" y="828040"/>
                    <a:pt x="66040" y="803910"/>
                    <a:pt x="38100" y="774700"/>
                  </a:cubicBezTo>
                  <a:cubicBezTo>
                    <a:pt x="13970" y="749300"/>
                    <a:pt x="19050" y="715010"/>
                    <a:pt x="12700" y="665480"/>
                  </a:cubicBezTo>
                  <a:cubicBezTo>
                    <a:pt x="0" y="560070"/>
                    <a:pt x="2540" y="274320"/>
                    <a:pt x="8890" y="171450"/>
                  </a:cubicBezTo>
                  <a:cubicBezTo>
                    <a:pt x="11430" y="123190"/>
                    <a:pt x="12700" y="95250"/>
                    <a:pt x="22860" y="67310"/>
                  </a:cubicBezTo>
                  <a:cubicBezTo>
                    <a:pt x="30480" y="46990"/>
                    <a:pt x="40640" y="27940"/>
                    <a:pt x="57150" y="17780"/>
                  </a:cubicBezTo>
                  <a:cubicBezTo>
                    <a:pt x="76200" y="6350"/>
                    <a:pt x="114300" y="2540"/>
                    <a:pt x="134620" y="7620"/>
                  </a:cubicBezTo>
                  <a:cubicBezTo>
                    <a:pt x="148590" y="11430"/>
                    <a:pt x="160020" y="20320"/>
                    <a:pt x="168910" y="30480"/>
                  </a:cubicBezTo>
                  <a:cubicBezTo>
                    <a:pt x="179070" y="40640"/>
                    <a:pt x="184150" y="50800"/>
                    <a:pt x="190500" y="71120"/>
                  </a:cubicBezTo>
                  <a:cubicBezTo>
                    <a:pt x="204470" y="114300"/>
                    <a:pt x="220980" y="229870"/>
                    <a:pt x="223520" y="293370"/>
                  </a:cubicBezTo>
                  <a:cubicBezTo>
                    <a:pt x="226060" y="340360"/>
                    <a:pt x="227330" y="392430"/>
                    <a:pt x="215900" y="417830"/>
                  </a:cubicBezTo>
                  <a:cubicBezTo>
                    <a:pt x="209550" y="431800"/>
                    <a:pt x="201930" y="439420"/>
                    <a:pt x="190500" y="445770"/>
                  </a:cubicBezTo>
                  <a:cubicBezTo>
                    <a:pt x="176530" y="454660"/>
                    <a:pt x="152400" y="462280"/>
                    <a:pt x="134620" y="459740"/>
                  </a:cubicBezTo>
                  <a:cubicBezTo>
                    <a:pt x="116840" y="457200"/>
                    <a:pt x="96520" y="445770"/>
                    <a:pt x="85090" y="433070"/>
                  </a:cubicBezTo>
                  <a:cubicBezTo>
                    <a:pt x="73660" y="419100"/>
                    <a:pt x="64770" y="379730"/>
                    <a:pt x="64770" y="37973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5195232" y="718185"/>
            <a:ext cx="608648" cy="533400"/>
            <a:chOff x="0" y="0"/>
            <a:chExt cx="81153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8260" y="43180"/>
              <a:ext cx="720090" cy="622300"/>
            </a:xfrm>
            <a:custGeom>
              <a:avLst/>
              <a:gdLst/>
              <a:ahLst/>
              <a:cxnLst/>
              <a:rect r="r" b="b" t="t" l="l"/>
              <a:pathLst>
                <a:path h="622300" w="720090">
                  <a:moveTo>
                    <a:pt x="191770" y="260350"/>
                  </a:moveTo>
                  <a:cubicBezTo>
                    <a:pt x="171450" y="187960"/>
                    <a:pt x="240030" y="172720"/>
                    <a:pt x="247650" y="182880"/>
                  </a:cubicBezTo>
                  <a:cubicBezTo>
                    <a:pt x="256540" y="194310"/>
                    <a:pt x="184150" y="265430"/>
                    <a:pt x="193040" y="284480"/>
                  </a:cubicBezTo>
                  <a:cubicBezTo>
                    <a:pt x="200660" y="299720"/>
                    <a:pt x="245110" y="307340"/>
                    <a:pt x="267970" y="302260"/>
                  </a:cubicBezTo>
                  <a:cubicBezTo>
                    <a:pt x="293370" y="295910"/>
                    <a:pt x="322580" y="264160"/>
                    <a:pt x="339090" y="241300"/>
                  </a:cubicBezTo>
                  <a:cubicBezTo>
                    <a:pt x="354330" y="219710"/>
                    <a:pt x="365760" y="167640"/>
                    <a:pt x="369570" y="168910"/>
                  </a:cubicBezTo>
                  <a:cubicBezTo>
                    <a:pt x="373380" y="170180"/>
                    <a:pt x="370840" y="228600"/>
                    <a:pt x="358140" y="248920"/>
                  </a:cubicBezTo>
                  <a:cubicBezTo>
                    <a:pt x="344170" y="270510"/>
                    <a:pt x="295910" y="299720"/>
                    <a:pt x="288290" y="294640"/>
                  </a:cubicBezTo>
                  <a:cubicBezTo>
                    <a:pt x="280670" y="288290"/>
                    <a:pt x="297180" y="218440"/>
                    <a:pt x="314960" y="212090"/>
                  </a:cubicBezTo>
                  <a:cubicBezTo>
                    <a:pt x="334010" y="205740"/>
                    <a:pt x="384810" y="245110"/>
                    <a:pt x="403860" y="270510"/>
                  </a:cubicBezTo>
                  <a:cubicBezTo>
                    <a:pt x="421640" y="294640"/>
                    <a:pt x="435610" y="331470"/>
                    <a:pt x="431800" y="360680"/>
                  </a:cubicBezTo>
                  <a:cubicBezTo>
                    <a:pt x="427990" y="393700"/>
                    <a:pt x="367030" y="434340"/>
                    <a:pt x="372110" y="458470"/>
                  </a:cubicBezTo>
                  <a:cubicBezTo>
                    <a:pt x="377190" y="480060"/>
                    <a:pt x="433070" y="510540"/>
                    <a:pt x="441960" y="504190"/>
                  </a:cubicBezTo>
                  <a:cubicBezTo>
                    <a:pt x="450850" y="497840"/>
                    <a:pt x="430530" y="458470"/>
                    <a:pt x="427990" y="425450"/>
                  </a:cubicBezTo>
                  <a:cubicBezTo>
                    <a:pt x="422910" y="367030"/>
                    <a:pt x="401320" y="231140"/>
                    <a:pt x="431800" y="186690"/>
                  </a:cubicBezTo>
                  <a:cubicBezTo>
                    <a:pt x="452120" y="157480"/>
                    <a:pt x="514350" y="133350"/>
                    <a:pt x="533400" y="146050"/>
                  </a:cubicBezTo>
                  <a:cubicBezTo>
                    <a:pt x="557530" y="162560"/>
                    <a:pt x="510540" y="299720"/>
                    <a:pt x="534670" y="318770"/>
                  </a:cubicBezTo>
                  <a:cubicBezTo>
                    <a:pt x="551180" y="332740"/>
                    <a:pt x="618490" y="293370"/>
                    <a:pt x="622300" y="299720"/>
                  </a:cubicBezTo>
                  <a:cubicBezTo>
                    <a:pt x="624840" y="304800"/>
                    <a:pt x="596900" y="331470"/>
                    <a:pt x="579120" y="339090"/>
                  </a:cubicBezTo>
                  <a:cubicBezTo>
                    <a:pt x="561340" y="346710"/>
                    <a:pt x="533400" y="345440"/>
                    <a:pt x="516890" y="341630"/>
                  </a:cubicBezTo>
                  <a:cubicBezTo>
                    <a:pt x="505460" y="339090"/>
                    <a:pt x="496570" y="334010"/>
                    <a:pt x="487680" y="327660"/>
                  </a:cubicBezTo>
                  <a:cubicBezTo>
                    <a:pt x="478790" y="321310"/>
                    <a:pt x="471170" y="314960"/>
                    <a:pt x="464820" y="304800"/>
                  </a:cubicBezTo>
                  <a:cubicBezTo>
                    <a:pt x="455930" y="289560"/>
                    <a:pt x="445770" y="264160"/>
                    <a:pt x="445770" y="243840"/>
                  </a:cubicBezTo>
                  <a:cubicBezTo>
                    <a:pt x="445770" y="223520"/>
                    <a:pt x="454660" y="200660"/>
                    <a:pt x="467360" y="185420"/>
                  </a:cubicBezTo>
                  <a:cubicBezTo>
                    <a:pt x="480060" y="170180"/>
                    <a:pt x="504190" y="157480"/>
                    <a:pt x="520700" y="151130"/>
                  </a:cubicBezTo>
                  <a:cubicBezTo>
                    <a:pt x="532130" y="147320"/>
                    <a:pt x="541020" y="146050"/>
                    <a:pt x="552450" y="147320"/>
                  </a:cubicBezTo>
                  <a:cubicBezTo>
                    <a:pt x="568960" y="149860"/>
                    <a:pt x="595630" y="158750"/>
                    <a:pt x="610870" y="172720"/>
                  </a:cubicBezTo>
                  <a:cubicBezTo>
                    <a:pt x="626110" y="185420"/>
                    <a:pt x="638810" y="210820"/>
                    <a:pt x="642620" y="227330"/>
                  </a:cubicBezTo>
                  <a:cubicBezTo>
                    <a:pt x="645160" y="238760"/>
                    <a:pt x="643890" y="248920"/>
                    <a:pt x="642620" y="259080"/>
                  </a:cubicBezTo>
                  <a:cubicBezTo>
                    <a:pt x="641350" y="269240"/>
                    <a:pt x="640080" y="279400"/>
                    <a:pt x="633730" y="289560"/>
                  </a:cubicBezTo>
                  <a:cubicBezTo>
                    <a:pt x="624840" y="304800"/>
                    <a:pt x="607060" y="326390"/>
                    <a:pt x="589280" y="335280"/>
                  </a:cubicBezTo>
                  <a:cubicBezTo>
                    <a:pt x="571500" y="344170"/>
                    <a:pt x="546100" y="347980"/>
                    <a:pt x="527050" y="344170"/>
                  </a:cubicBezTo>
                  <a:cubicBezTo>
                    <a:pt x="506730" y="340360"/>
                    <a:pt x="485140" y="328930"/>
                    <a:pt x="471170" y="313690"/>
                  </a:cubicBezTo>
                  <a:cubicBezTo>
                    <a:pt x="457200" y="298450"/>
                    <a:pt x="448310" y="271780"/>
                    <a:pt x="445770" y="255270"/>
                  </a:cubicBezTo>
                  <a:cubicBezTo>
                    <a:pt x="443230" y="243840"/>
                    <a:pt x="445770" y="233680"/>
                    <a:pt x="448310" y="223520"/>
                  </a:cubicBezTo>
                  <a:cubicBezTo>
                    <a:pt x="450850" y="213360"/>
                    <a:pt x="453390" y="204470"/>
                    <a:pt x="461010" y="194310"/>
                  </a:cubicBezTo>
                  <a:cubicBezTo>
                    <a:pt x="471170" y="180340"/>
                    <a:pt x="488950" y="163830"/>
                    <a:pt x="510540" y="153670"/>
                  </a:cubicBezTo>
                  <a:cubicBezTo>
                    <a:pt x="538480" y="140970"/>
                    <a:pt x="586740" y="121920"/>
                    <a:pt x="617220" y="135890"/>
                  </a:cubicBezTo>
                  <a:cubicBezTo>
                    <a:pt x="657860" y="154940"/>
                    <a:pt x="701040" y="251460"/>
                    <a:pt x="712470" y="298450"/>
                  </a:cubicBezTo>
                  <a:cubicBezTo>
                    <a:pt x="720090" y="330200"/>
                    <a:pt x="717550" y="356870"/>
                    <a:pt x="707390" y="384810"/>
                  </a:cubicBezTo>
                  <a:cubicBezTo>
                    <a:pt x="695960" y="419100"/>
                    <a:pt x="665480" y="463550"/>
                    <a:pt x="636270" y="486410"/>
                  </a:cubicBezTo>
                  <a:cubicBezTo>
                    <a:pt x="610870" y="505460"/>
                    <a:pt x="577850" y="515620"/>
                    <a:pt x="547370" y="518160"/>
                  </a:cubicBezTo>
                  <a:cubicBezTo>
                    <a:pt x="516890" y="520700"/>
                    <a:pt x="482600" y="518160"/>
                    <a:pt x="454660" y="502920"/>
                  </a:cubicBezTo>
                  <a:cubicBezTo>
                    <a:pt x="421640" y="483870"/>
                    <a:pt x="384810" y="435610"/>
                    <a:pt x="365760" y="402590"/>
                  </a:cubicBezTo>
                  <a:cubicBezTo>
                    <a:pt x="351790" y="377190"/>
                    <a:pt x="346710" y="358140"/>
                    <a:pt x="342900" y="327660"/>
                  </a:cubicBezTo>
                  <a:cubicBezTo>
                    <a:pt x="336550" y="279400"/>
                    <a:pt x="335280" y="186690"/>
                    <a:pt x="345440" y="138430"/>
                  </a:cubicBezTo>
                  <a:cubicBezTo>
                    <a:pt x="353060" y="105410"/>
                    <a:pt x="358140" y="77470"/>
                    <a:pt x="381000" y="58420"/>
                  </a:cubicBezTo>
                  <a:cubicBezTo>
                    <a:pt x="411480" y="33020"/>
                    <a:pt x="490220" y="11430"/>
                    <a:pt x="530860" y="24130"/>
                  </a:cubicBezTo>
                  <a:cubicBezTo>
                    <a:pt x="567690" y="36830"/>
                    <a:pt x="599440" y="86360"/>
                    <a:pt x="617220" y="123190"/>
                  </a:cubicBezTo>
                  <a:cubicBezTo>
                    <a:pt x="633730" y="156210"/>
                    <a:pt x="633730" y="190500"/>
                    <a:pt x="637540" y="231140"/>
                  </a:cubicBezTo>
                  <a:cubicBezTo>
                    <a:pt x="642620" y="281940"/>
                    <a:pt x="646430" y="355600"/>
                    <a:pt x="636270" y="406400"/>
                  </a:cubicBezTo>
                  <a:cubicBezTo>
                    <a:pt x="628650" y="447040"/>
                    <a:pt x="615950" y="482600"/>
                    <a:pt x="593090" y="513080"/>
                  </a:cubicBezTo>
                  <a:cubicBezTo>
                    <a:pt x="568960" y="546100"/>
                    <a:pt x="528320" y="580390"/>
                    <a:pt x="495300" y="596900"/>
                  </a:cubicBezTo>
                  <a:cubicBezTo>
                    <a:pt x="469900" y="610870"/>
                    <a:pt x="445770" y="622300"/>
                    <a:pt x="419100" y="617220"/>
                  </a:cubicBezTo>
                  <a:cubicBezTo>
                    <a:pt x="383540" y="610870"/>
                    <a:pt x="327660" y="572770"/>
                    <a:pt x="307340" y="539750"/>
                  </a:cubicBezTo>
                  <a:cubicBezTo>
                    <a:pt x="289560" y="511810"/>
                    <a:pt x="284480" y="469900"/>
                    <a:pt x="293370" y="439420"/>
                  </a:cubicBezTo>
                  <a:cubicBezTo>
                    <a:pt x="303530" y="406400"/>
                    <a:pt x="335280" y="360680"/>
                    <a:pt x="369570" y="349250"/>
                  </a:cubicBezTo>
                  <a:cubicBezTo>
                    <a:pt x="408940" y="335280"/>
                    <a:pt x="499110" y="358140"/>
                    <a:pt x="524510" y="383540"/>
                  </a:cubicBezTo>
                  <a:cubicBezTo>
                    <a:pt x="542290" y="401320"/>
                    <a:pt x="546100" y="433070"/>
                    <a:pt x="541020" y="458470"/>
                  </a:cubicBezTo>
                  <a:cubicBezTo>
                    <a:pt x="535940" y="488950"/>
                    <a:pt x="510540" y="537210"/>
                    <a:pt x="481330" y="549910"/>
                  </a:cubicBezTo>
                  <a:cubicBezTo>
                    <a:pt x="448310" y="563880"/>
                    <a:pt x="386080" y="544830"/>
                    <a:pt x="349250" y="527050"/>
                  </a:cubicBezTo>
                  <a:cubicBezTo>
                    <a:pt x="316230" y="511810"/>
                    <a:pt x="287020" y="482600"/>
                    <a:pt x="267970" y="455930"/>
                  </a:cubicBezTo>
                  <a:cubicBezTo>
                    <a:pt x="251460" y="431800"/>
                    <a:pt x="251460" y="400050"/>
                    <a:pt x="238760" y="374650"/>
                  </a:cubicBezTo>
                  <a:cubicBezTo>
                    <a:pt x="226060" y="350520"/>
                    <a:pt x="201930" y="336550"/>
                    <a:pt x="190500" y="308610"/>
                  </a:cubicBezTo>
                  <a:cubicBezTo>
                    <a:pt x="175260" y="270510"/>
                    <a:pt x="158750" y="204470"/>
                    <a:pt x="171450" y="162560"/>
                  </a:cubicBezTo>
                  <a:cubicBezTo>
                    <a:pt x="182880" y="124460"/>
                    <a:pt x="219710" y="85090"/>
                    <a:pt x="251460" y="67310"/>
                  </a:cubicBezTo>
                  <a:cubicBezTo>
                    <a:pt x="279400" y="52070"/>
                    <a:pt x="314960" y="52070"/>
                    <a:pt x="345440" y="54610"/>
                  </a:cubicBezTo>
                  <a:cubicBezTo>
                    <a:pt x="375920" y="57150"/>
                    <a:pt x="411480" y="64770"/>
                    <a:pt x="435610" y="80010"/>
                  </a:cubicBezTo>
                  <a:cubicBezTo>
                    <a:pt x="458470" y="93980"/>
                    <a:pt x="476250" y="114300"/>
                    <a:pt x="487680" y="140970"/>
                  </a:cubicBezTo>
                  <a:cubicBezTo>
                    <a:pt x="502920" y="175260"/>
                    <a:pt x="506730" y="233680"/>
                    <a:pt x="502920" y="271780"/>
                  </a:cubicBezTo>
                  <a:cubicBezTo>
                    <a:pt x="499110" y="302260"/>
                    <a:pt x="486410" y="327660"/>
                    <a:pt x="473710" y="353060"/>
                  </a:cubicBezTo>
                  <a:cubicBezTo>
                    <a:pt x="462280" y="378460"/>
                    <a:pt x="452120" y="407670"/>
                    <a:pt x="430530" y="425450"/>
                  </a:cubicBezTo>
                  <a:cubicBezTo>
                    <a:pt x="407670" y="444500"/>
                    <a:pt x="367030" y="459740"/>
                    <a:pt x="337820" y="459740"/>
                  </a:cubicBezTo>
                  <a:cubicBezTo>
                    <a:pt x="311150" y="459740"/>
                    <a:pt x="285750" y="453390"/>
                    <a:pt x="262890" y="434340"/>
                  </a:cubicBezTo>
                  <a:cubicBezTo>
                    <a:pt x="226060" y="403860"/>
                    <a:pt x="181610" y="311150"/>
                    <a:pt x="168910" y="261620"/>
                  </a:cubicBezTo>
                  <a:cubicBezTo>
                    <a:pt x="160020" y="228600"/>
                    <a:pt x="165100" y="201930"/>
                    <a:pt x="168910" y="172720"/>
                  </a:cubicBezTo>
                  <a:cubicBezTo>
                    <a:pt x="172720" y="143510"/>
                    <a:pt x="175260" y="110490"/>
                    <a:pt x="190500" y="86360"/>
                  </a:cubicBezTo>
                  <a:cubicBezTo>
                    <a:pt x="205740" y="62230"/>
                    <a:pt x="232410" y="41910"/>
                    <a:pt x="262890" y="29210"/>
                  </a:cubicBezTo>
                  <a:cubicBezTo>
                    <a:pt x="299720" y="12700"/>
                    <a:pt x="356870" y="0"/>
                    <a:pt x="400050" y="7620"/>
                  </a:cubicBezTo>
                  <a:cubicBezTo>
                    <a:pt x="441960" y="15240"/>
                    <a:pt x="491490" y="40640"/>
                    <a:pt x="516890" y="72390"/>
                  </a:cubicBezTo>
                  <a:cubicBezTo>
                    <a:pt x="541020" y="102870"/>
                    <a:pt x="552450" y="151130"/>
                    <a:pt x="552450" y="189230"/>
                  </a:cubicBezTo>
                  <a:cubicBezTo>
                    <a:pt x="552450" y="227330"/>
                    <a:pt x="538480" y="264160"/>
                    <a:pt x="519430" y="302260"/>
                  </a:cubicBezTo>
                  <a:cubicBezTo>
                    <a:pt x="495300" y="350520"/>
                    <a:pt x="449580" y="422910"/>
                    <a:pt x="408940" y="453390"/>
                  </a:cubicBezTo>
                  <a:cubicBezTo>
                    <a:pt x="378460" y="476250"/>
                    <a:pt x="345440" y="483870"/>
                    <a:pt x="311150" y="486410"/>
                  </a:cubicBezTo>
                  <a:cubicBezTo>
                    <a:pt x="275590" y="490220"/>
                    <a:pt x="232410" y="478790"/>
                    <a:pt x="198120" y="469900"/>
                  </a:cubicBezTo>
                  <a:cubicBezTo>
                    <a:pt x="168910" y="462280"/>
                    <a:pt x="147320" y="453390"/>
                    <a:pt x="120650" y="440690"/>
                  </a:cubicBezTo>
                  <a:cubicBezTo>
                    <a:pt x="91440" y="425450"/>
                    <a:pt x="50800" y="405130"/>
                    <a:pt x="30480" y="381000"/>
                  </a:cubicBezTo>
                  <a:cubicBezTo>
                    <a:pt x="13970" y="360680"/>
                    <a:pt x="5080" y="334010"/>
                    <a:pt x="2540" y="308610"/>
                  </a:cubicBezTo>
                  <a:cubicBezTo>
                    <a:pt x="0" y="281940"/>
                    <a:pt x="1270" y="252730"/>
                    <a:pt x="16510" y="222250"/>
                  </a:cubicBezTo>
                  <a:cubicBezTo>
                    <a:pt x="40640" y="173990"/>
                    <a:pt x="110490" y="73660"/>
                    <a:pt x="163830" y="63500"/>
                  </a:cubicBezTo>
                  <a:cubicBezTo>
                    <a:pt x="208280" y="54610"/>
                    <a:pt x="276860" y="99060"/>
                    <a:pt x="306070" y="128270"/>
                  </a:cubicBezTo>
                  <a:cubicBezTo>
                    <a:pt x="327660" y="149860"/>
                    <a:pt x="339090" y="181610"/>
                    <a:pt x="342900" y="205740"/>
                  </a:cubicBezTo>
                  <a:cubicBezTo>
                    <a:pt x="345440" y="226060"/>
                    <a:pt x="342900" y="247650"/>
                    <a:pt x="334010" y="262890"/>
                  </a:cubicBezTo>
                  <a:cubicBezTo>
                    <a:pt x="325120" y="278130"/>
                    <a:pt x="307340" y="293370"/>
                    <a:pt x="290830" y="299720"/>
                  </a:cubicBezTo>
                  <a:cubicBezTo>
                    <a:pt x="274320" y="306070"/>
                    <a:pt x="250190" y="304800"/>
                    <a:pt x="233680" y="298450"/>
                  </a:cubicBezTo>
                  <a:cubicBezTo>
                    <a:pt x="217170" y="292100"/>
                    <a:pt x="191770" y="260350"/>
                    <a:pt x="191770" y="26035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5537180" y="744855"/>
            <a:ext cx="878205" cy="684848"/>
            <a:chOff x="0" y="0"/>
            <a:chExt cx="1170940" cy="9131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48260"/>
              <a:ext cx="1071880" cy="816610"/>
            </a:xfrm>
            <a:custGeom>
              <a:avLst/>
              <a:gdLst/>
              <a:ahLst/>
              <a:cxnLst/>
              <a:rect r="r" b="b" t="t" l="l"/>
              <a:pathLst>
                <a:path h="816610" w="1071880">
                  <a:moveTo>
                    <a:pt x="0" y="208280"/>
                  </a:moveTo>
                  <a:cubicBezTo>
                    <a:pt x="12700" y="102870"/>
                    <a:pt x="40640" y="53340"/>
                    <a:pt x="72390" y="40640"/>
                  </a:cubicBezTo>
                  <a:cubicBezTo>
                    <a:pt x="102870" y="27940"/>
                    <a:pt x="160020" y="38100"/>
                    <a:pt x="187960" y="57150"/>
                  </a:cubicBezTo>
                  <a:cubicBezTo>
                    <a:pt x="214630" y="76200"/>
                    <a:pt x="226060" y="110490"/>
                    <a:pt x="236220" y="151130"/>
                  </a:cubicBezTo>
                  <a:cubicBezTo>
                    <a:pt x="252730" y="215900"/>
                    <a:pt x="238760" y="347980"/>
                    <a:pt x="246380" y="415290"/>
                  </a:cubicBezTo>
                  <a:cubicBezTo>
                    <a:pt x="251460" y="457200"/>
                    <a:pt x="252730" y="486410"/>
                    <a:pt x="265430" y="516890"/>
                  </a:cubicBezTo>
                  <a:cubicBezTo>
                    <a:pt x="278130" y="544830"/>
                    <a:pt x="320040" y="593090"/>
                    <a:pt x="322580" y="591820"/>
                  </a:cubicBezTo>
                  <a:cubicBezTo>
                    <a:pt x="326390" y="589280"/>
                    <a:pt x="218440" y="363220"/>
                    <a:pt x="203200" y="367030"/>
                  </a:cubicBezTo>
                  <a:cubicBezTo>
                    <a:pt x="194310" y="369570"/>
                    <a:pt x="190500" y="458470"/>
                    <a:pt x="204470" y="466090"/>
                  </a:cubicBezTo>
                  <a:cubicBezTo>
                    <a:pt x="218440" y="473710"/>
                    <a:pt x="270510" y="433070"/>
                    <a:pt x="292100" y="407670"/>
                  </a:cubicBezTo>
                  <a:cubicBezTo>
                    <a:pt x="313690" y="382270"/>
                    <a:pt x="323850" y="350520"/>
                    <a:pt x="331470" y="311150"/>
                  </a:cubicBezTo>
                  <a:cubicBezTo>
                    <a:pt x="342900" y="255270"/>
                    <a:pt x="322580" y="151130"/>
                    <a:pt x="331470" y="101600"/>
                  </a:cubicBezTo>
                  <a:cubicBezTo>
                    <a:pt x="336550" y="72390"/>
                    <a:pt x="341630" y="52070"/>
                    <a:pt x="356870" y="35560"/>
                  </a:cubicBezTo>
                  <a:cubicBezTo>
                    <a:pt x="370840" y="19050"/>
                    <a:pt x="398780" y="6350"/>
                    <a:pt x="419100" y="2540"/>
                  </a:cubicBezTo>
                  <a:cubicBezTo>
                    <a:pt x="435610" y="0"/>
                    <a:pt x="453390" y="3810"/>
                    <a:pt x="467360" y="8890"/>
                  </a:cubicBezTo>
                  <a:cubicBezTo>
                    <a:pt x="481330" y="13970"/>
                    <a:pt x="495300" y="24130"/>
                    <a:pt x="505460" y="35560"/>
                  </a:cubicBezTo>
                  <a:cubicBezTo>
                    <a:pt x="515620" y="46990"/>
                    <a:pt x="521970" y="57150"/>
                    <a:pt x="528320" y="77470"/>
                  </a:cubicBezTo>
                  <a:cubicBezTo>
                    <a:pt x="542290" y="119380"/>
                    <a:pt x="529590" y="240030"/>
                    <a:pt x="554990" y="283210"/>
                  </a:cubicBezTo>
                  <a:cubicBezTo>
                    <a:pt x="571500" y="311150"/>
                    <a:pt x="604520" y="313690"/>
                    <a:pt x="624840" y="335280"/>
                  </a:cubicBezTo>
                  <a:cubicBezTo>
                    <a:pt x="645160" y="356870"/>
                    <a:pt x="661670" y="377190"/>
                    <a:pt x="674370" y="411480"/>
                  </a:cubicBezTo>
                  <a:cubicBezTo>
                    <a:pt x="693420" y="463550"/>
                    <a:pt x="699770" y="568960"/>
                    <a:pt x="703580" y="628650"/>
                  </a:cubicBezTo>
                  <a:cubicBezTo>
                    <a:pt x="706120" y="670560"/>
                    <a:pt x="712470" y="708660"/>
                    <a:pt x="703580" y="737870"/>
                  </a:cubicBezTo>
                  <a:cubicBezTo>
                    <a:pt x="695960" y="762000"/>
                    <a:pt x="679450" y="783590"/>
                    <a:pt x="664210" y="796290"/>
                  </a:cubicBezTo>
                  <a:cubicBezTo>
                    <a:pt x="651510" y="806450"/>
                    <a:pt x="637540" y="812800"/>
                    <a:pt x="621030" y="814070"/>
                  </a:cubicBezTo>
                  <a:cubicBezTo>
                    <a:pt x="600710" y="815340"/>
                    <a:pt x="568960" y="808990"/>
                    <a:pt x="551180" y="798830"/>
                  </a:cubicBezTo>
                  <a:cubicBezTo>
                    <a:pt x="537210" y="789940"/>
                    <a:pt x="527050" y="777240"/>
                    <a:pt x="519430" y="763270"/>
                  </a:cubicBezTo>
                  <a:cubicBezTo>
                    <a:pt x="511810" y="749300"/>
                    <a:pt x="509270" y="739140"/>
                    <a:pt x="506730" y="717550"/>
                  </a:cubicBezTo>
                  <a:cubicBezTo>
                    <a:pt x="499110" y="665480"/>
                    <a:pt x="513080" y="515620"/>
                    <a:pt x="506730" y="453390"/>
                  </a:cubicBezTo>
                  <a:cubicBezTo>
                    <a:pt x="502920" y="419100"/>
                    <a:pt x="496570" y="401320"/>
                    <a:pt x="490220" y="375920"/>
                  </a:cubicBezTo>
                  <a:cubicBezTo>
                    <a:pt x="483870" y="351790"/>
                    <a:pt x="482600" y="314960"/>
                    <a:pt x="466090" y="303530"/>
                  </a:cubicBezTo>
                  <a:cubicBezTo>
                    <a:pt x="450850" y="293370"/>
                    <a:pt x="417830" y="312420"/>
                    <a:pt x="397510" y="306070"/>
                  </a:cubicBezTo>
                  <a:cubicBezTo>
                    <a:pt x="375920" y="299720"/>
                    <a:pt x="353060" y="280670"/>
                    <a:pt x="340360" y="264160"/>
                  </a:cubicBezTo>
                  <a:cubicBezTo>
                    <a:pt x="330200" y="250190"/>
                    <a:pt x="325120" y="233680"/>
                    <a:pt x="323850" y="218440"/>
                  </a:cubicBezTo>
                  <a:cubicBezTo>
                    <a:pt x="322580" y="203200"/>
                    <a:pt x="323850" y="185420"/>
                    <a:pt x="331470" y="170180"/>
                  </a:cubicBezTo>
                  <a:cubicBezTo>
                    <a:pt x="340360" y="151130"/>
                    <a:pt x="356870" y="133350"/>
                    <a:pt x="379730" y="118110"/>
                  </a:cubicBezTo>
                  <a:cubicBezTo>
                    <a:pt x="411480" y="96520"/>
                    <a:pt x="464820" y="74930"/>
                    <a:pt x="513080" y="64770"/>
                  </a:cubicBezTo>
                  <a:cubicBezTo>
                    <a:pt x="566420" y="53340"/>
                    <a:pt x="636270" y="44450"/>
                    <a:pt x="688340" y="55880"/>
                  </a:cubicBezTo>
                  <a:cubicBezTo>
                    <a:pt x="732790" y="64770"/>
                    <a:pt x="779780" y="81280"/>
                    <a:pt x="807720" y="115570"/>
                  </a:cubicBezTo>
                  <a:cubicBezTo>
                    <a:pt x="840740" y="156210"/>
                    <a:pt x="848360" y="247650"/>
                    <a:pt x="855980" y="298450"/>
                  </a:cubicBezTo>
                  <a:cubicBezTo>
                    <a:pt x="861060" y="334010"/>
                    <a:pt x="849630" y="360680"/>
                    <a:pt x="858520" y="388620"/>
                  </a:cubicBezTo>
                  <a:cubicBezTo>
                    <a:pt x="867410" y="417830"/>
                    <a:pt x="887730" y="448310"/>
                    <a:pt x="911860" y="469900"/>
                  </a:cubicBezTo>
                  <a:cubicBezTo>
                    <a:pt x="935990" y="491490"/>
                    <a:pt x="1003300" y="501650"/>
                    <a:pt x="1003300" y="515620"/>
                  </a:cubicBezTo>
                  <a:cubicBezTo>
                    <a:pt x="1003300" y="529590"/>
                    <a:pt x="923290" y="533400"/>
                    <a:pt x="905510" y="556260"/>
                  </a:cubicBezTo>
                  <a:cubicBezTo>
                    <a:pt x="890270" y="576580"/>
                    <a:pt x="902970" y="635000"/>
                    <a:pt x="892810" y="637540"/>
                  </a:cubicBezTo>
                  <a:cubicBezTo>
                    <a:pt x="882650" y="640080"/>
                    <a:pt x="866140" y="588010"/>
                    <a:pt x="845820" y="567690"/>
                  </a:cubicBezTo>
                  <a:cubicBezTo>
                    <a:pt x="822960" y="544830"/>
                    <a:pt x="784860" y="530860"/>
                    <a:pt x="759460" y="509270"/>
                  </a:cubicBezTo>
                  <a:cubicBezTo>
                    <a:pt x="735330" y="488950"/>
                    <a:pt x="718820" y="469900"/>
                    <a:pt x="698500" y="439420"/>
                  </a:cubicBezTo>
                  <a:cubicBezTo>
                    <a:pt x="669290" y="394970"/>
                    <a:pt x="624840" y="318770"/>
                    <a:pt x="610870" y="264160"/>
                  </a:cubicBezTo>
                  <a:cubicBezTo>
                    <a:pt x="599440" y="219710"/>
                    <a:pt x="590550" y="172720"/>
                    <a:pt x="605790" y="138430"/>
                  </a:cubicBezTo>
                  <a:cubicBezTo>
                    <a:pt x="621030" y="105410"/>
                    <a:pt x="665480" y="76200"/>
                    <a:pt x="697230" y="62230"/>
                  </a:cubicBezTo>
                  <a:cubicBezTo>
                    <a:pt x="722630" y="50800"/>
                    <a:pt x="751840" y="59690"/>
                    <a:pt x="777240" y="50800"/>
                  </a:cubicBezTo>
                  <a:cubicBezTo>
                    <a:pt x="803910" y="41910"/>
                    <a:pt x="824230" y="15240"/>
                    <a:pt x="853440" y="10160"/>
                  </a:cubicBezTo>
                  <a:cubicBezTo>
                    <a:pt x="887730" y="3810"/>
                    <a:pt x="939800" y="2540"/>
                    <a:pt x="972820" y="24130"/>
                  </a:cubicBezTo>
                  <a:cubicBezTo>
                    <a:pt x="1010920" y="49530"/>
                    <a:pt x="1051560" y="128270"/>
                    <a:pt x="1057910" y="167640"/>
                  </a:cubicBezTo>
                  <a:cubicBezTo>
                    <a:pt x="1061720" y="191770"/>
                    <a:pt x="1054100" y="213360"/>
                    <a:pt x="1042670" y="229870"/>
                  </a:cubicBezTo>
                  <a:cubicBezTo>
                    <a:pt x="1031240" y="247650"/>
                    <a:pt x="1010920" y="262890"/>
                    <a:pt x="991870" y="270510"/>
                  </a:cubicBezTo>
                  <a:cubicBezTo>
                    <a:pt x="972820" y="278130"/>
                    <a:pt x="946150" y="279400"/>
                    <a:pt x="927100" y="273050"/>
                  </a:cubicBezTo>
                  <a:cubicBezTo>
                    <a:pt x="908050" y="266700"/>
                    <a:pt x="886460" y="247650"/>
                    <a:pt x="875030" y="234950"/>
                  </a:cubicBezTo>
                  <a:cubicBezTo>
                    <a:pt x="867410" y="226060"/>
                    <a:pt x="862330" y="218440"/>
                    <a:pt x="859790" y="205740"/>
                  </a:cubicBezTo>
                  <a:cubicBezTo>
                    <a:pt x="855980" y="189230"/>
                    <a:pt x="854710" y="160020"/>
                    <a:pt x="862330" y="140970"/>
                  </a:cubicBezTo>
                  <a:cubicBezTo>
                    <a:pt x="869950" y="121920"/>
                    <a:pt x="887730" y="100330"/>
                    <a:pt x="901700" y="90170"/>
                  </a:cubicBezTo>
                  <a:cubicBezTo>
                    <a:pt x="911860" y="82550"/>
                    <a:pt x="919480" y="80010"/>
                    <a:pt x="932180" y="77470"/>
                  </a:cubicBezTo>
                  <a:cubicBezTo>
                    <a:pt x="949960" y="74930"/>
                    <a:pt x="980440" y="77470"/>
                    <a:pt x="996950" y="82550"/>
                  </a:cubicBezTo>
                  <a:cubicBezTo>
                    <a:pt x="1008380" y="86360"/>
                    <a:pt x="1016000" y="91440"/>
                    <a:pt x="1024890" y="100330"/>
                  </a:cubicBezTo>
                  <a:cubicBezTo>
                    <a:pt x="1036320" y="113030"/>
                    <a:pt x="1052830" y="135890"/>
                    <a:pt x="1056640" y="156210"/>
                  </a:cubicBezTo>
                  <a:cubicBezTo>
                    <a:pt x="1060450" y="176530"/>
                    <a:pt x="1054100" y="204470"/>
                    <a:pt x="1047750" y="220980"/>
                  </a:cubicBezTo>
                  <a:cubicBezTo>
                    <a:pt x="1042670" y="232410"/>
                    <a:pt x="1037590" y="240030"/>
                    <a:pt x="1028700" y="247650"/>
                  </a:cubicBezTo>
                  <a:cubicBezTo>
                    <a:pt x="1016000" y="259080"/>
                    <a:pt x="990600" y="273050"/>
                    <a:pt x="970280" y="275590"/>
                  </a:cubicBezTo>
                  <a:cubicBezTo>
                    <a:pt x="949960" y="278130"/>
                    <a:pt x="924560" y="274320"/>
                    <a:pt x="906780" y="264160"/>
                  </a:cubicBezTo>
                  <a:cubicBezTo>
                    <a:pt x="889000" y="254000"/>
                    <a:pt x="871220" y="231140"/>
                    <a:pt x="863600" y="215900"/>
                  </a:cubicBezTo>
                  <a:cubicBezTo>
                    <a:pt x="857250" y="204470"/>
                    <a:pt x="852170" y="190500"/>
                    <a:pt x="855980" y="184150"/>
                  </a:cubicBezTo>
                  <a:cubicBezTo>
                    <a:pt x="861060" y="177800"/>
                    <a:pt x="896620" y="179070"/>
                    <a:pt x="897890" y="182880"/>
                  </a:cubicBezTo>
                  <a:cubicBezTo>
                    <a:pt x="899160" y="190500"/>
                    <a:pt x="744220" y="267970"/>
                    <a:pt x="736600" y="259080"/>
                  </a:cubicBezTo>
                  <a:cubicBezTo>
                    <a:pt x="731520" y="252730"/>
                    <a:pt x="772160" y="189230"/>
                    <a:pt x="789940" y="190500"/>
                  </a:cubicBezTo>
                  <a:cubicBezTo>
                    <a:pt x="815340" y="193040"/>
                    <a:pt x="829310" y="298450"/>
                    <a:pt x="866140" y="345440"/>
                  </a:cubicBezTo>
                  <a:cubicBezTo>
                    <a:pt x="908050" y="397510"/>
                    <a:pt x="1000760" y="440690"/>
                    <a:pt x="1033780" y="483870"/>
                  </a:cubicBezTo>
                  <a:cubicBezTo>
                    <a:pt x="1055370" y="511810"/>
                    <a:pt x="1066800" y="534670"/>
                    <a:pt x="1069340" y="563880"/>
                  </a:cubicBezTo>
                  <a:cubicBezTo>
                    <a:pt x="1071880" y="595630"/>
                    <a:pt x="1062990" y="646430"/>
                    <a:pt x="1043940" y="669290"/>
                  </a:cubicBezTo>
                  <a:cubicBezTo>
                    <a:pt x="1026160" y="689610"/>
                    <a:pt x="993140" y="701040"/>
                    <a:pt x="966470" y="702310"/>
                  </a:cubicBezTo>
                  <a:cubicBezTo>
                    <a:pt x="937260" y="703580"/>
                    <a:pt x="904240" y="683260"/>
                    <a:pt x="875030" y="669290"/>
                  </a:cubicBezTo>
                  <a:cubicBezTo>
                    <a:pt x="845820" y="654050"/>
                    <a:pt x="821690" y="641350"/>
                    <a:pt x="793750" y="614680"/>
                  </a:cubicBezTo>
                  <a:cubicBezTo>
                    <a:pt x="754380" y="576580"/>
                    <a:pt x="693420" y="499110"/>
                    <a:pt x="671830" y="447040"/>
                  </a:cubicBezTo>
                  <a:cubicBezTo>
                    <a:pt x="656590" y="408940"/>
                    <a:pt x="651510" y="373380"/>
                    <a:pt x="655320" y="340360"/>
                  </a:cubicBezTo>
                  <a:cubicBezTo>
                    <a:pt x="659130" y="311150"/>
                    <a:pt x="698500" y="274320"/>
                    <a:pt x="688340" y="259080"/>
                  </a:cubicBezTo>
                  <a:cubicBezTo>
                    <a:pt x="673100" y="237490"/>
                    <a:pt x="556260" y="260350"/>
                    <a:pt x="508000" y="271780"/>
                  </a:cubicBezTo>
                  <a:cubicBezTo>
                    <a:pt x="472440" y="280670"/>
                    <a:pt x="448310" y="309880"/>
                    <a:pt x="421640" y="309880"/>
                  </a:cubicBezTo>
                  <a:cubicBezTo>
                    <a:pt x="398780" y="309880"/>
                    <a:pt x="370840" y="294640"/>
                    <a:pt x="355600" y="281940"/>
                  </a:cubicBezTo>
                  <a:cubicBezTo>
                    <a:pt x="342900" y="270510"/>
                    <a:pt x="334010" y="256540"/>
                    <a:pt x="328930" y="241300"/>
                  </a:cubicBezTo>
                  <a:cubicBezTo>
                    <a:pt x="323850" y="226060"/>
                    <a:pt x="322580" y="208280"/>
                    <a:pt x="325120" y="193040"/>
                  </a:cubicBezTo>
                  <a:cubicBezTo>
                    <a:pt x="327660" y="177800"/>
                    <a:pt x="332740" y="161290"/>
                    <a:pt x="342900" y="148590"/>
                  </a:cubicBezTo>
                  <a:cubicBezTo>
                    <a:pt x="355600" y="133350"/>
                    <a:pt x="378460" y="116840"/>
                    <a:pt x="402590" y="109220"/>
                  </a:cubicBezTo>
                  <a:cubicBezTo>
                    <a:pt x="433070" y="100330"/>
                    <a:pt x="478790" y="100330"/>
                    <a:pt x="513080" y="110490"/>
                  </a:cubicBezTo>
                  <a:cubicBezTo>
                    <a:pt x="546100" y="119380"/>
                    <a:pt x="579120" y="139700"/>
                    <a:pt x="604520" y="165100"/>
                  </a:cubicBezTo>
                  <a:cubicBezTo>
                    <a:pt x="631190" y="191770"/>
                    <a:pt x="648970" y="231140"/>
                    <a:pt x="665480" y="266700"/>
                  </a:cubicBezTo>
                  <a:cubicBezTo>
                    <a:pt x="680720" y="300990"/>
                    <a:pt x="693420" y="328930"/>
                    <a:pt x="701040" y="372110"/>
                  </a:cubicBezTo>
                  <a:cubicBezTo>
                    <a:pt x="712470" y="438150"/>
                    <a:pt x="709930" y="556260"/>
                    <a:pt x="707390" y="627380"/>
                  </a:cubicBezTo>
                  <a:cubicBezTo>
                    <a:pt x="706120" y="679450"/>
                    <a:pt x="708660" y="731520"/>
                    <a:pt x="695960" y="760730"/>
                  </a:cubicBezTo>
                  <a:cubicBezTo>
                    <a:pt x="688340" y="778510"/>
                    <a:pt x="678180" y="787400"/>
                    <a:pt x="665480" y="796290"/>
                  </a:cubicBezTo>
                  <a:cubicBezTo>
                    <a:pt x="652780" y="805180"/>
                    <a:pt x="636270" y="811530"/>
                    <a:pt x="621030" y="814070"/>
                  </a:cubicBezTo>
                  <a:cubicBezTo>
                    <a:pt x="605790" y="816610"/>
                    <a:pt x="588010" y="814070"/>
                    <a:pt x="572770" y="808990"/>
                  </a:cubicBezTo>
                  <a:cubicBezTo>
                    <a:pt x="558800" y="803910"/>
                    <a:pt x="543560" y="795020"/>
                    <a:pt x="533400" y="783590"/>
                  </a:cubicBezTo>
                  <a:cubicBezTo>
                    <a:pt x="523240" y="772160"/>
                    <a:pt x="516890" y="763270"/>
                    <a:pt x="510540" y="741680"/>
                  </a:cubicBezTo>
                  <a:cubicBezTo>
                    <a:pt x="494030" y="690880"/>
                    <a:pt x="506730" y="532130"/>
                    <a:pt x="477520" y="469900"/>
                  </a:cubicBezTo>
                  <a:cubicBezTo>
                    <a:pt x="457200" y="427990"/>
                    <a:pt x="412750" y="412750"/>
                    <a:pt x="392430" y="381000"/>
                  </a:cubicBezTo>
                  <a:cubicBezTo>
                    <a:pt x="374650" y="354330"/>
                    <a:pt x="365760" y="332740"/>
                    <a:pt x="356870" y="297180"/>
                  </a:cubicBezTo>
                  <a:cubicBezTo>
                    <a:pt x="342900" y="242570"/>
                    <a:pt x="322580" y="125730"/>
                    <a:pt x="335280" y="77470"/>
                  </a:cubicBezTo>
                  <a:cubicBezTo>
                    <a:pt x="341630" y="49530"/>
                    <a:pt x="359410" y="31750"/>
                    <a:pt x="374650" y="19050"/>
                  </a:cubicBezTo>
                  <a:cubicBezTo>
                    <a:pt x="387350" y="8890"/>
                    <a:pt x="402590" y="3810"/>
                    <a:pt x="419100" y="2540"/>
                  </a:cubicBezTo>
                  <a:cubicBezTo>
                    <a:pt x="439420" y="1270"/>
                    <a:pt x="469900" y="6350"/>
                    <a:pt x="487680" y="19050"/>
                  </a:cubicBezTo>
                  <a:cubicBezTo>
                    <a:pt x="505460" y="31750"/>
                    <a:pt x="519430" y="48260"/>
                    <a:pt x="528320" y="77470"/>
                  </a:cubicBezTo>
                  <a:cubicBezTo>
                    <a:pt x="544830" y="133350"/>
                    <a:pt x="533400" y="281940"/>
                    <a:pt x="523240" y="353060"/>
                  </a:cubicBezTo>
                  <a:cubicBezTo>
                    <a:pt x="516890" y="398780"/>
                    <a:pt x="506730" y="430530"/>
                    <a:pt x="491490" y="463550"/>
                  </a:cubicBezTo>
                  <a:cubicBezTo>
                    <a:pt x="477520" y="494030"/>
                    <a:pt x="458470" y="519430"/>
                    <a:pt x="438150" y="543560"/>
                  </a:cubicBezTo>
                  <a:cubicBezTo>
                    <a:pt x="417830" y="567690"/>
                    <a:pt x="397510" y="591820"/>
                    <a:pt x="369570" y="610870"/>
                  </a:cubicBezTo>
                  <a:cubicBezTo>
                    <a:pt x="339090" y="631190"/>
                    <a:pt x="295910" y="651510"/>
                    <a:pt x="261620" y="657860"/>
                  </a:cubicBezTo>
                  <a:cubicBezTo>
                    <a:pt x="233680" y="662940"/>
                    <a:pt x="208280" y="660400"/>
                    <a:pt x="180340" y="656590"/>
                  </a:cubicBezTo>
                  <a:cubicBezTo>
                    <a:pt x="151130" y="652780"/>
                    <a:pt x="116840" y="650240"/>
                    <a:pt x="92710" y="635000"/>
                  </a:cubicBezTo>
                  <a:cubicBezTo>
                    <a:pt x="68580" y="619760"/>
                    <a:pt x="48260" y="590550"/>
                    <a:pt x="34290" y="562610"/>
                  </a:cubicBezTo>
                  <a:cubicBezTo>
                    <a:pt x="19050" y="533400"/>
                    <a:pt x="11430" y="496570"/>
                    <a:pt x="7620" y="464820"/>
                  </a:cubicBezTo>
                  <a:cubicBezTo>
                    <a:pt x="3810" y="436880"/>
                    <a:pt x="7620" y="410210"/>
                    <a:pt x="10160" y="383540"/>
                  </a:cubicBezTo>
                  <a:cubicBezTo>
                    <a:pt x="12700" y="356870"/>
                    <a:pt x="11430" y="330200"/>
                    <a:pt x="21590" y="304800"/>
                  </a:cubicBezTo>
                  <a:cubicBezTo>
                    <a:pt x="31750" y="278130"/>
                    <a:pt x="53340" y="248920"/>
                    <a:pt x="73660" y="227330"/>
                  </a:cubicBezTo>
                  <a:cubicBezTo>
                    <a:pt x="92710" y="207010"/>
                    <a:pt x="114300" y="189230"/>
                    <a:pt x="140970" y="180340"/>
                  </a:cubicBezTo>
                  <a:cubicBezTo>
                    <a:pt x="172720" y="170180"/>
                    <a:pt x="223520" y="166370"/>
                    <a:pt x="257810" y="176530"/>
                  </a:cubicBezTo>
                  <a:cubicBezTo>
                    <a:pt x="290830" y="186690"/>
                    <a:pt x="318770" y="215900"/>
                    <a:pt x="342900" y="240030"/>
                  </a:cubicBezTo>
                  <a:cubicBezTo>
                    <a:pt x="368300" y="264160"/>
                    <a:pt x="387350" y="289560"/>
                    <a:pt x="406400" y="325120"/>
                  </a:cubicBezTo>
                  <a:cubicBezTo>
                    <a:pt x="433070" y="375920"/>
                    <a:pt x="468630" y="463550"/>
                    <a:pt x="476250" y="520700"/>
                  </a:cubicBezTo>
                  <a:cubicBezTo>
                    <a:pt x="482600" y="562610"/>
                    <a:pt x="476250" y="598170"/>
                    <a:pt x="469900" y="631190"/>
                  </a:cubicBezTo>
                  <a:cubicBezTo>
                    <a:pt x="464820" y="659130"/>
                    <a:pt x="457200" y="684530"/>
                    <a:pt x="444500" y="707390"/>
                  </a:cubicBezTo>
                  <a:cubicBezTo>
                    <a:pt x="431800" y="730250"/>
                    <a:pt x="414020" y="755650"/>
                    <a:pt x="392430" y="770890"/>
                  </a:cubicBezTo>
                  <a:cubicBezTo>
                    <a:pt x="370840" y="786130"/>
                    <a:pt x="342900" y="803910"/>
                    <a:pt x="312420" y="798830"/>
                  </a:cubicBezTo>
                  <a:cubicBezTo>
                    <a:pt x="265430" y="791210"/>
                    <a:pt x="189230" y="730250"/>
                    <a:pt x="148590" y="678180"/>
                  </a:cubicBezTo>
                  <a:cubicBezTo>
                    <a:pt x="106680" y="624840"/>
                    <a:pt x="77470" y="547370"/>
                    <a:pt x="64770" y="480060"/>
                  </a:cubicBezTo>
                  <a:cubicBezTo>
                    <a:pt x="52070" y="415290"/>
                    <a:pt x="62230" y="332740"/>
                    <a:pt x="68580" y="279400"/>
                  </a:cubicBezTo>
                  <a:cubicBezTo>
                    <a:pt x="72390" y="242570"/>
                    <a:pt x="72390" y="210820"/>
                    <a:pt x="88900" y="186690"/>
                  </a:cubicBezTo>
                  <a:cubicBezTo>
                    <a:pt x="104140" y="163830"/>
                    <a:pt x="148590" y="133350"/>
                    <a:pt x="160020" y="139700"/>
                  </a:cubicBezTo>
                  <a:cubicBezTo>
                    <a:pt x="171450" y="146050"/>
                    <a:pt x="167640" y="203200"/>
                    <a:pt x="158750" y="227330"/>
                  </a:cubicBezTo>
                  <a:cubicBezTo>
                    <a:pt x="149860" y="250190"/>
                    <a:pt x="127000" y="274320"/>
                    <a:pt x="109220" y="283210"/>
                  </a:cubicBezTo>
                  <a:cubicBezTo>
                    <a:pt x="96520" y="289560"/>
                    <a:pt x="83820" y="289560"/>
                    <a:pt x="71120" y="288290"/>
                  </a:cubicBezTo>
                  <a:cubicBezTo>
                    <a:pt x="58420" y="287020"/>
                    <a:pt x="44450" y="283210"/>
                    <a:pt x="34290" y="274320"/>
                  </a:cubicBezTo>
                  <a:cubicBezTo>
                    <a:pt x="20320" y="261620"/>
                    <a:pt x="0" y="208280"/>
                    <a:pt x="0" y="20828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5534323" y="664845"/>
            <a:ext cx="1690688" cy="847725"/>
            <a:chOff x="0" y="0"/>
            <a:chExt cx="2254250" cy="11303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9370" y="34290"/>
              <a:ext cx="2166620" cy="1050290"/>
            </a:xfrm>
            <a:custGeom>
              <a:avLst/>
              <a:gdLst/>
              <a:ahLst/>
              <a:cxnLst/>
              <a:rect r="r" b="b" t="t" l="l"/>
              <a:pathLst>
                <a:path h="1050290" w="2166620">
                  <a:moveTo>
                    <a:pt x="144780" y="464820"/>
                  </a:moveTo>
                  <a:cubicBezTo>
                    <a:pt x="449580" y="267970"/>
                    <a:pt x="534670" y="212090"/>
                    <a:pt x="655320" y="171450"/>
                  </a:cubicBezTo>
                  <a:cubicBezTo>
                    <a:pt x="828040" y="114300"/>
                    <a:pt x="1125220" y="80010"/>
                    <a:pt x="1310640" y="53340"/>
                  </a:cubicBezTo>
                  <a:cubicBezTo>
                    <a:pt x="1446530" y="34290"/>
                    <a:pt x="1544320" y="0"/>
                    <a:pt x="1666240" y="16510"/>
                  </a:cubicBezTo>
                  <a:cubicBezTo>
                    <a:pt x="1803400" y="34290"/>
                    <a:pt x="2020570" y="116840"/>
                    <a:pt x="2091690" y="180340"/>
                  </a:cubicBezTo>
                  <a:cubicBezTo>
                    <a:pt x="2128520" y="213360"/>
                    <a:pt x="2133600" y="248920"/>
                    <a:pt x="2146300" y="285750"/>
                  </a:cubicBezTo>
                  <a:cubicBezTo>
                    <a:pt x="2159000" y="322580"/>
                    <a:pt x="2164080" y="364490"/>
                    <a:pt x="2164080" y="403860"/>
                  </a:cubicBezTo>
                  <a:cubicBezTo>
                    <a:pt x="2164080" y="443230"/>
                    <a:pt x="2156460" y="485140"/>
                    <a:pt x="2143760" y="521970"/>
                  </a:cubicBezTo>
                  <a:cubicBezTo>
                    <a:pt x="2131060" y="558800"/>
                    <a:pt x="2110740" y="595630"/>
                    <a:pt x="2086610" y="626110"/>
                  </a:cubicBezTo>
                  <a:cubicBezTo>
                    <a:pt x="2062480" y="656590"/>
                    <a:pt x="2032000" y="685800"/>
                    <a:pt x="1998980" y="707390"/>
                  </a:cubicBezTo>
                  <a:cubicBezTo>
                    <a:pt x="1965960" y="728980"/>
                    <a:pt x="1927860" y="745490"/>
                    <a:pt x="1889760" y="755650"/>
                  </a:cubicBezTo>
                  <a:cubicBezTo>
                    <a:pt x="1851660" y="765810"/>
                    <a:pt x="1811020" y="769620"/>
                    <a:pt x="1771650" y="767080"/>
                  </a:cubicBezTo>
                  <a:cubicBezTo>
                    <a:pt x="1732280" y="764540"/>
                    <a:pt x="1691640" y="754380"/>
                    <a:pt x="1654810" y="739140"/>
                  </a:cubicBezTo>
                  <a:cubicBezTo>
                    <a:pt x="1619250" y="723900"/>
                    <a:pt x="1583690" y="702310"/>
                    <a:pt x="1554480" y="676910"/>
                  </a:cubicBezTo>
                  <a:cubicBezTo>
                    <a:pt x="1525270" y="651510"/>
                    <a:pt x="1498600" y="619760"/>
                    <a:pt x="1478280" y="585470"/>
                  </a:cubicBezTo>
                  <a:cubicBezTo>
                    <a:pt x="1457960" y="551180"/>
                    <a:pt x="1442720" y="511810"/>
                    <a:pt x="1435100" y="473710"/>
                  </a:cubicBezTo>
                  <a:cubicBezTo>
                    <a:pt x="1427480" y="435610"/>
                    <a:pt x="1424940" y="393700"/>
                    <a:pt x="1430020" y="354330"/>
                  </a:cubicBezTo>
                  <a:cubicBezTo>
                    <a:pt x="1435100" y="314960"/>
                    <a:pt x="1447800" y="275590"/>
                    <a:pt x="1464310" y="240030"/>
                  </a:cubicBezTo>
                  <a:cubicBezTo>
                    <a:pt x="1480820" y="204470"/>
                    <a:pt x="1504950" y="170180"/>
                    <a:pt x="1531620" y="142240"/>
                  </a:cubicBezTo>
                  <a:cubicBezTo>
                    <a:pt x="1559560" y="114300"/>
                    <a:pt x="1592580" y="90170"/>
                    <a:pt x="1628140" y="72390"/>
                  </a:cubicBezTo>
                  <a:cubicBezTo>
                    <a:pt x="1662430" y="54610"/>
                    <a:pt x="1703070" y="41910"/>
                    <a:pt x="1741170" y="35560"/>
                  </a:cubicBezTo>
                  <a:cubicBezTo>
                    <a:pt x="1780540" y="29210"/>
                    <a:pt x="1822450" y="30480"/>
                    <a:pt x="1860550" y="36830"/>
                  </a:cubicBezTo>
                  <a:cubicBezTo>
                    <a:pt x="1898650" y="43180"/>
                    <a:pt x="1938020" y="57150"/>
                    <a:pt x="1972310" y="76200"/>
                  </a:cubicBezTo>
                  <a:cubicBezTo>
                    <a:pt x="2006600" y="95250"/>
                    <a:pt x="2039620" y="120650"/>
                    <a:pt x="2066290" y="149860"/>
                  </a:cubicBezTo>
                  <a:cubicBezTo>
                    <a:pt x="2092960" y="179070"/>
                    <a:pt x="2115820" y="213360"/>
                    <a:pt x="2132330" y="248920"/>
                  </a:cubicBezTo>
                  <a:cubicBezTo>
                    <a:pt x="2148840" y="284480"/>
                    <a:pt x="2159000" y="325120"/>
                    <a:pt x="2162810" y="364490"/>
                  </a:cubicBezTo>
                  <a:cubicBezTo>
                    <a:pt x="2166620" y="403860"/>
                    <a:pt x="2164080" y="445770"/>
                    <a:pt x="2155190" y="483870"/>
                  </a:cubicBezTo>
                  <a:cubicBezTo>
                    <a:pt x="2146300" y="521970"/>
                    <a:pt x="2129790" y="560070"/>
                    <a:pt x="2109470" y="593090"/>
                  </a:cubicBezTo>
                  <a:cubicBezTo>
                    <a:pt x="2089150" y="626110"/>
                    <a:pt x="2061210" y="657860"/>
                    <a:pt x="2030730" y="683260"/>
                  </a:cubicBezTo>
                  <a:cubicBezTo>
                    <a:pt x="2000250" y="708660"/>
                    <a:pt x="1964690" y="728980"/>
                    <a:pt x="1927860" y="742950"/>
                  </a:cubicBezTo>
                  <a:cubicBezTo>
                    <a:pt x="1891030" y="756920"/>
                    <a:pt x="1850390" y="765810"/>
                    <a:pt x="1811020" y="767080"/>
                  </a:cubicBezTo>
                  <a:cubicBezTo>
                    <a:pt x="1771650" y="768350"/>
                    <a:pt x="1731010" y="764540"/>
                    <a:pt x="1692910" y="753110"/>
                  </a:cubicBezTo>
                  <a:cubicBezTo>
                    <a:pt x="1654810" y="741680"/>
                    <a:pt x="1616710" y="723900"/>
                    <a:pt x="1584960" y="701040"/>
                  </a:cubicBezTo>
                  <a:cubicBezTo>
                    <a:pt x="1553210" y="678180"/>
                    <a:pt x="1497330" y="622300"/>
                    <a:pt x="1499870" y="618490"/>
                  </a:cubicBezTo>
                  <a:cubicBezTo>
                    <a:pt x="1503680" y="613410"/>
                    <a:pt x="1708150" y="722630"/>
                    <a:pt x="1701800" y="746760"/>
                  </a:cubicBezTo>
                  <a:cubicBezTo>
                    <a:pt x="1694180" y="775970"/>
                    <a:pt x="1492250" y="745490"/>
                    <a:pt x="1361440" y="756920"/>
                  </a:cubicBezTo>
                  <a:cubicBezTo>
                    <a:pt x="1179830" y="772160"/>
                    <a:pt x="868680" y="792480"/>
                    <a:pt x="715010" y="850900"/>
                  </a:cubicBezTo>
                  <a:cubicBezTo>
                    <a:pt x="618490" y="887730"/>
                    <a:pt x="565150" y="961390"/>
                    <a:pt x="497840" y="994410"/>
                  </a:cubicBezTo>
                  <a:cubicBezTo>
                    <a:pt x="447040" y="1019810"/>
                    <a:pt x="403860" y="1040130"/>
                    <a:pt x="354330" y="1045210"/>
                  </a:cubicBezTo>
                  <a:cubicBezTo>
                    <a:pt x="306070" y="1050290"/>
                    <a:pt x="243840" y="1037590"/>
                    <a:pt x="204470" y="1024890"/>
                  </a:cubicBezTo>
                  <a:cubicBezTo>
                    <a:pt x="176530" y="1016000"/>
                    <a:pt x="157480" y="1003300"/>
                    <a:pt x="137160" y="988060"/>
                  </a:cubicBezTo>
                  <a:cubicBezTo>
                    <a:pt x="116840" y="972820"/>
                    <a:pt x="97790" y="960120"/>
                    <a:pt x="80010" y="935990"/>
                  </a:cubicBezTo>
                  <a:cubicBezTo>
                    <a:pt x="54610" y="902970"/>
                    <a:pt x="22860" y="848360"/>
                    <a:pt x="11430" y="800100"/>
                  </a:cubicBezTo>
                  <a:cubicBezTo>
                    <a:pt x="0" y="751840"/>
                    <a:pt x="6350" y="689610"/>
                    <a:pt x="13970" y="648970"/>
                  </a:cubicBezTo>
                  <a:cubicBezTo>
                    <a:pt x="19050" y="619760"/>
                    <a:pt x="30480" y="600710"/>
                    <a:pt x="41910" y="577850"/>
                  </a:cubicBezTo>
                  <a:cubicBezTo>
                    <a:pt x="54610" y="554990"/>
                    <a:pt x="68580" y="533400"/>
                    <a:pt x="86360" y="514350"/>
                  </a:cubicBezTo>
                  <a:cubicBezTo>
                    <a:pt x="102870" y="495300"/>
                    <a:pt x="144780" y="464820"/>
                    <a:pt x="144780" y="464820"/>
                  </a:cubicBezTo>
                </a:path>
              </a:pathLst>
            </a:custGeom>
            <a:solidFill>
              <a:srgbClr val="7C987C"/>
            </a:solidFill>
            <a:ln>
              <a:noFill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3224034" y="1720170"/>
            <a:ext cx="5063966" cy="4525246"/>
          </a:xfrm>
          <a:custGeom>
            <a:avLst/>
            <a:gdLst/>
            <a:ahLst/>
            <a:cxnLst/>
            <a:rect r="r" b="b" t="t" l="l"/>
            <a:pathLst>
              <a:path h="4525246" w="5063966">
                <a:moveTo>
                  <a:pt x="0" y="0"/>
                </a:moveTo>
                <a:lnTo>
                  <a:pt x="5063966" y="0"/>
                </a:lnTo>
                <a:lnTo>
                  <a:pt x="5063966" y="4525246"/>
                </a:lnTo>
                <a:lnTo>
                  <a:pt x="0" y="4525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74693" y="5958328"/>
            <a:ext cx="5724975" cy="4205223"/>
          </a:xfrm>
          <a:custGeom>
            <a:avLst/>
            <a:gdLst/>
            <a:ahLst/>
            <a:cxnLst/>
            <a:rect r="r" b="b" t="t" l="l"/>
            <a:pathLst>
              <a:path h="4205223" w="5724975">
                <a:moveTo>
                  <a:pt x="0" y="0"/>
                </a:moveTo>
                <a:lnTo>
                  <a:pt x="5724974" y="0"/>
                </a:lnTo>
                <a:lnTo>
                  <a:pt x="5724974" y="4205223"/>
                </a:lnTo>
                <a:lnTo>
                  <a:pt x="0" y="4205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657619" y="6826457"/>
            <a:ext cx="3432038" cy="3460543"/>
          </a:xfrm>
          <a:custGeom>
            <a:avLst/>
            <a:gdLst/>
            <a:ahLst/>
            <a:cxnLst/>
            <a:rect r="r" b="b" t="t" l="l"/>
            <a:pathLst>
              <a:path h="3460543" w="3432038">
                <a:moveTo>
                  <a:pt x="0" y="0"/>
                </a:moveTo>
                <a:lnTo>
                  <a:pt x="3432038" y="0"/>
                </a:lnTo>
                <a:lnTo>
                  <a:pt x="3432038" y="3460543"/>
                </a:lnTo>
                <a:lnTo>
                  <a:pt x="0" y="3460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79773" y="2748870"/>
            <a:ext cx="6791921" cy="4077587"/>
          </a:xfrm>
          <a:custGeom>
            <a:avLst/>
            <a:gdLst/>
            <a:ahLst/>
            <a:cxnLst/>
            <a:rect r="r" b="b" t="t" l="l"/>
            <a:pathLst>
              <a:path h="4077587" w="6791921">
                <a:moveTo>
                  <a:pt x="0" y="0"/>
                </a:moveTo>
                <a:lnTo>
                  <a:pt x="6791921" y="0"/>
                </a:lnTo>
                <a:lnTo>
                  <a:pt x="6791921" y="4077587"/>
                </a:lnTo>
                <a:lnTo>
                  <a:pt x="0" y="40775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689733" y="4959013"/>
            <a:ext cx="4267952" cy="4192550"/>
          </a:xfrm>
          <a:custGeom>
            <a:avLst/>
            <a:gdLst/>
            <a:ahLst/>
            <a:cxnLst/>
            <a:rect r="r" b="b" t="t" l="l"/>
            <a:pathLst>
              <a:path h="4192550" w="4267952">
                <a:moveTo>
                  <a:pt x="0" y="0"/>
                </a:moveTo>
                <a:lnTo>
                  <a:pt x="4267952" y="0"/>
                </a:lnTo>
                <a:lnTo>
                  <a:pt x="4267952" y="4192550"/>
                </a:lnTo>
                <a:lnTo>
                  <a:pt x="0" y="41925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7" t="0" r="-247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0" y="1429703"/>
            <a:ext cx="3086100" cy="1510006"/>
            <a:chOff x="0" y="0"/>
            <a:chExt cx="812800" cy="3976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397697"/>
            </a:xfrm>
            <a:custGeom>
              <a:avLst/>
              <a:gdLst/>
              <a:ahLst/>
              <a:cxnLst/>
              <a:rect r="r" b="b" t="t" l="l"/>
              <a:pathLst>
                <a:path h="39769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69756"/>
                  </a:lnTo>
                  <a:cubicBezTo>
                    <a:pt x="812800" y="303688"/>
                    <a:pt x="799321" y="336231"/>
                    <a:pt x="775327" y="360224"/>
                  </a:cubicBezTo>
                  <a:cubicBezTo>
                    <a:pt x="751333" y="384218"/>
                    <a:pt x="718791" y="397697"/>
                    <a:pt x="684859" y="397697"/>
                  </a:cubicBezTo>
                  <a:lnTo>
                    <a:pt x="127941" y="397697"/>
                  </a:lnTo>
                  <a:cubicBezTo>
                    <a:pt x="94009" y="397697"/>
                    <a:pt x="61467" y="384218"/>
                    <a:pt x="37473" y="360224"/>
                  </a:cubicBezTo>
                  <a:cubicBezTo>
                    <a:pt x="13479" y="336231"/>
                    <a:pt x="0" y="303688"/>
                    <a:pt x="0" y="26975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2177B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EFEFE"/>
                  </a:solidFill>
                  <a:latin typeface="Canva Sans"/>
                </a:rPr>
                <a:t>Avg Ratings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FEFEFE"/>
                  </a:solidFill>
                  <a:latin typeface="Canva Sans"/>
                </a:rPr>
                <a:t>4.5/10</a:t>
              </a:r>
            </a:p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449122" y="1341120"/>
            <a:ext cx="3086100" cy="1535555"/>
            <a:chOff x="0" y="0"/>
            <a:chExt cx="812800" cy="40442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404426"/>
            </a:xfrm>
            <a:custGeom>
              <a:avLst/>
              <a:gdLst/>
              <a:ahLst/>
              <a:cxnLst/>
              <a:rect r="r" b="b" t="t" l="l"/>
              <a:pathLst>
                <a:path h="404426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6485"/>
                  </a:lnTo>
                  <a:cubicBezTo>
                    <a:pt x="812800" y="310417"/>
                    <a:pt x="799321" y="342960"/>
                    <a:pt x="775327" y="366953"/>
                  </a:cubicBezTo>
                  <a:cubicBezTo>
                    <a:pt x="751333" y="390947"/>
                    <a:pt x="718791" y="404426"/>
                    <a:pt x="684859" y="404426"/>
                  </a:cubicBezTo>
                  <a:lnTo>
                    <a:pt x="127941" y="404426"/>
                  </a:lnTo>
                  <a:cubicBezTo>
                    <a:pt x="94009" y="404426"/>
                    <a:pt x="61467" y="390947"/>
                    <a:pt x="37473" y="366953"/>
                  </a:cubicBezTo>
                  <a:cubicBezTo>
                    <a:pt x="13479" y="342960"/>
                    <a:pt x="0" y="310417"/>
                    <a:pt x="0" y="27648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2177B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Canva Sans"/>
                </a:rPr>
                <a:t> 2900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Reviews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Collected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974098" y="1341120"/>
            <a:ext cx="3086100" cy="1535555"/>
            <a:chOff x="0" y="0"/>
            <a:chExt cx="812800" cy="4044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404426"/>
            </a:xfrm>
            <a:custGeom>
              <a:avLst/>
              <a:gdLst/>
              <a:ahLst/>
              <a:cxnLst/>
              <a:rect r="r" b="b" t="t" l="l"/>
              <a:pathLst>
                <a:path h="404426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76485"/>
                  </a:lnTo>
                  <a:cubicBezTo>
                    <a:pt x="812800" y="310417"/>
                    <a:pt x="799321" y="342960"/>
                    <a:pt x="775327" y="366953"/>
                  </a:cubicBezTo>
                  <a:cubicBezTo>
                    <a:pt x="751333" y="390947"/>
                    <a:pt x="718791" y="404426"/>
                    <a:pt x="684859" y="404426"/>
                  </a:cubicBezTo>
                  <a:lnTo>
                    <a:pt x="127941" y="404426"/>
                  </a:lnTo>
                  <a:cubicBezTo>
                    <a:pt x="94009" y="404426"/>
                    <a:pt x="61467" y="390947"/>
                    <a:pt x="37473" y="366953"/>
                  </a:cubicBezTo>
                  <a:cubicBezTo>
                    <a:pt x="13479" y="342960"/>
                    <a:pt x="0" y="310417"/>
                    <a:pt x="0" y="276485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2177B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Canva Sans"/>
                </a:rPr>
                <a:t>66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Canva Sans"/>
                </a:rPr>
                <a:t>Countries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02245" y="1841334"/>
            <a:ext cx="562753" cy="535126"/>
          </a:xfrm>
          <a:custGeom>
            <a:avLst/>
            <a:gdLst/>
            <a:ahLst/>
            <a:cxnLst/>
            <a:rect r="r" b="b" t="t" l="l"/>
            <a:pathLst>
              <a:path h="535126" w="562753">
                <a:moveTo>
                  <a:pt x="0" y="0"/>
                </a:moveTo>
                <a:lnTo>
                  <a:pt x="562752" y="0"/>
                </a:lnTo>
                <a:lnTo>
                  <a:pt x="562752" y="535127"/>
                </a:lnTo>
                <a:lnTo>
                  <a:pt x="0" y="535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689733" y="1720170"/>
            <a:ext cx="421112" cy="421112"/>
          </a:xfrm>
          <a:custGeom>
            <a:avLst/>
            <a:gdLst/>
            <a:ahLst/>
            <a:cxnLst/>
            <a:rect r="r" b="b" t="t" l="l"/>
            <a:pathLst>
              <a:path h="421112" w="421112">
                <a:moveTo>
                  <a:pt x="0" y="0"/>
                </a:moveTo>
                <a:lnTo>
                  <a:pt x="421112" y="0"/>
                </a:lnTo>
                <a:lnTo>
                  <a:pt x="421112" y="421112"/>
                </a:lnTo>
                <a:lnTo>
                  <a:pt x="0" y="4211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657619" y="1547933"/>
            <a:ext cx="518587" cy="586803"/>
          </a:xfrm>
          <a:custGeom>
            <a:avLst/>
            <a:gdLst/>
            <a:ahLst/>
            <a:cxnLst/>
            <a:rect r="r" b="b" t="t" l="l"/>
            <a:pathLst>
              <a:path h="586803" w="518587">
                <a:moveTo>
                  <a:pt x="0" y="0"/>
                </a:moveTo>
                <a:lnTo>
                  <a:pt x="518587" y="0"/>
                </a:lnTo>
                <a:lnTo>
                  <a:pt x="518587" y="586803"/>
                </a:lnTo>
                <a:lnTo>
                  <a:pt x="0" y="5868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0" y="6888370"/>
            <a:ext cx="3449122" cy="3336718"/>
            <a:chOff x="0" y="0"/>
            <a:chExt cx="908411" cy="8788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08411" cy="878806"/>
            </a:xfrm>
            <a:custGeom>
              <a:avLst/>
              <a:gdLst/>
              <a:ahLst/>
              <a:cxnLst/>
              <a:rect r="r" b="b" t="t" l="l"/>
              <a:pathLst>
                <a:path h="878806" w="908411">
                  <a:moveTo>
                    <a:pt x="114475" y="0"/>
                  </a:moveTo>
                  <a:lnTo>
                    <a:pt x="793936" y="0"/>
                  </a:lnTo>
                  <a:cubicBezTo>
                    <a:pt x="824296" y="0"/>
                    <a:pt x="853414" y="12061"/>
                    <a:pt x="874882" y="33529"/>
                  </a:cubicBezTo>
                  <a:cubicBezTo>
                    <a:pt x="896350" y="54997"/>
                    <a:pt x="908411" y="84114"/>
                    <a:pt x="908411" y="114475"/>
                  </a:cubicBezTo>
                  <a:lnTo>
                    <a:pt x="908411" y="764331"/>
                  </a:lnTo>
                  <a:cubicBezTo>
                    <a:pt x="908411" y="827554"/>
                    <a:pt x="857158" y="878806"/>
                    <a:pt x="793936" y="878806"/>
                  </a:cubicBezTo>
                  <a:lnTo>
                    <a:pt x="114475" y="878806"/>
                  </a:lnTo>
                  <a:cubicBezTo>
                    <a:pt x="51252" y="878806"/>
                    <a:pt x="0" y="827554"/>
                    <a:pt x="0" y="764331"/>
                  </a:cubicBezTo>
                  <a:lnTo>
                    <a:pt x="0" y="114475"/>
                  </a:lnTo>
                  <a:cubicBezTo>
                    <a:pt x="0" y="51252"/>
                    <a:pt x="51252" y="0"/>
                    <a:pt x="114475" y="0"/>
                  </a:cubicBezTo>
                  <a:close/>
                </a:path>
              </a:pathLst>
            </a:custGeom>
            <a:solidFill>
              <a:srgbClr val="7C987C">
                <a:alpha val="76863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>
                      <a:alpha val="76863"/>
                    </a:srgbClr>
                  </a:solidFill>
                  <a:latin typeface="Canva Sans"/>
                </a:rPr>
                <a:t>Word Cloud and word frequency graph both indicating SEAT, SERVICE, FOOD need to be improved.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372913" y="9027121"/>
            <a:ext cx="5018523" cy="1123955"/>
            <a:chOff x="0" y="0"/>
            <a:chExt cx="1321751" cy="29602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21751" cy="296021"/>
            </a:xfrm>
            <a:custGeom>
              <a:avLst/>
              <a:gdLst/>
              <a:ahLst/>
              <a:cxnLst/>
              <a:rect r="r" b="b" t="t" l="l"/>
              <a:pathLst>
                <a:path h="296021" w="1321751">
                  <a:moveTo>
                    <a:pt x="78676" y="0"/>
                  </a:moveTo>
                  <a:lnTo>
                    <a:pt x="1243075" y="0"/>
                  </a:lnTo>
                  <a:cubicBezTo>
                    <a:pt x="1263941" y="0"/>
                    <a:pt x="1283953" y="8289"/>
                    <a:pt x="1298707" y="23044"/>
                  </a:cubicBezTo>
                  <a:cubicBezTo>
                    <a:pt x="1313462" y="37798"/>
                    <a:pt x="1321751" y="57810"/>
                    <a:pt x="1321751" y="78676"/>
                  </a:cubicBezTo>
                  <a:lnTo>
                    <a:pt x="1321751" y="217345"/>
                  </a:lnTo>
                  <a:cubicBezTo>
                    <a:pt x="1321751" y="238211"/>
                    <a:pt x="1313462" y="258223"/>
                    <a:pt x="1298707" y="272977"/>
                  </a:cubicBezTo>
                  <a:cubicBezTo>
                    <a:pt x="1283953" y="287732"/>
                    <a:pt x="1263941" y="296021"/>
                    <a:pt x="1243075" y="296021"/>
                  </a:cubicBezTo>
                  <a:lnTo>
                    <a:pt x="78676" y="296021"/>
                  </a:lnTo>
                  <a:cubicBezTo>
                    <a:pt x="57810" y="296021"/>
                    <a:pt x="37798" y="287732"/>
                    <a:pt x="23044" y="272977"/>
                  </a:cubicBezTo>
                  <a:cubicBezTo>
                    <a:pt x="8289" y="258223"/>
                    <a:pt x="0" y="238211"/>
                    <a:pt x="0" y="217345"/>
                  </a:cubicBezTo>
                  <a:lnTo>
                    <a:pt x="0" y="78676"/>
                  </a:lnTo>
                  <a:cubicBezTo>
                    <a:pt x="0" y="57810"/>
                    <a:pt x="8289" y="37798"/>
                    <a:pt x="23044" y="23044"/>
                  </a:cubicBezTo>
                  <a:cubicBezTo>
                    <a:pt x="37798" y="8289"/>
                    <a:pt x="57810" y="0"/>
                    <a:pt x="78676" y="0"/>
                  </a:cubicBezTo>
                  <a:close/>
                </a:path>
              </a:pathLst>
            </a:custGeom>
            <a:solidFill>
              <a:srgbClr val="7C987C">
                <a:alpha val="87843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87843"/>
                    </a:srgbClr>
                  </a:solidFill>
                  <a:latin typeface="Canva Sans"/>
                </a:rPr>
                <a:t>Country density graph clearly indicating the Company is totally based on UK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062698" y="3006478"/>
            <a:ext cx="5522021" cy="1952630"/>
            <a:chOff x="0" y="0"/>
            <a:chExt cx="1454359" cy="51427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454359" cy="514273"/>
            </a:xfrm>
            <a:custGeom>
              <a:avLst/>
              <a:gdLst/>
              <a:ahLst/>
              <a:cxnLst/>
              <a:rect r="r" b="b" t="t" l="l"/>
              <a:pathLst>
                <a:path h="514273" w="1454359">
                  <a:moveTo>
                    <a:pt x="71502" y="0"/>
                  </a:moveTo>
                  <a:lnTo>
                    <a:pt x="1382857" y="0"/>
                  </a:lnTo>
                  <a:cubicBezTo>
                    <a:pt x="1422347" y="0"/>
                    <a:pt x="1454359" y="32013"/>
                    <a:pt x="1454359" y="71502"/>
                  </a:cubicBezTo>
                  <a:lnTo>
                    <a:pt x="1454359" y="442770"/>
                  </a:lnTo>
                  <a:cubicBezTo>
                    <a:pt x="1454359" y="461734"/>
                    <a:pt x="1446826" y="479921"/>
                    <a:pt x="1433417" y="493330"/>
                  </a:cubicBezTo>
                  <a:cubicBezTo>
                    <a:pt x="1420008" y="506740"/>
                    <a:pt x="1401821" y="514273"/>
                    <a:pt x="1382857" y="514273"/>
                  </a:cubicBezTo>
                  <a:lnTo>
                    <a:pt x="71502" y="514273"/>
                  </a:lnTo>
                  <a:cubicBezTo>
                    <a:pt x="32013" y="514273"/>
                    <a:pt x="0" y="482260"/>
                    <a:pt x="0" y="442770"/>
                  </a:cubicBezTo>
                  <a:lnTo>
                    <a:pt x="0" y="71502"/>
                  </a:lnTo>
                  <a:cubicBezTo>
                    <a:pt x="0" y="32013"/>
                    <a:pt x="32013" y="0"/>
                    <a:pt x="71502" y="0"/>
                  </a:cubicBezTo>
                  <a:close/>
                </a:path>
              </a:pathLst>
            </a:custGeom>
            <a:solidFill>
              <a:srgbClr val="7C987C">
                <a:alpha val="81961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81961"/>
                    </a:srgbClr>
                  </a:solidFill>
                  <a:latin typeface="Canva Sans"/>
                </a:rPr>
                <a:t>Review Analysis Pie diagram shows overall reviews of the customer is positive, BA doing well in  over all.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>
                      <a:alpha val="81961"/>
                    </a:srgbClr>
                  </a:solidFill>
                  <a:latin typeface="Canva Sans"/>
                </a:rPr>
                <a:t>N gram telling us that Cabin  Crew are very helpful and customer service is well enough 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028700" y="227012"/>
            <a:ext cx="39634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KEY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DAFmLVZUpCg</dc:identifier>
  <dcterms:modified xsi:type="dcterms:W3CDTF">2011-08-01T06:04:30Z</dcterms:modified>
  <cp:revision>1</cp:revision>
  <dc:title>Add your s</dc:title>
</cp:coreProperties>
</file>