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0293E-1BD7-43EA-AAE4-48E561B50BE1}" v="23" dt="2024-08-19T08:54:18.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3020" autoAdjust="0"/>
  </p:normalViewPr>
  <p:slideViewPr>
    <p:cSldViewPr snapToGrid="0">
      <p:cViewPr>
        <p:scale>
          <a:sx n="70" d="100"/>
          <a:sy n="70" d="100"/>
        </p:scale>
        <p:origin x="53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o Suhara" userId="2d319992da703ee6" providerId="LiveId" clId="{27D0293E-1BD7-43EA-AAE4-48E561B50BE1}"/>
    <pc:docChg chg="undo custSel addSld modSld">
      <pc:chgData name="Ryo Suhara" userId="2d319992da703ee6" providerId="LiveId" clId="{27D0293E-1BD7-43EA-AAE4-48E561B50BE1}" dt="2024-08-20T01:17:19.137" v="774" actId="478"/>
      <pc:docMkLst>
        <pc:docMk/>
      </pc:docMkLst>
      <pc:sldChg chg="modSp mod">
        <pc:chgData name="Ryo Suhara" userId="2d319992da703ee6" providerId="LiveId" clId="{27D0293E-1BD7-43EA-AAE4-48E561B50BE1}" dt="2024-08-19T09:39:53.283" v="666" actId="1037"/>
        <pc:sldMkLst>
          <pc:docMk/>
          <pc:sldMk cId="1062892131" sldId="256"/>
        </pc:sldMkLst>
        <pc:picChg chg="mod">
          <ac:chgData name="Ryo Suhara" userId="2d319992da703ee6" providerId="LiveId" clId="{27D0293E-1BD7-43EA-AAE4-48E561B50BE1}" dt="2024-08-19T09:39:53.283" v="666" actId="1037"/>
          <ac:picMkLst>
            <pc:docMk/>
            <pc:sldMk cId="1062892131" sldId="256"/>
            <ac:picMk id="11" creationId="{5043878B-06EC-5F85-9295-2C010366660A}"/>
          </ac:picMkLst>
        </pc:picChg>
        <pc:picChg chg="mod">
          <ac:chgData name="Ryo Suhara" userId="2d319992da703ee6" providerId="LiveId" clId="{27D0293E-1BD7-43EA-AAE4-48E561B50BE1}" dt="2024-08-19T09:39:53.283" v="666" actId="1037"/>
          <ac:picMkLst>
            <pc:docMk/>
            <pc:sldMk cId="1062892131" sldId="256"/>
            <ac:picMk id="13" creationId="{3D48EB2C-EEFE-9739-F551-51A2E5DECA0D}"/>
          </ac:picMkLst>
        </pc:picChg>
      </pc:sldChg>
      <pc:sldChg chg="addSp delSp modSp mod">
        <pc:chgData name="Ryo Suhara" userId="2d319992da703ee6" providerId="LiveId" clId="{27D0293E-1BD7-43EA-AAE4-48E561B50BE1}" dt="2024-08-19T09:40:46.734" v="717" actId="1036"/>
        <pc:sldMkLst>
          <pc:docMk/>
          <pc:sldMk cId="4022380017" sldId="257"/>
        </pc:sldMkLst>
        <pc:picChg chg="del mod modCrop">
          <ac:chgData name="Ryo Suhara" userId="2d319992da703ee6" providerId="LiveId" clId="{27D0293E-1BD7-43EA-AAE4-48E561B50BE1}" dt="2024-08-19T06:49:29.571" v="29" actId="478"/>
          <ac:picMkLst>
            <pc:docMk/>
            <pc:sldMk cId="4022380017" sldId="257"/>
            <ac:picMk id="9" creationId="{51D3D1A0-5D21-A131-B345-4CBFA8FB0D1E}"/>
          </ac:picMkLst>
        </pc:picChg>
        <pc:picChg chg="add del mod">
          <ac:chgData name="Ryo Suhara" userId="2d319992da703ee6" providerId="LiveId" clId="{27D0293E-1BD7-43EA-AAE4-48E561B50BE1}" dt="2024-08-19T07:03:07.298" v="35" actId="478"/>
          <ac:picMkLst>
            <pc:docMk/>
            <pc:sldMk cId="4022380017" sldId="257"/>
            <ac:picMk id="11" creationId="{5C9B72D4-CBDC-7541-8F42-76EC185D9BB8}"/>
          </ac:picMkLst>
        </pc:picChg>
        <pc:picChg chg="add del mod">
          <ac:chgData name="Ryo Suhara" userId="2d319992da703ee6" providerId="LiveId" clId="{27D0293E-1BD7-43EA-AAE4-48E561B50BE1}" dt="2024-08-19T06:40:54.127" v="28" actId="478"/>
          <ac:picMkLst>
            <pc:docMk/>
            <pc:sldMk cId="4022380017" sldId="257"/>
            <ac:picMk id="12" creationId="{E6398CF6-63E2-B449-B27D-83B89C5C600C}"/>
          </ac:picMkLst>
        </pc:picChg>
        <pc:picChg chg="add del mod">
          <ac:chgData name="Ryo Suhara" userId="2d319992da703ee6" providerId="LiveId" clId="{27D0293E-1BD7-43EA-AAE4-48E561B50BE1}" dt="2024-08-19T06:58:51.683" v="32" actId="478"/>
          <ac:picMkLst>
            <pc:docMk/>
            <pc:sldMk cId="4022380017" sldId="257"/>
            <ac:picMk id="14" creationId="{AB253B54-6176-0B98-923F-73C3FEC2C8CE}"/>
          </ac:picMkLst>
        </pc:picChg>
        <pc:picChg chg="add mod modCrop">
          <ac:chgData name="Ryo Suhara" userId="2d319992da703ee6" providerId="LiveId" clId="{27D0293E-1BD7-43EA-AAE4-48E561B50BE1}" dt="2024-08-19T09:40:46.734" v="717" actId="1036"/>
          <ac:picMkLst>
            <pc:docMk/>
            <pc:sldMk cId="4022380017" sldId="257"/>
            <ac:picMk id="16" creationId="{F19D785D-6CA5-1CF3-EA3D-4544A38DAF04}"/>
          </ac:picMkLst>
        </pc:picChg>
        <pc:picChg chg="add mod modCrop">
          <ac:chgData name="Ryo Suhara" userId="2d319992da703ee6" providerId="LiveId" clId="{27D0293E-1BD7-43EA-AAE4-48E561B50BE1}" dt="2024-08-19T09:40:46.734" v="717" actId="1036"/>
          <ac:picMkLst>
            <pc:docMk/>
            <pc:sldMk cId="4022380017" sldId="257"/>
            <ac:picMk id="18" creationId="{DA3820C0-4F3F-7F37-0649-DAD354CBD1C0}"/>
          </ac:picMkLst>
        </pc:picChg>
        <pc:picChg chg="add del mod">
          <ac:chgData name="Ryo Suhara" userId="2d319992da703ee6" providerId="LiveId" clId="{27D0293E-1BD7-43EA-AAE4-48E561B50BE1}" dt="2024-08-19T07:05:48.888" v="64" actId="478"/>
          <ac:picMkLst>
            <pc:docMk/>
            <pc:sldMk cId="4022380017" sldId="257"/>
            <ac:picMk id="19" creationId="{F3CDF102-1F1A-BF75-BE52-D1FD075CB225}"/>
          </ac:picMkLst>
        </pc:picChg>
      </pc:sldChg>
      <pc:sldChg chg="addSp delSp modSp mod modNotesTx">
        <pc:chgData name="Ryo Suhara" userId="2d319992da703ee6" providerId="LiveId" clId="{27D0293E-1BD7-43EA-AAE4-48E561B50BE1}" dt="2024-08-20T01:12:06.326" v="773" actId="1035"/>
        <pc:sldMkLst>
          <pc:docMk/>
          <pc:sldMk cId="1284051008" sldId="258"/>
        </pc:sldMkLst>
        <pc:spChg chg="del mod ord">
          <ac:chgData name="Ryo Suhara" userId="2d319992da703ee6" providerId="LiveId" clId="{27D0293E-1BD7-43EA-AAE4-48E561B50BE1}" dt="2024-08-19T07:35:33.060" v="220" actId="478"/>
          <ac:spMkLst>
            <pc:docMk/>
            <pc:sldMk cId="1284051008" sldId="258"/>
            <ac:spMk id="4" creationId="{A4B6F993-2DCD-4A32-02DF-16C0CC8F335F}"/>
          </ac:spMkLst>
        </pc:spChg>
        <pc:spChg chg="del mod">
          <ac:chgData name="Ryo Suhara" userId="2d319992da703ee6" providerId="LiveId" clId="{27D0293E-1BD7-43EA-AAE4-48E561B50BE1}" dt="2024-08-19T08:10:38.031" v="534" actId="478"/>
          <ac:spMkLst>
            <pc:docMk/>
            <pc:sldMk cId="1284051008" sldId="258"/>
            <ac:spMk id="6" creationId="{228BB98C-164F-341E-59BC-1527838F2043}"/>
          </ac:spMkLst>
        </pc:spChg>
        <pc:spChg chg="mod ord">
          <ac:chgData name="Ryo Suhara" userId="2d319992da703ee6" providerId="LiveId" clId="{27D0293E-1BD7-43EA-AAE4-48E561B50BE1}" dt="2024-08-20T01:12:00.410" v="772" actId="1035"/>
          <ac:spMkLst>
            <pc:docMk/>
            <pc:sldMk cId="1284051008" sldId="258"/>
            <ac:spMk id="9" creationId="{81C0831D-18D2-35F2-42E2-1506C67A57CF}"/>
          </ac:spMkLst>
        </pc:spChg>
        <pc:spChg chg="mod ord">
          <ac:chgData name="Ryo Suhara" userId="2d319992da703ee6" providerId="LiveId" clId="{27D0293E-1BD7-43EA-AAE4-48E561B50BE1}" dt="2024-08-20T01:12:00.410" v="772" actId="1035"/>
          <ac:spMkLst>
            <pc:docMk/>
            <pc:sldMk cId="1284051008" sldId="258"/>
            <ac:spMk id="10" creationId="{F1E5C6AF-C544-F0EC-B2DC-E750F8B07B00}"/>
          </ac:spMkLst>
        </pc:spChg>
        <pc:spChg chg="del mod ord">
          <ac:chgData name="Ryo Suhara" userId="2d319992da703ee6" providerId="LiveId" clId="{27D0293E-1BD7-43EA-AAE4-48E561B50BE1}" dt="2024-08-19T07:35:34.948" v="221" actId="478"/>
          <ac:spMkLst>
            <pc:docMk/>
            <pc:sldMk cId="1284051008" sldId="258"/>
            <ac:spMk id="13" creationId="{BE2B1A52-5053-AC94-DD85-EC8F40DAA8D5}"/>
          </ac:spMkLst>
        </pc:spChg>
        <pc:spChg chg="del mod">
          <ac:chgData name="Ryo Suhara" userId="2d319992da703ee6" providerId="LiveId" clId="{27D0293E-1BD7-43EA-AAE4-48E561B50BE1}" dt="2024-08-19T08:10:56.463" v="543" actId="478"/>
          <ac:spMkLst>
            <pc:docMk/>
            <pc:sldMk cId="1284051008" sldId="258"/>
            <ac:spMk id="16" creationId="{958ACDB0-5B55-60F8-00B3-9E00EB852641}"/>
          </ac:spMkLst>
        </pc:spChg>
        <pc:spChg chg="del mod ord">
          <ac:chgData name="Ryo Suhara" userId="2d319992da703ee6" providerId="LiveId" clId="{27D0293E-1BD7-43EA-AAE4-48E561B50BE1}" dt="2024-08-19T07:35:36.317" v="222" actId="478"/>
          <ac:spMkLst>
            <pc:docMk/>
            <pc:sldMk cId="1284051008" sldId="258"/>
            <ac:spMk id="19" creationId="{3C064DE9-9F48-09DC-9021-300B0E771C34}"/>
          </ac:spMkLst>
        </pc:spChg>
        <pc:spChg chg="del mod">
          <ac:chgData name="Ryo Suhara" userId="2d319992da703ee6" providerId="LiveId" clId="{27D0293E-1BD7-43EA-AAE4-48E561B50BE1}" dt="2024-08-19T08:10:56.463" v="543" actId="478"/>
          <ac:spMkLst>
            <pc:docMk/>
            <pc:sldMk cId="1284051008" sldId="258"/>
            <ac:spMk id="22" creationId="{8E78A3C4-8E15-0348-122F-973725F31C3B}"/>
          </ac:spMkLst>
        </pc:spChg>
        <pc:spChg chg="del mod ord">
          <ac:chgData name="Ryo Suhara" userId="2d319992da703ee6" providerId="LiveId" clId="{27D0293E-1BD7-43EA-AAE4-48E561B50BE1}" dt="2024-08-19T07:35:37.741" v="223" actId="478"/>
          <ac:spMkLst>
            <pc:docMk/>
            <pc:sldMk cId="1284051008" sldId="258"/>
            <ac:spMk id="27" creationId="{F9CEFCD7-6D59-3B49-FA06-D67F72B44FAD}"/>
          </ac:spMkLst>
        </pc:spChg>
        <pc:spChg chg="del mod">
          <ac:chgData name="Ryo Suhara" userId="2d319992da703ee6" providerId="LiveId" clId="{27D0293E-1BD7-43EA-AAE4-48E561B50BE1}" dt="2024-08-19T08:10:56.463" v="543" actId="478"/>
          <ac:spMkLst>
            <pc:docMk/>
            <pc:sldMk cId="1284051008" sldId="258"/>
            <ac:spMk id="28" creationId="{54458CD8-B0A4-CBF2-42A7-5622852A4355}"/>
          </ac:spMkLst>
        </pc:spChg>
        <pc:spChg chg="add mod">
          <ac:chgData name="Ryo Suhara" userId="2d319992da703ee6" providerId="LiveId" clId="{27D0293E-1BD7-43EA-AAE4-48E561B50BE1}" dt="2024-08-20T01:12:00.410" v="772" actId="1035"/>
          <ac:spMkLst>
            <pc:docMk/>
            <pc:sldMk cId="1284051008" sldId="258"/>
            <ac:spMk id="48" creationId="{07195679-0631-BFF8-E55C-FEE5834053A6}"/>
          </ac:spMkLst>
        </pc:spChg>
        <pc:spChg chg="add mod">
          <ac:chgData name="Ryo Suhara" userId="2d319992da703ee6" providerId="LiveId" clId="{27D0293E-1BD7-43EA-AAE4-48E561B50BE1}" dt="2024-08-20T01:12:00.410" v="772" actId="1035"/>
          <ac:spMkLst>
            <pc:docMk/>
            <pc:sldMk cId="1284051008" sldId="258"/>
            <ac:spMk id="49" creationId="{BD7994AB-A809-E23A-EC87-C3CEECDFC010}"/>
          </ac:spMkLst>
        </pc:spChg>
        <pc:spChg chg="add mod">
          <ac:chgData name="Ryo Suhara" userId="2d319992da703ee6" providerId="LiveId" clId="{27D0293E-1BD7-43EA-AAE4-48E561B50BE1}" dt="2024-08-20T01:11:12.658" v="753" actId="1038"/>
          <ac:spMkLst>
            <pc:docMk/>
            <pc:sldMk cId="1284051008" sldId="258"/>
            <ac:spMk id="50" creationId="{BAAA2767-9A07-5DA9-A372-8F127382ACF0}"/>
          </ac:spMkLst>
        </pc:spChg>
        <pc:spChg chg="add mod">
          <ac:chgData name="Ryo Suhara" userId="2d319992da703ee6" providerId="LiveId" clId="{27D0293E-1BD7-43EA-AAE4-48E561B50BE1}" dt="2024-08-20T01:12:06.326" v="773" actId="1035"/>
          <ac:spMkLst>
            <pc:docMk/>
            <pc:sldMk cId="1284051008" sldId="258"/>
            <ac:spMk id="51" creationId="{5AEE4C30-E72E-9114-054A-AE6FB1AF5E16}"/>
          </ac:spMkLst>
        </pc:spChg>
        <pc:spChg chg="add mod">
          <ac:chgData name="Ryo Suhara" userId="2d319992da703ee6" providerId="LiveId" clId="{27D0293E-1BD7-43EA-AAE4-48E561B50BE1}" dt="2024-08-20T01:12:00.410" v="772" actId="1035"/>
          <ac:spMkLst>
            <pc:docMk/>
            <pc:sldMk cId="1284051008" sldId="258"/>
            <ac:spMk id="52" creationId="{DFD05E7A-0211-567F-C7E9-9F8DCCBEEC32}"/>
          </ac:spMkLst>
        </pc:spChg>
        <pc:spChg chg="add mod">
          <ac:chgData name="Ryo Suhara" userId="2d319992da703ee6" providerId="LiveId" clId="{27D0293E-1BD7-43EA-AAE4-48E561B50BE1}" dt="2024-08-20T01:12:00.410" v="772" actId="1035"/>
          <ac:spMkLst>
            <pc:docMk/>
            <pc:sldMk cId="1284051008" sldId="258"/>
            <ac:spMk id="53" creationId="{D84DABCA-F8AB-99EC-AF36-CB5956E274A7}"/>
          </ac:spMkLst>
        </pc:spChg>
        <pc:spChg chg="add mod">
          <ac:chgData name="Ryo Suhara" userId="2d319992da703ee6" providerId="LiveId" clId="{27D0293E-1BD7-43EA-AAE4-48E561B50BE1}" dt="2024-08-19T08:12:18.865" v="558" actId="1076"/>
          <ac:spMkLst>
            <pc:docMk/>
            <pc:sldMk cId="1284051008" sldId="258"/>
            <ac:spMk id="54" creationId="{EFCB76A1-93ED-D9E2-0061-71215472633C}"/>
          </ac:spMkLst>
        </pc:spChg>
        <pc:spChg chg="add mod">
          <ac:chgData name="Ryo Suhara" userId="2d319992da703ee6" providerId="LiveId" clId="{27D0293E-1BD7-43EA-AAE4-48E561B50BE1}" dt="2024-08-20T01:11:32.578" v="758" actId="1038"/>
          <ac:spMkLst>
            <pc:docMk/>
            <pc:sldMk cId="1284051008" sldId="258"/>
            <ac:spMk id="55" creationId="{5F13D029-63D3-1F40-EB54-5674F2AA10CE}"/>
          </ac:spMkLst>
        </pc:spChg>
        <pc:spChg chg="add mod">
          <ac:chgData name="Ryo Suhara" userId="2d319992da703ee6" providerId="LiveId" clId="{27D0293E-1BD7-43EA-AAE4-48E561B50BE1}" dt="2024-08-20T01:11:24.027" v="756" actId="1038"/>
          <ac:spMkLst>
            <pc:docMk/>
            <pc:sldMk cId="1284051008" sldId="258"/>
            <ac:spMk id="56" creationId="{94CCFF1C-1DFB-C36C-53EA-D591AB596B30}"/>
          </ac:spMkLst>
        </pc:spChg>
        <pc:spChg chg="add mod">
          <ac:chgData name="Ryo Suhara" userId="2d319992da703ee6" providerId="LiveId" clId="{27D0293E-1BD7-43EA-AAE4-48E561B50BE1}" dt="2024-08-20T01:12:00.410" v="772" actId="1035"/>
          <ac:spMkLst>
            <pc:docMk/>
            <pc:sldMk cId="1284051008" sldId="258"/>
            <ac:spMk id="57" creationId="{DDB03344-8C53-A09F-489F-F5CAFE329BB3}"/>
          </ac:spMkLst>
        </pc:spChg>
        <pc:picChg chg="del">
          <ac:chgData name="Ryo Suhara" userId="2d319992da703ee6" providerId="LiveId" clId="{27D0293E-1BD7-43EA-AAE4-48E561B50BE1}" dt="2024-08-19T07:30:53.070" v="65" actId="478"/>
          <ac:picMkLst>
            <pc:docMk/>
            <pc:sldMk cId="1284051008" sldId="258"/>
            <ac:picMk id="3" creationId="{85F7305F-2C37-5489-7D80-29D9C99848E4}"/>
          </ac:picMkLst>
        </pc:picChg>
        <pc:picChg chg="del">
          <ac:chgData name="Ryo Suhara" userId="2d319992da703ee6" providerId="LiveId" clId="{27D0293E-1BD7-43EA-AAE4-48E561B50BE1}" dt="2024-08-19T07:31:09.070" v="72" actId="478"/>
          <ac:picMkLst>
            <pc:docMk/>
            <pc:sldMk cId="1284051008" sldId="258"/>
            <ac:picMk id="8" creationId="{E2B55D09-328B-254D-84F0-47F09A7FCDEE}"/>
          </ac:picMkLst>
        </pc:picChg>
        <pc:picChg chg="del">
          <ac:chgData name="Ryo Suhara" userId="2d319992da703ee6" providerId="LiveId" clId="{27D0293E-1BD7-43EA-AAE4-48E561B50BE1}" dt="2024-08-19T07:31:03.796" v="69" actId="478"/>
          <ac:picMkLst>
            <pc:docMk/>
            <pc:sldMk cId="1284051008" sldId="258"/>
            <ac:picMk id="12" creationId="{FFE25CD5-8B5D-8AE7-6096-A05D295F3311}"/>
          </ac:picMkLst>
        </pc:picChg>
        <pc:picChg chg="del">
          <ac:chgData name="Ryo Suhara" userId="2d319992da703ee6" providerId="LiveId" clId="{27D0293E-1BD7-43EA-AAE4-48E561B50BE1}" dt="2024-08-19T07:31:10.027" v="73" actId="478"/>
          <ac:picMkLst>
            <pc:docMk/>
            <pc:sldMk cId="1284051008" sldId="258"/>
            <ac:picMk id="15" creationId="{C8371A97-E1C9-E505-8CFB-4CB9063FDAD0}"/>
          </ac:picMkLst>
        </pc:picChg>
        <pc:picChg chg="del">
          <ac:chgData name="Ryo Suhara" userId="2d319992da703ee6" providerId="LiveId" clId="{27D0293E-1BD7-43EA-AAE4-48E561B50BE1}" dt="2024-08-19T07:31:04.806" v="70" actId="478"/>
          <ac:picMkLst>
            <pc:docMk/>
            <pc:sldMk cId="1284051008" sldId="258"/>
            <ac:picMk id="18" creationId="{DFFF9572-3035-3C00-3C4F-13D381C5821E}"/>
          </ac:picMkLst>
        </pc:picChg>
        <pc:picChg chg="del">
          <ac:chgData name="Ryo Suhara" userId="2d319992da703ee6" providerId="LiveId" clId="{27D0293E-1BD7-43EA-AAE4-48E561B50BE1}" dt="2024-08-19T07:31:10.980" v="74" actId="478"/>
          <ac:picMkLst>
            <pc:docMk/>
            <pc:sldMk cId="1284051008" sldId="258"/>
            <ac:picMk id="21" creationId="{5ADE75EB-5CE7-7115-D9D3-4964800E8DDB}"/>
          </ac:picMkLst>
        </pc:picChg>
        <pc:picChg chg="del">
          <ac:chgData name="Ryo Suhara" userId="2d319992da703ee6" providerId="LiveId" clId="{27D0293E-1BD7-43EA-AAE4-48E561B50BE1}" dt="2024-08-19T07:31:05.917" v="71" actId="478"/>
          <ac:picMkLst>
            <pc:docMk/>
            <pc:sldMk cId="1284051008" sldId="258"/>
            <ac:picMk id="24" creationId="{64ECDB18-45D5-CB31-E019-ECAABB300CA7}"/>
          </ac:picMkLst>
        </pc:picChg>
        <pc:picChg chg="del">
          <ac:chgData name="Ryo Suhara" userId="2d319992da703ee6" providerId="LiveId" clId="{27D0293E-1BD7-43EA-AAE4-48E561B50BE1}" dt="2024-08-19T07:31:11.954" v="75" actId="478"/>
          <ac:picMkLst>
            <pc:docMk/>
            <pc:sldMk cId="1284051008" sldId="258"/>
            <ac:picMk id="26" creationId="{F6DD6682-A71C-9C24-CE47-90E95092FE73}"/>
          </ac:picMkLst>
        </pc:picChg>
        <pc:picChg chg="add mod modCrop">
          <ac:chgData name="Ryo Suhara" userId="2d319992da703ee6" providerId="LiveId" clId="{27D0293E-1BD7-43EA-AAE4-48E561B50BE1}" dt="2024-08-20T01:11:06.717" v="748" actId="1038"/>
          <ac:picMkLst>
            <pc:docMk/>
            <pc:sldMk cId="1284051008" sldId="258"/>
            <ac:picMk id="31" creationId="{C5EC53AD-7A2D-EB9B-442C-1A3142C43EEC}"/>
          </ac:picMkLst>
        </pc:picChg>
        <pc:picChg chg="add mod modCrop">
          <ac:chgData name="Ryo Suhara" userId="2d319992da703ee6" providerId="LiveId" clId="{27D0293E-1BD7-43EA-AAE4-48E561B50BE1}" dt="2024-08-20T01:11:24.027" v="756" actId="1038"/>
          <ac:picMkLst>
            <pc:docMk/>
            <pc:sldMk cId="1284051008" sldId="258"/>
            <ac:picMk id="33" creationId="{0B9879BA-509A-22E2-377C-A7D8A2F483E0}"/>
          </ac:picMkLst>
        </pc:picChg>
        <pc:picChg chg="add mod modCrop">
          <ac:chgData name="Ryo Suhara" userId="2d319992da703ee6" providerId="LiveId" clId="{27D0293E-1BD7-43EA-AAE4-48E561B50BE1}" dt="2024-08-20T01:11:32.578" v="758" actId="1038"/>
          <ac:picMkLst>
            <pc:docMk/>
            <pc:sldMk cId="1284051008" sldId="258"/>
            <ac:picMk id="35" creationId="{CCE9036D-2DD2-0A09-14AE-DB6BAEA14E58}"/>
          </ac:picMkLst>
        </pc:picChg>
        <pc:picChg chg="add mod modCrop">
          <ac:chgData name="Ryo Suhara" userId="2d319992da703ee6" providerId="LiveId" clId="{27D0293E-1BD7-43EA-AAE4-48E561B50BE1}" dt="2024-08-19T07:40:05.728" v="365" actId="1038"/>
          <ac:picMkLst>
            <pc:docMk/>
            <pc:sldMk cId="1284051008" sldId="258"/>
            <ac:picMk id="37" creationId="{4A886020-81CD-3DFC-02B6-48BA28CAC3B6}"/>
          </ac:picMkLst>
        </pc:picChg>
        <pc:picChg chg="add del mod">
          <ac:chgData name="Ryo Suhara" userId="2d319992da703ee6" providerId="LiveId" clId="{27D0293E-1BD7-43EA-AAE4-48E561B50BE1}" dt="2024-08-19T07:34:38.891" v="207" actId="478"/>
          <ac:picMkLst>
            <pc:docMk/>
            <pc:sldMk cId="1284051008" sldId="258"/>
            <ac:picMk id="39" creationId="{89BFC080-04FD-17BD-95EA-33D4B669162E}"/>
          </ac:picMkLst>
        </pc:picChg>
        <pc:picChg chg="add mod modCrop">
          <ac:chgData name="Ryo Suhara" userId="2d319992da703ee6" providerId="LiveId" clId="{27D0293E-1BD7-43EA-AAE4-48E561B50BE1}" dt="2024-08-20T01:12:00.410" v="772" actId="1035"/>
          <ac:picMkLst>
            <pc:docMk/>
            <pc:sldMk cId="1284051008" sldId="258"/>
            <ac:picMk id="41" creationId="{48BFCFA1-7612-3F5F-0526-5CF902B6E007}"/>
          </ac:picMkLst>
        </pc:picChg>
        <pc:picChg chg="add mod modCrop">
          <ac:chgData name="Ryo Suhara" userId="2d319992da703ee6" providerId="LiveId" clId="{27D0293E-1BD7-43EA-AAE4-48E561B50BE1}" dt="2024-08-20T01:12:00.410" v="772" actId="1035"/>
          <ac:picMkLst>
            <pc:docMk/>
            <pc:sldMk cId="1284051008" sldId="258"/>
            <ac:picMk id="43" creationId="{582DA92F-1D31-85A4-02BB-280322AF013B}"/>
          </ac:picMkLst>
        </pc:picChg>
        <pc:picChg chg="add mod modCrop">
          <ac:chgData name="Ryo Suhara" userId="2d319992da703ee6" providerId="LiveId" clId="{27D0293E-1BD7-43EA-AAE4-48E561B50BE1}" dt="2024-08-20T01:12:00.410" v="772" actId="1035"/>
          <ac:picMkLst>
            <pc:docMk/>
            <pc:sldMk cId="1284051008" sldId="258"/>
            <ac:picMk id="45" creationId="{67D5BC53-F80B-F069-FCC0-78BFF34094DA}"/>
          </ac:picMkLst>
        </pc:picChg>
        <pc:picChg chg="add mod">
          <ac:chgData name="Ryo Suhara" userId="2d319992da703ee6" providerId="LiveId" clId="{27D0293E-1BD7-43EA-AAE4-48E561B50BE1}" dt="2024-08-20T01:12:00.410" v="772" actId="1035"/>
          <ac:picMkLst>
            <pc:docMk/>
            <pc:sldMk cId="1284051008" sldId="258"/>
            <ac:picMk id="47" creationId="{EBAB325D-82A9-3AEA-7495-409EC8A80EC0}"/>
          </ac:picMkLst>
        </pc:picChg>
        <pc:picChg chg="add del mod">
          <ac:chgData name="Ryo Suhara" userId="2d319992da703ee6" providerId="LiveId" clId="{27D0293E-1BD7-43EA-AAE4-48E561B50BE1}" dt="2024-08-19T08:13:28.260" v="568" actId="478"/>
          <ac:picMkLst>
            <pc:docMk/>
            <pc:sldMk cId="1284051008" sldId="258"/>
            <ac:picMk id="58" creationId="{B4BB69C9-17BE-79EC-3D62-91445E71132F}"/>
          </ac:picMkLst>
        </pc:picChg>
      </pc:sldChg>
      <pc:sldChg chg="addSp delSp modSp mod">
        <pc:chgData name="Ryo Suhara" userId="2d319992da703ee6" providerId="LiveId" clId="{27D0293E-1BD7-43EA-AAE4-48E561B50BE1}" dt="2024-08-20T01:09:35.637" v="727" actId="1076"/>
        <pc:sldMkLst>
          <pc:docMk/>
          <pc:sldMk cId="2650118334" sldId="259"/>
        </pc:sldMkLst>
        <pc:spChg chg="del">
          <ac:chgData name="Ryo Suhara" userId="2d319992da703ee6" providerId="LiveId" clId="{27D0293E-1BD7-43EA-AAE4-48E561B50BE1}" dt="2024-08-19T07:58:00.286" v="388" actId="478"/>
          <ac:spMkLst>
            <pc:docMk/>
            <pc:sldMk cId="2650118334" sldId="259"/>
            <ac:spMk id="6" creationId="{1F1B5386-A576-8939-0C45-D5BC9D06D6EA}"/>
          </ac:spMkLst>
        </pc:spChg>
        <pc:spChg chg="del">
          <ac:chgData name="Ryo Suhara" userId="2d319992da703ee6" providerId="LiveId" clId="{27D0293E-1BD7-43EA-AAE4-48E561B50BE1}" dt="2024-08-19T07:58:02.821" v="389" actId="478"/>
          <ac:spMkLst>
            <pc:docMk/>
            <pc:sldMk cId="2650118334" sldId="259"/>
            <ac:spMk id="7" creationId="{0BB66D86-D63F-8BB6-1435-64C6CB5E07F7}"/>
          </ac:spMkLst>
        </pc:spChg>
        <pc:picChg chg="del">
          <ac:chgData name="Ryo Suhara" userId="2d319992da703ee6" providerId="LiveId" clId="{27D0293E-1BD7-43EA-AAE4-48E561B50BE1}" dt="2024-08-19T07:57:58.297" v="387" actId="478"/>
          <ac:picMkLst>
            <pc:docMk/>
            <pc:sldMk cId="2650118334" sldId="259"/>
            <ac:picMk id="5" creationId="{D2250CE3-5CB7-9228-64AD-364DB8A5A263}"/>
          </ac:picMkLst>
        </pc:picChg>
        <pc:picChg chg="add mod">
          <ac:chgData name="Ryo Suhara" userId="2d319992da703ee6" providerId="LiveId" clId="{27D0293E-1BD7-43EA-AAE4-48E561B50BE1}" dt="2024-08-20T01:09:11.964" v="720" actId="1076"/>
          <ac:picMkLst>
            <pc:docMk/>
            <pc:sldMk cId="2650118334" sldId="259"/>
            <ac:picMk id="9" creationId="{E09D4825-346D-D89A-617E-774D068FE740}"/>
          </ac:picMkLst>
        </pc:picChg>
        <pc:picChg chg="add mod">
          <ac:chgData name="Ryo Suhara" userId="2d319992da703ee6" providerId="LiveId" clId="{27D0293E-1BD7-43EA-AAE4-48E561B50BE1}" dt="2024-08-20T01:09:26.666" v="724" actId="1076"/>
          <ac:picMkLst>
            <pc:docMk/>
            <pc:sldMk cId="2650118334" sldId="259"/>
            <ac:picMk id="11" creationId="{927343FC-EAD1-3F13-27FF-C34934685C84}"/>
          </ac:picMkLst>
        </pc:picChg>
        <pc:picChg chg="add mod">
          <ac:chgData name="Ryo Suhara" userId="2d319992da703ee6" providerId="LiveId" clId="{27D0293E-1BD7-43EA-AAE4-48E561B50BE1}" dt="2024-08-20T01:09:19.595" v="722" actId="1076"/>
          <ac:picMkLst>
            <pc:docMk/>
            <pc:sldMk cId="2650118334" sldId="259"/>
            <ac:picMk id="13" creationId="{DCEE89F8-6AB7-6A10-33C6-81FC163A6C03}"/>
          </ac:picMkLst>
        </pc:picChg>
        <pc:picChg chg="add mod">
          <ac:chgData name="Ryo Suhara" userId="2d319992da703ee6" providerId="LiveId" clId="{27D0293E-1BD7-43EA-AAE4-48E561B50BE1}" dt="2024-08-20T01:09:35.637" v="727" actId="1076"/>
          <ac:picMkLst>
            <pc:docMk/>
            <pc:sldMk cId="2650118334" sldId="259"/>
            <ac:picMk id="15" creationId="{AC107BBD-B6F8-A7D9-B9D6-42EC16C12677}"/>
          </ac:picMkLst>
        </pc:picChg>
        <pc:picChg chg="add del mod">
          <ac:chgData name="Ryo Suhara" userId="2d319992da703ee6" providerId="LiveId" clId="{27D0293E-1BD7-43EA-AAE4-48E561B50BE1}" dt="2024-08-19T07:59:53.993" v="409" actId="478"/>
          <ac:picMkLst>
            <pc:docMk/>
            <pc:sldMk cId="2650118334" sldId="259"/>
            <ac:picMk id="16" creationId="{3A0E3116-9870-F9CA-E174-5DAAB38C98BA}"/>
          </ac:picMkLst>
        </pc:picChg>
      </pc:sldChg>
      <pc:sldChg chg="addSp delSp modSp new mod modNotesTx">
        <pc:chgData name="Ryo Suhara" userId="2d319992da703ee6" providerId="LiveId" clId="{27D0293E-1BD7-43EA-AAE4-48E561B50BE1}" dt="2024-08-19T08:53:20.291" v="620" actId="478"/>
        <pc:sldMkLst>
          <pc:docMk/>
          <pc:sldMk cId="2757247300" sldId="260"/>
        </pc:sldMkLst>
        <pc:spChg chg="del">
          <ac:chgData name="Ryo Suhara" userId="2d319992da703ee6" providerId="LiveId" clId="{27D0293E-1BD7-43EA-AAE4-48E561B50BE1}" dt="2024-08-19T08:31:10.174" v="571" actId="478"/>
          <ac:spMkLst>
            <pc:docMk/>
            <pc:sldMk cId="2757247300" sldId="260"/>
            <ac:spMk id="2" creationId="{E1AEFD68-E1D5-E14B-E963-B440F8085D9C}"/>
          </ac:spMkLst>
        </pc:spChg>
        <pc:spChg chg="del">
          <ac:chgData name="Ryo Suhara" userId="2d319992da703ee6" providerId="LiveId" clId="{27D0293E-1BD7-43EA-AAE4-48E561B50BE1}" dt="2024-08-19T08:31:10.174" v="571" actId="478"/>
          <ac:spMkLst>
            <pc:docMk/>
            <pc:sldMk cId="2757247300" sldId="260"/>
            <ac:spMk id="3" creationId="{9F4C638C-255A-CBDA-95EA-76C419BA09F7}"/>
          </ac:spMkLst>
        </pc:spChg>
        <pc:picChg chg="add mod">
          <ac:chgData name="Ryo Suhara" userId="2d319992da703ee6" providerId="LiveId" clId="{27D0293E-1BD7-43EA-AAE4-48E561B50BE1}" dt="2024-08-19T08:33:10.800" v="589" actId="1076"/>
          <ac:picMkLst>
            <pc:docMk/>
            <pc:sldMk cId="2757247300" sldId="260"/>
            <ac:picMk id="5" creationId="{D9D8F984-FF70-F72A-BF78-9B5D0664EBF7}"/>
          </ac:picMkLst>
        </pc:picChg>
        <pc:picChg chg="add mod">
          <ac:chgData name="Ryo Suhara" userId="2d319992da703ee6" providerId="LiveId" clId="{27D0293E-1BD7-43EA-AAE4-48E561B50BE1}" dt="2024-08-19T08:33:12.974" v="590" actId="1076"/>
          <ac:picMkLst>
            <pc:docMk/>
            <pc:sldMk cId="2757247300" sldId="260"/>
            <ac:picMk id="7" creationId="{3281E08B-E419-BAEE-5A14-B961BEE77284}"/>
          </ac:picMkLst>
        </pc:picChg>
        <pc:picChg chg="add mod">
          <ac:chgData name="Ryo Suhara" userId="2d319992da703ee6" providerId="LiveId" clId="{27D0293E-1BD7-43EA-AAE4-48E561B50BE1}" dt="2024-08-19T08:33:20.050" v="592" actId="1076"/>
          <ac:picMkLst>
            <pc:docMk/>
            <pc:sldMk cId="2757247300" sldId="260"/>
            <ac:picMk id="9" creationId="{2AC58EF3-B9F2-BF63-492F-693A79CE3D29}"/>
          </ac:picMkLst>
        </pc:picChg>
        <pc:picChg chg="add del mod">
          <ac:chgData name="Ryo Suhara" userId="2d319992da703ee6" providerId="LiveId" clId="{27D0293E-1BD7-43EA-AAE4-48E561B50BE1}" dt="2024-08-19T08:36:55.779" v="613" actId="21"/>
          <ac:picMkLst>
            <pc:docMk/>
            <pc:sldMk cId="2757247300" sldId="260"/>
            <ac:picMk id="10" creationId="{0CD5B16C-D4A0-5754-037B-0131D708C08A}"/>
          </ac:picMkLst>
        </pc:picChg>
        <pc:picChg chg="add del mod">
          <ac:chgData name="Ryo Suhara" userId="2d319992da703ee6" providerId="LiveId" clId="{27D0293E-1BD7-43EA-AAE4-48E561B50BE1}" dt="2024-08-19T08:53:20.291" v="620" actId="478"/>
          <ac:picMkLst>
            <pc:docMk/>
            <pc:sldMk cId="2757247300" sldId="260"/>
            <ac:picMk id="11" creationId="{16B89414-1AAB-8F99-5CED-F5F289253ABD}"/>
          </ac:picMkLst>
        </pc:picChg>
      </pc:sldChg>
      <pc:sldChg chg="addSp delSp modSp new mod">
        <pc:chgData name="Ryo Suhara" userId="2d319992da703ee6" providerId="LiveId" clId="{27D0293E-1BD7-43EA-AAE4-48E561B50BE1}" dt="2024-08-19T08:53:51.172" v="623" actId="478"/>
        <pc:sldMkLst>
          <pc:docMk/>
          <pc:sldMk cId="3452637019" sldId="261"/>
        </pc:sldMkLst>
        <pc:spChg chg="del">
          <ac:chgData name="Ryo Suhara" userId="2d319992da703ee6" providerId="LiveId" clId="{27D0293E-1BD7-43EA-AAE4-48E561B50BE1}" dt="2024-08-19T08:31:13.134" v="572" actId="478"/>
          <ac:spMkLst>
            <pc:docMk/>
            <pc:sldMk cId="3452637019" sldId="261"/>
            <ac:spMk id="2" creationId="{BBD9E8D9-6E8B-5D09-D1D5-00D7C612D3F0}"/>
          </ac:spMkLst>
        </pc:spChg>
        <pc:spChg chg="del">
          <ac:chgData name="Ryo Suhara" userId="2d319992da703ee6" providerId="LiveId" clId="{27D0293E-1BD7-43EA-AAE4-48E561B50BE1}" dt="2024-08-19T08:31:13.134" v="572" actId="478"/>
          <ac:spMkLst>
            <pc:docMk/>
            <pc:sldMk cId="3452637019" sldId="261"/>
            <ac:spMk id="3" creationId="{AEE87177-9368-63F7-7986-705F230B9978}"/>
          </ac:spMkLst>
        </pc:spChg>
        <pc:picChg chg="add mod">
          <ac:chgData name="Ryo Suhara" userId="2d319992da703ee6" providerId="LiveId" clId="{27D0293E-1BD7-43EA-AAE4-48E561B50BE1}" dt="2024-08-19T08:34:49.325" v="598" actId="1076"/>
          <ac:picMkLst>
            <pc:docMk/>
            <pc:sldMk cId="3452637019" sldId="261"/>
            <ac:picMk id="5" creationId="{C5A9CB40-0092-A107-9FDF-B77482A8734B}"/>
          </ac:picMkLst>
        </pc:picChg>
        <pc:picChg chg="add mod">
          <ac:chgData name="Ryo Suhara" userId="2d319992da703ee6" providerId="LiveId" clId="{27D0293E-1BD7-43EA-AAE4-48E561B50BE1}" dt="2024-08-19T08:35:00.313" v="600" actId="1076"/>
          <ac:picMkLst>
            <pc:docMk/>
            <pc:sldMk cId="3452637019" sldId="261"/>
            <ac:picMk id="7" creationId="{396C896F-6433-F16E-2954-D7D7AD2D07B6}"/>
          </ac:picMkLst>
        </pc:picChg>
        <pc:picChg chg="add mod">
          <ac:chgData name="Ryo Suhara" userId="2d319992da703ee6" providerId="LiveId" clId="{27D0293E-1BD7-43EA-AAE4-48E561B50BE1}" dt="2024-08-19T08:35:12.598" v="602" actId="1076"/>
          <ac:picMkLst>
            <pc:docMk/>
            <pc:sldMk cId="3452637019" sldId="261"/>
            <ac:picMk id="9" creationId="{0ED40342-CDB3-491E-9E67-5952378CA93A}"/>
          </ac:picMkLst>
        </pc:picChg>
        <pc:picChg chg="add del mod">
          <ac:chgData name="Ryo Suhara" userId="2d319992da703ee6" providerId="LiveId" clId="{27D0293E-1BD7-43EA-AAE4-48E561B50BE1}" dt="2024-08-19T08:37:06.217" v="616" actId="21"/>
          <ac:picMkLst>
            <pc:docMk/>
            <pc:sldMk cId="3452637019" sldId="261"/>
            <ac:picMk id="10" creationId="{ADB86F14-3F7B-76B3-AAB6-4CFFEA6C49D1}"/>
          </ac:picMkLst>
        </pc:picChg>
        <pc:picChg chg="add del mod">
          <ac:chgData name="Ryo Suhara" userId="2d319992da703ee6" providerId="LiveId" clId="{27D0293E-1BD7-43EA-AAE4-48E561B50BE1}" dt="2024-08-19T08:53:51.172" v="623" actId="478"/>
          <ac:picMkLst>
            <pc:docMk/>
            <pc:sldMk cId="3452637019" sldId="261"/>
            <ac:picMk id="11" creationId="{142618DE-5200-98C4-1D3F-9E74D923B9E4}"/>
          </ac:picMkLst>
        </pc:picChg>
      </pc:sldChg>
      <pc:sldChg chg="addSp delSp modSp add mod modNotesTx">
        <pc:chgData name="Ryo Suhara" userId="2d319992da703ee6" providerId="LiveId" clId="{27D0293E-1BD7-43EA-AAE4-48E561B50BE1}" dt="2024-08-19T08:54:13.692" v="626" actId="478"/>
        <pc:sldMkLst>
          <pc:docMk/>
          <pc:sldMk cId="405244060" sldId="262"/>
        </pc:sldMkLst>
        <pc:picChg chg="add mod">
          <ac:chgData name="Ryo Suhara" userId="2d319992da703ee6" providerId="LiveId" clId="{27D0293E-1BD7-43EA-AAE4-48E561B50BE1}" dt="2024-08-19T08:32:37.256" v="584" actId="1076"/>
          <ac:picMkLst>
            <pc:docMk/>
            <pc:sldMk cId="405244060" sldId="262"/>
            <ac:picMk id="3" creationId="{E38F6E9E-8A77-9604-A638-F8490C0FE8CF}"/>
          </ac:picMkLst>
        </pc:picChg>
        <pc:picChg chg="add mod">
          <ac:chgData name="Ryo Suhara" userId="2d319992da703ee6" providerId="LiveId" clId="{27D0293E-1BD7-43EA-AAE4-48E561B50BE1}" dt="2024-08-19T08:33:15.614" v="591" actId="1076"/>
          <ac:picMkLst>
            <pc:docMk/>
            <pc:sldMk cId="405244060" sldId="262"/>
            <ac:picMk id="5" creationId="{C7F57182-C7E7-79A1-86A4-BE67410F4BC9}"/>
          </ac:picMkLst>
        </pc:picChg>
        <pc:picChg chg="add mod">
          <ac:chgData name="Ryo Suhara" userId="2d319992da703ee6" providerId="LiveId" clId="{27D0293E-1BD7-43EA-AAE4-48E561B50BE1}" dt="2024-08-19T08:33:05.970" v="588" actId="1076"/>
          <ac:picMkLst>
            <pc:docMk/>
            <pc:sldMk cId="405244060" sldId="262"/>
            <ac:picMk id="7" creationId="{0AED6F6A-8C33-BC54-6AA2-62348B3327DB}"/>
          </ac:picMkLst>
        </pc:picChg>
        <pc:picChg chg="add del mod">
          <ac:chgData name="Ryo Suhara" userId="2d319992da703ee6" providerId="LiveId" clId="{27D0293E-1BD7-43EA-AAE4-48E561B50BE1}" dt="2024-08-19T08:34:11.546" v="596" actId="21"/>
          <ac:picMkLst>
            <pc:docMk/>
            <pc:sldMk cId="405244060" sldId="262"/>
            <ac:picMk id="8" creationId="{F9B3054F-4EAA-B06C-FDEB-8AE7867183C3}"/>
          </ac:picMkLst>
        </pc:picChg>
        <pc:picChg chg="add del mod">
          <ac:chgData name="Ryo Suhara" userId="2d319992da703ee6" providerId="LiveId" clId="{27D0293E-1BD7-43EA-AAE4-48E561B50BE1}" dt="2024-08-19T08:54:13.692" v="626" actId="478"/>
          <ac:picMkLst>
            <pc:docMk/>
            <pc:sldMk cId="405244060" sldId="262"/>
            <ac:picMk id="9" creationId="{45046B7A-523C-0175-DF40-181E640E352A}"/>
          </ac:picMkLst>
        </pc:picChg>
      </pc:sldChg>
      <pc:sldChg chg="addSp delSp modSp add mod">
        <pc:chgData name="Ryo Suhara" userId="2d319992da703ee6" providerId="LiveId" clId="{27D0293E-1BD7-43EA-AAE4-48E561B50BE1}" dt="2024-08-20T01:17:19.137" v="774" actId="478"/>
        <pc:sldMkLst>
          <pc:docMk/>
          <pc:sldMk cId="3867127959" sldId="263"/>
        </pc:sldMkLst>
        <pc:picChg chg="add mod">
          <ac:chgData name="Ryo Suhara" userId="2d319992da703ee6" providerId="LiveId" clId="{27D0293E-1BD7-43EA-AAE4-48E561B50BE1}" dt="2024-08-19T08:35:54.169" v="605" actId="1076"/>
          <ac:picMkLst>
            <pc:docMk/>
            <pc:sldMk cId="3867127959" sldId="263"/>
            <ac:picMk id="3" creationId="{C08261F3-AF9A-1886-5412-E611DB7E02F2}"/>
          </ac:picMkLst>
        </pc:picChg>
        <pc:picChg chg="add mod">
          <ac:chgData name="Ryo Suhara" userId="2d319992da703ee6" providerId="LiveId" clId="{27D0293E-1BD7-43EA-AAE4-48E561B50BE1}" dt="2024-08-19T08:36:04.519" v="607" actId="1076"/>
          <ac:picMkLst>
            <pc:docMk/>
            <pc:sldMk cId="3867127959" sldId="263"/>
            <ac:picMk id="5" creationId="{7AD6857B-3017-D2AF-E7FA-335F40287EC8}"/>
          </ac:picMkLst>
        </pc:picChg>
        <pc:picChg chg="add mod">
          <ac:chgData name="Ryo Suhara" userId="2d319992da703ee6" providerId="LiveId" clId="{27D0293E-1BD7-43EA-AAE4-48E561B50BE1}" dt="2024-08-19T08:36:15.783" v="609" actId="1076"/>
          <ac:picMkLst>
            <pc:docMk/>
            <pc:sldMk cId="3867127959" sldId="263"/>
            <ac:picMk id="7" creationId="{CBACE3D3-F09D-5817-335C-396E93DC471C}"/>
          </ac:picMkLst>
        </pc:picChg>
        <pc:picChg chg="add del mod">
          <ac:chgData name="Ryo Suhara" userId="2d319992da703ee6" providerId="LiveId" clId="{27D0293E-1BD7-43EA-AAE4-48E561B50BE1}" dt="2024-08-20T01:17:19.137" v="774" actId="478"/>
          <ac:picMkLst>
            <pc:docMk/>
            <pc:sldMk cId="3867127959" sldId="263"/>
            <ac:picMk id="8" creationId="{5654211B-62C9-515E-2540-17AB8BFF7F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52F84-AD40-4659-BA71-93E0A51A620F}" type="datetimeFigureOut">
              <a:rPr kumimoji="1" lang="ja-JP" altLang="en-US" smtClean="0"/>
              <a:t>2024/8/20</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84C74-FD1B-449A-9C8E-64FAEA417CE3}" type="slidenum">
              <a:rPr kumimoji="1" lang="ja-JP" altLang="en-US" smtClean="0"/>
              <a:t>‹#›</a:t>
            </a:fld>
            <a:endParaRPr kumimoji="1" lang="ja-JP" altLang="en-US"/>
          </a:p>
        </p:txBody>
      </p:sp>
    </p:spTree>
    <p:extLst>
      <p:ext uri="{BB962C8B-B14F-4D97-AF65-F5344CB8AC3E}">
        <p14:creationId xmlns:p14="http://schemas.microsoft.com/office/powerpoint/2010/main" val="42581934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b="1" dirty="0"/>
              <a:t>N</a:t>
            </a:r>
          </a:p>
          <a:p>
            <a:r>
              <a:rPr lang="en-US" altLang="ja-JP" b="1" dirty="0"/>
              <a:t>Left Graph (First LSA Component)</a:t>
            </a:r>
          </a:p>
          <a:p>
            <a:r>
              <a:rPr lang="en-US" altLang="ja-JP" dirty="0"/>
              <a:t>The words in this component, such as "like," "think," "people," "feel," and "love," suggest a focus on </a:t>
            </a:r>
            <a:r>
              <a:rPr lang="en-US" altLang="ja-JP" b="1" dirty="0"/>
              <a:t>personal experiences, emotions, and general reflections</a:t>
            </a:r>
            <a:r>
              <a:rPr lang="en-US" altLang="ja-JP" dirty="0"/>
              <a:t>. This component appears to capture the </a:t>
            </a:r>
            <a:r>
              <a:rPr lang="en-US" altLang="ja-JP" b="1" dirty="0"/>
              <a:t>"Personal and Reflective Communication"</a:t>
            </a:r>
            <a:r>
              <a:rPr lang="en-US" altLang="ja-JP" dirty="0"/>
              <a:t> aspect of language.</a:t>
            </a:r>
          </a:p>
          <a:p>
            <a:r>
              <a:rPr lang="en-US" altLang="ja-JP" b="1" dirty="0"/>
              <a:t>Right Graph (Second LSA Component)</a:t>
            </a:r>
          </a:p>
          <a:p>
            <a:r>
              <a:rPr lang="en-US" altLang="ja-JP" dirty="0"/>
              <a:t>The words in this component, such as "</a:t>
            </a:r>
            <a:r>
              <a:rPr lang="en-US" altLang="ja-JP" dirty="0" err="1"/>
              <a:t>ni</a:t>
            </a:r>
            <a:r>
              <a:rPr lang="en-US" altLang="ja-JP" dirty="0"/>
              <a:t>," "</a:t>
            </a:r>
            <a:r>
              <a:rPr lang="en-US" altLang="ja-JP" dirty="0" err="1"/>
              <a:t>fe</a:t>
            </a:r>
            <a:r>
              <a:rPr lang="en-US" altLang="ja-JP" dirty="0"/>
              <a:t>," "cognitive," "function," and "dominant," indicate a focus on </a:t>
            </a:r>
            <a:r>
              <a:rPr lang="en-US" altLang="ja-JP" b="1" dirty="0"/>
              <a:t>psychological concepts, cognitive functions, and personality theory</a:t>
            </a:r>
            <a:r>
              <a:rPr lang="en-US" altLang="ja-JP" dirty="0"/>
              <a:t>. This component seems to represent the </a:t>
            </a:r>
            <a:r>
              <a:rPr lang="en-US" altLang="ja-JP" b="1" dirty="0"/>
              <a:t>"Cognitive Function and Personality Theory"</a:t>
            </a:r>
            <a:r>
              <a:rPr lang="en-US" altLang="ja-JP" dirty="0"/>
              <a:t> aspect of language.</a:t>
            </a:r>
          </a:p>
          <a:p>
            <a:r>
              <a:rPr lang="en-US" altLang="ja-JP" dirty="0"/>
              <a:t>So, the best names for the two LSA components might be:</a:t>
            </a:r>
          </a:p>
          <a:p>
            <a:pPr>
              <a:buFont typeface="+mj-lt"/>
              <a:buAutoNum type="arabicPeriod"/>
            </a:pPr>
            <a:r>
              <a:rPr lang="en-US" altLang="ja-JP" b="1" dirty="0"/>
              <a:t>First LSA Component (Left): "Personal and Reflective Communication"</a:t>
            </a:r>
            <a:endParaRPr lang="en-US" altLang="ja-JP" dirty="0"/>
          </a:p>
          <a:p>
            <a:pPr>
              <a:buFont typeface="+mj-lt"/>
              <a:buAutoNum type="arabicPeriod"/>
            </a:pPr>
            <a:r>
              <a:rPr lang="en-US" altLang="ja-JP" b="1" dirty="0"/>
              <a:t>Second LSA Component (Right): "Cognitive Function and Personality Theory"</a:t>
            </a:r>
            <a:endParaRPr lang="en-US" altLang="ja-JP" dirty="0"/>
          </a:p>
          <a:p>
            <a:endParaRPr kumimoji="1" lang="en-US" altLang="ja-JP" dirty="0"/>
          </a:p>
          <a:p>
            <a:r>
              <a:rPr kumimoji="1" lang="en-US" altLang="ja-JP" b="1" dirty="0"/>
              <a:t>S</a:t>
            </a:r>
          </a:p>
          <a:p>
            <a:r>
              <a:rPr lang="en-US" altLang="ja-JP" b="1" dirty="0"/>
              <a:t>Left Graph (First LSA Component)</a:t>
            </a:r>
          </a:p>
          <a:p>
            <a:r>
              <a:rPr lang="en-US" altLang="ja-JP" dirty="0"/>
              <a:t>The words in this component, such as "like," "think," "people," "know," and "feel," suggest a focus on </a:t>
            </a:r>
            <a:r>
              <a:rPr lang="en-US" altLang="ja-JP" b="1" dirty="0"/>
              <a:t>personal thoughts, general interactions, and emotional expressions</a:t>
            </a:r>
            <a:r>
              <a:rPr lang="en-US" altLang="ja-JP" dirty="0"/>
              <a:t>. This component seems to capture the </a:t>
            </a:r>
            <a:r>
              <a:rPr lang="en-US" altLang="ja-JP" b="1" dirty="0"/>
              <a:t>"General Thought and Emotional Expression"</a:t>
            </a:r>
            <a:r>
              <a:rPr lang="en-US" altLang="ja-JP" dirty="0"/>
              <a:t> aspect of language.</a:t>
            </a:r>
          </a:p>
          <a:p>
            <a:r>
              <a:rPr lang="en-US" altLang="ja-JP" b="1" dirty="0"/>
              <a:t>Right Graph (Second LSA Component)</a:t>
            </a:r>
          </a:p>
          <a:p>
            <a:r>
              <a:rPr lang="en-US" altLang="ja-JP" dirty="0"/>
              <a:t>The words in this component, such as "</a:t>
            </a:r>
            <a:r>
              <a:rPr lang="en-US" altLang="ja-JP" dirty="0" err="1"/>
              <a:t>tapatalk</a:t>
            </a:r>
            <a:r>
              <a:rPr lang="en-US" altLang="ja-JP" dirty="0"/>
              <a:t>," "sent," "</a:t>
            </a:r>
            <a:r>
              <a:rPr lang="en-US" altLang="ja-JP" dirty="0" err="1"/>
              <a:t>iphone</a:t>
            </a:r>
            <a:r>
              <a:rPr lang="en-US" altLang="ja-JP" dirty="0"/>
              <a:t>," "nexus," and "functions," indicate a focus on </a:t>
            </a:r>
            <a:r>
              <a:rPr lang="en-US" altLang="ja-JP" b="1" dirty="0"/>
              <a:t>technical terms, product usage, and communication platforms</a:t>
            </a:r>
            <a:r>
              <a:rPr lang="en-US" altLang="ja-JP" dirty="0"/>
              <a:t>. This component seems to represent the </a:t>
            </a:r>
            <a:r>
              <a:rPr lang="en-US" altLang="ja-JP" b="1" dirty="0"/>
              <a:t>"Technical Communication and Product Interaction"</a:t>
            </a:r>
            <a:r>
              <a:rPr lang="en-US" altLang="ja-JP" dirty="0"/>
              <a:t> aspect of language.</a:t>
            </a:r>
          </a:p>
          <a:p>
            <a:r>
              <a:rPr lang="en-US" altLang="ja-JP" dirty="0"/>
              <a:t>So, the best names for the two LSA components might be:</a:t>
            </a:r>
          </a:p>
          <a:p>
            <a:pPr>
              <a:buFont typeface="+mj-lt"/>
              <a:buAutoNum type="arabicPeriod"/>
            </a:pPr>
            <a:r>
              <a:rPr lang="en-US" altLang="ja-JP" b="1" dirty="0"/>
              <a:t>First LSA Component (Left): "General Thought and Emotional Expression"</a:t>
            </a:r>
            <a:endParaRPr lang="en-US" altLang="ja-JP" dirty="0"/>
          </a:p>
          <a:p>
            <a:pPr>
              <a:buFont typeface="+mj-lt"/>
              <a:buAutoNum type="arabicPeriod"/>
            </a:pPr>
            <a:r>
              <a:rPr lang="en-US" altLang="ja-JP" b="1" dirty="0"/>
              <a:t>Second LSA Component (Right): "Technical Communication and Product Interaction"</a:t>
            </a:r>
            <a:endParaRPr lang="en-US" altLang="ja-JP" dirty="0"/>
          </a:p>
          <a:p>
            <a:endParaRPr kumimoji="1" lang="en-US" altLang="ja-JP" dirty="0"/>
          </a:p>
          <a:p>
            <a:r>
              <a:rPr kumimoji="1" lang="en-US" altLang="ja-JP" b="1" dirty="0"/>
              <a:t>J</a:t>
            </a:r>
          </a:p>
          <a:p>
            <a:r>
              <a:rPr lang="en-US" altLang="ja-JP" b="1" dirty="0"/>
              <a:t>Left Graph (First LSA Component)</a:t>
            </a:r>
          </a:p>
          <a:p>
            <a:r>
              <a:rPr lang="en-US" altLang="ja-JP" dirty="0"/>
              <a:t>The words in this component, such as "like," "think," "people," "know," and "feel," suggest a focus on </a:t>
            </a:r>
            <a:r>
              <a:rPr lang="en-US" altLang="ja-JP" b="1" dirty="0"/>
              <a:t>personal reflections, social interactions, and emotional expressions</a:t>
            </a:r>
            <a:r>
              <a:rPr lang="en-US" altLang="ja-JP" dirty="0"/>
              <a:t>. This component seems to capture the </a:t>
            </a:r>
            <a:r>
              <a:rPr lang="en-US" altLang="ja-JP" b="1" dirty="0"/>
              <a:t>"Social Interaction and Reflective Thought"</a:t>
            </a:r>
            <a:r>
              <a:rPr lang="en-US" altLang="ja-JP" dirty="0"/>
              <a:t> aspect of language.</a:t>
            </a:r>
          </a:p>
          <a:p>
            <a:r>
              <a:rPr lang="en-US" altLang="ja-JP" b="1" dirty="0"/>
              <a:t>Right Graph (Second LSA Component)</a:t>
            </a:r>
          </a:p>
          <a:p>
            <a:r>
              <a:rPr lang="en-US" altLang="ja-JP" dirty="0"/>
              <a:t>The words in this component, such as "</a:t>
            </a:r>
            <a:r>
              <a:rPr lang="en-US" altLang="ja-JP" dirty="0" err="1"/>
              <a:t>fe</a:t>
            </a:r>
            <a:r>
              <a:rPr lang="en-US" altLang="ja-JP" dirty="0"/>
              <a:t>," "</a:t>
            </a:r>
            <a:r>
              <a:rPr lang="en-US" altLang="ja-JP" dirty="0" err="1"/>
              <a:t>ni</a:t>
            </a:r>
            <a:r>
              <a:rPr lang="en-US" altLang="ja-JP" dirty="0"/>
              <a:t>," "cognitive," "function," and "dominant," indicate a focus on </a:t>
            </a:r>
            <a:r>
              <a:rPr lang="en-US" altLang="ja-JP" b="1" dirty="0"/>
              <a:t>cognitive processes, personality functions, and theoretical discussions</a:t>
            </a:r>
            <a:r>
              <a:rPr lang="en-US" altLang="ja-JP" dirty="0"/>
              <a:t>. This component seems to represent the </a:t>
            </a:r>
            <a:r>
              <a:rPr lang="en-US" altLang="ja-JP" b="1" dirty="0"/>
              <a:t>"Cognitive Functionality and Personality Discourse"</a:t>
            </a:r>
            <a:r>
              <a:rPr lang="en-US" altLang="ja-JP" dirty="0"/>
              <a:t> aspect of language.</a:t>
            </a:r>
          </a:p>
          <a:p>
            <a:r>
              <a:rPr lang="en-US" altLang="ja-JP" dirty="0"/>
              <a:t>So, the best names for the two LSA components might be:</a:t>
            </a:r>
          </a:p>
          <a:p>
            <a:pPr>
              <a:buFont typeface="+mj-lt"/>
              <a:buAutoNum type="arabicPeriod"/>
            </a:pPr>
            <a:r>
              <a:rPr lang="en-US" altLang="ja-JP" b="1" dirty="0"/>
              <a:t>First LSA Component (Left): "Social Interaction and Reflective Thought"</a:t>
            </a:r>
            <a:endParaRPr lang="en-US" altLang="ja-JP" dirty="0"/>
          </a:p>
          <a:p>
            <a:pPr>
              <a:buFont typeface="+mj-lt"/>
              <a:buAutoNum type="arabicPeriod"/>
            </a:pPr>
            <a:r>
              <a:rPr lang="en-US" altLang="ja-JP" b="1" dirty="0"/>
              <a:t>Second LSA Component (Right): "Cognitive Functionality and Personality Discourse"</a:t>
            </a:r>
            <a:endParaRPr lang="en-US" altLang="ja-JP" dirty="0"/>
          </a:p>
          <a:p>
            <a:endParaRPr kumimoji="1" lang="en-US" altLang="ja-JP" dirty="0"/>
          </a:p>
          <a:p>
            <a:endParaRPr kumimoji="1" lang="en-US" altLang="ja-JP" dirty="0"/>
          </a:p>
          <a:p>
            <a:r>
              <a:rPr kumimoji="1" lang="en-US" altLang="ja-JP" b="1" dirty="0"/>
              <a:t>P</a:t>
            </a:r>
          </a:p>
          <a:p>
            <a:r>
              <a:rPr lang="en-US" altLang="ja-JP" b="1" dirty="0"/>
              <a:t>Left Graph (First LSA Component)</a:t>
            </a:r>
          </a:p>
          <a:p>
            <a:r>
              <a:rPr lang="en-US" altLang="ja-JP" dirty="0"/>
              <a:t>The words in this component, such as "like," "think," "people," "really," and "know," suggest a focus on </a:t>
            </a:r>
            <a:r>
              <a:rPr lang="en-US" altLang="ja-JP" b="1" dirty="0"/>
              <a:t>personal opinions, general reflections, and emotional responses</a:t>
            </a:r>
            <a:r>
              <a:rPr lang="en-US" altLang="ja-JP" dirty="0"/>
              <a:t>. This component seems to capture the </a:t>
            </a:r>
            <a:r>
              <a:rPr lang="en-US" altLang="ja-JP" b="1" dirty="0"/>
              <a:t>"Personal Reflection and Emotional Expression"</a:t>
            </a:r>
            <a:r>
              <a:rPr lang="en-US" altLang="ja-JP" dirty="0"/>
              <a:t> aspect of language.</a:t>
            </a:r>
          </a:p>
          <a:p>
            <a:r>
              <a:rPr lang="en-US" altLang="ja-JP" b="1" dirty="0"/>
              <a:t>Right Graph (Second LSA Component)</a:t>
            </a:r>
          </a:p>
          <a:p>
            <a:r>
              <a:rPr lang="en-US" altLang="ja-JP" dirty="0"/>
              <a:t>The words in this component, such as "fi," "</a:t>
            </a:r>
            <a:r>
              <a:rPr lang="en-US" altLang="ja-JP" dirty="0" err="1"/>
              <a:t>fe</a:t>
            </a:r>
            <a:r>
              <a:rPr lang="en-US" altLang="ja-JP" dirty="0"/>
              <a:t>," "cognitive," "functions," and "socionics," indicate a focus on </a:t>
            </a:r>
            <a:r>
              <a:rPr lang="en-US" altLang="ja-JP" b="1" dirty="0"/>
              <a:t>cognitive functions, personality theory, and analytical discussions</a:t>
            </a:r>
            <a:r>
              <a:rPr lang="en-US" altLang="ja-JP" dirty="0"/>
              <a:t>. This component seems to represent the </a:t>
            </a:r>
            <a:r>
              <a:rPr lang="en-US" altLang="ja-JP" b="1" dirty="0"/>
              <a:t>"Cognitive Processes and Personality Theory"</a:t>
            </a:r>
            <a:r>
              <a:rPr lang="en-US" altLang="ja-JP" dirty="0"/>
              <a:t> aspect of language.</a:t>
            </a:r>
          </a:p>
          <a:p>
            <a:r>
              <a:rPr lang="en-US" altLang="ja-JP" dirty="0"/>
              <a:t>So, the best names for the two LSA components might be:</a:t>
            </a:r>
          </a:p>
          <a:p>
            <a:pPr>
              <a:buFont typeface="+mj-lt"/>
              <a:buAutoNum type="arabicPeriod"/>
            </a:pPr>
            <a:r>
              <a:rPr lang="en-US" altLang="ja-JP" b="1" dirty="0"/>
              <a:t>First LSA Component (Left): "Personal Reflection and Emotional Expression"</a:t>
            </a:r>
            <a:endParaRPr lang="en-US" altLang="ja-JP" dirty="0"/>
          </a:p>
          <a:p>
            <a:pPr>
              <a:buFont typeface="+mj-lt"/>
              <a:buAutoNum type="arabicPeriod"/>
            </a:pPr>
            <a:r>
              <a:rPr lang="en-US" altLang="ja-JP" b="1" dirty="0"/>
              <a:t>Second LSA Component (Right): "Cognitive Processes and Personality Theory"</a:t>
            </a:r>
            <a:endParaRPr lang="en-US" altLang="ja-JP" dirty="0"/>
          </a:p>
          <a:p>
            <a:endParaRPr kumimoji="1" lang="en-US" altLang="ja-JP" dirty="0"/>
          </a:p>
          <a:p>
            <a:endParaRPr kumimoji="1" lang="en-US" altLang="ja-JP" dirty="0"/>
          </a:p>
          <a:p>
            <a:endParaRPr kumimoji="1" lang="ja-JP" altLang="en-US" dirty="0"/>
          </a:p>
        </p:txBody>
      </p:sp>
      <p:sp>
        <p:nvSpPr>
          <p:cNvPr id="4" name="Slide Number Placeholder 3"/>
          <p:cNvSpPr>
            <a:spLocks noGrp="1"/>
          </p:cNvSpPr>
          <p:nvPr>
            <p:ph type="sldNum" sz="quarter" idx="5"/>
          </p:nvPr>
        </p:nvSpPr>
        <p:spPr/>
        <p:txBody>
          <a:bodyPr/>
          <a:lstStyle/>
          <a:p>
            <a:fld id="{58A84C74-FD1B-449A-9C8E-64FAEA417CE3}" type="slidenum">
              <a:rPr kumimoji="1" lang="ja-JP" altLang="en-US" smtClean="0"/>
              <a:t>3</a:t>
            </a:fld>
            <a:endParaRPr kumimoji="1" lang="ja-JP" altLang="en-US"/>
          </a:p>
        </p:txBody>
      </p:sp>
    </p:spTree>
    <p:extLst>
      <p:ext uri="{BB962C8B-B14F-4D97-AF65-F5344CB8AC3E}">
        <p14:creationId xmlns:p14="http://schemas.microsoft.com/office/powerpoint/2010/main" val="1786262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GPT4o</a:t>
            </a:r>
          </a:p>
          <a:p>
            <a:r>
              <a:rPr lang="en-US" altLang="ja-JP" b="1" dirty="0"/>
              <a:t>Left Graph (First LSA Component)</a:t>
            </a:r>
          </a:p>
          <a:p>
            <a:r>
              <a:rPr lang="en-US" altLang="ja-JP" dirty="0"/>
              <a:t>The words in this component, such as "like," "think," "people," "know," and "feel," suggest a focus on </a:t>
            </a:r>
            <a:r>
              <a:rPr lang="en-US" altLang="ja-JP" b="1" dirty="0"/>
              <a:t>personal experiences, emotions, and interpersonal interactions</a:t>
            </a:r>
            <a:r>
              <a:rPr lang="en-US" altLang="ja-JP" dirty="0"/>
              <a:t>. This component seems to capture the </a:t>
            </a:r>
            <a:r>
              <a:rPr lang="en-US" altLang="ja-JP" b="1" dirty="0"/>
              <a:t>"Interpersonal and Emotional Engagement"</a:t>
            </a:r>
            <a:r>
              <a:rPr lang="en-US" altLang="ja-JP" dirty="0"/>
              <a:t> aspect of language.</a:t>
            </a:r>
          </a:p>
          <a:p>
            <a:r>
              <a:rPr lang="en-US" altLang="ja-JP" b="1" dirty="0"/>
              <a:t>Right Graph (Second LSA Component)</a:t>
            </a:r>
          </a:p>
          <a:p>
            <a:r>
              <a:rPr lang="en-US" altLang="ja-JP" dirty="0"/>
              <a:t>The words in this component, such as "functions," "cognitive," "dominant," "inferior," and "enneagram," indicate a focus on </a:t>
            </a:r>
            <a:r>
              <a:rPr lang="en-US" altLang="ja-JP" b="1" dirty="0"/>
              <a:t>technical terminology, cognitive functions, and personality theory</a:t>
            </a:r>
            <a:r>
              <a:rPr lang="en-US" altLang="ja-JP" dirty="0"/>
              <a:t>. This component seems to reflect the </a:t>
            </a:r>
            <a:r>
              <a:rPr lang="en-US" altLang="ja-JP" b="1" dirty="0"/>
              <a:t>"Cognitive and Theoretical Analysis"</a:t>
            </a:r>
            <a:r>
              <a:rPr lang="en-US" altLang="ja-JP" dirty="0"/>
              <a:t> aspect of language.</a:t>
            </a:r>
          </a:p>
          <a:p>
            <a:r>
              <a:rPr lang="en-US" altLang="ja-JP" dirty="0"/>
              <a:t>So, the best names for the two LSA components might be:</a:t>
            </a:r>
          </a:p>
          <a:p>
            <a:pPr>
              <a:buFont typeface="+mj-lt"/>
              <a:buAutoNum type="arabicPeriod"/>
            </a:pPr>
            <a:r>
              <a:rPr lang="en-US" altLang="ja-JP" b="1" dirty="0"/>
              <a:t>First LSA Component (Left): "Interpersonal and Emotional Engagement"</a:t>
            </a:r>
            <a:endParaRPr lang="en-US" altLang="ja-JP" dirty="0"/>
          </a:p>
          <a:p>
            <a:pPr>
              <a:buFont typeface="+mj-lt"/>
              <a:buAutoNum type="arabicPeriod"/>
            </a:pPr>
            <a:r>
              <a:rPr lang="en-US" altLang="ja-JP" b="1" dirty="0"/>
              <a:t>Second LSA Component (Right): "Cognitive and Theoretical Analysis"</a:t>
            </a:r>
            <a:endParaRPr lang="en-US" altLang="ja-JP" dirty="0"/>
          </a:p>
          <a:p>
            <a:endParaRPr kumimoji="1" lang="en-US" altLang="ja-JP" dirty="0"/>
          </a:p>
          <a:p>
            <a:endParaRPr kumimoji="1" lang="en-US" altLang="ja-JP" b="1" dirty="0"/>
          </a:p>
          <a:p>
            <a:endParaRPr kumimoji="1" lang="ja-JP" altLang="en-US" dirty="0"/>
          </a:p>
        </p:txBody>
      </p:sp>
      <p:sp>
        <p:nvSpPr>
          <p:cNvPr id="4" name="Slide Number Placeholder 3"/>
          <p:cNvSpPr>
            <a:spLocks noGrp="1"/>
          </p:cNvSpPr>
          <p:nvPr>
            <p:ph type="sldNum" sz="quarter" idx="5"/>
          </p:nvPr>
        </p:nvSpPr>
        <p:spPr/>
        <p:txBody>
          <a:bodyPr/>
          <a:lstStyle/>
          <a:p>
            <a:fld id="{58A84C74-FD1B-449A-9C8E-64FAEA417CE3}" type="slidenum">
              <a:rPr kumimoji="1" lang="ja-JP" altLang="en-US" smtClean="0"/>
              <a:t>4</a:t>
            </a:fld>
            <a:endParaRPr kumimoji="1" lang="ja-JP" altLang="en-US"/>
          </a:p>
        </p:txBody>
      </p:sp>
    </p:spTree>
    <p:extLst>
      <p:ext uri="{BB962C8B-B14F-4D97-AF65-F5344CB8AC3E}">
        <p14:creationId xmlns:p14="http://schemas.microsoft.com/office/powerpoint/2010/main" val="1471902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altLang="ja-JP" b="1" dirty="0"/>
              <a:t>Word Cloud Analysis</a:t>
            </a:r>
            <a:r>
              <a:rPr lang="en-US" altLang="ja-JP" dirty="0"/>
              <a:t>:</a:t>
            </a:r>
          </a:p>
          <a:p>
            <a:pPr marL="742950" lvl="1" indent="-285750">
              <a:buFont typeface="+mj-lt"/>
              <a:buAutoNum type="arabicPeriod"/>
            </a:pPr>
            <a:r>
              <a:rPr lang="en-US" altLang="ja-JP" b="1" dirty="0"/>
              <a:t>Correct Predictions</a:t>
            </a:r>
            <a:r>
              <a:rPr lang="en-US" altLang="ja-JP" dirty="0"/>
              <a:t>: The word cloud for correct predictions in the S trait shows a focus on words such as "think," "don't," "people," "get," "know," and "like." These terms suggest a focus on immediate experiences, practical considerations, and concrete details, which align with the Sensing trait's preference for focusing on the present moment and tangible realities.</a:t>
            </a:r>
          </a:p>
          <a:p>
            <a:pPr marL="742950" lvl="1" indent="-285750">
              <a:buFont typeface="+mj-lt"/>
              <a:buAutoNum type="arabicPeriod"/>
            </a:pPr>
            <a:r>
              <a:rPr lang="en-US" altLang="ja-JP" b="1" dirty="0"/>
              <a:t>Incorrect Predictions</a:t>
            </a:r>
            <a:r>
              <a:rPr lang="en-US" altLang="ja-JP" dirty="0"/>
              <a:t>: The word cloud for incorrect predictions also features many of the same words, but with a more pronounced presence of terms like "want," "really," and "good." This may indicate that incorrect predictions are associated with language that is less grounded in the here-and-now and more abstract or emotionally driven.</a:t>
            </a:r>
          </a:p>
          <a:p>
            <a:pPr>
              <a:buFont typeface="+mj-lt"/>
              <a:buAutoNum type="arabicPeriod"/>
            </a:pPr>
            <a:r>
              <a:rPr lang="en-US" altLang="ja-JP" b="1" dirty="0"/>
              <a:t>Word Frequency Difference Analysis</a:t>
            </a:r>
            <a:r>
              <a:rPr lang="en-US" altLang="ja-JP" dirty="0"/>
              <a:t>:</a:t>
            </a:r>
          </a:p>
          <a:p>
            <a:pPr marL="742950" lvl="1" indent="-285750">
              <a:buFont typeface="+mj-lt"/>
              <a:buAutoNum type="arabicPeriod"/>
            </a:pPr>
            <a:r>
              <a:rPr lang="en-US" altLang="ja-JP" dirty="0"/>
              <a:t>The third graph, which shows the difference in word frequency between correct and incorrect predictions, reveals some interesting trends:</a:t>
            </a:r>
          </a:p>
          <a:p>
            <a:pPr marL="1143000" lvl="2" indent="-228600">
              <a:buFont typeface="+mj-lt"/>
              <a:buAutoNum type="arabicPeriod"/>
            </a:pPr>
            <a:r>
              <a:rPr lang="en-US" altLang="ja-JP" b="1" dirty="0"/>
              <a:t>Words More Frequent in Correct Predictions</a:t>
            </a:r>
            <a:r>
              <a:rPr lang="en-US" altLang="ja-JP" dirty="0"/>
              <a:t>: Words like "time," "get," "using," "job," and "day" are more frequently used in texts that were correctly predicted as Sensing. These terms are associated with practical activities, timelines, and tangible outcomes, reflecting the S trait's focus on concrete experiences.</a:t>
            </a:r>
          </a:p>
          <a:p>
            <a:pPr marL="1143000" lvl="2" indent="-228600">
              <a:buFont typeface="+mj-lt"/>
              <a:buAutoNum type="arabicPeriod"/>
            </a:pPr>
            <a:r>
              <a:rPr lang="en-US" altLang="ja-JP" b="1" dirty="0"/>
              <a:t>Words More Frequent in Incorrect Predictions</a:t>
            </a:r>
            <a:r>
              <a:rPr lang="en-US" altLang="ja-JP" dirty="0"/>
              <a:t>: On the other hand, words like "maybe," "probably," "love," "interested," and "tend" are more frequently found in incorrect predictions. These words imply uncertainty, emotional involvement, or abstract tendencies, which might lead the model to misclassify the trait as something other than Sensing.</a:t>
            </a:r>
          </a:p>
          <a:p>
            <a:pPr>
              <a:buFont typeface="+mj-lt"/>
              <a:buAutoNum type="arabicPeriod"/>
            </a:pPr>
            <a:r>
              <a:rPr lang="en-US" altLang="ja-JP" b="1" dirty="0"/>
              <a:t>Possible Trend</a:t>
            </a:r>
            <a:r>
              <a:rPr lang="en-US" altLang="ja-JP" dirty="0"/>
              <a:t>:</a:t>
            </a:r>
          </a:p>
          <a:p>
            <a:pPr marL="742950" lvl="1" indent="-285750">
              <a:buFont typeface="+mj-lt"/>
              <a:buAutoNum type="arabicPeriod"/>
            </a:pPr>
            <a:r>
              <a:rPr lang="en-US" altLang="ja-JP" dirty="0"/>
              <a:t>The analysis suggests that the model may struggle with S trait predictions when the language used is less concrete and more abstract or emotionally expressive. Sensing individuals tend to focus on what is real and tangible, so when the language in the text reflects this (e.g., using words related to time, actions, or specific objects), the model performs better. However, when the language becomes more speculative or emotionally driven, the model may incorrectly predict the trait, possibly confusing it with traits like Intuition (N) or Feeling (F).</a:t>
            </a:r>
          </a:p>
          <a:p>
            <a:r>
              <a:rPr lang="en-US" altLang="ja-JP" dirty="0"/>
              <a:t>In summary, the model's mispredictions for the S trait may stem from texts that deviate from the typical Sensing language, which is grounded in practicality and the present moment. The presence of more abstract, speculative, or emotionally expressive language in these texts seems to lead to a higher rate of incorrect predictions.</a:t>
            </a:r>
          </a:p>
          <a:p>
            <a:endParaRPr kumimoji="1" lang="ja-JP" altLang="en-US" dirty="0"/>
          </a:p>
        </p:txBody>
      </p:sp>
      <p:sp>
        <p:nvSpPr>
          <p:cNvPr id="4" name="Slide Number Placeholder 3"/>
          <p:cNvSpPr>
            <a:spLocks noGrp="1"/>
          </p:cNvSpPr>
          <p:nvPr>
            <p:ph type="sldNum" sz="quarter" idx="5"/>
          </p:nvPr>
        </p:nvSpPr>
        <p:spPr/>
        <p:txBody>
          <a:bodyPr/>
          <a:lstStyle/>
          <a:p>
            <a:fld id="{58A84C74-FD1B-449A-9C8E-64FAEA417CE3}" type="slidenum">
              <a:rPr kumimoji="1" lang="ja-JP" altLang="en-US" smtClean="0"/>
              <a:t>5</a:t>
            </a:fld>
            <a:endParaRPr kumimoji="1" lang="ja-JP" altLang="en-US"/>
          </a:p>
        </p:txBody>
      </p:sp>
    </p:spTree>
    <p:extLst>
      <p:ext uri="{BB962C8B-B14F-4D97-AF65-F5344CB8AC3E}">
        <p14:creationId xmlns:p14="http://schemas.microsoft.com/office/powerpoint/2010/main" val="19232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b="1" dirty="0"/>
              <a:t>Word Cloud Analysis:</a:t>
            </a:r>
          </a:p>
          <a:p>
            <a:pPr>
              <a:buFont typeface="Arial" panose="020B0604020202020204" pitchFamily="34" charset="0"/>
              <a:buChar char="•"/>
            </a:pPr>
            <a:r>
              <a:rPr lang="en-US" altLang="ja-JP" b="1" dirty="0"/>
              <a:t>Correct Predictions</a:t>
            </a:r>
            <a:r>
              <a:rPr lang="en-US" altLang="ja-JP" dirty="0"/>
              <a:t>:</a:t>
            </a:r>
          </a:p>
          <a:p>
            <a:pPr marL="742950" lvl="1" indent="-285750">
              <a:buFont typeface="Arial" panose="020B0604020202020204" pitchFamily="34" charset="0"/>
              <a:buChar char="•"/>
            </a:pPr>
            <a:r>
              <a:rPr lang="en-US" altLang="ja-JP" dirty="0"/>
              <a:t>In the word cloud for correct predictions, prominent words include "think," "like," "time," "people," and "get." These terms suggest a focus on planning, structured thinking, and concrete actions, which are characteristic of the Judging trait. Words like "time" and "get" imply an orientation towards organization and the completion of tasks, aligning with the Judging preference for structure and decision-making.</a:t>
            </a:r>
          </a:p>
          <a:p>
            <a:pPr>
              <a:buFont typeface="Arial" panose="020B0604020202020204" pitchFamily="34" charset="0"/>
              <a:buChar char="•"/>
            </a:pPr>
            <a:r>
              <a:rPr lang="en-US" altLang="ja-JP" b="1" dirty="0"/>
              <a:t>Incorrect Predictions</a:t>
            </a:r>
            <a:r>
              <a:rPr lang="en-US" altLang="ja-JP" dirty="0"/>
              <a:t>:</a:t>
            </a:r>
          </a:p>
          <a:p>
            <a:pPr marL="742950" lvl="1" indent="-285750">
              <a:buFont typeface="Arial" panose="020B0604020202020204" pitchFamily="34" charset="0"/>
              <a:buChar char="•"/>
            </a:pPr>
            <a:r>
              <a:rPr lang="en-US" altLang="ja-JP" dirty="0"/>
              <a:t>The word cloud for incorrect predictions features words such as "feel," "really," "much," and "good," which are more associated with emotion and less structured thinking. The presence of words like "feel" and "really" indicates a focus on subjective experiences and emotions, which may lead the model to confuse Judging with traits like Feeling (F) or Perceiving (P), where flexibility and emotional consideration are more prominent.</a:t>
            </a:r>
          </a:p>
          <a:p>
            <a:r>
              <a:rPr lang="en-US" altLang="ja-JP" b="1" dirty="0"/>
              <a:t>2. Word Frequency Difference Analysis:</a:t>
            </a:r>
          </a:p>
          <a:p>
            <a:pPr>
              <a:buFont typeface="Arial" panose="020B0604020202020204" pitchFamily="34" charset="0"/>
              <a:buChar char="•"/>
            </a:pPr>
            <a:r>
              <a:rPr lang="en-US" altLang="ja-JP" dirty="0"/>
              <a:t>The third graph shows the difference in word frequency between correct and incorrect predictions. Key observations include:</a:t>
            </a:r>
          </a:p>
          <a:p>
            <a:pPr marL="742950" lvl="1" indent="-285750">
              <a:buFont typeface="Arial" panose="020B0604020202020204" pitchFamily="34" charset="0"/>
              <a:buChar char="•"/>
            </a:pPr>
            <a:r>
              <a:rPr lang="en-US" altLang="ja-JP" b="1" dirty="0"/>
              <a:t>Words More Frequent in Correct Predictions</a:t>
            </a:r>
            <a:r>
              <a:rPr lang="en-US" altLang="ja-JP" dirty="0"/>
              <a:t>:</a:t>
            </a:r>
          </a:p>
          <a:p>
            <a:pPr marL="1143000" lvl="2" indent="-228600">
              <a:buFont typeface="Arial" panose="020B0604020202020204" pitchFamily="34" charset="0"/>
              <a:buChar char="•"/>
            </a:pPr>
            <a:r>
              <a:rPr lang="en-US" altLang="ja-JP" dirty="0"/>
              <a:t>Words like "time," "</a:t>
            </a:r>
            <a:r>
              <a:rPr lang="en-US" altLang="ja-JP" dirty="0" err="1"/>
              <a:t>dont</a:t>
            </a:r>
            <a:r>
              <a:rPr lang="en-US" altLang="ja-JP" dirty="0"/>
              <a:t>," "think," "know," "would," "types," and "people" are significantly more common in correct predictions. These words reflect an emphasis on structured decision-making, practical considerations, and logical reasoning, all of which are hallmarks of the Judging trait. The focus on time management ("time") and direct actions ("get," "would") suggests that when texts contain these elements, the model is better at accurately identifying the Judging trait.</a:t>
            </a:r>
          </a:p>
          <a:p>
            <a:pPr marL="742950" lvl="1" indent="-285750">
              <a:buFont typeface="Arial" panose="020B0604020202020204" pitchFamily="34" charset="0"/>
              <a:buChar char="•"/>
            </a:pPr>
            <a:r>
              <a:rPr lang="en-US" altLang="ja-JP" b="1" dirty="0"/>
              <a:t>Words More Frequent in Incorrect Predictions</a:t>
            </a:r>
            <a:r>
              <a:rPr lang="en-US" altLang="ja-JP" dirty="0"/>
              <a:t>:</a:t>
            </a:r>
          </a:p>
          <a:p>
            <a:pPr marL="1143000" lvl="2" indent="-228600">
              <a:buFont typeface="Arial" panose="020B0604020202020204" pitchFamily="34" charset="0"/>
              <a:buChar char="•"/>
            </a:pPr>
            <a:r>
              <a:rPr lang="en-US" altLang="ja-JP" dirty="0"/>
              <a:t>On the other hand, words like "bit," "maybe," "seems," "feel," and "really" are more frequently found in incorrect predictions. These words are associated with uncertainty, emotional expression, and tentative language, which are less aligned with the Judging trait's preference for decisiveness and structure. This misalignment could lead the model to mistakenly predict another trait, particularly those associated with more flexible and emotionally driven preferences, like Perceiving (P) or Feeling (F).</a:t>
            </a:r>
          </a:p>
          <a:p>
            <a:r>
              <a:rPr lang="en-US" altLang="ja-JP" b="1" dirty="0"/>
              <a:t>3. Possible Trend:</a:t>
            </a:r>
          </a:p>
          <a:p>
            <a:pPr>
              <a:buFont typeface="Arial" panose="020B0604020202020204" pitchFamily="34" charset="0"/>
              <a:buChar char="•"/>
            </a:pPr>
            <a:r>
              <a:rPr lang="en-US" altLang="ja-JP" dirty="0"/>
              <a:t>The analysis suggests that the model performs better in predicting the Judging trait when the text includes language that is structured, time-oriented, and action-focused. Incorrect predictions tend to occur when the language is more subjective, emotionally expressive, or uncertain, which may cause the model to confuse Judging with traits that prioritize flexibility and emotional consideration.</a:t>
            </a:r>
          </a:p>
          <a:p>
            <a:r>
              <a:rPr lang="en-US" altLang="ja-JP" b="1" dirty="0"/>
              <a:t>Summary:</a:t>
            </a:r>
          </a:p>
          <a:p>
            <a:r>
              <a:rPr lang="en-US" altLang="ja-JP" dirty="0"/>
              <a:t>The model's challenges in accurately predicting the Judging trait seem to be linked to the presence of less structured, more emotionally driven language in the text. When the language aligns with the Judging trait's characteristics—structured thinking, time management, and decisive action—the model performs better. However, when the text is more tentative or emotionally focused, the model is more likely to make incorrect predictions, potentially confusing Judging with other traits.</a:t>
            </a:r>
          </a:p>
          <a:p>
            <a:endParaRPr kumimoji="1" lang="ja-JP" altLang="en-US" dirty="0"/>
          </a:p>
        </p:txBody>
      </p:sp>
      <p:sp>
        <p:nvSpPr>
          <p:cNvPr id="4" name="Slide Number Placeholder 3"/>
          <p:cNvSpPr>
            <a:spLocks noGrp="1"/>
          </p:cNvSpPr>
          <p:nvPr>
            <p:ph type="sldNum" sz="quarter" idx="5"/>
          </p:nvPr>
        </p:nvSpPr>
        <p:spPr/>
        <p:txBody>
          <a:bodyPr/>
          <a:lstStyle/>
          <a:p>
            <a:fld id="{58A84C74-FD1B-449A-9C8E-64FAEA417CE3}" type="slidenum">
              <a:rPr kumimoji="1" lang="ja-JP" altLang="en-US" smtClean="0"/>
              <a:t>7</a:t>
            </a:fld>
            <a:endParaRPr kumimoji="1" lang="ja-JP" altLang="en-US"/>
          </a:p>
        </p:txBody>
      </p:sp>
    </p:spTree>
    <p:extLst>
      <p:ext uri="{BB962C8B-B14F-4D97-AF65-F5344CB8AC3E}">
        <p14:creationId xmlns:p14="http://schemas.microsoft.com/office/powerpoint/2010/main" val="353799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F815-9CB3-39B9-91C9-C1D01334238E}"/>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Subtitle 2">
            <a:extLst>
              <a:ext uri="{FF2B5EF4-FFF2-40B4-BE49-F238E27FC236}">
                <a16:creationId xmlns:a16="http://schemas.microsoft.com/office/drawing/2014/main" id="{8A9B4BDF-A54E-1BE1-1125-B50A0CBAD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Date Placeholder 3">
            <a:extLst>
              <a:ext uri="{FF2B5EF4-FFF2-40B4-BE49-F238E27FC236}">
                <a16:creationId xmlns:a16="http://schemas.microsoft.com/office/drawing/2014/main" id="{108416EF-01CF-478E-1050-9CB6740C7533}"/>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5" name="Footer Placeholder 4">
            <a:extLst>
              <a:ext uri="{FF2B5EF4-FFF2-40B4-BE49-F238E27FC236}">
                <a16:creationId xmlns:a16="http://schemas.microsoft.com/office/drawing/2014/main" id="{32F87A16-015F-30FB-12DD-7DA79F730501}"/>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6D91C773-923D-25BD-15E4-D1949DB17C66}"/>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63615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994D-3C9C-A75C-A700-CE8C5BBC061E}"/>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2EBC1413-2F71-0CCA-0251-52124AB32180}"/>
              </a:ext>
            </a:extLst>
          </p:cNvPr>
          <p:cNvSpPr>
            <a:spLocks noGrp="1"/>
          </p:cNvSpPr>
          <p:nvPr>
            <p:ph type="body" orient="vert" idx="1"/>
          </p:nvPr>
        </p:nvSpPr>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2ECCBE47-537B-4401-F084-E94FF2731B2F}"/>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5" name="Footer Placeholder 4">
            <a:extLst>
              <a:ext uri="{FF2B5EF4-FFF2-40B4-BE49-F238E27FC236}">
                <a16:creationId xmlns:a16="http://schemas.microsoft.com/office/drawing/2014/main" id="{929F726F-5BEB-0445-47B8-9FE88D04729B}"/>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C2AECC6B-2411-DF9F-785D-9AEF69A392B8}"/>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26375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06C586-1FF7-CE23-C7C2-E326DBA75E62}"/>
              </a:ext>
            </a:extLst>
          </p:cNvPr>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F04E460F-83DE-3BB5-8553-ADA7120EE331}"/>
              </a:ext>
            </a:extLst>
          </p:cNvPr>
          <p:cNvSpPr>
            <a:spLocks noGrp="1"/>
          </p:cNvSpPr>
          <p:nvPr>
            <p:ph type="body" orient="vert" idx="1"/>
          </p:nvPr>
        </p:nvSpPr>
        <p:spPr>
          <a:xfrm>
            <a:off x="838200" y="365125"/>
            <a:ext cx="7734300" cy="5811838"/>
          </a:xfr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D15D8330-8E1E-C7F4-5BF5-6D72E61858F1}"/>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5" name="Footer Placeholder 4">
            <a:extLst>
              <a:ext uri="{FF2B5EF4-FFF2-40B4-BE49-F238E27FC236}">
                <a16:creationId xmlns:a16="http://schemas.microsoft.com/office/drawing/2014/main" id="{9EB26563-F44F-4EEC-153D-FC36D6994FED}"/>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3B525A89-BB08-74DC-6308-E07DDB11BC40}"/>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285981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DE85-4286-D5CE-26BD-04C34CD0EA2E}"/>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E4BF24D9-FDAF-BA25-5A78-8102E5D935A8}"/>
              </a:ext>
            </a:extLst>
          </p:cNvPr>
          <p:cNvSpPr>
            <a:spLocks noGrp="1"/>
          </p:cNvSpPr>
          <p:nvPr>
            <p:ph idx="1"/>
          </p:nvPr>
        </p:nvSpPr>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29892E0C-1FD3-8B5C-8933-8C61BC03A18D}"/>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5" name="Footer Placeholder 4">
            <a:extLst>
              <a:ext uri="{FF2B5EF4-FFF2-40B4-BE49-F238E27FC236}">
                <a16:creationId xmlns:a16="http://schemas.microsoft.com/office/drawing/2014/main" id="{66CE8FD1-490B-77CF-9106-D4590B2EC9A7}"/>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27E65945-67BC-8550-650F-AC88A9DE3671}"/>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362398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B62C-8FE6-DD8E-05C9-B2AC60C20F7C}"/>
              </a:ext>
            </a:extLst>
          </p:cNvPr>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9DDFC209-F403-B006-F116-44108D5AE2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en-US" altLang="ja-JP"/>
              <a:t>Click to edit Master text styles</a:t>
            </a:r>
          </a:p>
        </p:txBody>
      </p:sp>
      <p:sp>
        <p:nvSpPr>
          <p:cNvPr id="4" name="Date Placeholder 3">
            <a:extLst>
              <a:ext uri="{FF2B5EF4-FFF2-40B4-BE49-F238E27FC236}">
                <a16:creationId xmlns:a16="http://schemas.microsoft.com/office/drawing/2014/main" id="{CBDF4572-7581-92C8-0459-D785504D1965}"/>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5" name="Footer Placeholder 4">
            <a:extLst>
              <a:ext uri="{FF2B5EF4-FFF2-40B4-BE49-F238E27FC236}">
                <a16:creationId xmlns:a16="http://schemas.microsoft.com/office/drawing/2014/main" id="{24D7B251-EC64-B97E-4441-C3BBEA363FA9}"/>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7244E230-EE21-26FC-920B-078FE1D7D7ED}"/>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226995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D554-0591-0602-8E19-FFC733B8AC18}"/>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E544883E-8A04-4F5A-35E5-1FCE0FA8E785}"/>
              </a:ext>
            </a:extLst>
          </p:cNvPr>
          <p:cNvSpPr>
            <a:spLocks noGrp="1"/>
          </p:cNvSpPr>
          <p:nvPr>
            <p:ph sz="half" idx="1"/>
          </p:nvPr>
        </p:nvSpPr>
        <p:spPr>
          <a:xfrm>
            <a:off x="838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a:extLst>
              <a:ext uri="{FF2B5EF4-FFF2-40B4-BE49-F238E27FC236}">
                <a16:creationId xmlns:a16="http://schemas.microsoft.com/office/drawing/2014/main" id="{D7595B00-4374-3D93-E784-2758CB07E752}"/>
              </a:ext>
            </a:extLst>
          </p:cNvPr>
          <p:cNvSpPr>
            <a:spLocks noGrp="1"/>
          </p:cNvSpPr>
          <p:nvPr>
            <p:ph sz="half" idx="2"/>
          </p:nvPr>
        </p:nvSpPr>
        <p:spPr>
          <a:xfrm>
            <a:off x="6172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Date Placeholder 4">
            <a:extLst>
              <a:ext uri="{FF2B5EF4-FFF2-40B4-BE49-F238E27FC236}">
                <a16:creationId xmlns:a16="http://schemas.microsoft.com/office/drawing/2014/main" id="{BEC40E0B-4C00-65A3-1FF9-E034527E8BC9}"/>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6" name="Footer Placeholder 5">
            <a:extLst>
              <a:ext uri="{FF2B5EF4-FFF2-40B4-BE49-F238E27FC236}">
                <a16:creationId xmlns:a16="http://schemas.microsoft.com/office/drawing/2014/main" id="{E4993F47-5FA8-5DDB-2C21-9D92FCF67332}"/>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FFC2FF07-CAC0-7AE0-478E-372ADA1841C6}"/>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321133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20E7-8A2C-FE83-8BE5-E3F2906127AC}"/>
              </a:ext>
            </a:extLst>
          </p:cNvPr>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749AA463-0EDC-C9BD-000F-9C5E85027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a:extLst>
              <a:ext uri="{FF2B5EF4-FFF2-40B4-BE49-F238E27FC236}">
                <a16:creationId xmlns:a16="http://schemas.microsoft.com/office/drawing/2014/main" id="{A700BB48-7261-6C34-49B1-D6C26E989499}"/>
              </a:ext>
            </a:extLst>
          </p:cNvPr>
          <p:cNvSpPr>
            <a:spLocks noGrp="1"/>
          </p:cNvSpPr>
          <p:nvPr>
            <p:ph sz="half" idx="2"/>
          </p:nvPr>
        </p:nvSpPr>
        <p:spPr>
          <a:xfrm>
            <a:off x="839788" y="2505075"/>
            <a:ext cx="5157787"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a:extLst>
              <a:ext uri="{FF2B5EF4-FFF2-40B4-BE49-F238E27FC236}">
                <a16:creationId xmlns:a16="http://schemas.microsoft.com/office/drawing/2014/main" id="{99455DC2-0B6F-8B72-1C1D-393712DC0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a:extLst>
              <a:ext uri="{FF2B5EF4-FFF2-40B4-BE49-F238E27FC236}">
                <a16:creationId xmlns:a16="http://schemas.microsoft.com/office/drawing/2014/main" id="{FF8D9C4A-825D-6ED8-5800-963D522A513C}"/>
              </a:ext>
            </a:extLst>
          </p:cNvPr>
          <p:cNvSpPr>
            <a:spLocks noGrp="1"/>
          </p:cNvSpPr>
          <p:nvPr>
            <p:ph sz="quarter" idx="4"/>
          </p:nvPr>
        </p:nvSpPr>
        <p:spPr>
          <a:xfrm>
            <a:off x="6172200" y="2505075"/>
            <a:ext cx="5183188"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7" name="Date Placeholder 6">
            <a:extLst>
              <a:ext uri="{FF2B5EF4-FFF2-40B4-BE49-F238E27FC236}">
                <a16:creationId xmlns:a16="http://schemas.microsoft.com/office/drawing/2014/main" id="{0BB93BBF-8634-0529-01A4-3E9C29A426DD}"/>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8" name="Footer Placeholder 7">
            <a:extLst>
              <a:ext uri="{FF2B5EF4-FFF2-40B4-BE49-F238E27FC236}">
                <a16:creationId xmlns:a16="http://schemas.microsoft.com/office/drawing/2014/main" id="{56CEB70C-3C4C-C24F-B7C7-643946FF1538}"/>
              </a:ext>
            </a:extLst>
          </p:cNvPr>
          <p:cNvSpPr>
            <a:spLocks noGrp="1"/>
          </p:cNvSpPr>
          <p:nvPr>
            <p:ph type="ftr" sz="quarter" idx="11"/>
          </p:nvPr>
        </p:nvSpPr>
        <p:spPr/>
        <p:txBody>
          <a:bodyPr/>
          <a:lstStyle/>
          <a:p>
            <a:endParaRPr kumimoji="1" lang="ja-JP" altLang="en-US"/>
          </a:p>
        </p:txBody>
      </p:sp>
      <p:sp>
        <p:nvSpPr>
          <p:cNvPr id="9" name="Slide Number Placeholder 8">
            <a:extLst>
              <a:ext uri="{FF2B5EF4-FFF2-40B4-BE49-F238E27FC236}">
                <a16:creationId xmlns:a16="http://schemas.microsoft.com/office/drawing/2014/main" id="{052F9299-E126-543E-8C24-D676C77836C9}"/>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50335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2B9C-2C38-5FE3-28C4-C917CCE1D292}"/>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Date Placeholder 2">
            <a:extLst>
              <a:ext uri="{FF2B5EF4-FFF2-40B4-BE49-F238E27FC236}">
                <a16:creationId xmlns:a16="http://schemas.microsoft.com/office/drawing/2014/main" id="{FD4F387C-9289-174B-99DF-EE37D15052E5}"/>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4" name="Footer Placeholder 3">
            <a:extLst>
              <a:ext uri="{FF2B5EF4-FFF2-40B4-BE49-F238E27FC236}">
                <a16:creationId xmlns:a16="http://schemas.microsoft.com/office/drawing/2014/main" id="{6D63E5BE-3D91-2486-F2C2-6C3A6CD156E3}"/>
              </a:ext>
            </a:extLst>
          </p:cNvPr>
          <p:cNvSpPr>
            <a:spLocks noGrp="1"/>
          </p:cNvSpPr>
          <p:nvPr>
            <p:ph type="ftr" sz="quarter" idx="11"/>
          </p:nvPr>
        </p:nvSpPr>
        <p:spPr/>
        <p:txBody>
          <a:bodyPr/>
          <a:lstStyle/>
          <a:p>
            <a:endParaRPr kumimoji="1" lang="ja-JP" altLang="en-US"/>
          </a:p>
        </p:txBody>
      </p:sp>
      <p:sp>
        <p:nvSpPr>
          <p:cNvPr id="5" name="Slide Number Placeholder 4">
            <a:extLst>
              <a:ext uri="{FF2B5EF4-FFF2-40B4-BE49-F238E27FC236}">
                <a16:creationId xmlns:a16="http://schemas.microsoft.com/office/drawing/2014/main" id="{E3FC15CF-FE4C-6CE4-A66F-7E4CFFD1308E}"/>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4295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01F4E5-83F5-CFAD-3139-CBCF8657D366}"/>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3" name="Footer Placeholder 2">
            <a:extLst>
              <a:ext uri="{FF2B5EF4-FFF2-40B4-BE49-F238E27FC236}">
                <a16:creationId xmlns:a16="http://schemas.microsoft.com/office/drawing/2014/main" id="{E344BAC9-A8A5-AC29-06B7-C4C2EFB894F6}"/>
              </a:ext>
            </a:extLst>
          </p:cNvPr>
          <p:cNvSpPr>
            <a:spLocks noGrp="1"/>
          </p:cNvSpPr>
          <p:nvPr>
            <p:ph type="ftr" sz="quarter" idx="1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0B453328-737D-7EB0-A779-03F0F6C7B626}"/>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400799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7270-76B9-EF01-0FC4-8860D1F24619}"/>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966EE1D6-11A4-7A52-072E-6E8D588FC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a:extLst>
              <a:ext uri="{FF2B5EF4-FFF2-40B4-BE49-F238E27FC236}">
                <a16:creationId xmlns:a16="http://schemas.microsoft.com/office/drawing/2014/main" id="{EEEBA9AB-C5F6-9CCC-0DC2-DF42130B9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DAF22509-C399-2B35-EDD6-ECC0298B619D}"/>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6" name="Footer Placeholder 5">
            <a:extLst>
              <a:ext uri="{FF2B5EF4-FFF2-40B4-BE49-F238E27FC236}">
                <a16:creationId xmlns:a16="http://schemas.microsoft.com/office/drawing/2014/main" id="{84C80D80-A74C-7DFB-B41F-D8438E1B3C1F}"/>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DECE7559-4742-CE75-9971-560EECC40491}"/>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123770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FD74-1B2B-8B0E-0AD5-9EEC80732488}"/>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Picture Placeholder 2">
            <a:extLst>
              <a:ext uri="{FF2B5EF4-FFF2-40B4-BE49-F238E27FC236}">
                <a16:creationId xmlns:a16="http://schemas.microsoft.com/office/drawing/2014/main" id="{47194CF4-0AC0-C330-035E-C40925FD67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a:extLst>
              <a:ext uri="{FF2B5EF4-FFF2-40B4-BE49-F238E27FC236}">
                <a16:creationId xmlns:a16="http://schemas.microsoft.com/office/drawing/2014/main" id="{2E5DD5BE-E115-B952-85F5-1DA3E56A1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BEB9A6D9-CA60-6BFD-BDDB-F36BD018A89F}"/>
              </a:ext>
            </a:extLst>
          </p:cNvPr>
          <p:cNvSpPr>
            <a:spLocks noGrp="1"/>
          </p:cNvSpPr>
          <p:nvPr>
            <p:ph type="dt" sz="half" idx="10"/>
          </p:nvPr>
        </p:nvSpPr>
        <p:spPr/>
        <p:txBody>
          <a:bodyPr/>
          <a:lstStyle/>
          <a:p>
            <a:fld id="{B6F735AC-D542-4FB6-96D4-7B995D0C5512}" type="datetimeFigureOut">
              <a:rPr kumimoji="1" lang="ja-JP" altLang="en-US" smtClean="0"/>
              <a:t>2024/8/20</a:t>
            </a:fld>
            <a:endParaRPr kumimoji="1" lang="ja-JP" altLang="en-US"/>
          </a:p>
        </p:txBody>
      </p:sp>
      <p:sp>
        <p:nvSpPr>
          <p:cNvPr id="6" name="Footer Placeholder 5">
            <a:extLst>
              <a:ext uri="{FF2B5EF4-FFF2-40B4-BE49-F238E27FC236}">
                <a16:creationId xmlns:a16="http://schemas.microsoft.com/office/drawing/2014/main" id="{8583BE77-E66A-04CA-A1A5-DEED8DF35B66}"/>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8B06A22D-B1E6-BBB5-A3D5-8EFB16464D2C}"/>
              </a:ext>
            </a:extLst>
          </p:cNvPr>
          <p:cNvSpPr>
            <a:spLocks noGrp="1"/>
          </p:cNvSpPr>
          <p:nvPr>
            <p:ph type="sldNum" sz="quarter" idx="12"/>
          </p:nvPr>
        </p:nvSpPr>
        <p:spPr/>
        <p:txBody>
          <a:body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77311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7FFC1-D177-38A1-5272-4C831953B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63829000-F585-3506-3D8B-C0DCA53CC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3BAC3246-F3CE-5B18-30DD-832503C2D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F735AC-D542-4FB6-96D4-7B995D0C5512}" type="datetimeFigureOut">
              <a:rPr kumimoji="1" lang="ja-JP" altLang="en-US" smtClean="0"/>
              <a:t>2024/8/20</a:t>
            </a:fld>
            <a:endParaRPr kumimoji="1" lang="ja-JP" altLang="en-US"/>
          </a:p>
        </p:txBody>
      </p:sp>
      <p:sp>
        <p:nvSpPr>
          <p:cNvPr id="5" name="Footer Placeholder 4">
            <a:extLst>
              <a:ext uri="{FF2B5EF4-FFF2-40B4-BE49-F238E27FC236}">
                <a16:creationId xmlns:a16="http://schemas.microsoft.com/office/drawing/2014/main" id="{A9091B39-F6E4-B3BF-41E1-3A6F0ACFA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a:extLst>
              <a:ext uri="{FF2B5EF4-FFF2-40B4-BE49-F238E27FC236}">
                <a16:creationId xmlns:a16="http://schemas.microsoft.com/office/drawing/2014/main" id="{CD345E20-FAF1-8AEB-161F-063A42D11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1CCA36-B954-4A0E-BA7F-7CAF7057E560}" type="slidenum">
              <a:rPr kumimoji="1" lang="ja-JP" altLang="en-US" smtClean="0"/>
              <a:t>‹#›</a:t>
            </a:fld>
            <a:endParaRPr kumimoji="1" lang="ja-JP" altLang="en-US"/>
          </a:p>
        </p:txBody>
      </p:sp>
    </p:spTree>
    <p:extLst>
      <p:ext uri="{BB962C8B-B14F-4D97-AF65-F5344CB8AC3E}">
        <p14:creationId xmlns:p14="http://schemas.microsoft.com/office/powerpoint/2010/main" val="2293055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043878B-06EC-5F85-9295-2C010366660A}"/>
              </a:ext>
            </a:extLst>
          </p:cNvPr>
          <p:cNvPicPr>
            <a:picLocks noChangeAspect="1"/>
          </p:cNvPicPr>
          <p:nvPr/>
        </p:nvPicPr>
        <p:blipFill>
          <a:blip r:embed="rId2"/>
          <a:stretch>
            <a:fillRect/>
          </a:stretch>
        </p:blipFill>
        <p:spPr>
          <a:xfrm>
            <a:off x="444500" y="646113"/>
            <a:ext cx="5546087" cy="5437188"/>
          </a:xfrm>
          <a:prstGeom prst="rect">
            <a:avLst/>
          </a:prstGeom>
        </p:spPr>
      </p:pic>
      <p:pic>
        <p:nvPicPr>
          <p:cNvPr id="13" name="Picture 12">
            <a:extLst>
              <a:ext uri="{FF2B5EF4-FFF2-40B4-BE49-F238E27FC236}">
                <a16:creationId xmlns:a16="http://schemas.microsoft.com/office/drawing/2014/main" id="{3D48EB2C-EEFE-9739-F551-51A2E5DECA0D}"/>
              </a:ext>
            </a:extLst>
          </p:cNvPr>
          <p:cNvPicPr>
            <a:picLocks noChangeAspect="1"/>
          </p:cNvPicPr>
          <p:nvPr/>
        </p:nvPicPr>
        <p:blipFill rotWithShape="1">
          <a:blip r:embed="rId3"/>
          <a:srcRect l="4411"/>
          <a:stretch/>
        </p:blipFill>
        <p:spPr>
          <a:xfrm>
            <a:off x="6091323" y="646112"/>
            <a:ext cx="5301474" cy="5437189"/>
          </a:xfrm>
          <a:prstGeom prst="rect">
            <a:avLst/>
          </a:prstGeom>
        </p:spPr>
      </p:pic>
    </p:spTree>
    <p:extLst>
      <p:ext uri="{BB962C8B-B14F-4D97-AF65-F5344CB8AC3E}">
        <p14:creationId xmlns:p14="http://schemas.microsoft.com/office/powerpoint/2010/main" val="106289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19D785D-6CA5-1CF3-EA3D-4544A38DAF04}"/>
              </a:ext>
            </a:extLst>
          </p:cNvPr>
          <p:cNvPicPr>
            <a:picLocks noChangeAspect="1"/>
          </p:cNvPicPr>
          <p:nvPr/>
        </p:nvPicPr>
        <p:blipFill rotWithShape="1">
          <a:blip r:embed="rId2"/>
          <a:srcRect b="8896"/>
          <a:stretch/>
        </p:blipFill>
        <p:spPr>
          <a:xfrm>
            <a:off x="1989890" y="334954"/>
            <a:ext cx="8449510" cy="2941527"/>
          </a:xfrm>
          <a:prstGeom prst="rect">
            <a:avLst/>
          </a:prstGeom>
        </p:spPr>
      </p:pic>
      <p:pic>
        <p:nvPicPr>
          <p:cNvPr id="18" name="Picture 17">
            <a:extLst>
              <a:ext uri="{FF2B5EF4-FFF2-40B4-BE49-F238E27FC236}">
                <a16:creationId xmlns:a16="http://schemas.microsoft.com/office/drawing/2014/main" id="{DA3820C0-4F3F-7F37-0649-DAD354CBD1C0}"/>
              </a:ext>
            </a:extLst>
          </p:cNvPr>
          <p:cNvPicPr>
            <a:picLocks noChangeAspect="1"/>
          </p:cNvPicPr>
          <p:nvPr/>
        </p:nvPicPr>
        <p:blipFill rotWithShape="1">
          <a:blip r:embed="rId3"/>
          <a:srcRect r="8421"/>
          <a:stretch/>
        </p:blipFill>
        <p:spPr>
          <a:xfrm>
            <a:off x="1989891" y="3390900"/>
            <a:ext cx="7738310" cy="3228904"/>
          </a:xfrm>
          <a:prstGeom prst="rect">
            <a:avLst/>
          </a:prstGeom>
        </p:spPr>
      </p:pic>
    </p:spTree>
    <p:extLst>
      <p:ext uri="{BB962C8B-B14F-4D97-AF65-F5344CB8AC3E}">
        <p14:creationId xmlns:p14="http://schemas.microsoft.com/office/powerpoint/2010/main" val="402238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C5EC53AD-7A2D-EB9B-442C-1A3142C43EEC}"/>
              </a:ext>
            </a:extLst>
          </p:cNvPr>
          <p:cNvPicPr>
            <a:picLocks noChangeAspect="1"/>
          </p:cNvPicPr>
          <p:nvPr/>
        </p:nvPicPr>
        <p:blipFill rotWithShape="1">
          <a:blip r:embed="rId3"/>
          <a:srcRect r="13854" b="2913"/>
          <a:stretch/>
        </p:blipFill>
        <p:spPr>
          <a:xfrm>
            <a:off x="27432" y="1"/>
            <a:ext cx="2823051" cy="3327400"/>
          </a:xfrm>
          <a:prstGeom prst="rect">
            <a:avLst/>
          </a:prstGeom>
        </p:spPr>
      </p:pic>
      <p:pic>
        <p:nvPicPr>
          <p:cNvPr id="33" name="Picture 32">
            <a:extLst>
              <a:ext uri="{FF2B5EF4-FFF2-40B4-BE49-F238E27FC236}">
                <a16:creationId xmlns:a16="http://schemas.microsoft.com/office/drawing/2014/main" id="{0B9879BA-509A-22E2-377C-A7D8A2F483E0}"/>
              </a:ext>
            </a:extLst>
          </p:cNvPr>
          <p:cNvPicPr>
            <a:picLocks noChangeAspect="1"/>
          </p:cNvPicPr>
          <p:nvPr/>
        </p:nvPicPr>
        <p:blipFill rotWithShape="1">
          <a:blip r:embed="rId4"/>
          <a:srcRect r="12345" b="2913"/>
          <a:stretch/>
        </p:blipFill>
        <p:spPr>
          <a:xfrm>
            <a:off x="3015572" y="-1"/>
            <a:ext cx="2823052" cy="3323855"/>
          </a:xfrm>
          <a:prstGeom prst="rect">
            <a:avLst/>
          </a:prstGeom>
        </p:spPr>
      </p:pic>
      <p:pic>
        <p:nvPicPr>
          <p:cNvPr id="35" name="Picture 34">
            <a:extLst>
              <a:ext uri="{FF2B5EF4-FFF2-40B4-BE49-F238E27FC236}">
                <a16:creationId xmlns:a16="http://schemas.microsoft.com/office/drawing/2014/main" id="{CCE9036D-2DD2-0A09-14AE-DB6BAEA14E58}"/>
              </a:ext>
            </a:extLst>
          </p:cNvPr>
          <p:cNvPicPr>
            <a:picLocks noChangeAspect="1"/>
          </p:cNvPicPr>
          <p:nvPr/>
        </p:nvPicPr>
        <p:blipFill rotWithShape="1">
          <a:blip r:embed="rId5"/>
          <a:srcRect r="13854" b="2913"/>
          <a:stretch/>
        </p:blipFill>
        <p:spPr>
          <a:xfrm>
            <a:off x="5896081" y="-1774"/>
            <a:ext cx="2823051" cy="3327401"/>
          </a:xfrm>
          <a:prstGeom prst="rect">
            <a:avLst/>
          </a:prstGeom>
        </p:spPr>
      </p:pic>
      <p:pic>
        <p:nvPicPr>
          <p:cNvPr id="37" name="Picture 36">
            <a:extLst>
              <a:ext uri="{FF2B5EF4-FFF2-40B4-BE49-F238E27FC236}">
                <a16:creationId xmlns:a16="http://schemas.microsoft.com/office/drawing/2014/main" id="{4A886020-81CD-3DFC-02B6-48BA28CAC3B6}"/>
              </a:ext>
            </a:extLst>
          </p:cNvPr>
          <p:cNvPicPr>
            <a:picLocks noChangeAspect="1"/>
          </p:cNvPicPr>
          <p:nvPr/>
        </p:nvPicPr>
        <p:blipFill rotWithShape="1">
          <a:blip r:embed="rId6"/>
          <a:srcRect b="2913"/>
          <a:stretch/>
        </p:blipFill>
        <p:spPr>
          <a:xfrm>
            <a:off x="8854048" y="-3547"/>
            <a:ext cx="3277065" cy="3327401"/>
          </a:xfrm>
          <a:prstGeom prst="rect">
            <a:avLst/>
          </a:prstGeom>
        </p:spPr>
      </p:pic>
      <p:pic>
        <p:nvPicPr>
          <p:cNvPr id="41" name="Picture 40">
            <a:extLst>
              <a:ext uri="{FF2B5EF4-FFF2-40B4-BE49-F238E27FC236}">
                <a16:creationId xmlns:a16="http://schemas.microsoft.com/office/drawing/2014/main" id="{48BFCFA1-7612-3F5F-0526-5CF902B6E007}"/>
              </a:ext>
            </a:extLst>
          </p:cNvPr>
          <p:cNvPicPr>
            <a:picLocks noChangeAspect="1"/>
          </p:cNvPicPr>
          <p:nvPr/>
        </p:nvPicPr>
        <p:blipFill rotWithShape="1">
          <a:blip r:embed="rId7"/>
          <a:srcRect r="11270"/>
          <a:stretch/>
        </p:blipFill>
        <p:spPr>
          <a:xfrm>
            <a:off x="58183" y="3457212"/>
            <a:ext cx="2823051" cy="3327401"/>
          </a:xfrm>
          <a:prstGeom prst="rect">
            <a:avLst/>
          </a:prstGeom>
        </p:spPr>
      </p:pic>
      <p:pic>
        <p:nvPicPr>
          <p:cNvPr id="43" name="Picture 42">
            <a:extLst>
              <a:ext uri="{FF2B5EF4-FFF2-40B4-BE49-F238E27FC236}">
                <a16:creationId xmlns:a16="http://schemas.microsoft.com/office/drawing/2014/main" id="{582DA92F-1D31-85A4-02BB-280322AF013B}"/>
              </a:ext>
            </a:extLst>
          </p:cNvPr>
          <p:cNvPicPr>
            <a:picLocks noChangeAspect="1"/>
          </p:cNvPicPr>
          <p:nvPr/>
        </p:nvPicPr>
        <p:blipFill rotWithShape="1">
          <a:blip r:embed="rId8"/>
          <a:srcRect r="11550"/>
          <a:stretch/>
        </p:blipFill>
        <p:spPr>
          <a:xfrm>
            <a:off x="3024503" y="3435172"/>
            <a:ext cx="2814121" cy="3382096"/>
          </a:xfrm>
          <a:prstGeom prst="rect">
            <a:avLst/>
          </a:prstGeom>
        </p:spPr>
      </p:pic>
      <p:pic>
        <p:nvPicPr>
          <p:cNvPr id="45" name="Picture 44">
            <a:extLst>
              <a:ext uri="{FF2B5EF4-FFF2-40B4-BE49-F238E27FC236}">
                <a16:creationId xmlns:a16="http://schemas.microsoft.com/office/drawing/2014/main" id="{67D5BC53-F80B-F069-FCC0-78BFF34094DA}"/>
              </a:ext>
            </a:extLst>
          </p:cNvPr>
          <p:cNvPicPr>
            <a:picLocks noChangeAspect="1"/>
          </p:cNvPicPr>
          <p:nvPr/>
        </p:nvPicPr>
        <p:blipFill rotWithShape="1">
          <a:blip r:embed="rId9"/>
          <a:srcRect r="13854"/>
          <a:stretch/>
        </p:blipFill>
        <p:spPr>
          <a:xfrm>
            <a:off x="5893277" y="3409771"/>
            <a:ext cx="2823051" cy="3427227"/>
          </a:xfrm>
          <a:prstGeom prst="rect">
            <a:avLst/>
          </a:prstGeom>
        </p:spPr>
      </p:pic>
      <p:pic>
        <p:nvPicPr>
          <p:cNvPr id="47" name="Picture 46">
            <a:extLst>
              <a:ext uri="{FF2B5EF4-FFF2-40B4-BE49-F238E27FC236}">
                <a16:creationId xmlns:a16="http://schemas.microsoft.com/office/drawing/2014/main" id="{EBAB325D-82A9-3AEA-7495-409EC8A80EC0}"/>
              </a:ext>
            </a:extLst>
          </p:cNvPr>
          <p:cNvPicPr>
            <a:picLocks noChangeAspect="1"/>
          </p:cNvPicPr>
          <p:nvPr/>
        </p:nvPicPr>
        <p:blipFill>
          <a:blip r:embed="rId10"/>
          <a:stretch>
            <a:fillRect/>
          </a:stretch>
        </p:blipFill>
        <p:spPr>
          <a:xfrm>
            <a:off x="8854048" y="3411727"/>
            <a:ext cx="3275195" cy="3425271"/>
          </a:xfrm>
          <a:prstGeom prst="rect">
            <a:avLst/>
          </a:prstGeom>
        </p:spPr>
      </p:pic>
      <p:sp>
        <p:nvSpPr>
          <p:cNvPr id="9" name="TextBox 8">
            <a:extLst>
              <a:ext uri="{FF2B5EF4-FFF2-40B4-BE49-F238E27FC236}">
                <a16:creationId xmlns:a16="http://schemas.microsoft.com/office/drawing/2014/main" id="{81C0831D-18D2-35F2-42E2-1506C67A57CF}"/>
              </a:ext>
            </a:extLst>
          </p:cNvPr>
          <p:cNvSpPr txBox="1"/>
          <p:nvPr/>
        </p:nvSpPr>
        <p:spPr>
          <a:xfrm>
            <a:off x="316095" y="6673230"/>
            <a:ext cx="2445488"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Personal Reflection and Emotional Expression</a:t>
            </a:r>
            <a:endParaRPr kumimoji="1" lang="ja-JP" altLang="en-US" sz="600" dirty="0">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07195679-0631-BFF8-E55C-FEE5834053A6}"/>
              </a:ext>
            </a:extLst>
          </p:cNvPr>
          <p:cNvSpPr txBox="1"/>
          <p:nvPr/>
        </p:nvSpPr>
        <p:spPr>
          <a:xfrm>
            <a:off x="6183148" y="6706920"/>
            <a:ext cx="2445488"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Personal Reflection and Emotional Expression</a:t>
            </a:r>
            <a:endParaRPr kumimoji="1" lang="ja-JP" altLang="en-US" sz="600" dirty="0">
              <a:latin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BD7994AB-A809-E23A-EC87-C3CEECDFC010}"/>
              </a:ext>
            </a:extLst>
          </p:cNvPr>
          <p:cNvSpPr txBox="1"/>
          <p:nvPr/>
        </p:nvSpPr>
        <p:spPr>
          <a:xfrm>
            <a:off x="9199380" y="6699889"/>
            <a:ext cx="2445488"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Personal Reflection and Emotional Expression</a:t>
            </a:r>
            <a:endParaRPr kumimoji="1" lang="ja-JP" altLang="en-US" sz="6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F1E5C6AF-C544-F0EC-B2DC-E750F8B07B00}"/>
              </a:ext>
            </a:extLst>
          </p:cNvPr>
          <p:cNvSpPr txBox="1"/>
          <p:nvPr/>
        </p:nvSpPr>
        <p:spPr>
          <a:xfrm rot="16200000">
            <a:off x="-1369993" y="5009298"/>
            <a:ext cx="2971801"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Cognitive Functionality and Personality Theory</a:t>
            </a:r>
            <a:endParaRPr kumimoji="1" lang="ja-JP" altLang="en-US" sz="600" dirty="0">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BAAA2767-9A07-5DA9-A372-8F127382ACF0}"/>
              </a:ext>
            </a:extLst>
          </p:cNvPr>
          <p:cNvSpPr txBox="1"/>
          <p:nvPr/>
        </p:nvSpPr>
        <p:spPr>
          <a:xfrm rot="16200000">
            <a:off x="-1381997" y="1529719"/>
            <a:ext cx="2971801"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Cognitive Functionality and Personality Theory</a:t>
            </a:r>
            <a:endParaRPr kumimoji="1" lang="ja-JP" altLang="en-US" sz="600" dirty="0">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5AEE4C30-E72E-9114-054A-AE6FB1AF5E16}"/>
              </a:ext>
            </a:extLst>
          </p:cNvPr>
          <p:cNvSpPr txBox="1"/>
          <p:nvPr/>
        </p:nvSpPr>
        <p:spPr>
          <a:xfrm>
            <a:off x="3326186" y="6697776"/>
            <a:ext cx="2445488"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General Thought and Emotional Expression</a:t>
            </a:r>
            <a:endParaRPr kumimoji="1" lang="ja-JP" altLang="en-US" sz="600" dirty="0">
              <a:latin typeface="Calibri" panose="020F050202020403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id="{DFD05E7A-0211-567F-C7E9-9F8DCCBEEC32}"/>
              </a:ext>
            </a:extLst>
          </p:cNvPr>
          <p:cNvSpPr txBox="1"/>
          <p:nvPr/>
        </p:nvSpPr>
        <p:spPr>
          <a:xfrm rot="16200000">
            <a:off x="4463012" y="4850779"/>
            <a:ext cx="2971801"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Cognitive Functionality and Personality Theory</a:t>
            </a:r>
            <a:endParaRPr kumimoji="1" lang="ja-JP" altLang="en-US" sz="600" dirty="0">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D84DABCA-F8AB-99EC-AF36-CB5956E274A7}"/>
              </a:ext>
            </a:extLst>
          </p:cNvPr>
          <p:cNvSpPr txBox="1"/>
          <p:nvPr/>
        </p:nvSpPr>
        <p:spPr>
          <a:xfrm rot="16200000">
            <a:off x="7379463" y="4850779"/>
            <a:ext cx="2971801"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Cognitive Functionality and Personality Theory</a:t>
            </a:r>
            <a:endParaRPr kumimoji="1" lang="ja-JP" altLang="en-US" sz="600" dirty="0">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EFCB76A1-93ED-D9E2-0061-71215472633C}"/>
              </a:ext>
            </a:extLst>
          </p:cNvPr>
          <p:cNvSpPr txBox="1"/>
          <p:nvPr/>
        </p:nvSpPr>
        <p:spPr>
          <a:xfrm rot="16200000">
            <a:off x="7410455" y="1529718"/>
            <a:ext cx="2971801"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Cognitive Functionality and Personality Theory</a:t>
            </a:r>
            <a:endParaRPr kumimoji="1" lang="ja-JP" altLang="en-US" sz="600" dirty="0">
              <a:latin typeface="Calibri" panose="020F0502020204030204" pitchFamily="34" charset="0"/>
              <a:cs typeface="Calibri" panose="020F0502020204030204" pitchFamily="34" charset="0"/>
            </a:endParaRPr>
          </a:p>
        </p:txBody>
      </p:sp>
      <p:sp>
        <p:nvSpPr>
          <p:cNvPr id="55" name="TextBox 54">
            <a:extLst>
              <a:ext uri="{FF2B5EF4-FFF2-40B4-BE49-F238E27FC236}">
                <a16:creationId xmlns:a16="http://schemas.microsoft.com/office/drawing/2014/main" id="{5F13D029-63D3-1F40-EB54-5674F2AA10CE}"/>
              </a:ext>
            </a:extLst>
          </p:cNvPr>
          <p:cNvSpPr txBox="1"/>
          <p:nvPr/>
        </p:nvSpPr>
        <p:spPr>
          <a:xfrm rot="16200000">
            <a:off x="4463012" y="1589864"/>
            <a:ext cx="2971801"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Cognitive Functionality and Personality Theory</a:t>
            </a:r>
            <a:endParaRPr kumimoji="1" lang="ja-JP" altLang="en-US" sz="600" dirty="0">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94CCFF1C-1DFB-C36C-53EA-D591AB596B30}"/>
              </a:ext>
            </a:extLst>
          </p:cNvPr>
          <p:cNvSpPr txBox="1"/>
          <p:nvPr/>
        </p:nvSpPr>
        <p:spPr>
          <a:xfrm rot="16200000">
            <a:off x="1529672" y="1393567"/>
            <a:ext cx="2971801"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Technical Communication and Product Interaction</a:t>
            </a:r>
            <a:endParaRPr kumimoji="1" lang="ja-JP" altLang="en-US" sz="600" dirty="0">
              <a:latin typeface="Calibri" panose="020F0502020204030204" pitchFamily="34" charset="0"/>
              <a:cs typeface="Calibri" panose="020F0502020204030204" pitchFamily="34" charset="0"/>
            </a:endParaRPr>
          </a:p>
        </p:txBody>
      </p:sp>
      <p:sp>
        <p:nvSpPr>
          <p:cNvPr id="57" name="TextBox 56">
            <a:extLst>
              <a:ext uri="{FF2B5EF4-FFF2-40B4-BE49-F238E27FC236}">
                <a16:creationId xmlns:a16="http://schemas.microsoft.com/office/drawing/2014/main" id="{DDB03344-8C53-A09F-489F-F5CAFE329BB3}"/>
              </a:ext>
            </a:extLst>
          </p:cNvPr>
          <p:cNvSpPr txBox="1"/>
          <p:nvPr/>
        </p:nvSpPr>
        <p:spPr>
          <a:xfrm rot="16200000">
            <a:off x="1544368" y="4850781"/>
            <a:ext cx="2971801" cy="184666"/>
          </a:xfrm>
          <a:prstGeom prst="rect">
            <a:avLst/>
          </a:prstGeom>
          <a:solidFill>
            <a:schemeClr val="bg1"/>
          </a:solidFill>
        </p:spPr>
        <p:txBody>
          <a:bodyPr wrap="square" rtlCol="0">
            <a:spAutoFit/>
          </a:bodyPr>
          <a:lstStyle/>
          <a:p>
            <a:pPr algn="ctr"/>
            <a:r>
              <a:rPr lang="en-US" altLang="ja-JP" sz="600" dirty="0">
                <a:latin typeface="Calibri" panose="020F0502020204030204" pitchFamily="34" charset="0"/>
                <a:ea typeface="Calibri" panose="020F0502020204030204" pitchFamily="34" charset="0"/>
                <a:cs typeface="Calibri" panose="020F0502020204030204" pitchFamily="34" charset="0"/>
              </a:rPr>
              <a:t>Technical Communication and Product Interaction</a:t>
            </a:r>
            <a:endParaRPr kumimoji="1" lang="ja-JP" altLang="en-US" sz="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405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09D4825-346D-D89A-617E-774D068FE740}"/>
              </a:ext>
            </a:extLst>
          </p:cNvPr>
          <p:cNvPicPr>
            <a:picLocks noChangeAspect="1"/>
          </p:cNvPicPr>
          <p:nvPr/>
        </p:nvPicPr>
        <p:blipFill>
          <a:blip r:embed="rId3"/>
          <a:stretch>
            <a:fillRect/>
          </a:stretch>
        </p:blipFill>
        <p:spPr>
          <a:xfrm>
            <a:off x="351440" y="252162"/>
            <a:ext cx="5744560" cy="2854960"/>
          </a:xfrm>
          <a:prstGeom prst="rect">
            <a:avLst/>
          </a:prstGeom>
        </p:spPr>
      </p:pic>
      <p:pic>
        <p:nvPicPr>
          <p:cNvPr id="11" name="Picture 10">
            <a:extLst>
              <a:ext uri="{FF2B5EF4-FFF2-40B4-BE49-F238E27FC236}">
                <a16:creationId xmlns:a16="http://schemas.microsoft.com/office/drawing/2014/main" id="{927343FC-EAD1-3F13-27FF-C34934685C84}"/>
              </a:ext>
            </a:extLst>
          </p:cNvPr>
          <p:cNvPicPr>
            <a:picLocks noChangeAspect="1"/>
          </p:cNvPicPr>
          <p:nvPr/>
        </p:nvPicPr>
        <p:blipFill>
          <a:blip r:embed="rId4"/>
          <a:stretch>
            <a:fillRect/>
          </a:stretch>
        </p:blipFill>
        <p:spPr>
          <a:xfrm>
            <a:off x="6258322" y="252162"/>
            <a:ext cx="5741673" cy="2854960"/>
          </a:xfrm>
          <a:prstGeom prst="rect">
            <a:avLst/>
          </a:prstGeom>
        </p:spPr>
      </p:pic>
      <p:pic>
        <p:nvPicPr>
          <p:cNvPr id="13" name="Picture 12">
            <a:extLst>
              <a:ext uri="{FF2B5EF4-FFF2-40B4-BE49-F238E27FC236}">
                <a16:creationId xmlns:a16="http://schemas.microsoft.com/office/drawing/2014/main" id="{DCEE89F8-6AB7-6A10-33C6-81FC163A6C03}"/>
              </a:ext>
            </a:extLst>
          </p:cNvPr>
          <p:cNvPicPr>
            <a:picLocks noChangeAspect="1"/>
          </p:cNvPicPr>
          <p:nvPr/>
        </p:nvPicPr>
        <p:blipFill>
          <a:blip r:embed="rId5"/>
          <a:stretch>
            <a:fillRect/>
          </a:stretch>
        </p:blipFill>
        <p:spPr>
          <a:xfrm>
            <a:off x="351440" y="3263518"/>
            <a:ext cx="5744560" cy="2854960"/>
          </a:xfrm>
          <a:prstGeom prst="rect">
            <a:avLst/>
          </a:prstGeom>
        </p:spPr>
      </p:pic>
      <p:pic>
        <p:nvPicPr>
          <p:cNvPr id="15" name="Picture 14">
            <a:extLst>
              <a:ext uri="{FF2B5EF4-FFF2-40B4-BE49-F238E27FC236}">
                <a16:creationId xmlns:a16="http://schemas.microsoft.com/office/drawing/2014/main" id="{AC107BBD-B6F8-A7D9-B9D6-42EC16C12677}"/>
              </a:ext>
            </a:extLst>
          </p:cNvPr>
          <p:cNvPicPr>
            <a:picLocks noChangeAspect="1"/>
          </p:cNvPicPr>
          <p:nvPr/>
        </p:nvPicPr>
        <p:blipFill>
          <a:blip r:embed="rId6"/>
          <a:stretch>
            <a:fillRect/>
          </a:stretch>
        </p:blipFill>
        <p:spPr>
          <a:xfrm>
            <a:off x="6258322" y="3263518"/>
            <a:ext cx="5744560" cy="2854960"/>
          </a:xfrm>
          <a:prstGeom prst="rect">
            <a:avLst/>
          </a:prstGeom>
        </p:spPr>
      </p:pic>
    </p:spTree>
    <p:extLst>
      <p:ext uri="{BB962C8B-B14F-4D97-AF65-F5344CB8AC3E}">
        <p14:creationId xmlns:p14="http://schemas.microsoft.com/office/powerpoint/2010/main" val="265011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D8F984-FF70-F72A-BF78-9B5D0664EBF7}"/>
              </a:ext>
            </a:extLst>
          </p:cNvPr>
          <p:cNvPicPr>
            <a:picLocks noChangeAspect="1"/>
          </p:cNvPicPr>
          <p:nvPr/>
        </p:nvPicPr>
        <p:blipFill>
          <a:blip r:embed="rId3"/>
          <a:stretch>
            <a:fillRect/>
          </a:stretch>
        </p:blipFill>
        <p:spPr>
          <a:xfrm>
            <a:off x="0" y="0"/>
            <a:ext cx="6096000" cy="3333750"/>
          </a:xfrm>
          <a:prstGeom prst="rect">
            <a:avLst/>
          </a:prstGeom>
        </p:spPr>
      </p:pic>
      <p:pic>
        <p:nvPicPr>
          <p:cNvPr id="7" name="Picture 6">
            <a:extLst>
              <a:ext uri="{FF2B5EF4-FFF2-40B4-BE49-F238E27FC236}">
                <a16:creationId xmlns:a16="http://schemas.microsoft.com/office/drawing/2014/main" id="{3281E08B-E419-BAEE-5A14-B961BEE77284}"/>
              </a:ext>
            </a:extLst>
          </p:cNvPr>
          <p:cNvPicPr>
            <a:picLocks noChangeAspect="1"/>
          </p:cNvPicPr>
          <p:nvPr/>
        </p:nvPicPr>
        <p:blipFill>
          <a:blip r:embed="rId4"/>
          <a:stretch>
            <a:fillRect/>
          </a:stretch>
        </p:blipFill>
        <p:spPr>
          <a:xfrm>
            <a:off x="0" y="3524251"/>
            <a:ext cx="6096000" cy="3333750"/>
          </a:xfrm>
          <a:prstGeom prst="rect">
            <a:avLst/>
          </a:prstGeom>
        </p:spPr>
      </p:pic>
      <p:pic>
        <p:nvPicPr>
          <p:cNvPr id="9" name="Picture 8">
            <a:extLst>
              <a:ext uri="{FF2B5EF4-FFF2-40B4-BE49-F238E27FC236}">
                <a16:creationId xmlns:a16="http://schemas.microsoft.com/office/drawing/2014/main" id="{2AC58EF3-B9F2-BF63-492F-693A79CE3D29}"/>
              </a:ext>
            </a:extLst>
          </p:cNvPr>
          <p:cNvPicPr>
            <a:picLocks noChangeAspect="1"/>
          </p:cNvPicPr>
          <p:nvPr/>
        </p:nvPicPr>
        <p:blipFill>
          <a:blip r:embed="rId5"/>
          <a:stretch>
            <a:fillRect/>
          </a:stretch>
        </p:blipFill>
        <p:spPr>
          <a:xfrm>
            <a:off x="6096000" y="0"/>
            <a:ext cx="6851406" cy="6858000"/>
          </a:xfrm>
          <a:prstGeom prst="rect">
            <a:avLst/>
          </a:prstGeom>
        </p:spPr>
      </p:pic>
    </p:spTree>
    <p:extLst>
      <p:ext uri="{BB962C8B-B14F-4D97-AF65-F5344CB8AC3E}">
        <p14:creationId xmlns:p14="http://schemas.microsoft.com/office/powerpoint/2010/main" val="275724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A9CB40-0092-A107-9FDF-B77482A8734B}"/>
              </a:ext>
            </a:extLst>
          </p:cNvPr>
          <p:cNvPicPr>
            <a:picLocks noChangeAspect="1"/>
          </p:cNvPicPr>
          <p:nvPr/>
        </p:nvPicPr>
        <p:blipFill>
          <a:blip r:embed="rId2"/>
          <a:stretch>
            <a:fillRect/>
          </a:stretch>
        </p:blipFill>
        <p:spPr>
          <a:xfrm>
            <a:off x="0" y="0"/>
            <a:ext cx="6096000" cy="3333750"/>
          </a:xfrm>
          <a:prstGeom prst="rect">
            <a:avLst/>
          </a:prstGeom>
        </p:spPr>
      </p:pic>
      <p:pic>
        <p:nvPicPr>
          <p:cNvPr id="7" name="Picture 6">
            <a:extLst>
              <a:ext uri="{FF2B5EF4-FFF2-40B4-BE49-F238E27FC236}">
                <a16:creationId xmlns:a16="http://schemas.microsoft.com/office/drawing/2014/main" id="{396C896F-6433-F16E-2954-D7D7AD2D07B6}"/>
              </a:ext>
            </a:extLst>
          </p:cNvPr>
          <p:cNvPicPr>
            <a:picLocks noChangeAspect="1"/>
          </p:cNvPicPr>
          <p:nvPr/>
        </p:nvPicPr>
        <p:blipFill>
          <a:blip r:embed="rId3"/>
          <a:stretch>
            <a:fillRect/>
          </a:stretch>
        </p:blipFill>
        <p:spPr>
          <a:xfrm>
            <a:off x="0" y="3524251"/>
            <a:ext cx="6096000" cy="3333750"/>
          </a:xfrm>
          <a:prstGeom prst="rect">
            <a:avLst/>
          </a:prstGeom>
        </p:spPr>
      </p:pic>
      <p:pic>
        <p:nvPicPr>
          <p:cNvPr id="9" name="Picture 8">
            <a:extLst>
              <a:ext uri="{FF2B5EF4-FFF2-40B4-BE49-F238E27FC236}">
                <a16:creationId xmlns:a16="http://schemas.microsoft.com/office/drawing/2014/main" id="{0ED40342-CDB3-491E-9E67-5952378CA93A}"/>
              </a:ext>
            </a:extLst>
          </p:cNvPr>
          <p:cNvPicPr>
            <a:picLocks noChangeAspect="1"/>
          </p:cNvPicPr>
          <p:nvPr/>
        </p:nvPicPr>
        <p:blipFill>
          <a:blip r:embed="rId4"/>
          <a:stretch>
            <a:fillRect/>
          </a:stretch>
        </p:blipFill>
        <p:spPr>
          <a:xfrm>
            <a:off x="6096000" y="0"/>
            <a:ext cx="6851406" cy="6858000"/>
          </a:xfrm>
          <a:prstGeom prst="rect">
            <a:avLst/>
          </a:prstGeom>
        </p:spPr>
      </p:pic>
    </p:spTree>
    <p:extLst>
      <p:ext uri="{BB962C8B-B14F-4D97-AF65-F5344CB8AC3E}">
        <p14:creationId xmlns:p14="http://schemas.microsoft.com/office/powerpoint/2010/main" val="345263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8F6E9E-8A77-9604-A638-F8490C0FE8CF}"/>
              </a:ext>
            </a:extLst>
          </p:cNvPr>
          <p:cNvPicPr>
            <a:picLocks noChangeAspect="1"/>
          </p:cNvPicPr>
          <p:nvPr/>
        </p:nvPicPr>
        <p:blipFill>
          <a:blip r:embed="rId3"/>
          <a:stretch>
            <a:fillRect/>
          </a:stretch>
        </p:blipFill>
        <p:spPr>
          <a:xfrm>
            <a:off x="0" y="0"/>
            <a:ext cx="6096000" cy="3333750"/>
          </a:xfrm>
          <a:prstGeom prst="rect">
            <a:avLst/>
          </a:prstGeom>
        </p:spPr>
      </p:pic>
      <p:pic>
        <p:nvPicPr>
          <p:cNvPr id="5" name="Picture 4">
            <a:extLst>
              <a:ext uri="{FF2B5EF4-FFF2-40B4-BE49-F238E27FC236}">
                <a16:creationId xmlns:a16="http://schemas.microsoft.com/office/drawing/2014/main" id="{C7F57182-C7E7-79A1-86A4-BE67410F4BC9}"/>
              </a:ext>
            </a:extLst>
          </p:cNvPr>
          <p:cNvPicPr>
            <a:picLocks noChangeAspect="1"/>
          </p:cNvPicPr>
          <p:nvPr/>
        </p:nvPicPr>
        <p:blipFill>
          <a:blip r:embed="rId4"/>
          <a:stretch>
            <a:fillRect/>
          </a:stretch>
        </p:blipFill>
        <p:spPr>
          <a:xfrm>
            <a:off x="0" y="3524251"/>
            <a:ext cx="6096000" cy="3333750"/>
          </a:xfrm>
          <a:prstGeom prst="rect">
            <a:avLst/>
          </a:prstGeom>
        </p:spPr>
      </p:pic>
      <p:pic>
        <p:nvPicPr>
          <p:cNvPr id="7" name="Picture 6">
            <a:extLst>
              <a:ext uri="{FF2B5EF4-FFF2-40B4-BE49-F238E27FC236}">
                <a16:creationId xmlns:a16="http://schemas.microsoft.com/office/drawing/2014/main" id="{0AED6F6A-8C33-BC54-6AA2-62348B3327DB}"/>
              </a:ext>
            </a:extLst>
          </p:cNvPr>
          <p:cNvPicPr>
            <a:picLocks noChangeAspect="1"/>
          </p:cNvPicPr>
          <p:nvPr/>
        </p:nvPicPr>
        <p:blipFill>
          <a:blip r:embed="rId5"/>
          <a:stretch>
            <a:fillRect/>
          </a:stretch>
        </p:blipFill>
        <p:spPr>
          <a:xfrm>
            <a:off x="6096000" y="0"/>
            <a:ext cx="6851406" cy="6858000"/>
          </a:xfrm>
          <a:prstGeom prst="rect">
            <a:avLst/>
          </a:prstGeom>
        </p:spPr>
      </p:pic>
    </p:spTree>
    <p:extLst>
      <p:ext uri="{BB962C8B-B14F-4D97-AF65-F5344CB8AC3E}">
        <p14:creationId xmlns:p14="http://schemas.microsoft.com/office/powerpoint/2010/main" val="40524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261F3-AF9A-1886-5412-E611DB7E02F2}"/>
              </a:ext>
            </a:extLst>
          </p:cNvPr>
          <p:cNvPicPr>
            <a:picLocks noChangeAspect="1"/>
          </p:cNvPicPr>
          <p:nvPr/>
        </p:nvPicPr>
        <p:blipFill>
          <a:blip r:embed="rId2"/>
          <a:stretch>
            <a:fillRect/>
          </a:stretch>
        </p:blipFill>
        <p:spPr>
          <a:xfrm>
            <a:off x="0" y="0"/>
            <a:ext cx="6096000" cy="3333750"/>
          </a:xfrm>
          <a:prstGeom prst="rect">
            <a:avLst/>
          </a:prstGeom>
        </p:spPr>
      </p:pic>
      <p:pic>
        <p:nvPicPr>
          <p:cNvPr id="5" name="Picture 4">
            <a:extLst>
              <a:ext uri="{FF2B5EF4-FFF2-40B4-BE49-F238E27FC236}">
                <a16:creationId xmlns:a16="http://schemas.microsoft.com/office/drawing/2014/main" id="{7AD6857B-3017-D2AF-E7FA-335F40287EC8}"/>
              </a:ext>
            </a:extLst>
          </p:cNvPr>
          <p:cNvPicPr>
            <a:picLocks noChangeAspect="1"/>
          </p:cNvPicPr>
          <p:nvPr/>
        </p:nvPicPr>
        <p:blipFill>
          <a:blip r:embed="rId3"/>
          <a:stretch>
            <a:fillRect/>
          </a:stretch>
        </p:blipFill>
        <p:spPr>
          <a:xfrm>
            <a:off x="0" y="3524251"/>
            <a:ext cx="6096000" cy="3333750"/>
          </a:xfrm>
          <a:prstGeom prst="rect">
            <a:avLst/>
          </a:prstGeom>
        </p:spPr>
      </p:pic>
      <p:pic>
        <p:nvPicPr>
          <p:cNvPr id="7" name="Picture 6">
            <a:extLst>
              <a:ext uri="{FF2B5EF4-FFF2-40B4-BE49-F238E27FC236}">
                <a16:creationId xmlns:a16="http://schemas.microsoft.com/office/drawing/2014/main" id="{CBACE3D3-F09D-5817-335C-396E93DC471C}"/>
              </a:ext>
            </a:extLst>
          </p:cNvPr>
          <p:cNvPicPr>
            <a:picLocks noChangeAspect="1"/>
          </p:cNvPicPr>
          <p:nvPr/>
        </p:nvPicPr>
        <p:blipFill>
          <a:blip r:embed="rId4"/>
          <a:stretch>
            <a:fillRect/>
          </a:stretch>
        </p:blipFill>
        <p:spPr>
          <a:xfrm>
            <a:off x="6096000" y="0"/>
            <a:ext cx="6851406" cy="6858000"/>
          </a:xfrm>
          <a:prstGeom prst="rect">
            <a:avLst/>
          </a:prstGeom>
        </p:spPr>
      </p:pic>
    </p:spTree>
    <p:extLst>
      <p:ext uri="{BB962C8B-B14F-4D97-AF65-F5344CB8AC3E}">
        <p14:creationId xmlns:p14="http://schemas.microsoft.com/office/powerpoint/2010/main" val="3867127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205</TotalTime>
  <Words>1881</Words>
  <Application>Microsoft Office PowerPoint</Application>
  <PresentationFormat>Widescreen</PresentationFormat>
  <Paragraphs>87</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游ゴシック</vt:lpstr>
      <vt:lpstr>游ゴシック Light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Ryo Suhara</dc:creator>
  <cp:lastModifiedBy>Ryo Suhara</cp:lastModifiedBy>
  <cp:revision>1</cp:revision>
  <dcterms:created xsi:type="dcterms:W3CDTF">2024-08-19T05:37:47Z</dcterms:created>
  <dcterms:modified xsi:type="dcterms:W3CDTF">2024-08-20T01:17:29Z</dcterms:modified>
</cp:coreProperties>
</file>