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33B0-4D68-3FC3-CFB9-94DDB233D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40724-3899-70BE-81AC-466ED607E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C8E0-CA86-781C-06DB-56AE2BBF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FF1F-4B32-FA51-CBAF-C229C5B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A2F44-3FF8-5243-9242-F1F4A819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87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C7D3-911E-0AE9-A388-30CCD1AE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73451-ACC1-3174-F376-BF77B7CD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AD04-E375-5F83-8809-76C09E85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2C64-AEBF-E596-13B5-0B52D7BA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88BD-7FEC-150A-33EC-D02B19FB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16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BF7EE-4EA5-EE27-B682-4C6E433DE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480D6-EB48-51D4-D442-55780388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8675-83EF-E150-20FB-882BBDF9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A922-0AD6-6581-8319-5FAB9FBF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C043-C207-FE63-43E2-7CB69194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76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35F0-731A-54A6-0FD4-0C93F61C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2A83-EFFB-1BD4-210C-43612652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B4F7-443D-D214-4C2F-C15D5A18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9EA-FFB9-DE3E-ED0D-C7EE8F91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59BA4-08CE-97D8-CEDC-4C550EBD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0049-8664-ABEE-0FF8-32BB7B65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B30B-E112-8638-83A1-71117679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FBDE-8B0E-BD98-5726-3270C6E4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8A7B-4FEB-82BE-4922-F0E6732A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951D-22EA-5A96-3A5D-FB03BB5A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76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234-482F-307D-57A4-72E7EC07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9D15-3B6C-7156-8A5A-F1EFBA552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A81DE-7DD7-9BA1-A17A-5F256428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39538-171C-ABAB-1653-324D88BC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D590-6062-A809-5D96-0DCD6500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89DCF-A846-17B9-0EC2-FAB23DBE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2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8F62-5CBA-3734-8CAD-DA38A226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F1EC-BF8E-F4F4-08DD-2A2263363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C70D8-4D44-29BE-D3FF-7D4192300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BFE96-0670-B729-7EC2-034420D75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74799-827A-BE0D-CF68-E0B57C7B6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F9CCA-34DA-7D0E-B64E-DAEB1648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0E324-06F2-767E-4A63-A262976C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56F12-03EB-B7CA-26BE-84F1F032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7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E5E3-0D4B-BD93-4521-12720A19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C97CB-6FBB-0B31-B9EC-E9AF6E83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1C486-E43C-A916-8C52-496334C8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D994C-CA8F-CC39-474C-DC9FC8F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51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B2143-D16A-3432-1528-98E15EA0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C13B6-77FB-19EE-9FAB-D5CC801E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16C1E-983C-E121-5EF6-9BA6B80A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36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7C61-336C-6EDF-D75F-C6F89A46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54BC-0081-C2F4-AC1F-F164F36A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04C8E-772D-93AE-7463-8CED9625A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02C3-17CD-2917-B95A-0C147336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87222-8251-1555-CDDC-AECC2CCE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FBCD4-206F-927B-58DB-0ACE473D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09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A287-523D-C1C0-670D-628FAF8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DB066-1792-25AA-BB39-E298C3F93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A7D6-B7A3-E846-916B-AFE75234C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689F6-F44E-EFF1-9E16-E33C115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760EA-F7B2-07E2-B48E-C7793765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212C1-02E8-9238-8BF8-832CB477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09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49DA1-4FFB-1EE8-5C52-D0B4ED3E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A2AA-F0F0-F9DF-B586-DA053BC0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B244-C380-80D8-E3A1-6162276D3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59E1B-20F4-48F1-B2A1-7D40BF3368AE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46F2-FD5A-4BC1-CC7D-43F751F8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AC1A-34AC-4F0F-2433-C14139186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2F652-AFE5-4F7E-9B2F-06464FBE2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25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B7C491-8876-BDEC-5B3D-D92E6581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6" y="466725"/>
            <a:ext cx="4521653" cy="4550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389BB-C2F8-6680-CA2D-2AAE199B8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466725"/>
            <a:ext cx="4521653" cy="45509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F817D7-CE96-4829-31AE-1B399E821B84}"/>
              </a:ext>
            </a:extLst>
          </p:cNvPr>
          <p:cNvSpPr/>
          <p:nvPr/>
        </p:nvSpPr>
        <p:spPr>
          <a:xfrm>
            <a:off x="722376" y="804672"/>
            <a:ext cx="2834640" cy="484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FAAA13-335B-CBBB-80A7-B2E869F4667C}"/>
              </a:ext>
            </a:extLst>
          </p:cNvPr>
          <p:cNvSpPr/>
          <p:nvPr/>
        </p:nvSpPr>
        <p:spPr>
          <a:xfrm>
            <a:off x="5474208" y="804672"/>
            <a:ext cx="2810256" cy="484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4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84BBF-D131-4C7C-C2A9-72D96AF0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43" y="506349"/>
            <a:ext cx="4717596" cy="4748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3382B-2869-36E5-99A5-BC3C13428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069" y="506348"/>
            <a:ext cx="4717596" cy="47481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595552-9BD7-BAF5-73CA-1B1D3FF286B4}"/>
              </a:ext>
            </a:extLst>
          </p:cNvPr>
          <p:cNvSpPr/>
          <p:nvPr/>
        </p:nvSpPr>
        <p:spPr>
          <a:xfrm>
            <a:off x="1418544" y="841248"/>
            <a:ext cx="2998008" cy="484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FD4D1-8BB8-4B82-3747-8CC92FBCFEF2}"/>
              </a:ext>
            </a:extLst>
          </p:cNvPr>
          <p:cNvSpPr/>
          <p:nvPr/>
        </p:nvSpPr>
        <p:spPr>
          <a:xfrm>
            <a:off x="6426408" y="868680"/>
            <a:ext cx="2998008" cy="484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50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 Suhara</dc:creator>
  <cp:lastModifiedBy>Ryo Suhara</cp:lastModifiedBy>
  <cp:revision>1</cp:revision>
  <dcterms:created xsi:type="dcterms:W3CDTF">2024-08-30T01:23:35Z</dcterms:created>
  <dcterms:modified xsi:type="dcterms:W3CDTF">2024-08-30T07:18:25Z</dcterms:modified>
</cp:coreProperties>
</file>