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>
        <p:scale>
          <a:sx n="90" d="100"/>
          <a:sy n="90" d="100"/>
        </p:scale>
        <p:origin x="5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1646D5FF-9A5D-4768-B135-D3352AE400C2}"/>
    <pc:docChg chg="custSel modSld">
      <pc:chgData name="Ryo Suhara" userId="2d319992da703ee6" providerId="LiveId" clId="{1646D5FF-9A5D-4768-B135-D3352AE400C2}" dt="2024-08-21T03:13:39.108" v="88" actId="1076"/>
      <pc:docMkLst>
        <pc:docMk/>
      </pc:docMkLst>
      <pc:sldChg chg="addSp delSp modSp mod">
        <pc:chgData name="Ryo Suhara" userId="2d319992da703ee6" providerId="LiveId" clId="{1646D5FF-9A5D-4768-B135-D3352AE400C2}" dt="2024-08-21T03:00:40.082" v="26" actId="1076"/>
        <pc:sldMkLst>
          <pc:docMk/>
          <pc:sldMk cId="4004642582" sldId="256"/>
        </pc:sldMkLst>
        <pc:picChg chg="add del mod">
          <ac:chgData name="Ryo Suhara" userId="2d319992da703ee6" providerId="LiveId" clId="{1646D5FF-9A5D-4768-B135-D3352AE400C2}" dt="2024-08-21T02:58:58.039" v="5" actId="478"/>
          <ac:picMkLst>
            <pc:docMk/>
            <pc:sldMk cId="4004642582" sldId="256"/>
            <ac:picMk id="3" creationId="{2034F829-DFB0-836A-82BA-E0861C9C2FE9}"/>
          </ac:picMkLst>
        </pc:picChg>
        <pc:picChg chg="add del mod">
          <ac:chgData name="Ryo Suhara" userId="2d319992da703ee6" providerId="LiveId" clId="{1646D5FF-9A5D-4768-B135-D3352AE400C2}" dt="2024-08-21T02:59:22.884" v="8" actId="478"/>
          <ac:picMkLst>
            <pc:docMk/>
            <pc:sldMk cId="4004642582" sldId="256"/>
            <ac:picMk id="5" creationId="{704EE987-DB42-A8A3-F09C-E86A5C0C7BC5}"/>
          </ac:picMkLst>
        </pc:picChg>
        <pc:picChg chg="add mod">
          <ac:chgData name="Ryo Suhara" userId="2d319992da703ee6" providerId="LiveId" clId="{1646D5FF-9A5D-4768-B135-D3352AE400C2}" dt="2024-08-21T02:59:37.299" v="12" actId="1076"/>
          <ac:picMkLst>
            <pc:docMk/>
            <pc:sldMk cId="4004642582" sldId="256"/>
            <ac:picMk id="7" creationId="{62FADBA2-84FD-002F-CF5E-200BBAFF2E4A}"/>
          </ac:picMkLst>
        </pc:picChg>
        <pc:picChg chg="add mod">
          <ac:chgData name="Ryo Suhara" userId="2d319992da703ee6" providerId="LiveId" clId="{1646D5FF-9A5D-4768-B135-D3352AE400C2}" dt="2024-08-21T03:00:00.269" v="16" actId="1076"/>
          <ac:picMkLst>
            <pc:docMk/>
            <pc:sldMk cId="4004642582" sldId="256"/>
            <ac:picMk id="9" creationId="{1E1F0B84-E496-DF31-F85C-27DDC2CD7833}"/>
          </ac:picMkLst>
        </pc:picChg>
        <pc:picChg chg="add mod">
          <ac:chgData name="Ryo Suhara" userId="2d319992da703ee6" providerId="LiveId" clId="{1646D5FF-9A5D-4768-B135-D3352AE400C2}" dt="2024-08-21T03:00:19.989" v="20" actId="1076"/>
          <ac:picMkLst>
            <pc:docMk/>
            <pc:sldMk cId="4004642582" sldId="256"/>
            <ac:picMk id="11" creationId="{171C2DE7-3983-719E-C8A8-64947A626EF7}"/>
          </ac:picMkLst>
        </pc:picChg>
        <pc:picChg chg="del">
          <ac:chgData name="Ryo Suhara" userId="2d319992da703ee6" providerId="LiveId" clId="{1646D5FF-9A5D-4768-B135-D3352AE400C2}" dt="2024-08-21T02:36:48.217" v="0" actId="478"/>
          <ac:picMkLst>
            <pc:docMk/>
            <pc:sldMk cId="4004642582" sldId="256"/>
            <ac:picMk id="13" creationId="{D583D1BE-C97A-F789-E504-4F49FCB52437}"/>
          </ac:picMkLst>
        </pc:picChg>
        <pc:picChg chg="add mod">
          <ac:chgData name="Ryo Suhara" userId="2d319992da703ee6" providerId="LiveId" clId="{1646D5FF-9A5D-4768-B135-D3352AE400C2}" dt="2024-08-21T03:00:40.082" v="26" actId="1076"/>
          <ac:picMkLst>
            <pc:docMk/>
            <pc:sldMk cId="4004642582" sldId="256"/>
            <ac:picMk id="14" creationId="{31B8B823-66D7-F367-CCFA-B354A8377FB7}"/>
          </ac:picMkLst>
        </pc:picChg>
        <pc:picChg chg="del">
          <ac:chgData name="Ryo Suhara" userId="2d319992da703ee6" providerId="LiveId" clId="{1646D5FF-9A5D-4768-B135-D3352AE400C2}" dt="2024-08-21T02:59:38.719" v="13" actId="478"/>
          <ac:picMkLst>
            <pc:docMk/>
            <pc:sldMk cId="4004642582" sldId="256"/>
            <ac:picMk id="15" creationId="{6831AA18-56FA-6477-E388-6E467567F92F}"/>
          </ac:picMkLst>
        </pc:picChg>
        <pc:picChg chg="del">
          <ac:chgData name="Ryo Suhara" userId="2d319992da703ee6" providerId="LiveId" clId="{1646D5FF-9A5D-4768-B135-D3352AE400C2}" dt="2024-08-21T03:00:01.509" v="17" actId="478"/>
          <ac:picMkLst>
            <pc:docMk/>
            <pc:sldMk cId="4004642582" sldId="256"/>
            <ac:picMk id="17" creationId="{4C001D63-AC8C-1296-BE36-BA67094CB43D}"/>
          </ac:picMkLst>
        </pc:picChg>
        <pc:picChg chg="del">
          <ac:chgData name="Ryo Suhara" userId="2d319992da703ee6" providerId="LiveId" clId="{1646D5FF-9A5D-4768-B135-D3352AE400C2}" dt="2024-08-21T03:00:21.040" v="21" actId="478"/>
          <ac:picMkLst>
            <pc:docMk/>
            <pc:sldMk cId="4004642582" sldId="256"/>
            <ac:picMk id="19" creationId="{4A02E011-95FE-3CEC-F34F-FF360E318C1F}"/>
          </ac:picMkLst>
        </pc:picChg>
      </pc:sldChg>
      <pc:sldChg chg="addSp delSp modSp mod">
        <pc:chgData name="Ryo Suhara" userId="2d319992da703ee6" providerId="LiveId" clId="{1646D5FF-9A5D-4768-B135-D3352AE400C2}" dt="2024-08-21T03:13:39.108" v="88" actId="1076"/>
        <pc:sldMkLst>
          <pc:docMk/>
          <pc:sldMk cId="2555101646" sldId="257"/>
        </pc:sldMkLst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3" creationId="{025D7504-B91F-B100-18A5-3F017A2CE1D1}"/>
          </ac:picMkLst>
        </pc:picChg>
        <pc:picChg chg="add mod">
          <ac:chgData name="Ryo Suhara" userId="2d319992da703ee6" providerId="LiveId" clId="{1646D5FF-9A5D-4768-B135-D3352AE400C2}" dt="2024-08-21T03:07:18.444" v="64" actId="1036"/>
          <ac:picMkLst>
            <pc:docMk/>
            <pc:sldMk cId="2555101646" sldId="257"/>
            <ac:picMk id="4" creationId="{0E477FC5-DE97-95EF-0C2F-6693568411A6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5" creationId="{8492CC7D-07E6-A6FA-3129-4CB5E99DA015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7" creationId="{CE6E3295-316D-655F-E101-B4DCA8197A20}"/>
          </ac:picMkLst>
        </pc:picChg>
        <pc:picChg chg="add mod">
          <ac:chgData name="Ryo Suhara" userId="2d319992da703ee6" providerId="LiveId" clId="{1646D5FF-9A5D-4768-B135-D3352AE400C2}" dt="2024-08-21T03:07:18.444" v="64" actId="1036"/>
          <ac:picMkLst>
            <pc:docMk/>
            <pc:sldMk cId="2555101646" sldId="257"/>
            <ac:picMk id="8" creationId="{D32A84F7-9480-EC91-2420-9EAD88A631E1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9" creationId="{3E61F0F2-BB2D-C70E-4658-F8A8E2339E41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11" creationId="{115346A2-EB4D-4C1A-DF4A-0746E00C06CC}"/>
          </ac:picMkLst>
        </pc:picChg>
        <pc:picChg chg="add mod">
          <ac:chgData name="Ryo Suhara" userId="2d319992da703ee6" providerId="LiveId" clId="{1646D5FF-9A5D-4768-B135-D3352AE400C2}" dt="2024-08-21T03:07:18.444" v="64" actId="1036"/>
          <ac:picMkLst>
            <pc:docMk/>
            <pc:sldMk cId="2555101646" sldId="257"/>
            <ac:picMk id="12" creationId="{1417FD72-1F07-3CFB-654D-66ED3D8F0449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14" creationId="{4BE02C75-0CEE-2F36-D3A7-B6695EAF430C}"/>
          </ac:picMkLst>
        </pc:picChg>
        <pc:picChg chg="add mod">
          <ac:chgData name="Ryo Suhara" userId="2d319992da703ee6" providerId="LiveId" clId="{1646D5FF-9A5D-4768-B135-D3352AE400C2}" dt="2024-08-21T03:07:18.444" v="64" actId="1036"/>
          <ac:picMkLst>
            <pc:docMk/>
            <pc:sldMk cId="2555101646" sldId="257"/>
            <ac:picMk id="15" creationId="{E16906FD-6103-9CB1-82BE-40C91F6D39E6}"/>
          </ac:picMkLst>
        </pc:picChg>
        <pc:picChg chg="add mod">
          <ac:chgData name="Ryo Suhara" userId="2d319992da703ee6" providerId="LiveId" clId="{1646D5FF-9A5D-4768-B135-D3352AE400C2}" dt="2024-08-21T03:12:00.412" v="70" actId="1076"/>
          <ac:picMkLst>
            <pc:docMk/>
            <pc:sldMk cId="2555101646" sldId="257"/>
            <ac:picMk id="17" creationId="{1D08170A-86CE-07C0-C7F5-DDFF35CC1A9D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18" creationId="{C85834E8-3700-B844-B07B-253D70D1B58C}"/>
          </ac:picMkLst>
        </pc:picChg>
        <pc:picChg chg="add del mod">
          <ac:chgData name="Ryo Suhara" userId="2d319992da703ee6" providerId="LiveId" clId="{1646D5FF-9A5D-4768-B135-D3352AE400C2}" dt="2024-08-21T03:12:26.488" v="75" actId="478"/>
          <ac:picMkLst>
            <pc:docMk/>
            <pc:sldMk cId="2555101646" sldId="257"/>
            <ac:picMk id="20" creationId="{6D91D842-52B3-B12D-6C8E-D610A6FC2AE3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21" creationId="{8BAB99FD-DDFC-53B0-5FF5-6CE1D23F44B3}"/>
          </ac:picMkLst>
        </pc:picChg>
        <pc:picChg chg="add mod">
          <ac:chgData name="Ryo Suhara" userId="2d319992da703ee6" providerId="LiveId" clId="{1646D5FF-9A5D-4768-B135-D3352AE400C2}" dt="2024-08-21T03:12:40.248" v="80" actId="1076"/>
          <ac:picMkLst>
            <pc:docMk/>
            <pc:sldMk cId="2555101646" sldId="257"/>
            <ac:picMk id="23" creationId="{8EF19D0B-B1BA-86E8-85A7-55A004420C21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25" creationId="{A33118AB-3817-4762-C82A-83EC3A13CF60}"/>
          </ac:picMkLst>
        </pc:picChg>
        <pc:picChg chg="add mod">
          <ac:chgData name="Ryo Suhara" userId="2d319992da703ee6" providerId="LiveId" clId="{1646D5FF-9A5D-4768-B135-D3352AE400C2}" dt="2024-08-21T03:13:18.610" v="84" actId="1076"/>
          <ac:picMkLst>
            <pc:docMk/>
            <pc:sldMk cId="2555101646" sldId="257"/>
            <ac:picMk id="26" creationId="{53FAB68C-59A7-EE5C-D935-8672E2C9D68A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27" creationId="{4C995181-87E6-4F6A-8273-14DE24A792D0}"/>
          </ac:picMkLst>
        </pc:picChg>
        <pc:picChg chg="del">
          <ac:chgData name="Ryo Suhara" userId="2d319992da703ee6" providerId="LiveId" clId="{1646D5FF-9A5D-4768-B135-D3352AE400C2}" dt="2024-08-21T03:06:03.428" v="28" actId="478"/>
          <ac:picMkLst>
            <pc:docMk/>
            <pc:sldMk cId="2555101646" sldId="257"/>
            <ac:picMk id="29" creationId="{C60B05AB-A168-DDDC-AD0D-BAF226008742}"/>
          </ac:picMkLst>
        </pc:picChg>
        <pc:picChg chg="add mod">
          <ac:chgData name="Ryo Suhara" userId="2d319992da703ee6" providerId="LiveId" clId="{1646D5FF-9A5D-4768-B135-D3352AE400C2}" dt="2024-08-21T03:13:39.108" v="88" actId="1076"/>
          <ac:picMkLst>
            <pc:docMk/>
            <pc:sldMk cId="2555101646" sldId="257"/>
            <ac:picMk id="30" creationId="{33835E5B-2169-2A4C-CBE0-4EDA09788F8F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31" creationId="{77FC9820-8326-5804-1BFC-94A999A8C1D0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33" creationId="{22E5B553-37D5-7EC4-709D-C889A12FF67D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35" creationId="{66EF9827-47E0-A4A1-970B-6AAA6CEFEED8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37" creationId="{A6EDDC6C-D5DC-5C69-7F84-628D72AE5C82}"/>
          </ac:picMkLst>
        </pc:picChg>
        <pc:picChg chg="del">
          <ac:chgData name="Ryo Suhara" userId="2d319992da703ee6" providerId="LiveId" clId="{1646D5FF-9A5D-4768-B135-D3352AE400C2}" dt="2024-08-21T03:06:00.188" v="27" actId="478"/>
          <ac:picMkLst>
            <pc:docMk/>
            <pc:sldMk cId="2555101646" sldId="257"/>
            <ac:picMk id="39" creationId="{D20C88CA-DFF6-480E-3A90-99664B94DD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A7C-1958-0D90-532E-741B2722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C522-B8CC-B42D-E131-8F79DFF2C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87CA-4A7F-DE8C-B09B-09BE7D22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3EDC-B5B5-47FC-BBA9-FC4E4159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E33C-DF3B-53CA-7DF5-A174D3B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9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8C92-2554-291D-6129-DF035F2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92E7-1D97-D37D-8140-94CE41D0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7588-FAA1-BB56-2157-AE946131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DE65-CB7E-50BD-0368-775706C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5A61-CE0D-A6EC-A586-FD0583E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9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978E9-F3A6-E6F3-403F-1D703BED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01270-9F06-0DB4-25C1-042C9B6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5BAA-B08A-6AFA-AFF8-1A28BAFD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807D-EBD2-F6CE-9591-71F89DF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054F-124F-9D0A-408C-1D9B328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B678-2622-0D18-0B6C-C8CFD28C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2216-34BE-7734-3D35-7EF8A50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D3D-DD35-2DFD-5E4D-CC5F6AEB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5692-E82B-FFCF-848A-E842E545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4C44-1B04-F22F-F163-F01FE3CD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1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685-8752-594C-F15A-D76A5975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CC7F-1AD2-5C2C-BD52-B71D6F0E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2C3F-4FEB-F6AE-BA71-FBE4F036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E56-0923-8EAA-BF0F-C9AECFDF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0B14-327B-78CD-1428-70F7620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0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F556-6D19-7791-C205-6FD6A5B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CBBA-5147-0054-8FE4-D0270C48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2A641-FC45-2142-FF18-B0FEE57C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C2D5-7014-0D83-5CFF-7DB7A8D6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6F63-D294-55B2-B934-0BE1E3E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CC201-10BD-8085-8534-D4CEADF2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3AD3-588A-AC47-126E-B26189A4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52FB-828A-1013-432B-6AC2AC23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F7C7-4CA4-F979-0886-12720AA9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35053-5AC5-5420-99A0-0E8E1317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0C450-A9EE-B56B-5EDA-4EE4BB8B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BB8E-AD44-7DF6-B935-7A0715F4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ADCDA-5428-F925-BE5D-06C25DEE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FB931-320C-6A34-4C8A-BE189C6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E776-90BA-A9A6-0EF1-4A7789D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8740-B397-DEF5-46FE-1511D42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48BA-ECAB-1621-E21F-F8781F0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8B92A-5152-4566-5D9A-5ED0712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4B3EA-4833-6EBB-35A0-49D4EC72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28E56-D220-1871-0FDB-6FBBA89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9C99-D24F-0C1C-2EFC-E4CBF61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6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A740-6724-48E0-D877-FEE72DD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D31B-EDF0-0647-5454-73FD5A69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88C8-916B-5D19-B77D-67BFABC7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E681-FCB6-8208-9DF4-76B7EFF7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78EC-25C0-458D-8B08-5F057B1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DBD9-A869-A93D-7C40-9A70954E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16C3-5BDF-55D5-3CE9-168533B9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9B5D5-BDA9-8097-347F-723FF8D2D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50177-AA21-734B-3EB6-389840732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E760-F48B-9ED6-6B24-C9E9203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3D3E-FF06-1959-0643-3F4A2539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81A4-7CB0-7627-CD93-5F7FE4A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8B60A-D2A2-40DC-4093-191C2300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2D05-68F7-66C8-1AC3-B2B04184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7365-2C79-0855-5D9F-2D960389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65AB4-5E4F-4976-95D7-2CF293049DD7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78B0-547F-0C0E-CC13-702FB22F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D04F-FC0E-198A-BDF6-59DB7E75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FADBA2-84FD-002F-CF5E-200BBAFF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4" y="1819271"/>
            <a:ext cx="2880624" cy="288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F0B84-E496-DF31-F85C-27DDC2CD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60" y="1819271"/>
            <a:ext cx="2880624" cy="2884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C2DE7-3983-719E-C8A8-64947A62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296" y="1819271"/>
            <a:ext cx="2884805" cy="28848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8B823-66D7-F367-CCFA-B354A8377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413" y="1819270"/>
            <a:ext cx="2880624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77FC5-DE97-95EF-0C2F-66935684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1" y="762664"/>
            <a:ext cx="2663274" cy="2680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A84F7-9480-EC91-2420-9EAD88A6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269" y="762664"/>
            <a:ext cx="2663274" cy="268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7FD72-1F07-3CFB-654D-66ED3D8F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7" y="762664"/>
            <a:ext cx="2663274" cy="2680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6906FD-6103-9CB1-82BE-40C91F6D3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465" y="762664"/>
            <a:ext cx="2663274" cy="26805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08170A-86CE-07C0-C7F5-DDFF35CC1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71" y="3628139"/>
            <a:ext cx="2663274" cy="2680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F19D0B-B1BA-86E8-85A7-55A004420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269" y="3628139"/>
            <a:ext cx="2663274" cy="2680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FAB68C-59A7-EE5C-D935-8672E2C9D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367" y="3628139"/>
            <a:ext cx="2663274" cy="2680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835E5B-2169-2A4C-CBE0-4EDA09788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3465" y="3628139"/>
            <a:ext cx="2663274" cy="26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67952C-4512-FFE0-81B7-15467A34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71" y="127379"/>
            <a:ext cx="4623703" cy="2094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E8963-54A6-3F96-5E1D-DFACB0A5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71" y="2201958"/>
            <a:ext cx="4627028" cy="20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2024-08-20T04:51:39Z</dcterms:created>
  <dcterms:modified xsi:type="dcterms:W3CDTF">2024-08-21T03:13:39Z</dcterms:modified>
</cp:coreProperties>
</file>