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D4A-8C0F-E31E-8C20-79B5F88F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ADEB9-A3D9-03B8-A180-692A49A56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57F8-7C48-5E01-A3F8-1F03C55F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2825-3DDF-C2C4-A629-FBEA3913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5892-AA5C-C4A4-DD4D-D9E2EEC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13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BD7C-3D20-FC07-6676-985C7D01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91AC-18C9-CD0A-C477-28CE0DC75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7950-AD5B-9924-D288-BE2475E2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FBAF4-6B45-B8AB-96BD-8449AEEB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71BA-01C9-D103-E79C-E4F976B8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49BE-9AA1-DF55-A833-59527CFF8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BB301-E516-EE71-D8E9-6042CEFA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A1BC-790C-FC93-061B-1D8C0CA6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BFE5-91B7-1108-04CE-A77B4067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7510-FACE-0F54-AAF2-4F3F1046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97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F72-CDB1-669A-98A5-DC3C4FD2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0CFC-11E5-B5B0-5185-2490A9D6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70E3-D8E2-57AE-9278-C84620C1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D171-E5CA-7712-158A-E8F5F36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7175-FAFE-ECBB-E0AE-B7DBBAA1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5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F586-652D-64DA-3D22-8FB6998F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4DBA-9DFD-8D68-7D0D-3651B9EB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C623-EC55-7D15-8882-AD3248C9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55E2-53D9-F97D-9617-17B87AFE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8673-09DD-4EFA-1B7A-E368D421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0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7CB0-42D1-FC17-D559-C669FE3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48F8-DB33-514C-1F48-6B5C793D5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4B8A5-5D84-792A-41BB-C30D9855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2E71-F276-6BC1-B3BE-B5C99623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F708E-12A3-7A77-C0CA-803800D5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D4050-FB98-78E4-CCF9-F649F6B0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7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BEE-3DE1-5540-4D80-41DDFA2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51D4-4CFA-B53E-058F-D5A10F0E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5D40-79CE-3250-FA4D-E7522AEE2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A3D45-B214-7149-B65D-3556D4E77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CCE74-F092-3797-CA54-778813ED0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F5BBC-D6D6-5B96-91F0-7D9415EB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2F7C0-DA01-0D2C-9E18-87DFD4BA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E189-AB6D-A45B-7D9E-C8653F50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3121-48EC-7781-6D46-6822199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0BD6-045A-B8E7-277E-5B8BF378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7ECEA-C0BA-7D5D-1F7A-0B17D94C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C4B2B-9828-7E6B-F6F9-DA986503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757F9-F3F6-36AE-8E53-2CDAFBBD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365FA-B60F-F99A-038C-5E9B1D0B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8044F-C63B-01A2-8604-7F5E3D35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0DD1-4659-C831-A2AF-FFDE1156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2A6A-FEFF-97C8-916D-3B1176CD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E0F6-3334-5466-37B3-5D341374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09A0-026F-EC25-7F02-FE786B9B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5F6B-24E7-88BE-1C5E-160B7F4B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7F16-BA3F-5D44-2D31-8ED0DC05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3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D68B-A858-CC01-0C1C-25580BA2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8A68-A278-3C85-F2CD-E724F5894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C19B-51FC-DA8D-025E-8FB3A3B40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08C2-1759-F1E0-A3D4-D55154F1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274C8-BE83-1F63-19DC-43A9005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22EF-FB2A-3B76-2799-1E8D77E9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3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0E439-3860-8972-A643-9B26220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61ADA-BB97-CDB8-343B-32929009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C000-9371-B17F-00BA-1F5123155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AB87C-1697-4E5E-ADBD-795F3DAF5BF3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280E-37CF-EEF6-B510-45CACBE8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D29E-3D5D-4E65-1F55-5179D025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B266B-FCC0-410F-AB23-655B2A2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1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stribution of scores&#10;&#10;Description automatically generated">
            <a:extLst>
              <a:ext uri="{FF2B5EF4-FFF2-40B4-BE49-F238E27FC236}">
                <a16:creationId xmlns:a16="http://schemas.microsoft.com/office/drawing/2014/main" id="{ECA62C56-81B3-E8C0-E6A0-397BD77E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33" y="1388300"/>
            <a:ext cx="6238175" cy="40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2024-08-21T05:06:44Z</dcterms:created>
  <dcterms:modified xsi:type="dcterms:W3CDTF">2024-08-21T05:07:39Z</dcterms:modified>
</cp:coreProperties>
</file>