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</p:sldMasterIdLst>
  <p:notesMasterIdLst>
    <p:notesMasterId r:id="rId4"/>
  </p:notesMasterIdLst>
  <p:sldIdLst>
    <p:sldId id="457" r:id="rId2"/>
    <p:sldId id="4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9D057B8-64A1-4855-900E-FD16F1CBBFA6}">
          <p14:sldIdLst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FFB"/>
    <a:srgbClr val="FFFFFF"/>
    <a:srgbClr val="8E2DE2"/>
    <a:srgbClr val="FAB2BB"/>
    <a:srgbClr val="196ECA"/>
    <a:srgbClr val="878787"/>
    <a:srgbClr val="F4F5F7"/>
    <a:srgbClr val="C4D5E6"/>
    <a:srgbClr val="C4D7E8"/>
    <a:srgbClr val="F1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76BA1-AFDB-4E8D-94F0-8ECE9FD61AB9}" v="18" dt="2024-08-14T05:30:38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8" autoAdjust="0"/>
    <p:restoredTop sz="95397" autoAdjust="0"/>
  </p:normalViewPr>
  <p:slideViewPr>
    <p:cSldViewPr>
      <p:cViewPr>
        <p:scale>
          <a:sx n="70" d="100"/>
          <a:sy n="70" d="100"/>
        </p:scale>
        <p:origin x="-32" y="-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26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827E-404A-42BE-A160-655696A5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 b="1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46F9050E-5634-4EA3-B360-83633D8E58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CB53B960-D380-426E-B01A-8F0A5A8AD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88AEADF3-2BA5-5977-F621-B2B6F5B9A12A}"/>
              </a:ext>
            </a:extLst>
          </p:cNvPr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CA04C08-36E1-7C02-A6C9-BCF92D0EA01D}"/>
              </a:ext>
            </a:extLst>
          </p:cNvPr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88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12192000" cy="365125"/>
          </a:xfrm>
          <a:prstGeom prst="rect">
            <a:avLst/>
          </a:prstGeom>
          <a:ln>
            <a:noFill/>
          </a:ln>
        </p:spPr>
        <p:txBody>
          <a:bodyPr lIns="216000" tIns="72000" rIns="216000" bIns="72000" anchor="ctr"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78F0D8D-D645-581F-360E-ECAF126FB5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450"/>
            <a:ext cx="12191223" cy="320675"/>
          </a:xfrm>
        </p:spPr>
        <p:txBody>
          <a:bodyPr lIns="216000" tIns="72000" rIns="216000" bIns="72000" anchor="ctr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897B4945-C808-E480-EA09-7721F1CD5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830441"/>
            <a:ext cx="12192000" cy="892149"/>
          </a:xfrm>
          <a:solidFill>
            <a:schemeClr val="bg1">
              <a:lumMod val="95000"/>
            </a:schemeClr>
          </a:solidFill>
        </p:spPr>
        <p:txBody>
          <a:bodyPr lIns="216000" tIns="72000" rIns="216000" bIns="72000" anchor="ctr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911BEC-054E-6947-3D45-FA25DB430B27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E852C8-FA22-5345-D315-42E24C1B016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10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12192000" cy="365125"/>
          </a:xfrm>
          <a:prstGeom prst="rect">
            <a:avLst/>
          </a:prstGeom>
          <a:ln>
            <a:noFill/>
          </a:ln>
        </p:spPr>
        <p:txBody>
          <a:bodyPr lIns="216000" tIns="72000" rIns="216000" bIns="72000" anchor="ctr"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78F0D8D-D645-581F-360E-ECAF126FB5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450"/>
            <a:ext cx="12191223" cy="320675"/>
          </a:xfrm>
        </p:spPr>
        <p:txBody>
          <a:bodyPr lIns="216000" tIns="72000" rIns="216000" bIns="72000" anchor="ctr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897B4945-C808-E480-EA09-7721F1CD5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819478"/>
            <a:ext cx="12192000" cy="737314"/>
          </a:xfrm>
          <a:noFill/>
        </p:spPr>
        <p:txBody>
          <a:bodyPr lIns="216000" tIns="72000" rIns="216000" bIns="72000" anchor="ctr"/>
          <a:lstStyle>
            <a:lvl1pPr algn="ctr">
              <a:lnSpc>
                <a:spcPct val="120000"/>
              </a:lnSpc>
              <a:spcAft>
                <a:spcPts val="300"/>
              </a:spcAft>
              <a:defRPr>
                <a:solidFill>
                  <a:schemeClr val="tx2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911BEC-054E-6947-3D45-FA25DB430B27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E852C8-FA22-5345-D315-42E24C1B016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B576A7-DCB3-3932-8B22-7FE0B79E17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628290"/>
            <a:ext cx="12192000" cy="539539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Aft>
                <a:spcPts val="300"/>
              </a:spcAft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31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2FB4DB5-4780-8345-F7EA-2C3C959F2DB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12192000" cy="365125"/>
          </a:xfrm>
          <a:prstGeom prst="rect">
            <a:avLst/>
          </a:prstGeom>
          <a:ln>
            <a:noFill/>
          </a:ln>
        </p:spPr>
        <p:txBody>
          <a:bodyPr lIns="216000" tIns="72000" rIns="216000" bIns="72000" anchor="ctr"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78F0D8D-D645-581F-360E-ECAF126FB5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450"/>
            <a:ext cx="12191223" cy="320675"/>
          </a:xfrm>
        </p:spPr>
        <p:txBody>
          <a:bodyPr lIns="216000" tIns="72000" rIns="216000" bIns="72000" anchor="ctr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911BEC-054E-6947-3D45-FA25DB430B27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E852C8-FA22-5345-D315-42E24C1B016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6383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2334"/>
            <a:ext cx="11523307" cy="302330"/>
          </a:xfrm>
          <a:custGeom>
            <a:avLst/>
            <a:gdLst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3" fmla="*/ 11523307 w 11523307"/>
              <a:gd name="connsiteY3" fmla="*/ 0 h 648072"/>
              <a:gd name="connsiteX4" fmla="*/ 11523307 w 11523307"/>
              <a:gd name="connsiteY4" fmla="*/ 648072 h 648072"/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3" fmla="*/ 11523307 w 11523307"/>
              <a:gd name="connsiteY3" fmla="*/ 0 h 648072"/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3" fmla="*/ 11523307 w 11523307"/>
              <a:gd name="connsiteY3" fmla="*/ 0 h 648072"/>
              <a:gd name="connsiteX4" fmla="*/ 11523307 w 11523307"/>
              <a:gd name="connsiteY4" fmla="*/ 648072 h 648072"/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3" fmla="*/ 11523307 w 11523307"/>
              <a:gd name="connsiteY3" fmla="*/ 0 h 648072"/>
              <a:gd name="connsiteX4" fmla="*/ 11523307 w 11523307"/>
              <a:gd name="connsiteY4" fmla="*/ 648072 h 648072"/>
              <a:gd name="connsiteX0" fmla="*/ 0 w 11523307"/>
              <a:gd name="connsiteY0" fmla="*/ 648066 h 648072"/>
              <a:gd name="connsiteX1" fmla="*/ 0 w 11523307"/>
              <a:gd name="connsiteY1" fmla="*/ 6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3307" h="648072" stroke="0" extrusionOk="0">
                <a:moveTo>
                  <a:pt x="11523307" y="648072"/>
                </a:moveTo>
                <a:lnTo>
                  <a:pt x="0" y="648066"/>
                </a:lnTo>
                <a:lnTo>
                  <a:pt x="0" y="6"/>
                </a:lnTo>
                <a:cubicBezTo>
                  <a:pt x="0" y="3"/>
                  <a:pt x="5159160" y="0"/>
                  <a:pt x="11523307" y="0"/>
                </a:cubicBezTo>
                <a:lnTo>
                  <a:pt x="11523307" y="648072"/>
                </a:lnTo>
                <a:close/>
              </a:path>
              <a:path w="11523307" h="648072" fill="none">
                <a:moveTo>
                  <a:pt x="0" y="648066"/>
                </a:moveTo>
                <a:lnTo>
                  <a:pt x="0" y="6"/>
                </a:lnTo>
              </a:path>
            </a:pathLst>
          </a:custGeom>
          <a:ln w="76200">
            <a:solidFill>
              <a:schemeClr val="tx1"/>
            </a:solidFill>
          </a:ln>
        </p:spPr>
        <p:txBody>
          <a:bodyPr lIns="180000" anchor="ctr"/>
          <a:lstStyle>
            <a:lvl1pPr>
              <a:lnSpc>
                <a:spcPct val="120000"/>
              </a:lnSpc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86EE0D-AE1A-36D4-43C3-3CC2C13C3123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F9FF06-DBC2-FFE2-BFF7-7BBF7B5CE33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2545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861D7D-30B3-696A-3480-37908605CA8B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0F4363-36EA-CDFD-0708-9760F85EDBCF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54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グラフィックス 18" descr="有機的な角の図形">
            <a:extLst>
              <a:ext uri="{FF2B5EF4-FFF2-40B4-BE49-F238E27FC236}">
                <a16:creationId xmlns:a16="http://schemas.microsoft.com/office/drawing/2014/main" id="{ED18916B-53A8-5C94-D3A4-BF441740AE90}"/>
              </a:ext>
            </a:extLst>
          </p:cNvPr>
          <p:cNvSpPr/>
          <p:nvPr/>
        </p:nvSpPr>
        <p:spPr>
          <a:xfrm flipV="1">
            <a:off x="5303912" y="0"/>
            <a:ext cx="6936035" cy="4146411"/>
          </a:xfrm>
          <a:custGeom>
            <a:avLst/>
            <a:gdLst>
              <a:gd name="connsiteX0" fmla="*/ 6936002 w 6936035"/>
              <a:gd name="connsiteY0" fmla="*/ 4146395 h 4146411"/>
              <a:gd name="connsiteX1" fmla="*/ 0 w 6936035"/>
              <a:gd name="connsiteY1" fmla="*/ 4146412 h 4146411"/>
              <a:gd name="connsiteX2" fmla="*/ 694657 w 6936035"/>
              <a:gd name="connsiteY2" fmla="*/ 3505825 h 4146411"/>
              <a:gd name="connsiteX3" fmla="*/ 3503271 w 6936035"/>
              <a:gd name="connsiteY3" fmla="*/ 3128037 h 4146411"/>
              <a:gd name="connsiteX4" fmla="*/ 4028869 w 6936035"/>
              <a:gd name="connsiteY4" fmla="*/ 2126098 h 4146411"/>
              <a:gd name="connsiteX5" fmla="*/ 5457823 w 6936035"/>
              <a:gd name="connsiteY5" fmla="*/ 1403394 h 4146411"/>
              <a:gd name="connsiteX6" fmla="*/ 6180509 w 6936035"/>
              <a:gd name="connsiteY6" fmla="*/ 237208 h 4146411"/>
              <a:gd name="connsiteX7" fmla="*/ 6936035 w 6936035"/>
              <a:gd name="connsiteY7" fmla="*/ 0 h 4146411"/>
              <a:gd name="connsiteX8" fmla="*/ 6936002 w 6936035"/>
              <a:gd name="connsiteY8" fmla="*/ 4146395 h 414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6035" h="4146411">
                <a:moveTo>
                  <a:pt x="6936002" y="4146395"/>
                </a:moveTo>
                <a:lnTo>
                  <a:pt x="0" y="4146412"/>
                </a:lnTo>
                <a:cubicBezTo>
                  <a:pt x="0" y="4146412"/>
                  <a:pt x="354303" y="3691501"/>
                  <a:pt x="694657" y="3505825"/>
                </a:cubicBezTo>
                <a:cubicBezTo>
                  <a:pt x="1768163" y="2920235"/>
                  <a:pt x="2848618" y="3731688"/>
                  <a:pt x="3503271" y="3128037"/>
                </a:cubicBezTo>
                <a:cubicBezTo>
                  <a:pt x="3841087" y="2816525"/>
                  <a:pt x="3607793" y="2550276"/>
                  <a:pt x="4028869" y="2126098"/>
                </a:cubicBezTo>
                <a:cubicBezTo>
                  <a:pt x="4537336" y="1613900"/>
                  <a:pt x="4985298" y="1893550"/>
                  <a:pt x="5457823" y="1403394"/>
                </a:cubicBezTo>
                <a:cubicBezTo>
                  <a:pt x="5868998" y="976862"/>
                  <a:pt x="5721153" y="566599"/>
                  <a:pt x="6180509" y="237208"/>
                </a:cubicBezTo>
                <a:cubicBezTo>
                  <a:pt x="6440025" y="51117"/>
                  <a:pt x="6936035" y="0"/>
                  <a:pt x="6936035" y="0"/>
                </a:cubicBezTo>
                <a:lnTo>
                  <a:pt x="6936002" y="4146395"/>
                </a:lnTo>
                <a:close/>
              </a:path>
            </a:pathLst>
          </a:custGeom>
          <a:solidFill>
            <a:schemeClr val="tx2"/>
          </a:solidFill>
          <a:ln w="16570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5F3E123-2C67-EF07-9655-08E99671B8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5560" y="2097088"/>
            <a:ext cx="7920880" cy="2663825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spcAft>
                <a:spcPts val="300"/>
              </a:spcAft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A2260F-624F-B7A5-A550-69B001A6207A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フリーフォーム: 図形 7" descr="有機的な角の図形">
            <a:extLst>
              <a:ext uri="{FF2B5EF4-FFF2-40B4-BE49-F238E27FC236}">
                <a16:creationId xmlns:a16="http://schemas.microsoft.com/office/drawing/2014/main" id="{BDFD2059-C5A0-64A6-776D-DA047DB9902F}"/>
              </a:ext>
            </a:extLst>
          </p:cNvPr>
          <p:cNvSpPr/>
          <p:nvPr userDrawn="1"/>
        </p:nvSpPr>
        <p:spPr>
          <a:xfrm rot="10800000" flipV="1">
            <a:off x="0" y="2297593"/>
            <a:ext cx="4575008" cy="4560407"/>
          </a:xfrm>
          <a:custGeom>
            <a:avLst/>
            <a:gdLst>
              <a:gd name="connsiteX0" fmla="*/ 4575008 w 4575008"/>
              <a:gd name="connsiteY0" fmla="*/ 0 h 4560407"/>
              <a:gd name="connsiteX1" fmla="*/ 4503754 w 4575008"/>
              <a:gd name="connsiteY1" fmla="*/ 42836 h 4560407"/>
              <a:gd name="connsiteX2" fmla="*/ 3516573 w 4575008"/>
              <a:gd name="connsiteY2" fmla="*/ 1635833 h 4560407"/>
              <a:gd name="connsiteX3" fmla="*/ 1564637 w 4575008"/>
              <a:gd name="connsiteY3" fmla="*/ 2623038 h 4560407"/>
              <a:gd name="connsiteX4" fmla="*/ 846676 w 4575008"/>
              <a:gd name="connsiteY4" fmla="*/ 3991676 h 4560407"/>
              <a:gd name="connsiteX5" fmla="*/ 129667 w 4575008"/>
              <a:gd name="connsiteY5" fmla="*/ 4499838 h 4560407"/>
              <a:gd name="connsiteX6" fmla="*/ 0 w 4575008"/>
              <a:gd name="connsiteY6" fmla="*/ 4560407 h 4560407"/>
              <a:gd name="connsiteX7" fmla="*/ 4575008 w 4575008"/>
              <a:gd name="connsiteY7" fmla="*/ 4560407 h 456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5008" h="4560407">
                <a:moveTo>
                  <a:pt x="4575008" y="0"/>
                </a:moveTo>
                <a:lnTo>
                  <a:pt x="4503754" y="42836"/>
                </a:lnTo>
                <a:cubicBezTo>
                  <a:pt x="3876279" y="492780"/>
                  <a:pt x="4078233" y="1053195"/>
                  <a:pt x="3516573" y="1635833"/>
                </a:cubicBezTo>
                <a:cubicBezTo>
                  <a:pt x="2871109" y="2305380"/>
                  <a:pt x="2259198" y="1923382"/>
                  <a:pt x="1564637" y="2623038"/>
                </a:cubicBezTo>
                <a:cubicBezTo>
                  <a:pt x="989452" y="3202461"/>
                  <a:pt x="1308129" y="3566154"/>
                  <a:pt x="846676" y="3991676"/>
                </a:cubicBezTo>
                <a:cubicBezTo>
                  <a:pt x="637087" y="4184937"/>
                  <a:pt x="395546" y="4359781"/>
                  <a:pt x="129667" y="4499838"/>
                </a:cubicBezTo>
                <a:lnTo>
                  <a:pt x="0" y="4560407"/>
                </a:lnTo>
                <a:lnTo>
                  <a:pt x="4575008" y="456040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657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04776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44BA1B0E-7DFE-DA65-9D4A-990974A2A5BB}"/>
              </a:ext>
            </a:extLst>
          </p:cNvPr>
          <p:cNvSpPr/>
          <p:nvPr userDrawn="1"/>
        </p:nvSpPr>
        <p:spPr>
          <a:xfrm flipV="1">
            <a:off x="8666343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4" name="フリーフォーム: 図形 103">
            <a:extLst>
              <a:ext uri="{FF2B5EF4-FFF2-40B4-BE49-F238E27FC236}">
                <a16:creationId xmlns:a16="http://schemas.microsoft.com/office/drawing/2014/main" id="{7E706537-DD65-C835-53BB-8B80CD9CD438}"/>
              </a:ext>
            </a:extLst>
          </p:cNvPr>
          <p:cNvSpPr/>
          <p:nvPr userDrawn="1"/>
        </p:nvSpPr>
        <p:spPr>
          <a:xfrm flipV="1">
            <a:off x="9237966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A5C3842D-0C6C-1AC4-8F4E-9E5A8F2D6F1C}"/>
              </a:ext>
            </a:extLst>
          </p:cNvPr>
          <p:cNvSpPr/>
          <p:nvPr userDrawn="1"/>
        </p:nvSpPr>
        <p:spPr>
          <a:xfrm flipV="1">
            <a:off x="9809589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5F3E123-2C67-EF07-9655-08E99671B8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400" y="2097088"/>
            <a:ext cx="8496944" cy="2663825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Aft>
                <a:spcPts val="300"/>
              </a:spcAft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A30197-2930-CDEF-83CC-6DA7199DDF54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419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44BA1B0E-7DFE-DA65-9D4A-990974A2A5BB}"/>
              </a:ext>
            </a:extLst>
          </p:cNvPr>
          <p:cNvSpPr/>
          <p:nvPr userDrawn="1"/>
        </p:nvSpPr>
        <p:spPr>
          <a:xfrm flipH="1" flipV="1">
            <a:off x="1143246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4" name="フリーフォーム: 図形 103">
            <a:extLst>
              <a:ext uri="{FF2B5EF4-FFF2-40B4-BE49-F238E27FC236}">
                <a16:creationId xmlns:a16="http://schemas.microsoft.com/office/drawing/2014/main" id="{7E706537-DD65-C835-53BB-8B80CD9CD438}"/>
              </a:ext>
            </a:extLst>
          </p:cNvPr>
          <p:cNvSpPr/>
          <p:nvPr userDrawn="1"/>
        </p:nvSpPr>
        <p:spPr>
          <a:xfrm flipH="1" flipV="1">
            <a:off x="571623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A5C3842D-0C6C-1AC4-8F4E-9E5A8F2D6F1C}"/>
              </a:ext>
            </a:extLst>
          </p:cNvPr>
          <p:cNvSpPr/>
          <p:nvPr userDrawn="1"/>
        </p:nvSpPr>
        <p:spPr>
          <a:xfrm flipH="1" flipV="1">
            <a:off x="0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5F3E123-2C67-EF07-9655-08E99671B8DF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287688" y="2097088"/>
            <a:ext cx="8496944" cy="2663825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Aft>
                <a:spcPts val="300"/>
              </a:spcAft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A30197-2930-CDEF-83CC-6DA7199DDF54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5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26C8E36-967D-3C1B-DC58-F40951909CA5}"/>
              </a:ext>
            </a:extLst>
          </p:cNvPr>
          <p:cNvSpPr/>
          <p:nvPr userDrawn="1"/>
        </p:nvSpPr>
        <p:spPr>
          <a:xfrm flipV="1">
            <a:off x="8666343" y="-9838"/>
            <a:ext cx="3525657" cy="6867838"/>
          </a:xfrm>
          <a:custGeom>
            <a:avLst/>
            <a:gdLst>
              <a:gd name="connsiteX0" fmla="*/ 1004831 w 3525657"/>
              <a:gd name="connsiteY0" fmla="*/ 6867838 h 6867838"/>
              <a:gd name="connsiteX1" fmla="*/ 1351764 w 3525657"/>
              <a:gd name="connsiteY1" fmla="*/ 6867838 h 6867838"/>
              <a:gd name="connsiteX2" fmla="*/ 2382411 w 3525657"/>
              <a:gd name="connsiteY2" fmla="*/ 6867838 h 6867838"/>
              <a:gd name="connsiteX3" fmla="*/ 3525657 w 3525657"/>
              <a:gd name="connsiteY3" fmla="*/ 6867838 h 6867838"/>
              <a:gd name="connsiteX4" fmla="*/ 3525657 w 3525657"/>
              <a:gd name="connsiteY4" fmla="*/ 0 h 6867838"/>
              <a:gd name="connsiteX5" fmla="*/ 1351764 w 3525657"/>
              <a:gd name="connsiteY5" fmla="*/ 0 h 6867838"/>
              <a:gd name="connsiteX6" fmla="*/ 1351764 w 3525657"/>
              <a:gd name="connsiteY6" fmla="*/ 9838 h 6867838"/>
              <a:gd name="connsiteX7" fmla="*/ 822377 w 3525657"/>
              <a:gd name="connsiteY7" fmla="*/ 9838 h 6867838"/>
              <a:gd name="connsiteX8" fmla="*/ 788179 w 3525657"/>
              <a:gd name="connsiteY8" fmla="*/ 59236 h 6867838"/>
              <a:gd name="connsiteX9" fmla="*/ 25886 w 3525657"/>
              <a:gd name="connsiteY9" fmla="*/ 1849606 h 6867838"/>
              <a:gd name="connsiteX10" fmla="*/ 998947 w 3525657"/>
              <a:gd name="connsiteY10" fmla="*/ 3687363 h 6867838"/>
              <a:gd name="connsiteX11" fmla="*/ 618723 w 3525657"/>
              <a:gd name="connsiteY11" fmla="*/ 4637924 h 6867838"/>
              <a:gd name="connsiteX12" fmla="*/ 1125689 w 3525657"/>
              <a:gd name="connsiteY12" fmla="*/ 6412308 h 6867838"/>
              <a:gd name="connsiteX13" fmla="*/ 1008565 w 3525657"/>
              <a:gd name="connsiteY13" fmla="*/ 6861619 h 686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25657" h="6867838">
                <a:moveTo>
                  <a:pt x="1004831" y="6867838"/>
                </a:moveTo>
                <a:lnTo>
                  <a:pt x="1351764" y="6867838"/>
                </a:lnTo>
                <a:lnTo>
                  <a:pt x="2382411" y="6867838"/>
                </a:lnTo>
                <a:lnTo>
                  <a:pt x="3525657" y="6867838"/>
                </a:lnTo>
                <a:lnTo>
                  <a:pt x="3525657" y="0"/>
                </a:lnTo>
                <a:lnTo>
                  <a:pt x="1351764" y="0"/>
                </a:lnTo>
                <a:lnTo>
                  <a:pt x="1351764" y="9838"/>
                </a:lnTo>
                <a:lnTo>
                  <a:pt x="822377" y="9838"/>
                </a:lnTo>
                <a:lnTo>
                  <a:pt x="788179" y="59236"/>
                </a:lnTo>
                <a:cubicBezTo>
                  <a:pt x="384849" y="622346"/>
                  <a:pt x="-120636" y="1199919"/>
                  <a:pt x="25886" y="1849606"/>
                </a:cubicBezTo>
                <a:cubicBezTo>
                  <a:pt x="202943" y="2634615"/>
                  <a:pt x="1015963" y="2894370"/>
                  <a:pt x="998947" y="3687363"/>
                </a:cubicBezTo>
                <a:cubicBezTo>
                  <a:pt x="990707" y="4071957"/>
                  <a:pt x="727403" y="4173289"/>
                  <a:pt x="618723" y="4637924"/>
                </a:cubicBezTo>
                <a:cubicBezTo>
                  <a:pt x="444199" y="5383990"/>
                  <a:pt x="1133767" y="5601414"/>
                  <a:pt x="1125689" y="6412308"/>
                </a:cubicBezTo>
                <a:cubicBezTo>
                  <a:pt x="1123953" y="6586451"/>
                  <a:pt x="1075413" y="6732047"/>
                  <a:pt x="1008565" y="686161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6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D4A2C1B-A9CF-98CC-B01B-5B5144FD9E21}"/>
              </a:ext>
            </a:extLst>
          </p:cNvPr>
          <p:cNvSpPr/>
          <p:nvPr userDrawn="1"/>
        </p:nvSpPr>
        <p:spPr>
          <a:xfrm>
            <a:off x="9237967" y="-9838"/>
            <a:ext cx="2974292" cy="6867838"/>
          </a:xfrm>
          <a:custGeom>
            <a:avLst/>
            <a:gdLst>
              <a:gd name="connsiteX0" fmla="*/ 1004830 w 2974292"/>
              <a:gd name="connsiteY0" fmla="*/ 0 h 6867838"/>
              <a:gd name="connsiteX1" fmla="*/ 1407110 w 2974292"/>
              <a:gd name="connsiteY1" fmla="*/ 0 h 6867838"/>
              <a:gd name="connsiteX2" fmla="*/ 2382410 w 2974292"/>
              <a:gd name="connsiteY2" fmla="*/ 0 h 6867838"/>
              <a:gd name="connsiteX3" fmla="*/ 2974292 w 2974292"/>
              <a:gd name="connsiteY3" fmla="*/ 0 h 6867838"/>
              <a:gd name="connsiteX4" fmla="*/ 2974292 w 2974292"/>
              <a:gd name="connsiteY4" fmla="*/ 6867838 h 6867838"/>
              <a:gd name="connsiteX5" fmla="*/ 1407110 w 2974292"/>
              <a:gd name="connsiteY5" fmla="*/ 6867838 h 6867838"/>
              <a:gd name="connsiteX6" fmla="*/ 1407110 w 2974292"/>
              <a:gd name="connsiteY6" fmla="*/ 6858000 h 6867838"/>
              <a:gd name="connsiteX7" fmla="*/ 822376 w 2974292"/>
              <a:gd name="connsiteY7" fmla="*/ 6858000 h 6867838"/>
              <a:gd name="connsiteX8" fmla="*/ 788178 w 2974292"/>
              <a:gd name="connsiteY8" fmla="*/ 6808602 h 6867838"/>
              <a:gd name="connsiteX9" fmla="*/ 25885 w 2974292"/>
              <a:gd name="connsiteY9" fmla="*/ 5018232 h 6867838"/>
              <a:gd name="connsiteX10" fmla="*/ 998946 w 2974292"/>
              <a:gd name="connsiteY10" fmla="*/ 3180475 h 6867838"/>
              <a:gd name="connsiteX11" fmla="*/ 618722 w 2974292"/>
              <a:gd name="connsiteY11" fmla="*/ 2229914 h 6867838"/>
              <a:gd name="connsiteX12" fmla="*/ 1125688 w 2974292"/>
              <a:gd name="connsiteY12" fmla="*/ 455530 h 6867838"/>
              <a:gd name="connsiteX13" fmla="*/ 1008564 w 2974292"/>
              <a:gd name="connsiteY13" fmla="*/ 6219 h 686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74292" h="6867838">
                <a:moveTo>
                  <a:pt x="1004830" y="0"/>
                </a:moveTo>
                <a:lnTo>
                  <a:pt x="1407110" y="0"/>
                </a:lnTo>
                <a:lnTo>
                  <a:pt x="2382410" y="0"/>
                </a:lnTo>
                <a:lnTo>
                  <a:pt x="2974292" y="0"/>
                </a:lnTo>
                <a:lnTo>
                  <a:pt x="2974292" y="6867838"/>
                </a:lnTo>
                <a:lnTo>
                  <a:pt x="1407110" y="6867838"/>
                </a:lnTo>
                <a:lnTo>
                  <a:pt x="1407110" y="6858000"/>
                </a:lnTo>
                <a:lnTo>
                  <a:pt x="822376" y="6858000"/>
                </a:lnTo>
                <a:lnTo>
                  <a:pt x="788178" y="6808602"/>
                </a:lnTo>
                <a:cubicBezTo>
                  <a:pt x="384848" y="6245492"/>
                  <a:pt x="-120637" y="5667919"/>
                  <a:pt x="25885" y="5018232"/>
                </a:cubicBezTo>
                <a:cubicBezTo>
                  <a:pt x="202942" y="4233223"/>
                  <a:pt x="1015962" y="3973468"/>
                  <a:pt x="998946" y="3180475"/>
                </a:cubicBezTo>
                <a:cubicBezTo>
                  <a:pt x="990706" y="2795881"/>
                  <a:pt x="727402" y="2694549"/>
                  <a:pt x="618722" y="2229914"/>
                </a:cubicBezTo>
                <a:cubicBezTo>
                  <a:pt x="444198" y="1483848"/>
                  <a:pt x="1133766" y="1266424"/>
                  <a:pt x="1125688" y="455530"/>
                </a:cubicBezTo>
                <a:cubicBezTo>
                  <a:pt x="1123952" y="281387"/>
                  <a:pt x="1075412" y="135791"/>
                  <a:pt x="1008564" y="621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6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5F3E123-2C67-EF07-9655-08E99671B8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400" y="2097088"/>
            <a:ext cx="8424936" cy="2663825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Aft>
                <a:spcPts val="300"/>
              </a:spcAft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A5C3842D-0C6C-1AC4-8F4E-9E5A8F2D6F1C}"/>
              </a:ext>
            </a:extLst>
          </p:cNvPr>
          <p:cNvSpPr/>
          <p:nvPr userDrawn="1"/>
        </p:nvSpPr>
        <p:spPr>
          <a:xfrm flipV="1">
            <a:off x="9809589" y="-9838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6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FD9AED8-4F2A-8326-9F22-EF4F5674FC15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907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9311E-F68C-4701-8498-2CBBFCEB1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B232D7A6-1B18-4CC4-A924-F02DD2F66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1D37A1EA-B107-467D-9EA7-A3D6FABE26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>
            <a:extLst>
              <a:ext uri="{FF2B5EF4-FFF2-40B4-BE49-F238E27FC236}">
                <a16:creationId xmlns:a16="http://schemas.microsoft.com/office/drawing/2014/main" id="{A45A46C7-FB65-47F1-94C1-05E67F7DF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BDA459BE-460D-4F78-B310-CBE8E344E1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7DFE000D-6490-4E4D-9F07-B21C1565A6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>
            <a:extLst>
              <a:ext uri="{FF2B5EF4-FFF2-40B4-BE49-F238E27FC236}">
                <a16:creationId xmlns:a16="http://schemas.microsoft.com/office/drawing/2014/main" id="{51BD221F-7778-4158-AD40-43DC207610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672ECA52-B525-4ECC-9C17-A987198017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F4E1AEC3-31B1-442D-AC49-AE95461064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>
            <a:extLst>
              <a:ext uri="{FF2B5EF4-FFF2-40B4-BE49-F238E27FC236}">
                <a16:creationId xmlns:a16="http://schemas.microsoft.com/office/drawing/2014/main" id="{3174BAEE-3703-4FAF-9CE2-38E78FAF84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>
            <a:extLst>
              <a:ext uri="{FF2B5EF4-FFF2-40B4-BE49-F238E27FC236}">
                <a16:creationId xmlns:a16="http://schemas.microsoft.com/office/drawing/2014/main" id="{8C0D46B9-C098-4D3C-9E08-F8230D32C2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>
            <a:extLst>
              <a:ext uri="{FF2B5EF4-FFF2-40B4-BE49-F238E27FC236}">
                <a16:creationId xmlns:a16="http://schemas.microsoft.com/office/drawing/2014/main" id="{D92F9985-ADEF-46FC-9E07-EDED4BBAEC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>
            <a:extLst>
              <a:ext uri="{FF2B5EF4-FFF2-40B4-BE49-F238E27FC236}">
                <a16:creationId xmlns:a16="http://schemas.microsoft.com/office/drawing/2014/main" id="{8DD7843F-0DD5-4CD6-8DE3-D446C4AB15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>
            <a:extLst>
              <a:ext uri="{FF2B5EF4-FFF2-40B4-BE49-F238E27FC236}">
                <a16:creationId xmlns:a16="http://schemas.microsoft.com/office/drawing/2014/main" id="{E3B37C08-FD62-45B5-B86A-B33221D080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>
            <a:extLst>
              <a:ext uri="{FF2B5EF4-FFF2-40B4-BE49-F238E27FC236}">
                <a16:creationId xmlns:a16="http://schemas.microsoft.com/office/drawing/2014/main" id="{1D15F835-CF97-486F-9613-085CA72CEF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>
            <a:extLst>
              <a:ext uri="{FF2B5EF4-FFF2-40B4-BE49-F238E27FC236}">
                <a16:creationId xmlns:a16="http://schemas.microsoft.com/office/drawing/2014/main" id="{F2C67A84-1E01-4055-BF39-C79D941903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>
            <a:extLst>
              <a:ext uri="{FF2B5EF4-FFF2-40B4-BE49-F238E27FC236}">
                <a16:creationId xmlns:a16="http://schemas.microsoft.com/office/drawing/2014/main" id="{1B3DBAB1-B141-4CC4-94E2-42A670EE266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EB5878-3470-9942-2AD1-44CDB017EADB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13382E-C61C-AC97-4E4A-0F838EAE15B5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06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A1F23-6C64-4634-BF2B-AD12EC7D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E9887C17-8B9A-47B2-A86D-F88C21E78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E26876-EE45-E2AA-D752-D890236F5AA5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97869C-0E01-D702-B681-7FA5548B1CDF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364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649C9-9451-4710-BBC0-5FF3CE6D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FF6A98DB-7857-49EC-A11C-28A89071BE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1643707-E63B-4303-BBA0-B3E17558A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9EC3E60-5FF9-43F9-8AD4-F033A66A8E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Aft>
                <a:spcPts val="3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>
            <a:extLst>
              <a:ext uri="{FF2B5EF4-FFF2-40B4-BE49-F238E27FC236}">
                <a16:creationId xmlns:a16="http://schemas.microsoft.com/office/drawing/2014/main" id="{5ED937E5-48EC-4A82-B3AA-E9FC891BD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>
            <a:extLst>
              <a:ext uri="{FF2B5EF4-FFF2-40B4-BE49-F238E27FC236}">
                <a16:creationId xmlns:a16="http://schemas.microsoft.com/office/drawing/2014/main" id="{F368B07E-D19D-4FD9-B132-3AF05B9CBD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>
            <a:extLst>
              <a:ext uri="{FF2B5EF4-FFF2-40B4-BE49-F238E27FC236}">
                <a16:creationId xmlns:a16="http://schemas.microsoft.com/office/drawing/2014/main" id="{EA776627-E2E3-4A45-BFBB-46BB399FF5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Aft>
                <a:spcPts val="3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>
            <a:extLst>
              <a:ext uri="{FF2B5EF4-FFF2-40B4-BE49-F238E27FC236}">
                <a16:creationId xmlns:a16="http://schemas.microsoft.com/office/drawing/2014/main" id="{2B8986B2-EC3B-4774-A78B-4174DB6AE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>
            <a:extLst>
              <a:ext uri="{FF2B5EF4-FFF2-40B4-BE49-F238E27FC236}">
                <a16:creationId xmlns:a16="http://schemas.microsoft.com/office/drawing/2014/main" id="{C1F940A7-7255-42E4-A9AD-2018D8DC61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9533D2B4-C674-46B8-8FCA-13D1DA479A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Aft>
                <a:spcPts val="3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A1C4A968-9834-4D2F-9D2C-2BE825D8D5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>
            <a:extLst>
              <a:ext uri="{FF2B5EF4-FFF2-40B4-BE49-F238E27FC236}">
                <a16:creationId xmlns:a16="http://schemas.microsoft.com/office/drawing/2014/main" id="{C1A95DD1-3B80-4F92-BD21-822E9638A63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8A087231-1587-4E2B-8255-4BFC170F3F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Aft>
                <a:spcPts val="3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400C5617-C855-4741-879A-0DBA54454F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281A14-81A9-007A-E909-45F441884ACE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0E5322-AA75-EA2C-39C4-92AC4FCE8B84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4553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D2FE4A-D74B-E96A-DFD0-E00A0A1F0656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DCDAD5-199A-4741-62F6-495D9D1DB02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325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01" y="1124744"/>
            <a:ext cx="11523307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4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  <p:sldLayoutId id="2147483699" r:id="rId3"/>
    <p:sldLayoutId id="2147483701" r:id="rId4"/>
    <p:sldLayoutId id="2147483700" r:id="rId5"/>
    <p:sldLayoutId id="2147483692" r:id="rId6"/>
    <p:sldLayoutId id="2147483693" r:id="rId7"/>
    <p:sldLayoutId id="2147483689" r:id="rId8"/>
    <p:sldLayoutId id="2147483691" r:id="rId9"/>
    <p:sldLayoutId id="2147483694" r:id="rId10"/>
    <p:sldLayoutId id="2147483703" r:id="rId11"/>
    <p:sldLayoutId id="2147483702" r:id="rId12"/>
    <p:sldLayoutId id="2147483697" r:id="rId13"/>
    <p:sldLayoutId id="214748369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lt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11">
            <a:extLst>
              <a:ext uri="{FF2B5EF4-FFF2-40B4-BE49-F238E27FC236}">
                <a16:creationId xmlns:a16="http://schemas.microsoft.com/office/drawing/2014/main" id="{F943C12F-7590-23C1-34DC-B685FB8F377E}"/>
              </a:ext>
            </a:extLst>
          </p:cNvPr>
          <p:cNvSpPr/>
          <p:nvPr/>
        </p:nvSpPr>
        <p:spPr>
          <a:xfrm>
            <a:off x="3742287" y="1466828"/>
            <a:ext cx="1360893" cy="136089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71208" tIns="271208" rIns="271208" bIns="27120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kumimoji="1" lang="ja-JP" alt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楕円 11">
            <a:extLst>
              <a:ext uri="{FF2B5EF4-FFF2-40B4-BE49-F238E27FC236}">
                <a16:creationId xmlns:a16="http://schemas.microsoft.com/office/drawing/2014/main" id="{522CE10C-EB08-6DCD-A588-A58DDDB5ED87}"/>
              </a:ext>
            </a:extLst>
          </p:cNvPr>
          <p:cNvSpPr/>
          <p:nvPr/>
        </p:nvSpPr>
        <p:spPr>
          <a:xfrm>
            <a:off x="6898283" y="1563078"/>
            <a:ext cx="1360893" cy="136089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71208" tIns="271208" rIns="271208" bIns="27120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ja-JP" alt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楕円 11">
            <a:extLst>
              <a:ext uri="{FF2B5EF4-FFF2-40B4-BE49-F238E27FC236}">
                <a16:creationId xmlns:a16="http://schemas.microsoft.com/office/drawing/2014/main" id="{F090EB7B-157F-B40A-86CB-7CC9B3CB3C75}"/>
              </a:ext>
            </a:extLst>
          </p:cNvPr>
          <p:cNvSpPr/>
          <p:nvPr/>
        </p:nvSpPr>
        <p:spPr>
          <a:xfrm>
            <a:off x="3736228" y="4653730"/>
            <a:ext cx="1360893" cy="136089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71208" tIns="271208" rIns="271208" bIns="27120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1" lang="ja-JP" alt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フリーフォーム: 図形 99">
            <a:extLst>
              <a:ext uri="{FF2B5EF4-FFF2-40B4-BE49-F238E27FC236}">
                <a16:creationId xmlns:a16="http://schemas.microsoft.com/office/drawing/2014/main" id="{8B23FD58-D54F-4C84-15E7-9BC1EA0516E9}"/>
              </a:ext>
            </a:extLst>
          </p:cNvPr>
          <p:cNvSpPr/>
          <p:nvPr/>
        </p:nvSpPr>
        <p:spPr>
          <a:xfrm rot="16200000">
            <a:off x="2897478" y="3492618"/>
            <a:ext cx="2068337" cy="635746"/>
          </a:xfrm>
          <a:custGeom>
            <a:avLst/>
            <a:gdLst>
              <a:gd name="connsiteX0" fmla="*/ 29066 w 1883214"/>
              <a:gd name="connsiteY0" fmla="*/ 237232 h 578845"/>
              <a:gd name="connsiteX1" fmla="*/ 1289 w 1883214"/>
              <a:gd name="connsiteY1" fmla="*/ 255174 h 578845"/>
              <a:gd name="connsiteX2" fmla="*/ 0 w 1883214"/>
              <a:gd name="connsiteY2" fmla="*/ 252977 h 578845"/>
              <a:gd name="connsiteX3" fmla="*/ 943326 w 1883214"/>
              <a:gd name="connsiteY3" fmla="*/ 40 h 578845"/>
              <a:gd name="connsiteX4" fmla="*/ 1883214 w 1883214"/>
              <a:gd name="connsiteY4" fmla="*/ 265471 h 578845"/>
              <a:gd name="connsiteX5" fmla="*/ 1883213 w 1883214"/>
              <a:gd name="connsiteY5" fmla="*/ 265471 h 578845"/>
              <a:gd name="connsiteX6" fmla="*/ 1852969 w 1883214"/>
              <a:gd name="connsiteY6" fmla="*/ 469800 h 578845"/>
              <a:gd name="connsiteX7" fmla="*/ 1672387 w 1883214"/>
              <a:gd name="connsiteY7" fmla="*/ 578845 h 578845"/>
              <a:gd name="connsiteX8" fmla="*/ 367084 w 1883214"/>
              <a:gd name="connsiteY8" fmla="*/ 490212 h 578845"/>
              <a:gd name="connsiteX9" fmla="*/ 199024 w 1883214"/>
              <a:gd name="connsiteY9" fmla="*/ 574175 h 578845"/>
              <a:gd name="connsiteX10" fmla="*/ 206664 w 1883214"/>
              <a:gd name="connsiteY10" fmla="*/ 569113 h 578845"/>
              <a:gd name="connsiteX11" fmla="*/ 202046 w 1883214"/>
              <a:gd name="connsiteY11" fmla="*/ 358211 h 578845"/>
              <a:gd name="connsiteX12" fmla="*/ 40776 w 1883214"/>
              <a:gd name="connsiteY12" fmla="*/ 230889 h 578845"/>
              <a:gd name="connsiteX13" fmla="*/ 110789 w 1883214"/>
              <a:gd name="connsiteY13" fmla="*/ 192963 h 578845"/>
              <a:gd name="connsiteX14" fmla="*/ 943326 w 1883214"/>
              <a:gd name="connsiteY14" fmla="*/ 40 h 57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3214" h="578845">
                <a:moveTo>
                  <a:pt x="29066" y="237232"/>
                </a:moveTo>
                <a:lnTo>
                  <a:pt x="1289" y="255174"/>
                </a:lnTo>
                <a:lnTo>
                  <a:pt x="0" y="252977"/>
                </a:lnTo>
                <a:close/>
                <a:moveTo>
                  <a:pt x="943326" y="40"/>
                </a:moveTo>
                <a:cubicBezTo>
                  <a:pt x="1269086" y="2201"/>
                  <a:pt x="1594272" y="90757"/>
                  <a:pt x="1883214" y="265471"/>
                </a:cubicBezTo>
                <a:lnTo>
                  <a:pt x="1883213" y="265471"/>
                </a:lnTo>
                <a:lnTo>
                  <a:pt x="1852969" y="469800"/>
                </a:lnTo>
                <a:lnTo>
                  <a:pt x="1672387" y="578845"/>
                </a:lnTo>
                <a:cubicBezTo>
                  <a:pt x="1272309" y="343700"/>
                  <a:pt x="788289" y="314136"/>
                  <a:pt x="367084" y="490212"/>
                </a:cubicBezTo>
                <a:lnTo>
                  <a:pt x="199024" y="574175"/>
                </a:lnTo>
                <a:lnTo>
                  <a:pt x="206664" y="569113"/>
                </a:lnTo>
                <a:lnTo>
                  <a:pt x="202046" y="358211"/>
                </a:lnTo>
                <a:lnTo>
                  <a:pt x="40776" y="230889"/>
                </a:lnTo>
                <a:lnTo>
                  <a:pt x="110789" y="192963"/>
                </a:lnTo>
                <a:cubicBezTo>
                  <a:pt x="372809" y="62404"/>
                  <a:pt x="658287" y="-1851"/>
                  <a:pt x="943326" y="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spcBef>
                <a:spcPts val="600"/>
              </a:spcBef>
            </a:pPr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フリーフォーム: 図形 99">
            <a:extLst>
              <a:ext uri="{FF2B5EF4-FFF2-40B4-BE49-F238E27FC236}">
                <a16:creationId xmlns:a16="http://schemas.microsoft.com/office/drawing/2014/main" id="{860707D9-60DF-31D0-B0A7-60AD9DA91B89}"/>
              </a:ext>
            </a:extLst>
          </p:cNvPr>
          <p:cNvSpPr/>
          <p:nvPr/>
        </p:nvSpPr>
        <p:spPr>
          <a:xfrm rot="21442778">
            <a:off x="4950315" y="1378154"/>
            <a:ext cx="2068337" cy="635746"/>
          </a:xfrm>
          <a:custGeom>
            <a:avLst/>
            <a:gdLst>
              <a:gd name="connsiteX0" fmla="*/ 29066 w 1883214"/>
              <a:gd name="connsiteY0" fmla="*/ 237232 h 578845"/>
              <a:gd name="connsiteX1" fmla="*/ 1289 w 1883214"/>
              <a:gd name="connsiteY1" fmla="*/ 255174 h 578845"/>
              <a:gd name="connsiteX2" fmla="*/ 0 w 1883214"/>
              <a:gd name="connsiteY2" fmla="*/ 252977 h 578845"/>
              <a:gd name="connsiteX3" fmla="*/ 943326 w 1883214"/>
              <a:gd name="connsiteY3" fmla="*/ 40 h 578845"/>
              <a:gd name="connsiteX4" fmla="*/ 1883214 w 1883214"/>
              <a:gd name="connsiteY4" fmla="*/ 265471 h 578845"/>
              <a:gd name="connsiteX5" fmla="*/ 1883213 w 1883214"/>
              <a:gd name="connsiteY5" fmla="*/ 265471 h 578845"/>
              <a:gd name="connsiteX6" fmla="*/ 1852969 w 1883214"/>
              <a:gd name="connsiteY6" fmla="*/ 469800 h 578845"/>
              <a:gd name="connsiteX7" fmla="*/ 1672387 w 1883214"/>
              <a:gd name="connsiteY7" fmla="*/ 578845 h 578845"/>
              <a:gd name="connsiteX8" fmla="*/ 367084 w 1883214"/>
              <a:gd name="connsiteY8" fmla="*/ 490212 h 578845"/>
              <a:gd name="connsiteX9" fmla="*/ 199024 w 1883214"/>
              <a:gd name="connsiteY9" fmla="*/ 574175 h 578845"/>
              <a:gd name="connsiteX10" fmla="*/ 206664 w 1883214"/>
              <a:gd name="connsiteY10" fmla="*/ 569113 h 578845"/>
              <a:gd name="connsiteX11" fmla="*/ 202046 w 1883214"/>
              <a:gd name="connsiteY11" fmla="*/ 358211 h 578845"/>
              <a:gd name="connsiteX12" fmla="*/ 40776 w 1883214"/>
              <a:gd name="connsiteY12" fmla="*/ 230889 h 578845"/>
              <a:gd name="connsiteX13" fmla="*/ 110789 w 1883214"/>
              <a:gd name="connsiteY13" fmla="*/ 192963 h 578845"/>
              <a:gd name="connsiteX14" fmla="*/ 943326 w 1883214"/>
              <a:gd name="connsiteY14" fmla="*/ 40 h 57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3214" h="578845">
                <a:moveTo>
                  <a:pt x="29066" y="237232"/>
                </a:moveTo>
                <a:lnTo>
                  <a:pt x="1289" y="255174"/>
                </a:lnTo>
                <a:lnTo>
                  <a:pt x="0" y="252977"/>
                </a:lnTo>
                <a:close/>
                <a:moveTo>
                  <a:pt x="943326" y="40"/>
                </a:moveTo>
                <a:cubicBezTo>
                  <a:pt x="1269086" y="2201"/>
                  <a:pt x="1594272" y="90757"/>
                  <a:pt x="1883214" y="265471"/>
                </a:cubicBezTo>
                <a:lnTo>
                  <a:pt x="1883213" y="265471"/>
                </a:lnTo>
                <a:lnTo>
                  <a:pt x="1852969" y="469800"/>
                </a:lnTo>
                <a:lnTo>
                  <a:pt x="1672387" y="578845"/>
                </a:lnTo>
                <a:cubicBezTo>
                  <a:pt x="1272309" y="343700"/>
                  <a:pt x="788289" y="314136"/>
                  <a:pt x="367084" y="490212"/>
                </a:cubicBezTo>
                <a:lnTo>
                  <a:pt x="199024" y="574175"/>
                </a:lnTo>
                <a:lnTo>
                  <a:pt x="206664" y="569113"/>
                </a:lnTo>
                <a:lnTo>
                  <a:pt x="202046" y="358211"/>
                </a:lnTo>
                <a:lnTo>
                  <a:pt x="40776" y="230889"/>
                </a:lnTo>
                <a:lnTo>
                  <a:pt x="110789" y="192963"/>
                </a:lnTo>
                <a:cubicBezTo>
                  <a:pt x="372809" y="62404"/>
                  <a:pt x="658287" y="-1851"/>
                  <a:pt x="943326" y="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楕円 11">
            <a:extLst>
              <a:ext uri="{FF2B5EF4-FFF2-40B4-BE49-F238E27FC236}">
                <a16:creationId xmlns:a16="http://schemas.microsoft.com/office/drawing/2014/main" id="{58FB9E7A-6D9C-FA62-D20C-C34D03A1ECDF}"/>
              </a:ext>
            </a:extLst>
          </p:cNvPr>
          <p:cNvSpPr/>
          <p:nvPr/>
        </p:nvSpPr>
        <p:spPr>
          <a:xfrm>
            <a:off x="6898283" y="4663446"/>
            <a:ext cx="1360893" cy="136089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71208" tIns="271208" rIns="271208" bIns="27120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endParaRPr kumimoji="1" lang="ja-JP" alt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フリーフォーム: 図形 99">
            <a:extLst>
              <a:ext uri="{FF2B5EF4-FFF2-40B4-BE49-F238E27FC236}">
                <a16:creationId xmlns:a16="http://schemas.microsoft.com/office/drawing/2014/main" id="{DB386B34-18E3-149A-96C9-55BD12A20DBC}"/>
              </a:ext>
            </a:extLst>
          </p:cNvPr>
          <p:cNvSpPr/>
          <p:nvPr/>
        </p:nvSpPr>
        <p:spPr>
          <a:xfrm rot="5400000">
            <a:off x="7180103" y="3432983"/>
            <a:ext cx="2092592" cy="635746"/>
          </a:xfrm>
          <a:custGeom>
            <a:avLst/>
            <a:gdLst>
              <a:gd name="connsiteX0" fmla="*/ 29066 w 1883214"/>
              <a:gd name="connsiteY0" fmla="*/ 237232 h 578845"/>
              <a:gd name="connsiteX1" fmla="*/ 1289 w 1883214"/>
              <a:gd name="connsiteY1" fmla="*/ 255174 h 578845"/>
              <a:gd name="connsiteX2" fmla="*/ 0 w 1883214"/>
              <a:gd name="connsiteY2" fmla="*/ 252977 h 578845"/>
              <a:gd name="connsiteX3" fmla="*/ 943326 w 1883214"/>
              <a:gd name="connsiteY3" fmla="*/ 40 h 578845"/>
              <a:gd name="connsiteX4" fmla="*/ 1883214 w 1883214"/>
              <a:gd name="connsiteY4" fmla="*/ 265471 h 578845"/>
              <a:gd name="connsiteX5" fmla="*/ 1883213 w 1883214"/>
              <a:gd name="connsiteY5" fmla="*/ 265471 h 578845"/>
              <a:gd name="connsiteX6" fmla="*/ 1852969 w 1883214"/>
              <a:gd name="connsiteY6" fmla="*/ 469800 h 578845"/>
              <a:gd name="connsiteX7" fmla="*/ 1672387 w 1883214"/>
              <a:gd name="connsiteY7" fmla="*/ 578845 h 578845"/>
              <a:gd name="connsiteX8" fmla="*/ 367084 w 1883214"/>
              <a:gd name="connsiteY8" fmla="*/ 490212 h 578845"/>
              <a:gd name="connsiteX9" fmla="*/ 199024 w 1883214"/>
              <a:gd name="connsiteY9" fmla="*/ 574175 h 578845"/>
              <a:gd name="connsiteX10" fmla="*/ 206664 w 1883214"/>
              <a:gd name="connsiteY10" fmla="*/ 569113 h 578845"/>
              <a:gd name="connsiteX11" fmla="*/ 202046 w 1883214"/>
              <a:gd name="connsiteY11" fmla="*/ 358211 h 578845"/>
              <a:gd name="connsiteX12" fmla="*/ 40776 w 1883214"/>
              <a:gd name="connsiteY12" fmla="*/ 230889 h 578845"/>
              <a:gd name="connsiteX13" fmla="*/ 110789 w 1883214"/>
              <a:gd name="connsiteY13" fmla="*/ 192963 h 578845"/>
              <a:gd name="connsiteX14" fmla="*/ 943326 w 1883214"/>
              <a:gd name="connsiteY14" fmla="*/ 40 h 57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3214" h="578845">
                <a:moveTo>
                  <a:pt x="29066" y="237232"/>
                </a:moveTo>
                <a:lnTo>
                  <a:pt x="1289" y="255174"/>
                </a:lnTo>
                <a:lnTo>
                  <a:pt x="0" y="252977"/>
                </a:lnTo>
                <a:close/>
                <a:moveTo>
                  <a:pt x="943326" y="40"/>
                </a:moveTo>
                <a:cubicBezTo>
                  <a:pt x="1269086" y="2201"/>
                  <a:pt x="1594272" y="90757"/>
                  <a:pt x="1883214" y="265471"/>
                </a:cubicBezTo>
                <a:lnTo>
                  <a:pt x="1883213" y="265471"/>
                </a:lnTo>
                <a:lnTo>
                  <a:pt x="1852969" y="469800"/>
                </a:lnTo>
                <a:lnTo>
                  <a:pt x="1672387" y="578845"/>
                </a:lnTo>
                <a:cubicBezTo>
                  <a:pt x="1272309" y="343700"/>
                  <a:pt x="788289" y="314136"/>
                  <a:pt x="367084" y="490212"/>
                </a:cubicBezTo>
                <a:lnTo>
                  <a:pt x="199024" y="574175"/>
                </a:lnTo>
                <a:lnTo>
                  <a:pt x="206664" y="569113"/>
                </a:lnTo>
                <a:lnTo>
                  <a:pt x="202046" y="358211"/>
                </a:lnTo>
                <a:lnTo>
                  <a:pt x="40776" y="230889"/>
                </a:lnTo>
                <a:lnTo>
                  <a:pt x="110789" y="192963"/>
                </a:lnTo>
                <a:cubicBezTo>
                  <a:pt x="372809" y="62404"/>
                  <a:pt x="658287" y="-1851"/>
                  <a:pt x="943326" y="40"/>
                </a:cubicBezTo>
                <a:close/>
              </a:path>
            </a:pathLst>
          </a:custGeom>
          <a:solidFill>
            <a:srgbClr val="E1FFFB"/>
          </a:solidFill>
          <a:ln w="127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フリーフォーム: 図形 99">
            <a:extLst>
              <a:ext uri="{FF2B5EF4-FFF2-40B4-BE49-F238E27FC236}">
                <a16:creationId xmlns:a16="http://schemas.microsoft.com/office/drawing/2014/main" id="{FB2202AD-399E-401F-CFBD-D5D97F51D1DE}"/>
              </a:ext>
            </a:extLst>
          </p:cNvPr>
          <p:cNvSpPr/>
          <p:nvPr/>
        </p:nvSpPr>
        <p:spPr>
          <a:xfrm rot="10800000">
            <a:off x="5025776" y="5639027"/>
            <a:ext cx="2092592" cy="635746"/>
          </a:xfrm>
          <a:custGeom>
            <a:avLst/>
            <a:gdLst>
              <a:gd name="connsiteX0" fmla="*/ 29066 w 1883214"/>
              <a:gd name="connsiteY0" fmla="*/ 237232 h 578845"/>
              <a:gd name="connsiteX1" fmla="*/ 1289 w 1883214"/>
              <a:gd name="connsiteY1" fmla="*/ 255174 h 578845"/>
              <a:gd name="connsiteX2" fmla="*/ 0 w 1883214"/>
              <a:gd name="connsiteY2" fmla="*/ 252977 h 578845"/>
              <a:gd name="connsiteX3" fmla="*/ 943326 w 1883214"/>
              <a:gd name="connsiteY3" fmla="*/ 40 h 578845"/>
              <a:gd name="connsiteX4" fmla="*/ 1883214 w 1883214"/>
              <a:gd name="connsiteY4" fmla="*/ 265471 h 578845"/>
              <a:gd name="connsiteX5" fmla="*/ 1883213 w 1883214"/>
              <a:gd name="connsiteY5" fmla="*/ 265471 h 578845"/>
              <a:gd name="connsiteX6" fmla="*/ 1852969 w 1883214"/>
              <a:gd name="connsiteY6" fmla="*/ 469800 h 578845"/>
              <a:gd name="connsiteX7" fmla="*/ 1672387 w 1883214"/>
              <a:gd name="connsiteY7" fmla="*/ 578845 h 578845"/>
              <a:gd name="connsiteX8" fmla="*/ 367084 w 1883214"/>
              <a:gd name="connsiteY8" fmla="*/ 490212 h 578845"/>
              <a:gd name="connsiteX9" fmla="*/ 199024 w 1883214"/>
              <a:gd name="connsiteY9" fmla="*/ 574175 h 578845"/>
              <a:gd name="connsiteX10" fmla="*/ 206664 w 1883214"/>
              <a:gd name="connsiteY10" fmla="*/ 569113 h 578845"/>
              <a:gd name="connsiteX11" fmla="*/ 202046 w 1883214"/>
              <a:gd name="connsiteY11" fmla="*/ 358211 h 578845"/>
              <a:gd name="connsiteX12" fmla="*/ 40776 w 1883214"/>
              <a:gd name="connsiteY12" fmla="*/ 230889 h 578845"/>
              <a:gd name="connsiteX13" fmla="*/ 110789 w 1883214"/>
              <a:gd name="connsiteY13" fmla="*/ 192963 h 578845"/>
              <a:gd name="connsiteX14" fmla="*/ 943326 w 1883214"/>
              <a:gd name="connsiteY14" fmla="*/ 40 h 57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3214" h="578845">
                <a:moveTo>
                  <a:pt x="29066" y="237232"/>
                </a:moveTo>
                <a:lnTo>
                  <a:pt x="1289" y="255174"/>
                </a:lnTo>
                <a:lnTo>
                  <a:pt x="0" y="252977"/>
                </a:lnTo>
                <a:close/>
                <a:moveTo>
                  <a:pt x="943326" y="40"/>
                </a:moveTo>
                <a:cubicBezTo>
                  <a:pt x="1269086" y="2201"/>
                  <a:pt x="1594272" y="90757"/>
                  <a:pt x="1883214" y="265471"/>
                </a:cubicBezTo>
                <a:lnTo>
                  <a:pt x="1883213" y="265471"/>
                </a:lnTo>
                <a:lnTo>
                  <a:pt x="1852969" y="469800"/>
                </a:lnTo>
                <a:lnTo>
                  <a:pt x="1672387" y="578845"/>
                </a:lnTo>
                <a:cubicBezTo>
                  <a:pt x="1272309" y="343700"/>
                  <a:pt x="788289" y="314136"/>
                  <a:pt x="367084" y="490212"/>
                </a:cubicBezTo>
                <a:lnTo>
                  <a:pt x="199024" y="574175"/>
                </a:lnTo>
                <a:lnTo>
                  <a:pt x="206664" y="569113"/>
                </a:lnTo>
                <a:lnTo>
                  <a:pt x="202046" y="358211"/>
                </a:lnTo>
                <a:lnTo>
                  <a:pt x="40776" y="230889"/>
                </a:lnTo>
                <a:lnTo>
                  <a:pt x="110789" y="192963"/>
                </a:lnTo>
                <a:cubicBezTo>
                  <a:pt x="372809" y="62404"/>
                  <a:pt x="658287" y="-1851"/>
                  <a:pt x="943326" y="40"/>
                </a:cubicBezTo>
                <a:close/>
              </a:path>
            </a:pathLst>
          </a:custGeom>
          <a:solidFill>
            <a:srgbClr val="E1FFFB"/>
          </a:solidFill>
          <a:ln w="127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40ABB-F037-8A84-9F8B-9D89FAD87486}"/>
              </a:ext>
            </a:extLst>
          </p:cNvPr>
          <p:cNvSpPr txBox="1"/>
          <p:nvPr/>
        </p:nvSpPr>
        <p:spPr>
          <a:xfrm>
            <a:off x="5437822" y="1393907"/>
            <a:ext cx="1224136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B0A9B-9748-D0AF-BAC4-B7E162515A12}"/>
              </a:ext>
            </a:extLst>
          </p:cNvPr>
          <p:cNvSpPr txBox="1"/>
          <p:nvPr/>
        </p:nvSpPr>
        <p:spPr>
          <a:xfrm>
            <a:off x="5255769" y="5805264"/>
            <a:ext cx="1660187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6328A1-FC5C-2D6E-11FF-FB728F79D2AC}"/>
              </a:ext>
            </a:extLst>
          </p:cNvPr>
          <p:cNvSpPr/>
          <p:nvPr/>
        </p:nvSpPr>
        <p:spPr>
          <a:xfrm>
            <a:off x="443325" y="1361805"/>
            <a:ext cx="2880320" cy="4956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B22ED-E9A5-3CFA-6E6A-2FDBCB53BB4B}"/>
              </a:ext>
            </a:extLst>
          </p:cNvPr>
          <p:cNvSpPr/>
          <p:nvPr/>
        </p:nvSpPr>
        <p:spPr>
          <a:xfrm>
            <a:off x="8643148" y="1361805"/>
            <a:ext cx="2880320" cy="4956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887380E-C688-6043-1292-0710EC4F7A68}"/>
              </a:ext>
            </a:extLst>
          </p:cNvPr>
          <p:cNvGrpSpPr/>
          <p:nvPr/>
        </p:nvGrpSpPr>
        <p:grpSpPr>
          <a:xfrm>
            <a:off x="8781131" y="1809017"/>
            <a:ext cx="2546296" cy="402546"/>
            <a:chOff x="8446247" y="5602200"/>
            <a:chExt cx="2546296" cy="4025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C6433B-38DC-FBE5-7356-0CDEA0C265C7}"/>
                </a:ext>
              </a:extLst>
            </p:cNvPr>
            <p:cNvSpPr/>
            <p:nvPr/>
          </p:nvSpPr>
          <p:spPr>
            <a:xfrm>
              <a:off x="8446247" y="5680904"/>
              <a:ext cx="521924" cy="281746"/>
            </a:xfrm>
            <a:prstGeom prst="rect">
              <a:avLst/>
            </a:prstGeom>
            <a:solidFill>
              <a:srgbClr val="E1FFF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20000"/>
                </a:lnSpc>
                <a:spcAft>
                  <a:spcPts val="300"/>
                </a:spcAft>
              </a:pPr>
              <a:endParaRPr kumimoji="1" lang="ja-JP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F488F4-7B1E-5125-6A18-7BFE315A165D}"/>
                </a:ext>
              </a:extLst>
            </p:cNvPr>
            <p:cNvSpPr txBox="1"/>
            <p:nvPr/>
          </p:nvSpPr>
          <p:spPr>
            <a:xfrm>
              <a:off x="9021682" y="5602200"/>
              <a:ext cx="1970861" cy="40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300"/>
                </a:spcAft>
              </a:pPr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Focus of the study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4C9598-AA1C-081C-C69D-8749C8E553D5}"/>
              </a:ext>
            </a:extLst>
          </p:cNvPr>
          <p:cNvSpPr txBox="1"/>
          <p:nvPr/>
        </p:nvSpPr>
        <p:spPr>
          <a:xfrm rot="16200000">
            <a:off x="3215403" y="3580238"/>
            <a:ext cx="1224136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A52A1-54B5-8751-E2FF-50F9447B0BFF}"/>
              </a:ext>
            </a:extLst>
          </p:cNvPr>
          <p:cNvSpPr txBox="1"/>
          <p:nvPr/>
        </p:nvSpPr>
        <p:spPr>
          <a:xfrm rot="5400000">
            <a:off x="7737913" y="3545812"/>
            <a:ext cx="1224136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67537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A1D6-3AF8-F563-5169-F86EA34A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91AC9-D341-1F99-7DC9-F8A212971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7" y="1052736"/>
            <a:ext cx="11089585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0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2">
      <a:dk1>
        <a:srgbClr val="383838"/>
      </a:dk1>
      <a:lt1>
        <a:srgbClr val="FFFFFF"/>
      </a:lt1>
      <a:dk2>
        <a:srgbClr val="196ECA"/>
      </a:dk2>
      <a:lt2>
        <a:srgbClr val="E7E6E6"/>
      </a:lt2>
      <a:accent1>
        <a:srgbClr val="E46970"/>
      </a:accent1>
      <a:accent2>
        <a:srgbClr val="8977D7"/>
      </a:accent2>
      <a:accent3>
        <a:srgbClr val="A5A5A5"/>
      </a:accent3>
      <a:accent4>
        <a:srgbClr val="EBC83C"/>
      </a:accent4>
      <a:accent5>
        <a:srgbClr val="00A08C"/>
      </a:accent5>
      <a:accent6>
        <a:srgbClr val="3B5998"/>
      </a:accent6>
      <a:hlink>
        <a:srgbClr val="0563C1"/>
      </a:hlink>
      <a:folHlink>
        <a:srgbClr val="954F72"/>
      </a:folHlink>
    </a:clrScheme>
    <a:fontScheme name="ユーザー定義 2">
      <a:majorFont>
        <a:latin typeface="FOT-筑紫A丸ゴシック Std B"/>
        <a:ea typeface="FOT-筑紫A丸ゴシック Std B"/>
        <a:cs typeface=""/>
      </a:majorFont>
      <a:minorFont>
        <a:latin typeface="FOT-筑紫A丸ゴシック Std B"/>
        <a:ea typeface="FOT-筑紫A丸ゴシック Std B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  <a:effectLst/>
      </a:spPr>
      <a:bodyPr rtlCol="0" anchor="ctr"/>
      <a:lstStyle>
        <a:defPPr algn="l">
          <a:lnSpc>
            <a:spcPct val="120000"/>
          </a:lnSpc>
          <a:spcAft>
            <a:spcPts val="300"/>
          </a:spcAft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bg1">
              <a:lumMod val="75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spcAft>
            <a:spcPts val="300"/>
          </a:spcAft>
          <a:defRPr kumimoji="1"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FOT-筑紫A丸ゴシック Std B</vt:lpstr>
      <vt:lpstr>游ゴシック</vt:lpstr>
      <vt:lpstr>Arial</vt:lpstr>
      <vt:lpstr>Times New Roman</vt:lpstr>
      <vt:lpstr>Office テーマ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2021-01-28T13:14:54Z</dcterms:created>
  <dcterms:modified xsi:type="dcterms:W3CDTF">2024-08-14T05:50:39Z</dcterms:modified>
</cp:coreProperties>
</file>