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B9195-6F17-41D7-97FF-72777266A494}" v="1" dt="2024-08-19T03:15:13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 Suhara" userId="2d319992da703ee6" providerId="LiveId" clId="{96DB9195-6F17-41D7-97FF-72777266A494}"/>
    <pc:docChg chg="custSel addSld modSld">
      <pc:chgData name="Ryo Suhara" userId="2d319992da703ee6" providerId="LiveId" clId="{96DB9195-6F17-41D7-97FF-72777266A494}" dt="2024-08-19T03:15:20.790" v="14" actId="1076"/>
      <pc:docMkLst>
        <pc:docMk/>
      </pc:docMkLst>
      <pc:sldChg chg="addSp modSp mod">
        <pc:chgData name="Ryo Suhara" userId="2d319992da703ee6" providerId="LiveId" clId="{96DB9195-6F17-41D7-97FF-72777266A494}" dt="2024-08-19T03:14:51" v="7" actId="1038"/>
        <pc:sldMkLst>
          <pc:docMk/>
          <pc:sldMk cId="2555904526" sldId="256"/>
        </pc:sldMkLst>
        <pc:picChg chg="add mod modCrop">
          <ac:chgData name="Ryo Suhara" userId="2d319992da703ee6" providerId="LiveId" clId="{96DB9195-6F17-41D7-97FF-72777266A494}" dt="2024-08-19T03:14:51" v="7" actId="1038"/>
          <ac:picMkLst>
            <pc:docMk/>
            <pc:sldMk cId="2555904526" sldId="256"/>
            <ac:picMk id="13" creationId="{890D2BF7-766F-8326-8001-6596A5DEE108}"/>
          </ac:picMkLst>
        </pc:picChg>
      </pc:sldChg>
      <pc:sldChg chg="addSp delSp modSp new mod">
        <pc:chgData name="Ryo Suhara" userId="2d319992da703ee6" providerId="LiveId" clId="{96DB9195-6F17-41D7-97FF-72777266A494}" dt="2024-08-19T03:15:20.790" v="14" actId="1076"/>
        <pc:sldMkLst>
          <pc:docMk/>
          <pc:sldMk cId="218264524" sldId="257"/>
        </pc:sldMkLst>
        <pc:spChg chg="del">
          <ac:chgData name="Ryo Suhara" userId="2d319992da703ee6" providerId="LiveId" clId="{96DB9195-6F17-41D7-97FF-72777266A494}" dt="2024-08-19T03:15:16.936" v="11" actId="478"/>
          <ac:spMkLst>
            <pc:docMk/>
            <pc:sldMk cId="218264524" sldId="257"/>
            <ac:spMk id="2" creationId="{5F6516DE-A9C5-F017-5A0B-E7F50E4C25DD}"/>
          </ac:spMkLst>
        </pc:spChg>
        <pc:spChg chg="del mod">
          <ac:chgData name="Ryo Suhara" userId="2d319992da703ee6" providerId="LiveId" clId="{96DB9195-6F17-41D7-97FF-72777266A494}" dt="2024-08-19T03:15:19.609" v="13" actId="478"/>
          <ac:spMkLst>
            <pc:docMk/>
            <pc:sldMk cId="218264524" sldId="257"/>
            <ac:spMk id="3" creationId="{8DEF56FB-4375-855C-8FE6-E7EA8F81B5F3}"/>
          </ac:spMkLst>
        </pc:spChg>
        <pc:picChg chg="add mod">
          <ac:chgData name="Ryo Suhara" userId="2d319992da703ee6" providerId="LiveId" clId="{96DB9195-6F17-41D7-97FF-72777266A494}" dt="2024-08-19T03:15:20.790" v="14" actId="1076"/>
          <ac:picMkLst>
            <pc:docMk/>
            <pc:sldMk cId="218264524" sldId="257"/>
            <ac:picMk id="4" creationId="{822D5BF5-7278-939A-EABC-664ACBCDFF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9AE3-91B2-5E9F-D73C-8AF341B25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263D3-28B1-7D5A-4FB0-F76FA9CAE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7079-5B26-F2E3-FB7F-0DC9DA9D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39F74-4912-0032-5E7E-54063E02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92D7-00B9-E5B7-DB30-67642E53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4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A5E2-D865-6DD4-A7FA-14C422DD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ED35-E222-773C-E143-4178D9A44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2C6D-CF0C-EEE2-26C2-94F710B8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D220-AA7C-4917-2B4A-98FAE269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1266-91C9-935E-3C62-14263DC3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03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B727B-5537-22BB-9CEA-4678B2A0B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2E4DE-939C-C339-EBF0-5FC467A9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C4DE-FC9D-76FB-386A-87F5D137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8DCB-636A-A381-3867-10060FEF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68AC5-4691-3E25-D8EA-4EC57C73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3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BFE3-826A-5ACE-297A-9C0AB2CE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908F-0621-E605-0F65-17BBE339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C5C67-F3C3-FD2F-486D-12F02D65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7EF90-1CFA-EACF-125B-6F124647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5AEE1-616E-FF1B-5C1F-89931C23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8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1C18-D2D5-4FF8-4432-3490CCDE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8A5E-0468-44FC-7227-7D096C2D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5B40-0CA3-D8A4-6195-67925A90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1416-AFD6-F116-F7E5-734310C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E0E05-AA93-41FE-4F48-625EE280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0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DAB5-5828-992E-9B4D-D71CB278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9E2D-1278-801C-A48E-E7F2DB43D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93E60-CA3E-CBE0-E06D-5607D733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30D75-43F4-F93A-8AB8-AC276177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1AF49-BCF9-F5AB-4630-1B145D23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39059-B8B2-20C6-4772-CC14E697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21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1D9F-65B8-CC78-58CD-DEE71088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D98C1-BFD1-6E6F-8696-E2737DCA7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28275-8644-C157-950C-A4B1748A6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A6409-8C82-D020-1BA2-AFE0F7E04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C3462-0EB2-0ECC-946D-CF818E293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355E5-C700-42BC-3173-4B2605F7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1BD5D-790E-DEFD-3D8D-6368F613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71774-7067-AD0C-F90B-B9D691A2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09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BD87-C2C5-4CC7-07CF-95B45A91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98DB2-43E4-8058-49AC-0C4553DA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7CF8A-707B-C5D3-4D2E-16D6E46A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A04BA-C154-D974-2630-B76CC48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95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0BD2E-019A-6FA2-982A-E3B4D9D8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76A0D-B832-C5B0-A05D-774733B9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20EE-A564-F700-1701-5719E695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8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CC53-BE99-607A-9375-245BAC41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D6-E468-E857-304A-891754EB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B4CC0-A43A-F94C-C900-2E19545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FEEA3-4FD3-568F-9003-AC2D73FA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4D6B3-914E-BF00-0056-7A2B1467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F5F3-EE5C-BBB9-59F4-2AD3F290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51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08E2-7E54-8545-1F36-F6F92276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A5426-6DC4-2A15-B232-862C18EA5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BC4DB-35C5-C935-3D03-F78FBAB43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11D23-29E9-5184-24A2-16DD0B8E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93D7A-C7A3-4E9D-8FE6-6EF1D281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AD6DA-1452-5ECD-23FC-1B892C9C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8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70D51-6DDD-2B00-ED48-432F7054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52814-7DF1-B4EF-D53D-24A629A43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0679E-AFD4-7153-E8F7-19F0DCA3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BD304-89E8-45DB-9CBA-731DA47F87A3}" type="datetimeFigureOut">
              <a:rPr kumimoji="1" lang="ja-JP" altLang="en-US" smtClean="0"/>
              <a:t>2024/8/19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E7D2-31BF-04CC-0DE2-BB9E11645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088F3-894B-A3D5-6A67-CE37039AA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D9274-9E93-4B83-805B-5CB420DAE3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86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B5C911-B779-7735-5E5C-3053DB32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653143"/>
            <a:ext cx="5083629" cy="5083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0D2BF7-766F-8326-8001-6596A5DEE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8"/>
          <a:stretch/>
        </p:blipFill>
        <p:spPr>
          <a:xfrm>
            <a:off x="5880100" y="653143"/>
            <a:ext cx="4893129" cy="50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0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2D5BF5-7278-939A-EABC-664ACBCD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30" y="608806"/>
            <a:ext cx="10290940" cy="50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 Suhara</dc:creator>
  <cp:lastModifiedBy>Ryo Suhara</cp:lastModifiedBy>
  <cp:revision>1</cp:revision>
  <dcterms:created xsi:type="dcterms:W3CDTF">2024-08-19T03:09:04Z</dcterms:created>
  <dcterms:modified xsi:type="dcterms:W3CDTF">2024-08-19T03:15:29Z</dcterms:modified>
</cp:coreProperties>
</file>