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5" autoAdjust="0"/>
    <p:restoredTop sz="94660"/>
  </p:normalViewPr>
  <p:slideViewPr>
    <p:cSldViewPr snapToGrid="0">
      <p:cViewPr>
        <p:scale>
          <a:sx n="100" d="100"/>
          <a:sy n="100" d="100"/>
        </p:scale>
        <p:origin x="-3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3A7C-1958-0D90-532E-741B27221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CC522-B8CC-B42D-E131-8F79DFF2C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D87CA-4A7F-DE8C-B09B-09BE7D22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3EDC-B5B5-47FC-BBA9-FC4E4159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DE33C-DF3B-53CA-7DF5-A174D3B2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9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8C92-2554-291D-6129-DF035F23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192E7-1D97-D37D-8140-94CE41D0B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7588-FAA1-BB56-2157-AE946131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DE65-CB7E-50BD-0368-775706C2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A5A61-CE0D-A6EC-A586-FD0583EE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99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978E9-F3A6-E6F3-403F-1D703BED2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01270-9F06-0DB4-25C1-042C9B6E6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D5BAA-B08A-6AFA-AFF8-1A28BAFD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807D-EBD2-F6CE-9591-71F89DF8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054F-124F-9D0A-408C-1D9B3289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B678-2622-0D18-0B6C-C8CFD28C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2216-34BE-7734-3D35-7EF8A502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A4D3D-DD35-2DFD-5E4D-CC5F6AEB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F5692-E82B-FFCF-848A-E842E545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B4C44-1B04-F22F-F163-F01FE3CD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71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6685-8752-594C-F15A-D76A5975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CC7F-1AD2-5C2C-BD52-B71D6F0E9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62C3F-4FEB-F6AE-BA71-FBE4F036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7E56-0923-8EAA-BF0F-C9AECFDF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0B14-327B-78CD-1428-70F76202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05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F556-6D19-7791-C205-6FD6A5B3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CBBA-5147-0054-8FE4-D0270C48E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2A641-FC45-2142-FF18-B0FEE57C2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8C2D5-7014-0D83-5CFF-7DB7A8D6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6F63-D294-55B2-B934-0BE1E3EA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CC201-10BD-8085-8534-D4CEADF2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3AD3-588A-AC47-126E-B26189A4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752FB-828A-1013-432B-6AC2AC23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6F7C7-4CA4-F979-0886-12720AA93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35053-5AC5-5420-99A0-0E8E1317C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0C450-A9EE-B56B-5EDA-4EE4BB8B7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3BB8E-AD44-7DF6-B935-7A0715F4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ADCDA-5428-F925-BE5D-06C25DEE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FB931-320C-6A34-4C8A-BE189C6F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4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E776-90BA-A9A6-0EF1-4A7789D8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18740-B397-DEF5-46FE-1511D42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A48BA-ECAB-1621-E21F-F8781F03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8B92A-5152-4566-5D9A-5ED07128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74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4B3EA-4833-6EBB-35A0-49D4EC72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28E56-D220-1871-0FDB-6FBBA896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F9C99-D24F-0C1C-2EFC-E4CBF613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63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A740-6724-48E0-D877-FEE72DD9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D31B-EDF0-0647-5454-73FD5A69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188C8-916B-5D19-B77D-67BFABC7F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3E681-FCB6-8208-9DF4-76B7EFF7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578EC-25C0-458D-8B08-5F057B17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0DBD9-A869-A93D-7C40-9A70954E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7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16C3-5BDF-55D5-3CE9-168533B9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9B5D5-BDA9-8097-347F-723FF8D2D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50177-AA21-734B-3EB6-389840732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4E760-F48B-9ED6-6B24-C9E92039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5AB4-5E4F-4976-95D7-2CF293049DD7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C3D3E-FF06-1959-0643-3F4A2539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B81A4-7CB0-7627-CD93-5F7FE4A9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08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8B60A-D2A2-40DC-4093-191C2300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2D05-68F7-66C8-1AC3-B2B04184E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57365-2C79-0855-5D9F-2D960389E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65AB4-5E4F-4976-95D7-2CF293049DD7}" type="datetimeFigureOut">
              <a:rPr kumimoji="1" lang="ja-JP" altLang="en-US" smtClean="0"/>
              <a:t>2024/8/20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078B0-547F-0C0E-CC13-702FB22F7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D04F-FC0E-198A-BDF6-59DB7E75C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73348-5A37-43E3-B4E0-5C8B2CEDE6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3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583D1BE-C97A-F789-E504-4F49FCB5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5" y="1819273"/>
            <a:ext cx="2880624" cy="28848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31AA18-56FA-6477-E388-6E467567F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212" y="1819272"/>
            <a:ext cx="2880624" cy="28848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001D63-AC8C-1296-BE36-BA67094CB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19271"/>
            <a:ext cx="2884805" cy="28848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02E011-95FE-3CEC-F34F-FF360E318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117" y="1819271"/>
            <a:ext cx="2880624" cy="28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4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5D7504-B91F-B100-18A5-3F017A2CE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89" y="178277"/>
            <a:ext cx="1511299" cy="1521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92CC7D-07E6-A6FA-3129-4CB5E99DA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14" y="166116"/>
            <a:ext cx="1511300" cy="1521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E3295-316D-655F-E101-B4DCA8197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934" y="166116"/>
            <a:ext cx="1511299" cy="1521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1F0F2-BB2D-C70E-4658-F8A8E2339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553" y="166116"/>
            <a:ext cx="1511299" cy="1521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5346A2-EB4D-4C1A-DF4A-0746E00C0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590" y="1815020"/>
            <a:ext cx="1511299" cy="15210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E02C75-0CEE-2F36-D3A7-B6695EAF4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0591" y="3463923"/>
            <a:ext cx="1511299" cy="15210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5834E8-3700-B844-B07B-253D70D1B5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0314" y="1815020"/>
            <a:ext cx="1511299" cy="15210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AB99FD-DDFC-53B0-5FF5-6CE1D23F44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0313" y="3463923"/>
            <a:ext cx="1511299" cy="15210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3118AB-3817-4762-C82A-83EC3A13CF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933" y="1815020"/>
            <a:ext cx="1511299" cy="15210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995181-87E6-4F6A-8273-14DE24A792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1933" y="3463923"/>
            <a:ext cx="1511299" cy="15210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0B05AB-A168-DDDC-AD0D-BAF2260087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93552" y="1815020"/>
            <a:ext cx="1511299" cy="152108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7FC9820-8326-5804-1BFC-94A999A8C1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3551" y="3463923"/>
            <a:ext cx="1511299" cy="15210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2E5B553-37D5-7EC4-709D-C889A12FF6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0312" y="5045192"/>
            <a:ext cx="1511299" cy="15210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6EF9827-47E0-A4A1-970B-6AAA6CEFEED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50592" y="5042916"/>
            <a:ext cx="1511299" cy="152108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6EDDC6C-D5DC-5C69-7F84-628D72AE5C8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91933" y="5042916"/>
            <a:ext cx="1511299" cy="15210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20C88CA-DFF6-480E-3A90-99664B94DDF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93551" y="5042915"/>
            <a:ext cx="1511299" cy="152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0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67952C-4512-FFE0-81B7-15467A340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471" y="127379"/>
            <a:ext cx="4623703" cy="2094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E8963-54A6-3F96-5E1D-DFACB0A54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471" y="2201958"/>
            <a:ext cx="4627028" cy="209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 Suhara</dc:creator>
  <cp:lastModifiedBy>Ryo Suhara</cp:lastModifiedBy>
  <cp:revision>1</cp:revision>
  <dcterms:created xsi:type="dcterms:W3CDTF">2024-08-20T04:51:39Z</dcterms:created>
  <dcterms:modified xsi:type="dcterms:W3CDTF">2024-08-20T11:08:31Z</dcterms:modified>
</cp:coreProperties>
</file>