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24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3A9CDD50-1FBB-4909-B9ED-80DFCAE8ED0C}"/>
    <pc:docChg chg="custSel addSld modSld sldOrd">
      <pc:chgData name="Ryo Suhara" userId="2d319992da703ee6" providerId="LiveId" clId="{3A9CDD50-1FBB-4909-B9ED-80DFCAE8ED0C}" dt="2024-08-21T05:28:15.217" v="163" actId="1076"/>
      <pc:docMkLst>
        <pc:docMk/>
      </pc:docMkLst>
      <pc:sldChg chg="modSp mod">
        <pc:chgData name="Ryo Suhara" userId="2d319992da703ee6" providerId="LiveId" clId="{3A9CDD50-1FBB-4909-B9ED-80DFCAE8ED0C}" dt="2024-08-20T01:33:02.299" v="126" actId="1038"/>
        <pc:sldMkLst>
          <pc:docMk/>
          <pc:sldMk cId="1107719241" sldId="256"/>
        </pc:sldMkLst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5" creationId="{00A8E327-CE89-518C-D579-5EFDA8E93D89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7" creationId="{147BB23D-D29E-49AB-011D-58AEE031E594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11" creationId="{FE01B64C-011F-CEA1-2F98-8C7B92686CDB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13" creationId="{0B52B4C6-7FFB-0679-F6EF-417447EA8370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15" creationId="{70E020A8-DB4E-7054-6FFB-ECDCC8F41B03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17" creationId="{040524AF-635E-0883-9A11-CC4DBE40F210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19" creationId="{D295C7F7-08DB-B170-81AA-4C24D8BC4D6F}"/>
          </ac:picMkLst>
        </pc:picChg>
        <pc:picChg chg="mod">
          <ac:chgData name="Ryo Suhara" userId="2d319992da703ee6" providerId="LiveId" clId="{3A9CDD50-1FBB-4909-B9ED-80DFCAE8ED0C}" dt="2024-08-20T01:33:02.299" v="126" actId="1038"/>
          <ac:picMkLst>
            <pc:docMk/>
            <pc:sldMk cId="1107719241" sldId="256"/>
            <ac:picMk id="21" creationId="{79BD163D-46D1-06FE-8768-BE316853AC7C}"/>
          </ac:picMkLst>
        </pc:picChg>
      </pc:sldChg>
      <pc:sldChg chg="modSp mod">
        <pc:chgData name="Ryo Suhara" userId="2d319992da703ee6" providerId="LiveId" clId="{3A9CDD50-1FBB-4909-B9ED-80DFCAE8ED0C}" dt="2024-08-18T02:19:35.913" v="0" actId="1076"/>
        <pc:sldMkLst>
          <pc:docMk/>
          <pc:sldMk cId="3385682566" sldId="257"/>
        </pc:sldMkLst>
        <pc:picChg chg="mod">
          <ac:chgData name="Ryo Suhara" userId="2d319992da703ee6" providerId="LiveId" clId="{3A9CDD50-1FBB-4909-B9ED-80DFCAE8ED0C}" dt="2024-08-18T02:19:35.913" v="0" actId="1076"/>
          <ac:picMkLst>
            <pc:docMk/>
            <pc:sldMk cId="3385682566" sldId="257"/>
            <ac:picMk id="22" creationId="{5865BEAE-5E01-F40F-800C-7B26854BFB64}"/>
          </ac:picMkLst>
        </pc:picChg>
      </pc:sldChg>
      <pc:sldChg chg="addSp delSp modSp new mod ord">
        <pc:chgData name="Ryo Suhara" userId="2d319992da703ee6" providerId="LiveId" clId="{3A9CDD50-1FBB-4909-B9ED-80DFCAE8ED0C}" dt="2024-08-21T05:28:15.217" v="163" actId="1076"/>
        <pc:sldMkLst>
          <pc:docMk/>
          <pc:sldMk cId="2265195435" sldId="258"/>
        </pc:sldMkLst>
        <pc:spChg chg="del">
          <ac:chgData name="Ryo Suhara" userId="2d319992da703ee6" providerId="LiveId" clId="{3A9CDD50-1FBB-4909-B9ED-80DFCAE8ED0C}" dt="2024-08-21T05:21:59.075" v="130" actId="478"/>
          <ac:spMkLst>
            <pc:docMk/>
            <pc:sldMk cId="2265195435" sldId="258"/>
            <ac:spMk id="2" creationId="{D1161CC6-A23E-5226-CB1F-5D17981E8CD2}"/>
          </ac:spMkLst>
        </pc:spChg>
        <pc:spChg chg="del">
          <ac:chgData name="Ryo Suhara" userId="2d319992da703ee6" providerId="LiveId" clId="{3A9CDD50-1FBB-4909-B9ED-80DFCAE8ED0C}" dt="2024-08-21T05:22:00.441" v="131" actId="478"/>
          <ac:spMkLst>
            <pc:docMk/>
            <pc:sldMk cId="2265195435" sldId="258"/>
            <ac:spMk id="3" creationId="{1BDBDEEE-AB97-7156-4585-A352058A4BD5}"/>
          </ac:spMkLst>
        </pc:spChg>
        <pc:picChg chg="add del mod">
          <ac:chgData name="Ryo Suhara" userId="2d319992da703ee6" providerId="LiveId" clId="{3A9CDD50-1FBB-4909-B9ED-80DFCAE8ED0C}" dt="2024-08-21T05:26:46.927" v="138" actId="478"/>
          <ac:picMkLst>
            <pc:docMk/>
            <pc:sldMk cId="2265195435" sldId="258"/>
            <ac:picMk id="5" creationId="{E8915B13-9F12-C217-476C-46CCCBF755E4}"/>
          </ac:picMkLst>
        </pc:picChg>
        <pc:picChg chg="add del mod">
          <ac:chgData name="Ryo Suhara" userId="2d319992da703ee6" providerId="LiveId" clId="{3A9CDD50-1FBB-4909-B9ED-80DFCAE8ED0C}" dt="2024-08-21T05:27:04.590" v="141" actId="478"/>
          <ac:picMkLst>
            <pc:docMk/>
            <pc:sldMk cId="2265195435" sldId="258"/>
            <ac:picMk id="7" creationId="{DF738D09-9168-FEC2-DA57-D293A5E77644}"/>
          </ac:picMkLst>
        </pc:picChg>
        <pc:picChg chg="add mod">
          <ac:chgData name="Ryo Suhara" userId="2d319992da703ee6" providerId="LiveId" clId="{3A9CDD50-1FBB-4909-B9ED-80DFCAE8ED0C}" dt="2024-08-21T05:28:15.217" v="163" actId="1076"/>
          <ac:picMkLst>
            <pc:docMk/>
            <pc:sldMk cId="2265195435" sldId="258"/>
            <ac:picMk id="9" creationId="{92055B0C-E8C0-ED58-7334-6DCA4527665C}"/>
          </ac:picMkLst>
        </pc:picChg>
        <pc:picChg chg="add mod">
          <ac:chgData name="Ryo Suhara" userId="2d319992da703ee6" providerId="LiveId" clId="{3A9CDD50-1FBB-4909-B9ED-80DFCAE8ED0C}" dt="2024-08-21T05:28:15.217" v="163" actId="1076"/>
          <ac:picMkLst>
            <pc:docMk/>
            <pc:sldMk cId="2265195435" sldId="258"/>
            <ac:picMk id="11" creationId="{C86CB956-4EDC-ACB8-8C9C-0510875C9733}"/>
          </ac:picMkLst>
        </pc:picChg>
        <pc:picChg chg="add mod">
          <ac:chgData name="Ryo Suhara" userId="2d319992da703ee6" providerId="LiveId" clId="{3A9CDD50-1FBB-4909-B9ED-80DFCAE8ED0C}" dt="2024-08-21T05:28:15.217" v="163" actId="1076"/>
          <ac:picMkLst>
            <pc:docMk/>
            <pc:sldMk cId="2265195435" sldId="258"/>
            <ac:picMk id="13" creationId="{096504AC-2B7D-4677-7F17-29CBB1A5C8ED}"/>
          </ac:picMkLst>
        </pc:picChg>
        <pc:picChg chg="add mod">
          <ac:chgData name="Ryo Suhara" userId="2d319992da703ee6" providerId="LiveId" clId="{3A9CDD50-1FBB-4909-B9ED-80DFCAE8ED0C}" dt="2024-08-21T05:28:15.217" v="163" actId="1076"/>
          <ac:picMkLst>
            <pc:docMk/>
            <pc:sldMk cId="2265195435" sldId="258"/>
            <ac:picMk id="15" creationId="{817B4364-22ED-C4DC-8ACF-742F2F2772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5332-0C97-F396-CAC7-EF65D57E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002C4-CD11-F065-C18D-6EC09793C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F3AC-0D8D-6FA3-BACA-C237E715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CCFE-0A06-CB5D-3D7E-804A2DAC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ED36-88A4-6E1D-A497-1F2B69B2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1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1DD-D45B-BE95-9951-E3CF197E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F2EC-17E8-FD47-22C6-94A0C20E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CEC7-09FB-5F32-831E-802592B0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ED8-975A-F42C-A35C-9E52ED7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7992-7CDB-83F6-966B-C02E3B7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B298C-DD25-5753-222D-203E75BA6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1E5A2-44E5-0E5F-4F58-B523A829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20C2-1B72-9D75-DC80-3F237CE7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81A0-ED1B-9234-E8FF-2FD98A4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CF2F-D8C5-9D4F-5CB5-E4CA27F0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A580-51C7-386A-EEA6-81CBF83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26AD-661F-F6FC-7517-676143BB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BC92-6464-00BC-993A-9A1C96B4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F0AB-BD43-73D5-881B-4C635AA6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9B9C-F5C0-720C-C929-02BD0A71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4C2-62D8-F154-38C5-73B2B48A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47F1-AECE-72CC-BAAC-A9AEB52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88E-4381-7D5D-21D3-7867AB7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3CC6-63E3-A96A-40E6-8536BE1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3F30-4106-1519-08C8-113E0AEE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6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FE6-2A05-4CFE-D9FF-510AC83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A42F-ECD2-4544-1878-91E78FFA8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4D566-47C5-3099-D97E-70A8713A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455D-806B-AAF0-2A00-3EBCF109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EE77-528F-AAA9-5C9A-991C2FBB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E26A-1171-1FB7-D8AD-F165D9B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5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882-373B-59CC-6756-B57315C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9AD4-06C6-2A5A-7ADD-60C54C3E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63C9-EB5A-1154-6F2F-6385E68F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3FFF7-0867-D634-A22B-CB0D888F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8EFD1-EA61-A27D-AA83-A2DE2E57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E75B9-FBAD-8296-066C-9C5C3028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BA122-F16B-966C-E8F7-372F7475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11098-F0BA-2105-FFB6-C5531DC9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3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1E94-FA5A-5F17-BD7E-CCD494FC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EC4D-38C7-ED96-6BC4-54C5111E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FB309-468F-BBDE-CCD6-A1678A45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E28F-1399-911F-F342-21C90F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7773-C4C8-FDFA-7ACF-BC6B6B6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17895-F56B-0BA2-990C-6E8BA25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03A9-26DB-A26D-18CD-26816F71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3496-927B-C436-1862-EE883B81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41E9-1C67-95E3-942E-89213B69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077A-F4EB-E5C1-E3AB-2814818E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375A-BA80-EF59-CE26-3FE107D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9FD4-1B9A-B40D-DC50-87A9368E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DB29-1FF1-4EDF-8511-DBC7C13E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0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E56-65D2-2449-0240-6B934E21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50EB8-D73B-99EA-B873-08973C50A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45D8-53EE-D9C3-07BB-5E6CCE26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E4F0-9B7F-FA00-40D5-3A0434B3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369C-6B48-E8A6-E221-6BAC6A44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864C-ABE3-BCB9-9810-98597F6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6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B225-4880-8DD4-7207-2AF9FF1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4C05-A2C6-A37D-AA02-21D961B0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36EA-2BEA-7F43-28BE-0D2E130C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F5138-9014-439A-819F-FF4A9E5235A6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A349-881A-8E77-04FA-2C3C9C1E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EA41-4B1C-1A51-9007-0BD6E75D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8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055B0C-E8C0-ED58-7334-6DCA4527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4" y="2288177"/>
            <a:ext cx="2562497" cy="2562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CB956-4EDC-ACB8-8C9C-0510875C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72" y="2288177"/>
            <a:ext cx="2562497" cy="2562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6504AC-2B7D-4677-7F17-29CBB1A5C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20" y="2288177"/>
            <a:ext cx="2562497" cy="2562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7B4364-22ED-C4DC-8ACF-742F2F277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868" y="2288176"/>
            <a:ext cx="2562497" cy="25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8E327-CE89-518C-D579-5EFDA8E9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397281"/>
            <a:ext cx="2826377" cy="26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BB23D-D29E-49AB-011D-58AEE031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29" y="397281"/>
            <a:ext cx="2829741" cy="2658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1B64C-011F-CEA1-2F98-8C7B9268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849" y="397281"/>
            <a:ext cx="2826376" cy="2658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52B4C6-7FFB-0679-F6EF-417447EA8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494" y="397281"/>
            <a:ext cx="2829742" cy="2658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020A8-DB4E-7054-6FFB-ECDCC8F41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19" y="3357865"/>
            <a:ext cx="2836472" cy="2658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524AF-635E-0883-9A11-CC4DBE40F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530" y="3357866"/>
            <a:ext cx="2833106" cy="2658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95C7F7-08DB-B170-81AA-4C24D8BC4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8494" y="3357865"/>
            <a:ext cx="2839836" cy="2658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BD163D-46D1-06FE-8768-BE316853AC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2462" y="3357866"/>
            <a:ext cx="2843201" cy="2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F3C7-6EBE-E05C-1112-5CB2F39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2A24-6BC7-C751-E170-BC164AE4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65BEAE-5E01-F40F-800C-7B26854B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40921"/>
            <a:ext cx="12192000" cy="59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2024-08-18T02:09:26Z</dcterms:created>
  <dcterms:modified xsi:type="dcterms:W3CDTF">2024-08-21T05:28:19Z</dcterms:modified>
</cp:coreProperties>
</file>