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8" r:id="rId3"/>
    <p:sldId id="264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1251E-07E6-42FB-8725-EA9C4EDF47DF}" v="12" dt="2024-08-01T05:41:45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18" autoAdjust="0"/>
  </p:normalViewPr>
  <p:slideViewPr>
    <p:cSldViewPr snapToGrid="0">
      <p:cViewPr varScale="1">
        <p:scale>
          <a:sx n="31" d="100"/>
          <a:sy n="31" d="100"/>
        </p:scale>
        <p:origin x="1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C28CC46F-71D1-488A-AC19-5B6151FF3373}"/>
    <pc:docChg chg="undo custSel addSld delSld modSld sldOrd">
      <pc:chgData name="Ryo Suhara" userId="2d319992da703ee6" providerId="LiveId" clId="{C28CC46F-71D1-488A-AC19-5B6151FF3373}" dt="2024-07-17T08:25:52.676" v="3160" actId="478"/>
      <pc:docMkLst>
        <pc:docMk/>
      </pc:docMkLst>
      <pc:sldChg chg="addSp delSp modSp del mod modNotesTx">
        <pc:chgData name="Ryo Suhara" userId="2d319992da703ee6" providerId="LiveId" clId="{C28CC46F-71D1-488A-AC19-5B6151FF3373}" dt="2024-07-14T00:30:07.417" v="3003" actId="47"/>
        <pc:sldMkLst>
          <pc:docMk/>
          <pc:sldMk cId="3092691071" sldId="256"/>
        </pc:sldMkLst>
        <pc:spChg chg="mod">
          <ac:chgData name="Ryo Suhara" userId="2d319992da703ee6" providerId="LiveId" clId="{C28CC46F-71D1-488A-AC19-5B6151FF3373}" dt="2024-06-13T14:35:11.713" v="751" actId="1076"/>
          <ac:spMkLst>
            <pc:docMk/>
            <pc:sldMk cId="3092691071" sldId="256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6-13T14:54:02.791" v="773" actId="20577"/>
          <ac:spMkLst>
            <pc:docMk/>
            <pc:sldMk cId="3092691071" sldId="256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5-03T13:51:09.731" v="495" actId="20577"/>
          <ac:spMkLst>
            <pc:docMk/>
            <pc:sldMk cId="3092691071" sldId="256"/>
            <ac:spMk id="8" creationId="{6070B010-9DA2-5716-206C-F62CF32879D8}"/>
          </ac:spMkLst>
        </pc:spChg>
        <pc:spChg chg="del">
          <ac:chgData name="Ryo Suhara" userId="2d319992da703ee6" providerId="LiveId" clId="{C28CC46F-71D1-488A-AC19-5B6151FF3373}" dt="2024-05-03T11:32:18.274" v="234" actId="478"/>
          <ac:spMkLst>
            <pc:docMk/>
            <pc:sldMk cId="3092691071" sldId="256"/>
            <ac:spMk id="9" creationId="{61A362D2-517B-5D7C-4533-A03B5541776B}"/>
          </ac:spMkLst>
        </pc:spChg>
        <pc:spChg chg="add mod">
          <ac:chgData name="Ryo Suhara" userId="2d319992da703ee6" providerId="LiveId" clId="{C28CC46F-71D1-488A-AC19-5B6151FF3373}" dt="2024-05-04T18:16:33.318" v="676" actId="20577"/>
          <ac:spMkLst>
            <pc:docMk/>
            <pc:sldMk cId="3092691071" sldId="256"/>
            <ac:spMk id="16" creationId="{1CA3E9F7-6BE5-C233-AD58-F15371D89F98}"/>
          </ac:spMkLst>
        </pc:spChg>
        <pc:spChg chg="add mod">
          <ac:chgData name="Ryo Suhara" userId="2d319992da703ee6" providerId="LiveId" clId="{C28CC46F-71D1-488A-AC19-5B6151FF3373}" dt="2024-05-04T18:16:38.080" v="680" actId="20577"/>
          <ac:spMkLst>
            <pc:docMk/>
            <pc:sldMk cId="3092691071" sldId="256"/>
            <ac:spMk id="22" creationId="{BB1592AE-1B54-CF18-5ABC-3D2858FFFE4B}"/>
          </ac:spMkLst>
        </pc:spChg>
        <pc:spChg chg="add mod ord">
          <ac:chgData name="Ryo Suhara" userId="2d319992da703ee6" providerId="LiveId" clId="{C28CC46F-71D1-488A-AC19-5B6151FF3373}" dt="2024-05-04T13:04:22.569" v="563" actId="20577"/>
          <ac:spMkLst>
            <pc:docMk/>
            <pc:sldMk cId="3092691071" sldId="256"/>
            <ac:spMk id="26" creationId="{CC131F6E-7D7F-B79C-172E-547CF4E11884}"/>
          </ac:spMkLst>
        </pc:spChg>
        <pc:spChg chg="mod">
          <ac:chgData name="Ryo Suhara" userId="2d319992da703ee6" providerId="LiveId" clId="{C28CC46F-71D1-488A-AC19-5B6151FF3373}" dt="2024-05-03T13:05:00.885" v="375" actId="1076"/>
          <ac:spMkLst>
            <pc:docMk/>
            <pc:sldMk cId="3092691071" sldId="256"/>
            <ac:spMk id="29" creationId="{91BA6BA3-F0B0-5D87-1887-2200ACCBCE9D}"/>
          </ac:spMkLst>
        </pc:spChg>
        <pc:spChg chg="add del mod">
          <ac:chgData name="Ryo Suhara" userId="2d319992da703ee6" providerId="LiveId" clId="{C28CC46F-71D1-488A-AC19-5B6151FF3373}" dt="2024-05-03T11:35:18.002" v="257" actId="478"/>
          <ac:spMkLst>
            <pc:docMk/>
            <pc:sldMk cId="3092691071" sldId="256"/>
            <ac:spMk id="40" creationId="{88AAE961-F496-C5B9-313B-5E930EADB549}"/>
          </ac:spMkLst>
        </pc:spChg>
        <pc:spChg chg="add mod">
          <ac:chgData name="Ryo Suhara" userId="2d319992da703ee6" providerId="LiveId" clId="{C28CC46F-71D1-488A-AC19-5B6151FF3373}" dt="2024-05-04T18:17:53.267" v="681"/>
          <ac:spMkLst>
            <pc:docMk/>
            <pc:sldMk cId="3092691071" sldId="256"/>
            <ac:spMk id="41" creationId="{5BD6AE16-312B-BBC0-71DB-FB8F59E9DC6C}"/>
          </ac:spMkLst>
        </pc:spChg>
        <pc:spChg chg="add mod ord">
          <ac:chgData name="Ryo Suhara" userId="2d319992da703ee6" providerId="LiveId" clId="{C28CC46F-71D1-488A-AC19-5B6151FF3373}" dt="2024-05-04T10:40:42.608" v="534" actId="167"/>
          <ac:spMkLst>
            <pc:docMk/>
            <pc:sldMk cId="3092691071" sldId="256"/>
            <ac:spMk id="42" creationId="{CFA280B6-1E83-C9F5-B899-D48CC3D9EA34}"/>
          </ac:spMkLst>
        </pc:spChg>
        <pc:spChg chg="add mod">
          <ac:chgData name="Ryo Suhara" userId="2d319992da703ee6" providerId="LiveId" clId="{C28CC46F-71D1-488A-AC19-5B6151FF3373}" dt="2024-05-03T13:18:13.880" v="401" actId="1076"/>
          <ac:spMkLst>
            <pc:docMk/>
            <pc:sldMk cId="3092691071" sldId="256"/>
            <ac:spMk id="59" creationId="{5E058EAE-9A28-8AD5-EB47-02477AF40C96}"/>
          </ac:spMkLst>
        </pc:spChg>
        <pc:grpChg chg="add mod">
          <ac:chgData name="Ryo Suhara" userId="2d319992da703ee6" providerId="LiveId" clId="{C28CC46F-71D1-488A-AC19-5B6151FF3373}" dt="2024-06-13T14:34:47.988" v="747" actId="1076"/>
          <ac:grpSpMkLst>
            <pc:docMk/>
            <pc:sldMk cId="3092691071" sldId="256"/>
            <ac:grpSpMk id="60" creationId="{7F083A1E-8D0C-7285-359C-7EAF91FE1408}"/>
          </ac:grpSpMkLst>
        </pc:grpChg>
        <pc:picChg chg="add del mod">
          <ac:chgData name="Ryo Suhara" userId="2d319992da703ee6" providerId="LiveId" clId="{C28CC46F-71D1-488A-AC19-5B6151FF3373}" dt="2024-06-13T14:54:28.104" v="776" actId="478"/>
          <ac:picMkLst>
            <pc:docMk/>
            <pc:sldMk cId="3092691071" sldId="256"/>
            <ac:picMk id="21" creationId="{9A34D9E4-BD9A-F35F-9F96-8CD613C45FB2}"/>
          </ac:picMkLst>
        </pc:picChg>
        <pc:cxnChg chg="add mod">
          <ac:chgData name="Ryo Suhara" userId="2d319992da703ee6" providerId="LiveId" clId="{C28CC46F-71D1-488A-AC19-5B6151FF3373}" dt="2024-06-13T14:35:26.698" v="753" actId="14100"/>
          <ac:cxnSpMkLst>
            <pc:docMk/>
            <pc:sldMk cId="3092691071" sldId="256"/>
            <ac:cxnSpMk id="2" creationId="{0B6873E9-7AD1-8DAB-3271-C1BD0B141F81}"/>
          </ac:cxnSpMkLst>
        </pc:cxnChg>
        <pc:cxnChg chg="add del mod">
          <ac:chgData name="Ryo Suhara" userId="2d319992da703ee6" providerId="LiveId" clId="{C28CC46F-71D1-488A-AC19-5B6151FF3373}" dt="2024-05-03T11:32:13.298" v="232" actId="478"/>
          <ac:cxnSpMkLst>
            <pc:docMk/>
            <pc:sldMk cId="3092691071" sldId="256"/>
            <ac:cxnSpMk id="3" creationId="{07935053-5489-559F-3994-B0D1DBE3E1F0}"/>
          </ac:cxnSpMkLst>
        </pc:cxnChg>
        <pc:cxnChg chg="mod">
          <ac:chgData name="Ryo Suhara" userId="2d319992da703ee6" providerId="LiveId" clId="{C28CC46F-71D1-488A-AC19-5B6151FF3373}" dt="2024-06-13T14:35:11.713" v="751" actId="1076"/>
          <ac:cxnSpMkLst>
            <pc:docMk/>
            <pc:sldMk cId="3092691071" sldId="256"/>
            <ac:cxnSpMk id="11" creationId="{76D74053-F01E-16EE-2B9D-922691E19D1B}"/>
          </ac:cxnSpMkLst>
        </pc:cxnChg>
        <pc:cxnChg chg="del mod">
          <ac:chgData name="Ryo Suhara" userId="2d319992da703ee6" providerId="LiveId" clId="{C28CC46F-71D1-488A-AC19-5B6151FF3373}" dt="2024-05-03T11:03:44.262" v="97" actId="478"/>
          <ac:cxnSpMkLst>
            <pc:docMk/>
            <pc:sldMk cId="3092691071" sldId="256"/>
            <ac:cxnSpMk id="12" creationId="{800AB73D-9FD5-CA43-72C0-9112EBB83A99}"/>
          </ac:cxnSpMkLst>
        </pc:cxnChg>
        <pc:cxnChg chg="del mod">
          <ac:chgData name="Ryo Suhara" userId="2d319992da703ee6" providerId="LiveId" clId="{C28CC46F-71D1-488A-AC19-5B6151FF3373}" dt="2024-05-03T11:03:40.083" v="96" actId="478"/>
          <ac:cxnSpMkLst>
            <pc:docMk/>
            <pc:sldMk cId="3092691071" sldId="256"/>
            <ac:cxnSpMk id="15" creationId="{9BBDFBD4-323A-BA66-59A2-15D9BF460C8B}"/>
          </ac:cxnSpMkLst>
        </pc:cxnChg>
        <pc:cxnChg chg="add del mod">
          <ac:chgData name="Ryo Suhara" userId="2d319992da703ee6" providerId="LiveId" clId="{C28CC46F-71D1-488A-AC19-5B6151FF3373}" dt="2024-05-03T11:32:09.363" v="230" actId="478"/>
          <ac:cxnSpMkLst>
            <pc:docMk/>
            <pc:sldMk cId="3092691071" sldId="256"/>
            <ac:cxnSpMk id="17" creationId="{D5C544A5-E88C-9DD3-C9E3-B31F336A391D}"/>
          </ac:cxnSpMkLst>
        </pc:cxnChg>
        <pc:cxnChg chg="mod">
          <ac:chgData name="Ryo Suhara" userId="2d319992da703ee6" providerId="LiveId" clId="{C28CC46F-71D1-488A-AC19-5B6151FF3373}" dt="2024-06-13T14:35:33.857" v="754" actId="14100"/>
          <ac:cxnSpMkLst>
            <pc:docMk/>
            <pc:sldMk cId="3092691071" sldId="256"/>
            <ac:cxnSpMk id="19" creationId="{EDEE2A3A-E260-6D52-35B3-17079E16311F}"/>
          </ac:cxnSpMkLst>
        </pc:cxnChg>
        <pc:cxnChg chg="del mod">
          <ac:chgData name="Ryo Suhara" userId="2d319992da703ee6" providerId="LiveId" clId="{C28CC46F-71D1-488A-AC19-5B6151FF3373}" dt="2024-05-03T11:32:19.780" v="235" actId="478"/>
          <ac:cxnSpMkLst>
            <pc:docMk/>
            <pc:sldMk cId="3092691071" sldId="256"/>
            <ac:cxnSpMk id="20" creationId="{38CCAD5E-7282-A5DB-CF79-5EDFB61C7BE7}"/>
          </ac:cxnSpMkLst>
        </pc:cxnChg>
        <pc:cxnChg chg="del mod">
          <ac:chgData name="Ryo Suhara" userId="2d319992da703ee6" providerId="LiveId" clId="{C28CC46F-71D1-488A-AC19-5B6151FF3373}" dt="2024-05-03T11:03:37.790" v="95" actId="478"/>
          <ac:cxnSpMkLst>
            <pc:docMk/>
            <pc:sldMk cId="3092691071" sldId="256"/>
            <ac:cxnSpMk id="25" creationId="{9C94F3AB-0AD5-DB52-4A75-76B9441E9FD3}"/>
          </ac:cxnSpMkLst>
        </pc:cxnChg>
        <pc:cxnChg chg="add del mod">
          <ac:chgData name="Ryo Suhara" userId="2d319992da703ee6" providerId="LiveId" clId="{C28CC46F-71D1-488A-AC19-5B6151FF3373}" dt="2024-05-03T11:32:53.541" v="244" actId="478"/>
          <ac:cxnSpMkLst>
            <pc:docMk/>
            <pc:sldMk cId="3092691071" sldId="256"/>
            <ac:cxnSpMk id="31" creationId="{748DCD38-0D2B-BD23-230C-9C5C947611F6}"/>
          </ac:cxnSpMkLst>
        </pc:cxnChg>
        <pc:cxnChg chg="add del mod">
          <ac:chgData name="Ryo Suhara" userId="2d319992da703ee6" providerId="LiveId" clId="{C28CC46F-71D1-488A-AC19-5B6151FF3373}" dt="2024-06-13T14:34:23.477" v="744" actId="478"/>
          <ac:cxnSpMkLst>
            <pc:docMk/>
            <pc:sldMk cId="3092691071" sldId="256"/>
            <ac:cxnSpMk id="46" creationId="{55393B2F-7E33-F763-99C6-72D2A78BC056}"/>
          </ac:cxnSpMkLst>
        </pc:cxnChg>
        <pc:cxnChg chg="add mod">
          <ac:chgData name="Ryo Suhara" userId="2d319992da703ee6" providerId="LiveId" clId="{C28CC46F-71D1-488A-AC19-5B6151FF3373}" dt="2024-06-13T14:35:03.007" v="750" actId="1076"/>
          <ac:cxnSpMkLst>
            <pc:docMk/>
            <pc:sldMk cId="3092691071" sldId="256"/>
            <ac:cxnSpMk id="49" creationId="{22B051EE-474A-DE7D-4D29-ACE564627C3C}"/>
          </ac:cxnSpMkLst>
        </pc:cxnChg>
        <pc:cxnChg chg="add del mod">
          <ac:chgData name="Ryo Suhara" userId="2d319992da703ee6" providerId="LiveId" clId="{C28CC46F-71D1-488A-AC19-5B6151FF3373}" dt="2024-06-13T14:34:24.809" v="745" actId="478"/>
          <ac:cxnSpMkLst>
            <pc:docMk/>
            <pc:sldMk cId="3092691071" sldId="256"/>
            <ac:cxnSpMk id="52" creationId="{56B7CE98-B7CB-1FD1-F017-E58FA559213D}"/>
          </ac:cxnSpMkLst>
        </pc:cxnChg>
        <pc:cxnChg chg="add mod">
          <ac:chgData name="Ryo Suhara" userId="2d319992da703ee6" providerId="LiveId" clId="{C28CC46F-71D1-488A-AC19-5B6151FF3373}" dt="2024-06-13T14:34:57.057" v="749" actId="14100"/>
          <ac:cxnSpMkLst>
            <pc:docMk/>
            <pc:sldMk cId="3092691071" sldId="256"/>
            <ac:cxnSpMk id="55" creationId="{AD25B79E-58BE-3F39-2CEC-1EB1F9704C13}"/>
          </ac:cxnSpMkLst>
        </pc:cxnChg>
        <pc:cxnChg chg="add del mod">
          <ac:chgData name="Ryo Suhara" userId="2d319992da703ee6" providerId="LiveId" clId="{C28CC46F-71D1-488A-AC19-5B6151FF3373}" dt="2024-05-03T13:17:54.554" v="399" actId="478"/>
          <ac:cxnSpMkLst>
            <pc:docMk/>
            <pc:sldMk cId="3092691071" sldId="256"/>
            <ac:cxnSpMk id="63" creationId="{ABDB108E-E232-572B-B06E-7931818536FD}"/>
          </ac:cxnSpMkLst>
        </pc:cxnChg>
        <pc:cxnChg chg="add del mod">
          <ac:chgData name="Ryo Suhara" userId="2d319992da703ee6" providerId="LiveId" clId="{C28CC46F-71D1-488A-AC19-5B6151FF3373}" dt="2024-05-03T13:17:52.975" v="398" actId="478"/>
          <ac:cxnSpMkLst>
            <pc:docMk/>
            <pc:sldMk cId="3092691071" sldId="256"/>
            <ac:cxnSpMk id="66" creationId="{37D703E6-B39D-6C70-67C0-FB681F8C456B}"/>
          </ac:cxnSpMkLst>
        </pc:cxnChg>
        <pc:cxnChg chg="add del mod">
          <ac:chgData name="Ryo Suhara" userId="2d319992da703ee6" providerId="LiveId" clId="{C28CC46F-71D1-488A-AC19-5B6151FF3373}" dt="2024-06-13T14:34:19.767" v="743" actId="478"/>
          <ac:cxnSpMkLst>
            <pc:docMk/>
            <pc:sldMk cId="3092691071" sldId="256"/>
            <ac:cxnSpMk id="69" creationId="{86CDA994-595A-ADBF-FA44-CD543B1DD30B}"/>
          </ac:cxnSpMkLst>
        </pc:cxnChg>
        <pc:cxnChg chg="add mod">
          <ac:chgData name="Ryo Suhara" userId="2d319992da703ee6" providerId="LiveId" clId="{C28CC46F-71D1-488A-AC19-5B6151FF3373}" dt="2024-06-18T12:49:25.410" v="2947" actId="14100"/>
          <ac:cxnSpMkLst>
            <pc:docMk/>
            <pc:sldMk cId="3092691071" sldId="256"/>
            <ac:cxnSpMk id="72" creationId="{0345E1E0-ED08-2F10-F558-CAD6C3DE8429}"/>
          </ac:cxnSpMkLst>
        </pc:cxnChg>
        <pc:cxnChg chg="add del mod">
          <ac:chgData name="Ryo Suhara" userId="2d319992da703ee6" providerId="LiveId" clId="{C28CC46F-71D1-488A-AC19-5B6151FF3373}" dt="2024-06-13T14:34:15.079" v="742" actId="478"/>
          <ac:cxnSpMkLst>
            <pc:docMk/>
            <pc:sldMk cId="3092691071" sldId="256"/>
            <ac:cxnSpMk id="75" creationId="{30F50799-565C-8830-EA51-A5B0995AF706}"/>
          </ac:cxnSpMkLst>
        </pc:cxnChg>
        <pc:cxnChg chg="add del mod">
          <ac:chgData name="Ryo Suhara" userId="2d319992da703ee6" providerId="LiveId" clId="{C28CC46F-71D1-488A-AC19-5B6151FF3373}" dt="2024-05-04T15:23:20.769" v="574" actId="21"/>
          <ac:cxnSpMkLst>
            <pc:docMk/>
            <pc:sldMk cId="3092691071" sldId="256"/>
            <ac:cxnSpMk id="114" creationId="{91D2B613-DC7D-AFF3-E2C1-BFE078EE16B5}"/>
          </ac:cxnSpMkLst>
        </pc:cxnChg>
        <pc:cxnChg chg="add mod">
          <ac:chgData name="Ryo Suhara" userId="2d319992da703ee6" providerId="LiveId" clId="{C28CC46F-71D1-488A-AC19-5B6151FF3373}" dt="2024-06-13T14:35:03.007" v="750" actId="1076"/>
          <ac:cxnSpMkLst>
            <pc:docMk/>
            <pc:sldMk cId="3092691071" sldId="256"/>
            <ac:cxnSpMk id="123" creationId="{91D2B613-DC7D-AFF3-E2C1-BFE078EE16B5}"/>
          </ac:cxnSpMkLst>
        </pc:cxnChg>
        <pc:cxnChg chg="add mod">
          <ac:chgData name="Ryo Suhara" userId="2d319992da703ee6" providerId="LiveId" clId="{C28CC46F-71D1-488A-AC19-5B6151FF3373}" dt="2024-06-13T14:35:11.713" v="751" actId="1076"/>
          <ac:cxnSpMkLst>
            <pc:docMk/>
            <pc:sldMk cId="3092691071" sldId="256"/>
            <ac:cxnSpMk id="126" creationId="{1FCCBF5A-0FEF-9F7E-C558-BBE21E988B49}"/>
          </ac:cxnSpMkLst>
        </pc:cxnChg>
      </pc:sldChg>
      <pc:sldChg chg="addSp delSp modSp add del mod modNotesTx">
        <pc:chgData name="Ryo Suhara" userId="2d319992da703ee6" providerId="LiveId" clId="{C28CC46F-71D1-488A-AC19-5B6151FF3373}" dt="2024-07-14T00:30:00.051" v="3002" actId="47"/>
        <pc:sldMkLst>
          <pc:docMk/>
          <pc:sldMk cId="1095808519" sldId="257"/>
        </pc:sldMkLst>
        <pc:spChg chg="add 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2" creationId="{96011AA7-4BC0-2B52-1C10-B82D417DAB0B}"/>
          </ac:spMkLst>
        </pc:spChg>
        <pc:spChg chg="mod">
          <ac:chgData name="Ryo Suhara" userId="2d319992da703ee6" providerId="LiveId" clId="{C28CC46F-71D1-488A-AC19-5B6151FF3373}" dt="2024-06-17T18:08:43.794" v="814" actId="1037"/>
          <ac:spMkLst>
            <pc:docMk/>
            <pc:sldMk cId="1095808519" sldId="257"/>
            <ac:spMk id="6" creationId="{67DAB1F3-A4DB-E615-94DF-2EAE90779DC9}"/>
          </ac:spMkLst>
        </pc:spChg>
        <pc:spChg chg="del mod">
          <ac:chgData name="Ryo Suhara" userId="2d319992da703ee6" providerId="LiveId" clId="{C28CC46F-71D1-488A-AC19-5B6151FF3373}" dt="2024-05-05T16:26:21.053" v="732" actId="478"/>
          <ac:spMkLst>
            <pc:docMk/>
            <pc:sldMk cId="1095808519" sldId="257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8" creationId="{6070B010-9DA2-5716-206C-F62CF32879D8}"/>
          </ac:spMkLst>
        </pc:spChg>
        <pc:spChg chg="del mod">
          <ac:chgData name="Ryo Suhara" userId="2d319992da703ee6" providerId="LiveId" clId="{C28CC46F-71D1-488A-AC19-5B6151FF3373}" dt="2024-05-03T09:16:44.672" v="28" actId="478"/>
          <ac:spMkLst>
            <pc:docMk/>
            <pc:sldMk cId="1095808519" sldId="257"/>
            <ac:spMk id="9" creationId="{61A362D2-517B-5D7C-4533-A03B5541776B}"/>
          </ac:spMkLst>
        </pc:spChg>
        <pc:spChg chg="add del mod">
          <ac:chgData name="Ryo Suhara" userId="2d319992da703ee6" providerId="LiveId" clId="{C28CC46F-71D1-488A-AC19-5B6151FF3373}" dt="2024-05-03T09:16:35.872" v="26" actId="478"/>
          <ac:spMkLst>
            <pc:docMk/>
            <pc:sldMk cId="1095808519" sldId="257"/>
            <ac:spMk id="13" creationId="{0007B23E-C3D3-ADC7-67EA-D4174AA8FACE}"/>
          </ac:spMkLst>
        </pc:spChg>
        <pc:spChg chg="add mod">
          <ac:chgData name="Ryo Suhara" userId="2d319992da703ee6" providerId="LiveId" clId="{C28CC46F-71D1-488A-AC19-5B6151FF3373}" dt="2024-06-17T18:09:02.221" v="852" actId="20577"/>
          <ac:spMkLst>
            <pc:docMk/>
            <pc:sldMk cId="1095808519" sldId="257"/>
            <ac:spMk id="16" creationId="{BBF11563-EDE2-D2F6-D23A-7EBAA49FE369}"/>
          </ac:spMkLst>
        </pc:spChg>
        <pc:spChg chg="del">
          <ac:chgData name="Ryo Suhara" userId="2d319992da703ee6" providerId="LiveId" clId="{C28CC46F-71D1-488A-AC19-5B6151FF3373}" dt="2024-05-03T09:16:46.622" v="29" actId="478"/>
          <ac:spMkLst>
            <pc:docMk/>
            <pc:sldMk cId="1095808519" sldId="257"/>
            <ac:spMk id="29" creationId="{91BA6BA3-F0B0-5D87-1887-2200ACCBCE9D}"/>
          </ac:spMkLst>
        </pc:spChg>
        <pc:spChg chg="add 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33" creationId="{FC255E55-79ED-AB6E-4EB6-B18DD63EEAC4}"/>
          </ac:spMkLst>
        </pc:spChg>
        <pc:spChg chg="add mod ord">
          <ac:chgData name="Ryo Suhara" userId="2d319992da703ee6" providerId="LiveId" clId="{C28CC46F-71D1-488A-AC19-5B6151FF3373}" dt="2024-05-04T13:04:37.523" v="572" actId="20577"/>
          <ac:spMkLst>
            <pc:docMk/>
            <pc:sldMk cId="1095808519" sldId="257"/>
            <ac:spMk id="92" creationId="{3186DD05-CE01-88A8-FC3A-F3AF7BDB5325}"/>
          </ac:spMkLst>
        </pc:spChg>
        <pc:spChg chg="del mod">
          <ac:chgData name="Ryo Suhara" userId="2d319992da703ee6" providerId="LiveId" clId="{C28CC46F-71D1-488A-AC19-5B6151FF3373}" dt="2024-05-03T13:49:38.590" v="440" actId="478"/>
          <ac:spMkLst>
            <pc:docMk/>
            <pc:sldMk cId="1095808519" sldId="257"/>
            <ac:spMk id="96" creationId="{0CC80D60-D083-8EFE-C04B-46AB33E4EC4C}"/>
          </ac:spMkLst>
        </pc:spChg>
        <pc:spChg chg="del mod topLvl">
          <ac:chgData name="Ryo Suhara" userId="2d319992da703ee6" providerId="LiveId" clId="{C28CC46F-71D1-488A-AC19-5B6151FF3373}" dt="2024-05-03T13:49:40.250" v="441" actId="478"/>
          <ac:spMkLst>
            <pc:docMk/>
            <pc:sldMk cId="1095808519" sldId="257"/>
            <ac:spMk id="97" creationId="{FCAD93E0-D080-444F-B722-D66A6B35C661}"/>
          </ac:spMkLst>
        </pc:spChg>
        <pc:spChg chg="del mod">
          <ac:chgData name="Ryo Suhara" userId="2d319992da703ee6" providerId="LiveId" clId="{C28CC46F-71D1-488A-AC19-5B6151FF3373}" dt="2024-05-03T13:49:36.443" v="439" actId="478"/>
          <ac:spMkLst>
            <pc:docMk/>
            <pc:sldMk cId="1095808519" sldId="257"/>
            <ac:spMk id="98" creationId="{0BFD1D60-D710-BB52-84AA-DCF30AA6200D}"/>
          </ac:spMkLst>
        </pc:spChg>
        <pc:spChg chg="mod ord topLvl">
          <ac:chgData name="Ryo Suhara" userId="2d319992da703ee6" providerId="LiveId" clId="{C28CC46F-71D1-488A-AC19-5B6151FF3373}" dt="2024-05-04T18:19:08.319" v="682" actId="14100"/>
          <ac:spMkLst>
            <pc:docMk/>
            <pc:sldMk cId="1095808519" sldId="257"/>
            <ac:spMk id="99" creationId="{0C6BD7B6-4442-749E-07DF-DB7D72C9AE9A}"/>
          </ac:spMkLst>
        </pc:spChg>
        <pc:spChg chg="del mod">
          <ac:chgData name="Ryo Suhara" userId="2d319992da703ee6" providerId="LiveId" clId="{C28CC46F-71D1-488A-AC19-5B6151FF3373}" dt="2024-05-03T13:49:33.624" v="438" actId="478"/>
          <ac:spMkLst>
            <pc:docMk/>
            <pc:sldMk cId="1095808519" sldId="257"/>
            <ac:spMk id="100" creationId="{7834BA46-36BA-4016-BECC-02D5F46CC84C}"/>
          </ac:spMkLst>
        </pc:spChg>
        <pc:spChg chg="add mod">
          <ac:chgData name="Ryo Suhara" userId="2d319992da703ee6" providerId="LiveId" clId="{C28CC46F-71D1-488A-AC19-5B6151FF3373}" dt="2024-06-17T18:21:04.555" v="922" actId="14100"/>
          <ac:spMkLst>
            <pc:docMk/>
            <pc:sldMk cId="1095808519" sldId="257"/>
            <ac:spMk id="102" creationId="{6EF854D8-0573-F344-B869-B17035135DC9}"/>
          </ac:spMkLst>
        </pc:spChg>
        <pc:grpChg chg="add del mod">
          <ac:chgData name="Ryo Suhara" userId="2d319992da703ee6" providerId="LiveId" clId="{C28CC46F-71D1-488A-AC19-5B6151FF3373}" dt="2024-05-03T13:49:40.250" v="441" actId="478"/>
          <ac:grpSpMkLst>
            <pc:docMk/>
            <pc:sldMk cId="1095808519" sldId="257"/>
            <ac:grpSpMk id="95" creationId="{EF2F65DE-D9A9-61F8-0F71-516C8412EAD1}"/>
          </ac:grpSpMkLst>
        </pc:grpChg>
        <pc:picChg chg="add del mod">
          <ac:chgData name="Ryo Suhara" userId="2d319992da703ee6" providerId="LiveId" clId="{C28CC46F-71D1-488A-AC19-5B6151FF3373}" dt="2024-06-17T18:10:22.965" v="869" actId="21"/>
          <ac:picMkLst>
            <pc:docMk/>
            <pc:sldMk cId="1095808519" sldId="257"/>
            <ac:picMk id="29" creationId="{AAFC145D-A0B0-CF8A-451B-ACCCC95EBB95}"/>
          </ac:picMkLst>
        </pc:picChg>
        <pc:picChg chg="add del mod">
          <ac:chgData name="Ryo Suhara" userId="2d319992da703ee6" providerId="LiveId" clId="{C28CC46F-71D1-488A-AC19-5B6151FF3373}" dt="2024-06-17T18:21:26.256" v="926" actId="21"/>
          <ac:picMkLst>
            <pc:docMk/>
            <pc:sldMk cId="1095808519" sldId="257"/>
            <ac:picMk id="40" creationId="{DE282089-E77B-E828-F8F9-945A0B8FB4C0}"/>
          </ac:picMkLst>
        </pc:picChg>
        <pc:cxnChg chg="add del mod">
          <ac:chgData name="Ryo Suhara" userId="2d319992da703ee6" providerId="LiveId" clId="{C28CC46F-71D1-488A-AC19-5B6151FF3373}" dt="2024-06-17T18:08:01.120" v="777" actId="478"/>
          <ac:cxnSpMkLst>
            <pc:docMk/>
            <pc:sldMk cId="1095808519" sldId="257"/>
            <ac:cxnSpMk id="3" creationId="{55537F2D-84EA-AF3F-948B-01D2EB0AC9FF}"/>
          </ac:cxnSpMkLst>
        </pc:cxnChg>
        <pc:cxnChg chg="add mod">
          <ac:chgData name="Ryo Suhara" userId="2d319992da703ee6" providerId="LiveId" clId="{C28CC46F-71D1-488A-AC19-5B6151FF3373}" dt="2024-06-17T18:09:05.711" v="853" actId="14100"/>
          <ac:cxnSpMkLst>
            <pc:docMk/>
            <pc:sldMk cId="1095808519" sldId="257"/>
            <ac:cxnSpMk id="4" creationId="{377B62B1-1369-EC99-924F-19CF22939AAA}"/>
          </ac:cxnSpMkLst>
        </pc:cxnChg>
        <pc:cxnChg chg="del mod">
          <ac:chgData name="Ryo Suhara" userId="2d319992da703ee6" providerId="LiveId" clId="{C28CC46F-71D1-488A-AC19-5B6151FF3373}" dt="2024-05-05T16:26:26.657" v="734" actId="478"/>
          <ac:cxnSpMkLst>
            <pc:docMk/>
            <pc:sldMk cId="1095808519" sldId="257"/>
            <ac:cxnSpMk id="11" creationId="{76D74053-F01E-16EE-2B9D-922691E19D1B}"/>
          </ac:cxnSpMkLst>
        </pc:cxnChg>
        <pc:cxnChg chg="del mod">
          <ac:chgData name="Ryo Suhara" userId="2d319992da703ee6" providerId="LiveId" clId="{C28CC46F-71D1-488A-AC19-5B6151FF3373}" dt="2024-05-03T09:16:20.940" v="24" actId="478"/>
          <ac:cxnSpMkLst>
            <pc:docMk/>
            <pc:sldMk cId="1095808519" sldId="257"/>
            <ac:cxnSpMk id="12" creationId="{800AB73D-9FD5-CA43-72C0-9112EBB83A99}"/>
          </ac:cxnSpMkLst>
        </pc:cxnChg>
        <pc:cxnChg chg="add del mod">
          <ac:chgData name="Ryo Suhara" userId="2d319992da703ee6" providerId="LiveId" clId="{C28CC46F-71D1-488A-AC19-5B6151FF3373}" dt="2024-06-17T18:08:04.796" v="779" actId="478"/>
          <ac:cxnSpMkLst>
            <pc:docMk/>
            <pc:sldMk cId="1095808519" sldId="257"/>
            <ac:cxnSpMk id="14" creationId="{4650EAC0-5952-222A-EFA7-35CE0AF81EBC}"/>
          </ac:cxnSpMkLst>
        </pc:cxnChg>
        <pc:cxnChg chg="del mod">
          <ac:chgData name="Ryo Suhara" userId="2d319992da703ee6" providerId="LiveId" clId="{C28CC46F-71D1-488A-AC19-5B6151FF3373}" dt="2024-05-03T09:16:42.422" v="27" actId="478"/>
          <ac:cxnSpMkLst>
            <pc:docMk/>
            <pc:sldMk cId="1095808519" sldId="257"/>
            <ac:cxnSpMk id="15" creationId="{9BBDFBD4-323A-BA66-59A2-15D9BF460C8B}"/>
          </ac:cxnSpMkLst>
        </pc:cxnChg>
        <pc:cxnChg chg="add mod">
          <ac:chgData name="Ryo Suhara" userId="2d319992da703ee6" providerId="LiveId" clId="{C28CC46F-71D1-488A-AC19-5B6151FF3373}" dt="2024-06-17T18:09:11.318" v="856" actId="14100"/>
          <ac:cxnSpMkLst>
            <pc:docMk/>
            <pc:sldMk cId="1095808519" sldId="257"/>
            <ac:cxnSpMk id="18" creationId="{ACBCB65D-4579-BEC9-2BB5-FF5CBE774B96}"/>
          </ac:cxnSpMkLst>
        </pc:cxnChg>
        <pc:cxnChg chg="del mod">
          <ac:chgData name="Ryo Suhara" userId="2d319992da703ee6" providerId="LiveId" clId="{C28CC46F-71D1-488A-AC19-5B6151FF3373}" dt="2024-05-03T13:48:10.700" v="417" actId="478"/>
          <ac:cxnSpMkLst>
            <pc:docMk/>
            <pc:sldMk cId="1095808519" sldId="257"/>
            <ac:cxnSpMk id="19" creationId="{EDEE2A3A-E260-6D52-35B3-17079E16311F}"/>
          </ac:cxnSpMkLst>
        </pc:cxnChg>
        <pc:cxnChg chg="del mod">
          <ac:chgData name="Ryo Suhara" userId="2d319992da703ee6" providerId="LiveId" clId="{C28CC46F-71D1-488A-AC19-5B6151FF3373}" dt="2024-05-03T13:48:31.523" v="424" actId="478"/>
          <ac:cxnSpMkLst>
            <pc:docMk/>
            <pc:sldMk cId="1095808519" sldId="257"/>
            <ac:cxnSpMk id="20" creationId="{38CCAD5E-7282-A5DB-CF79-5EDFB61C7BE7}"/>
          </ac:cxnSpMkLst>
        </pc:cxnChg>
        <pc:cxnChg chg="add mod">
          <ac:chgData name="Ryo Suhara" userId="2d319992da703ee6" providerId="LiveId" clId="{C28CC46F-71D1-488A-AC19-5B6151FF3373}" dt="2024-06-17T18:09:31.358" v="862" actId="14100"/>
          <ac:cxnSpMkLst>
            <pc:docMk/>
            <pc:sldMk cId="1095808519" sldId="257"/>
            <ac:cxnSpMk id="23" creationId="{87F172A3-574F-E2AE-217E-BE11696C79FC}"/>
          </ac:cxnSpMkLst>
        </pc:cxnChg>
        <pc:cxnChg chg="del mod">
          <ac:chgData name="Ryo Suhara" userId="2d319992da703ee6" providerId="LiveId" clId="{C28CC46F-71D1-488A-AC19-5B6151FF3373}" dt="2024-05-03T09:18:23.655" v="84" actId="478"/>
          <ac:cxnSpMkLst>
            <pc:docMk/>
            <pc:sldMk cId="1095808519" sldId="257"/>
            <ac:cxnSpMk id="25" creationId="{9C94F3AB-0AD5-DB52-4A75-76B9441E9FD3}"/>
          </ac:cxnSpMkLst>
        </pc:cxnChg>
        <pc:cxnChg chg="add del mod">
          <ac:chgData name="Ryo Suhara" userId="2d319992da703ee6" providerId="LiveId" clId="{C28CC46F-71D1-488A-AC19-5B6151FF3373}" dt="2024-06-17T18:10:07.864" v="866" actId="478"/>
          <ac:cxnSpMkLst>
            <pc:docMk/>
            <pc:sldMk cId="1095808519" sldId="257"/>
            <ac:cxnSpMk id="27" creationId="{836521E5-D43A-B232-6B8E-1C6509813130}"/>
          </ac:cxnSpMkLst>
        </pc:cxnChg>
        <pc:cxnChg chg="add del mod">
          <ac:chgData name="Ryo Suhara" userId="2d319992da703ee6" providerId="LiveId" clId="{C28CC46F-71D1-488A-AC19-5B6151FF3373}" dt="2024-05-03T13:47:41.773" v="412" actId="478"/>
          <ac:cxnSpMkLst>
            <pc:docMk/>
            <pc:sldMk cId="1095808519" sldId="257"/>
            <ac:cxnSpMk id="38" creationId="{98EF18B5-6958-FD5B-89C6-84B3B4CD92C1}"/>
          </ac:cxnSpMkLst>
        </pc:cxnChg>
        <pc:cxnChg chg="add del mod">
          <ac:chgData name="Ryo Suhara" userId="2d319992da703ee6" providerId="LiveId" clId="{C28CC46F-71D1-488A-AC19-5B6151FF3373}" dt="2024-05-03T13:48:12.413" v="418" actId="478"/>
          <ac:cxnSpMkLst>
            <pc:docMk/>
            <pc:sldMk cId="1095808519" sldId="257"/>
            <ac:cxnSpMk id="46" creationId="{F17F39E0-6FF9-2DA4-B0D6-CA21E8A01AB1}"/>
          </ac:cxnSpMkLst>
        </pc:cxnChg>
        <pc:cxnChg chg="add del mod">
          <ac:chgData name="Ryo Suhara" userId="2d319992da703ee6" providerId="LiveId" clId="{C28CC46F-71D1-488A-AC19-5B6151FF3373}" dt="2024-05-03T13:48:29.472" v="423" actId="478"/>
          <ac:cxnSpMkLst>
            <pc:docMk/>
            <pc:sldMk cId="1095808519" sldId="257"/>
            <ac:cxnSpMk id="50" creationId="{F187FAFE-FA78-7F9C-9E4B-2D86A3E02BB4}"/>
          </ac:cxnSpMkLst>
        </pc:cxnChg>
        <pc:cxnChg chg="add mod">
          <ac:chgData name="Ryo Suhara" userId="2d319992da703ee6" providerId="LiveId" clId="{C28CC46F-71D1-488A-AC19-5B6151FF3373}" dt="2024-06-17T18:21:13.371" v="923" actId="14100"/>
          <ac:cxnSpMkLst>
            <pc:docMk/>
            <pc:sldMk cId="1095808519" sldId="257"/>
            <ac:cxnSpMk id="57" creationId="{212B4A7F-612F-9909-5801-9983C5B129CF}"/>
          </ac:cxnSpMkLst>
        </pc:cxnChg>
        <pc:cxnChg chg="add del mod">
          <ac:chgData name="Ryo Suhara" userId="2d319992da703ee6" providerId="LiveId" clId="{C28CC46F-71D1-488A-AC19-5B6151FF3373}" dt="2024-05-03T09:19:06.852" v="93" actId="478"/>
          <ac:cxnSpMkLst>
            <pc:docMk/>
            <pc:sldMk cId="1095808519" sldId="257"/>
            <ac:cxnSpMk id="61" creationId="{CFEB6BBC-0CDA-1E41-77FD-AE25541D561F}"/>
          </ac:cxnSpMkLst>
        </pc:cxnChg>
        <pc:cxnChg chg="add del mod">
          <ac:chgData name="Ryo Suhara" userId="2d319992da703ee6" providerId="LiveId" clId="{C28CC46F-71D1-488A-AC19-5B6151FF3373}" dt="2024-06-17T18:10:02.412" v="863" actId="478"/>
          <ac:cxnSpMkLst>
            <pc:docMk/>
            <pc:sldMk cId="1095808519" sldId="257"/>
            <ac:cxnSpMk id="78" creationId="{62FE392D-14D3-D600-78D0-6D8F035D0157}"/>
          </ac:cxnSpMkLst>
        </pc:cxnChg>
        <pc:cxnChg chg="add del mod">
          <ac:chgData name="Ryo Suhara" userId="2d319992da703ee6" providerId="LiveId" clId="{C28CC46F-71D1-488A-AC19-5B6151FF3373}" dt="2024-06-17T18:08:02.381" v="778" actId="478"/>
          <ac:cxnSpMkLst>
            <pc:docMk/>
            <pc:sldMk cId="1095808519" sldId="257"/>
            <ac:cxnSpMk id="82" creationId="{F2968D02-691A-86C1-30CC-25D8E3B2C97E}"/>
          </ac:cxnSpMkLst>
        </pc:cxnChg>
        <pc:cxnChg chg="add mod">
          <ac:chgData name="Ryo Suhara" userId="2d319992da703ee6" providerId="LiveId" clId="{C28CC46F-71D1-488A-AC19-5B6151FF3373}" dt="2024-06-17T18:21:04.555" v="922" actId="14100"/>
          <ac:cxnSpMkLst>
            <pc:docMk/>
            <pc:sldMk cId="1095808519" sldId="257"/>
            <ac:cxnSpMk id="103" creationId="{F900E3B1-3B8F-5513-2F8E-79AB6798737C}"/>
          </ac:cxnSpMkLst>
        </pc:cxnChg>
      </pc:sldChg>
      <pc:sldChg chg="addSp delSp modSp add mod modNotesTx">
        <pc:chgData name="Ryo Suhara" userId="2d319992da703ee6" providerId="LiveId" clId="{C28CC46F-71D1-488A-AC19-5B6151FF3373}" dt="2024-07-17T07:29:22.571" v="3065" actId="14100"/>
        <pc:sldMkLst>
          <pc:docMk/>
          <pc:sldMk cId="2093307951" sldId="258"/>
        </pc:sldMkLst>
        <pc:spChg chg="mod">
          <ac:chgData name="Ryo Suhara" userId="2d319992da703ee6" providerId="LiveId" clId="{C28CC46F-71D1-488A-AC19-5B6151FF3373}" dt="2024-07-17T07:26:31.022" v="3038"/>
          <ac:spMkLst>
            <pc:docMk/>
            <pc:sldMk cId="2093307951" sldId="258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7-17T07:26:33.253" v="3040" actId="20577"/>
          <ac:spMkLst>
            <pc:docMk/>
            <pc:sldMk cId="2093307951" sldId="258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6-18T11:18:03.565" v="1270" actId="1038"/>
          <ac:spMkLst>
            <pc:docMk/>
            <pc:sldMk cId="2093307951" sldId="258"/>
            <ac:spMk id="8" creationId="{6070B010-9DA2-5716-206C-F62CF32879D8}"/>
          </ac:spMkLst>
        </pc:spChg>
        <pc:spChg chg="mod">
          <ac:chgData name="Ryo Suhara" userId="2d319992da703ee6" providerId="LiveId" clId="{C28CC46F-71D1-488A-AC19-5B6151FF3373}" dt="2024-07-17T07:26:53.728" v="3053" actId="20577"/>
          <ac:spMkLst>
            <pc:docMk/>
            <pc:sldMk cId="2093307951" sldId="258"/>
            <ac:spMk id="26" creationId="{CC131F6E-7D7F-B79C-172E-547CF4E11884}"/>
          </ac:spMkLst>
        </pc:spChg>
        <pc:spChg chg="del">
          <ac:chgData name="Ryo Suhara" userId="2d319992da703ee6" providerId="LiveId" clId="{C28CC46F-71D1-488A-AC19-5B6151FF3373}" dt="2024-06-18T11:05:25.906" v="929" actId="478"/>
          <ac:spMkLst>
            <pc:docMk/>
            <pc:sldMk cId="2093307951" sldId="258"/>
            <ac:spMk id="29" creationId="{91BA6BA3-F0B0-5D87-1887-2200ACCBCE9D}"/>
          </ac:spMkLst>
        </pc:spChg>
        <pc:spChg chg="mod">
          <ac:chgData name="Ryo Suhara" userId="2d319992da703ee6" providerId="LiveId" clId="{C28CC46F-71D1-488A-AC19-5B6151FF3373}" dt="2024-07-17T07:26:36.106" v="3042" actId="20577"/>
          <ac:spMkLst>
            <pc:docMk/>
            <pc:sldMk cId="2093307951" sldId="258"/>
            <ac:spMk id="59" creationId="{5E058EAE-9A28-8AD5-EB47-02477AF40C96}"/>
          </ac:spMkLst>
        </pc:spChg>
        <pc:grpChg chg="mod">
          <ac:chgData name="Ryo Suhara" userId="2d319992da703ee6" providerId="LiveId" clId="{C28CC46F-71D1-488A-AC19-5B6151FF3373}" dt="2024-06-18T11:12:16.892" v="1084" actId="1038"/>
          <ac:grpSpMkLst>
            <pc:docMk/>
            <pc:sldMk cId="2093307951" sldId="258"/>
            <ac:grpSpMk id="60" creationId="{7F083A1E-8D0C-7285-359C-7EAF91FE1408}"/>
          </ac:grpSpMkLst>
        </pc:grpChg>
        <pc:graphicFrameChg chg="add mod modGraphic">
          <ac:chgData name="Ryo Suhara" userId="2d319992da703ee6" providerId="LiveId" clId="{C28CC46F-71D1-488A-AC19-5B6151FF3373}" dt="2024-06-18T11:14:41.572" v="1164" actId="207"/>
          <ac:graphicFrameMkLst>
            <pc:docMk/>
            <pc:sldMk cId="2093307951" sldId="258"/>
            <ac:graphicFrameMk id="3" creationId="{0339F911-D67A-82DE-F564-B035A5C01AB1}"/>
          </ac:graphicFrameMkLst>
        </pc:graphicFrameChg>
        <pc:graphicFrameChg chg="add del mod">
          <ac:chgData name="Ryo Suhara" userId="2d319992da703ee6" providerId="LiveId" clId="{C28CC46F-71D1-488A-AC19-5B6151FF3373}" dt="2024-06-18T11:10:59.632" v="1031" actId="478"/>
          <ac:graphicFrameMkLst>
            <pc:docMk/>
            <pc:sldMk cId="2093307951" sldId="258"/>
            <ac:graphicFrameMk id="4" creationId="{0BD9C39E-E959-C741-FCC6-23AFD7733D81}"/>
          </ac:graphicFrameMkLst>
        </pc:graphicFrameChg>
        <pc:graphicFrameChg chg="add del mod">
          <ac:chgData name="Ryo Suhara" userId="2d319992da703ee6" providerId="LiveId" clId="{C28CC46F-71D1-488A-AC19-5B6151FF3373}" dt="2024-06-18T11:13:04.646" v="1123" actId="478"/>
          <ac:graphicFrameMkLst>
            <pc:docMk/>
            <pc:sldMk cId="2093307951" sldId="258"/>
            <ac:graphicFrameMk id="5" creationId="{51CAA63E-4FE9-8821-99AB-30E95C63558B}"/>
          </ac:graphicFrameMkLst>
        </pc:graphicFrameChg>
        <pc:graphicFrameChg chg="add del mod">
          <ac:chgData name="Ryo Suhara" userId="2d319992da703ee6" providerId="LiveId" clId="{C28CC46F-71D1-488A-AC19-5B6151FF3373}" dt="2024-06-18T11:13:06.147" v="1124" actId="478"/>
          <ac:graphicFrameMkLst>
            <pc:docMk/>
            <pc:sldMk cId="2093307951" sldId="258"/>
            <ac:graphicFrameMk id="15" creationId="{AEED1885-DA89-E2A3-7C67-2486ECBF99E1}"/>
          </ac:graphicFrameMkLst>
        </pc:graphicFrameChg>
        <pc:graphicFrameChg chg="add mod modGraphic">
          <ac:chgData name="Ryo Suhara" userId="2d319992da703ee6" providerId="LiveId" clId="{C28CC46F-71D1-488A-AC19-5B6151FF3373}" dt="2024-06-18T11:17:20.331" v="1235" actId="207"/>
          <ac:graphicFrameMkLst>
            <pc:docMk/>
            <pc:sldMk cId="2093307951" sldId="258"/>
            <ac:graphicFrameMk id="24" creationId="{EBBCD8F5-1B70-5352-8A36-C235C4A3B9C6}"/>
          </ac:graphicFrameMkLst>
        </pc:graphicFrameChg>
        <pc:graphicFrameChg chg="add mod modGraphic">
          <ac:chgData name="Ryo Suhara" userId="2d319992da703ee6" providerId="LiveId" clId="{C28CC46F-71D1-488A-AC19-5B6151FF3373}" dt="2024-06-18T11:17:37.500" v="1237" actId="207"/>
          <ac:graphicFrameMkLst>
            <pc:docMk/>
            <pc:sldMk cId="2093307951" sldId="258"/>
            <ac:graphicFrameMk id="25" creationId="{5A27AEEA-412C-850C-55BF-2A3E2029BEE3}"/>
          </ac:graphicFrameMkLst>
        </pc:graphicFrameChg>
        <pc:graphicFrameChg chg="add mod modGraphic">
          <ac:chgData name="Ryo Suhara" userId="2d319992da703ee6" providerId="LiveId" clId="{C28CC46F-71D1-488A-AC19-5B6151FF3373}" dt="2024-06-18T11:24:48.971" v="1419" actId="20577"/>
          <ac:graphicFrameMkLst>
            <pc:docMk/>
            <pc:sldMk cId="2093307951" sldId="258"/>
            <ac:graphicFrameMk id="28" creationId="{5519553D-BA3A-09B9-1563-6BF21DEAF7DF}"/>
          </ac:graphicFrameMkLst>
        </pc:graphicFrameChg>
        <pc:graphicFrameChg chg="add mod modGraphic">
          <ac:chgData name="Ryo Suhara" userId="2d319992da703ee6" providerId="LiveId" clId="{C28CC46F-71D1-488A-AC19-5B6151FF3373}" dt="2024-06-18T11:24:34.086" v="1406" actId="20577"/>
          <ac:graphicFrameMkLst>
            <pc:docMk/>
            <pc:sldMk cId="2093307951" sldId="258"/>
            <ac:graphicFrameMk id="32" creationId="{D111CB0D-218C-A5A0-C992-ABDDB0E71C41}"/>
          </ac:graphicFrameMkLst>
        </pc:graphicFrameChg>
        <pc:graphicFrameChg chg="add mod modGraphic">
          <ac:chgData name="Ryo Suhara" userId="2d319992da703ee6" providerId="LiveId" clId="{C28CC46F-71D1-488A-AC19-5B6151FF3373}" dt="2024-06-18T11:24:14.597" v="1395" actId="20577"/>
          <ac:graphicFrameMkLst>
            <pc:docMk/>
            <pc:sldMk cId="2093307951" sldId="258"/>
            <ac:graphicFrameMk id="33" creationId="{9449B366-DDE1-440E-C851-360218506F29}"/>
          </ac:graphicFrameMkLst>
        </pc:graphicFrameChg>
        <pc:graphicFrameChg chg="add mod modGraphic">
          <ac:chgData name="Ryo Suhara" userId="2d319992da703ee6" providerId="LiveId" clId="{C28CC46F-71D1-488A-AC19-5B6151FF3373}" dt="2024-06-18T11:29:27.209" v="1527" actId="20577"/>
          <ac:graphicFrameMkLst>
            <pc:docMk/>
            <pc:sldMk cId="2093307951" sldId="258"/>
            <ac:graphicFrameMk id="34" creationId="{46DE7987-050B-D4FA-2974-FB8DA82E3E4E}"/>
          </ac:graphicFrameMkLst>
        </pc:graphicFrameChg>
        <pc:graphicFrameChg chg="add mod modGraphic">
          <ac:chgData name="Ryo Suhara" userId="2d319992da703ee6" providerId="LiveId" clId="{C28CC46F-71D1-488A-AC19-5B6151FF3373}" dt="2024-06-18T11:29:03.870" v="1513" actId="20577"/>
          <ac:graphicFrameMkLst>
            <pc:docMk/>
            <pc:sldMk cId="2093307951" sldId="258"/>
            <ac:graphicFrameMk id="35" creationId="{83B51979-BECE-5DC5-403E-54761C67DD93}"/>
          </ac:graphicFrameMkLst>
        </pc:graphicFrameChg>
        <pc:cxnChg chg="mod">
          <ac:chgData name="Ryo Suhara" userId="2d319992da703ee6" providerId="LiveId" clId="{C28CC46F-71D1-488A-AC19-5B6151FF3373}" dt="2024-06-18T11:18:11.559" v="1271" actId="14100"/>
          <ac:cxnSpMkLst>
            <pc:docMk/>
            <pc:sldMk cId="2093307951" sldId="258"/>
            <ac:cxnSpMk id="2" creationId="{0B6873E9-7AD1-8DAB-3271-C1BD0B141F81}"/>
          </ac:cxnSpMkLst>
        </pc:cxnChg>
        <pc:cxnChg chg="add mod">
          <ac:chgData name="Ryo Suhara" userId="2d319992da703ee6" providerId="LiveId" clId="{C28CC46F-71D1-488A-AC19-5B6151FF3373}" dt="2024-07-17T07:20:09.640" v="3016" actId="14100"/>
          <ac:cxnSpMkLst>
            <pc:docMk/>
            <pc:sldMk cId="2093307951" sldId="258"/>
            <ac:cxnSpMk id="4" creationId="{2D93B3CD-D62B-67C1-8087-234CE9523872}"/>
          </ac:cxnSpMkLst>
        </pc:cxnChg>
        <pc:cxnChg chg="add mod">
          <ac:chgData name="Ryo Suhara" userId="2d319992da703ee6" providerId="LiveId" clId="{C28CC46F-71D1-488A-AC19-5B6151FF3373}" dt="2024-07-17T07:29:22.571" v="3065" actId="14100"/>
          <ac:cxnSpMkLst>
            <pc:docMk/>
            <pc:sldMk cId="2093307951" sldId="258"/>
            <ac:cxnSpMk id="10" creationId="{BD3EEE44-4DE8-C80D-4091-6B710CCF04F5}"/>
          </ac:cxnSpMkLst>
        </pc:cxnChg>
        <pc:cxnChg chg="mod">
          <ac:chgData name="Ryo Suhara" userId="2d319992da703ee6" providerId="LiveId" clId="{C28CC46F-71D1-488A-AC19-5B6151FF3373}" dt="2024-06-18T11:12:29.875" v="1114" actId="1037"/>
          <ac:cxnSpMkLst>
            <pc:docMk/>
            <pc:sldMk cId="2093307951" sldId="258"/>
            <ac:cxnSpMk id="11" creationId="{76D74053-F01E-16EE-2B9D-922691E19D1B}"/>
          </ac:cxnSpMkLst>
        </pc:cxnChg>
        <pc:cxnChg chg="mod">
          <ac:chgData name="Ryo Suhara" userId="2d319992da703ee6" providerId="LiveId" clId="{C28CC46F-71D1-488A-AC19-5B6151FF3373}" dt="2024-06-18T11:12:33.335" v="1115" actId="14100"/>
          <ac:cxnSpMkLst>
            <pc:docMk/>
            <pc:sldMk cId="2093307951" sldId="258"/>
            <ac:cxnSpMk id="19" creationId="{EDEE2A3A-E260-6D52-35B3-17079E16311F}"/>
          </ac:cxnSpMkLst>
        </pc:cxnChg>
        <pc:cxnChg chg="mod">
          <ac:chgData name="Ryo Suhara" userId="2d319992da703ee6" providerId="LiveId" clId="{C28CC46F-71D1-488A-AC19-5B6151FF3373}" dt="2024-06-18T11:12:16.892" v="1084" actId="1038"/>
          <ac:cxnSpMkLst>
            <pc:docMk/>
            <pc:sldMk cId="2093307951" sldId="258"/>
            <ac:cxnSpMk id="49" creationId="{22B051EE-474A-DE7D-4D29-ACE564627C3C}"/>
          </ac:cxnSpMkLst>
        </pc:cxnChg>
        <pc:cxnChg chg="mod">
          <ac:chgData name="Ryo Suhara" userId="2d319992da703ee6" providerId="LiveId" clId="{C28CC46F-71D1-488A-AC19-5B6151FF3373}" dt="2024-06-18T11:18:03.565" v="1270" actId="1038"/>
          <ac:cxnSpMkLst>
            <pc:docMk/>
            <pc:sldMk cId="2093307951" sldId="258"/>
            <ac:cxnSpMk id="55" creationId="{AD25B79E-58BE-3F39-2CEC-1EB1F9704C13}"/>
          </ac:cxnSpMkLst>
        </pc:cxnChg>
        <pc:cxnChg chg="del mod">
          <ac:chgData name="Ryo Suhara" userId="2d319992da703ee6" providerId="LiveId" clId="{C28CC46F-71D1-488A-AC19-5B6151FF3373}" dt="2024-07-17T07:20:01.289" v="3013" actId="478"/>
          <ac:cxnSpMkLst>
            <pc:docMk/>
            <pc:sldMk cId="2093307951" sldId="258"/>
            <ac:cxnSpMk id="72" creationId="{0345E1E0-ED08-2F10-F558-CAD6C3DE8429}"/>
          </ac:cxnSpMkLst>
        </pc:cxnChg>
        <pc:cxnChg chg="del mod">
          <ac:chgData name="Ryo Suhara" userId="2d319992da703ee6" providerId="LiveId" clId="{C28CC46F-71D1-488A-AC19-5B6151FF3373}" dt="2024-07-17T07:29:16.834" v="3062" actId="478"/>
          <ac:cxnSpMkLst>
            <pc:docMk/>
            <pc:sldMk cId="2093307951" sldId="258"/>
            <ac:cxnSpMk id="123" creationId="{91D2B613-DC7D-AFF3-E2C1-BFE078EE16B5}"/>
          </ac:cxnSpMkLst>
        </pc:cxnChg>
        <pc:cxnChg chg="mod">
          <ac:chgData name="Ryo Suhara" userId="2d319992da703ee6" providerId="LiveId" clId="{C28CC46F-71D1-488A-AC19-5B6151FF3373}" dt="2024-06-18T11:12:29.875" v="1114" actId="1037"/>
          <ac:cxnSpMkLst>
            <pc:docMk/>
            <pc:sldMk cId="2093307951" sldId="258"/>
            <ac:cxnSpMk id="126" creationId="{1FCCBF5A-0FEF-9F7E-C558-BBE21E988B49}"/>
          </ac:cxnSpMkLst>
        </pc:cxnChg>
      </pc:sldChg>
      <pc:sldChg chg="addSp delSp modSp add mod">
        <pc:chgData name="Ryo Suhara" userId="2d319992da703ee6" providerId="LiveId" clId="{C28CC46F-71D1-488A-AC19-5B6151FF3373}" dt="2024-07-17T08:24:31.316" v="3144" actId="14100"/>
        <pc:sldMkLst>
          <pc:docMk/>
          <pc:sldMk cId="2748666570" sldId="259"/>
        </pc:sldMkLst>
        <pc:spChg chg="mod">
          <ac:chgData name="Ryo Suhara" userId="2d319992da703ee6" providerId="LiveId" clId="{C28CC46F-71D1-488A-AC19-5B6151FF3373}" dt="2024-07-17T08:23:59.202" v="3131"/>
          <ac:spMkLst>
            <pc:docMk/>
            <pc:sldMk cId="2748666570" sldId="259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6-18T11:30:36.737" v="1604" actId="1037"/>
          <ac:spMkLst>
            <pc:docMk/>
            <pc:sldMk cId="2748666570" sldId="259"/>
            <ac:spMk id="16" creationId="{BBF11563-EDE2-D2F6-D23A-7EBAA49FE369}"/>
          </ac:spMkLst>
        </pc:spChg>
        <pc:spChg chg="mod">
          <ac:chgData name="Ryo Suhara" userId="2d319992da703ee6" providerId="LiveId" clId="{C28CC46F-71D1-488A-AC19-5B6151FF3373}" dt="2024-06-18T11:30:41.181" v="1630" actId="1038"/>
          <ac:spMkLst>
            <pc:docMk/>
            <pc:sldMk cId="2748666570" sldId="259"/>
            <ac:spMk id="102" creationId="{6EF854D8-0573-F344-B869-B17035135DC9}"/>
          </ac:spMkLst>
        </pc:spChg>
        <pc:graphicFrameChg chg="add mod modGraphic">
          <ac:chgData name="Ryo Suhara" userId="2d319992da703ee6" providerId="LiveId" clId="{C28CC46F-71D1-488A-AC19-5B6151FF3373}" dt="2024-06-18T11:33:47.466" v="1704" actId="207"/>
          <ac:graphicFrameMkLst>
            <pc:docMk/>
            <pc:sldMk cId="2748666570" sldId="259"/>
            <ac:graphicFrameMk id="10" creationId="{3F62F9BE-62FC-2FC2-2E24-07BABE304CD8}"/>
          </ac:graphicFrameMkLst>
        </pc:graphicFrameChg>
        <pc:graphicFrameChg chg="add mod modGraphic">
          <ac:chgData name="Ryo Suhara" userId="2d319992da703ee6" providerId="LiveId" clId="{C28CC46F-71D1-488A-AC19-5B6151FF3373}" dt="2024-06-18T11:37:34.423" v="1807" actId="20577"/>
          <ac:graphicFrameMkLst>
            <pc:docMk/>
            <pc:sldMk cId="2748666570" sldId="259"/>
            <ac:graphicFrameMk id="11" creationId="{9A4495B1-9B3A-E852-6FA8-94D60B328FCE}"/>
          </ac:graphicFrameMkLst>
        </pc:graphicFrameChg>
        <pc:graphicFrameChg chg="add mod modGraphic">
          <ac:chgData name="Ryo Suhara" userId="2d319992da703ee6" providerId="LiveId" clId="{C28CC46F-71D1-488A-AC19-5B6151FF3373}" dt="2024-06-18T11:42:25.354" v="1930" actId="207"/>
          <ac:graphicFrameMkLst>
            <pc:docMk/>
            <pc:sldMk cId="2748666570" sldId="259"/>
            <ac:graphicFrameMk id="12" creationId="{5B919F30-17B0-5FEA-FC38-2804591FE462}"/>
          </ac:graphicFrameMkLst>
        </pc:graphicFrameChg>
        <pc:graphicFrameChg chg="add mod modGraphic">
          <ac:chgData name="Ryo Suhara" userId="2d319992da703ee6" providerId="LiveId" clId="{C28CC46F-71D1-488A-AC19-5B6151FF3373}" dt="2024-06-18T11:37:13.063" v="1795" actId="20577"/>
          <ac:graphicFrameMkLst>
            <pc:docMk/>
            <pc:sldMk cId="2748666570" sldId="259"/>
            <ac:graphicFrameMk id="13" creationId="{22189142-568D-D250-4590-1338C2EC06ED}"/>
          </ac:graphicFrameMkLst>
        </pc:graphicFrameChg>
        <pc:graphicFrameChg chg="add mod modGraphic">
          <ac:chgData name="Ryo Suhara" userId="2d319992da703ee6" providerId="LiveId" clId="{C28CC46F-71D1-488A-AC19-5B6151FF3373}" dt="2024-06-18T11:42:40.147" v="1932" actId="207"/>
          <ac:graphicFrameMkLst>
            <pc:docMk/>
            <pc:sldMk cId="2748666570" sldId="259"/>
            <ac:graphicFrameMk id="14" creationId="{5B3B0548-56CC-C673-3A9C-7B78D21EB495}"/>
          </ac:graphicFrameMkLst>
        </pc:graphicFrameChg>
        <pc:graphicFrameChg chg="add del mod modGraphic">
          <ac:chgData name="Ryo Suhara" userId="2d319992da703ee6" providerId="LiveId" clId="{C28CC46F-71D1-488A-AC19-5B6151FF3373}" dt="2024-06-18T11:40:17.502" v="1867" actId="478"/>
          <ac:graphicFrameMkLst>
            <pc:docMk/>
            <pc:sldMk cId="2748666570" sldId="259"/>
            <ac:graphicFrameMk id="26" creationId="{A00DA938-D558-DB52-3857-039B4131FA65}"/>
          </ac:graphicFrameMkLst>
        </pc:graphicFrameChg>
        <pc:cxnChg chg="add mod">
          <ac:chgData name="Ryo Suhara" userId="2d319992da703ee6" providerId="LiveId" clId="{C28CC46F-71D1-488A-AC19-5B6151FF3373}" dt="2024-07-17T08:24:16.993" v="3137" actId="14100"/>
          <ac:cxnSpMkLst>
            <pc:docMk/>
            <pc:sldMk cId="2748666570" sldId="259"/>
            <ac:cxnSpMk id="3" creationId="{174CFB29-9912-47A3-B931-5F5C106B8BB0}"/>
          </ac:cxnSpMkLst>
        </pc:cxnChg>
        <pc:cxnChg chg="del mod">
          <ac:chgData name="Ryo Suhara" userId="2d319992da703ee6" providerId="LiveId" clId="{C28CC46F-71D1-488A-AC19-5B6151FF3373}" dt="2024-07-17T08:24:00.209" v="3132" actId="478"/>
          <ac:cxnSpMkLst>
            <pc:docMk/>
            <pc:sldMk cId="2748666570" sldId="259"/>
            <ac:cxnSpMk id="4" creationId="{377B62B1-1369-EC99-924F-19CF22939AAA}"/>
          </ac:cxnSpMkLst>
        </pc:cxnChg>
        <pc:cxnChg chg="add mod">
          <ac:chgData name="Ryo Suhara" userId="2d319992da703ee6" providerId="LiveId" clId="{C28CC46F-71D1-488A-AC19-5B6151FF3373}" dt="2024-07-17T08:24:23.739" v="3140" actId="14100"/>
          <ac:cxnSpMkLst>
            <pc:docMk/>
            <pc:sldMk cId="2748666570" sldId="259"/>
            <ac:cxnSpMk id="9" creationId="{D9657C8F-240E-D551-D2CD-209CD00228D8}"/>
          </ac:cxnSpMkLst>
        </pc:cxnChg>
        <pc:cxnChg chg="add del mod">
          <ac:chgData name="Ryo Suhara" userId="2d319992da703ee6" providerId="LiveId" clId="{C28CC46F-71D1-488A-AC19-5B6151FF3373}" dt="2024-06-18T11:38:26.382" v="1816" actId="478"/>
          <ac:cxnSpMkLst>
            <pc:docMk/>
            <pc:sldMk cId="2748666570" sldId="259"/>
            <ac:cxnSpMk id="15" creationId="{F6ED941D-A180-3FE0-0D1F-2D9F36BB8D31}"/>
          </ac:cxnSpMkLst>
        </pc:cxnChg>
        <pc:cxnChg chg="del mod">
          <ac:chgData name="Ryo Suhara" userId="2d319992da703ee6" providerId="LiveId" clId="{C28CC46F-71D1-488A-AC19-5B6151FF3373}" dt="2024-07-17T08:24:03.049" v="3133" actId="478"/>
          <ac:cxnSpMkLst>
            <pc:docMk/>
            <pc:sldMk cId="2748666570" sldId="259"/>
            <ac:cxnSpMk id="18" creationId="{ACBCB65D-4579-BEC9-2BB5-FF5CBE774B96}"/>
          </ac:cxnSpMkLst>
        </pc:cxnChg>
        <pc:cxnChg chg="add mod">
          <ac:chgData name="Ryo Suhara" userId="2d319992da703ee6" providerId="LiveId" clId="{C28CC46F-71D1-488A-AC19-5B6151FF3373}" dt="2024-07-17T08:24:31.316" v="3144" actId="14100"/>
          <ac:cxnSpMkLst>
            <pc:docMk/>
            <pc:sldMk cId="2748666570" sldId="259"/>
            <ac:cxnSpMk id="19" creationId="{58033BE3-C7EC-3DC6-A598-2AAE18D6EA1A}"/>
          </ac:cxnSpMkLst>
        </pc:cxnChg>
        <pc:cxnChg chg="add del mod">
          <ac:chgData name="Ryo Suhara" userId="2d319992da703ee6" providerId="LiveId" clId="{C28CC46F-71D1-488A-AC19-5B6151FF3373}" dt="2024-06-18T11:40:15.330" v="1866" actId="478"/>
          <ac:cxnSpMkLst>
            <pc:docMk/>
            <pc:sldMk cId="2748666570" sldId="259"/>
            <ac:cxnSpMk id="20" creationId="{AD126F98-1041-FD3C-0E2B-D95256FA00B7}"/>
          </ac:cxnSpMkLst>
        </pc:cxnChg>
        <pc:cxnChg chg="mod">
          <ac:chgData name="Ryo Suhara" userId="2d319992da703ee6" providerId="LiveId" clId="{C28CC46F-71D1-488A-AC19-5B6151FF3373}" dt="2024-06-18T11:31:03.104" v="1634" actId="14100"/>
          <ac:cxnSpMkLst>
            <pc:docMk/>
            <pc:sldMk cId="2748666570" sldId="259"/>
            <ac:cxnSpMk id="23" creationId="{87F172A3-574F-E2AE-217E-BE11696C79FC}"/>
          </ac:cxnSpMkLst>
        </pc:cxnChg>
        <pc:cxnChg chg="mod">
          <ac:chgData name="Ryo Suhara" userId="2d319992da703ee6" providerId="LiveId" clId="{C28CC46F-71D1-488A-AC19-5B6151FF3373}" dt="2024-06-18T11:30:53.104" v="1633" actId="14100"/>
          <ac:cxnSpMkLst>
            <pc:docMk/>
            <pc:sldMk cId="2748666570" sldId="259"/>
            <ac:cxnSpMk id="57" creationId="{212B4A7F-612F-9909-5801-9983C5B129CF}"/>
          </ac:cxnSpMkLst>
        </pc:cxnChg>
        <pc:cxnChg chg="del mod">
          <ac:chgData name="Ryo Suhara" userId="2d319992da703ee6" providerId="LiveId" clId="{C28CC46F-71D1-488A-AC19-5B6151FF3373}" dt="2024-07-17T08:24:05.629" v="3134" actId="478"/>
          <ac:cxnSpMkLst>
            <pc:docMk/>
            <pc:sldMk cId="2748666570" sldId="259"/>
            <ac:cxnSpMk id="103" creationId="{F900E3B1-3B8F-5513-2F8E-79AB6798737C}"/>
          </ac:cxnSpMkLst>
        </pc:cxnChg>
      </pc:sldChg>
      <pc:sldChg chg="addSp delSp modSp new mod">
        <pc:chgData name="Ryo Suhara" userId="2d319992da703ee6" providerId="LiveId" clId="{C28CC46F-71D1-488A-AC19-5B6151FF3373}" dt="2024-06-18T13:08:04.128" v="2987" actId="20577"/>
        <pc:sldMkLst>
          <pc:docMk/>
          <pc:sldMk cId="554798563" sldId="260"/>
        </pc:sldMkLst>
        <pc:spChg chg="del mod">
          <ac:chgData name="Ryo Suhara" userId="2d319992da703ee6" providerId="LiveId" clId="{C28CC46F-71D1-488A-AC19-5B6151FF3373}" dt="2024-06-18T12:16:12.897" v="2593" actId="478"/>
          <ac:spMkLst>
            <pc:docMk/>
            <pc:sldMk cId="554798563" sldId="260"/>
            <ac:spMk id="2" creationId="{7D0D74DF-E7D0-AA37-E26E-B7A26038EFA1}"/>
          </ac:spMkLst>
        </pc:spChg>
        <pc:spChg chg="del">
          <ac:chgData name="Ryo Suhara" userId="2d319992da703ee6" providerId="LiveId" clId="{C28CC46F-71D1-488A-AC19-5B6151FF3373}" dt="2024-06-18T11:49:20.434" v="1934" actId="478"/>
          <ac:spMkLst>
            <pc:docMk/>
            <pc:sldMk cId="554798563" sldId="260"/>
            <ac:spMk id="3" creationId="{FA7E945B-AC8C-61F6-AA6F-9DB5ECBFB1DE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0" creationId="{8FC9BFFB-2ABC-7C38-8EBA-6DC65C55A02C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1" creationId="{C0FEAF1C-99BB-3E68-B056-A9F824216ACB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3" creationId="{98C86DAA-1F2F-B1AD-FADF-2D3022D49EC4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4" creationId="{AC4D4CB7-D6CB-44BD-6BFB-0D940A280A0C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5" creationId="{F3F9A87E-F436-C22A-D348-BBA3CCADD171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8" creationId="{EC038998-495F-5505-A0D2-547449208489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3" creationId="{51126102-0675-15ED-2405-ACF8CE4F6EA7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4" creationId="{A15A663F-47E1-F76F-3D93-6668091AE5AD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6" creationId="{861D655C-93D9-D17B-39E0-988371EBF282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7" creationId="{62765B15-3D69-2995-DE01-CAB08985785E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9" creationId="{E3406022-FFF3-B7EE-1BA5-F45FEF442A65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4" creationId="{E071C350-DB98-C256-D032-3358C2BB9106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5" creationId="{B7AE960A-667D-64C0-9285-9FD446201DD9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7" creationId="{784A1C59-77C8-9A9E-2992-D9B0B5F7AD48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8" creationId="{432D0FC2-64BB-FADB-09E5-8FF268D4EA5A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9" creationId="{3F27C76A-2BDC-3C48-159D-8E9756C35F91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41" creationId="{EB54C6B0-7F41-988C-6C23-B179B42EBD5E}"/>
          </ac:spMkLst>
        </pc:spChg>
        <pc:spChg chg="add del mod">
          <ac:chgData name="Ryo Suhara" userId="2d319992da703ee6" providerId="LiveId" clId="{C28CC46F-71D1-488A-AC19-5B6151FF3373}" dt="2024-06-18T12:16:14.901" v="2594" actId="478"/>
          <ac:spMkLst>
            <pc:docMk/>
            <pc:sldMk cId="554798563" sldId="260"/>
            <ac:spMk id="43" creationId="{ABA499E0-CC51-621F-73FD-ED8B145C4A1E}"/>
          </ac:spMkLst>
        </pc:spChg>
        <pc:spChg chg="add del mod">
          <ac:chgData name="Ryo Suhara" userId="2d319992da703ee6" providerId="LiveId" clId="{C28CC46F-71D1-488A-AC19-5B6151FF3373}" dt="2024-06-18T12:16:27.600" v="2604" actId="478"/>
          <ac:spMkLst>
            <pc:docMk/>
            <pc:sldMk cId="554798563" sldId="260"/>
            <ac:spMk id="44" creationId="{FA41CC9C-75BA-7AEC-8F5D-B24553BA4A50}"/>
          </ac:spMkLst>
        </pc:spChg>
        <pc:spChg chg="add mod">
          <ac:chgData name="Ryo Suhara" userId="2d319992da703ee6" providerId="LiveId" clId="{C28CC46F-71D1-488A-AC19-5B6151FF3373}" dt="2024-06-18T13:08:04.128" v="2987" actId="20577"/>
          <ac:spMkLst>
            <pc:docMk/>
            <pc:sldMk cId="554798563" sldId="260"/>
            <ac:spMk id="45" creationId="{721524A5-800F-F289-D242-7E8836A3B3D2}"/>
          </ac:spMkLst>
        </pc:spChg>
        <pc:spChg chg="add del mod">
          <ac:chgData name="Ryo Suhara" userId="2d319992da703ee6" providerId="LiveId" clId="{C28CC46F-71D1-488A-AC19-5B6151FF3373}" dt="2024-06-18T13:07:48.110" v="2951" actId="478"/>
          <ac:spMkLst>
            <pc:docMk/>
            <pc:sldMk cId="554798563" sldId="260"/>
            <ac:spMk id="46" creationId="{92A91391-5288-3AB5-5F1B-646186C81A59}"/>
          </ac:spMkLst>
        </pc:spChg>
        <pc:spChg chg="add mod">
          <ac:chgData name="Ryo Suhara" userId="2d319992da703ee6" providerId="LiveId" clId="{C28CC46F-71D1-488A-AC19-5B6151FF3373}" dt="2024-06-18T13:07:57.402" v="2962" actId="20577"/>
          <ac:spMkLst>
            <pc:docMk/>
            <pc:sldMk cId="554798563" sldId="260"/>
            <ac:spMk id="47" creationId="{C3E21804-49ED-1730-872B-39BCBE88E10C}"/>
          </ac:spMkLst>
        </pc:spChg>
        <pc:spChg chg="add mod">
          <ac:chgData name="Ryo Suhara" userId="2d319992da703ee6" providerId="LiveId" clId="{C28CC46F-71D1-488A-AC19-5B6151FF3373}" dt="2024-06-18T12:18:21.497" v="2833" actId="1035"/>
          <ac:spMkLst>
            <pc:docMk/>
            <pc:sldMk cId="554798563" sldId="260"/>
            <ac:spMk id="48" creationId="{EB59442F-1378-7D6E-38BC-3433C37F6546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49" creationId="{21DDAB9D-DAB4-FD02-3E27-83A4ABDCB01C}"/>
          </ac:spMkLst>
        </pc:spChg>
        <pc:spChg chg="add del mod">
          <ac:chgData name="Ryo Suhara" userId="2d319992da703ee6" providerId="LiveId" clId="{C28CC46F-71D1-488A-AC19-5B6151FF3373}" dt="2024-06-18T13:07:45.377" v="2950" actId="478"/>
          <ac:spMkLst>
            <pc:docMk/>
            <pc:sldMk cId="554798563" sldId="260"/>
            <ac:spMk id="50" creationId="{9700D450-F494-B965-0C45-909C883AEA84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1" creationId="{0E146705-5D38-74A6-E10F-26D361F999B9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2" creationId="{107CB724-5A05-D6FE-2032-3AFD7D396C82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3" creationId="{738F5EB2-E092-3932-32FA-13ABB93AC31C}"/>
          </ac:spMkLst>
        </pc:sp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5" creationId="{CD8C30BD-EAE0-7CEF-61CA-517A3CD1D1A3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6" creationId="{C16F93D7-9FE1-DC92-7E0B-CB3168FFB23F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7" creationId="{2EA69060-CF7E-59CB-CDDB-A352729DC3B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12" creationId="{70E9357B-2B66-5ECB-EF3C-2B8A72B5673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17" creationId="{24B8EDFE-8A44-975E-0900-CC7379AAE48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0" creationId="{E3F0C0B1-6DE1-ADE9-83AA-98D2A65CBEBE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1" creationId="{52B1C15A-BF0C-D55A-7E0B-669F4B63439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2" creationId="{C45E0110-C8D9-3A16-F53C-353B6CEA75B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5" creationId="{8F16D59E-02CB-C2C6-B112-D86C7E93D168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8" creationId="{F8E1A8C4-369B-C578-941B-73729CC06455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1" creationId="{5C710D12-D25E-3E37-B621-E38D352E66DA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2" creationId="{FE494B00-DFA2-DF86-6025-F977A3FEC1DC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3" creationId="{250DD44A-091C-C47E-29B5-4984D4FC868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6" creationId="{C1AB610E-10CE-F683-EE7C-0AC77465EEDD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40" creationId="{865F6A36-30BC-31C4-6F3C-05291D1343C1}"/>
          </ac:cxnSpMkLst>
        </pc:cxnChg>
      </pc:sldChg>
      <pc:sldChg chg="new del">
        <pc:chgData name="Ryo Suhara" userId="2d319992da703ee6" providerId="LiveId" clId="{C28CC46F-71D1-488A-AC19-5B6151FF3373}" dt="2024-06-18T11:49:28.291" v="1938" actId="47"/>
        <pc:sldMkLst>
          <pc:docMk/>
          <pc:sldMk cId="303299447" sldId="261"/>
        </pc:sldMkLst>
      </pc:sldChg>
      <pc:sldChg chg="addSp delSp modSp add mod">
        <pc:chgData name="Ryo Suhara" userId="2d319992da703ee6" providerId="LiveId" clId="{C28CC46F-71D1-488A-AC19-5B6151FF3373}" dt="2024-06-18T12:16:02.205" v="2591" actId="478"/>
        <pc:sldMkLst>
          <pc:docMk/>
          <pc:sldMk cId="494065953" sldId="261"/>
        </pc:sldMkLst>
        <pc:spChg chg="del">
          <ac:chgData name="Ryo Suhara" userId="2d319992da703ee6" providerId="LiveId" clId="{C28CC46F-71D1-488A-AC19-5B6151FF3373}" dt="2024-06-18T12:10:51.204" v="2137" actId="478"/>
          <ac:spMkLst>
            <pc:docMk/>
            <pc:sldMk cId="494065953" sldId="261"/>
            <ac:spMk id="2" creationId="{7D0D74DF-E7D0-AA37-E26E-B7A26038EFA1}"/>
          </ac:spMkLst>
        </pc:spChg>
        <pc:spChg chg="add del mod">
          <ac:chgData name="Ryo Suhara" userId="2d319992da703ee6" providerId="LiveId" clId="{C28CC46F-71D1-488A-AC19-5B6151FF3373}" dt="2024-06-18T12:10:52.998" v="2138" actId="478"/>
          <ac:spMkLst>
            <pc:docMk/>
            <pc:sldMk cId="494065953" sldId="261"/>
            <ac:spMk id="4" creationId="{8E4AFFC6-8DD8-5FEA-A4A6-6D199F0FB519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0" creationId="{8FC9BFFB-2ABC-7C38-8EBA-6DC65C55A02C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1" creationId="{C0FEAF1C-99BB-3E68-B056-A9F824216ACB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3" creationId="{98C86DAA-1F2F-B1AD-FADF-2D3022D49EC4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4" creationId="{AC4D4CB7-D6CB-44BD-6BFB-0D940A280A0C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5" creationId="{F3F9A87E-F436-C22A-D348-BBA3CCADD171}"/>
          </ac:spMkLst>
        </pc:spChg>
        <pc:spChg chg="add mod">
          <ac:chgData name="Ryo Suhara" userId="2d319992da703ee6" providerId="LiveId" clId="{C28CC46F-71D1-488A-AC19-5B6151FF3373}" dt="2024-06-18T12:15:52.565" v="2590" actId="20577"/>
          <ac:spMkLst>
            <pc:docMk/>
            <pc:sldMk cId="494065953" sldId="261"/>
            <ac:spMk id="16" creationId="{6BDA69D9-3067-15B4-C8B7-36F2A9986C64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8" creationId="{EC038998-495F-5505-A0D2-547449208489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4" creationId="{E071C350-DB98-C256-D032-3358C2BB9106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5" creationId="{B7AE960A-667D-64C0-9285-9FD446201DD9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7" creationId="{784A1C59-77C8-9A9E-2992-D9B0B5F7AD48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8" creationId="{432D0FC2-64BB-FADB-09E5-8FF268D4EA5A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9" creationId="{3F27C76A-2BDC-3C48-159D-8E9756C35F91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41" creationId="{EB54C6B0-7F41-988C-6C23-B179B42EBD5E}"/>
          </ac:spMkLst>
        </pc:spChg>
        <pc:graphicFrameChg chg="add del">
          <ac:chgData name="Ryo Suhara" userId="2d319992da703ee6" providerId="LiveId" clId="{C28CC46F-71D1-488A-AC19-5B6151FF3373}" dt="2024-06-18T12:11:00.251" v="2140" actId="3680"/>
          <ac:graphicFrameMkLst>
            <pc:docMk/>
            <pc:sldMk cId="494065953" sldId="261"/>
            <ac:graphicFrameMk id="8" creationId="{741AC127-13FD-F4AB-0A4F-0665DAF7C3FB}"/>
          </ac:graphicFrameMkLst>
        </pc:graphicFrameChg>
        <pc:graphicFrameChg chg="add mod modGraphic">
          <ac:chgData name="Ryo Suhara" userId="2d319992da703ee6" providerId="LiveId" clId="{C28CC46F-71D1-488A-AC19-5B6151FF3373}" dt="2024-06-18T12:13:18.345" v="2235" actId="207"/>
          <ac:graphicFrameMkLst>
            <pc:docMk/>
            <pc:sldMk cId="494065953" sldId="261"/>
            <ac:graphicFrameMk id="9" creationId="{0A92A2EB-01E9-6D5C-6478-98102414FB2D}"/>
          </ac:graphicFrameMkLst>
        </pc:graphicFrame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5" creationId="{CD8C30BD-EAE0-7CEF-61CA-517A3CD1D1A3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6" creationId="{C16F93D7-9FE1-DC92-7E0B-CB3168FFB23F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7" creationId="{2EA69060-CF7E-59CB-CDDB-A352729DC3B9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12" creationId="{70E9357B-2B66-5ECB-EF3C-2B8A72B56739}"/>
          </ac:cxnSpMkLst>
        </pc:cxnChg>
        <pc:cxnChg chg="del mod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17" creationId="{24B8EDFE-8A44-975E-0900-CC7379AAE481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1" creationId="{5C710D12-D25E-3E37-B621-E38D352E66DA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2" creationId="{FE494B00-DFA2-DF86-6025-F977A3FEC1DC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3" creationId="{250DD44A-091C-C47E-29B5-4984D4FC8689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6" creationId="{C1AB610E-10CE-F683-EE7C-0AC77465EEDD}"/>
          </ac:cxnSpMkLst>
        </pc:cxnChg>
        <pc:cxnChg chg="del mod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40" creationId="{865F6A36-30BC-31C4-6F3C-05291D1343C1}"/>
          </ac:cxnSpMkLst>
        </pc:cxnChg>
      </pc:sldChg>
      <pc:sldChg chg="add">
        <pc:chgData name="Ryo Suhara" userId="2d319992da703ee6" providerId="LiveId" clId="{C28CC46F-71D1-488A-AC19-5B6151FF3373}" dt="2024-06-18T13:07:39.259" v="2948"/>
        <pc:sldMkLst>
          <pc:docMk/>
          <pc:sldMk cId="3871302893" sldId="262"/>
        </pc:sldMkLst>
      </pc:sldChg>
      <pc:sldChg chg="addSp delSp modSp add mod ord">
        <pc:chgData name="Ryo Suhara" userId="2d319992da703ee6" providerId="LiveId" clId="{C28CC46F-71D1-488A-AC19-5B6151FF3373}" dt="2024-07-17T07:31:00.292" v="3096" actId="478"/>
        <pc:sldMkLst>
          <pc:docMk/>
          <pc:sldMk cId="3103947854" sldId="263"/>
        </pc:sldMkLst>
        <pc:spChg chg="mod">
          <ac:chgData name="Ryo Suhara" userId="2d319992da703ee6" providerId="LiveId" clId="{C28CC46F-71D1-488A-AC19-5B6151FF3373}" dt="2024-07-17T07:26:25.897" v="3037" actId="20577"/>
          <ac:spMkLst>
            <pc:docMk/>
            <pc:sldMk cId="3103947854" sldId="263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7-17T07:26:04.598" v="3021" actId="20577"/>
          <ac:spMkLst>
            <pc:docMk/>
            <pc:sldMk cId="3103947854" sldId="263"/>
            <ac:spMk id="7" creationId="{9C2EC88D-1F25-1B7B-4EE7-7014FF78E956}"/>
          </ac:spMkLst>
        </pc:spChg>
        <pc:spChg chg="add mod">
          <ac:chgData name="Ryo Suhara" userId="2d319992da703ee6" providerId="LiveId" clId="{C28CC46F-71D1-488A-AC19-5B6151FF3373}" dt="2024-07-17T07:29:54.405" v="3077" actId="207"/>
          <ac:spMkLst>
            <pc:docMk/>
            <pc:sldMk cId="3103947854" sldId="263"/>
            <ac:spMk id="17" creationId="{6747B8FF-0EC5-2604-B493-777F2FFF1106}"/>
          </ac:spMkLst>
        </pc:spChg>
        <pc:spChg chg="add mod">
          <ac:chgData name="Ryo Suhara" userId="2d319992da703ee6" providerId="LiveId" clId="{C28CC46F-71D1-488A-AC19-5B6151FF3373}" dt="2024-07-17T07:30:03.178" v="3081" actId="20577"/>
          <ac:spMkLst>
            <pc:docMk/>
            <pc:sldMk cId="3103947854" sldId="263"/>
            <ac:spMk id="18" creationId="{88F2D0AD-840D-9F90-BA60-08E87CA07146}"/>
          </ac:spMkLst>
        </pc:spChg>
        <pc:spChg chg="add mod">
          <ac:chgData name="Ryo Suhara" userId="2d319992da703ee6" providerId="LiveId" clId="{C28CC46F-71D1-488A-AC19-5B6151FF3373}" dt="2024-07-17T07:30:18.129" v="3085" actId="20577"/>
          <ac:spMkLst>
            <pc:docMk/>
            <pc:sldMk cId="3103947854" sldId="263"/>
            <ac:spMk id="20" creationId="{97F6D910-2A08-95F0-8C1F-372ADE1ABB48}"/>
          </ac:spMkLst>
        </pc:spChg>
        <pc:spChg chg="add mod">
          <ac:chgData name="Ryo Suhara" userId="2d319992da703ee6" providerId="LiveId" clId="{C28CC46F-71D1-488A-AC19-5B6151FF3373}" dt="2024-07-17T07:30:26.752" v="3089" actId="20577"/>
          <ac:spMkLst>
            <pc:docMk/>
            <pc:sldMk cId="3103947854" sldId="263"/>
            <ac:spMk id="21" creationId="{D1559493-CBEF-2D2F-A96D-56FF4BD9248F}"/>
          </ac:spMkLst>
        </pc:spChg>
        <pc:spChg chg="add mod">
          <ac:chgData name="Ryo Suhara" userId="2d319992da703ee6" providerId="LiveId" clId="{C28CC46F-71D1-488A-AC19-5B6151FF3373}" dt="2024-07-17T07:30:36.254" v="3093" actId="20577"/>
          <ac:spMkLst>
            <pc:docMk/>
            <pc:sldMk cId="3103947854" sldId="263"/>
            <ac:spMk id="23" creationId="{3A3FE5E9-8F45-2C45-4B6A-63787F6714AC}"/>
          </ac:spMkLst>
        </pc:spChg>
        <pc:spChg chg="mod">
          <ac:chgData name="Ryo Suhara" userId="2d319992da703ee6" providerId="LiveId" clId="{C28CC46F-71D1-488A-AC19-5B6151FF3373}" dt="2024-07-17T07:26:56.869" v="3054" actId="20577"/>
          <ac:spMkLst>
            <pc:docMk/>
            <pc:sldMk cId="3103947854" sldId="263"/>
            <ac:spMk id="26" creationId="{CC131F6E-7D7F-B79C-172E-547CF4E11884}"/>
          </ac:spMkLst>
        </pc:spChg>
        <pc:spChg chg="mod">
          <ac:chgData name="Ryo Suhara" userId="2d319992da703ee6" providerId="LiveId" clId="{C28CC46F-71D1-488A-AC19-5B6151FF3373}" dt="2024-07-17T07:26:06.912" v="3023" actId="20577"/>
          <ac:spMkLst>
            <pc:docMk/>
            <pc:sldMk cId="3103947854" sldId="263"/>
            <ac:spMk id="59" creationId="{5E058EAE-9A28-8AD5-EB47-02477AF40C96}"/>
          </ac:spMkLst>
        </pc:spChg>
        <pc:graphicFrameChg chg="del">
          <ac:chgData name="Ryo Suhara" userId="2d319992da703ee6" providerId="LiveId" clId="{C28CC46F-71D1-488A-AC19-5B6151FF3373}" dt="2024-07-14T00:29:25.523" v="2989" actId="478"/>
          <ac:graphicFrameMkLst>
            <pc:docMk/>
            <pc:sldMk cId="3103947854" sldId="263"/>
            <ac:graphicFrameMk id="3" creationId="{0339F911-D67A-82DE-F564-B035A5C01AB1}"/>
          </ac:graphicFrameMkLst>
        </pc:graphicFrameChg>
        <pc:graphicFrameChg chg="del">
          <ac:chgData name="Ryo Suhara" userId="2d319992da703ee6" providerId="LiveId" clId="{C28CC46F-71D1-488A-AC19-5B6151FF3373}" dt="2024-07-14T00:29:31.889" v="2991" actId="478"/>
          <ac:graphicFrameMkLst>
            <pc:docMk/>
            <pc:sldMk cId="3103947854" sldId="263"/>
            <ac:graphicFrameMk id="24" creationId="{EBBCD8F5-1B70-5352-8A36-C235C4A3B9C6}"/>
          </ac:graphicFrameMkLst>
        </pc:graphicFrameChg>
        <pc:graphicFrameChg chg="del">
          <ac:chgData name="Ryo Suhara" userId="2d319992da703ee6" providerId="LiveId" clId="{C28CC46F-71D1-488A-AC19-5B6151FF3373}" dt="2024-07-14T00:29:29.007" v="2990" actId="478"/>
          <ac:graphicFrameMkLst>
            <pc:docMk/>
            <pc:sldMk cId="3103947854" sldId="263"/>
            <ac:graphicFrameMk id="25" creationId="{5A27AEEA-412C-850C-55BF-2A3E2029BEE3}"/>
          </ac:graphicFrameMkLst>
        </pc:graphicFrameChg>
        <pc:graphicFrameChg chg="del">
          <ac:chgData name="Ryo Suhara" userId="2d319992da703ee6" providerId="LiveId" clId="{C28CC46F-71D1-488A-AC19-5B6151FF3373}" dt="2024-07-14T00:29:34.662" v="2992" actId="478"/>
          <ac:graphicFrameMkLst>
            <pc:docMk/>
            <pc:sldMk cId="3103947854" sldId="263"/>
            <ac:graphicFrameMk id="28" creationId="{5519553D-BA3A-09B9-1563-6BF21DEAF7DF}"/>
          </ac:graphicFrameMkLst>
        </pc:graphicFrameChg>
        <pc:graphicFrameChg chg="del">
          <ac:chgData name="Ryo Suhara" userId="2d319992da703ee6" providerId="LiveId" clId="{C28CC46F-71D1-488A-AC19-5B6151FF3373}" dt="2024-07-14T00:29:38.706" v="2993" actId="478"/>
          <ac:graphicFrameMkLst>
            <pc:docMk/>
            <pc:sldMk cId="3103947854" sldId="263"/>
            <ac:graphicFrameMk id="32" creationId="{D111CB0D-218C-A5A0-C992-ABDDB0E71C41}"/>
          </ac:graphicFrameMkLst>
        </pc:graphicFrameChg>
        <pc:graphicFrameChg chg="del">
          <ac:chgData name="Ryo Suhara" userId="2d319992da703ee6" providerId="LiveId" clId="{C28CC46F-71D1-488A-AC19-5B6151FF3373}" dt="2024-07-14T00:29:41.157" v="2994" actId="478"/>
          <ac:graphicFrameMkLst>
            <pc:docMk/>
            <pc:sldMk cId="3103947854" sldId="263"/>
            <ac:graphicFrameMk id="33" creationId="{9449B366-DDE1-440E-C851-360218506F29}"/>
          </ac:graphicFrameMkLst>
        </pc:graphicFrameChg>
        <pc:graphicFrameChg chg="del">
          <ac:chgData name="Ryo Suhara" userId="2d319992da703ee6" providerId="LiveId" clId="{C28CC46F-71D1-488A-AC19-5B6151FF3373}" dt="2024-07-14T00:29:47.351" v="2996" actId="478"/>
          <ac:graphicFrameMkLst>
            <pc:docMk/>
            <pc:sldMk cId="3103947854" sldId="263"/>
            <ac:graphicFrameMk id="34" creationId="{46DE7987-050B-D4FA-2974-FB8DA82E3E4E}"/>
          </ac:graphicFrameMkLst>
        </pc:graphicFrameChg>
        <pc:graphicFrameChg chg="del">
          <ac:chgData name="Ryo Suhara" userId="2d319992da703ee6" providerId="LiveId" clId="{C28CC46F-71D1-488A-AC19-5B6151FF3373}" dt="2024-07-14T00:29:43.802" v="2995" actId="478"/>
          <ac:graphicFrameMkLst>
            <pc:docMk/>
            <pc:sldMk cId="3103947854" sldId="263"/>
            <ac:graphicFrameMk id="35" creationId="{83B51979-BECE-5DC5-403E-54761C67DD93}"/>
          </ac:graphicFrameMkLst>
        </pc:graphicFrameChg>
        <pc:picChg chg="add del">
          <ac:chgData name="Ryo Suhara" userId="2d319992da703ee6" providerId="LiveId" clId="{C28CC46F-71D1-488A-AC19-5B6151FF3373}" dt="2024-07-17T07:20:36.341" v="3018" actId="21"/>
          <ac:picMkLst>
            <pc:docMk/>
            <pc:sldMk cId="3103947854" sldId="263"/>
            <ac:picMk id="10" creationId="{B3BF3C18-15CB-5688-B488-41F68D4F472E}"/>
          </ac:picMkLst>
        </pc:picChg>
        <pc:picChg chg="add del mod">
          <ac:chgData name="Ryo Suhara" userId="2d319992da703ee6" providerId="LiveId" clId="{C28CC46F-71D1-488A-AC19-5B6151FF3373}" dt="2024-07-17T07:27:44.679" v="3057" actId="478"/>
          <ac:picMkLst>
            <pc:docMk/>
            <pc:sldMk cId="3103947854" sldId="263"/>
            <ac:picMk id="12" creationId="{72DA7C7F-ACB4-8454-FF7C-305A5C26A6AB}"/>
          </ac:picMkLst>
        </pc:picChg>
        <pc:picChg chg="add del mod">
          <ac:chgData name="Ryo Suhara" userId="2d319992da703ee6" providerId="LiveId" clId="{C28CC46F-71D1-488A-AC19-5B6151FF3373}" dt="2024-07-17T07:31:00.292" v="3096" actId="478"/>
          <ac:picMkLst>
            <pc:docMk/>
            <pc:sldMk cId="3103947854" sldId="263"/>
            <ac:picMk id="27" creationId="{4D0B2F23-998A-9EA9-664B-A5515636FFC4}"/>
          </ac:picMkLst>
        </pc:picChg>
        <pc:cxnChg chg="add mod">
          <ac:chgData name="Ryo Suhara" userId="2d319992da703ee6" providerId="LiveId" clId="{C28CC46F-71D1-488A-AC19-5B6151FF3373}" dt="2024-07-17T07:19:57.126" v="3012" actId="14100"/>
          <ac:cxnSpMkLst>
            <pc:docMk/>
            <pc:sldMk cId="3103947854" sldId="263"/>
            <ac:cxnSpMk id="4" creationId="{E266AF18-C704-8FEC-A084-316DB5A39014}"/>
          </ac:cxnSpMkLst>
        </pc:cxnChg>
        <pc:cxnChg chg="add mod">
          <ac:chgData name="Ryo Suhara" userId="2d319992da703ee6" providerId="LiveId" clId="{C28CC46F-71D1-488A-AC19-5B6151FF3373}" dt="2024-07-17T07:29:10.372" v="3061" actId="14100"/>
          <ac:cxnSpMkLst>
            <pc:docMk/>
            <pc:sldMk cId="3103947854" sldId="263"/>
            <ac:cxnSpMk id="13" creationId="{40FAE91E-033F-8583-A198-2C7ED2575F8E}"/>
          </ac:cxnSpMkLst>
        </pc:cxnChg>
        <pc:cxnChg chg="del mod">
          <ac:chgData name="Ryo Suhara" userId="2d319992da703ee6" providerId="LiveId" clId="{C28CC46F-71D1-488A-AC19-5B6151FF3373}" dt="2024-07-17T07:19:51.204" v="3010" actId="478"/>
          <ac:cxnSpMkLst>
            <pc:docMk/>
            <pc:sldMk cId="3103947854" sldId="263"/>
            <ac:cxnSpMk id="72" creationId="{0345E1E0-ED08-2F10-F558-CAD6C3DE8429}"/>
          </ac:cxnSpMkLst>
        </pc:cxnChg>
        <pc:cxnChg chg="del mod">
          <ac:chgData name="Ryo Suhara" userId="2d319992da703ee6" providerId="LiveId" clId="{C28CC46F-71D1-488A-AC19-5B6151FF3373}" dt="2024-07-17T07:29:04.282" v="3059" actId="478"/>
          <ac:cxnSpMkLst>
            <pc:docMk/>
            <pc:sldMk cId="3103947854" sldId="263"/>
            <ac:cxnSpMk id="123" creationId="{91D2B613-DC7D-AFF3-E2C1-BFE078EE16B5}"/>
          </ac:cxnSpMkLst>
        </pc:cxnChg>
      </pc:sldChg>
      <pc:sldChg chg="addSp delSp modSp add mod ord">
        <pc:chgData name="Ryo Suhara" userId="2d319992da703ee6" providerId="LiveId" clId="{C28CC46F-71D1-488A-AC19-5B6151FF3373}" dt="2024-07-17T08:25:52.676" v="3160" actId="478"/>
        <pc:sldMkLst>
          <pc:docMk/>
          <pc:sldMk cId="2434214515" sldId="264"/>
        </pc:sldMkLst>
        <pc:spChg chg="mod">
          <ac:chgData name="Ryo Suhara" userId="2d319992da703ee6" providerId="LiveId" clId="{C28CC46F-71D1-488A-AC19-5B6151FF3373}" dt="2024-07-17T08:23:07.585" v="3122" actId="20577"/>
          <ac:spMkLst>
            <pc:docMk/>
            <pc:sldMk cId="2434214515" sldId="264"/>
            <ac:spMk id="6" creationId="{67DAB1F3-A4DB-E615-94DF-2EAE90779DC9}"/>
          </ac:spMkLst>
        </pc:spChg>
        <pc:spChg chg="add mod">
          <ac:chgData name="Ryo Suhara" userId="2d319992da703ee6" providerId="LiveId" clId="{C28CC46F-71D1-488A-AC19-5B6151FF3373}" dt="2024-07-17T08:24:47.619" v="3148" actId="20577"/>
          <ac:spMkLst>
            <pc:docMk/>
            <pc:sldMk cId="2434214515" sldId="264"/>
            <ac:spMk id="22" creationId="{3EAA291F-9F59-582A-208B-EBD8534B231C}"/>
          </ac:spMkLst>
        </pc:spChg>
        <pc:spChg chg="add mod">
          <ac:chgData name="Ryo Suhara" userId="2d319992da703ee6" providerId="LiveId" clId="{C28CC46F-71D1-488A-AC19-5B6151FF3373}" dt="2024-07-17T08:24:57.350" v="3152" actId="20577"/>
          <ac:spMkLst>
            <pc:docMk/>
            <pc:sldMk cId="2434214515" sldId="264"/>
            <ac:spMk id="24" creationId="{3929342C-2504-7339-D8D9-2EDA5AA1D765}"/>
          </ac:spMkLst>
        </pc:spChg>
        <pc:spChg chg="add mod">
          <ac:chgData name="Ryo Suhara" userId="2d319992da703ee6" providerId="LiveId" clId="{C28CC46F-71D1-488A-AC19-5B6151FF3373}" dt="2024-07-17T08:25:07.871" v="3156" actId="20577"/>
          <ac:spMkLst>
            <pc:docMk/>
            <pc:sldMk cId="2434214515" sldId="264"/>
            <ac:spMk id="25" creationId="{B2476A3A-E9CE-8BAD-38E8-DCD48C4D2401}"/>
          </ac:spMkLst>
        </pc:spChg>
        <pc:graphicFrameChg chg="del">
          <ac:chgData name="Ryo Suhara" userId="2d319992da703ee6" providerId="LiveId" clId="{C28CC46F-71D1-488A-AC19-5B6151FF3373}" dt="2024-07-14T00:30:18.614" v="3004" actId="478"/>
          <ac:graphicFrameMkLst>
            <pc:docMk/>
            <pc:sldMk cId="2434214515" sldId="264"/>
            <ac:graphicFrameMk id="10" creationId="{3F62F9BE-62FC-2FC2-2E24-07BABE304CD8}"/>
          </ac:graphicFrameMkLst>
        </pc:graphicFrameChg>
        <pc:graphicFrameChg chg="del">
          <ac:chgData name="Ryo Suhara" userId="2d319992da703ee6" providerId="LiveId" clId="{C28CC46F-71D1-488A-AC19-5B6151FF3373}" dt="2024-07-14T00:30:24.121" v="3006" actId="478"/>
          <ac:graphicFrameMkLst>
            <pc:docMk/>
            <pc:sldMk cId="2434214515" sldId="264"/>
            <ac:graphicFrameMk id="11" creationId="{9A4495B1-9B3A-E852-6FA8-94D60B328FCE}"/>
          </ac:graphicFrameMkLst>
        </pc:graphicFrameChg>
        <pc:graphicFrameChg chg="del">
          <ac:chgData name="Ryo Suhara" userId="2d319992da703ee6" providerId="LiveId" clId="{C28CC46F-71D1-488A-AC19-5B6151FF3373}" dt="2024-07-14T00:30:26.465" v="3007" actId="478"/>
          <ac:graphicFrameMkLst>
            <pc:docMk/>
            <pc:sldMk cId="2434214515" sldId="264"/>
            <ac:graphicFrameMk id="12" creationId="{5B919F30-17B0-5FEA-FC38-2804591FE462}"/>
          </ac:graphicFrameMkLst>
        </pc:graphicFrameChg>
        <pc:graphicFrameChg chg="del">
          <ac:chgData name="Ryo Suhara" userId="2d319992da703ee6" providerId="LiveId" clId="{C28CC46F-71D1-488A-AC19-5B6151FF3373}" dt="2024-07-14T00:30:21.374" v="3005" actId="478"/>
          <ac:graphicFrameMkLst>
            <pc:docMk/>
            <pc:sldMk cId="2434214515" sldId="264"/>
            <ac:graphicFrameMk id="13" creationId="{22189142-568D-D250-4590-1338C2EC06ED}"/>
          </ac:graphicFrameMkLst>
        </pc:graphicFrameChg>
        <pc:graphicFrameChg chg="del">
          <ac:chgData name="Ryo Suhara" userId="2d319992da703ee6" providerId="LiveId" clId="{C28CC46F-71D1-488A-AC19-5B6151FF3373}" dt="2024-07-14T00:30:29.399" v="3008" actId="478"/>
          <ac:graphicFrameMkLst>
            <pc:docMk/>
            <pc:sldMk cId="2434214515" sldId="264"/>
            <ac:graphicFrameMk id="14" creationId="{5B3B0548-56CC-C673-3A9C-7B78D21EB495}"/>
          </ac:graphicFrameMkLst>
        </pc:graphicFrameChg>
        <pc:picChg chg="add del mod">
          <ac:chgData name="Ryo Suhara" userId="2d319992da703ee6" providerId="LiveId" clId="{C28CC46F-71D1-488A-AC19-5B6151FF3373}" dt="2024-07-17T08:25:52.676" v="3160" actId="478"/>
          <ac:picMkLst>
            <pc:docMk/>
            <pc:sldMk cId="2434214515" sldId="264"/>
            <ac:picMk id="26" creationId="{99D397A4-EE93-2EC3-1651-BBEB83ED3B40}"/>
          </ac:picMkLst>
        </pc:picChg>
        <pc:cxnChg chg="add mod">
          <ac:chgData name="Ryo Suhara" userId="2d319992da703ee6" providerId="LiveId" clId="{C28CC46F-71D1-488A-AC19-5B6151FF3373}" dt="2024-07-17T08:22:45.119" v="3100" actId="14100"/>
          <ac:cxnSpMkLst>
            <pc:docMk/>
            <pc:sldMk cId="2434214515" sldId="264"/>
            <ac:cxnSpMk id="3" creationId="{9B0ABD4A-867C-7036-B054-768288CD30A6}"/>
          </ac:cxnSpMkLst>
        </pc:cxnChg>
        <pc:cxnChg chg="del mod">
          <ac:chgData name="Ryo Suhara" userId="2d319992da703ee6" providerId="LiveId" clId="{C28CC46F-71D1-488A-AC19-5B6151FF3373}" dt="2024-07-17T08:22:41.477" v="3097" actId="478"/>
          <ac:cxnSpMkLst>
            <pc:docMk/>
            <pc:sldMk cId="2434214515" sldId="264"/>
            <ac:cxnSpMk id="4" creationId="{377B62B1-1369-EC99-924F-19CF22939AAA}"/>
          </ac:cxnSpMkLst>
        </pc:cxnChg>
        <pc:cxnChg chg="add mod">
          <ac:chgData name="Ryo Suhara" userId="2d319992da703ee6" providerId="LiveId" clId="{C28CC46F-71D1-488A-AC19-5B6151FF3373}" dt="2024-07-17T08:23:20.712" v="3126" actId="14100"/>
          <ac:cxnSpMkLst>
            <pc:docMk/>
            <pc:sldMk cId="2434214515" sldId="264"/>
            <ac:cxnSpMk id="9" creationId="{3E73E6A8-0FBB-B6BE-F31F-3116524720F3}"/>
          </ac:cxnSpMkLst>
        </pc:cxnChg>
        <pc:cxnChg chg="del mod">
          <ac:chgData name="Ryo Suhara" userId="2d319992da703ee6" providerId="LiveId" clId="{C28CC46F-71D1-488A-AC19-5B6151FF3373}" dt="2024-07-17T08:23:16.202" v="3124" actId="478"/>
          <ac:cxnSpMkLst>
            <pc:docMk/>
            <pc:sldMk cId="2434214515" sldId="264"/>
            <ac:cxnSpMk id="18" creationId="{ACBCB65D-4579-BEC9-2BB5-FF5CBE774B96}"/>
          </ac:cxnSpMkLst>
        </pc:cxnChg>
        <pc:cxnChg chg="add mod">
          <ac:chgData name="Ryo Suhara" userId="2d319992da703ee6" providerId="LiveId" clId="{C28CC46F-71D1-488A-AC19-5B6151FF3373}" dt="2024-07-17T08:23:28.361" v="3130" actId="14100"/>
          <ac:cxnSpMkLst>
            <pc:docMk/>
            <pc:sldMk cId="2434214515" sldId="264"/>
            <ac:cxnSpMk id="19" creationId="{D0EB7EF7-1B51-BBDE-8DEE-188690FF20B6}"/>
          </ac:cxnSpMkLst>
        </pc:cxnChg>
        <pc:cxnChg chg="del mod">
          <ac:chgData name="Ryo Suhara" userId="2d319992da703ee6" providerId="LiveId" clId="{C28CC46F-71D1-488A-AC19-5B6151FF3373}" dt="2024-07-17T08:23:22.172" v="3127" actId="478"/>
          <ac:cxnSpMkLst>
            <pc:docMk/>
            <pc:sldMk cId="2434214515" sldId="264"/>
            <ac:cxnSpMk id="103" creationId="{F900E3B1-3B8F-5513-2F8E-79AB6798737C}"/>
          </ac:cxnSpMkLst>
        </pc:cxnChg>
      </pc:sldChg>
    </pc:docChg>
  </pc:docChgLst>
  <pc:docChgLst>
    <pc:chgData name="Ryo Suhara" userId="2d319992da703ee6" providerId="LiveId" clId="{53A1251E-07E6-42FB-8725-EA9C4EDF47DF}"/>
    <pc:docChg chg="custSel modSld">
      <pc:chgData name="Ryo Suhara" userId="2d319992da703ee6" providerId="LiveId" clId="{53A1251E-07E6-42FB-8725-EA9C4EDF47DF}" dt="2024-08-01T05:41:46.419" v="68" actId="21"/>
      <pc:docMkLst>
        <pc:docMk/>
      </pc:docMkLst>
      <pc:sldChg chg="addSp delSp modSp mod">
        <pc:chgData name="Ryo Suhara" userId="2d319992da703ee6" providerId="LiveId" clId="{53A1251E-07E6-42FB-8725-EA9C4EDF47DF}" dt="2024-07-25T11:44:06.257" v="52" actId="478"/>
        <pc:sldMkLst>
          <pc:docMk/>
          <pc:sldMk cId="2093307951" sldId="258"/>
        </pc:sldMkLst>
        <pc:graphicFrameChg chg="mod">
          <ac:chgData name="Ryo Suhara" userId="2d319992da703ee6" providerId="LiveId" clId="{53A1251E-07E6-42FB-8725-EA9C4EDF47DF}" dt="2024-07-25T11:42:34.586" v="44" actId="1076"/>
          <ac:graphicFrameMkLst>
            <pc:docMk/>
            <pc:sldMk cId="2093307951" sldId="258"/>
            <ac:graphicFrameMk id="3" creationId="{0339F911-D67A-82DE-F564-B035A5C01AB1}"/>
          </ac:graphicFrameMkLst>
        </pc:graphicFrameChg>
        <pc:graphicFrameChg chg="mod">
          <ac:chgData name="Ryo Suhara" userId="2d319992da703ee6" providerId="LiveId" clId="{53A1251E-07E6-42FB-8725-EA9C4EDF47DF}" dt="2024-07-25T11:42:47.084" v="46" actId="1076"/>
          <ac:graphicFrameMkLst>
            <pc:docMk/>
            <pc:sldMk cId="2093307951" sldId="258"/>
            <ac:graphicFrameMk id="24" creationId="{EBBCD8F5-1B70-5352-8A36-C235C4A3B9C6}"/>
          </ac:graphicFrameMkLst>
        </pc:graphicFrameChg>
        <pc:graphicFrameChg chg="mod">
          <ac:chgData name="Ryo Suhara" userId="2d319992da703ee6" providerId="LiveId" clId="{53A1251E-07E6-42FB-8725-EA9C4EDF47DF}" dt="2024-07-25T11:42:21.323" v="43" actId="1076"/>
          <ac:graphicFrameMkLst>
            <pc:docMk/>
            <pc:sldMk cId="2093307951" sldId="258"/>
            <ac:graphicFrameMk id="25" creationId="{5A27AEEA-412C-850C-55BF-2A3E2029BEE3}"/>
          </ac:graphicFrameMkLst>
        </pc:graphicFrameChg>
        <pc:graphicFrameChg chg="mod">
          <ac:chgData name="Ryo Suhara" userId="2d319992da703ee6" providerId="LiveId" clId="{53A1251E-07E6-42FB-8725-EA9C4EDF47DF}" dt="2024-07-25T11:42:05.196" v="42" actId="1076"/>
          <ac:graphicFrameMkLst>
            <pc:docMk/>
            <pc:sldMk cId="2093307951" sldId="258"/>
            <ac:graphicFrameMk id="28" creationId="{5519553D-BA3A-09B9-1563-6BF21DEAF7DF}"/>
          </ac:graphicFrameMkLst>
        </pc:graphicFrameChg>
        <pc:graphicFrameChg chg="mod">
          <ac:chgData name="Ryo Suhara" userId="2d319992da703ee6" providerId="LiveId" clId="{53A1251E-07E6-42FB-8725-EA9C4EDF47DF}" dt="2024-07-25T11:42:41.093" v="45" actId="1076"/>
          <ac:graphicFrameMkLst>
            <pc:docMk/>
            <pc:sldMk cId="2093307951" sldId="258"/>
            <ac:graphicFrameMk id="32" creationId="{D111CB0D-218C-A5A0-C992-ABDDB0E71C41}"/>
          </ac:graphicFrameMkLst>
        </pc:graphicFrameChg>
        <pc:graphicFrameChg chg="mod">
          <ac:chgData name="Ryo Suhara" userId="2d319992da703ee6" providerId="LiveId" clId="{53A1251E-07E6-42FB-8725-EA9C4EDF47DF}" dt="2024-07-25T11:42:55.251" v="47" actId="1076"/>
          <ac:graphicFrameMkLst>
            <pc:docMk/>
            <pc:sldMk cId="2093307951" sldId="258"/>
            <ac:graphicFrameMk id="33" creationId="{9449B366-DDE1-440E-C851-360218506F29}"/>
          </ac:graphicFrameMkLst>
        </pc:graphicFrameChg>
        <pc:picChg chg="add del mod">
          <ac:chgData name="Ryo Suhara" userId="2d319992da703ee6" providerId="LiveId" clId="{53A1251E-07E6-42FB-8725-EA9C4EDF47DF}" dt="2024-07-25T11:44:06.257" v="52" actId="478"/>
          <ac:picMkLst>
            <pc:docMk/>
            <pc:sldMk cId="2093307951" sldId="258"/>
            <ac:picMk id="5" creationId="{982A4E66-1AFE-EAC1-5321-876854F4FCF3}"/>
          </ac:picMkLst>
        </pc:picChg>
      </pc:sldChg>
      <pc:sldChg chg="addSp delSp modSp mod">
        <pc:chgData name="Ryo Suhara" userId="2d319992da703ee6" providerId="LiveId" clId="{53A1251E-07E6-42FB-8725-EA9C4EDF47DF}" dt="2024-07-26T09:56:43.598" v="56" actId="478"/>
        <pc:sldMkLst>
          <pc:docMk/>
          <pc:sldMk cId="2748666570" sldId="259"/>
        </pc:sldMkLst>
        <pc:graphicFrameChg chg="mod">
          <ac:chgData name="Ryo Suhara" userId="2d319992da703ee6" providerId="LiveId" clId="{53A1251E-07E6-42FB-8725-EA9C4EDF47DF}" dt="2024-07-26T09:55:57.793" v="53" actId="1076"/>
          <ac:graphicFrameMkLst>
            <pc:docMk/>
            <pc:sldMk cId="2748666570" sldId="259"/>
            <ac:graphicFrameMk id="12" creationId="{5B919F30-17B0-5FEA-FC38-2804591FE462}"/>
          </ac:graphicFrameMkLst>
        </pc:graphicFrameChg>
        <pc:picChg chg="add del mod">
          <ac:chgData name="Ryo Suhara" userId="2d319992da703ee6" providerId="LiveId" clId="{53A1251E-07E6-42FB-8725-EA9C4EDF47DF}" dt="2024-07-26T09:56:43.598" v="56" actId="478"/>
          <ac:picMkLst>
            <pc:docMk/>
            <pc:sldMk cId="2748666570" sldId="259"/>
            <ac:picMk id="4" creationId="{229C9C28-1B4B-7B4F-3A30-7CA117DB75DE}"/>
          </ac:picMkLst>
        </pc:picChg>
      </pc:sldChg>
      <pc:sldChg chg="addSp delSp modSp mod">
        <pc:chgData name="Ryo Suhara" userId="2d319992da703ee6" providerId="LiveId" clId="{53A1251E-07E6-42FB-8725-EA9C4EDF47DF}" dt="2024-07-25T11:41:33.118" v="41" actId="1076"/>
        <pc:sldMkLst>
          <pc:docMk/>
          <pc:sldMk cId="3103947854" sldId="263"/>
        </pc:sldMkLst>
        <pc:spChg chg="add mod">
          <ac:chgData name="Ryo Suhara" userId="2d319992da703ee6" providerId="LiveId" clId="{53A1251E-07E6-42FB-8725-EA9C4EDF47DF}" dt="2024-07-21T08:48:02.050" v="5" actId="20577"/>
          <ac:spMkLst>
            <pc:docMk/>
            <pc:sldMk cId="3103947854" sldId="263"/>
            <ac:spMk id="3" creationId="{0ACE8E53-A31A-55B8-DA4A-466A6149B514}"/>
          </ac:spMkLst>
        </pc:spChg>
        <pc:spChg chg="add mod">
          <ac:chgData name="Ryo Suhara" userId="2d319992da703ee6" providerId="LiveId" clId="{53A1251E-07E6-42FB-8725-EA9C4EDF47DF}" dt="2024-07-21T08:48:12.534" v="9" actId="20577"/>
          <ac:spMkLst>
            <pc:docMk/>
            <pc:sldMk cId="3103947854" sldId="263"/>
            <ac:spMk id="5" creationId="{807521AC-C7F8-CBBE-5197-825686E7403D}"/>
          </ac:spMkLst>
        </pc:spChg>
        <pc:spChg chg="add mod">
          <ac:chgData name="Ryo Suhara" userId="2d319992da703ee6" providerId="LiveId" clId="{53A1251E-07E6-42FB-8725-EA9C4EDF47DF}" dt="2024-07-25T11:41:24.745" v="39" actId="1076"/>
          <ac:spMkLst>
            <pc:docMk/>
            <pc:sldMk cId="3103947854" sldId="263"/>
            <ac:spMk id="9" creationId="{B7E6BC28-69EE-8E67-4800-ECC3F765C330}"/>
          </ac:spMkLst>
        </pc:spChg>
        <pc:spChg chg="add mod">
          <ac:chgData name="Ryo Suhara" userId="2d319992da703ee6" providerId="LiveId" clId="{53A1251E-07E6-42FB-8725-EA9C4EDF47DF}" dt="2024-07-25T11:41:27.899" v="40" actId="1076"/>
          <ac:spMkLst>
            <pc:docMk/>
            <pc:sldMk cId="3103947854" sldId="263"/>
            <ac:spMk id="10" creationId="{28DC9D97-F771-0057-88DE-E9B6BAC72D15}"/>
          </ac:spMkLst>
        </pc:spChg>
        <pc:spChg chg="add mod">
          <ac:chgData name="Ryo Suhara" userId="2d319992da703ee6" providerId="LiveId" clId="{53A1251E-07E6-42FB-8725-EA9C4EDF47DF}" dt="2024-07-25T11:41:33.118" v="41" actId="1076"/>
          <ac:spMkLst>
            <pc:docMk/>
            <pc:sldMk cId="3103947854" sldId="263"/>
            <ac:spMk id="12" creationId="{3A9B406D-1F67-C3F0-CA95-9F313FB99E8E}"/>
          </ac:spMkLst>
        </pc:spChg>
        <pc:spChg chg="del">
          <ac:chgData name="Ryo Suhara" userId="2d319992da703ee6" providerId="LiveId" clId="{53A1251E-07E6-42FB-8725-EA9C4EDF47DF}" dt="2024-07-25T11:41:01.839" v="35" actId="478"/>
          <ac:spMkLst>
            <pc:docMk/>
            <pc:sldMk cId="3103947854" sldId="263"/>
            <ac:spMk id="18" creationId="{88F2D0AD-840D-9F90-BA60-08E87CA07146}"/>
          </ac:spMkLst>
        </pc:spChg>
        <pc:spChg chg="del">
          <ac:chgData name="Ryo Suhara" userId="2d319992da703ee6" providerId="LiveId" clId="{53A1251E-07E6-42FB-8725-EA9C4EDF47DF}" dt="2024-07-25T11:41:06.393" v="36" actId="478"/>
          <ac:spMkLst>
            <pc:docMk/>
            <pc:sldMk cId="3103947854" sldId="263"/>
            <ac:spMk id="20" creationId="{97F6D910-2A08-95F0-8C1F-372ADE1ABB48}"/>
          </ac:spMkLst>
        </pc:spChg>
        <pc:spChg chg="del">
          <ac:chgData name="Ryo Suhara" userId="2d319992da703ee6" providerId="LiveId" clId="{53A1251E-07E6-42FB-8725-EA9C4EDF47DF}" dt="2024-07-25T11:41:08.786" v="37" actId="478"/>
          <ac:spMkLst>
            <pc:docMk/>
            <pc:sldMk cId="3103947854" sldId="263"/>
            <ac:spMk id="21" creationId="{D1559493-CBEF-2D2F-A96D-56FF4BD9248F}"/>
          </ac:spMkLst>
        </pc:spChg>
        <pc:spChg chg="del">
          <ac:chgData name="Ryo Suhara" userId="2d319992da703ee6" providerId="LiveId" clId="{53A1251E-07E6-42FB-8725-EA9C4EDF47DF}" dt="2024-07-25T11:41:16.020" v="38" actId="478"/>
          <ac:spMkLst>
            <pc:docMk/>
            <pc:sldMk cId="3103947854" sldId="263"/>
            <ac:spMk id="23" creationId="{3A3FE5E9-8F45-2C45-4B6A-63787F6714AC}"/>
          </ac:spMkLst>
        </pc:spChg>
        <pc:picChg chg="add del mod">
          <ac:chgData name="Ryo Suhara" userId="2d319992da703ee6" providerId="LiveId" clId="{53A1251E-07E6-42FB-8725-EA9C4EDF47DF}" dt="2024-07-21T08:49:32.644" v="30" actId="478"/>
          <ac:picMkLst>
            <pc:docMk/>
            <pc:sldMk cId="3103947854" sldId="263"/>
            <ac:picMk id="14" creationId="{AB6D6EA0-AEB2-5EAA-C89B-DFE75124B1FE}"/>
          </ac:picMkLst>
        </pc:picChg>
        <pc:picChg chg="add del">
          <ac:chgData name="Ryo Suhara" userId="2d319992da703ee6" providerId="LiveId" clId="{53A1251E-07E6-42FB-8725-EA9C4EDF47DF}" dt="2024-07-21T09:22:52.033" v="34" actId="21"/>
          <ac:picMkLst>
            <pc:docMk/>
            <pc:sldMk cId="3103947854" sldId="263"/>
            <ac:picMk id="15" creationId="{53B91976-424D-EBB0-176E-8FB176390EA9}"/>
          </ac:picMkLst>
        </pc:picChg>
      </pc:sldChg>
      <pc:sldChg chg="addSp delSp modSp mod">
        <pc:chgData name="Ryo Suhara" userId="2d319992da703ee6" providerId="LiveId" clId="{53A1251E-07E6-42FB-8725-EA9C4EDF47DF}" dt="2024-08-01T05:41:46.419" v="68" actId="21"/>
        <pc:sldMkLst>
          <pc:docMk/>
          <pc:sldMk cId="2434214515" sldId="264"/>
        </pc:sldMkLst>
        <pc:spChg chg="mod">
          <ac:chgData name="Ryo Suhara" userId="2d319992da703ee6" providerId="LiveId" clId="{53A1251E-07E6-42FB-8725-EA9C4EDF47DF}" dt="2024-08-01T05:41:08.677" v="58" actId="20577"/>
          <ac:spMkLst>
            <pc:docMk/>
            <pc:sldMk cId="2434214515" sldId="264"/>
            <ac:spMk id="22" creationId="{3EAA291F-9F59-582A-208B-EBD8534B231C}"/>
          </ac:spMkLst>
        </pc:spChg>
        <pc:spChg chg="mod">
          <ac:chgData name="Ryo Suhara" userId="2d319992da703ee6" providerId="LiveId" clId="{53A1251E-07E6-42FB-8725-EA9C4EDF47DF}" dt="2024-08-01T05:41:19.104" v="64" actId="20577"/>
          <ac:spMkLst>
            <pc:docMk/>
            <pc:sldMk cId="2434214515" sldId="264"/>
            <ac:spMk id="24" creationId="{3929342C-2504-7339-D8D9-2EDA5AA1D765}"/>
          </ac:spMkLst>
        </pc:spChg>
        <pc:spChg chg="mod">
          <ac:chgData name="Ryo Suhara" userId="2d319992da703ee6" providerId="LiveId" clId="{53A1251E-07E6-42FB-8725-EA9C4EDF47DF}" dt="2024-08-01T05:41:16.692" v="62" actId="20577"/>
          <ac:spMkLst>
            <pc:docMk/>
            <pc:sldMk cId="2434214515" sldId="264"/>
            <ac:spMk id="25" creationId="{B2476A3A-E9CE-8BAD-38E8-DCD48C4D2401}"/>
          </ac:spMkLst>
        </pc:spChg>
        <pc:picChg chg="add del">
          <ac:chgData name="Ryo Suhara" userId="2d319992da703ee6" providerId="LiveId" clId="{53A1251E-07E6-42FB-8725-EA9C4EDF47DF}" dt="2024-07-21T09:21:17.641" v="32" actId="21"/>
          <ac:picMkLst>
            <pc:docMk/>
            <pc:sldMk cId="2434214515" sldId="264"/>
            <ac:picMk id="4" creationId="{4AEA68AA-AF69-5BE1-9916-B88DF384BB26}"/>
          </ac:picMkLst>
        </pc:picChg>
        <pc:picChg chg="add del">
          <ac:chgData name="Ryo Suhara" userId="2d319992da703ee6" providerId="LiveId" clId="{53A1251E-07E6-42FB-8725-EA9C4EDF47DF}" dt="2024-08-01T05:41:29.388" v="66" actId="21"/>
          <ac:picMkLst>
            <pc:docMk/>
            <pc:sldMk cId="2434214515" sldId="264"/>
            <ac:picMk id="4" creationId="{F55EC18A-2996-D84A-09A7-1760177D3451}"/>
          </ac:picMkLst>
        </pc:picChg>
        <pc:picChg chg="add del">
          <ac:chgData name="Ryo Suhara" userId="2d319992da703ee6" providerId="LiveId" clId="{53A1251E-07E6-42FB-8725-EA9C4EDF47DF}" dt="2024-08-01T05:41:46.419" v="68" actId="21"/>
          <ac:picMkLst>
            <pc:docMk/>
            <pc:sldMk cId="2434214515" sldId="264"/>
            <ac:picMk id="5" creationId="{DC51CDF6-B0F9-6EEF-4529-5540066E0F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87CE6-48E4-4866-A94A-1C6CA4E16E8A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0EED2-8A8C-4448-8E38-46FB2DAB5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35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04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3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7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30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6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8B7B-66EE-CFED-D1D4-104ED74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65222-9321-4BAD-EF5A-9218E7673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EB43-D4E0-5E92-3A8B-AAFC0142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A86C8-D6B7-E32D-80D3-C76FD245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049F-7D20-090E-8870-8C75D267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A0F9-1017-5D5B-483C-F6DE3640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B6B7C-9CF4-1F7F-DB75-2C9E1D0E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8FD9-9959-BCE6-6BFE-3BFF6E53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47D0-7277-CBD2-AD70-6E9D9856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40D0-1CD7-32D8-04ED-71EA0F0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3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2CC6F-B547-C28F-D0BE-6D200FC3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4056A-2CDE-05DB-2476-18C5B59FF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8D61-5236-66AA-7427-4905B2F2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60F9-B4EC-3B13-4196-046A7768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6A78-77C8-8C83-587C-7CC4D670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3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036-5781-2AC3-6937-D31E3099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2319-D8A7-2458-326E-FA1B21B6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4FF6-A5F4-ED6C-02E8-8D6F11DF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E8F6-5DA2-E320-6B4E-1A3A1575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03D6-24AB-796F-1777-5DAEE85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35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9B6-4858-8CF6-3162-9D23D9BA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C228-C0ED-19FC-291E-CF90D5DD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D9183-8135-0A8B-DD34-7D33C4A7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B412-36C7-2F3C-1486-13C0A49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020C-263B-3D98-B1BF-D783C1A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B9E8-7DD5-146A-0A24-015C2EC5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BED0-2FE0-C30F-C9ED-9D6C49841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CB3E-B7E8-EA57-A11F-4588FF630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B62E0-F654-E138-F664-077772E8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C88-6FC3-1902-FF44-DFC6030E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890D1-69ED-B325-71ED-85019FE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99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297-4795-7D0A-E531-D66A8F79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B9D70-EA91-795B-1C1B-3CEDAFB6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ADD9E-CAEF-16E2-F484-E3AE86FB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C9D56-B885-6F94-0EBD-538D488D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86E1B-798F-A590-6AE7-4C7D4DB09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16AEB-118B-857D-C29D-2B0EC93F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9285F-1D40-A801-C60E-17FC343F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9BA9D-8027-2BDA-80E9-66BAF785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80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BD83-40C7-1948-1D0A-8CEABEF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4E7EF-445C-FA22-99C8-F68577EB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D619-5313-2C5C-C4BF-1502416C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E7C8E-C555-0CFA-0C24-0C0DD129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65B24-EE0B-4D56-24E1-D7AC3539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087E9-B35F-A478-34EF-4241AAAB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CF9B2-FC33-F502-D1BF-67A575C9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8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FFD8-60D0-3D8C-3461-9428001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C0D6-70BD-C10A-A696-54557B52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00802-4328-9E6C-305B-539C40AD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769E-9AA4-C19A-546F-30C89235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C96F1-215C-B167-104E-34DF8DD5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3D32E-02CD-9FA4-2E6A-599DA48A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06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294A-9050-C449-2438-7091A32B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9D79B-3830-D023-48BD-514C477C2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201B-2404-1176-5F90-390B32C9F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A9E07-59D6-73EA-345D-41C6121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3972E-9918-F2B8-04DA-3373508F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EC2AE-7EF8-F885-45B8-70DAF89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D9CE3-6229-CD84-666A-73B66D2F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81406-B5A8-8C20-EBE9-F8B04A97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ECA6-0F10-C038-3711-B24384EE9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1B77B-977B-4512-96B9-38DFE5BC94C7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494F-5045-ECC0-73D1-7A69C6DEE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66C2-0BAB-0C63-4A61-C4E8EACFB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9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2859396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Messaging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EC88D-1F25-1B7B-4EE7-7014FF78E956}"/>
              </a:ext>
            </a:extLst>
          </p:cNvPr>
          <p:cNvSpPr/>
          <p:nvPr/>
        </p:nvSpPr>
        <p:spPr>
          <a:xfrm>
            <a:off x="2083434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12535192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(Ads Click)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74053-F01E-16EE-2B9D-922691E19D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-214168" y="3902451"/>
            <a:ext cx="229760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EE2A3A-E260-6D52-35B3-17079E16311F}"/>
              </a:ext>
            </a:extLst>
          </p:cNvPr>
          <p:cNvCxnSpPr>
            <a:cxnSpLocks/>
            <a:stCxn id="6" idx="0"/>
            <a:endCxn id="26" idx="0"/>
          </p:cNvCxnSpPr>
          <p:nvPr/>
        </p:nvCxnSpPr>
        <p:spPr>
          <a:xfrm rot="5400000" flipH="1" flipV="1">
            <a:off x="2924121" y="-2283875"/>
            <a:ext cx="1472331" cy="10394137"/>
          </a:xfrm>
          <a:prstGeom prst="bentConnector3">
            <a:avLst>
              <a:gd name="adj1" fmla="val 218490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083A1E-8D0C-7285-359C-7EAF91FE1408}"/>
              </a:ext>
            </a:extLst>
          </p:cNvPr>
          <p:cNvGrpSpPr/>
          <p:nvPr/>
        </p:nvGrpSpPr>
        <p:grpSpPr>
          <a:xfrm>
            <a:off x="7346963" y="2177027"/>
            <a:ext cx="3139440" cy="3260503"/>
            <a:chOff x="5527040" y="2200496"/>
            <a:chExt cx="3139440" cy="32605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A280B6-1E83-C9F5-B899-D48CC3D9EA34}"/>
                </a:ext>
              </a:extLst>
            </p:cNvPr>
            <p:cNvSpPr/>
            <p:nvPr/>
          </p:nvSpPr>
          <p:spPr>
            <a:xfrm>
              <a:off x="5527040" y="2390841"/>
              <a:ext cx="3139440" cy="3070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E9F7-6BE5-C233-AD58-F15371D89F98}"/>
                </a:ext>
              </a:extLst>
            </p:cNvPr>
            <p:cNvSpPr/>
            <p:nvPr/>
          </p:nvSpPr>
          <p:spPr>
            <a:xfrm>
              <a:off x="5714818" y="3831953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Persuasiveness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1592AE-1B54-CF18-5ABC-3D2858FFFE4B}"/>
                </a:ext>
              </a:extLst>
            </p:cNvPr>
            <p:cNvSpPr/>
            <p:nvPr/>
          </p:nvSpPr>
          <p:spPr>
            <a:xfrm>
              <a:off x="5714818" y="4661652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Improved Interest to Product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D6AE16-312B-BBC0-71DB-FB8F59E9DC6C}"/>
                </a:ext>
              </a:extLst>
            </p:cNvPr>
            <p:cNvSpPr/>
            <p:nvPr/>
          </p:nvSpPr>
          <p:spPr>
            <a:xfrm>
              <a:off x="5714818" y="3030195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Favorability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31F6E-7D7F-B79C-172E-547CF4E11884}"/>
                </a:ext>
              </a:extLst>
            </p:cNvPr>
            <p:cNvSpPr/>
            <p:nvPr/>
          </p:nvSpPr>
          <p:spPr>
            <a:xfrm>
              <a:off x="5714818" y="2200496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Overall Attitude Towards Ad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B051EE-474A-DE7D-4D29-ACE564627C3C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728662" y="3902451"/>
            <a:ext cx="261830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25B79E-58BE-3F39-2CEC-1EB1F9704C13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10486403" y="3902451"/>
            <a:ext cx="204878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E058EAE-9A28-8AD5-EB47-02477AF40C96}"/>
              </a:ext>
            </a:extLst>
          </p:cNvPr>
          <p:cNvSpPr/>
          <p:nvPr/>
        </p:nvSpPr>
        <p:spPr>
          <a:xfrm>
            <a:off x="2083434" y="1263680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Credibility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CCBF5A-0FEF-9F7E-C558-BBE21E988B49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-214168" y="1516773"/>
            <a:ext cx="2297602" cy="23856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B6873E9-7AD1-8DAB-3271-C1BD0B141F81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6160512" y="-4047936"/>
            <a:ext cx="12700" cy="15394588"/>
          </a:xfrm>
          <a:prstGeom prst="bentConnector3">
            <a:avLst>
              <a:gd name="adj1" fmla="val 25389472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6AF18-C704-8FEC-A084-316DB5A39014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4728662" y="1516773"/>
            <a:ext cx="2618301" cy="23856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FAE91E-033F-8583-A198-2C7ED2575F8E}"/>
              </a:ext>
            </a:extLst>
          </p:cNvPr>
          <p:cNvCxnSpPr>
            <a:cxnSpLocks/>
            <a:stCxn id="7" idx="0"/>
            <a:endCxn id="59" idx="2"/>
          </p:cNvCxnSpPr>
          <p:nvPr/>
        </p:nvCxnSpPr>
        <p:spPr>
          <a:xfrm flipV="1">
            <a:off x="3406048" y="1769866"/>
            <a:ext cx="0" cy="18794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47B8FF-0EC5-2604-B493-777F2FFF1106}"/>
              </a:ext>
            </a:extLst>
          </p:cNvPr>
          <p:cNvSpPr txBox="1"/>
          <p:nvPr/>
        </p:nvSpPr>
        <p:spPr>
          <a:xfrm>
            <a:off x="709597" y="3474999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H6.1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E8E53-A31A-55B8-DA4A-466A6149B514}"/>
              </a:ext>
            </a:extLst>
          </p:cNvPr>
          <p:cNvSpPr txBox="1"/>
          <p:nvPr/>
        </p:nvSpPr>
        <p:spPr>
          <a:xfrm>
            <a:off x="709596" y="3187113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H5.1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521AC-C7F8-CBBE-5197-825686E7403D}"/>
              </a:ext>
            </a:extLst>
          </p:cNvPr>
          <p:cNvSpPr txBox="1"/>
          <p:nvPr/>
        </p:nvSpPr>
        <p:spPr>
          <a:xfrm>
            <a:off x="3459941" y="2364745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H5.2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6BC28-69EE-8E67-4800-ECC3F765C330}"/>
              </a:ext>
            </a:extLst>
          </p:cNvPr>
          <p:cNvSpPr txBox="1"/>
          <p:nvPr/>
        </p:nvSpPr>
        <p:spPr>
          <a:xfrm>
            <a:off x="5556250" y="3464695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</a:t>
            </a:r>
            <a:r>
              <a:rPr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C9D97-F771-0057-88DE-E9B6BAC72D15}"/>
              </a:ext>
            </a:extLst>
          </p:cNvPr>
          <p:cNvSpPr txBox="1"/>
          <p:nvPr/>
        </p:nvSpPr>
        <p:spPr>
          <a:xfrm>
            <a:off x="5817419" y="2170679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H5.4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B406D-1F67-C3F0-CA95-9F313FB99E8E}"/>
              </a:ext>
            </a:extLst>
          </p:cNvPr>
          <p:cNvSpPr txBox="1"/>
          <p:nvPr/>
        </p:nvSpPr>
        <p:spPr>
          <a:xfrm>
            <a:off x="11153140" y="3471043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H5.5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2859396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Messaging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EC88D-1F25-1B7B-4EE7-7014FF78E956}"/>
              </a:ext>
            </a:extLst>
          </p:cNvPr>
          <p:cNvSpPr/>
          <p:nvPr/>
        </p:nvSpPr>
        <p:spPr>
          <a:xfrm>
            <a:off x="2083434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12535192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(Ads Click)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74053-F01E-16EE-2B9D-922691E19D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-214168" y="3902451"/>
            <a:ext cx="229760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EE2A3A-E260-6D52-35B3-17079E16311F}"/>
              </a:ext>
            </a:extLst>
          </p:cNvPr>
          <p:cNvCxnSpPr>
            <a:cxnSpLocks/>
            <a:stCxn id="6" idx="0"/>
            <a:endCxn id="26" idx="0"/>
          </p:cNvCxnSpPr>
          <p:nvPr/>
        </p:nvCxnSpPr>
        <p:spPr>
          <a:xfrm rot="5400000" flipH="1" flipV="1">
            <a:off x="2924121" y="-2283875"/>
            <a:ext cx="1472331" cy="10394137"/>
          </a:xfrm>
          <a:prstGeom prst="bentConnector3">
            <a:avLst>
              <a:gd name="adj1" fmla="val 218490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083A1E-8D0C-7285-359C-7EAF91FE1408}"/>
              </a:ext>
            </a:extLst>
          </p:cNvPr>
          <p:cNvGrpSpPr/>
          <p:nvPr/>
        </p:nvGrpSpPr>
        <p:grpSpPr>
          <a:xfrm>
            <a:off x="7346963" y="2177027"/>
            <a:ext cx="3139440" cy="3260503"/>
            <a:chOff x="5527040" y="2200496"/>
            <a:chExt cx="3139440" cy="32605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A280B6-1E83-C9F5-B899-D48CC3D9EA34}"/>
                </a:ext>
              </a:extLst>
            </p:cNvPr>
            <p:cNvSpPr/>
            <p:nvPr/>
          </p:nvSpPr>
          <p:spPr>
            <a:xfrm>
              <a:off x="5527040" y="2390841"/>
              <a:ext cx="3139440" cy="3070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E9F7-6BE5-C233-AD58-F15371D89F98}"/>
                </a:ext>
              </a:extLst>
            </p:cNvPr>
            <p:cNvSpPr/>
            <p:nvPr/>
          </p:nvSpPr>
          <p:spPr>
            <a:xfrm>
              <a:off x="5714818" y="3831953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Persuasiveness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1592AE-1B54-CF18-5ABC-3D2858FFFE4B}"/>
                </a:ext>
              </a:extLst>
            </p:cNvPr>
            <p:cNvSpPr/>
            <p:nvPr/>
          </p:nvSpPr>
          <p:spPr>
            <a:xfrm>
              <a:off x="5714818" y="4661652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Improved Interest to Product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D6AE16-312B-BBC0-71DB-FB8F59E9DC6C}"/>
                </a:ext>
              </a:extLst>
            </p:cNvPr>
            <p:cNvSpPr/>
            <p:nvPr/>
          </p:nvSpPr>
          <p:spPr>
            <a:xfrm>
              <a:off x="5714818" y="3030195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Favorability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31F6E-7D7F-B79C-172E-547CF4E11884}"/>
                </a:ext>
              </a:extLst>
            </p:cNvPr>
            <p:cNvSpPr/>
            <p:nvPr/>
          </p:nvSpPr>
          <p:spPr>
            <a:xfrm>
              <a:off x="5714818" y="2200496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Overall Attitude towards Ad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B051EE-474A-DE7D-4D29-ACE564627C3C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728662" y="3902451"/>
            <a:ext cx="261830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25B79E-58BE-3F39-2CEC-1EB1F9704C13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10486403" y="3902451"/>
            <a:ext cx="204878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E058EAE-9A28-8AD5-EB47-02477AF40C96}"/>
              </a:ext>
            </a:extLst>
          </p:cNvPr>
          <p:cNvSpPr/>
          <p:nvPr/>
        </p:nvSpPr>
        <p:spPr>
          <a:xfrm>
            <a:off x="2083434" y="1263680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Credibility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CCBF5A-0FEF-9F7E-C558-BBE21E988B49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-214168" y="1516773"/>
            <a:ext cx="2297602" cy="23856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B6873E9-7AD1-8DAB-3271-C1BD0B141F81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6160512" y="-4047936"/>
            <a:ext cx="12700" cy="15394588"/>
          </a:xfrm>
          <a:prstGeom prst="bentConnector3">
            <a:avLst>
              <a:gd name="adj1" fmla="val 25389472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39F911-D67A-82DE-F564-B035A5C01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22923"/>
              </p:ext>
            </p:extLst>
          </p:nvPr>
        </p:nvGraphicFramePr>
        <p:xfrm>
          <a:off x="256926" y="406417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9.72(0.026)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14.21(0.005)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17.43(0.000)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9.74(0.041)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BBCD8F5-1B70-5352-8A36-C235C4A3B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79346"/>
              </p:ext>
            </p:extLst>
          </p:nvPr>
        </p:nvGraphicFramePr>
        <p:xfrm>
          <a:off x="3642169" y="2100031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A27AEEA-412C-850C-55BF-2A3E2029B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86764"/>
              </p:ext>
            </p:extLst>
          </p:nvPr>
        </p:nvGraphicFramePr>
        <p:xfrm>
          <a:off x="-331545" y="1210920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-3.93(0.174)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-2.32(0.488)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-1.79(0.550)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0.29(0.921)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519553D-BA3A-09B9-1563-6BF21DEAF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75872"/>
              </p:ext>
            </p:extLst>
          </p:nvPr>
        </p:nvGraphicFramePr>
        <p:xfrm>
          <a:off x="5790292" y="1153042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111CB0D-218C-A5A0-C992-ABDDB0E71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49242"/>
              </p:ext>
            </p:extLst>
          </p:nvPr>
        </p:nvGraphicFramePr>
        <p:xfrm>
          <a:off x="5360106" y="412202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449B366-DDE1-440E-C851-360218506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32825"/>
              </p:ext>
            </p:extLst>
          </p:nvPr>
        </p:nvGraphicFramePr>
        <p:xfrm>
          <a:off x="9028616" y="741582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1.85(0.399)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-1.38(0.559)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-0.20(0.925)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-2.67(0.144)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6DE7987-050B-D4FA-2974-FB8DA82E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90836"/>
              </p:ext>
            </p:extLst>
          </p:nvPr>
        </p:nvGraphicFramePr>
        <p:xfrm>
          <a:off x="14071958" y="741582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-1.90(0.320)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2.73(0.339)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0.58(0.761)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-1.79(0.200)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3B51979-BECE-5DC5-403E-54761C67D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17180"/>
              </p:ext>
            </p:extLst>
          </p:nvPr>
        </p:nvGraphicFramePr>
        <p:xfrm>
          <a:off x="10919230" y="4149538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1.04(0.000)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93B3CD-D62B-67C1-8087-234CE9523872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4728662" y="1516773"/>
            <a:ext cx="2618301" cy="23856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EEE44-4DE8-C80D-4091-6B710CCF04F5}"/>
              </a:ext>
            </a:extLst>
          </p:cNvPr>
          <p:cNvCxnSpPr>
            <a:cxnSpLocks/>
            <a:stCxn id="7" idx="0"/>
            <a:endCxn id="59" idx="2"/>
          </p:cNvCxnSpPr>
          <p:nvPr/>
        </p:nvCxnSpPr>
        <p:spPr>
          <a:xfrm flipV="1">
            <a:off x="3406048" y="1769866"/>
            <a:ext cx="0" cy="18794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0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C6BD7B6-4442-749E-07DF-DB7D72C9AE9A}"/>
              </a:ext>
            </a:extLst>
          </p:cNvPr>
          <p:cNvSpPr/>
          <p:nvPr/>
        </p:nvSpPr>
        <p:spPr>
          <a:xfrm>
            <a:off x="5724076" y="1879693"/>
            <a:ext cx="3107103" cy="3484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3103678" y="3370944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Responses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5933442" y="355418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1AA7-4BC0-2B52-1C10-B82D417DAB0B}"/>
              </a:ext>
            </a:extLst>
          </p:cNvPr>
          <p:cNvSpPr/>
          <p:nvPr/>
        </p:nvSpPr>
        <p:spPr>
          <a:xfrm>
            <a:off x="5933443" y="253274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255E55-79ED-AB6E-4EB6-B18DD63EEAC4}"/>
              </a:ext>
            </a:extLst>
          </p:cNvPr>
          <p:cNvSpPr/>
          <p:nvPr/>
        </p:nvSpPr>
        <p:spPr>
          <a:xfrm>
            <a:off x="5933442" y="457562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emotion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2B4A7F-612F-9909-5801-9983C5B129CF}"/>
              </a:ext>
            </a:extLst>
          </p:cNvPr>
          <p:cNvCxnSpPr>
            <a:cxnSpLocks/>
            <a:stCxn id="6" idx="0"/>
            <a:endCxn id="102" idx="0"/>
          </p:cNvCxnSpPr>
          <p:nvPr/>
        </p:nvCxnSpPr>
        <p:spPr>
          <a:xfrm rot="5400000" flipH="1" flipV="1">
            <a:off x="5179133" y="-3589253"/>
            <a:ext cx="12700" cy="13920394"/>
          </a:xfrm>
          <a:prstGeom prst="bentConnector3">
            <a:avLst>
              <a:gd name="adj1" fmla="val 25010528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86DD05-CE01-88A8-FC3A-F3AF7BDB5325}"/>
              </a:ext>
            </a:extLst>
          </p:cNvPr>
          <p:cNvSpPr/>
          <p:nvPr/>
        </p:nvSpPr>
        <p:spPr>
          <a:xfrm>
            <a:off x="5963922" y="1646921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Attitude towards AI agent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854D8-0573-F344-B869-B17035135DC9}"/>
              </a:ext>
            </a:extLst>
          </p:cNvPr>
          <p:cNvSpPr/>
          <p:nvPr/>
        </p:nvSpPr>
        <p:spPr>
          <a:xfrm>
            <a:off x="10743132" y="3370944"/>
            <a:ext cx="2792395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</a:t>
            </a:r>
          </a:p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(Duration/Repeat usage likelihood)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11563-EDE2-D2F6-D23A-7EBAA49FE369}"/>
              </a:ext>
            </a:extLst>
          </p:cNvPr>
          <p:cNvSpPr/>
          <p:nvPr/>
        </p:nvSpPr>
        <p:spPr>
          <a:xfrm>
            <a:off x="1316950" y="3368989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F172A3-574F-E2AE-217E-BE11696C79FC}"/>
              </a:ext>
            </a:extLst>
          </p:cNvPr>
          <p:cNvCxnSpPr>
            <a:cxnSpLocks/>
            <a:stCxn id="16" idx="0"/>
            <a:endCxn id="92" idx="0"/>
          </p:cNvCxnSpPr>
          <p:nvPr/>
        </p:nvCxnSpPr>
        <p:spPr>
          <a:xfrm rot="5400000" flipH="1" flipV="1">
            <a:off x="4102016" y="184469"/>
            <a:ext cx="1722068" cy="4646972"/>
          </a:xfrm>
          <a:prstGeom prst="bentConnector3">
            <a:avLst>
              <a:gd name="adj1" fmla="val 183841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0ABD4A-867C-7036-B054-768288CD30A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-458450" y="3622082"/>
            <a:ext cx="1775400" cy="19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73E6A8-0FBB-B6BE-F31F-3116524720F3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3962178" y="3622082"/>
            <a:ext cx="1761898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EB7EF7-1B51-BBDE-8DEE-188690FF20B6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8831179" y="3622083"/>
            <a:ext cx="1911953" cy="19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AA291F-9F59-582A-208B-EBD8534B231C}"/>
              </a:ext>
            </a:extLst>
          </p:cNvPr>
          <p:cNvSpPr txBox="1"/>
          <p:nvPr/>
        </p:nvSpPr>
        <p:spPr>
          <a:xfrm>
            <a:off x="95864" y="3186278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H5.1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9342C-2504-7339-D8D9-2EDA5AA1D765}"/>
              </a:ext>
            </a:extLst>
          </p:cNvPr>
          <p:cNvSpPr txBox="1"/>
          <p:nvPr/>
        </p:nvSpPr>
        <p:spPr>
          <a:xfrm>
            <a:off x="4484379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.2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476A3A-E9CE-8BAD-38E8-DCD48C4D2401}"/>
              </a:ext>
            </a:extLst>
          </p:cNvPr>
          <p:cNvSpPr txBox="1"/>
          <p:nvPr/>
        </p:nvSpPr>
        <p:spPr>
          <a:xfrm>
            <a:off x="9437712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H5.3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1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C6BD7B6-4442-749E-07DF-DB7D72C9AE9A}"/>
              </a:ext>
            </a:extLst>
          </p:cNvPr>
          <p:cNvSpPr/>
          <p:nvPr/>
        </p:nvSpPr>
        <p:spPr>
          <a:xfrm>
            <a:off x="5724076" y="1879693"/>
            <a:ext cx="3107103" cy="3484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3103678" y="3370944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Responses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5933442" y="355418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1AA7-4BC0-2B52-1C10-B82D417DAB0B}"/>
              </a:ext>
            </a:extLst>
          </p:cNvPr>
          <p:cNvSpPr/>
          <p:nvPr/>
        </p:nvSpPr>
        <p:spPr>
          <a:xfrm>
            <a:off x="5933443" y="253274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255E55-79ED-AB6E-4EB6-B18DD63EEAC4}"/>
              </a:ext>
            </a:extLst>
          </p:cNvPr>
          <p:cNvSpPr/>
          <p:nvPr/>
        </p:nvSpPr>
        <p:spPr>
          <a:xfrm>
            <a:off x="5933442" y="457562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emotion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2B4A7F-612F-9909-5801-9983C5B129CF}"/>
              </a:ext>
            </a:extLst>
          </p:cNvPr>
          <p:cNvCxnSpPr>
            <a:cxnSpLocks/>
            <a:stCxn id="6" idx="0"/>
            <a:endCxn id="102" idx="0"/>
          </p:cNvCxnSpPr>
          <p:nvPr/>
        </p:nvCxnSpPr>
        <p:spPr>
          <a:xfrm rot="5400000" flipH="1" flipV="1">
            <a:off x="5179133" y="-3589253"/>
            <a:ext cx="12700" cy="13920394"/>
          </a:xfrm>
          <a:prstGeom prst="bentConnector3">
            <a:avLst>
              <a:gd name="adj1" fmla="val 25010528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86DD05-CE01-88A8-FC3A-F3AF7BDB5325}"/>
              </a:ext>
            </a:extLst>
          </p:cNvPr>
          <p:cNvSpPr/>
          <p:nvPr/>
        </p:nvSpPr>
        <p:spPr>
          <a:xfrm>
            <a:off x="5963922" y="1646921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Attitude towards AI agent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854D8-0573-F344-B869-B17035135DC9}"/>
              </a:ext>
            </a:extLst>
          </p:cNvPr>
          <p:cNvSpPr/>
          <p:nvPr/>
        </p:nvSpPr>
        <p:spPr>
          <a:xfrm>
            <a:off x="10743132" y="3370944"/>
            <a:ext cx="2792395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</a:t>
            </a:r>
          </a:p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(Duration/Repeat usage likelihood)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11563-EDE2-D2F6-D23A-7EBAA49FE369}"/>
              </a:ext>
            </a:extLst>
          </p:cNvPr>
          <p:cNvSpPr/>
          <p:nvPr/>
        </p:nvSpPr>
        <p:spPr>
          <a:xfrm>
            <a:off x="1316950" y="3368989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F172A3-574F-E2AE-217E-BE11696C79FC}"/>
              </a:ext>
            </a:extLst>
          </p:cNvPr>
          <p:cNvCxnSpPr>
            <a:cxnSpLocks/>
            <a:stCxn id="16" idx="0"/>
            <a:endCxn id="92" idx="0"/>
          </p:cNvCxnSpPr>
          <p:nvPr/>
        </p:nvCxnSpPr>
        <p:spPr>
          <a:xfrm rot="5400000" flipH="1" flipV="1">
            <a:off x="4102016" y="184469"/>
            <a:ext cx="1722068" cy="4646972"/>
          </a:xfrm>
          <a:prstGeom prst="bentConnector3">
            <a:avLst>
              <a:gd name="adj1" fmla="val 183841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62F9BE-62FC-2FC2-2E24-07BABE30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3749"/>
              </p:ext>
            </p:extLst>
          </p:nvPr>
        </p:nvGraphicFramePr>
        <p:xfrm>
          <a:off x="-241705" y="3875768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-4.91(0.175)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-3.56(0.367)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6.36(0.076)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6.21(0.116)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4495B1-9B3A-E852-6FA8-94D60B328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54156"/>
              </p:ext>
            </p:extLst>
          </p:nvPr>
        </p:nvGraphicFramePr>
        <p:xfrm>
          <a:off x="7562052" y="33396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1.98(0.172)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1.77(0.23)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-0.13(0.943)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-1.19(0.486)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919F30-17B0-5FEA-FC38-2804591FE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98392"/>
              </p:ext>
            </p:extLst>
          </p:nvPr>
        </p:nvGraphicFramePr>
        <p:xfrm>
          <a:off x="12370673" y="33396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-2.59(0.253)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-2.66(0.303)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4.87(0.013)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0.45(0.866)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189142-568D-D250-4590-1338C2EC0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41731"/>
              </p:ext>
            </p:extLst>
          </p:nvPr>
        </p:nvGraphicFramePr>
        <p:xfrm>
          <a:off x="4116154" y="388367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0.49(0.000)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B3B0548-56CC-C673-3A9C-7B78D21EB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13851"/>
              </p:ext>
            </p:extLst>
          </p:nvPr>
        </p:nvGraphicFramePr>
        <p:xfrm>
          <a:off x="9135210" y="3875768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0.28(0.266)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0.97(0.000)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0.40(0.105)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4CFB29-9912-47A3-B931-5F5C106B8BB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-458450" y="3622082"/>
            <a:ext cx="1775400" cy="19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657C8F-240E-D551-D2CD-209CD00228D8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3962178" y="3622082"/>
            <a:ext cx="1761898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33BE3-C7EC-3DC6-A598-2AAE18D6EA1A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8831179" y="3622083"/>
            <a:ext cx="1911953" cy="19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6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21524A5-800F-F289-D242-7E8836A3B3D2}"/>
              </a:ext>
            </a:extLst>
          </p:cNvPr>
          <p:cNvSpPr/>
          <p:nvPr/>
        </p:nvSpPr>
        <p:spPr>
          <a:xfrm>
            <a:off x="942054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 (reversed score)</a:t>
            </a:r>
            <a:endParaRPr kumimoji="1" lang="ja-JP" alt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21804-49ED-1730-872B-39BCBE88E10C}"/>
              </a:ext>
            </a:extLst>
          </p:cNvPr>
          <p:cNvSpPr/>
          <p:nvPr/>
        </p:nvSpPr>
        <p:spPr>
          <a:xfrm>
            <a:off x="6496633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 (median)</a:t>
            </a:r>
            <a:endParaRPr kumimoji="1" lang="ja-JP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59442F-1378-7D6E-38BC-3433C37F6546}"/>
              </a:ext>
            </a:extLst>
          </p:cNvPr>
          <p:cNvSpPr txBox="1"/>
          <p:nvPr/>
        </p:nvSpPr>
        <p:spPr>
          <a:xfrm>
            <a:off x="4768936" y="1728348"/>
            <a:ext cx="13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7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21524A5-800F-F289-D242-7E8836A3B3D2}"/>
              </a:ext>
            </a:extLst>
          </p:cNvPr>
          <p:cNvSpPr/>
          <p:nvPr/>
        </p:nvSpPr>
        <p:spPr>
          <a:xfrm>
            <a:off x="942054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Ads tailored for high Extraversion</a:t>
            </a:r>
            <a:endParaRPr kumimoji="1" lang="ja-JP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A91391-5288-3AB5-5F1B-646186C81A59}"/>
              </a:ext>
            </a:extLst>
          </p:cNvPr>
          <p:cNvSpPr txBox="1"/>
          <p:nvPr/>
        </p:nvSpPr>
        <p:spPr>
          <a:xfrm>
            <a:off x="814557" y="699654"/>
            <a:ext cx="473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 participants who score extraversion &gt; 3</a:t>
            </a:r>
            <a:endParaRPr kumimoji="1" lang="ja-JP" alt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21804-49ED-1730-872B-39BCBE88E10C}"/>
              </a:ext>
            </a:extLst>
          </p:cNvPr>
          <p:cNvSpPr/>
          <p:nvPr/>
        </p:nvSpPr>
        <p:spPr>
          <a:xfrm>
            <a:off x="6496633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</a:t>
            </a:r>
            <a:endParaRPr kumimoji="1" lang="ja-JP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59442F-1378-7D6E-38BC-3433C37F6546}"/>
              </a:ext>
            </a:extLst>
          </p:cNvPr>
          <p:cNvSpPr txBox="1"/>
          <p:nvPr/>
        </p:nvSpPr>
        <p:spPr>
          <a:xfrm>
            <a:off x="4768936" y="1728348"/>
            <a:ext cx="13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vs</a:t>
            </a:r>
            <a:endParaRPr kumimoji="1" lang="ja-JP" alt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DDAB9D-DAB4-FD02-3E27-83A4ABDCB01C}"/>
              </a:ext>
            </a:extLst>
          </p:cNvPr>
          <p:cNvSpPr/>
          <p:nvPr/>
        </p:nvSpPr>
        <p:spPr>
          <a:xfrm>
            <a:off x="942054" y="3272585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Ads tailored for high Consciousness</a:t>
            </a:r>
            <a:endParaRPr kumimoji="1" lang="ja-JP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00D450-F494-B965-0C45-909C883AEA84}"/>
              </a:ext>
            </a:extLst>
          </p:cNvPr>
          <p:cNvSpPr txBox="1"/>
          <p:nvPr/>
        </p:nvSpPr>
        <p:spPr>
          <a:xfrm>
            <a:off x="814557" y="278111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 participants who score Consciousness &gt; 3</a:t>
            </a:r>
            <a:endParaRPr kumimoji="1" lang="ja-JP" alt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146705-5D38-74A6-E10F-26D361F999B9}"/>
              </a:ext>
            </a:extLst>
          </p:cNvPr>
          <p:cNvSpPr/>
          <p:nvPr/>
        </p:nvSpPr>
        <p:spPr>
          <a:xfrm>
            <a:off x="6496633" y="3272585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</a:t>
            </a:r>
            <a:endParaRPr kumimoji="1" lang="ja-JP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7CB724-5A05-D6FE-2032-3AFD7D396C82}"/>
              </a:ext>
            </a:extLst>
          </p:cNvPr>
          <p:cNvSpPr txBox="1"/>
          <p:nvPr/>
        </p:nvSpPr>
        <p:spPr>
          <a:xfrm>
            <a:off x="4768936" y="3797781"/>
            <a:ext cx="13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vs</a:t>
            </a:r>
            <a:endParaRPr kumimoji="1" lang="ja-JP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8F5EB2-E092-3932-32FA-13ABB93AC31C}"/>
              </a:ext>
            </a:extLst>
          </p:cNvPr>
          <p:cNvSpPr txBox="1"/>
          <p:nvPr/>
        </p:nvSpPr>
        <p:spPr>
          <a:xfrm>
            <a:off x="814557" y="5154978"/>
            <a:ext cx="59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 the same for </a:t>
            </a:r>
            <a:r>
              <a:rPr kumimoji="1" lang="en-US" altLang="ja-JP" dirty="0" err="1"/>
              <a:t>open_mindedness</a:t>
            </a:r>
            <a:r>
              <a:rPr kumimoji="1" lang="en-US" altLang="ja-JP" dirty="0"/>
              <a:t> and agreeableness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130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92A2EB-01E9-6D5C-6478-98102414F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44625"/>
              </p:ext>
            </p:extLst>
          </p:nvPr>
        </p:nvGraphicFramePr>
        <p:xfrm>
          <a:off x="74186" y="1530913"/>
          <a:ext cx="662745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677">
                  <a:extLst>
                    <a:ext uri="{9D8B030D-6E8A-4147-A177-3AD203B41FA5}">
                      <a16:colId xmlns:a16="http://schemas.microsoft.com/office/drawing/2014/main" val="716414649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4099693805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110323134"/>
                    </a:ext>
                  </a:extLst>
                </a:gridCol>
                <a:gridCol w="822858">
                  <a:extLst>
                    <a:ext uri="{9D8B030D-6E8A-4147-A177-3AD203B41FA5}">
                      <a16:colId xmlns:a16="http://schemas.microsoft.com/office/drawing/2014/main" val="640418024"/>
                    </a:ext>
                  </a:extLst>
                </a:gridCol>
                <a:gridCol w="1104576">
                  <a:extLst>
                    <a:ext uri="{9D8B030D-6E8A-4147-A177-3AD203B41FA5}">
                      <a16:colId xmlns:a16="http://schemas.microsoft.com/office/drawing/2014/main" val="1742445295"/>
                    </a:ext>
                  </a:extLst>
                </a:gridCol>
                <a:gridCol w="1104576">
                  <a:extLst>
                    <a:ext uri="{9D8B030D-6E8A-4147-A177-3AD203B41FA5}">
                      <a16:colId xmlns:a16="http://schemas.microsoft.com/office/drawing/2014/main" val="162369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Overall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Median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6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Participant 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6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2.7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346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BDA69D9-3067-15B4-C8B7-36F2A9986C64}"/>
              </a:ext>
            </a:extLst>
          </p:cNvPr>
          <p:cNvSpPr txBox="1"/>
          <p:nvPr/>
        </p:nvSpPr>
        <p:spPr>
          <a:xfrm>
            <a:off x="216569" y="3556972"/>
            <a:ext cx="6627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/>
              <a:t>We generate ad text based on a blended personality derived from the median scores of four personality traits using GPT-4o.</a:t>
            </a:r>
          </a:p>
          <a:p>
            <a:pPr marL="285750" indent="-285750">
              <a:buFontTx/>
              <a:buChar char="-"/>
            </a:pPr>
            <a:r>
              <a:rPr kumimoji="1" lang="en-US" altLang="ja-JP" dirty="0"/>
              <a:t>The smaller the distance, the more a participant's characteristics align with those expected by GPT-4o when generating personalized ad text.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06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7990</TotalTime>
  <Words>463</Words>
  <Application>Microsoft Office PowerPoint</Application>
  <PresentationFormat>Widescreen</PresentationFormat>
  <Paragraphs>211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 Suhara</dc:creator>
  <cp:lastModifiedBy>Ryo Suhara</cp:lastModifiedBy>
  <cp:revision>1</cp:revision>
  <dcterms:created xsi:type="dcterms:W3CDTF">2024-05-02T17:23:43Z</dcterms:created>
  <dcterms:modified xsi:type="dcterms:W3CDTF">2024-08-01T05:41:48Z</dcterms:modified>
</cp:coreProperties>
</file>