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0"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9A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CBE26-52FA-4F7D-AAD7-0A3F6A8B471B}" v="18" dt="2024-05-23T09:30:50.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64" autoAdjust="0"/>
  </p:normalViewPr>
  <p:slideViewPr>
    <p:cSldViewPr snapToGrid="0">
      <p:cViewPr>
        <p:scale>
          <a:sx n="30" d="100"/>
          <a:sy n="30" d="100"/>
        </p:scale>
        <p:origin x="2056"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o Suhara" userId="2d319992da703ee6" providerId="LiveId" clId="{AF5CBE26-52FA-4F7D-AAD7-0A3F6A8B471B}"/>
    <pc:docChg chg="undo redo custSel addSld delSld modSld">
      <pc:chgData name="Ryo Suhara" userId="2d319992da703ee6" providerId="LiveId" clId="{AF5CBE26-52FA-4F7D-AAD7-0A3F6A8B471B}" dt="2024-05-23T09:31:32.637" v="721" actId="478"/>
      <pc:docMkLst>
        <pc:docMk/>
      </pc:docMkLst>
      <pc:sldChg chg="del">
        <pc:chgData name="Ryo Suhara" userId="2d319992da703ee6" providerId="LiveId" clId="{AF5CBE26-52FA-4F7D-AAD7-0A3F6A8B471B}" dt="2024-05-23T08:09:47.291" v="389" actId="47"/>
        <pc:sldMkLst>
          <pc:docMk/>
          <pc:sldMk cId="1811338341" sldId="256"/>
        </pc:sldMkLst>
      </pc:sldChg>
      <pc:sldChg chg="addSp delSp modSp mod modNotesTx">
        <pc:chgData name="Ryo Suhara" userId="2d319992da703ee6" providerId="LiveId" clId="{AF5CBE26-52FA-4F7D-AAD7-0A3F6A8B471B}" dt="2024-05-23T09:30:05.615" v="712" actId="478"/>
        <pc:sldMkLst>
          <pc:docMk/>
          <pc:sldMk cId="2460463819" sldId="257"/>
        </pc:sldMkLst>
        <pc:spChg chg="add del mod">
          <ac:chgData name="Ryo Suhara" userId="2d319992da703ee6" providerId="LiveId" clId="{AF5CBE26-52FA-4F7D-AAD7-0A3F6A8B471B}" dt="2024-05-23T09:24:36.599" v="405" actId="478"/>
          <ac:spMkLst>
            <pc:docMk/>
            <pc:sldMk cId="2460463819" sldId="257"/>
            <ac:spMk id="2" creationId="{4CC36338-2C47-4659-98E1-AA73DDA88EC1}"/>
          </ac:spMkLst>
        </pc:spChg>
        <pc:spChg chg="add del mod">
          <ac:chgData name="Ryo Suhara" userId="2d319992da703ee6" providerId="LiveId" clId="{AF5CBE26-52FA-4F7D-AAD7-0A3F6A8B471B}" dt="2024-05-23T09:24:36.599" v="405" actId="478"/>
          <ac:spMkLst>
            <pc:docMk/>
            <pc:sldMk cId="2460463819" sldId="257"/>
            <ac:spMk id="3" creationId="{195F50C4-8423-4EE1-68B8-1D9478A1F91F}"/>
          </ac:spMkLst>
        </pc:spChg>
        <pc:spChg chg="mod">
          <ac:chgData name="Ryo Suhara" userId="2d319992da703ee6" providerId="LiveId" clId="{AF5CBE26-52FA-4F7D-AAD7-0A3F6A8B471B}" dt="2024-05-23T07:57:08.260" v="297" actId="1036"/>
          <ac:spMkLst>
            <pc:docMk/>
            <pc:sldMk cId="2460463819" sldId="257"/>
            <ac:spMk id="4" creationId="{EF5A159B-79B3-46E6-8883-CF8E313C949D}"/>
          </ac:spMkLst>
        </pc:spChg>
        <pc:spChg chg="mod">
          <ac:chgData name="Ryo Suhara" userId="2d319992da703ee6" providerId="LiveId" clId="{AF5CBE26-52FA-4F7D-AAD7-0A3F6A8B471B}" dt="2024-05-23T07:57:08.260" v="297" actId="1036"/>
          <ac:spMkLst>
            <pc:docMk/>
            <pc:sldMk cId="2460463819" sldId="257"/>
            <ac:spMk id="5" creationId="{5846F5D1-0713-0BA5-6ED0-0F2C589AF39B}"/>
          </ac:spMkLst>
        </pc:spChg>
        <pc:spChg chg="mod">
          <ac:chgData name="Ryo Suhara" userId="2d319992da703ee6" providerId="LiveId" clId="{AF5CBE26-52FA-4F7D-AAD7-0A3F6A8B471B}" dt="2024-05-23T09:25:16.354" v="468" actId="14100"/>
          <ac:spMkLst>
            <pc:docMk/>
            <pc:sldMk cId="2460463819" sldId="257"/>
            <ac:spMk id="6" creationId="{E85AE237-C7E9-847C-DEDF-53C72A79B17F}"/>
          </ac:spMkLst>
        </pc:spChg>
        <pc:spChg chg="mod">
          <ac:chgData name="Ryo Suhara" userId="2d319992da703ee6" providerId="LiveId" clId="{AF5CBE26-52FA-4F7D-AAD7-0A3F6A8B471B}" dt="2024-05-23T07:53:37.428" v="231" actId="207"/>
          <ac:spMkLst>
            <pc:docMk/>
            <pc:sldMk cId="2460463819" sldId="257"/>
            <ac:spMk id="7" creationId="{F5645E12-E80D-FF52-BB20-F795FF7805D9}"/>
          </ac:spMkLst>
        </pc:spChg>
        <pc:spChg chg="mod">
          <ac:chgData name="Ryo Suhara" userId="2d319992da703ee6" providerId="LiveId" clId="{AF5CBE26-52FA-4F7D-AAD7-0A3F6A8B471B}" dt="2024-05-23T07:53:37.428" v="231" actId="207"/>
          <ac:spMkLst>
            <pc:docMk/>
            <pc:sldMk cId="2460463819" sldId="257"/>
            <ac:spMk id="8" creationId="{49D9B622-6135-5DF6-54A1-6C8148903CB8}"/>
          </ac:spMkLst>
        </pc:spChg>
        <pc:spChg chg="mod">
          <ac:chgData name="Ryo Suhara" userId="2d319992da703ee6" providerId="LiveId" clId="{AF5CBE26-52FA-4F7D-AAD7-0A3F6A8B471B}" dt="2024-05-23T07:53:58.975" v="233" actId="207"/>
          <ac:spMkLst>
            <pc:docMk/>
            <pc:sldMk cId="2460463819" sldId="257"/>
            <ac:spMk id="9" creationId="{E5A3273C-1396-2C87-50BE-6DB68AFD99DE}"/>
          </ac:spMkLst>
        </pc:spChg>
        <pc:spChg chg="add mod">
          <ac:chgData name="Ryo Suhara" userId="2d319992da703ee6" providerId="LiveId" clId="{AF5CBE26-52FA-4F7D-AAD7-0A3F6A8B471B}" dt="2024-05-23T09:24:52.185" v="435" actId="1035"/>
          <ac:spMkLst>
            <pc:docMk/>
            <pc:sldMk cId="2460463819" sldId="257"/>
            <ac:spMk id="10" creationId="{BCC8F71F-2439-93F8-291C-AC116D906336}"/>
          </ac:spMkLst>
        </pc:spChg>
        <pc:spChg chg="mod">
          <ac:chgData name="Ryo Suhara" userId="2d319992da703ee6" providerId="LiveId" clId="{AF5CBE26-52FA-4F7D-AAD7-0A3F6A8B471B}" dt="2024-05-23T07:57:08.260" v="297" actId="1036"/>
          <ac:spMkLst>
            <pc:docMk/>
            <pc:sldMk cId="2460463819" sldId="257"/>
            <ac:spMk id="15" creationId="{FDCA540E-2753-3DA0-07E7-C8DA2D942CC3}"/>
          </ac:spMkLst>
        </pc:spChg>
        <pc:spChg chg="mod">
          <ac:chgData name="Ryo Suhara" userId="2d319992da703ee6" providerId="LiveId" clId="{AF5CBE26-52FA-4F7D-AAD7-0A3F6A8B471B}" dt="2024-05-23T07:57:08.260" v="297" actId="1036"/>
          <ac:spMkLst>
            <pc:docMk/>
            <pc:sldMk cId="2460463819" sldId="257"/>
            <ac:spMk id="16" creationId="{42279FA4-1EDC-F8C2-CD07-7449F7D01DF6}"/>
          </ac:spMkLst>
        </pc:spChg>
        <pc:spChg chg="del mod">
          <ac:chgData name="Ryo Suhara" userId="2d319992da703ee6" providerId="LiveId" clId="{AF5CBE26-52FA-4F7D-AAD7-0A3F6A8B471B}" dt="2024-05-23T09:24:36.599" v="405" actId="478"/>
          <ac:spMkLst>
            <pc:docMk/>
            <pc:sldMk cId="2460463819" sldId="257"/>
            <ac:spMk id="18" creationId="{44163718-2E0E-632E-56BB-E876235B737E}"/>
          </ac:spMkLst>
        </pc:spChg>
        <pc:spChg chg="del">
          <ac:chgData name="Ryo Suhara" userId="2d319992da703ee6" providerId="LiveId" clId="{AF5CBE26-52FA-4F7D-AAD7-0A3F6A8B471B}" dt="2024-05-23T07:40:23.387" v="36" actId="478"/>
          <ac:spMkLst>
            <pc:docMk/>
            <pc:sldMk cId="2460463819" sldId="257"/>
            <ac:spMk id="19" creationId="{14557212-32BD-CBF7-5BD4-7F3BF0B255EF}"/>
          </ac:spMkLst>
        </pc:spChg>
        <pc:spChg chg="del">
          <ac:chgData name="Ryo Suhara" userId="2d319992da703ee6" providerId="LiveId" clId="{AF5CBE26-52FA-4F7D-AAD7-0A3F6A8B471B}" dt="2024-05-23T07:37:38.125" v="20" actId="478"/>
          <ac:spMkLst>
            <pc:docMk/>
            <pc:sldMk cId="2460463819" sldId="257"/>
            <ac:spMk id="20" creationId="{57EEF17E-EBD8-AA36-A60E-325B7891AAAE}"/>
          </ac:spMkLst>
        </pc:spChg>
        <pc:spChg chg="del mod">
          <ac:chgData name="Ryo Suhara" userId="2d319992da703ee6" providerId="LiveId" clId="{AF5CBE26-52FA-4F7D-AAD7-0A3F6A8B471B}" dt="2024-05-23T09:24:36.599" v="405" actId="478"/>
          <ac:spMkLst>
            <pc:docMk/>
            <pc:sldMk cId="2460463819" sldId="257"/>
            <ac:spMk id="21" creationId="{3016366C-B1CC-92C9-5769-9A462EEE0317}"/>
          </ac:spMkLst>
        </pc:spChg>
        <pc:spChg chg="mod">
          <ac:chgData name="Ryo Suhara" userId="2d319992da703ee6" providerId="LiveId" clId="{AF5CBE26-52FA-4F7D-AAD7-0A3F6A8B471B}" dt="2024-05-23T09:24:52.185" v="435" actId="1035"/>
          <ac:spMkLst>
            <pc:docMk/>
            <pc:sldMk cId="2460463819" sldId="257"/>
            <ac:spMk id="22" creationId="{099FAF06-9F15-0C25-4F8D-39CCA6716557}"/>
          </ac:spMkLst>
        </pc:spChg>
        <pc:spChg chg="del mod">
          <ac:chgData name="Ryo Suhara" userId="2d319992da703ee6" providerId="LiveId" clId="{AF5CBE26-52FA-4F7D-AAD7-0A3F6A8B471B}" dt="2024-05-23T07:43:37.756" v="91" actId="478"/>
          <ac:spMkLst>
            <pc:docMk/>
            <pc:sldMk cId="2460463819" sldId="257"/>
            <ac:spMk id="23" creationId="{58A7A68E-64C1-3536-84DD-D13B092D2926}"/>
          </ac:spMkLst>
        </pc:spChg>
        <pc:spChg chg="mod">
          <ac:chgData name="Ryo Suhara" userId="2d319992da703ee6" providerId="LiveId" clId="{AF5CBE26-52FA-4F7D-AAD7-0A3F6A8B471B}" dt="2024-05-23T09:24:52.185" v="435" actId="1035"/>
          <ac:spMkLst>
            <pc:docMk/>
            <pc:sldMk cId="2460463819" sldId="257"/>
            <ac:spMk id="24" creationId="{CFDFBE6E-2A29-6735-590B-3977F89FB69C}"/>
          </ac:spMkLst>
        </pc:spChg>
        <pc:spChg chg="del mod">
          <ac:chgData name="Ryo Suhara" userId="2d319992da703ee6" providerId="LiveId" clId="{AF5CBE26-52FA-4F7D-AAD7-0A3F6A8B471B}" dt="2024-05-23T07:43:41.440" v="92" actId="478"/>
          <ac:spMkLst>
            <pc:docMk/>
            <pc:sldMk cId="2460463819" sldId="257"/>
            <ac:spMk id="25" creationId="{FC8B0C37-B131-FEB5-BBD9-37C1E5C13ACA}"/>
          </ac:spMkLst>
        </pc:spChg>
        <pc:spChg chg="add del mod">
          <ac:chgData name="Ryo Suhara" userId="2d319992da703ee6" providerId="LiveId" clId="{AF5CBE26-52FA-4F7D-AAD7-0A3F6A8B471B}" dt="2024-05-23T07:45:23.859" v="102" actId="478"/>
          <ac:spMkLst>
            <pc:docMk/>
            <pc:sldMk cId="2460463819" sldId="257"/>
            <ac:spMk id="26" creationId="{80E8A766-A228-DC64-57A9-C0BC8CE3FF56}"/>
          </ac:spMkLst>
        </pc:spChg>
        <pc:spChg chg="add del mod">
          <ac:chgData name="Ryo Suhara" userId="2d319992da703ee6" providerId="LiveId" clId="{AF5CBE26-52FA-4F7D-AAD7-0A3F6A8B471B}" dt="2024-05-23T07:45:30.383" v="104" actId="478"/>
          <ac:spMkLst>
            <pc:docMk/>
            <pc:sldMk cId="2460463819" sldId="257"/>
            <ac:spMk id="27" creationId="{270A51ED-A8B4-24C8-B4AB-7E888762C4EF}"/>
          </ac:spMkLst>
        </pc:spChg>
        <pc:spChg chg="add del mod">
          <ac:chgData name="Ryo Suhara" userId="2d319992da703ee6" providerId="LiveId" clId="{AF5CBE26-52FA-4F7D-AAD7-0A3F6A8B471B}" dt="2024-05-23T07:45:21.787" v="101" actId="478"/>
          <ac:spMkLst>
            <pc:docMk/>
            <pc:sldMk cId="2460463819" sldId="257"/>
            <ac:spMk id="28" creationId="{D4EABF41-9933-01A5-2965-E0C5B1254C63}"/>
          </ac:spMkLst>
        </pc:spChg>
        <pc:spChg chg="add del mod">
          <ac:chgData name="Ryo Suhara" userId="2d319992da703ee6" providerId="LiveId" clId="{AF5CBE26-52FA-4F7D-AAD7-0A3F6A8B471B}" dt="2024-05-23T07:45:27.646" v="103" actId="478"/>
          <ac:spMkLst>
            <pc:docMk/>
            <pc:sldMk cId="2460463819" sldId="257"/>
            <ac:spMk id="29" creationId="{D86398E8-3145-986C-402A-BF2AEF229A09}"/>
          </ac:spMkLst>
        </pc:spChg>
        <pc:spChg chg="add mod">
          <ac:chgData name="Ryo Suhara" userId="2d319992da703ee6" providerId="LiveId" clId="{AF5CBE26-52FA-4F7D-AAD7-0A3F6A8B471B}" dt="2024-05-23T09:24:52.185" v="435" actId="1035"/>
          <ac:spMkLst>
            <pc:docMk/>
            <pc:sldMk cId="2460463819" sldId="257"/>
            <ac:spMk id="30" creationId="{38161F28-F6C7-07DD-49BB-2CD693BD7C7D}"/>
          </ac:spMkLst>
        </pc:spChg>
        <pc:spChg chg="add del mod">
          <ac:chgData name="Ryo Suhara" userId="2d319992da703ee6" providerId="LiveId" clId="{AF5CBE26-52FA-4F7D-AAD7-0A3F6A8B471B}" dt="2024-05-23T07:54:09.887" v="234" actId="478"/>
          <ac:spMkLst>
            <pc:docMk/>
            <pc:sldMk cId="2460463819" sldId="257"/>
            <ac:spMk id="31" creationId="{ECF806AF-D989-B4D4-D882-1D53EAEC0CFB}"/>
          </ac:spMkLst>
        </pc:spChg>
        <pc:spChg chg="add del mod">
          <ac:chgData name="Ryo Suhara" userId="2d319992da703ee6" providerId="LiveId" clId="{AF5CBE26-52FA-4F7D-AAD7-0A3F6A8B471B}" dt="2024-05-23T07:54:09.887" v="234" actId="478"/>
          <ac:spMkLst>
            <pc:docMk/>
            <pc:sldMk cId="2460463819" sldId="257"/>
            <ac:spMk id="32" creationId="{F193AF14-94FB-39BD-523B-389D31543D03}"/>
          </ac:spMkLst>
        </pc:spChg>
        <pc:spChg chg="mod">
          <ac:chgData name="Ryo Suhara" userId="2d319992da703ee6" providerId="LiveId" clId="{AF5CBE26-52FA-4F7D-AAD7-0A3F6A8B471B}" dt="2024-05-23T07:48:27.536" v="157"/>
          <ac:spMkLst>
            <pc:docMk/>
            <pc:sldMk cId="2460463819" sldId="257"/>
            <ac:spMk id="34" creationId="{A8AC7F0C-26F6-F610-D4C7-3AFFE533629D}"/>
          </ac:spMkLst>
        </pc:spChg>
        <pc:spChg chg="mod">
          <ac:chgData name="Ryo Suhara" userId="2d319992da703ee6" providerId="LiveId" clId="{AF5CBE26-52FA-4F7D-AAD7-0A3F6A8B471B}" dt="2024-05-23T07:48:27.536" v="157"/>
          <ac:spMkLst>
            <pc:docMk/>
            <pc:sldMk cId="2460463819" sldId="257"/>
            <ac:spMk id="35" creationId="{512FA85A-479E-AB2C-3E32-5208B9CB7A54}"/>
          </ac:spMkLst>
        </pc:spChg>
        <pc:spChg chg="mod">
          <ac:chgData name="Ryo Suhara" userId="2d319992da703ee6" providerId="LiveId" clId="{AF5CBE26-52FA-4F7D-AAD7-0A3F6A8B471B}" dt="2024-05-23T07:48:27.536" v="157"/>
          <ac:spMkLst>
            <pc:docMk/>
            <pc:sldMk cId="2460463819" sldId="257"/>
            <ac:spMk id="36" creationId="{1925CCAF-8A0D-720A-A827-E7B2CDCB737B}"/>
          </ac:spMkLst>
        </pc:spChg>
        <pc:spChg chg="mod">
          <ac:chgData name="Ryo Suhara" userId="2d319992da703ee6" providerId="LiveId" clId="{AF5CBE26-52FA-4F7D-AAD7-0A3F6A8B471B}" dt="2024-05-23T07:48:27.536" v="157"/>
          <ac:spMkLst>
            <pc:docMk/>
            <pc:sldMk cId="2460463819" sldId="257"/>
            <ac:spMk id="37" creationId="{DE998088-C151-894A-07F1-2E6A4EA7EBFC}"/>
          </ac:spMkLst>
        </pc:spChg>
        <pc:spChg chg="mod">
          <ac:chgData name="Ryo Suhara" userId="2d319992da703ee6" providerId="LiveId" clId="{AF5CBE26-52FA-4F7D-AAD7-0A3F6A8B471B}" dt="2024-05-23T07:48:27.536" v="157"/>
          <ac:spMkLst>
            <pc:docMk/>
            <pc:sldMk cId="2460463819" sldId="257"/>
            <ac:spMk id="38" creationId="{CE9181B4-D25C-EA2F-6D10-6CD6A09A36F2}"/>
          </ac:spMkLst>
        </pc:spChg>
        <pc:spChg chg="mod">
          <ac:chgData name="Ryo Suhara" userId="2d319992da703ee6" providerId="LiveId" clId="{AF5CBE26-52FA-4F7D-AAD7-0A3F6A8B471B}" dt="2024-05-23T07:48:27.536" v="157"/>
          <ac:spMkLst>
            <pc:docMk/>
            <pc:sldMk cId="2460463819" sldId="257"/>
            <ac:spMk id="39" creationId="{6C8DF13C-3F7D-B893-5717-FE7571A8B87F}"/>
          </ac:spMkLst>
        </pc:spChg>
        <pc:spChg chg="mod">
          <ac:chgData name="Ryo Suhara" userId="2d319992da703ee6" providerId="LiveId" clId="{AF5CBE26-52FA-4F7D-AAD7-0A3F6A8B471B}" dt="2024-05-23T07:48:27.536" v="157"/>
          <ac:spMkLst>
            <pc:docMk/>
            <pc:sldMk cId="2460463819" sldId="257"/>
            <ac:spMk id="40" creationId="{595CBFBC-434C-E5C0-EF7E-860F4AB931BD}"/>
          </ac:spMkLst>
        </pc:spChg>
        <pc:spChg chg="mod">
          <ac:chgData name="Ryo Suhara" userId="2d319992da703ee6" providerId="LiveId" clId="{AF5CBE26-52FA-4F7D-AAD7-0A3F6A8B471B}" dt="2024-05-23T07:48:27.536" v="157"/>
          <ac:spMkLst>
            <pc:docMk/>
            <pc:sldMk cId="2460463819" sldId="257"/>
            <ac:spMk id="41" creationId="{964B05D8-0570-C35A-E98A-11DB63B176EC}"/>
          </ac:spMkLst>
        </pc:spChg>
        <pc:spChg chg="add del mod">
          <ac:chgData name="Ryo Suhara" userId="2d319992da703ee6" providerId="LiveId" clId="{AF5CBE26-52FA-4F7D-AAD7-0A3F6A8B471B}" dt="2024-05-23T07:54:09.887" v="234" actId="478"/>
          <ac:spMkLst>
            <pc:docMk/>
            <pc:sldMk cId="2460463819" sldId="257"/>
            <ac:spMk id="42" creationId="{C6D33A3C-90C0-677B-C29C-00C5A7B3EE4E}"/>
          </ac:spMkLst>
        </pc:spChg>
        <pc:spChg chg="add del mod">
          <ac:chgData name="Ryo Suhara" userId="2d319992da703ee6" providerId="LiveId" clId="{AF5CBE26-52FA-4F7D-AAD7-0A3F6A8B471B}" dt="2024-05-23T07:54:09.887" v="234" actId="478"/>
          <ac:spMkLst>
            <pc:docMk/>
            <pc:sldMk cId="2460463819" sldId="257"/>
            <ac:spMk id="43" creationId="{F394220A-2701-D74F-D0C3-063AF9C90844}"/>
          </ac:spMkLst>
        </pc:spChg>
        <pc:spChg chg="add del mod">
          <ac:chgData name="Ryo Suhara" userId="2d319992da703ee6" providerId="LiveId" clId="{AF5CBE26-52FA-4F7D-AAD7-0A3F6A8B471B}" dt="2024-05-23T07:54:09.887" v="234" actId="478"/>
          <ac:spMkLst>
            <pc:docMk/>
            <pc:sldMk cId="2460463819" sldId="257"/>
            <ac:spMk id="44" creationId="{CA7D883B-52F3-5384-F3A8-330C0C4ECC80}"/>
          </ac:spMkLst>
        </pc:spChg>
        <pc:spChg chg="add del mod">
          <ac:chgData name="Ryo Suhara" userId="2d319992da703ee6" providerId="LiveId" clId="{AF5CBE26-52FA-4F7D-AAD7-0A3F6A8B471B}" dt="2024-05-23T07:54:09.887" v="234" actId="478"/>
          <ac:spMkLst>
            <pc:docMk/>
            <pc:sldMk cId="2460463819" sldId="257"/>
            <ac:spMk id="45" creationId="{856100D0-E5AF-60E2-1D07-9DDCBAC76CA8}"/>
          </ac:spMkLst>
        </pc:spChg>
        <pc:spChg chg="add del mod">
          <ac:chgData name="Ryo Suhara" userId="2d319992da703ee6" providerId="LiveId" clId="{AF5CBE26-52FA-4F7D-AAD7-0A3F6A8B471B}" dt="2024-05-23T07:54:09.887" v="234" actId="478"/>
          <ac:spMkLst>
            <pc:docMk/>
            <pc:sldMk cId="2460463819" sldId="257"/>
            <ac:spMk id="46" creationId="{BA70770D-A0D6-1BAF-DA9E-DD3F30A3E364}"/>
          </ac:spMkLst>
        </pc:spChg>
        <pc:spChg chg="add del mod">
          <ac:chgData name="Ryo Suhara" userId="2d319992da703ee6" providerId="LiveId" clId="{AF5CBE26-52FA-4F7D-AAD7-0A3F6A8B471B}" dt="2024-05-23T07:54:09.887" v="234" actId="478"/>
          <ac:spMkLst>
            <pc:docMk/>
            <pc:sldMk cId="2460463819" sldId="257"/>
            <ac:spMk id="47" creationId="{42B5C76C-F3D5-8CB6-12B2-CD1756129FEB}"/>
          </ac:spMkLst>
        </pc:spChg>
        <pc:spChg chg="add del mod">
          <ac:chgData name="Ryo Suhara" userId="2d319992da703ee6" providerId="LiveId" clId="{AF5CBE26-52FA-4F7D-AAD7-0A3F6A8B471B}" dt="2024-05-23T07:54:09.887" v="234" actId="478"/>
          <ac:spMkLst>
            <pc:docMk/>
            <pc:sldMk cId="2460463819" sldId="257"/>
            <ac:spMk id="48" creationId="{018E00F7-A2DD-2EFD-1DD2-8D38DEA501CD}"/>
          </ac:spMkLst>
        </pc:spChg>
        <pc:spChg chg="add del mod">
          <ac:chgData name="Ryo Suhara" userId="2d319992da703ee6" providerId="LiveId" clId="{AF5CBE26-52FA-4F7D-AAD7-0A3F6A8B471B}" dt="2024-05-23T07:54:09.887" v="234" actId="478"/>
          <ac:spMkLst>
            <pc:docMk/>
            <pc:sldMk cId="2460463819" sldId="257"/>
            <ac:spMk id="49" creationId="{B22A096E-21B8-48F8-4DFC-AA74C3AE52E2}"/>
          </ac:spMkLst>
        </pc:spChg>
        <pc:spChg chg="add del mod">
          <ac:chgData name="Ryo Suhara" userId="2d319992da703ee6" providerId="LiveId" clId="{AF5CBE26-52FA-4F7D-AAD7-0A3F6A8B471B}" dt="2024-05-23T07:54:09.887" v="234" actId="478"/>
          <ac:spMkLst>
            <pc:docMk/>
            <pc:sldMk cId="2460463819" sldId="257"/>
            <ac:spMk id="50" creationId="{16A0E223-1EBB-579B-45C3-61ACB685189E}"/>
          </ac:spMkLst>
        </pc:spChg>
        <pc:spChg chg="add del mod">
          <ac:chgData name="Ryo Suhara" userId="2d319992da703ee6" providerId="LiveId" clId="{AF5CBE26-52FA-4F7D-AAD7-0A3F6A8B471B}" dt="2024-05-23T07:54:09.887" v="234" actId="478"/>
          <ac:spMkLst>
            <pc:docMk/>
            <pc:sldMk cId="2460463819" sldId="257"/>
            <ac:spMk id="51" creationId="{93DE91D3-2EB8-9864-354E-4CDC2662930D}"/>
          </ac:spMkLst>
        </pc:spChg>
        <pc:spChg chg="add del mod">
          <ac:chgData name="Ryo Suhara" userId="2d319992da703ee6" providerId="LiveId" clId="{AF5CBE26-52FA-4F7D-AAD7-0A3F6A8B471B}" dt="2024-05-23T07:48:58.194" v="160" actId="478"/>
          <ac:spMkLst>
            <pc:docMk/>
            <pc:sldMk cId="2460463819" sldId="257"/>
            <ac:spMk id="52" creationId="{649B2A6E-217C-0A42-5C38-5CC6007CE50B}"/>
          </ac:spMkLst>
        </pc:spChg>
        <pc:spChg chg="add mod">
          <ac:chgData name="Ryo Suhara" userId="2d319992da703ee6" providerId="LiveId" clId="{AF5CBE26-52FA-4F7D-AAD7-0A3F6A8B471B}" dt="2024-05-23T07:57:08.260" v="297" actId="1036"/>
          <ac:spMkLst>
            <pc:docMk/>
            <pc:sldMk cId="2460463819" sldId="257"/>
            <ac:spMk id="54" creationId="{B68D0F4C-C8D8-635D-BC96-9EC1B06467D3}"/>
          </ac:spMkLst>
        </pc:spChg>
        <pc:spChg chg="add mod">
          <ac:chgData name="Ryo Suhara" userId="2d319992da703ee6" providerId="LiveId" clId="{AF5CBE26-52FA-4F7D-AAD7-0A3F6A8B471B}" dt="2024-05-23T07:57:08.260" v="297" actId="1036"/>
          <ac:spMkLst>
            <pc:docMk/>
            <pc:sldMk cId="2460463819" sldId="257"/>
            <ac:spMk id="55" creationId="{769F4D9F-F822-99BF-60DF-807E6F156529}"/>
          </ac:spMkLst>
        </pc:spChg>
        <pc:spChg chg="mod">
          <ac:chgData name="Ryo Suhara" userId="2d319992da703ee6" providerId="LiveId" clId="{AF5CBE26-52FA-4F7D-AAD7-0A3F6A8B471B}" dt="2024-05-23T09:25:20.860" v="469" actId="14100"/>
          <ac:spMkLst>
            <pc:docMk/>
            <pc:sldMk cId="2460463819" sldId="257"/>
            <ac:spMk id="57" creationId="{C4CD35E3-5FEE-963B-DC5F-FE9168CE0A8F}"/>
          </ac:spMkLst>
        </pc:spChg>
        <pc:spChg chg="mod">
          <ac:chgData name="Ryo Suhara" userId="2d319992da703ee6" providerId="LiveId" clId="{AF5CBE26-52FA-4F7D-AAD7-0A3F6A8B471B}" dt="2024-05-23T07:54:15.556" v="235"/>
          <ac:spMkLst>
            <pc:docMk/>
            <pc:sldMk cId="2460463819" sldId="257"/>
            <ac:spMk id="58" creationId="{281E07F3-AF3B-6A7D-E70E-653C1CD23321}"/>
          </ac:spMkLst>
        </pc:spChg>
        <pc:spChg chg="mod">
          <ac:chgData name="Ryo Suhara" userId="2d319992da703ee6" providerId="LiveId" clId="{AF5CBE26-52FA-4F7D-AAD7-0A3F6A8B471B}" dt="2024-05-23T07:54:15.556" v="235"/>
          <ac:spMkLst>
            <pc:docMk/>
            <pc:sldMk cId="2460463819" sldId="257"/>
            <ac:spMk id="59" creationId="{CDEC2030-FA50-58BC-61FA-972407753142}"/>
          </ac:spMkLst>
        </pc:spChg>
        <pc:spChg chg="mod">
          <ac:chgData name="Ryo Suhara" userId="2d319992da703ee6" providerId="LiveId" clId="{AF5CBE26-52FA-4F7D-AAD7-0A3F6A8B471B}" dt="2024-05-23T07:54:15.556" v="235"/>
          <ac:spMkLst>
            <pc:docMk/>
            <pc:sldMk cId="2460463819" sldId="257"/>
            <ac:spMk id="60" creationId="{92924C70-0F65-2A0E-1492-9D96D241B652}"/>
          </ac:spMkLst>
        </pc:spChg>
        <pc:spChg chg="mod">
          <ac:chgData name="Ryo Suhara" userId="2d319992da703ee6" providerId="LiveId" clId="{AF5CBE26-52FA-4F7D-AAD7-0A3F6A8B471B}" dt="2024-05-23T07:54:15.556" v="235"/>
          <ac:spMkLst>
            <pc:docMk/>
            <pc:sldMk cId="2460463819" sldId="257"/>
            <ac:spMk id="61" creationId="{F360CB6E-9FE0-AC83-8C64-D5323E400B50}"/>
          </ac:spMkLst>
        </pc:spChg>
        <pc:spChg chg="mod">
          <ac:chgData name="Ryo Suhara" userId="2d319992da703ee6" providerId="LiveId" clId="{AF5CBE26-52FA-4F7D-AAD7-0A3F6A8B471B}" dt="2024-05-23T07:54:15.556" v="235"/>
          <ac:spMkLst>
            <pc:docMk/>
            <pc:sldMk cId="2460463819" sldId="257"/>
            <ac:spMk id="62" creationId="{116DF161-724B-1078-AE22-2CBC4C7C9309}"/>
          </ac:spMkLst>
        </pc:spChg>
        <pc:spChg chg="mod">
          <ac:chgData name="Ryo Suhara" userId="2d319992da703ee6" providerId="LiveId" clId="{AF5CBE26-52FA-4F7D-AAD7-0A3F6A8B471B}" dt="2024-05-23T07:54:15.556" v="235"/>
          <ac:spMkLst>
            <pc:docMk/>
            <pc:sldMk cId="2460463819" sldId="257"/>
            <ac:spMk id="63" creationId="{888A2D31-45C5-8678-2B03-2748A110492D}"/>
          </ac:spMkLst>
        </pc:spChg>
        <pc:spChg chg="mod">
          <ac:chgData name="Ryo Suhara" userId="2d319992da703ee6" providerId="LiveId" clId="{AF5CBE26-52FA-4F7D-AAD7-0A3F6A8B471B}" dt="2024-05-23T07:54:15.556" v="235"/>
          <ac:spMkLst>
            <pc:docMk/>
            <pc:sldMk cId="2460463819" sldId="257"/>
            <ac:spMk id="64" creationId="{25B9245F-9748-E050-21D0-161395E69612}"/>
          </ac:spMkLst>
        </pc:spChg>
        <pc:spChg chg="add mod">
          <ac:chgData name="Ryo Suhara" userId="2d319992da703ee6" providerId="LiveId" clId="{AF5CBE26-52FA-4F7D-AAD7-0A3F6A8B471B}" dt="2024-05-23T07:57:08.260" v="297" actId="1036"/>
          <ac:spMkLst>
            <pc:docMk/>
            <pc:sldMk cId="2460463819" sldId="257"/>
            <ac:spMk id="65" creationId="{43C92646-AC8D-0BCE-15E6-1C1CA7485383}"/>
          </ac:spMkLst>
        </pc:spChg>
        <pc:spChg chg="add mod">
          <ac:chgData name="Ryo Suhara" userId="2d319992da703ee6" providerId="LiveId" clId="{AF5CBE26-52FA-4F7D-AAD7-0A3F6A8B471B}" dt="2024-05-23T07:57:08.260" v="297" actId="1036"/>
          <ac:spMkLst>
            <pc:docMk/>
            <pc:sldMk cId="2460463819" sldId="257"/>
            <ac:spMk id="66" creationId="{68E7DD83-E9C2-7176-224D-340D7ADEC30A}"/>
          </ac:spMkLst>
        </pc:spChg>
        <pc:spChg chg="add del mod">
          <ac:chgData name="Ryo Suhara" userId="2d319992da703ee6" providerId="LiveId" clId="{AF5CBE26-52FA-4F7D-AAD7-0A3F6A8B471B}" dt="2024-05-23T09:24:46.529" v="406" actId="478"/>
          <ac:spMkLst>
            <pc:docMk/>
            <pc:sldMk cId="2460463819" sldId="257"/>
            <ac:spMk id="67" creationId="{625FAA98-887C-BF07-FD88-9C3EAB5F27B0}"/>
          </ac:spMkLst>
        </pc:spChg>
        <pc:spChg chg="add del mod">
          <ac:chgData name="Ryo Suhara" userId="2d319992da703ee6" providerId="LiveId" clId="{AF5CBE26-52FA-4F7D-AAD7-0A3F6A8B471B}" dt="2024-05-23T09:24:46.529" v="406" actId="478"/>
          <ac:spMkLst>
            <pc:docMk/>
            <pc:sldMk cId="2460463819" sldId="257"/>
            <ac:spMk id="68" creationId="{9E88871D-B8D6-D38F-DCC8-EDAF1DB1725D}"/>
          </ac:spMkLst>
        </pc:spChg>
        <pc:spChg chg="add mod">
          <ac:chgData name="Ryo Suhara" userId="2d319992da703ee6" providerId="LiveId" clId="{AF5CBE26-52FA-4F7D-AAD7-0A3F6A8B471B}" dt="2024-05-23T09:25:01.696" v="467" actId="1035"/>
          <ac:spMkLst>
            <pc:docMk/>
            <pc:sldMk cId="2460463819" sldId="257"/>
            <ac:spMk id="69" creationId="{E380B9D7-E507-9523-1C68-8ECBD7CC36B4}"/>
          </ac:spMkLst>
        </pc:spChg>
        <pc:spChg chg="add mod">
          <ac:chgData name="Ryo Suhara" userId="2d319992da703ee6" providerId="LiveId" clId="{AF5CBE26-52FA-4F7D-AAD7-0A3F6A8B471B}" dt="2024-05-23T09:25:01.696" v="467" actId="1035"/>
          <ac:spMkLst>
            <pc:docMk/>
            <pc:sldMk cId="2460463819" sldId="257"/>
            <ac:spMk id="70" creationId="{5E1BF268-CE37-5BD5-CDB4-3D43C8BE5012}"/>
          </ac:spMkLst>
        </pc:spChg>
        <pc:spChg chg="add del mod">
          <ac:chgData name="Ryo Suhara" userId="2d319992da703ee6" providerId="LiveId" clId="{AF5CBE26-52FA-4F7D-AAD7-0A3F6A8B471B}" dt="2024-05-23T09:24:46.529" v="406" actId="478"/>
          <ac:spMkLst>
            <pc:docMk/>
            <pc:sldMk cId="2460463819" sldId="257"/>
            <ac:spMk id="71" creationId="{5F7B269B-A8F7-66C2-E551-632734DF6E80}"/>
          </ac:spMkLst>
        </pc:spChg>
        <pc:spChg chg="add del mod">
          <ac:chgData name="Ryo Suhara" userId="2d319992da703ee6" providerId="LiveId" clId="{AF5CBE26-52FA-4F7D-AAD7-0A3F6A8B471B}" dt="2024-05-23T09:24:46.529" v="406" actId="478"/>
          <ac:spMkLst>
            <pc:docMk/>
            <pc:sldMk cId="2460463819" sldId="257"/>
            <ac:spMk id="72" creationId="{C41DE90B-02DB-9637-559E-ECAA7DB7A41F}"/>
          </ac:spMkLst>
        </pc:spChg>
        <pc:spChg chg="add mod">
          <ac:chgData name="Ryo Suhara" userId="2d319992da703ee6" providerId="LiveId" clId="{AF5CBE26-52FA-4F7D-AAD7-0A3F6A8B471B}" dt="2024-05-23T09:25:01.696" v="467" actId="1035"/>
          <ac:spMkLst>
            <pc:docMk/>
            <pc:sldMk cId="2460463819" sldId="257"/>
            <ac:spMk id="73" creationId="{DD645EA3-31F8-9A34-5177-A2C57A9B6775}"/>
          </ac:spMkLst>
        </pc:spChg>
        <pc:spChg chg="add mod">
          <ac:chgData name="Ryo Suhara" userId="2d319992da703ee6" providerId="LiveId" clId="{AF5CBE26-52FA-4F7D-AAD7-0A3F6A8B471B}" dt="2024-05-23T09:25:01.696" v="467" actId="1035"/>
          <ac:spMkLst>
            <pc:docMk/>
            <pc:sldMk cId="2460463819" sldId="257"/>
            <ac:spMk id="74" creationId="{05304712-8950-A939-FA1B-5366B2358438}"/>
          </ac:spMkLst>
        </pc:spChg>
        <pc:grpChg chg="mod">
          <ac:chgData name="Ryo Suhara" userId="2d319992da703ee6" providerId="LiveId" clId="{AF5CBE26-52FA-4F7D-AAD7-0A3F6A8B471B}" dt="2024-05-23T07:56:06.332" v="279" actId="14100"/>
          <ac:grpSpMkLst>
            <pc:docMk/>
            <pc:sldMk cId="2460463819" sldId="257"/>
            <ac:grpSpMk id="17" creationId="{641C3CA0-CBDE-74B4-F37D-49191815D1BF}"/>
          </ac:grpSpMkLst>
        </pc:grpChg>
        <pc:grpChg chg="add del mod">
          <ac:chgData name="Ryo Suhara" userId="2d319992da703ee6" providerId="LiveId" clId="{AF5CBE26-52FA-4F7D-AAD7-0A3F6A8B471B}" dt="2024-05-23T07:54:09.887" v="234" actId="478"/>
          <ac:grpSpMkLst>
            <pc:docMk/>
            <pc:sldMk cId="2460463819" sldId="257"/>
            <ac:grpSpMk id="33" creationId="{ECF9286A-5916-2D1A-061C-102EFA9ACA9C}"/>
          </ac:grpSpMkLst>
        </pc:grpChg>
        <pc:grpChg chg="add mod">
          <ac:chgData name="Ryo Suhara" userId="2d319992da703ee6" providerId="LiveId" clId="{AF5CBE26-52FA-4F7D-AAD7-0A3F6A8B471B}" dt="2024-05-23T07:56:11.340" v="280" actId="14100"/>
          <ac:grpSpMkLst>
            <pc:docMk/>
            <pc:sldMk cId="2460463819" sldId="257"/>
            <ac:grpSpMk id="56" creationId="{05689B42-1195-4C2E-D19D-738DAE9E011A}"/>
          </ac:grpSpMkLst>
        </pc:grpChg>
        <pc:graphicFrameChg chg="add mod modGraphic">
          <ac:chgData name="Ryo Suhara" userId="2d319992da703ee6" providerId="LiveId" clId="{AF5CBE26-52FA-4F7D-AAD7-0A3F6A8B471B}" dt="2024-05-23T07:52:46.668" v="230" actId="404"/>
          <ac:graphicFrameMkLst>
            <pc:docMk/>
            <pc:sldMk cId="2460463819" sldId="257"/>
            <ac:graphicFrameMk id="53" creationId="{4CCDD21D-B380-B7EA-E4CF-FAA3496CCEDB}"/>
          </ac:graphicFrameMkLst>
        </pc:graphicFrameChg>
        <pc:picChg chg="add del mod">
          <ac:chgData name="Ryo Suhara" userId="2d319992da703ee6" providerId="LiveId" clId="{AF5CBE26-52FA-4F7D-AAD7-0A3F6A8B471B}" dt="2024-05-23T09:30:05.615" v="712" actId="478"/>
          <ac:picMkLst>
            <pc:docMk/>
            <pc:sldMk cId="2460463819" sldId="257"/>
            <ac:picMk id="19" creationId="{C94BC56B-8F0B-DF67-BF94-8C82B5E19A91}"/>
          </ac:picMkLst>
        </pc:picChg>
        <pc:picChg chg="add del mod">
          <ac:chgData name="Ryo Suhara" userId="2d319992da703ee6" providerId="LiveId" clId="{AF5CBE26-52FA-4F7D-AAD7-0A3F6A8B471B}" dt="2024-05-23T09:22:06.836" v="395" actId="478"/>
          <ac:picMkLst>
            <pc:docMk/>
            <pc:sldMk cId="2460463819" sldId="257"/>
            <ac:picMk id="19" creationId="{D37973C3-901B-AD45-5DDA-3B2C132ED087}"/>
          </ac:picMkLst>
        </pc:picChg>
      </pc:sldChg>
      <pc:sldChg chg="del">
        <pc:chgData name="Ryo Suhara" userId="2d319992da703ee6" providerId="LiveId" clId="{AF5CBE26-52FA-4F7D-AAD7-0A3F6A8B471B}" dt="2024-05-23T08:01:23.361" v="328" actId="47"/>
        <pc:sldMkLst>
          <pc:docMk/>
          <pc:sldMk cId="1486765572" sldId="258"/>
        </pc:sldMkLst>
      </pc:sldChg>
      <pc:sldChg chg="addSp delSp modSp add mod modNotesTx">
        <pc:chgData name="Ryo Suhara" userId="2d319992da703ee6" providerId="LiveId" clId="{AF5CBE26-52FA-4F7D-AAD7-0A3F6A8B471B}" dt="2024-05-23T09:30:25.197" v="715" actId="478"/>
        <pc:sldMkLst>
          <pc:docMk/>
          <pc:sldMk cId="4081823064" sldId="259"/>
        </pc:sldMkLst>
        <pc:spChg chg="del mod">
          <ac:chgData name="Ryo Suhara" userId="2d319992da703ee6" providerId="LiveId" clId="{AF5CBE26-52FA-4F7D-AAD7-0A3F6A8B471B}" dt="2024-05-23T09:25:29.716" v="470" actId="478"/>
          <ac:spMkLst>
            <pc:docMk/>
            <pc:sldMk cId="4081823064" sldId="259"/>
            <ac:spMk id="2" creationId="{4CC36338-2C47-4659-98E1-AA73DDA88EC1}"/>
          </ac:spMkLst>
        </pc:spChg>
        <pc:spChg chg="del mod">
          <ac:chgData name="Ryo Suhara" userId="2d319992da703ee6" providerId="LiveId" clId="{AF5CBE26-52FA-4F7D-AAD7-0A3F6A8B471B}" dt="2024-05-23T09:25:29.716" v="470" actId="478"/>
          <ac:spMkLst>
            <pc:docMk/>
            <pc:sldMk cId="4081823064" sldId="259"/>
            <ac:spMk id="3" creationId="{195F50C4-8423-4EE1-68B8-1D9478A1F91F}"/>
          </ac:spMkLst>
        </pc:spChg>
        <pc:spChg chg="mod">
          <ac:chgData name="Ryo Suhara" userId="2d319992da703ee6" providerId="LiveId" clId="{AF5CBE26-52FA-4F7D-AAD7-0A3F6A8B471B}" dt="2024-05-23T07:59:04.076" v="301" actId="14100"/>
          <ac:spMkLst>
            <pc:docMk/>
            <pc:sldMk cId="4081823064" sldId="259"/>
            <ac:spMk id="5" creationId="{5846F5D1-0713-0BA5-6ED0-0F2C589AF39B}"/>
          </ac:spMkLst>
        </pc:spChg>
        <pc:spChg chg="mod">
          <ac:chgData name="Ryo Suhara" userId="2d319992da703ee6" providerId="LiveId" clId="{AF5CBE26-52FA-4F7D-AAD7-0A3F6A8B471B}" dt="2024-05-23T09:25:52.774" v="545" actId="14100"/>
          <ac:spMkLst>
            <pc:docMk/>
            <pc:sldMk cId="4081823064" sldId="259"/>
            <ac:spMk id="6" creationId="{E85AE237-C7E9-847C-DEDF-53C72A79B17F}"/>
          </ac:spMkLst>
        </pc:spChg>
        <pc:spChg chg="mod">
          <ac:chgData name="Ryo Suhara" userId="2d319992da703ee6" providerId="LiveId" clId="{AF5CBE26-52FA-4F7D-AAD7-0A3F6A8B471B}" dt="2024-05-23T09:25:40.900" v="506" actId="1035"/>
          <ac:spMkLst>
            <pc:docMk/>
            <pc:sldMk cId="4081823064" sldId="259"/>
            <ac:spMk id="10" creationId="{BCC8F71F-2439-93F8-291C-AC116D906336}"/>
          </ac:spMkLst>
        </pc:spChg>
        <pc:spChg chg="del mod">
          <ac:chgData name="Ryo Suhara" userId="2d319992da703ee6" providerId="LiveId" clId="{AF5CBE26-52FA-4F7D-AAD7-0A3F6A8B471B}" dt="2024-05-23T09:25:29.716" v="470" actId="478"/>
          <ac:spMkLst>
            <pc:docMk/>
            <pc:sldMk cId="4081823064" sldId="259"/>
            <ac:spMk id="18" creationId="{44163718-2E0E-632E-56BB-E876235B737E}"/>
          </ac:spMkLst>
        </pc:spChg>
        <pc:spChg chg="del mod">
          <ac:chgData name="Ryo Suhara" userId="2d319992da703ee6" providerId="LiveId" clId="{AF5CBE26-52FA-4F7D-AAD7-0A3F6A8B471B}" dt="2024-05-23T09:25:29.716" v="470" actId="478"/>
          <ac:spMkLst>
            <pc:docMk/>
            <pc:sldMk cId="4081823064" sldId="259"/>
            <ac:spMk id="21" creationId="{3016366C-B1CC-92C9-5769-9A462EEE0317}"/>
          </ac:spMkLst>
        </pc:spChg>
        <pc:spChg chg="mod">
          <ac:chgData name="Ryo Suhara" userId="2d319992da703ee6" providerId="LiveId" clId="{AF5CBE26-52FA-4F7D-AAD7-0A3F6A8B471B}" dt="2024-05-23T09:25:40.900" v="506" actId="1035"/>
          <ac:spMkLst>
            <pc:docMk/>
            <pc:sldMk cId="4081823064" sldId="259"/>
            <ac:spMk id="22" creationId="{099FAF06-9F15-0C25-4F8D-39CCA6716557}"/>
          </ac:spMkLst>
        </pc:spChg>
        <pc:spChg chg="mod">
          <ac:chgData name="Ryo Suhara" userId="2d319992da703ee6" providerId="LiveId" clId="{AF5CBE26-52FA-4F7D-AAD7-0A3F6A8B471B}" dt="2024-05-23T09:25:40.900" v="506" actId="1035"/>
          <ac:spMkLst>
            <pc:docMk/>
            <pc:sldMk cId="4081823064" sldId="259"/>
            <ac:spMk id="24" creationId="{CFDFBE6E-2A29-6735-590B-3977F89FB69C}"/>
          </ac:spMkLst>
        </pc:spChg>
        <pc:spChg chg="mod">
          <ac:chgData name="Ryo Suhara" userId="2d319992da703ee6" providerId="LiveId" clId="{AF5CBE26-52FA-4F7D-AAD7-0A3F6A8B471B}" dt="2024-05-23T09:25:40.900" v="506" actId="1035"/>
          <ac:spMkLst>
            <pc:docMk/>
            <pc:sldMk cId="4081823064" sldId="259"/>
            <ac:spMk id="30" creationId="{38161F28-F6C7-07DD-49BB-2CD693BD7C7D}"/>
          </ac:spMkLst>
        </pc:spChg>
        <pc:spChg chg="mod">
          <ac:chgData name="Ryo Suhara" userId="2d319992da703ee6" providerId="LiveId" clId="{AF5CBE26-52FA-4F7D-AAD7-0A3F6A8B471B}" dt="2024-05-23T08:00:52.139" v="322" actId="14100"/>
          <ac:spMkLst>
            <pc:docMk/>
            <pc:sldMk cId="4081823064" sldId="259"/>
            <ac:spMk id="55" creationId="{769F4D9F-F822-99BF-60DF-807E6F156529}"/>
          </ac:spMkLst>
        </pc:spChg>
        <pc:spChg chg="mod">
          <ac:chgData name="Ryo Suhara" userId="2d319992da703ee6" providerId="LiveId" clId="{AF5CBE26-52FA-4F7D-AAD7-0A3F6A8B471B}" dt="2024-05-23T09:25:55.725" v="546" actId="14100"/>
          <ac:spMkLst>
            <pc:docMk/>
            <pc:sldMk cId="4081823064" sldId="259"/>
            <ac:spMk id="57" creationId="{C4CD35E3-5FEE-963B-DC5F-FE9168CE0A8F}"/>
          </ac:spMkLst>
        </pc:spChg>
        <pc:spChg chg="del mod">
          <ac:chgData name="Ryo Suhara" userId="2d319992da703ee6" providerId="LiveId" clId="{AF5CBE26-52FA-4F7D-AAD7-0A3F6A8B471B}" dt="2024-05-23T09:25:32.906" v="471" actId="478"/>
          <ac:spMkLst>
            <pc:docMk/>
            <pc:sldMk cId="4081823064" sldId="259"/>
            <ac:spMk id="67" creationId="{625FAA98-887C-BF07-FD88-9C3EAB5F27B0}"/>
          </ac:spMkLst>
        </pc:spChg>
        <pc:spChg chg="del mod">
          <ac:chgData name="Ryo Suhara" userId="2d319992da703ee6" providerId="LiveId" clId="{AF5CBE26-52FA-4F7D-AAD7-0A3F6A8B471B}" dt="2024-05-23T09:25:32.906" v="471" actId="478"/>
          <ac:spMkLst>
            <pc:docMk/>
            <pc:sldMk cId="4081823064" sldId="259"/>
            <ac:spMk id="68" creationId="{9E88871D-B8D6-D38F-DCC8-EDAF1DB1725D}"/>
          </ac:spMkLst>
        </pc:spChg>
        <pc:spChg chg="mod">
          <ac:chgData name="Ryo Suhara" userId="2d319992da703ee6" providerId="LiveId" clId="{AF5CBE26-52FA-4F7D-AAD7-0A3F6A8B471B}" dt="2024-05-23T09:25:47.477" v="544" actId="1035"/>
          <ac:spMkLst>
            <pc:docMk/>
            <pc:sldMk cId="4081823064" sldId="259"/>
            <ac:spMk id="69" creationId="{E380B9D7-E507-9523-1C68-8ECBD7CC36B4}"/>
          </ac:spMkLst>
        </pc:spChg>
        <pc:spChg chg="mod">
          <ac:chgData name="Ryo Suhara" userId="2d319992da703ee6" providerId="LiveId" clId="{AF5CBE26-52FA-4F7D-AAD7-0A3F6A8B471B}" dt="2024-05-23T09:25:47.477" v="544" actId="1035"/>
          <ac:spMkLst>
            <pc:docMk/>
            <pc:sldMk cId="4081823064" sldId="259"/>
            <ac:spMk id="70" creationId="{5E1BF268-CE37-5BD5-CDB4-3D43C8BE5012}"/>
          </ac:spMkLst>
        </pc:spChg>
        <pc:spChg chg="del mod">
          <ac:chgData name="Ryo Suhara" userId="2d319992da703ee6" providerId="LiveId" clId="{AF5CBE26-52FA-4F7D-AAD7-0A3F6A8B471B}" dt="2024-05-23T09:25:32.906" v="471" actId="478"/>
          <ac:spMkLst>
            <pc:docMk/>
            <pc:sldMk cId="4081823064" sldId="259"/>
            <ac:spMk id="71" creationId="{5F7B269B-A8F7-66C2-E551-632734DF6E80}"/>
          </ac:spMkLst>
        </pc:spChg>
        <pc:spChg chg="del mod">
          <ac:chgData name="Ryo Suhara" userId="2d319992da703ee6" providerId="LiveId" clId="{AF5CBE26-52FA-4F7D-AAD7-0A3F6A8B471B}" dt="2024-05-23T09:25:32.906" v="471" actId="478"/>
          <ac:spMkLst>
            <pc:docMk/>
            <pc:sldMk cId="4081823064" sldId="259"/>
            <ac:spMk id="72" creationId="{C41DE90B-02DB-9637-559E-ECAA7DB7A41F}"/>
          </ac:spMkLst>
        </pc:spChg>
        <pc:spChg chg="mod">
          <ac:chgData name="Ryo Suhara" userId="2d319992da703ee6" providerId="LiveId" clId="{AF5CBE26-52FA-4F7D-AAD7-0A3F6A8B471B}" dt="2024-05-23T09:25:47.477" v="544" actId="1035"/>
          <ac:spMkLst>
            <pc:docMk/>
            <pc:sldMk cId="4081823064" sldId="259"/>
            <ac:spMk id="73" creationId="{DD645EA3-31F8-9A34-5177-A2C57A9B6775}"/>
          </ac:spMkLst>
        </pc:spChg>
        <pc:spChg chg="mod">
          <ac:chgData name="Ryo Suhara" userId="2d319992da703ee6" providerId="LiveId" clId="{AF5CBE26-52FA-4F7D-AAD7-0A3F6A8B471B}" dt="2024-05-23T09:25:47.477" v="544" actId="1035"/>
          <ac:spMkLst>
            <pc:docMk/>
            <pc:sldMk cId="4081823064" sldId="259"/>
            <ac:spMk id="74" creationId="{05304712-8950-A939-FA1B-5366B2358438}"/>
          </ac:spMkLst>
        </pc:spChg>
        <pc:picChg chg="add del mod">
          <ac:chgData name="Ryo Suhara" userId="2d319992da703ee6" providerId="LiveId" clId="{AF5CBE26-52FA-4F7D-AAD7-0A3F6A8B471B}" dt="2024-05-23T09:22:54.940" v="398" actId="478"/>
          <ac:picMkLst>
            <pc:docMk/>
            <pc:sldMk cId="4081823064" sldId="259"/>
            <ac:picMk id="19" creationId="{01A8B8F8-7ED7-8A24-FB04-D721BED52ACC}"/>
          </ac:picMkLst>
        </pc:picChg>
        <pc:picChg chg="add del mod">
          <ac:chgData name="Ryo Suhara" userId="2d319992da703ee6" providerId="LiveId" clId="{AF5CBE26-52FA-4F7D-AAD7-0A3F6A8B471B}" dt="2024-05-23T09:30:25.197" v="715" actId="478"/>
          <ac:picMkLst>
            <pc:docMk/>
            <pc:sldMk cId="4081823064" sldId="259"/>
            <ac:picMk id="19" creationId="{CD1CBE9B-C4D2-84BA-AAA1-B99AA65BBA32}"/>
          </ac:picMkLst>
        </pc:picChg>
      </pc:sldChg>
      <pc:sldChg chg="addSp delSp modSp add mod modNotesTx">
        <pc:chgData name="Ryo Suhara" userId="2d319992da703ee6" providerId="LiveId" clId="{AF5CBE26-52FA-4F7D-AAD7-0A3F6A8B471B}" dt="2024-05-23T09:30:45.298" v="718" actId="478"/>
        <pc:sldMkLst>
          <pc:docMk/>
          <pc:sldMk cId="2013355399" sldId="260"/>
        </pc:sldMkLst>
        <pc:spChg chg="del">
          <ac:chgData name="Ryo Suhara" userId="2d319992da703ee6" providerId="LiveId" clId="{AF5CBE26-52FA-4F7D-AAD7-0A3F6A8B471B}" dt="2024-05-23T09:26:10.196" v="549" actId="478"/>
          <ac:spMkLst>
            <pc:docMk/>
            <pc:sldMk cId="2013355399" sldId="260"/>
            <ac:spMk id="2" creationId="{4CC36338-2C47-4659-98E1-AA73DDA88EC1}"/>
          </ac:spMkLst>
        </pc:spChg>
        <pc:spChg chg="add del mod">
          <ac:chgData name="Ryo Suhara" userId="2d319992da703ee6" providerId="LiveId" clId="{AF5CBE26-52FA-4F7D-AAD7-0A3F6A8B471B}" dt="2024-05-23T09:26:10.196" v="549" actId="478"/>
          <ac:spMkLst>
            <pc:docMk/>
            <pc:sldMk cId="2013355399" sldId="260"/>
            <ac:spMk id="3" creationId="{195F50C4-8423-4EE1-68B8-1D9478A1F91F}"/>
          </ac:spMkLst>
        </pc:spChg>
        <pc:spChg chg="mod">
          <ac:chgData name="Ryo Suhara" userId="2d319992da703ee6" providerId="LiveId" clId="{AF5CBE26-52FA-4F7D-AAD7-0A3F6A8B471B}" dt="2024-05-23T08:02:15.874" v="330"/>
          <ac:spMkLst>
            <pc:docMk/>
            <pc:sldMk cId="2013355399" sldId="260"/>
            <ac:spMk id="5" creationId="{5846F5D1-0713-0BA5-6ED0-0F2C589AF39B}"/>
          </ac:spMkLst>
        </pc:spChg>
        <pc:spChg chg="mod">
          <ac:chgData name="Ryo Suhara" userId="2d319992da703ee6" providerId="LiveId" clId="{AF5CBE26-52FA-4F7D-AAD7-0A3F6A8B471B}" dt="2024-05-23T09:28:56.929" v="627" actId="14100"/>
          <ac:spMkLst>
            <pc:docMk/>
            <pc:sldMk cId="2013355399" sldId="260"/>
            <ac:spMk id="6" creationId="{E85AE237-C7E9-847C-DEDF-53C72A79B17F}"/>
          </ac:spMkLst>
        </pc:spChg>
        <pc:spChg chg="mod">
          <ac:chgData name="Ryo Suhara" userId="2d319992da703ee6" providerId="LiveId" clId="{AF5CBE26-52FA-4F7D-AAD7-0A3F6A8B471B}" dt="2024-05-23T09:28:38.486" v="583" actId="1036"/>
          <ac:spMkLst>
            <pc:docMk/>
            <pc:sldMk cId="2013355399" sldId="260"/>
            <ac:spMk id="10" creationId="{BCC8F71F-2439-93F8-291C-AC116D906336}"/>
          </ac:spMkLst>
        </pc:spChg>
        <pc:spChg chg="del">
          <ac:chgData name="Ryo Suhara" userId="2d319992da703ee6" providerId="LiveId" clId="{AF5CBE26-52FA-4F7D-AAD7-0A3F6A8B471B}" dt="2024-05-23T09:26:10.196" v="549" actId="478"/>
          <ac:spMkLst>
            <pc:docMk/>
            <pc:sldMk cId="2013355399" sldId="260"/>
            <ac:spMk id="18" creationId="{44163718-2E0E-632E-56BB-E876235B737E}"/>
          </ac:spMkLst>
        </pc:spChg>
        <pc:spChg chg="add del">
          <ac:chgData name="Ryo Suhara" userId="2d319992da703ee6" providerId="LiveId" clId="{AF5CBE26-52FA-4F7D-AAD7-0A3F6A8B471B}" dt="2024-05-23T09:26:10.196" v="549" actId="478"/>
          <ac:spMkLst>
            <pc:docMk/>
            <pc:sldMk cId="2013355399" sldId="260"/>
            <ac:spMk id="21" creationId="{3016366C-B1CC-92C9-5769-9A462EEE0317}"/>
          </ac:spMkLst>
        </pc:spChg>
        <pc:spChg chg="add del mod">
          <ac:chgData name="Ryo Suhara" userId="2d319992da703ee6" providerId="LiveId" clId="{AF5CBE26-52FA-4F7D-AAD7-0A3F6A8B471B}" dt="2024-05-23T09:28:38.486" v="583" actId="1036"/>
          <ac:spMkLst>
            <pc:docMk/>
            <pc:sldMk cId="2013355399" sldId="260"/>
            <ac:spMk id="22" creationId="{099FAF06-9F15-0C25-4F8D-39CCA6716557}"/>
          </ac:spMkLst>
        </pc:spChg>
        <pc:spChg chg="add del mod">
          <ac:chgData name="Ryo Suhara" userId="2d319992da703ee6" providerId="LiveId" clId="{AF5CBE26-52FA-4F7D-AAD7-0A3F6A8B471B}" dt="2024-05-23T09:28:38.486" v="583" actId="1036"/>
          <ac:spMkLst>
            <pc:docMk/>
            <pc:sldMk cId="2013355399" sldId="260"/>
            <ac:spMk id="24" creationId="{CFDFBE6E-2A29-6735-590B-3977F89FB69C}"/>
          </ac:spMkLst>
        </pc:spChg>
        <pc:spChg chg="mod">
          <ac:chgData name="Ryo Suhara" userId="2d319992da703ee6" providerId="LiveId" clId="{AF5CBE26-52FA-4F7D-AAD7-0A3F6A8B471B}" dt="2024-05-23T09:28:38.486" v="583" actId="1036"/>
          <ac:spMkLst>
            <pc:docMk/>
            <pc:sldMk cId="2013355399" sldId="260"/>
            <ac:spMk id="30" creationId="{38161F28-F6C7-07DD-49BB-2CD693BD7C7D}"/>
          </ac:spMkLst>
        </pc:spChg>
        <pc:spChg chg="mod">
          <ac:chgData name="Ryo Suhara" userId="2d319992da703ee6" providerId="LiveId" clId="{AF5CBE26-52FA-4F7D-AAD7-0A3F6A8B471B}" dt="2024-05-23T08:03:05.867" v="333"/>
          <ac:spMkLst>
            <pc:docMk/>
            <pc:sldMk cId="2013355399" sldId="260"/>
            <ac:spMk id="55" creationId="{769F4D9F-F822-99BF-60DF-807E6F156529}"/>
          </ac:spMkLst>
        </pc:spChg>
        <pc:spChg chg="mod">
          <ac:chgData name="Ryo Suhara" userId="2d319992da703ee6" providerId="LiveId" clId="{AF5CBE26-52FA-4F7D-AAD7-0A3F6A8B471B}" dt="2024-05-23T09:29:00.296" v="628" actId="14100"/>
          <ac:spMkLst>
            <pc:docMk/>
            <pc:sldMk cId="2013355399" sldId="260"/>
            <ac:spMk id="57" creationId="{C4CD35E3-5FEE-963B-DC5F-FE9168CE0A8F}"/>
          </ac:spMkLst>
        </pc:spChg>
        <pc:spChg chg="del">
          <ac:chgData name="Ryo Suhara" userId="2d319992da703ee6" providerId="LiveId" clId="{AF5CBE26-52FA-4F7D-AAD7-0A3F6A8B471B}" dt="2024-05-23T09:28:42.890" v="584" actId="478"/>
          <ac:spMkLst>
            <pc:docMk/>
            <pc:sldMk cId="2013355399" sldId="260"/>
            <ac:spMk id="67" creationId="{625FAA98-887C-BF07-FD88-9C3EAB5F27B0}"/>
          </ac:spMkLst>
        </pc:spChg>
        <pc:spChg chg="del">
          <ac:chgData name="Ryo Suhara" userId="2d319992da703ee6" providerId="LiveId" clId="{AF5CBE26-52FA-4F7D-AAD7-0A3F6A8B471B}" dt="2024-05-23T09:28:42.890" v="584" actId="478"/>
          <ac:spMkLst>
            <pc:docMk/>
            <pc:sldMk cId="2013355399" sldId="260"/>
            <ac:spMk id="68" creationId="{9E88871D-B8D6-D38F-DCC8-EDAF1DB1725D}"/>
          </ac:spMkLst>
        </pc:spChg>
        <pc:spChg chg="mod">
          <ac:chgData name="Ryo Suhara" userId="2d319992da703ee6" providerId="LiveId" clId="{AF5CBE26-52FA-4F7D-AAD7-0A3F6A8B471B}" dt="2024-05-23T09:28:52.223" v="626" actId="1035"/>
          <ac:spMkLst>
            <pc:docMk/>
            <pc:sldMk cId="2013355399" sldId="260"/>
            <ac:spMk id="69" creationId="{E380B9D7-E507-9523-1C68-8ECBD7CC36B4}"/>
          </ac:spMkLst>
        </pc:spChg>
        <pc:spChg chg="mod">
          <ac:chgData name="Ryo Suhara" userId="2d319992da703ee6" providerId="LiveId" clId="{AF5CBE26-52FA-4F7D-AAD7-0A3F6A8B471B}" dt="2024-05-23T09:28:52.223" v="626" actId="1035"/>
          <ac:spMkLst>
            <pc:docMk/>
            <pc:sldMk cId="2013355399" sldId="260"/>
            <ac:spMk id="70" creationId="{5E1BF268-CE37-5BD5-CDB4-3D43C8BE5012}"/>
          </ac:spMkLst>
        </pc:spChg>
        <pc:spChg chg="del">
          <ac:chgData name="Ryo Suhara" userId="2d319992da703ee6" providerId="LiveId" clId="{AF5CBE26-52FA-4F7D-AAD7-0A3F6A8B471B}" dt="2024-05-23T09:28:42.890" v="584" actId="478"/>
          <ac:spMkLst>
            <pc:docMk/>
            <pc:sldMk cId="2013355399" sldId="260"/>
            <ac:spMk id="71" creationId="{5F7B269B-A8F7-66C2-E551-632734DF6E80}"/>
          </ac:spMkLst>
        </pc:spChg>
        <pc:spChg chg="del mod">
          <ac:chgData name="Ryo Suhara" userId="2d319992da703ee6" providerId="LiveId" clId="{AF5CBE26-52FA-4F7D-AAD7-0A3F6A8B471B}" dt="2024-05-23T09:28:42.890" v="584" actId="478"/>
          <ac:spMkLst>
            <pc:docMk/>
            <pc:sldMk cId="2013355399" sldId="260"/>
            <ac:spMk id="72" creationId="{C41DE90B-02DB-9637-559E-ECAA7DB7A41F}"/>
          </ac:spMkLst>
        </pc:spChg>
        <pc:spChg chg="mod">
          <ac:chgData name="Ryo Suhara" userId="2d319992da703ee6" providerId="LiveId" clId="{AF5CBE26-52FA-4F7D-AAD7-0A3F6A8B471B}" dt="2024-05-23T09:28:52.223" v="626" actId="1035"/>
          <ac:spMkLst>
            <pc:docMk/>
            <pc:sldMk cId="2013355399" sldId="260"/>
            <ac:spMk id="73" creationId="{DD645EA3-31F8-9A34-5177-A2C57A9B6775}"/>
          </ac:spMkLst>
        </pc:spChg>
        <pc:spChg chg="mod">
          <ac:chgData name="Ryo Suhara" userId="2d319992da703ee6" providerId="LiveId" clId="{AF5CBE26-52FA-4F7D-AAD7-0A3F6A8B471B}" dt="2024-05-23T09:28:52.223" v="626" actId="1035"/>
          <ac:spMkLst>
            <pc:docMk/>
            <pc:sldMk cId="2013355399" sldId="260"/>
            <ac:spMk id="74" creationId="{05304712-8950-A939-FA1B-5366B2358438}"/>
          </ac:spMkLst>
        </pc:spChg>
        <pc:picChg chg="add del mod">
          <ac:chgData name="Ryo Suhara" userId="2d319992da703ee6" providerId="LiveId" clId="{AF5CBE26-52FA-4F7D-AAD7-0A3F6A8B471B}" dt="2024-05-23T09:30:45.298" v="718" actId="478"/>
          <ac:picMkLst>
            <pc:docMk/>
            <pc:sldMk cId="2013355399" sldId="260"/>
            <ac:picMk id="19" creationId="{9B534D4F-5D41-2ADF-9678-51065CC8A819}"/>
          </ac:picMkLst>
        </pc:picChg>
        <pc:picChg chg="add del mod">
          <ac:chgData name="Ryo Suhara" userId="2d319992da703ee6" providerId="LiveId" clId="{AF5CBE26-52FA-4F7D-AAD7-0A3F6A8B471B}" dt="2024-05-23T09:23:17.117" v="401" actId="478"/>
          <ac:picMkLst>
            <pc:docMk/>
            <pc:sldMk cId="2013355399" sldId="260"/>
            <ac:picMk id="19" creationId="{DEDE48BE-3903-014B-1B9D-E8A8E51D7B53}"/>
          </ac:picMkLst>
        </pc:picChg>
      </pc:sldChg>
      <pc:sldChg chg="addSp delSp modSp add mod modNotesTx">
        <pc:chgData name="Ryo Suhara" userId="2d319992da703ee6" providerId="LiveId" clId="{AF5CBE26-52FA-4F7D-AAD7-0A3F6A8B471B}" dt="2024-05-23T09:31:32.637" v="721" actId="478"/>
        <pc:sldMkLst>
          <pc:docMk/>
          <pc:sldMk cId="190106193" sldId="261"/>
        </pc:sldMkLst>
        <pc:spChg chg="del mod">
          <ac:chgData name="Ryo Suhara" userId="2d319992da703ee6" providerId="LiveId" clId="{AF5CBE26-52FA-4F7D-AAD7-0A3F6A8B471B}" dt="2024-05-23T09:29:04.608" v="629" actId="478"/>
          <ac:spMkLst>
            <pc:docMk/>
            <pc:sldMk cId="190106193" sldId="261"/>
            <ac:spMk id="2" creationId="{4CC36338-2C47-4659-98E1-AA73DDA88EC1}"/>
          </ac:spMkLst>
        </pc:spChg>
        <pc:spChg chg="del mod">
          <ac:chgData name="Ryo Suhara" userId="2d319992da703ee6" providerId="LiveId" clId="{AF5CBE26-52FA-4F7D-AAD7-0A3F6A8B471B}" dt="2024-05-23T09:29:04.608" v="629" actId="478"/>
          <ac:spMkLst>
            <pc:docMk/>
            <pc:sldMk cId="190106193" sldId="261"/>
            <ac:spMk id="3" creationId="{195F50C4-8423-4EE1-68B8-1D9478A1F91F}"/>
          </ac:spMkLst>
        </pc:spChg>
        <pc:spChg chg="mod">
          <ac:chgData name="Ryo Suhara" userId="2d319992da703ee6" providerId="LiveId" clId="{AF5CBE26-52FA-4F7D-AAD7-0A3F6A8B471B}" dt="2024-05-23T08:07:06.379" v="354" actId="14100"/>
          <ac:spMkLst>
            <pc:docMk/>
            <pc:sldMk cId="190106193" sldId="261"/>
            <ac:spMk id="5" creationId="{5846F5D1-0713-0BA5-6ED0-0F2C589AF39B}"/>
          </ac:spMkLst>
        </pc:spChg>
        <pc:spChg chg="mod">
          <ac:chgData name="Ryo Suhara" userId="2d319992da703ee6" providerId="LiveId" clId="{AF5CBE26-52FA-4F7D-AAD7-0A3F6A8B471B}" dt="2024-05-23T09:29:19.345" v="666" actId="14100"/>
          <ac:spMkLst>
            <pc:docMk/>
            <pc:sldMk cId="190106193" sldId="261"/>
            <ac:spMk id="6" creationId="{E85AE237-C7E9-847C-DEDF-53C72A79B17F}"/>
          </ac:spMkLst>
        </pc:spChg>
        <pc:spChg chg="mod">
          <ac:chgData name="Ryo Suhara" userId="2d319992da703ee6" providerId="LiveId" clId="{AF5CBE26-52FA-4F7D-AAD7-0A3F6A8B471B}" dt="2024-05-23T09:29:15.040" v="665" actId="1036"/>
          <ac:spMkLst>
            <pc:docMk/>
            <pc:sldMk cId="190106193" sldId="261"/>
            <ac:spMk id="10" creationId="{BCC8F71F-2439-93F8-291C-AC116D906336}"/>
          </ac:spMkLst>
        </pc:spChg>
        <pc:spChg chg="del mod">
          <ac:chgData name="Ryo Suhara" userId="2d319992da703ee6" providerId="LiveId" clId="{AF5CBE26-52FA-4F7D-AAD7-0A3F6A8B471B}" dt="2024-05-23T09:29:04.608" v="629" actId="478"/>
          <ac:spMkLst>
            <pc:docMk/>
            <pc:sldMk cId="190106193" sldId="261"/>
            <ac:spMk id="18" creationId="{44163718-2E0E-632E-56BB-E876235B737E}"/>
          </ac:spMkLst>
        </pc:spChg>
        <pc:spChg chg="del mod">
          <ac:chgData name="Ryo Suhara" userId="2d319992da703ee6" providerId="LiveId" clId="{AF5CBE26-52FA-4F7D-AAD7-0A3F6A8B471B}" dt="2024-05-23T09:29:04.608" v="629" actId="478"/>
          <ac:spMkLst>
            <pc:docMk/>
            <pc:sldMk cId="190106193" sldId="261"/>
            <ac:spMk id="21" creationId="{3016366C-B1CC-92C9-5769-9A462EEE0317}"/>
          </ac:spMkLst>
        </pc:spChg>
        <pc:spChg chg="mod">
          <ac:chgData name="Ryo Suhara" userId="2d319992da703ee6" providerId="LiveId" clId="{AF5CBE26-52FA-4F7D-AAD7-0A3F6A8B471B}" dt="2024-05-23T09:29:15.040" v="665" actId="1036"/>
          <ac:spMkLst>
            <pc:docMk/>
            <pc:sldMk cId="190106193" sldId="261"/>
            <ac:spMk id="22" creationId="{099FAF06-9F15-0C25-4F8D-39CCA6716557}"/>
          </ac:spMkLst>
        </pc:spChg>
        <pc:spChg chg="mod">
          <ac:chgData name="Ryo Suhara" userId="2d319992da703ee6" providerId="LiveId" clId="{AF5CBE26-52FA-4F7D-AAD7-0A3F6A8B471B}" dt="2024-05-23T09:29:15.040" v="665" actId="1036"/>
          <ac:spMkLst>
            <pc:docMk/>
            <pc:sldMk cId="190106193" sldId="261"/>
            <ac:spMk id="24" creationId="{CFDFBE6E-2A29-6735-590B-3977F89FB69C}"/>
          </ac:spMkLst>
        </pc:spChg>
        <pc:spChg chg="mod">
          <ac:chgData name="Ryo Suhara" userId="2d319992da703ee6" providerId="LiveId" clId="{AF5CBE26-52FA-4F7D-AAD7-0A3F6A8B471B}" dt="2024-05-23T09:29:15.040" v="665" actId="1036"/>
          <ac:spMkLst>
            <pc:docMk/>
            <pc:sldMk cId="190106193" sldId="261"/>
            <ac:spMk id="30" creationId="{38161F28-F6C7-07DD-49BB-2CD693BD7C7D}"/>
          </ac:spMkLst>
        </pc:spChg>
        <pc:spChg chg="mod">
          <ac:chgData name="Ryo Suhara" userId="2d319992da703ee6" providerId="LiveId" clId="{AF5CBE26-52FA-4F7D-AAD7-0A3F6A8B471B}" dt="2024-05-23T08:08:39.120" v="374" actId="14100"/>
          <ac:spMkLst>
            <pc:docMk/>
            <pc:sldMk cId="190106193" sldId="261"/>
            <ac:spMk id="55" creationId="{769F4D9F-F822-99BF-60DF-807E6F156529}"/>
          </ac:spMkLst>
        </pc:spChg>
        <pc:spChg chg="mod">
          <ac:chgData name="Ryo Suhara" userId="2d319992da703ee6" providerId="LiveId" clId="{AF5CBE26-52FA-4F7D-AAD7-0A3F6A8B471B}" dt="2024-05-23T09:29:32.124" v="709" actId="14100"/>
          <ac:spMkLst>
            <pc:docMk/>
            <pc:sldMk cId="190106193" sldId="261"/>
            <ac:spMk id="57" creationId="{C4CD35E3-5FEE-963B-DC5F-FE9168CE0A8F}"/>
          </ac:spMkLst>
        </pc:spChg>
        <pc:spChg chg="del mod">
          <ac:chgData name="Ryo Suhara" userId="2d319992da703ee6" providerId="LiveId" clId="{AF5CBE26-52FA-4F7D-AAD7-0A3F6A8B471B}" dt="2024-05-23T09:29:07.571" v="630" actId="478"/>
          <ac:spMkLst>
            <pc:docMk/>
            <pc:sldMk cId="190106193" sldId="261"/>
            <ac:spMk id="67" creationId="{625FAA98-887C-BF07-FD88-9C3EAB5F27B0}"/>
          </ac:spMkLst>
        </pc:spChg>
        <pc:spChg chg="del mod">
          <ac:chgData name="Ryo Suhara" userId="2d319992da703ee6" providerId="LiveId" clId="{AF5CBE26-52FA-4F7D-AAD7-0A3F6A8B471B}" dt="2024-05-23T09:29:07.571" v="630" actId="478"/>
          <ac:spMkLst>
            <pc:docMk/>
            <pc:sldMk cId="190106193" sldId="261"/>
            <ac:spMk id="68" creationId="{9E88871D-B8D6-D38F-DCC8-EDAF1DB1725D}"/>
          </ac:spMkLst>
        </pc:spChg>
        <pc:spChg chg="mod">
          <ac:chgData name="Ryo Suhara" userId="2d319992da703ee6" providerId="LiveId" clId="{AF5CBE26-52FA-4F7D-AAD7-0A3F6A8B471B}" dt="2024-05-23T09:29:27.319" v="708" actId="1036"/>
          <ac:spMkLst>
            <pc:docMk/>
            <pc:sldMk cId="190106193" sldId="261"/>
            <ac:spMk id="69" creationId="{E380B9D7-E507-9523-1C68-8ECBD7CC36B4}"/>
          </ac:spMkLst>
        </pc:spChg>
        <pc:spChg chg="mod">
          <ac:chgData name="Ryo Suhara" userId="2d319992da703ee6" providerId="LiveId" clId="{AF5CBE26-52FA-4F7D-AAD7-0A3F6A8B471B}" dt="2024-05-23T09:29:27.319" v="708" actId="1036"/>
          <ac:spMkLst>
            <pc:docMk/>
            <pc:sldMk cId="190106193" sldId="261"/>
            <ac:spMk id="70" creationId="{5E1BF268-CE37-5BD5-CDB4-3D43C8BE5012}"/>
          </ac:spMkLst>
        </pc:spChg>
        <pc:spChg chg="del mod">
          <ac:chgData name="Ryo Suhara" userId="2d319992da703ee6" providerId="LiveId" clId="{AF5CBE26-52FA-4F7D-AAD7-0A3F6A8B471B}" dt="2024-05-23T09:29:07.571" v="630" actId="478"/>
          <ac:spMkLst>
            <pc:docMk/>
            <pc:sldMk cId="190106193" sldId="261"/>
            <ac:spMk id="71" creationId="{5F7B269B-A8F7-66C2-E551-632734DF6E80}"/>
          </ac:spMkLst>
        </pc:spChg>
        <pc:spChg chg="del mod">
          <ac:chgData name="Ryo Suhara" userId="2d319992da703ee6" providerId="LiveId" clId="{AF5CBE26-52FA-4F7D-AAD7-0A3F6A8B471B}" dt="2024-05-23T09:29:07.571" v="630" actId="478"/>
          <ac:spMkLst>
            <pc:docMk/>
            <pc:sldMk cId="190106193" sldId="261"/>
            <ac:spMk id="72" creationId="{C41DE90B-02DB-9637-559E-ECAA7DB7A41F}"/>
          </ac:spMkLst>
        </pc:spChg>
        <pc:spChg chg="mod">
          <ac:chgData name="Ryo Suhara" userId="2d319992da703ee6" providerId="LiveId" clId="{AF5CBE26-52FA-4F7D-AAD7-0A3F6A8B471B}" dt="2024-05-23T09:29:27.319" v="708" actId="1036"/>
          <ac:spMkLst>
            <pc:docMk/>
            <pc:sldMk cId="190106193" sldId="261"/>
            <ac:spMk id="73" creationId="{DD645EA3-31F8-9A34-5177-A2C57A9B6775}"/>
          </ac:spMkLst>
        </pc:spChg>
        <pc:spChg chg="mod">
          <ac:chgData name="Ryo Suhara" userId="2d319992da703ee6" providerId="LiveId" clId="{AF5CBE26-52FA-4F7D-AAD7-0A3F6A8B471B}" dt="2024-05-23T09:29:27.319" v="708" actId="1036"/>
          <ac:spMkLst>
            <pc:docMk/>
            <pc:sldMk cId="190106193" sldId="261"/>
            <ac:spMk id="74" creationId="{05304712-8950-A939-FA1B-5366B2358438}"/>
          </ac:spMkLst>
        </pc:spChg>
        <pc:picChg chg="add del mod">
          <ac:chgData name="Ryo Suhara" userId="2d319992da703ee6" providerId="LiveId" clId="{AF5CBE26-52FA-4F7D-AAD7-0A3F6A8B471B}" dt="2024-05-23T09:31:32.637" v="721" actId="478"/>
          <ac:picMkLst>
            <pc:docMk/>
            <pc:sldMk cId="190106193" sldId="261"/>
            <ac:picMk id="19" creationId="{2EF36648-E94C-91FA-55FF-8C85B91A463B}"/>
          </ac:picMkLst>
        </pc:picChg>
        <pc:picChg chg="add del mod">
          <ac:chgData name="Ryo Suhara" userId="2d319992da703ee6" providerId="LiveId" clId="{AF5CBE26-52FA-4F7D-AAD7-0A3F6A8B471B}" dt="2024-05-23T09:23:38.913" v="404" actId="478"/>
          <ac:picMkLst>
            <pc:docMk/>
            <pc:sldMk cId="190106193" sldId="261"/>
            <ac:picMk id="19" creationId="{BFCCCCBE-119C-9108-AC73-890D9B7586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18A0D-2555-45B3-A9C5-633659ED92E2}" type="datetimeFigureOut">
              <a:rPr kumimoji="1" lang="ja-JP" altLang="en-US" smtClean="0"/>
              <a:t>2024/5/23</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6B86F-C2AC-4798-83E8-CDEF23737098}" type="slidenum">
              <a:rPr kumimoji="1" lang="ja-JP" altLang="en-US" smtClean="0"/>
              <a:t>‹#›</a:t>
            </a:fld>
            <a:endParaRPr kumimoji="1" lang="ja-JP" altLang="en-US"/>
          </a:p>
        </p:txBody>
      </p:sp>
    </p:spTree>
    <p:extLst>
      <p:ext uri="{BB962C8B-B14F-4D97-AF65-F5344CB8AC3E}">
        <p14:creationId xmlns:p14="http://schemas.microsoft.com/office/powerpoint/2010/main" val="22400258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b="1" dirty="0"/>
              <a:t>Openness</a:t>
            </a:r>
            <a:endParaRPr kumimoji="1" lang="ja-JP" altLang="en-US" b="1" dirty="0"/>
          </a:p>
        </p:txBody>
      </p:sp>
      <p:sp>
        <p:nvSpPr>
          <p:cNvPr id="4" name="Slide Number Placeholder 3"/>
          <p:cNvSpPr>
            <a:spLocks noGrp="1"/>
          </p:cNvSpPr>
          <p:nvPr>
            <p:ph type="sldNum" sz="quarter" idx="5"/>
          </p:nvPr>
        </p:nvSpPr>
        <p:spPr/>
        <p:txBody>
          <a:bodyPr/>
          <a:lstStyle/>
          <a:p>
            <a:fld id="{7436B86F-C2AC-4798-83E8-CDEF23737098}" type="slidenum">
              <a:rPr kumimoji="1" lang="ja-JP" altLang="en-US" smtClean="0"/>
              <a:t>1</a:t>
            </a:fld>
            <a:endParaRPr kumimoji="1" lang="ja-JP" altLang="en-US"/>
          </a:p>
        </p:txBody>
      </p:sp>
    </p:spTree>
    <p:extLst>
      <p:ext uri="{BB962C8B-B14F-4D97-AF65-F5344CB8AC3E}">
        <p14:creationId xmlns:p14="http://schemas.microsoft.com/office/powerpoint/2010/main" val="426239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ja-JP" b="1" i="0" dirty="0">
                <a:solidFill>
                  <a:srgbClr val="0D0D0D"/>
                </a:solidFill>
                <a:effectLst/>
                <a:highlight>
                  <a:srgbClr val="FFFFFF"/>
                </a:highlight>
                <a:latin typeface="ui-sans-serif"/>
              </a:rPr>
              <a:t>Conscientiousness</a:t>
            </a:r>
          </a:p>
        </p:txBody>
      </p:sp>
      <p:sp>
        <p:nvSpPr>
          <p:cNvPr id="4" name="Slide Number Placeholder 3"/>
          <p:cNvSpPr>
            <a:spLocks noGrp="1"/>
          </p:cNvSpPr>
          <p:nvPr>
            <p:ph type="sldNum" sz="quarter" idx="5"/>
          </p:nvPr>
        </p:nvSpPr>
        <p:spPr/>
        <p:txBody>
          <a:bodyPr/>
          <a:lstStyle/>
          <a:p>
            <a:fld id="{7436B86F-C2AC-4798-83E8-CDEF23737098}" type="slidenum">
              <a:rPr kumimoji="1" lang="ja-JP" altLang="en-US" smtClean="0"/>
              <a:t>2</a:t>
            </a:fld>
            <a:endParaRPr kumimoji="1" lang="ja-JP" altLang="en-US"/>
          </a:p>
        </p:txBody>
      </p:sp>
    </p:spTree>
    <p:extLst>
      <p:ext uri="{BB962C8B-B14F-4D97-AF65-F5344CB8AC3E}">
        <p14:creationId xmlns:p14="http://schemas.microsoft.com/office/powerpoint/2010/main" val="25349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ja-JP" b="1" i="0" dirty="0">
                <a:solidFill>
                  <a:srgbClr val="0D0D0D"/>
                </a:solidFill>
                <a:effectLst/>
                <a:highlight>
                  <a:srgbClr val="FFFFFF"/>
                </a:highlight>
                <a:latin typeface="ui-sans-serif"/>
              </a:rPr>
              <a:t>Agreeableness</a:t>
            </a:r>
          </a:p>
        </p:txBody>
      </p:sp>
      <p:sp>
        <p:nvSpPr>
          <p:cNvPr id="4" name="Slide Number Placeholder 3"/>
          <p:cNvSpPr>
            <a:spLocks noGrp="1"/>
          </p:cNvSpPr>
          <p:nvPr>
            <p:ph type="sldNum" sz="quarter" idx="5"/>
          </p:nvPr>
        </p:nvSpPr>
        <p:spPr/>
        <p:txBody>
          <a:bodyPr/>
          <a:lstStyle/>
          <a:p>
            <a:fld id="{7436B86F-C2AC-4798-83E8-CDEF23737098}" type="slidenum">
              <a:rPr kumimoji="1" lang="ja-JP" altLang="en-US" smtClean="0"/>
              <a:t>3</a:t>
            </a:fld>
            <a:endParaRPr kumimoji="1" lang="ja-JP" altLang="en-US"/>
          </a:p>
        </p:txBody>
      </p:sp>
    </p:spTree>
    <p:extLst>
      <p:ext uri="{BB962C8B-B14F-4D97-AF65-F5344CB8AC3E}">
        <p14:creationId xmlns:p14="http://schemas.microsoft.com/office/powerpoint/2010/main" val="265148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ja-JP" b="1" i="0" dirty="0">
                <a:solidFill>
                  <a:srgbClr val="0D0D0D"/>
                </a:solidFill>
                <a:effectLst/>
                <a:highlight>
                  <a:srgbClr val="FFFFFF"/>
                </a:highlight>
                <a:latin typeface="ui-sans-serif"/>
              </a:rPr>
              <a:t>Extraversion</a:t>
            </a:r>
          </a:p>
        </p:txBody>
      </p:sp>
      <p:sp>
        <p:nvSpPr>
          <p:cNvPr id="4" name="Slide Number Placeholder 3"/>
          <p:cNvSpPr>
            <a:spLocks noGrp="1"/>
          </p:cNvSpPr>
          <p:nvPr>
            <p:ph type="sldNum" sz="quarter" idx="5"/>
          </p:nvPr>
        </p:nvSpPr>
        <p:spPr/>
        <p:txBody>
          <a:bodyPr/>
          <a:lstStyle/>
          <a:p>
            <a:fld id="{7436B86F-C2AC-4798-83E8-CDEF23737098}" type="slidenum">
              <a:rPr kumimoji="1" lang="ja-JP" altLang="en-US" smtClean="0"/>
              <a:t>4</a:t>
            </a:fld>
            <a:endParaRPr kumimoji="1" lang="ja-JP" altLang="en-US"/>
          </a:p>
        </p:txBody>
      </p:sp>
    </p:spTree>
    <p:extLst>
      <p:ext uri="{BB962C8B-B14F-4D97-AF65-F5344CB8AC3E}">
        <p14:creationId xmlns:p14="http://schemas.microsoft.com/office/powerpoint/2010/main" val="3616142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5459-CB03-8CBB-3981-A9F35ACBA771}"/>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F6D5453C-3F1F-0901-B4B2-D88C6260F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64058EF5-5A29-D222-149E-1657C6543C88}"/>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5" name="Footer Placeholder 4">
            <a:extLst>
              <a:ext uri="{FF2B5EF4-FFF2-40B4-BE49-F238E27FC236}">
                <a16:creationId xmlns:a16="http://schemas.microsoft.com/office/drawing/2014/main" id="{4EA32C1C-EA12-D879-5A2D-3D7FAD5F8F04}"/>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B2F220C7-AEC4-B4DB-4445-A9E4B88F906F}"/>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365530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C625-B422-29CE-F435-AB50BA48C6F8}"/>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98FCB2BF-1789-FE2E-87AB-981535192B18}"/>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2FB77A20-E7EE-D5E9-C288-4C35B1CD9C1C}"/>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5" name="Footer Placeholder 4">
            <a:extLst>
              <a:ext uri="{FF2B5EF4-FFF2-40B4-BE49-F238E27FC236}">
                <a16:creationId xmlns:a16="http://schemas.microsoft.com/office/drawing/2014/main" id="{7AA867AD-0930-DECB-419A-050F871F8C26}"/>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D62701FE-1EBF-03B4-A599-7B1FB13DFB90}"/>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371129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13B8F-C501-2E04-664F-F8E09EDA0ACC}"/>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99D97B7A-81F6-5A1A-F18A-E919D279542A}"/>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240F9F11-A43E-93B0-FBE3-E9700A2B9C01}"/>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5" name="Footer Placeholder 4">
            <a:extLst>
              <a:ext uri="{FF2B5EF4-FFF2-40B4-BE49-F238E27FC236}">
                <a16:creationId xmlns:a16="http://schemas.microsoft.com/office/drawing/2014/main" id="{E7F52368-FDBF-A2D7-2208-C8C78C988121}"/>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65D1888B-23F3-83BE-EABC-653E610A4F27}"/>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138993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DFE3-AF64-646E-A995-D016C70BB3F8}"/>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AB599030-D20E-278A-F272-80AE721267B9}"/>
              </a:ext>
            </a:extLst>
          </p:cNvPr>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631B6D14-D65F-22CA-7055-C7B6827F5761}"/>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5" name="Footer Placeholder 4">
            <a:extLst>
              <a:ext uri="{FF2B5EF4-FFF2-40B4-BE49-F238E27FC236}">
                <a16:creationId xmlns:a16="http://schemas.microsoft.com/office/drawing/2014/main" id="{ACEBD374-1D06-413E-518B-A5BCD41FB70C}"/>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1E0AEB89-682D-1955-E7D5-7CE403269B39}"/>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228777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5676-9EE8-2F4F-BA1C-D3DE53F9ADDC}"/>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3CCE3BC2-F7EC-8490-B48F-D029A5AB50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9F86792C-0F04-E769-D0B1-6F750E7D74A5}"/>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5" name="Footer Placeholder 4">
            <a:extLst>
              <a:ext uri="{FF2B5EF4-FFF2-40B4-BE49-F238E27FC236}">
                <a16:creationId xmlns:a16="http://schemas.microsoft.com/office/drawing/2014/main" id="{B492DCAD-3CAE-F459-3A0A-84A93487734D}"/>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09C197A3-BFC3-9A20-8DBE-2E25D49E76DB}"/>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345418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60D1-520B-75D2-4260-FE69D84979CB}"/>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2E939625-9340-7D24-55F7-B239F5D88F2D}"/>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62EE8416-B9C2-3170-CA9C-DFAF1E9E7877}"/>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FF8F90B3-1F83-2987-E091-6945F57AF046}"/>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6" name="Footer Placeholder 5">
            <a:extLst>
              <a:ext uri="{FF2B5EF4-FFF2-40B4-BE49-F238E27FC236}">
                <a16:creationId xmlns:a16="http://schemas.microsoft.com/office/drawing/2014/main" id="{B5B4D60E-FD2E-6EB3-D90D-AD53A3C98ED9}"/>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61255B9B-0ADD-4944-CEC7-5DAF4273FCD8}"/>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28903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E99B-2A7D-5D27-775B-C9D7E42AE2AC}"/>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70D8BA25-78F3-14C6-FE13-CEF66BAC3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5EAFA06B-3CE9-EFEC-6A22-2C8264BC3F4B}"/>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9EE5F936-6F92-C147-8B53-A2D0999FB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C9573C78-6F9C-5AD7-4DC9-41C4691DA1AB}"/>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FD27DB9D-FA2F-A4AD-7CEE-3CE57829D3F7}"/>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8" name="Footer Placeholder 7">
            <a:extLst>
              <a:ext uri="{FF2B5EF4-FFF2-40B4-BE49-F238E27FC236}">
                <a16:creationId xmlns:a16="http://schemas.microsoft.com/office/drawing/2014/main" id="{0FB6241D-927B-E89C-E6AB-260D0E0B9D22}"/>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88876C54-8C32-D574-3630-3D270D852352}"/>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34858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173B-9D39-493B-0A54-B3A67335E8A1}"/>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9E351846-49A6-2627-29D3-F6C30D8B5C0C}"/>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4" name="Footer Placeholder 3">
            <a:extLst>
              <a:ext uri="{FF2B5EF4-FFF2-40B4-BE49-F238E27FC236}">
                <a16:creationId xmlns:a16="http://schemas.microsoft.com/office/drawing/2014/main" id="{F028F5A3-7416-34EE-07DD-41D6B8E06EA6}"/>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F2269F80-B227-EBF4-881C-DF6B5C960B04}"/>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98733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36932-7529-CABE-D040-8456653CCFF6}"/>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3" name="Footer Placeholder 2">
            <a:extLst>
              <a:ext uri="{FF2B5EF4-FFF2-40B4-BE49-F238E27FC236}">
                <a16:creationId xmlns:a16="http://schemas.microsoft.com/office/drawing/2014/main" id="{217A5F9D-50FA-2DCA-C794-442646E8E0F0}"/>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A2B8BB2D-2D22-3955-43CA-0B206B2590A6}"/>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16315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B096-5CCF-F770-92C4-36351D3B0B6C}"/>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49B20DF0-72F0-C909-1EB2-9916624B3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A6186C0C-143A-58C3-0FA3-B9F41463C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3330428C-5BED-3576-75D0-C79B9D0A1DAC}"/>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6" name="Footer Placeholder 5">
            <a:extLst>
              <a:ext uri="{FF2B5EF4-FFF2-40B4-BE49-F238E27FC236}">
                <a16:creationId xmlns:a16="http://schemas.microsoft.com/office/drawing/2014/main" id="{4BD78550-3202-FAF8-286A-ABFCE8B871AA}"/>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BFA9472E-0363-E07B-7FDC-2903384C5CDE}"/>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314407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94B7-B40A-8F05-2DA6-30552756CEA5}"/>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0A648F13-345C-1A00-6D0A-749A6AADB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1142F8C8-AC10-5743-D245-C4051278C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AA926A7B-3A3F-A8E0-4E3F-62CF62AB5633}"/>
              </a:ext>
            </a:extLst>
          </p:cNvPr>
          <p:cNvSpPr>
            <a:spLocks noGrp="1"/>
          </p:cNvSpPr>
          <p:nvPr>
            <p:ph type="dt" sz="half" idx="10"/>
          </p:nvPr>
        </p:nvSpPr>
        <p:spPr/>
        <p:txBody>
          <a:bodyPr/>
          <a:lstStyle/>
          <a:p>
            <a:fld id="{9BACF27A-AE1F-4554-A4F1-223AC99C3139}" type="datetimeFigureOut">
              <a:rPr kumimoji="1" lang="ja-JP" altLang="en-US" smtClean="0"/>
              <a:t>2024/5/23</a:t>
            </a:fld>
            <a:endParaRPr kumimoji="1" lang="ja-JP" altLang="en-US"/>
          </a:p>
        </p:txBody>
      </p:sp>
      <p:sp>
        <p:nvSpPr>
          <p:cNvPr id="6" name="Footer Placeholder 5">
            <a:extLst>
              <a:ext uri="{FF2B5EF4-FFF2-40B4-BE49-F238E27FC236}">
                <a16:creationId xmlns:a16="http://schemas.microsoft.com/office/drawing/2014/main" id="{8B7863D2-B330-C741-0F1D-8510DADC4CA7}"/>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C382FD1A-D129-2561-3524-F520E9BC6B0B}"/>
              </a:ext>
            </a:extLst>
          </p:cNvPr>
          <p:cNvSpPr>
            <a:spLocks noGrp="1"/>
          </p:cNvSpPr>
          <p:nvPr>
            <p:ph type="sldNum" sz="quarter" idx="12"/>
          </p:nvPr>
        </p:nvSpPr>
        <p:spPr/>
        <p:txBody>
          <a:body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4986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5B0E3-639F-96F6-3F83-16F5C0950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F336BCDB-C31E-2FD2-A53A-AF111AC7E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EDF6D054-F64F-9218-92BA-15B4D2D1C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ACF27A-AE1F-4554-A4F1-223AC99C3139}" type="datetimeFigureOut">
              <a:rPr kumimoji="1" lang="ja-JP" altLang="en-US" smtClean="0"/>
              <a:t>2024/5/23</a:t>
            </a:fld>
            <a:endParaRPr kumimoji="1" lang="ja-JP" altLang="en-US"/>
          </a:p>
        </p:txBody>
      </p:sp>
      <p:sp>
        <p:nvSpPr>
          <p:cNvPr id="5" name="Footer Placeholder 4">
            <a:extLst>
              <a:ext uri="{FF2B5EF4-FFF2-40B4-BE49-F238E27FC236}">
                <a16:creationId xmlns:a16="http://schemas.microsoft.com/office/drawing/2014/main" id="{3D17FF80-A0BF-08E0-0D7C-08DE15E05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84B68097-B724-9D82-835C-430FECF15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311D60-25E8-49B0-861B-4DC2CC599BD8}" type="slidenum">
              <a:rPr kumimoji="1" lang="ja-JP" altLang="en-US" smtClean="0"/>
              <a:t>‹#›</a:t>
            </a:fld>
            <a:endParaRPr kumimoji="1" lang="ja-JP" altLang="en-US"/>
          </a:p>
        </p:txBody>
      </p:sp>
    </p:spTree>
    <p:extLst>
      <p:ext uri="{BB962C8B-B14F-4D97-AF65-F5344CB8AC3E}">
        <p14:creationId xmlns:p14="http://schemas.microsoft.com/office/powerpoint/2010/main" val="38209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5A159B-79B3-46E6-8883-CF8E313C949D}"/>
              </a:ext>
            </a:extLst>
          </p:cNvPr>
          <p:cNvSpPr/>
          <p:nvPr/>
        </p:nvSpPr>
        <p:spPr>
          <a:xfrm>
            <a:off x="1106864"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 name="Rectangle: Rounded Corners 4">
            <a:extLst>
              <a:ext uri="{FF2B5EF4-FFF2-40B4-BE49-F238E27FC236}">
                <a16:creationId xmlns:a16="http://schemas.microsoft.com/office/drawing/2014/main" id="{5846F5D1-0713-0BA5-6ED0-0F2C589AF39B}"/>
              </a:ext>
            </a:extLst>
          </p:cNvPr>
          <p:cNvSpPr/>
          <p:nvPr/>
        </p:nvSpPr>
        <p:spPr>
          <a:xfrm>
            <a:off x="1246676" y="1406714"/>
            <a:ext cx="4230385" cy="1452817"/>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Sure. Check your username and password. If it still doesn’t work, reset your password. Contact support for further help.</a:t>
            </a:r>
            <a:endParaRPr kumimoji="1" lang="ja-JP" altLang="en-US" b="1" dirty="0">
              <a:solidFill>
                <a:schemeClr val="tx2"/>
              </a:solidFill>
              <a:latin typeface="+mj-lt"/>
            </a:endParaRPr>
          </a:p>
        </p:txBody>
      </p:sp>
      <p:grpSp>
        <p:nvGrpSpPr>
          <p:cNvPr id="17" name="Group 16">
            <a:extLst>
              <a:ext uri="{FF2B5EF4-FFF2-40B4-BE49-F238E27FC236}">
                <a16:creationId xmlns:a16="http://schemas.microsoft.com/office/drawing/2014/main" id="{641C3CA0-CBDE-74B4-F37D-49191815D1BF}"/>
              </a:ext>
            </a:extLst>
          </p:cNvPr>
          <p:cNvGrpSpPr/>
          <p:nvPr/>
        </p:nvGrpSpPr>
        <p:grpSpPr>
          <a:xfrm>
            <a:off x="0" y="-959589"/>
            <a:ext cx="6470073" cy="7817589"/>
            <a:chOff x="1491341" y="571500"/>
            <a:chExt cx="6585859" cy="7097110"/>
          </a:xfrm>
        </p:grpSpPr>
        <p:sp>
          <p:nvSpPr>
            <p:cNvPr id="6" name="Rectangle: Rounded Corners 5">
              <a:extLst>
                <a:ext uri="{FF2B5EF4-FFF2-40B4-BE49-F238E27FC236}">
                  <a16:creationId xmlns:a16="http://schemas.microsoft.com/office/drawing/2014/main" id="{E85AE237-C7E9-847C-DEDF-53C72A79B17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Rounded Corners 6">
              <a:extLst>
                <a:ext uri="{FF2B5EF4-FFF2-40B4-BE49-F238E27FC236}">
                  <a16:creationId xmlns:a16="http://schemas.microsoft.com/office/drawing/2014/main" id="{F5645E12-E80D-FF52-BB20-F795FF7805D9}"/>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a:extLst>
                <a:ext uri="{FF2B5EF4-FFF2-40B4-BE49-F238E27FC236}">
                  <a16:creationId xmlns:a16="http://schemas.microsoft.com/office/drawing/2014/main" id="{49D9B622-6135-5DF6-54A1-6C8148903CB8}"/>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Speech Bubble: Oval 8">
              <a:extLst>
                <a:ext uri="{FF2B5EF4-FFF2-40B4-BE49-F238E27FC236}">
                  <a16:creationId xmlns:a16="http://schemas.microsoft.com/office/drawing/2014/main" id="{E5A3273C-1396-2C87-50BE-6DB68AFD99DE}"/>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a:extLst>
                <a:ext uri="{FF2B5EF4-FFF2-40B4-BE49-F238E27FC236}">
                  <a16:creationId xmlns:a16="http://schemas.microsoft.com/office/drawing/2014/main" id="{20291ECA-DD11-B3FE-AF43-205FDCE0937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7DAB5A4B-E649-ED1C-EB35-95CDAA278943}"/>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Arc 12">
              <a:extLst>
                <a:ext uri="{FF2B5EF4-FFF2-40B4-BE49-F238E27FC236}">
                  <a16:creationId xmlns:a16="http://schemas.microsoft.com/office/drawing/2014/main" id="{2DD999CA-3D4F-C155-82DE-0868919859F9}"/>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4" name="TextBox 13">
              <a:extLst>
                <a:ext uri="{FF2B5EF4-FFF2-40B4-BE49-F238E27FC236}">
                  <a16:creationId xmlns:a16="http://schemas.microsoft.com/office/drawing/2014/main" id="{C49DABC0-EC93-B2F9-C3BC-0084FAB14420}"/>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15" name="TextBox 14">
            <a:extLst>
              <a:ext uri="{FF2B5EF4-FFF2-40B4-BE49-F238E27FC236}">
                <a16:creationId xmlns:a16="http://schemas.microsoft.com/office/drawing/2014/main" id="{FDCA540E-2753-3DA0-07E7-C8DA2D942CC3}"/>
              </a:ext>
            </a:extLst>
          </p:cNvPr>
          <p:cNvSpPr txBox="1"/>
          <p:nvPr/>
        </p:nvSpPr>
        <p:spPr>
          <a:xfrm>
            <a:off x="5559217"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6" name="TextBox 15">
            <a:extLst>
              <a:ext uri="{FF2B5EF4-FFF2-40B4-BE49-F238E27FC236}">
                <a16:creationId xmlns:a16="http://schemas.microsoft.com/office/drawing/2014/main" id="{42279FA4-1EDC-F8C2-CD07-7449F7D01DF6}"/>
              </a:ext>
            </a:extLst>
          </p:cNvPr>
          <p:cNvSpPr txBox="1"/>
          <p:nvPr/>
        </p:nvSpPr>
        <p:spPr>
          <a:xfrm>
            <a:off x="138019"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22" name="Rectangle: Rounded Corners 21">
            <a:extLst>
              <a:ext uri="{FF2B5EF4-FFF2-40B4-BE49-F238E27FC236}">
                <a16:creationId xmlns:a16="http://schemas.microsoft.com/office/drawing/2014/main" id="{099FAF06-9F15-0C25-4F8D-39CCA6716557}"/>
              </a:ext>
            </a:extLst>
          </p:cNvPr>
          <p:cNvSpPr/>
          <p:nvPr/>
        </p:nvSpPr>
        <p:spPr>
          <a:xfrm>
            <a:off x="1573648" y="3394554"/>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24" name="TextBox 23">
            <a:extLst>
              <a:ext uri="{FF2B5EF4-FFF2-40B4-BE49-F238E27FC236}">
                <a16:creationId xmlns:a16="http://schemas.microsoft.com/office/drawing/2014/main" id="{CFDFBE6E-2A29-6735-590B-3977F89FB69C}"/>
              </a:ext>
            </a:extLst>
          </p:cNvPr>
          <p:cNvSpPr txBox="1"/>
          <p:nvPr/>
        </p:nvSpPr>
        <p:spPr>
          <a:xfrm>
            <a:off x="5559217" y="3364396"/>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0" name="TextBox 9">
            <a:extLst>
              <a:ext uri="{FF2B5EF4-FFF2-40B4-BE49-F238E27FC236}">
                <a16:creationId xmlns:a16="http://schemas.microsoft.com/office/drawing/2014/main" id="{BCC8F71F-2439-93F8-291C-AC116D906336}"/>
              </a:ext>
            </a:extLst>
          </p:cNvPr>
          <p:cNvSpPr txBox="1"/>
          <p:nvPr/>
        </p:nvSpPr>
        <p:spPr>
          <a:xfrm>
            <a:off x="138019" y="4486381"/>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30" name="Rectangle: Rounded Corners 29">
            <a:extLst>
              <a:ext uri="{FF2B5EF4-FFF2-40B4-BE49-F238E27FC236}">
                <a16:creationId xmlns:a16="http://schemas.microsoft.com/office/drawing/2014/main" id="{38161F28-F6C7-07DD-49BB-2CD693BD7C7D}"/>
              </a:ext>
            </a:extLst>
          </p:cNvPr>
          <p:cNvSpPr/>
          <p:nvPr/>
        </p:nvSpPr>
        <p:spPr>
          <a:xfrm>
            <a:off x="1184855" y="4486382"/>
            <a:ext cx="4230385" cy="1033450"/>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Yes, provide your order number and I’ll track it. You can also check the "Track Order" section on our website</a:t>
            </a:r>
            <a:endParaRPr kumimoji="1" lang="ja-JP" altLang="en-US" b="1" dirty="0">
              <a:solidFill>
                <a:schemeClr val="tx2"/>
              </a:solidFill>
              <a:latin typeface="+mj-lt"/>
            </a:endParaRPr>
          </a:p>
        </p:txBody>
      </p:sp>
      <p:graphicFrame>
        <p:nvGraphicFramePr>
          <p:cNvPr id="53" name="Table 52">
            <a:extLst>
              <a:ext uri="{FF2B5EF4-FFF2-40B4-BE49-F238E27FC236}">
                <a16:creationId xmlns:a16="http://schemas.microsoft.com/office/drawing/2014/main" id="{4CCDD21D-B380-B7EA-E4CF-FAA3496CCEDB}"/>
              </a:ext>
            </a:extLst>
          </p:cNvPr>
          <p:cNvGraphicFramePr>
            <a:graphicFrameLocks noGrp="1"/>
          </p:cNvGraphicFramePr>
          <p:nvPr>
            <p:extLst>
              <p:ext uri="{D42A27DB-BD31-4B8C-83A1-F6EECF244321}">
                <p14:modId xmlns:p14="http://schemas.microsoft.com/office/powerpoint/2010/main" val="2918672750"/>
              </p:ext>
            </p:extLst>
          </p:nvPr>
        </p:nvGraphicFramePr>
        <p:xfrm>
          <a:off x="-1" y="-1907903"/>
          <a:ext cx="13802768" cy="745403"/>
        </p:xfrm>
        <a:graphic>
          <a:graphicData uri="http://schemas.openxmlformats.org/drawingml/2006/table">
            <a:tbl>
              <a:tblPr firstRow="1" bandRow="1">
                <a:tableStyleId>{2D5ABB26-0587-4C30-8999-92F81FD0307C}</a:tableStyleId>
              </a:tblPr>
              <a:tblGrid>
                <a:gridCol w="6901384">
                  <a:extLst>
                    <a:ext uri="{9D8B030D-6E8A-4147-A177-3AD203B41FA5}">
                      <a16:colId xmlns:a16="http://schemas.microsoft.com/office/drawing/2014/main" val="3807305027"/>
                    </a:ext>
                  </a:extLst>
                </a:gridCol>
                <a:gridCol w="6901384">
                  <a:extLst>
                    <a:ext uri="{9D8B030D-6E8A-4147-A177-3AD203B41FA5}">
                      <a16:colId xmlns:a16="http://schemas.microsoft.com/office/drawing/2014/main" val="4013220287"/>
                    </a:ext>
                  </a:extLst>
                </a:gridCol>
              </a:tblGrid>
              <a:tr h="745403">
                <a:tc>
                  <a:txBody>
                    <a:bodyPr/>
                    <a:lstStyle/>
                    <a:p>
                      <a:pPr algn="ctr"/>
                      <a:r>
                        <a:rPr kumimoji="1" lang="en-US" altLang="ja-JP" sz="3200" b="1" dirty="0">
                          <a:latin typeface="+mj-lt"/>
                        </a:rPr>
                        <a:t>Conversation A</a:t>
                      </a:r>
                      <a:endParaRPr kumimoji="1" lang="ja-JP" altLang="en-US" sz="3200" b="1" dirty="0">
                        <a:latin typeface="+mj-lt"/>
                      </a:endParaRPr>
                    </a:p>
                  </a:txBody>
                  <a:tcPr anchor="ctr"/>
                </a:tc>
                <a:tc>
                  <a:txBody>
                    <a:bodyPr/>
                    <a:lstStyle/>
                    <a:p>
                      <a:pPr algn="ctr"/>
                      <a:r>
                        <a:rPr kumimoji="1" lang="en-US" altLang="ja-JP" sz="3200" b="1" dirty="0">
                          <a:latin typeface="+mj-lt"/>
                        </a:rPr>
                        <a:t>Conversation B</a:t>
                      </a:r>
                      <a:endParaRPr kumimoji="1" lang="ja-JP" altLang="en-US" sz="3200" b="1" dirty="0">
                        <a:latin typeface="+mj-lt"/>
                      </a:endParaRPr>
                    </a:p>
                  </a:txBody>
                  <a:tcPr anchor="ctr"/>
                </a:tc>
                <a:extLst>
                  <a:ext uri="{0D108BD9-81ED-4DB2-BD59-A6C34878D82A}">
                    <a16:rowId xmlns:a16="http://schemas.microsoft.com/office/drawing/2014/main" val="4148394480"/>
                  </a:ext>
                </a:extLst>
              </a:tr>
            </a:tbl>
          </a:graphicData>
        </a:graphic>
      </p:graphicFrame>
      <p:sp>
        <p:nvSpPr>
          <p:cNvPr id="54" name="Rectangle: Rounded Corners 53">
            <a:extLst>
              <a:ext uri="{FF2B5EF4-FFF2-40B4-BE49-F238E27FC236}">
                <a16:creationId xmlns:a16="http://schemas.microsoft.com/office/drawing/2014/main" id="{B68D0F4C-C8D8-635D-BC96-9EC1B06467D3}"/>
              </a:ext>
            </a:extLst>
          </p:cNvPr>
          <p:cNvSpPr/>
          <p:nvPr/>
        </p:nvSpPr>
        <p:spPr>
          <a:xfrm>
            <a:off x="8439558"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5" name="Rectangle: Rounded Corners 54">
            <a:extLst>
              <a:ext uri="{FF2B5EF4-FFF2-40B4-BE49-F238E27FC236}">
                <a16:creationId xmlns:a16="http://schemas.microsoft.com/office/drawing/2014/main" id="{769F4D9F-F822-99BF-60DF-807E6F156529}"/>
              </a:ext>
            </a:extLst>
          </p:cNvPr>
          <p:cNvSpPr/>
          <p:nvPr/>
        </p:nvSpPr>
        <p:spPr>
          <a:xfrm>
            <a:off x="8579370" y="1406714"/>
            <a:ext cx="4230385" cy="1814241"/>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Absolutely! Double-check your username and password. If that doesn’t work, you can reset your password. If you need further assistance, our support team is ready to help!</a:t>
            </a:r>
            <a:endParaRPr kumimoji="1" lang="ja-JP" altLang="en-US" b="1" dirty="0">
              <a:solidFill>
                <a:schemeClr val="tx2"/>
              </a:solidFill>
              <a:latin typeface="+mj-lt"/>
            </a:endParaRPr>
          </a:p>
        </p:txBody>
      </p:sp>
      <p:grpSp>
        <p:nvGrpSpPr>
          <p:cNvPr id="56" name="Group 55">
            <a:extLst>
              <a:ext uri="{FF2B5EF4-FFF2-40B4-BE49-F238E27FC236}">
                <a16:creationId xmlns:a16="http://schemas.microsoft.com/office/drawing/2014/main" id="{05689B42-1195-4C2E-D19D-738DAE9E011A}"/>
              </a:ext>
            </a:extLst>
          </p:cNvPr>
          <p:cNvGrpSpPr/>
          <p:nvPr/>
        </p:nvGrpSpPr>
        <p:grpSpPr>
          <a:xfrm>
            <a:off x="7332694" y="-959588"/>
            <a:ext cx="6470073" cy="7817588"/>
            <a:chOff x="1491341" y="571500"/>
            <a:chExt cx="6585859" cy="7097110"/>
          </a:xfrm>
        </p:grpSpPr>
        <p:sp>
          <p:nvSpPr>
            <p:cNvPr id="57" name="Rectangle: Rounded Corners 56">
              <a:extLst>
                <a:ext uri="{FF2B5EF4-FFF2-40B4-BE49-F238E27FC236}">
                  <a16:creationId xmlns:a16="http://schemas.microsoft.com/office/drawing/2014/main" id="{C4CD35E3-5FEE-963B-DC5F-FE9168CE0A8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Rounded Corners 57">
              <a:extLst>
                <a:ext uri="{FF2B5EF4-FFF2-40B4-BE49-F238E27FC236}">
                  <a16:creationId xmlns:a16="http://schemas.microsoft.com/office/drawing/2014/main" id="{281E07F3-AF3B-6A7D-E70E-653C1CD23321}"/>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Rounded Corners 58">
              <a:extLst>
                <a:ext uri="{FF2B5EF4-FFF2-40B4-BE49-F238E27FC236}">
                  <a16:creationId xmlns:a16="http://schemas.microsoft.com/office/drawing/2014/main" id="{CDEC2030-FA50-58BC-61FA-972407753142}"/>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Speech Bubble: Oval 59">
              <a:extLst>
                <a:ext uri="{FF2B5EF4-FFF2-40B4-BE49-F238E27FC236}">
                  <a16:creationId xmlns:a16="http://schemas.microsoft.com/office/drawing/2014/main" id="{92924C70-0F65-2A0E-1492-9D96D241B652}"/>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Oval 60">
              <a:extLst>
                <a:ext uri="{FF2B5EF4-FFF2-40B4-BE49-F238E27FC236}">
                  <a16:creationId xmlns:a16="http://schemas.microsoft.com/office/drawing/2014/main" id="{F360CB6E-9FE0-AC83-8C64-D5323E400B5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Oval 61">
              <a:extLst>
                <a:ext uri="{FF2B5EF4-FFF2-40B4-BE49-F238E27FC236}">
                  <a16:creationId xmlns:a16="http://schemas.microsoft.com/office/drawing/2014/main" id="{116DF161-724B-1078-AE22-2CBC4C7C9309}"/>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Arc 62">
              <a:extLst>
                <a:ext uri="{FF2B5EF4-FFF2-40B4-BE49-F238E27FC236}">
                  <a16:creationId xmlns:a16="http://schemas.microsoft.com/office/drawing/2014/main" id="{888A2D31-45C5-8678-2B03-2748A110492D}"/>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4" name="TextBox 63">
              <a:extLst>
                <a:ext uri="{FF2B5EF4-FFF2-40B4-BE49-F238E27FC236}">
                  <a16:creationId xmlns:a16="http://schemas.microsoft.com/office/drawing/2014/main" id="{25B9245F-9748-E050-21D0-161395E69612}"/>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65" name="TextBox 64">
            <a:extLst>
              <a:ext uri="{FF2B5EF4-FFF2-40B4-BE49-F238E27FC236}">
                <a16:creationId xmlns:a16="http://schemas.microsoft.com/office/drawing/2014/main" id="{43C92646-AC8D-0BCE-15E6-1C1CA7485383}"/>
              </a:ext>
            </a:extLst>
          </p:cNvPr>
          <p:cNvSpPr txBox="1"/>
          <p:nvPr/>
        </p:nvSpPr>
        <p:spPr>
          <a:xfrm>
            <a:off x="12891911"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66" name="TextBox 65">
            <a:extLst>
              <a:ext uri="{FF2B5EF4-FFF2-40B4-BE49-F238E27FC236}">
                <a16:creationId xmlns:a16="http://schemas.microsoft.com/office/drawing/2014/main" id="{68E7DD83-E9C2-7176-224D-340D7ADEC30A}"/>
              </a:ext>
            </a:extLst>
          </p:cNvPr>
          <p:cNvSpPr txBox="1"/>
          <p:nvPr/>
        </p:nvSpPr>
        <p:spPr>
          <a:xfrm>
            <a:off x="7470713"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69" name="Rectangle: Rounded Corners 68">
            <a:extLst>
              <a:ext uri="{FF2B5EF4-FFF2-40B4-BE49-F238E27FC236}">
                <a16:creationId xmlns:a16="http://schemas.microsoft.com/office/drawing/2014/main" id="{E380B9D7-E507-9523-1C68-8ECBD7CC36B4}"/>
              </a:ext>
            </a:extLst>
          </p:cNvPr>
          <p:cNvSpPr/>
          <p:nvPr/>
        </p:nvSpPr>
        <p:spPr>
          <a:xfrm>
            <a:off x="8906342" y="3776618"/>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70" name="TextBox 69">
            <a:extLst>
              <a:ext uri="{FF2B5EF4-FFF2-40B4-BE49-F238E27FC236}">
                <a16:creationId xmlns:a16="http://schemas.microsoft.com/office/drawing/2014/main" id="{5E1BF268-CE37-5BD5-CDB4-3D43C8BE5012}"/>
              </a:ext>
            </a:extLst>
          </p:cNvPr>
          <p:cNvSpPr txBox="1"/>
          <p:nvPr/>
        </p:nvSpPr>
        <p:spPr>
          <a:xfrm>
            <a:off x="12891911" y="3746460"/>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73" name="TextBox 72">
            <a:extLst>
              <a:ext uri="{FF2B5EF4-FFF2-40B4-BE49-F238E27FC236}">
                <a16:creationId xmlns:a16="http://schemas.microsoft.com/office/drawing/2014/main" id="{DD645EA3-31F8-9A34-5177-A2C57A9B6775}"/>
              </a:ext>
            </a:extLst>
          </p:cNvPr>
          <p:cNvSpPr txBox="1"/>
          <p:nvPr/>
        </p:nvSpPr>
        <p:spPr>
          <a:xfrm>
            <a:off x="7470713" y="482591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74" name="Rectangle: Rounded Corners 73">
            <a:extLst>
              <a:ext uri="{FF2B5EF4-FFF2-40B4-BE49-F238E27FC236}">
                <a16:creationId xmlns:a16="http://schemas.microsoft.com/office/drawing/2014/main" id="{05304712-8950-A939-FA1B-5366B2358438}"/>
              </a:ext>
            </a:extLst>
          </p:cNvPr>
          <p:cNvSpPr/>
          <p:nvPr/>
        </p:nvSpPr>
        <p:spPr>
          <a:xfrm>
            <a:off x="8517549" y="4825916"/>
            <a:ext cx="4230385" cy="1574884"/>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Of course! Just provide your order number, and I’ll help you track its status. You can also visit the "Track Order" section on our website for real-time updates.</a:t>
            </a:r>
            <a:endParaRPr kumimoji="1" lang="ja-JP" altLang="en-US" b="1" dirty="0">
              <a:solidFill>
                <a:schemeClr val="tx2"/>
              </a:solidFill>
              <a:latin typeface="+mj-lt"/>
            </a:endParaRPr>
          </a:p>
        </p:txBody>
      </p:sp>
    </p:spTree>
    <p:extLst>
      <p:ext uri="{BB962C8B-B14F-4D97-AF65-F5344CB8AC3E}">
        <p14:creationId xmlns:p14="http://schemas.microsoft.com/office/powerpoint/2010/main" val="246046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5A159B-79B3-46E6-8883-CF8E313C949D}"/>
              </a:ext>
            </a:extLst>
          </p:cNvPr>
          <p:cNvSpPr/>
          <p:nvPr/>
        </p:nvSpPr>
        <p:spPr>
          <a:xfrm>
            <a:off x="1106864"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 name="Rectangle: Rounded Corners 4">
            <a:extLst>
              <a:ext uri="{FF2B5EF4-FFF2-40B4-BE49-F238E27FC236}">
                <a16:creationId xmlns:a16="http://schemas.microsoft.com/office/drawing/2014/main" id="{5846F5D1-0713-0BA5-6ED0-0F2C589AF39B}"/>
              </a:ext>
            </a:extLst>
          </p:cNvPr>
          <p:cNvSpPr/>
          <p:nvPr/>
        </p:nvSpPr>
        <p:spPr>
          <a:xfrm>
            <a:off x="1246676" y="1406714"/>
            <a:ext cx="4230385" cy="121390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Check your username and password. If it doesn't work, reset your password. Contact support if needed.</a:t>
            </a:r>
            <a:endParaRPr kumimoji="1" lang="ja-JP" altLang="en-US" b="1" dirty="0">
              <a:solidFill>
                <a:schemeClr val="tx2"/>
              </a:solidFill>
              <a:latin typeface="+mj-lt"/>
            </a:endParaRPr>
          </a:p>
        </p:txBody>
      </p:sp>
      <p:grpSp>
        <p:nvGrpSpPr>
          <p:cNvPr id="17" name="Group 16">
            <a:extLst>
              <a:ext uri="{FF2B5EF4-FFF2-40B4-BE49-F238E27FC236}">
                <a16:creationId xmlns:a16="http://schemas.microsoft.com/office/drawing/2014/main" id="{641C3CA0-CBDE-74B4-F37D-49191815D1BF}"/>
              </a:ext>
            </a:extLst>
          </p:cNvPr>
          <p:cNvGrpSpPr/>
          <p:nvPr/>
        </p:nvGrpSpPr>
        <p:grpSpPr>
          <a:xfrm>
            <a:off x="0" y="-959589"/>
            <a:ext cx="6470073" cy="7817589"/>
            <a:chOff x="1491341" y="571500"/>
            <a:chExt cx="6585859" cy="7097110"/>
          </a:xfrm>
        </p:grpSpPr>
        <p:sp>
          <p:nvSpPr>
            <p:cNvPr id="6" name="Rectangle: Rounded Corners 5">
              <a:extLst>
                <a:ext uri="{FF2B5EF4-FFF2-40B4-BE49-F238E27FC236}">
                  <a16:creationId xmlns:a16="http://schemas.microsoft.com/office/drawing/2014/main" id="{E85AE237-C7E9-847C-DEDF-53C72A79B17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Rounded Corners 6">
              <a:extLst>
                <a:ext uri="{FF2B5EF4-FFF2-40B4-BE49-F238E27FC236}">
                  <a16:creationId xmlns:a16="http://schemas.microsoft.com/office/drawing/2014/main" id="{F5645E12-E80D-FF52-BB20-F795FF7805D9}"/>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a:extLst>
                <a:ext uri="{FF2B5EF4-FFF2-40B4-BE49-F238E27FC236}">
                  <a16:creationId xmlns:a16="http://schemas.microsoft.com/office/drawing/2014/main" id="{49D9B622-6135-5DF6-54A1-6C8148903CB8}"/>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Speech Bubble: Oval 8">
              <a:extLst>
                <a:ext uri="{FF2B5EF4-FFF2-40B4-BE49-F238E27FC236}">
                  <a16:creationId xmlns:a16="http://schemas.microsoft.com/office/drawing/2014/main" id="{E5A3273C-1396-2C87-50BE-6DB68AFD99DE}"/>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a:extLst>
                <a:ext uri="{FF2B5EF4-FFF2-40B4-BE49-F238E27FC236}">
                  <a16:creationId xmlns:a16="http://schemas.microsoft.com/office/drawing/2014/main" id="{20291ECA-DD11-B3FE-AF43-205FDCE0937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7DAB5A4B-E649-ED1C-EB35-95CDAA278943}"/>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Arc 12">
              <a:extLst>
                <a:ext uri="{FF2B5EF4-FFF2-40B4-BE49-F238E27FC236}">
                  <a16:creationId xmlns:a16="http://schemas.microsoft.com/office/drawing/2014/main" id="{2DD999CA-3D4F-C155-82DE-0868919859F9}"/>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4" name="TextBox 13">
              <a:extLst>
                <a:ext uri="{FF2B5EF4-FFF2-40B4-BE49-F238E27FC236}">
                  <a16:creationId xmlns:a16="http://schemas.microsoft.com/office/drawing/2014/main" id="{C49DABC0-EC93-B2F9-C3BC-0084FAB14420}"/>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15" name="TextBox 14">
            <a:extLst>
              <a:ext uri="{FF2B5EF4-FFF2-40B4-BE49-F238E27FC236}">
                <a16:creationId xmlns:a16="http://schemas.microsoft.com/office/drawing/2014/main" id="{FDCA540E-2753-3DA0-07E7-C8DA2D942CC3}"/>
              </a:ext>
            </a:extLst>
          </p:cNvPr>
          <p:cNvSpPr txBox="1"/>
          <p:nvPr/>
        </p:nvSpPr>
        <p:spPr>
          <a:xfrm>
            <a:off x="5559217"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6" name="TextBox 15">
            <a:extLst>
              <a:ext uri="{FF2B5EF4-FFF2-40B4-BE49-F238E27FC236}">
                <a16:creationId xmlns:a16="http://schemas.microsoft.com/office/drawing/2014/main" id="{42279FA4-1EDC-F8C2-CD07-7449F7D01DF6}"/>
              </a:ext>
            </a:extLst>
          </p:cNvPr>
          <p:cNvSpPr txBox="1"/>
          <p:nvPr/>
        </p:nvSpPr>
        <p:spPr>
          <a:xfrm>
            <a:off x="138019"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22" name="Rectangle: Rounded Corners 21">
            <a:extLst>
              <a:ext uri="{FF2B5EF4-FFF2-40B4-BE49-F238E27FC236}">
                <a16:creationId xmlns:a16="http://schemas.microsoft.com/office/drawing/2014/main" id="{099FAF06-9F15-0C25-4F8D-39CCA6716557}"/>
              </a:ext>
            </a:extLst>
          </p:cNvPr>
          <p:cNvSpPr/>
          <p:nvPr/>
        </p:nvSpPr>
        <p:spPr>
          <a:xfrm>
            <a:off x="1573648" y="3143479"/>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24" name="TextBox 23">
            <a:extLst>
              <a:ext uri="{FF2B5EF4-FFF2-40B4-BE49-F238E27FC236}">
                <a16:creationId xmlns:a16="http://schemas.microsoft.com/office/drawing/2014/main" id="{CFDFBE6E-2A29-6735-590B-3977F89FB69C}"/>
              </a:ext>
            </a:extLst>
          </p:cNvPr>
          <p:cNvSpPr txBox="1"/>
          <p:nvPr/>
        </p:nvSpPr>
        <p:spPr>
          <a:xfrm>
            <a:off x="5559217" y="3113321"/>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0" name="TextBox 9">
            <a:extLst>
              <a:ext uri="{FF2B5EF4-FFF2-40B4-BE49-F238E27FC236}">
                <a16:creationId xmlns:a16="http://schemas.microsoft.com/office/drawing/2014/main" id="{BCC8F71F-2439-93F8-291C-AC116D906336}"/>
              </a:ext>
            </a:extLst>
          </p:cNvPr>
          <p:cNvSpPr txBox="1"/>
          <p:nvPr/>
        </p:nvSpPr>
        <p:spPr>
          <a:xfrm>
            <a:off x="138019" y="4235306"/>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30" name="Rectangle: Rounded Corners 29">
            <a:extLst>
              <a:ext uri="{FF2B5EF4-FFF2-40B4-BE49-F238E27FC236}">
                <a16:creationId xmlns:a16="http://schemas.microsoft.com/office/drawing/2014/main" id="{38161F28-F6C7-07DD-49BB-2CD693BD7C7D}"/>
              </a:ext>
            </a:extLst>
          </p:cNvPr>
          <p:cNvSpPr/>
          <p:nvPr/>
        </p:nvSpPr>
        <p:spPr>
          <a:xfrm>
            <a:off x="1184855" y="4235307"/>
            <a:ext cx="4230385" cy="1033450"/>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Sure, give me your order number and I'll track it. You can also check the "Track Order" section on the website.</a:t>
            </a:r>
            <a:endParaRPr kumimoji="1" lang="ja-JP" altLang="en-US" b="1" dirty="0">
              <a:solidFill>
                <a:schemeClr val="tx2"/>
              </a:solidFill>
              <a:latin typeface="+mj-lt"/>
            </a:endParaRPr>
          </a:p>
        </p:txBody>
      </p:sp>
      <p:graphicFrame>
        <p:nvGraphicFramePr>
          <p:cNvPr id="53" name="Table 52">
            <a:extLst>
              <a:ext uri="{FF2B5EF4-FFF2-40B4-BE49-F238E27FC236}">
                <a16:creationId xmlns:a16="http://schemas.microsoft.com/office/drawing/2014/main" id="{4CCDD21D-B380-B7EA-E4CF-FAA3496CCEDB}"/>
              </a:ext>
            </a:extLst>
          </p:cNvPr>
          <p:cNvGraphicFramePr>
            <a:graphicFrameLocks noGrp="1"/>
          </p:cNvGraphicFramePr>
          <p:nvPr/>
        </p:nvGraphicFramePr>
        <p:xfrm>
          <a:off x="-1" y="-1907903"/>
          <a:ext cx="13802768" cy="745403"/>
        </p:xfrm>
        <a:graphic>
          <a:graphicData uri="http://schemas.openxmlformats.org/drawingml/2006/table">
            <a:tbl>
              <a:tblPr firstRow="1" bandRow="1">
                <a:tableStyleId>{2D5ABB26-0587-4C30-8999-92F81FD0307C}</a:tableStyleId>
              </a:tblPr>
              <a:tblGrid>
                <a:gridCol w="6901384">
                  <a:extLst>
                    <a:ext uri="{9D8B030D-6E8A-4147-A177-3AD203B41FA5}">
                      <a16:colId xmlns:a16="http://schemas.microsoft.com/office/drawing/2014/main" val="3807305027"/>
                    </a:ext>
                  </a:extLst>
                </a:gridCol>
                <a:gridCol w="6901384">
                  <a:extLst>
                    <a:ext uri="{9D8B030D-6E8A-4147-A177-3AD203B41FA5}">
                      <a16:colId xmlns:a16="http://schemas.microsoft.com/office/drawing/2014/main" val="4013220287"/>
                    </a:ext>
                  </a:extLst>
                </a:gridCol>
              </a:tblGrid>
              <a:tr h="745403">
                <a:tc>
                  <a:txBody>
                    <a:bodyPr/>
                    <a:lstStyle/>
                    <a:p>
                      <a:pPr algn="ctr"/>
                      <a:r>
                        <a:rPr kumimoji="1" lang="en-US" altLang="ja-JP" sz="3200" b="1" dirty="0">
                          <a:latin typeface="+mj-lt"/>
                        </a:rPr>
                        <a:t>Conversation A</a:t>
                      </a:r>
                      <a:endParaRPr kumimoji="1" lang="ja-JP" altLang="en-US" sz="3200" b="1" dirty="0">
                        <a:latin typeface="+mj-lt"/>
                      </a:endParaRPr>
                    </a:p>
                  </a:txBody>
                  <a:tcPr anchor="ctr"/>
                </a:tc>
                <a:tc>
                  <a:txBody>
                    <a:bodyPr/>
                    <a:lstStyle/>
                    <a:p>
                      <a:pPr algn="ctr"/>
                      <a:r>
                        <a:rPr kumimoji="1" lang="en-US" altLang="ja-JP" sz="3200" b="1" dirty="0">
                          <a:latin typeface="+mj-lt"/>
                        </a:rPr>
                        <a:t>Conversation B</a:t>
                      </a:r>
                      <a:endParaRPr kumimoji="1" lang="ja-JP" altLang="en-US" sz="3200" b="1" dirty="0">
                        <a:latin typeface="+mj-lt"/>
                      </a:endParaRPr>
                    </a:p>
                  </a:txBody>
                  <a:tcPr anchor="ctr"/>
                </a:tc>
                <a:extLst>
                  <a:ext uri="{0D108BD9-81ED-4DB2-BD59-A6C34878D82A}">
                    <a16:rowId xmlns:a16="http://schemas.microsoft.com/office/drawing/2014/main" val="4148394480"/>
                  </a:ext>
                </a:extLst>
              </a:tr>
            </a:tbl>
          </a:graphicData>
        </a:graphic>
      </p:graphicFrame>
      <p:sp>
        <p:nvSpPr>
          <p:cNvPr id="54" name="Rectangle: Rounded Corners 53">
            <a:extLst>
              <a:ext uri="{FF2B5EF4-FFF2-40B4-BE49-F238E27FC236}">
                <a16:creationId xmlns:a16="http://schemas.microsoft.com/office/drawing/2014/main" id="{B68D0F4C-C8D8-635D-BC96-9EC1B06467D3}"/>
              </a:ext>
            </a:extLst>
          </p:cNvPr>
          <p:cNvSpPr/>
          <p:nvPr/>
        </p:nvSpPr>
        <p:spPr>
          <a:xfrm>
            <a:off x="8439558"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5" name="Rectangle: Rounded Corners 54">
            <a:extLst>
              <a:ext uri="{FF2B5EF4-FFF2-40B4-BE49-F238E27FC236}">
                <a16:creationId xmlns:a16="http://schemas.microsoft.com/office/drawing/2014/main" id="{769F4D9F-F822-99BF-60DF-807E6F156529}"/>
              </a:ext>
            </a:extLst>
          </p:cNvPr>
          <p:cNvSpPr/>
          <p:nvPr/>
        </p:nvSpPr>
        <p:spPr>
          <a:xfrm>
            <a:off x="8579370" y="1406714"/>
            <a:ext cx="4230385" cy="1734401"/>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Of course! Please double-check your username and password. If you're still having trouble, try resetting your password. For further assistance, our support team is ready to help you.</a:t>
            </a:r>
            <a:endParaRPr kumimoji="1" lang="ja-JP" altLang="en-US" b="1" dirty="0">
              <a:solidFill>
                <a:schemeClr val="tx2"/>
              </a:solidFill>
              <a:latin typeface="+mj-lt"/>
            </a:endParaRPr>
          </a:p>
        </p:txBody>
      </p:sp>
      <p:grpSp>
        <p:nvGrpSpPr>
          <p:cNvPr id="56" name="Group 55">
            <a:extLst>
              <a:ext uri="{FF2B5EF4-FFF2-40B4-BE49-F238E27FC236}">
                <a16:creationId xmlns:a16="http://schemas.microsoft.com/office/drawing/2014/main" id="{05689B42-1195-4C2E-D19D-738DAE9E011A}"/>
              </a:ext>
            </a:extLst>
          </p:cNvPr>
          <p:cNvGrpSpPr/>
          <p:nvPr/>
        </p:nvGrpSpPr>
        <p:grpSpPr>
          <a:xfrm>
            <a:off x="7332694" y="-959588"/>
            <a:ext cx="6470073" cy="7817588"/>
            <a:chOff x="1491341" y="571500"/>
            <a:chExt cx="6585859" cy="7097110"/>
          </a:xfrm>
        </p:grpSpPr>
        <p:sp>
          <p:nvSpPr>
            <p:cNvPr id="57" name="Rectangle: Rounded Corners 56">
              <a:extLst>
                <a:ext uri="{FF2B5EF4-FFF2-40B4-BE49-F238E27FC236}">
                  <a16:creationId xmlns:a16="http://schemas.microsoft.com/office/drawing/2014/main" id="{C4CD35E3-5FEE-963B-DC5F-FE9168CE0A8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Rounded Corners 57">
              <a:extLst>
                <a:ext uri="{FF2B5EF4-FFF2-40B4-BE49-F238E27FC236}">
                  <a16:creationId xmlns:a16="http://schemas.microsoft.com/office/drawing/2014/main" id="{281E07F3-AF3B-6A7D-E70E-653C1CD23321}"/>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Rounded Corners 58">
              <a:extLst>
                <a:ext uri="{FF2B5EF4-FFF2-40B4-BE49-F238E27FC236}">
                  <a16:creationId xmlns:a16="http://schemas.microsoft.com/office/drawing/2014/main" id="{CDEC2030-FA50-58BC-61FA-972407753142}"/>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Speech Bubble: Oval 59">
              <a:extLst>
                <a:ext uri="{FF2B5EF4-FFF2-40B4-BE49-F238E27FC236}">
                  <a16:creationId xmlns:a16="http://schemas.microsoft.com/office/drawing/2014/main" id="{92924C70-0F65-2A0E-1492-9D96D241B652}"/>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Oval 60">
              <a:extLst>
                <a:ext uri="{FF2B5EF4-FFF2-40B4-BE49-F238E27FC236}">
                  <a16:creationId xmlns:a16="http://schemas.microsoft.com/office/drawing/2014/main" id="{F360CB6E-9FE0-AC83-8C64-D5323E400B5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Oval 61">
              <a:extLst>
                <a:ext uri="{FF2B5EF4-FFF2-40B4-BE49-F238E27FC236}">
                  <a16:creationId xmlns:a16="http://schemas.microsoft.com/office/drawing/2014/main" id="{116DF161-724B-1078-AE22-2CBC4C7C9309}"/>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Arc 62">
              <a:extLst>
                <a:ext uri="{FF2B5EF4-FFF2-40B4-BE49-F238E27FC236}">
                  <a16:creationId xmlns:a16="http://schemas.microsoft.com/office/drawing/2014/main" id="{888A2D31-45C5-8678-2B03-2748A110492D}"/>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4" name="TextBox 63">
              <a:extLst>
                <a:ext uri="{FF2B5EF4-FFF2-40B4-BE49-F238E27FC236}">
                  <a16:creationId xmlns:a16="http://schemas.microsoft.com/office/drawing/2014/main" id="{25B9245F-9748-E050-21D0-161395E69612}"/>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65" name="TextBox 64">
            <a:extLst>
              <a:ext uri="{FF2B5EF4-FFF2-40B4-BE49-F238E27FC236}">
                <a16:creationId xmlns:a16="http://schemas.microsoft.com/office/drawing/2014/main" id="{43C92646-AC8D-0BCE-15E6-1C1CA7485383}"/>
              </a:ext>
            </a:extLst>
          </p:cNvPr>
          <p:cNvSpPr txBox="1"/>
          <p:nvPr/>
        </p:nvSpPr>
        <p:spPr>
          <a:xfrm>
            <a:off x="12891911"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66" name="TextBox 65">
            <a:extLst>
              <a:ext uri="{FF2B5EF4-FFF2-40B4-BE49-F238E27FC236}">
                <a16:creationId xmlns:a16="http://schemas.microsoft.com/office/drawing/2014/main" id="{68E7DD83-E9C2-7176-224D-340D7ADEC30A}"/>
              </a:ext>
            </a:extLst>
          </p:cNvPr>
          <p:cNvSpPr txBox="1"/>
          <p:nvPr/>
        </p:nvSpPr>
        <p:spPr>
          <a:xfrm>
            <a:off x="7470713"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69" name="Rectangle: Rounded Corners 68">
            <a:extLst>
              <a:ext uri="{FF2B5EF4-FFF2-40B4-BE49-F238E27FC236}">
                <a16:creationId xmlns:a16="http://schemas.microsoft.com/office/drawing/2014/main" id="{E380B9D7-E507-9523-1C68-8ECBD7CC36B4}"/>
              </a:ext>
            </a:extLst>
          </p:cNvPr>
          <p:cNvSpPr/>
          <p:nvPr/>
        </p:nvSpPr>
        <p:spPr>
          <a:xfrm>
            <a:off x="8906342" y="3669918"/>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70" name="TextBox 69">
            <a:extLst>
              <a:ext uri="{FF2B5EF4-FFF2-40B4-BE49-F238E27FC236}">
                <a16:creationId xmlns:a16="http://schemas.microsoft.com/office/drawing/2014/main" id="{5E1BF268-CE37-5BD5-CDB4-3D43C8BE5012}"/>
              </a:ext>
            </a:extLst>
          </p:cNvPr>
          <p:cNvSpPr txBox="1"/>
          <p:nvPr/>
        </p:nvSpPr>
        <p:spPr>
          <a:xfrm>
            <a:off x="12891911" y="3639760"/>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73" name="TextBox 72">
            <a:extLst>
              <a:ext uri="{FF2B5EF4-FFF2-40B4-BE49-F238E27FC236}">
                <a16:creationId xmlns:a16="http://schemas.microsoft.com/office/drawing/2014/main" id="{DD645EA3-31F8-9A34-5177-A2C57A9B6775}"/>
              </a:ext>
            </a:extLst>
          </p:cNvPr>
          <p:cNvSpPr txBox="1"/>
          <p:nvPr/>
        </p:nvSpPr>
        <p:spPr>
          <a:xfrm>
            <a:off x="7470713" y="471921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74" name="Rectangle: Rounded Corners 73">
            <a:extLst>
              <a:ext uri="{FF2B5EF4-FFF2-40B4-BE49-F238E27FC236}">
                <a16:creationId xmlns:a16="http://schemas.microsoft.com/office/drawing/2014/main" id="{05304712-8950-A939-FA1B-5366B2358438}"/>
              </a:ext>
            </a:extLst>
          </p:cNvPr>
          <p:cNvSpPr/>
          <p:nvPr/>
        </p:nvSpPr>
        <p:spPr>
          <a:xfrm>
            <a:off x="8517549" y="4719216"/>
            <a:ext cx="4230385" cy="1574884"/>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Certainly! Please provide your order number, and I will help you track its status. You can also visit the "Track Order" section on our website for real-time updates.</a:t>
            </a:r>
            <a:endParaRPr kumimoji="1" lang="ja-JP" altLang="en-US" b="1" dirty="0">
              <a:solidFill>
                <a:schemeClr val="tx2"/>
              </a:solidFill>
              <a:latin typeface="+mj-lt"/>
            </a:endParaRPr>
          </a:p>
        </p:txBody>
      </p:sp>
    </p:spTree>
    <p:extLst>
      <p:ext uri="{BB962C8B-B14F-4D97-AF65-F5344CB8AC3E}">
        <p14:creationId xmlns:p14="http://schemas.microsoft.com/office/powerpoint/2010/main" val="408182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5A159B-79B3-46E6-8883-CF8E313C949D}"/>
              </a:ext>
            </a:extLst>
          </p:cNvPr>
          <p:cNvSpPr/>
          <p:nvPr/>
        </p:nvSpPr>
        <p:spPr>
          <a:xfrm>
            <a:off x="1106864"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 name="Rectangle: Rounded Corners 4">
            <a:extLst>
              <a:ext uri="{FF2B5EF4-FFF2-40B4-BE49-F238E27FC236}">
                <a16:creationId xmlns:a16="http://schemas.microsoft.com/office/drawing/2014/main" id="{5846F5D1-0713-0BA5-6ED0-0F2C589AF39B}"/>
              </a:ext>
            </a:extLst>
          </p:cNvPr>
          <p:cNvSpPr/>
          <p:nvPr/>
        </p:nvSpPr>
        <p:spPr>
          <a:xfrm>
            <a:off x="1246676" y="1406714"/>
            <a:ext cx="4230385" cy="121390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Check your username and password. If it doesn't work, reset your password. If you still can't log in, contact support.</a:t>
            </a:r>
            <a:endParaRPr kumimoji="1" lang="ja-JP" altLang="en-US" b="1" dirty="0">
              <a:solidFill>
                <a:schemeClr val="tx2"/>
              </a:solidFill>
              <a:latin typeface="+mj-lt"/>
            </a:endParaRPr>
          </a:p>
        </p:txBody>
      </p:sp>
      <p:grpSp>
        <p:nvGrpSpPr>
          <p:cNvPr id="17" name="Group 16">
            <a:extLst>
              <a:ext uri="{FF2B5EF4-FFF2-40B4-BE49-F238E27FC236}">
                <a16:creationId xmlns:a16="http://schemas.microsoft.com/office/drawing/2014/main" id="{641C3CA0-CBDE-74B4-F37D-49191815D1BF}"/>
              </a:ext>
            </a:extLst>
          </p:cNvPr>
          <p:cNvGrpSpPr/>
          <p:nvPr/>
        </p:nvGrpSpPr>
        <p:grpSpPr>
          <a:xfrm>
            <a:off x="0" y="-959589"/>
            <a:ext cx="6470073" cy="7817589"/>
            <a:chOff x="1491341" y="571500"/>
            <a:chExt cx="6585859" cy="7097110"/>
          </a:xfrm>
        </p:grpSpPr>
        <p:sp>
          <p:nvSpPr>
            <p:cNvPr id="6" name="Rectangle: Rounded Corners 5">
              <a:extLst>
                <a:ext uri="{FF2B5EF4-FFF2-40B4-BE49-F238E27FC236}">
                  <a16:creationId xmlns:a16="http://schemas.microsoft.com/office/drawing/2014/main" id="{E85AE237-C7E9-847C-DEDF-53C72A79B17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Rounded Corners 6">
              <a:extLst>
                <a:ext uri="{FF2B5EF4-FFF2-40B4-BE49-F238E27FC236}">
                  <a16:creationId xmlns:a16="http://schemas.microsoft.com/office/drawing/2014/main" id="{F5645E12-E80D-FF52-BB20-F795FF7805D9}"/>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a:extLst>
                <a:ext uri="{FF2B5EF4-FFF2-40B4-BE49-F238E27FC236}">
                  <a16:creationId xmlns:a16="http://schemas.microsoft.com/office/drawing/2014/main" id="{49D9B622-6135-5DF6-54A1-6C8148903CB8}"/>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Speech Bubble: Oval 8">
              <a:extLst>
                <a:ext uri="{FF2B5EF4-FFF2-40B4-BE49-F238E27FC236}">
                  <a16:creationId xmlns:a16="http://schemas.microsoft.com/office/drawing/2014/main" id="{E5A3273C-1396-2C87-50BE-6DB68AFD99DE}"/>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a:extLst>
                <a:ext uri="{FF2B5EF4-FFF2-40B4-BE49-F238E27FC236}">
                  <a16:creationId xmlns:a16="http://schemas.microsoft.com/office/drawing/2014/main" id="{20291ECA-DD11-B3FE-AF43-205FDCE0937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7DAB5A4B-E649-ED1C-EB35-95CDAA278943}"/>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Arc 12">
              <a:extLst>
                <a:ext uri="{FF2B5EF4-FFF2-40B4-BE49-F238E27FC236}">
                  <a16:creationId xmlns:a16="http://schemas.microsoft.com/office/drawing/2014/main" id="{2DD999CA-3D4F-C155-82DE-0868919859F9}"/>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4" name="TextBox 13">
              <a:extLst>
                <a:ext uri="{FF2B5EF4-FFF2-40B4-BE49-F238E27FC236}">
                  <a16:creationId xmlns:a16="http://schemas.microsoft.com/office/drawing/2014/main" id="{C49DABC0-EC93-B2F9-C3BC-0084FAB14420}"/>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15" name="TextBox 14">
            <a:extLst>
              <a:ext uri="{FF2B5EF4-FFF2-40B4-BE49-F238E27FC236}">
                <a16:creationId xmlns:a16="http://schemas.microsoft.com/office/drawing/2014/main" id="{FDCA540E-2753-3DA0-07E7-C8DA2D942CC3}"/>
              </a:ext>
            </a:extLst>
          </p:cNvPr>
          <p:cNvSpPr txBox="1"/>
          <p:nvPr/>
        </p:nvSpPr>
        <p:spPr>
          <a:xfrm>
            <a:off x="5559217"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6" name="TextBox 15">
            <a:extLst>
              <a:ext uri="{FF2B5EF4-FFF2-40B4-BE49-F238E27FC236}">
                <a16:creationId xmlns:a16="http://schemas.microsoft.com/office/drawing/2014/main" id="{42279FA4-1EDC-F8C2-CD07-7449F7D01DF6}"/>
              </a:ext>
            </a:extLst>
          </p:cNvPr>
          <p:cNvSpPr txBox="1"/>
          <p:nvPr/>
        </p:nvSpPr>
        <p:spPr>
          <a:xfrm>
            <a:off x="138019"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22" name="Rectangle: Rounded Corners 21">
            <a:extLst>
              <a:ext uri="{FF2B5EF4-FFF2-40B4-BE49-F238E27FC236}">
                <a16:creationId xmlns:a16="http://schemas.microsoft.com/office/drawing/2014/main" id="{099FAF06-9F15-0C25-4F8D-39CCA6716557}"/>
              </a:ext>
            </a:extLst>
          </p:cNvPr>
          <p:cNvSpPr/>
          <p:nvPr/>
        </p:nvSpPr>
        <p:spPr>
          <a:xfrm>
            <a:off x="1573648" y="3122212"/>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24" name="TextBox 23">
            <a:extLst>
              <a:ext uri="{FF2B5EF4-FFF2-40B4-BE49-F238E27FC236}">
                <a16:creationId xmlns:a16="http://schemas.microsoft.com/office/drawing/2014/main" id="{CFDFBE6E-2A29-6735-590B-3977F89FB69C}"/>
              </a:ext>
            </a:extLst>
          </p:cNvPr>
          <p:cNvSpPr txBox="1"/>
          <p:nvPr/>
        </p:nvSpPr>
        <p:spPr>
          <a:xfrm>
            <a:off x="5559217" y="3092054"/>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0" name="TextBox 9">
            <a:extLst>
              <a:ext uri="{FF2B5EF4-FFF2-40B4-BE49-F238E27FC236}">
                <a16:creationId xmlns:a16="http://schemas.microsoft.com/office/drawing/2014/main" id="{BCC8F71F-2439-93F8-291C-AC116D906336}"/>
              </a:ext>
            </a:extLst>
          </p:cNvPr>
          <p:cNvSpPr txBox="1"/>
          <p:nvPr/>
        </p:nvSpPr>
        <p:spPr>
          <a:xfrm>
            <a:off x="138019" y="4214039"/>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30" name="Rectangle: Rounded Corners 29">
            <a:extLst>
              <a:ext uri="{FF2B5EF4-FFF2-40B4-BE49-F238E27FC236}">
                <a16:creationId xmlns:a16="http://schemas.microsoft.com/office/drawing/2014/main" id="{38161F28-F6C7-07DD-49BB-2CD693BD7C7D}"/>
              </a:ext>
            </a:extLst>
          </p:cNvPr>
          <p:cNvSpPr/>
          <p:nvPr/>
        </p:nvSpPr>
        <p:spPr>
          <a:xfrm>
            <a:off x="1184855" y="4214040"/>
            <a:ext cx="4230385" cy="1033450"/>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Provide your order number, and I’ll track it. You can also use the "Track Order" section on the website.</a:t>
            </a:r>
            <a:endParaRPr kumimoji="1" lang="ja-JP" altLang="en-US" b="1" dirty="0">
              <a:solidFill>
                <a:schemeClr val="tx2"/>
              </a:solidFill>
              <a:latin typeface="+mj-lt"/>
            </a:endParaRPr>
          </a:p>
        </p:txBody>
      </p:sp>
      <p:graphicFrame>
        <p:nvGraphicFramePr>
          <p:cNvPr id="53" name="Table 52">
            <a:extLst>
              <a:ext uri="{FF2B5EF4-FFF2-40B4-BE49-F238E27FC236}">
                <a16:creationId xmlns:a16="http://schemas.microsoft.com/office/drawing/2014/main" id="{4CCDD21D-B380-B7EA-E4CF-FAA3496CCEDB}"/>
              </a:ext>
            </a:extLst>
          </p:cNvPr>
          <p:cNvGraphicFramePr>
            <a:graphicFrameLocks noGrp="1"/>
          </p:cNvGraphicFramePr>
          <p:nvPr/>
        </p:nvGraphicFramePr>
        <p:xfrm>
          <a:off x="-1" y="-1907903"/>
          <a:ext cx="13802768" cy="745403"/>
        </p:xfrm>
        <a:graphic>
          <a:graphicData uri="http://schemas.openxmlformats.org/drawingml/2006/table">
            <a:tbl>
              <a:tblPr firstRow="1" bandRow="1">
                <a:tableStyleId>{2D5ABB26-0587-4C30-8999-92F81FD0307C}</a:tableStyleId>
              </a:tblPr>
              <a:tblGrid>
                <a:gridCol w="6901384">
                  <a:extLst>
                    <a:ext uri="{9D8B030D-6E8A-4147-A177-3AD203B41FA5}">
                      <a16:colId xmlns:a16="http://schemas.microsoft.com/office/drawing/2014/main" val="3807305027"/>
                    </a:ext>
                  </a:extLst>
                </a:gridCol>
                <a:gridCol w="6901384">
                  <a:extLst>
                    <a:ext uri="{9D8B030D-6E8A-4147-A177-3AD203B41FA5}">
                      <a16:colId xmlns:a16="http://schemas.microsoft.com/office/drawing/2014/main" val="4013220287"/>
                    </a:ext>
                  </a:extLst>
                </a:gridCol>
              </a:tblGrid>
              <a:tr h="745403">
                <a:tc>
                  <a:txBody>
                    <a:bodyPr/>
                    <a:lstStyle/>
                    <a:p>
                      <a:pPr algn="ctr"/>
                      <a:r>
                        <a:rPr kumimoji="1" lang="en-US" altLang="ja-JP" sz="3200" b="1" dirty="0">
                          <a:latin typeface="+mj-lt"/>
                        </a:rPr>
                        <a:t>Conversation A</a:t>
                      </a:r>
                      <a:endParaRPr kumimoji="1" lang="ja-JP" altLang="en-US" sz="3200" b="1" dirty="0">
                        <a:latin typeface="+mj-lt"/>
                      </a:endParaRPr>
                    </a:p>
                  </a:txBody>
                  <a:tcPr anchor="ctr"/>
                </a:tc>
                <a:tc>
                  <a:txBody>
                    <a:bodyPr/>
                    <a:lstStyle/>
                    <a:p>
                      <a:pPr algn="ctr"/>
                      <a:r>
                        <a:rPr kumimoji="1" lang="en-US" altLang="ja-JP" sz="3200" b="1" dirty="0">
                          <a:latin typeface="+mj-lt"/>
                        </a:rPr>
                        <a:t>Conversation B</a:t>
                      </a:r>
                      <a:endParaRPr kumimoji="1" lang="ja-JP" altLang="en-US" sz="3200" b="1" dirty="0">
                        <a:latin typeface="+mj-lt"/>
                      </a:endParaRPr>
                    </a:p>
                  </a:txBody>
                  <a:tcPr anchor="ctr"/>
                </a:tc>
                <a:extLst>
                  <a:ext uri="{0D108BD9-81ED-4DB2-BD59-A6C34878D82A}">
                    <a16:rowId xmlns:a16="http://schemas.microsoft.com/office/drawing/2014/main" val="4148394480"/>
                  </a:ext>
                </a:extLst>
              </a:tr>
            </a:tbl>
          </a:graphicData>
        </a:graphic>
      </p:graphicFrame>
      <p:sp>
        <p:nvSpPr>
          <p:cNvPr id="54" name="Rectangle: Rounded Corners 53">
            <a:extLst>
              <a:ext uri="{FF2B5EF4-FFF2-40B4-BE49-F238E27FC236}">
                <a16:creationId xmlns:a16="http://schemas.microsoft.com/office/drawing/2014/main" id="{B68D0F4C-C8D8-635D-BC96-9EC1B06467D3}"/>
              </a:ext>
            </a:extLst>
          </p:cNvPr>
          <p:cNvSpPr/>
          <p:nvPr/>
        </p:nvSpPr>
        <p:spPr>
          <a:xfrm>
            <a:off x="8439558"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5" name="Rectangle: Rounded Corners 54">
            <a:extLst>
              <a:ext uri="{FF2B5EF4-FFF2-40B4-BE49-F238E27FC236}">
                <a16:creationId xmlns:a16="http://schemas.microsoft.com/office/drawing/2014/main" id="{769F4D9F-F822-99BF-60DF-807E6F156529}"/>
              </a:ext>
            </a:extLst>
          </p:cNvPr>
          <p:cNvSpPr/>
          <p:nvPr/>
        </p:nvSpPr>
        <p:spPr>
          <a:xfrm>
            <a:off x="8579370" y="1406714"/>
            <a:ext cx="4230385" cy="1734401"/>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I'm here to help! Please check your username and password. If that doesn't work, you can reset your password. If you need more assistance, our support team is always here to help you.</a:t>
            </a:r>
            <a:endParaRPr kumimoji="1" lang="ja-JP" altLang="en-US" b="1" dirty="0">
              <a:solidFill>
                <a:schemeClr val="tx2"/>
              </a:solidFill>
              <a:latin typeface="+mj-lt"/>
            </a:endParaRPr>
          </a:p>
        </p:txBody>
      </p:sp>
      <p:grpSp>
        <p:nvGrpSpPr>
          <p:cNvPr id="56" name="Group 55">
            <a:extLst>
              <a:ext uri="{FF2B5EF4-FFF2-40B4-BE49-F238E27FC236}">
                <a16:creationId xmlns:a16="http://schemas.microsoft.com/office/drawing/2014/main" id="{05689B42-1195-4C2E-D19D-738DAE9E011A}"/>
              </a:ext>
            </a:extLst>
          </p:cNvPr>
          <p:cNvGrpSpPr/>
          <p:nvPr/>
        </p:nvGrpSpPr>
        <p:grpSpPr>
          <a:xfrm>
            <a:off x="7332694" y="-959588"/>
            <a:ext cx="6470073" cy="7817588"/>
            <a:chOff x="1491341" y="571500"/>
            <a:chExt cx="6585859" cy="7097110"/>
          </a:xfrm>
        </p:grpSpPr>
        <p:sp>
          <p:nvSpPr>
            <p:cNvPr id="57" name="Rectangle: Rounded Corners 56">
              <a:extLst>
                <a:ext uri="{FF2B5EF4-FFF2-40B4-BE49-F238E27FC236}">
                  <a16:creationId xmlns:a16="http://schemas.microsoft.com/office/drawing/2014/main" id="{C4CD35E3-5FEE-963B-DC5F-FE9168CE0A8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Rounded Corners 57">
              <a:extLst>
                <a:ext uri="{FF2B5EF4-FFF2-40B4-BE49-F238E27FC236}">
                  <a16:creationId xmlns:a16="http://schemas.microsoft.com/office/drawing/2014/main" id="{281E07F3-AF3B-6A7D-E70E-653C1CD23321}"/>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Rounded Corners 58">
              <a:extLst>
                <a:ext uri="{FF2B5EF4-FFF2-40B4-BE49-F238E27FC236}">
                  <a16:creationId xmlns:a16="http://schemas.microsoft.com/office/drawing/2014/main" id="{CDEC2030-FA50-58BC-61FA-972407753142}"/>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Speech Bubble: Oval 59">
              <a:extLst>
                <a:ext uri="{FF2B5EF4-FFF2-40B4-BE49-F238E27FC236}">
                  <a16:creationId xmlns:a16="http://schemas.microsoft.com/office/drawing/2014/main" id="{92924C70-0F65-2A0E-1492-9D96D241B652}"/>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Oval 60">
              <a:extLst>
                <a:ext uri="{FF2B5EF4-FFF2-40B4-BE49-F238E27FC236}">
                  <a16:creationId xmlns:a16="http://schemas.microsoft.com/office/drawing/2014/main" id="{F360CB6E-9FE0-AC83-8C64-D5323E400B5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Oval 61">
              <a:extLst>
                <a:ext uri="{FF2B5EF4-FFF2-40B4-BE49-F238E27FC236}">
                  <a16:creationId xmlns:a16="http://schemas.microsoft.com/office/drawing/2014/main" id="{116DF161-724B-1078-AE22-2CBC4C7C9309}"/>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Arc 62">
              <a:extLst>
                <a:ext uri="{FF2B5EF4-FFF2-40B4-BE49-F238E27FC236}">
                  <a16:creationId xmlns:a16="http://schemas.microsoft.com/office/drawing/2014/main" id="{888A2D31-45C5-8678-2B03-2748A110492D}"/>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4" name="TextBox 63">
              <a:extLst>
                <a:ext uri="{FF2B5EF4-FFF2-40B4-BE49-F238E27FC236}">
                  <a16:creationId xmlns:a16="http://schemas.microsoft.com/office/drawing/2014/main" id="{25B9245F-9748-E050-21D0-161395E69612}"/>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65" name="TextBox 64">
            <a:extLst>
              <a:ext uri="{FF2B5EF4-FFF2-40B4-BE49-F238E27FC236}">
                <a16:creationId xmlns:a16="http://schemas.microsoft.com/office/drawing/2014/main" id="{43C92646-AC8D-0BCE-15E6-1C1CA7485383}"/>
              </a:ext>
            </a:extLst>
          </p:cNvPr>
          <p:cNvSpPr txBox="1"/>
          <p:nvPr/>
        </p:nvSpPr>
        <p:spPr>
          <a:xfrm>
            <a:off x="12891911"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66" name="TextBox 65">
            <a:extLst>
              <a:ext uri="{FF2B5EF4-FFF2-40B4-BE49-F238E27FC236}">
                <a16:creationId xmlns:a16="http://schemas.microsoft.com/office/drawing/2014/main" id="{68E7DD83-E9C2-7176-224D-340D7ADEC30A}"/>
              </a:ext>
            </a:extLst>
          </p:cNvPr>
          <p:cNvSpPr txBox="1"/>
          <p:nvPr/>
        </p:nvSpPr>
        <p:spPr>
          <a:xfrm>
            <a:off x="7470713"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69" name="Rectangle: Rounded Corners 68">
            <a:extLst>
              <a:ext uri="{FF2B5EF4-FFF2-40B4-BE49-F238E27FC236}">
                <a16:creationId xmlns:a16="http://schemas.microsoft.com/office/drawing/2014/main" id="{E380B9D7-E507-9523-1C68-8ECBD7CC36B4}"/>
              </a:ext>
            </a:extLst>
          </p:cNvPr>
          <p:cNvSpPr/>
          <p:nvPr/>
        </p:nvSpPr>
        <p:spPr>
          <a:xfrm>
            <a:off x="8906342" y="3639325"/>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70" name="TextBox 69">
            <a:extLst>
              <a:ext uri="{FF2B5EF4-FFF2-40B4-BE49-F238E27FC236}">
                <a16:creationId xmlns:a16="http://schemas.microsoft.com/office/drawing/2014/main" id="{5E1BF268-CE37-5BD5-CDB4-3D43C8BE5012}"/>
              </a:ext>
            </a:extLst>
          </p:cNvPr>
          <p:cNvSpPr txBox="1"/>
          <p:nvPr/>
        </p:nvSpPr>
        <p:spPr>
          <a:xfrm>
            <a:off x="12891911" y="3609167"/>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73" name="TextBox 72">
            <a:extLst>
              <a:ext uri="{FF2B5EF4-FFF2-40B4-BE49-F238E27FC236}">
                <a16:creationId xmlns:a16="http://schemas.microsoft.com/office/drawing/2014/main" id="{DD645EA3-31F8-9A34-5177-A2C57A9B6775}"/>
              </a:ext>
            </a:extLst>
          </p:cNvPr>
          <p:cNvSpPr txBox="1"/>
          <p:nvPr/>
        </p:nvSpPr>
        <p:spPr>
          <a:xfrm>
            <a:off x="7470713" y="4688622"/>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74" name="Rectangle: Rounded Corners 73">
            <a:extLst>
              <a:ext uri="{FF2B5EF4-FFF2-40B4-BE49-F238E27FC236}">
                <a16:creationId xmlns:a16="http://schemas.microsoft.com/office/drawing/2014/main" id="{05304712-8950-A939-FA1B-5366B2358438}"/>
              </a:ext>
            </a:extLst>
          </p:cNvPr>
          <p:cNvSpPr/>
          <p:nvPr/>
        </p:nvSpPr>
        <p:spPr>
          <a:xfrm>
            <a:off x="8517549" y="4688623"/>
            <a:ext cx="4230385" cy="1574884"/>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Absolutely! Please provide your order number, and I’ll gladly help you track it. You can also check the "Track Order" section on our website for more updates.</a:t>
            </a:r>
            <a:endParaRPr kumimoji="1" lang="ja-JP" altLang="en-US" b="1" dirty="0">
              <a:solidFill>
                <a:schemeClr val="tx2"/>
              </a:solidFill>
              <a:latin typeface="+mj-lt"/>
            </a:endParaRPr>
          </a:p>
        </p:txBody>
      </p:sp>
    </p:spTree>
    <p:extLst>
      <p:ext uri="{BB962C8B-B14F-4D97-AF65-F5344CB8AC3E}">
        <p14:creationId xmlns:p14="http://schemas.microsoft.com/office/powerpoint/2010/main" val="201335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5A159B-79B3-46E6-8883-CF8E313C949D}"/>
              </a:ext>
            </a:extLst>
          </p:cNvPr>
          <p:cNvSpPr/>
          <p:nvPr/>
        </p:nvSpPr>
        <p:spPr>
          <a:xfrm>
            <a:off x="1106864"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 name="Rectangle: Rounded Corners 4">
            <a:extLst>
              <a:ext uri="{FF2B5EF4-FFF2-40B4-BE49-F238E27FC236}">
                <a16:creationId xmlns:a16="http://schemas.microsoft.com/office/drawing/2014/main" id="{5846F5D1-0713-0BA5-6ED0-0F2C589AF39B}"/>
              </a:ext>
            </a:extLst>
          </p:cNvPr>
          <p:cNvSpPr/>
          <p:nvPr/>
        </p:nvSpPr>
        <p:spPr>
          <a:xfrm>
            <a:off x="1246676" y="1406714"/>
            <a:ext cx="4230385" cy="145410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Certainly. Double-check your username and password. If it still doesn’t work, try resetting your password. For more help, you can contact our support team.</a:t>
            </a:r>
            <a:endParaRPr kumimoji="1" lang="ja-JP" altLang="en-US" b="1" dirty="0">
              <a:solidFill>
                <a:schemeClr val="tx2"/>
              </a:solidFill>
              <a:latin typeface="+mj-lt"/>
            </a:endParaRPr>
          </a:p>
        </p:txBody>
      </p:sp>
      <p:grpSp>
        <p:nvGrpSpPr>
          <p:cNvPr id="17" name="Group 16">
            <a:extLst>
              <a:ext uri="{FF2B5EF4-FFF2-40B4-BE49-F238E27FC236}">
                <a16:creationId xmlns:a16="http://schemas.microsoft.com/office/drawing/2014/main" id="{641C3CA0-CBDE-74B4-F37D-49191815D1BF}"/>
              </a:ext>
            </a:extLst>
          </p:cNvPr>
          <p:cNvGrpSpPr/>
          <p:nvPr/>
        </p:nvGrpSpPr>
        <p:grpSpPr>
          <a:xfrm>
            <a:off x="0" y="-959589"/>
            <a:ext cx="6470073" cy="7817589"/>
            <a:chOff x="1491341" y="571500"/>
            <a:chExt cx="6585859" cy="7097110"/>
          </a:xfrm>
        </p:grpSpPr>
        <p:sp>
          <p:nvSpPr>
            <p:cNvPr id="6" name="Rectangle: Rounded Corners 5">
              <a:extLst>
                <a:ext uri="{FF2B5EF4-FFF2-40B4-BE49-F238E27FC236}">
                  <a16:creationId xmlns:a16="http://schemas.microsoft.com/office/drawing/2014/main" id="{E85AE237-C7E9-847C-DEDF-53C72A79B17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Rounded Corners 6">
              <a:extLst>
                <a:ext uri="{FF2B5EF4-FFF2-40B4-BE49-F238E27FC236}">
                  <a16:creationId xmlns:a16="http://schemas.microsoft.com/office/drawing/2014/main" id="{F5645E12-E80D-FF52-BB20-F795FF7805D9}"/>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a:extLst>
                <a:ext uri="{FF2B5EF4-FFF2-40B4-BE49-F238E27FC236}">
                  <a16:creationId xmlns:a16="http://schemas.microsoft.com/office/drawing/2014/main" id="{49D9B622-6135-5DF6-54A1-6C8148903CB8}"/>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Speech Bubble: Oval 8">
              <a:extLst>
                <a:ext uri="{FF2B5EF4-FFF2-40B4-BE49-F238E27FC236}">
                  <a16:creationId xmlns:a16="http://schemas.microsoft.com/office/drawing/2014/main" id="{E5A3273C-1396-2C87-50BE-6DB68AFD99DE}"/>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a:extLst>
                <a:ext uri="{FF2B5EF4-FFF2-40B4-BE49-F238E27FC236}">
                  <a16:creationId xmlns:a16="http://schemas.microsoft.com/office/drawing/2014/main" id="{20291ECA-DD11-B3FE-AF43-205FDCE0937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7DAB5A4B-E649-ED1C-EB35-95CDAA278943}"/>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Arc 12">
              <a:extLst>
                <a:ext uri="{FF2B5EF4-FFF2-40B4-BE49-F238E27FC236}">
                  <a16:creationId xmlns:a16="http://schemas.microsoft.com/office/drawing/2014/main" id="{2DD999CA-3D4F-C155-82DE-0868919859F9}"/>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4" name="TextBox 13">
              <a:extLst>
                <a:ext uri="{FF2B5EF4-FFF2-40B4-BE49-F238E27FC236}">
                  <a16:creationId xmlns:a16="http://schemas.microsoft.com/office/drawing/2014/main" id="{C49DABC0-EC93-B2F9-C3BC-0084FAB14420}"/>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15" name="TextBox 14">
            <a:extLst>
              <a:ext uri="{FF2B5EF4-FFF2-40B4-BE49-F238E27FC236}">
                <a16:creationId xmlns:a16="http://schemas.microsoft.com/office/drawing/2014/main" id="{FDCA540E-2753-3DA0-07E7-C8DA2D942CC3}"/>
              </a:ext>
            </a:extLst>
          </p:cNvPr>
          <p:cNvSpPr txBox="1"/>
          <p:nvPr/>
        </p:nvSpPr>
        <p:spPr>
          <a:xfrm>
            <a:off x="5559217"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6" name="TextBox 15">
            <a:extLst>
              <a:ext uri="{FF2B5EF4-FFF2-40B4-BE49-F238E27FC236}">
                <a16:creationId xmlns:a16="http://schemas.microsoft.com/office/drawing/2014/main" id="{42279FA4-1EDC-F8C2-CD07-7449F7D01DF6}"/>
              </a:ext>
            </a:extLst>
          </p:cNvPr>
          <p:cNvSpPr txBox="1"/>
          <p:nvPr/>
        </p:nvSpPr>
        <p:spPr>
          <a:xfrm>
            <a:off x="138019"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22" name="Rectangle: Rounded Corners 21">
            <a:extLst>
              <a:ext uri="{FF2B5EF4-FFF2-40B4-BE49-F238E27FC236}">
                <a16:creationId xmlns:a16="http://schemas.microsoft.com/office/drawing/2014/main" id="{099FAF06-9F15-0C25-4F8D-39CCA6716557}"/>
              </a:ext>
            </a:extLst>
          </p:cNvPr>
          <p:cNvSpPr/>
          <p:nvPr/>
        </p:nvSpPr>
        <p:spPr>
          <a:xfrm>
            <a:off x="1573648" y="3394555"/>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24" name="TextBox 23">
            <a:extLst>
              <a:ext uri="{FF2B5EF4-FFF2-40B4-BE49-F238E27FC236}">
                <a16:creationId xmlns:a16="http://schemas.microsoft.com/office/drawing/2014/main" id="{CFDFBE6E-2A29-6735-590B-3977F89FB69C}"/>
              </a:ext>
            </a:extLst>
          </p:cNvPr>
          <p:cNvSpPr txBox="1"/>
          <p:nvPr/>
        </p:nvSpPr>
        <p:spPr>
          <a:xfrm>
            <a:off x="5559217" y="3364397"/>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10" name="TextBox 9">
            <a:extLst>
              <a:ext uri="{FF2B5EF4-FFF2-40B4-BE49-F238E27FC236}">
                <a16:creationId xmlns:a16="http://schemas.microsoft.com/office/drawing/2014/main" id="{BCC8F71F-2439-93F8-291C-AC116D906336}"/>
              </a:ext>
            </a:extLst>
          </p:cNvPr>
          <p:cNvSpPr txBox="1"/>
          <p:nvPr/>
        </p:nvSpPr>
        <p:spPr>
          <a:xfrm>
            <a:off x="138019" y="4486382"/>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30" name="Rectangle: Rounded Corners 29">
            <a:extLst>
              <a:ext uri="{FF2B5EF4-FFF2-40B4-BE49-F238E27FC236}">
                <a16:creationId xmlns:a16="http://schemas.microsoft.com/office/drawing/2014/main" id="{38161F28-F6C7-07DD-49BB-2CD693BD7C7D}"/>
              </a:ext>
            </a:extLst>
          </p:cNvPr>
          <p:cNvSpPr/>
          <p:nvPr/>
        </p:nvSpPr>
        <p:spPr>
          <a:xfrm>
            <a:off x="1184855" y="4486383"/>
            <a:ext cx="4230385" cy="1454952"/>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Yes, please provide your order number, and I can help you track it. Alternatively, you can check the "Track Order" section on our website.</a:t>
            </a:r>
            <a:endParaRPr kumimoji="1" lang="ja-JP" altLang="en-US" b="1" dirty="0">
              <a:solidFill>
                <a:schemeClr val="tx2"/>
              </a:solidFill>
              <a:latin typeface="+mj-lt"/>
            </a:endParaRPr>
          </a:p>
        </p:txBody>
      </p:sp>
      <p:graphicFrame>
        <p:nvGraphicFramePr>
          <p:cNvPr id="53" name="Table 52">
            <a:extLst>
              <a:ext uri="{FF2B5EF4-FFF2-40B4-BE49-F238E27FC236}">
                <a16:creationId xmlns:a16="http://schemas.microsoft.com/office/drawing/2014/main" id="{4CCDD21D-B380-B7EA-E4CF-FAA3496CCEDB}"/>
              </a:ext>
            </a:extLst>
          </p:cNvPr>
          <p:cNvGraphicFramePr>
            <a:graphicFrameLocks noGrp="1"/>
          </p:cNvGraphicFramePr>
          <p:nvPr/>
        </p:nvGraphicFramePr>
        <p:xfrm>
          <a:off x="-1" y="-1907903"/>
          <a:ext cx="13802768" cy="745403"/>
        </p:xfrm>
        <a:graphic>
          <a:graphicData uri="http://schemas.openxmlformats.org/drawingml/2006/table">
            <a:tbl>
              <a:tblPr firstRow="1" bandRow="1">
                <a:tableStyleId>{2D5ABB26-0587-4C30-8999-92F81FD0307C}</a:tableStyleId>
              </a:tblPr>
              <a:tblGrid>
                <a:gridCol w="6901384">
                  <a:extLst>
                    <a:ext uri="{9D8B030D-6E8A-4147-A177-3AD203B41FA5}">
                      <a16:colId xmlns:a16="http://schemas.microsoft.com/office/drawing/2014/main" val="3807305027"/>
                    </a:ext>
                  </a:extLst>
                </a:gridCol>
                <a:gridCol w="6901384">
                  <a:extLst>
                    <a:ext uri="{9D8B030D-6E8A-4147-A177-3AD203B41FA5}">
                      <a16:colId xmlns:a16="http://schemas.microsoft.com/office/drawing/2014/main" val="4013220287"/>
                    </a:ext>
                  </a:extLst>
                </a:gridCol>
              </a:tblGrid>
              <a:tr h="745403">
                <a:tc>
                  <a:txBody>
                    <a:bodyPr/>
                    <a:lstStyle/>
                    <a:p>
                      <a:pPr algn="ctr"/>
                      <a:r>
                        <a:rPr kumimoji="1" lang="en-US" altLang="ja-JP" sz="3200" b="1" dirty="0">
                          <a:latin typeface="+mj-lt"/>
                        </a:rPr>
                        <a:t>Conversation A</a:t>
                      </a:r>
                      <a:endParaRPr kumimoji="1" lang="ja-JP" altLang="en-US" sz="3200" b="1" dirty="0">
                        <a:latin typeface="+mj-lt"/>
                      </a:endParaRPr>
                    </a:p>
                  </a:txBody>
                  <a:tcPr anchor="ctr"/>
                </a:tc>
                <a:tc>
                  <a:txBody>
                    <a:bodyPr/>
                    <a:lstStyle/>
                    <a:p>
                      <a:pPr algn="ctr"/>
                      <a:r>
                        <a:rPr kumimoji="1" lang="en-US" altLang="ja-JP" sz="3200" b="1" dirty="0">
                          <a:latin typeface="+mj-lt"/>
                        </a:rPr>
                        <a:t>Conversation B</a:t>
                      </a:r>
                      <a:endParaRPr kumimoji="1" lang="ja-JP" altLang="en-US" sz="3200" b="1" dirty="0">
                        <a:latin typeface="+mj-lt"/>
                      </a:endParaRPr>
                    </a:p>
                  </a:txBody>
                  <a:tcPr anchor="ctr"/>
                </a:tc>
                <a:extLst>
                  <a:ext uri="{0D108BD9-81ED-4DB2-BD59-A6C34878D82A}">
                    <a16:rowId xmlns:a16="http://schemas.microsoft.com/office/drawing/2014/main" val="4148394480"/>
                  </a:ext>
                </a:extLst>
              </a:tr>
            </a:tbl>
          </a:graphicData>
        </a:graphic>
      </p:graphicFrame>
      <p:sp>
        <p:nvSpPr>
          <p:cNvPr id="54" name="Rectangle: Rounded Corners 53">
            <a:extLst>
              <a:ext uri="{FF2B5EF4-FFF2-40B4-BE49-F238E27FC236}">
                <a16:creationId xmlns:a16="http://schemas.microsoft.com/office/drawing/2014/main" id="{B68D0F4C-C8D8-635D-BC96-9EC1B06467D3}"/>
              </a:ext>
            </a:extLst>
          </p:cNvPr>
          <p:cNvSpPr/>
          <p:nvPr/>
        </p:nvSpPr>
        <p:spPr>
          <a:xfrm>
            <a:off x="8439558" y="389780"/>
            <a:ext cx="4363157" cy="544287"/>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I can't log into my account. Can you help?</a:t>
            </a:r>
            <a:endParaRPr kumimoji="1" lang="ja-JP" altLang="en-US" b="1" dirty="0">
              <a:latin typeface="+mj-lt"/>
            </a:endParaRPr>
          </a:p>
        </p:txBody>
      </p:sp>
      <p:sp>
        <p:nvSpPr>
          <p:cNvPr id="55" name="Rectangle: Rounded Corners 54">
            <a:extLst>
              <a:ext uri="{FF2B5EF4-FFF2-40B4-BE49-F238E27FC236}">
                <a16:creationId xmlns:a16="http://schemas.microsoft.com/office/drawing/2014/main" id="{769F4D9F-F822-99BF-60DF-807E6F156529}"/>
              </a:ext>
            </a:extLst>
          </p:cNvPr>
          <p:cNvSpPr/>
          <p:nvPr/>
        </p:nvSpPr>
        <p:spPr>
          <a:xfrm>
            <a:off x="8579370" y="1406714"/>
            <a:ext cx="4230385" cy="1929078"/>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Absolutely! Let’s get this sorted. Double-check your username and password. If that doesn't work, try resetting your password. Still having trouble? Our support team is here to help!</a:t>
            </a:r>
            <a:endParaRPr kumimoji="1" lang="ja-JP" altLang="en-US" b="1" dirty="0">
              <a:solidFill>
                <a:schemeClr val="tx2"/>
              </a:solidFill>
              <a:latin typeface="+mj-lt"/>
            </a:endParaRPr>
          </a:p>
        </p:txBody>
      </p:sp>
      <p:grpSp>
        <p:nvGrpSpPr>
          <p:cNvPr id="56" name="Group 55">
            <a:extLst>
              <a:ext uri="{FF2B5EF4-FFF2-40B4-BE49-F238E27FC236}">
                <a16:creationId xmlns:a16="http://schemas.microsoft.com/office/drawing/2014/main" id="{05689B42-1195-4C2E-D19D-738DAE9E011A}"/>
              </a:ext>
            </a:extLst>
          </p:cNvPr>
          <p:cNvGrpSpPr/>
          <p:nvPr/>
        </p:nvGrpSpPr>
        <p:grpSpPr>
          <a:xfrm>
            <a:off x="7332694" y="-959588"/>
            <a:ext cx="6470073" cy="7817588"/>
            <a:chOff x="1491341" y="571500"/>
            <a:chExt cx="6585859" cy="7097110"/>
          </a:xfrm>
        </p:grpSpPr>
        <p:sp>
          <p:nvSpPr>
            <p:cNvPr id="57" name="Rectangle: Rounded Corners 56">
              <a:extLst>
                <a:ext uri="{FF2B5EF4-FFF2-40B4-BE49-F238E27FC236}">
                  <a16:creationId xmlns:a16="http://schemas.microsoft.com/office/drawing/2014/main" id="{C4CD35E3-5FEE-963B-DC5F-FE9168CE0A8F}"/>
                </a:ext>
              </a:extLst>
            </p:cNvPr>
            <p:cNvSpPr/>
            <p:nvPr/>
          </p:nvSpPr>
          <p:spPr>
            <a:xfrm>
              <a:off x="1491343" y="571500"/>
              <a:ext cx="6585857" cy="7097110"/>
            </a:xfrm>
            <a:prstGeom prst="roundRect">
              <a:avLst>
                <a:gd name="adj" fmla="val 964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Rounded Corners 57">
              <a:extLst>
                <a:ext uri="{FF2B5EF4-FFF2-40B4-BE49-F238E27FC236}">
                  <a16:creationId xmlns:a16="http://schemas.microsoft.com/office/drawing/2014/main" id="{281E07F3-AF3B-6A7D-E70E-653C1CD23321}"/>
                </a:ext>
              </a:extLst>
            </p:cNvPr>
            <p:cNvSpPr/>
            <p:nvPr/>
          </p:nvSpPr>
          <p:spPr>
            <a:xfrm>
              <a:off x="1491342" y="576944"/>
              <a:ext cx="6585857" cy="990600"/>
            </a:xfrm>
            <a:prstGeom prst="roundRect">
              <a:avLst>
                <a:gd name="adj" fmla="val 5000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Rounded Corners 58">
              <a:extLst>
                <a:ext uri="{FF2B5EF4-FFF2-40B4-BE49-F238E27FC236}">
                  <a16:creationId xmlns:a16="http://schemas.microsoft.com/office/drawing/2014/main" id="{CDEC2030-FA50-58BC-61FA-972407753142}"/>
                </a:ext>
              </a:extLst>
            </p:cNvPr>
            <p:cNvSpPr/>
            <p:nvPr/>
          </p:nvSpPr>
          <p:spPr>
            <a:xfrm>
              <a:off x="1491341" y="1023257"/>
              <a:ext cx="6585857" cy="544287"/>
            </a:xfrm>
            <a:prstGeom prst="roundRect">
              <a:avLst>
                <a:gd name="adj" fmla="val 0"/>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Speech Bubble: Oval 59">
              <a:extLst>
                <a:ext uri="{FF2B5EF4-FFF2-40B4-BE49-F238E27FC236}">
                  <a16:creationId xmlns:a16="http://schemas.microsoft.com/office/drawing/2014/main" id="{92924C70-0F65-2A0E-1492-9D96D241B652}"/>
                </a:ext>
              </a:extLst>
            </p:cNvPr>
            <p:cNvSpPr/>
            <p:nvPr/>
          </p:nvSpPr>
          <p:spPr>
            <a:xfrm>
              <a:off x="1877785" y="696686"/>
              <a:ext cx="740228" cy="751115"/>
            </a:xfrm>
            <a:prstGeom prst="wedgeEllipseCallout">
              <a:avLst>
                <a:gd name="adj1" fmla="val 49755"/>
                <a:gd name="adj2" fmla="val 52355"/>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Oval 60">
              <a:extLst>
                <a:ext uri="{FF2B5EF4-FFF2-40B4-BE49-F238E27FC236}">
                  <a16:creationId xmlns:a16="http://schemas.microsoft.com/office/drawing/2014/main" id="{F360CB6E-9FE0-AC83-8C64-D5323E400B50}"/>
                </a:ext>
              </a:extLst>
            </p:cNvPr>
            <p:cNvSpPr/>
            <p:nvPr/>
          </p:nvSpPr>
          <p:spPr>
            <a:xfrm>
              <a:off x="2071608" y="916043"/>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Oval 61">
              <a:extLst>
                <a:ext uri="{FF2B5EF4-FFF2-40B4-BE49-F238E27FC236}">
                  <a16:creationId xmlns:a16="http://schemas.microsoft.com/office/drawing/2014/main" id="{116DF161-724B-1078-AE22-2CBC4C7C9309}"/>
                </a:ext>
              </a:extLst>
            </p:cNvPr>
            <p:cNvSpPr/>
            <p:nvPr/>
          </p:nvSpPr>
          <p:spPr>
            <a:xfrm>
              <a:off x="2309247" y="913462"/>
              <a:ext cx="114299" cy="1227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Arc 62">
              <a:extLst>
                <a:ext uri="{FF2B5EF4-FFF2-40B4-BE49-F238E27FC236}">
                  <a16:creationId xmlns:a16="http://schemas.microsoft.com/office/drawing/2014/main" id="{888A2D31-45C5-8678-2B03-2748A110492D}"/>
                </a:ext>
              </a:extLst>
            </p:cNvPr>
            <p:cNvSpPr/>
            <p:nvPr/>
          </p:nvSpPr>
          <p:spPr>
            <a:xfrm rot="8494722">
              <a:off x="2032370" y="797446"/>
              <a:ext cx="400059" cy="452961"/>
            </a:xfrm>
            <a:prstGeom prst="arc">
              <a:avLst>
                <a:gd name="adj1" fmla="val 15238970"/>
                <a:gd name="adj2" fmla="val 21057531"/>
              </a:avLst>
            </a:prstGeom>
            <a:ln w="38100">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4" name="TextBox 63">
              <a:extLst>
                <a:ext uri="{FF2B5EF4-FFF2-40B4-BE49-F238E27FC236}">
                  <a16:creationId xmlns:a16="http://schemas.microsoft.com/office/drawing/2014/main" id="{25B9245F-9748-E050-21D0-161395E69612}"/>
                </a:ext>
              </a:extLst>
            </p:cNvPr>
            <p:cNvSpPr txBox="1"/>
            <p:nvPr/>
          </p:nvSpPr>
          <p:spPr>
            <a:xfrm>
              <a:off x="2921746" y="864007"/>
              <a:ext cx="3739612" cy="461665"/>
            </a:xfrm>
            <a:prstGeom prst="rect">
              <a:avLst/>
            </a:prstGeom>
            <a:noFill/>
          </p:spPr>
          <p:txBody>
            <a:bodyPr wrap="square" rtlCol="0">
              <a:spAutoFit/>
            </a:bodyPr>
            <a:lstStyle/>
            <a:p>
              <a:r>
                <a:rPr kumimoji="1" lang="en-US" altLang="ja-JP" sz="2400" b="1" dirty="0">
                  <a:solidFill>
                    <a:schemeClr val="bg1"/>
                  </a:solidFill>
                  <a:latin typeface="+mj-ea"/>
                  <a:ea typeface="+mj-ea"/>
                </a:rPr>
                <a:t>Talk to us</a:t>
              </a:r>
              <a:endParaRPr kumimoji="1" lang="ja-JP" altLang="en-US" sz="2400" b="1" dirty="0">
                <a:solidFill>
                  <a:schemeClr val="bg1"/>
                </a:solidFill>
                <a:latin typeface="+mj-ea"/>
                <a:ea typeface="+mj-ea"/>
              </a:endParaRPr>
            </a:p>
          </p:txBody>
        </p:sp>
      </p:grpSp>
      <p:sp>
        <p:nvSpPr>
          <p:cNvPr id="65" name="TextBox 64">
            <a:extLst>
              <a:ext uri="{FF2B5EF4-FFF2-40B4-BE49-F238E27FC236}">
                <a16:creationId xmlns:a16="http://schemas.microsoft.com/office/drawing/2014/main" id="{43C92646-AC8D-0BCE-15E6-1C1CA7485383}"/>
              </a:ext>
            </a:extLst>
          </p:cNvPr>
          <p:cNvSpPr txBox="1"/>
          <p:nvPr/>
        </p:nvSpPr>
        <p:spPr>
          <a:xfrm>
            <a:off x="12891911" y="425392"/>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66" name="TextBox 65">
            <a:extLst>
              <a:ext uri="{FF2B5EF4-FFF2-40B4-BE49-F238E27FC236}">
                <a16:creationId xmlns:a16="http://schemas.microsoft.com/office/drawing/2014/main" id="{68E7DD83-E9C2-7176-224D-340D7ADEC30A}"/>
              </a:ext>
            </a:extLst>
          </p:cNvPr>
          <p:cNvSpPr txBox="1"/>
          <p:nvPr/>
        </p:nvSpPr>
        <p:spPr>
          <a:xfrm>
            <a:off x="7470713" y="1412105"/>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69" name="Rectangle: Rounded Corners 68">
            <a:extLst>
              <a:ext uri="{FF2B5EF4-FFF2-40B4-BE49-F238E27FC236}">
                <a16:creationId xmlns:a16="http://schemas.microsoft.com/office/drawing/2014/main" id="{E380B9D7-E507-9523-1C68-8ECBD7CC36B4}"/>
              </a:ext>
            </a:extLst>
          </p:cNvPr>
          <p:cNvSpPr/>
          <p:nvPr/>
        </p:nvSpPr>
        <p:spPr>
          <a:xfrm>
            <a:off x="8906342" y="3815044"/>
            <a:ext cx="3868730" cy="525609"/>
          </a:xfrm>
          <a:prstGeom prst="roundRect">
            <a:avLst/>
          </a:prstGeom>
          <a:solidFill>
            <a:schemeClr val="bg1">
              <a:lumMod val="95000"/>
            </a:schemeClr>
          </a:solidFill>
          <a:ln w="28575">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rgbClr val="0D0D0D"/>
                </a:solidFill>
                <a:effectLst/>
                <a:highlight>
                  <a:srgbClr val="F4F4F4"/>
                </a:highlight>
                <a:latin typeface="+mj-lt"/>
              </a:rPr>
              <a:t>Can you help me track my order?</a:t>
            </a:r>
            <a:endParaRPr kumimoji="1" lang="ja-JP" altLang="en-US" b="1" dirty="0">
              <a:latin typeface="+mj-lt"/>
            </a:endParaRPr>
          </a:p>
        </p:txBody>
      </p:sp>
      <p:sp>
        <p:nvSpPr>
          <p:cNvPr id="70" name="TextBox 69">
            <a:extLst>
              <a:ext uri="{FF2B5EF4-FFF2-40B4-BE49-F238E27FC236}">
                <a16:creationId xmlns:a16="http://schemas.microsoft.com/office/drawing/2014/main" id="{5E1BF268-CE37-5BD5-CDB4-3D43C8BE5012}"/>
              </a:ext>
            </a:extLst>
          </p:cNvPr>
          <p:cNvSpPr txBox="1"/>
          <p:nvPr/>
        </p:nvSpPr>
        <p:spPr>
          <a:xfrm>
            <a:off x="12891911" y="3784886"/>
            <a:ext cx="855820"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You</a:t>
            </a:r>
            <a:endParaRPr kumimoji="1" lang="ja-JP" altLang="en-US" sz="2400" b="1" dirty="0">
              <a:solidFill>
                <a:schemeClr val="bg1">
                  <a:lumMod val="50000"/>
                </a:schemeClr>
              </a:solidFill>
              <a:latin typeface="+mj-ea"/>
              <a:ea typeface="+mj-ea"/>
            </a:endParaRPr>
          </a:p>
        </p:txBody>
      </p:sp>
      <p:sp>
        <p:nvSpPr>
          <p:cNvPr id="73" name="TextBox 72">
            <a:extLst>
              <a:ext uri="{FF2B5EF4-FFF2-40B4-BE49-F238E27FC236}">
                <a16:creationId xmlns:a16="http://schemas.microsoft.com/office/drawing/2014/main" id="{DD645EA3-31F8-9A34-5177-A2C57A9B6775}"/>
              </a:ext>
            </a:extLst>
          </p:cNvPr>
          <p:cNvSpPr txBox="1"/>
          <p:nvPr/>
        </p:nvSpPr>
        <p:spPr>
          <a:xfrm>
            <a:off x="7470713" y="4840278"/>
            <a:ext cx="1171044" cy="461665"/>
          </a:xfrm>
          <a:prstGeom prst="rect">
            <a:avLst/>
          </a:prstGeom>
          <a:noFill/>
        </p:spPr>
        <p:txBody>
          <a:bodyPr wrap="square" rtlCol="0">
            <a:spAutoFit/>
          </a:bodyPr>
          <a:lstStyle/>
          <a:p>
            <a:r>
              <a:rPr kumimoji="1" lang="en-US" altLang="ja-JP" sz="2400" b="1" dirty="0">
                <a:solidFill>
                  <a:schemeClr val="bg1">
                    <a:lumMod val="50000"/>
                  </a:schemeClr>
                </a:solidFill>
                <a:latin typeface="+mj-ea"/>
                <a:ea typeface="+mj-ea"/>
              </a:rPr>
              <a:t>Agent</a:t>
            </a:r>
            <a:endParaRPr kumimoji="1" lang="ja-JP" altLang="en-US" sz="2400" b="1" dirty="0">
              <a:solidFill>
                <a:schemeClr val="bg1">
                  <a:lumMod val="50000"/>
                </a:schemeClr>
              </a:solidFill>
              <a:latin typeface="+mj-ea"/>
              <a:ea typeface="+mj-ea"/>
            </a:endParaRPr>
          </a:p>
        </p:txBody>
      </p:sp>
      <p:sp>
        <p:nvSpPr>
          <p:cNvPr id="74" name="Rectangle: Rounded Corners 73">
            <a:extLst>
              <a:ext uri="{FF2B5EF4-FFF2-40B4-BE49-F238E27FC236}">
                <a16:creationId xmlns:a16="http://schemas.microsoft.com/office/drawing/2014/main" id="{05304712-8950-A939-FA1B-5366B2358438}"/>
              </a:ext>
            </a:extLst>
          </p:cNvPr>
          <p:cNvSpPr/>
          <p:nvPr/>
        </p:nvSpPr>
        <p:spPr>
          <a:xfrm>
            <a:off x="8517549" y="4840279"/>
            <a:ext cx="4230385" cy="1574884"/>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latin typeface="+mj-lt"/>
              </a:rPr>
              <a:t>Of course! Just give me your order number, and I’ll track it for you. You can also visit the "Track Order" section on our website for updates..</a:t>
            </a:r>
            <a:endParaRPr kumimoji="1" lang="ja-JP" altLang="en-US" b="1" dirty="0">
              <a:solidFill>
                <a:schemeClr val="tx2"/>
              </a:solidFill>
              <a:latin typeface="+mj-lt"/>
            </a:endParaRPr>
          </a:p>
        </p:txBody>
      </p:sp>
    </p:spTree>
    <p:extLst>
      <p:ext uri="{BB962C8B-B14F-4D97-AF65-F5344CB8AC3E}">
        <p14:creationId xmlns:p14="http://schemas.microsoft.com/office/powerpoint/2010/main" val="19010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711</Words>
  <Application>Microsoft Office PowerPoint</Application>
  <PresentationFormat>Widescreen</PresentationFormat>
  <Paragraphs>88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ui-sans-serif</vt:lpstr>
      <vt:lpstr>游ゴシック</vt:lpstr>
      <vt:lpstr>游ゴシック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Ryo Suhara</dc:creator>
  <cp:lastModifiedBy>Ryo Suhara</cp:lastModifiedBy>
  <cp:revision>1</cp:revision>
  <dcterms:created xsi:type="dcterms:W3CDTF">2024-05-22T14:14:09Z</dcterms:created>
  <dcterms:modified xsi:type="dcterms:W3CDTF">2024-05-23T09:31:43Z</dcterms:modified>
</cp:coreProperties>
</file>