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4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9" dt="2024-07-25T11:43:0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custSel modSld">
      <pc:chgData name="Ryo Suhara" userId="2d319992da703ee6" providerId="LiveId" clId="{53A1251E-07E6-42FB-8725-EA9C4EDF47DF}" dt="2024-07-25T11:44:06.257" v="52" actId="478"/>
      <pc:docMkLst>
        <pc:docMk/>
      </pc:docMkLst>
      <pc:sldChg chg="addSp delSp modSp mod">
        <pc:chgData name="Ryo Suhara" userId="2d319992da703ee6" providerId="LiveId" clId="{53A1251E-07E6-42FB-8725-EA9C4EDF47DF}" dt="2024-07-25T11:44:06.257" v="52" actId="478"/>
        <pc:sldMkLst>
          <pc:docMk/>
          <pc:sldMk cId="2093307951" sldId="258"/>
        </pc:sldMkLst>
        <pc:graphicFrameChg chg="mod">
          <ac:chgData name="Ryo Suhara" userId="2d319992da703ee6" providerId="LiveId" clId="{53A1251E-07E6-42FB-8725-EA9C4EDF47DF}" dt="2024-07-25T11:42:34.586" v="44" actId="1076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mod">
          <ac:chgData name="Ryo Suhara" userId="2d319992da703ee6" providerId="LiveId" clId="{53A1251E-07E6-42FB-8725-EA9C4EDF47DF}" dt="2024-07-25T11:42:47.084" v="46" actId="1076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mod">
          <ac:chgData name="Ryo Suhara" userId="2d319992da703ee6" providerId="LiveId" clId="{53A1251E-07E6-42FB-8725-EA9C4EDF47DF}" dt="2024-07-25T11:42:21.323" v="43" actId="1076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mod">
          <ac:chgData name="Ryo Suhara" userId="2d319992da703ee6" providerId="LiveId" clId="{53A1251E-07E6-42FB-8725-EA9C4EDF47DF}" dt="2024-07-25T11:42:05.196" v="42" actId="1076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mod">
          <ac:chgData name="Ryo Suhara" userId="2d319992da703ee6" providerId="LiveId" clId="{53A1251E-07E6-42FB-8725-EA9C4EDF47DF}" dt="2024-07-25T11:42:41.093" v="45" actId="1076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mod">
          <ac:chgData name="Ryo Suhara" userId="2d319992da703ee6" providerId="LiveId" clId="{53A1251E-07E6-42FB-8725-EA9C4EDF47DF}" dt="2024-07-25T11:42:55.251" v="47" actId="1076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picChg chg="add del mod">
          <ac:chgData name="Ryo Suhara" userId="2d319992da703ee6" providerId="LiveId" clId="{53A1251E-07E6-42FB-8725-EA9C4EDF47DF}" dt="2024-07-25T11:44:06.257" v="52" actId="478"/>
          <ac:picMkLst>
            <pc:docMk/>
            <pc:sldMk cId="2093307951" sldId="258"/>
            <ac:picMk id="5" creationId="{982A4E66-1AFE-EAC1-5321-876854F4FCF3}"/>
          </ac:picMkLst>
        </pc:picChg>
      </pc:sldChg>
      <pc:sldChg chg="addSp delSp modSp mod">
        <pc:chgData name="Ryo Suhara" userId="2d319992da703ee6" providerId="LiveId" clId="{53A1251E-07E6-42FB-8725-EA9C4EDF47DF}" dt="2024-07-25T11:41:33.118" v="41" actId="1076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7-21T08:48:02.050" v="5" actId="20577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7-21T08:48:12.534" v="9" actId="20577"/>
          <ac:spMkLst>
            <pc:docMk/>
            <pc:sldMk cId="3103947854" sldId="263"/>
            <ac:spMk id="5" creationId="{807521AC-C7F8-CBBE-5197-825686E7403D}"/>
          </ac:spMkLst>
        </pc:spChg>
        <pc:spChg chg="add mod">
          <ac:chgData name="Ryo Suhara" userId="2d319992da703ee6" providerId="LiveId" clId="{53A1251E-07E6-42FB-8725-EA9C4EDF47DF}" dt="2024-07-25T11:41:24.745" v="39" actId="1076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7-25T11:41:27.899" v="40" actId="1076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7-25T11:41:33.118" v="41" actId="1076"/>
          <ac:spMkLst>
            <pc:docMk/>
            <pc:sldMk cId="3103947854" sldId="263"/>
            <ac:spMk id="12" creationId="{3A9B406D-1F67-C3F0-CA95-9F313FB99E8E}"/>
          </ac:spMkLst>
        </pc:spChg>
        <pc:spChg chg="del">
          <ac:chgData name="Ryo Suhara" userId="2d319992da703ee6" providerId="LiveId" clId="{53A1251E-07E6-42FB-8725-EA9C4EDF47DF}" dt="2024-07-25T11:41:01.839" v="35" actId="478"/>
          <ac:spMkLst>
            <pc:docMk/>
            <pc:sldMk cId="3103947854" sldId="263"/>
            <ac:spMk id="18" creationId="{88F2D0AD-840D-9F90-BA60-08E87CA07146}"/>
          </ac:spMkLst>
        </pc:spChg>
        <pc:spChg chg="del">
          <ac:chgData name="Ryo Suhara" userId="2d319992da703ee6" providerId="LiveId" clId="{53A1251E-07E6-42FB-8725-EA9C4EDF47DF}" dt="2024-07-25T11:41:06.393" v="36" actId="478"/>
          <ac:spMkLst>
            <pc:docMk/>
            <pc:sldMk cId="3103947854" sldId="263"/>
            <ac:spMk id="20" creationId="{97F6D910-2A08-95F0-8C1F-372ADE1ABB48}"/>
          </ac:spMkLst>
        </pc:spChg>
        <pc:spChg chg="del">
          <ac:chgData name="Ryo Suhara" userId="2d319992da703ee6" providerId="LiveId" clId="{53A1251E-07E6-42FB-8725-EA9C4EDF47DF}" dt="2024-07-25T11:41:08.786" v="37" actId="478"/>
          <ac:spMkLst>
            <pc:docMk/>
            <pc:sldMk cId="3103947854" sldId="263"/>
            <ac:spMk id="21" creationId="{D1559493-CBEF-2D2F-A96D-56FF4BD9248F}"/>
          </ac:spMkLst>
        </pc:spChg>
        <pc:spChg chg="del">
          <ac:chgData name="Ryo Suhara" userId="2d319992da703ee6" providerId="LiveId" clId="{53A1251E-07E6-42FB-8725-EA9C4EDF47DF}" dt="2024-07-25T11:41:16.020" v="38" actId="478"/>
          <ac:spMkLst>
            <pc:docMk/>
            <pc:sldMk cId="3103947854" sldId="263"/>
            <ac:spMk id="23" creationId="{3A3FE5E9-8F45-2C45-4B6A-63787F6714AC}"/>
          </ac:spMkLst>
        </pc:sp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</pc:sldChg>
      <pc:sldChg chg="addSp delSp mod">
        <pc:chgData name="Ryo Suhara" userId="2d319992da703ee6" providerId="LiveId" clId="{53A1251E-07E6-42FB-8725-EA9C4EDF47DF}" dt="2024-07-21T09:21:17.641" v="32" actId="21"/>
        <pc:sldMkLst>
          <pc:docMk/>
          <pc:sldMk cId="2434214515" sldId="264"/>
        </pc:sldMkLst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3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556250" y="346469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</a:t>
            </a:r>
            <a:r>
              <a:rPr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9" y="217067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H5.4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53140" y="347104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H5.5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9F911-D67A-82DE-F564-B035A5C01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22923"/>
              </p:ext>
            </p:extLst>
          </p:nvPr>
        </p:nvGraphicFramePr>
        <p:xfrm>
          <a:off x="256926" y="40641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9.72(0.026)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14.21(0.005)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9.74(0.041)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BCD8F5-1B70-5352-8A36-C235C4A3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79346"/>
              </p:ext>
            </p:extLst>
          </p:nvPr>
        </p:nvGraphicFramePr>
        <p:xfrm>
          <a:off x="3642169" y="2100031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27AEEA-412C-850C-55BF-2A3E2029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86764"/>
              </p:ext>
            </p:extLst>
          </p:nvPr>
        </p:nvGraphicFramePr>
        <p:xfrm>
          <a:off x="-331545" y="1210920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-3.93(0.174)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-2.32(0.488)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-1.79(0.550)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0.29(0.921)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519553D-BA3A-09B9-1563-6BF21DEA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5872"/>
              </p:ext>
            </p:extLst>
          </p:nvPr>
        </p:nvGraphicFramePr>
        <p:xfrm>
          <a:off x="5790292" y="115304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11CB0D-218C-A5A0-C992-ABDDB0E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49242"/>
              </p:ext>
            </p:extLst>
          </p:nvPr>
        </p:nvGraphicFramePr>
        <p:xfrm>
          <a:off x="5360106" y="412202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449B366-DDE1-440E-C851-36021850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32825"/>
              </p:ext>
            </p:extLst>
          </p:nvPr>
        </p:nvGraphicFramePr>
        <p:xfrm>
          <a:off x="9028616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1.85(0.399)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-1.38(0.559)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-0.20(0.925)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-2.67(0.144)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6DE7987-050B-D4FA-2974-FB8DA82E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90836"/>
              </p:ext>
            </p:extLst>
          </p:nvPr>
        </p:nvGraphicFramePr>
        <p:xfrm>
          <a:off x="14071958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-1.90(0.320)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2.73(0.339)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0.58(0.761)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-1.79(0.200)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B51979-BECE-5DC5-403E-54761C67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17180"/>
              </p:ext>
            </p:extLst>
          </p:nvPr>
        </p:nvGraphicFramePr>
        <p:xfrm>
          <a:off x="10919230" y="414953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93B3CD-D62B-67C1-8087-234CE952387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EEE44-4DE8-C80D-4091-6B710CCF04F5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3E6A8-0FBB-B6BE-F31F-3116524720F3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B7EF7-1B51-BBDE-8DEE-188690FF20B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62F9BE-62FC-2FC2-2E24-07BABE30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3749"/>
              </p:ext>
            </p:extLst>
          </p:nvPr>
        </p:nvGraphicFramePr>
        <p:xfrm>
          <a:off x="-241705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-4.91(0.175)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-3.56(0.367)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6.36(0.076)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6.21(0.116)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4495B1-9B3A-E852-6FA8-94D60B32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4156"/>
              </p:ext>
            </p:extLst>
          </p:nvPr>
        </p:nvGraphicFramePr>
        <p:xfrm>
          <a:off x="7562052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1.98(0.172)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1.77(0.23)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-0.13(0.943)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-1.19(0.486)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919F30-17B0-5FEA-FC38-2804591F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2665"/>
              </p:ext>
            </p:extLst>
          </p:nvPr>
        </p:nvGraphicFramePr>
        <p:xfrm>
          <a:off x="12346610" y="1270093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-2.59(0.253)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-2.66(0.303)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4.87(0.013)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0.45(0.866)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189142-568D-D250-4590-1338C2E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1731"/>
              </p:ext>
            </p:extLst>
          </p:nvPr>
        </p:nvGraphicFramePr>
        <p:xfrm>
          <a:off x="4116154" y="38836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B3B0548-56CC-C673-3A9C-7B78D21E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3851"/>
              </p:ext>
            </p:extLst>
          </p:nvPr>
        </p:nvGraphicFramePr>
        <p:xfrm>
          <a:off x="9135210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0.28(0.266)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0.40(0.105)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4CFB29-9912-47A3-B931-5F5C106B8BB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657C8F-240E-D551-D2CD-209CD00228D8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33BE3-C7EC-3DC6-A598-2AAE18D6EA1A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(reversed score)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(median)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Extraversion</a:t>
            </a:r>
            <a:endParaRPr kumimoji="1" lang="ja-JP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91391-5288-3AB5-5F1B-646186C81A59}"/>
              </a:ext>
            </a:extLst>
          </p:cNvPr>
          <p:cNvSpPr txBox="1"/>
          <p:nvPr/>
        </p:nvSpPr>
        <p:spPr>
          <a:xfrm>
            <a:off x="814557" y="699654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extraversion &gt; 3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DDAB9D-DAB4-FD02-3E27-83A4ABDCB01C}"/>
              </a:ext>
            </a:extLst>
          </p:cNvPr>
          <p:cNvSpPr/>
          <p:nvPr/>
        </p:nvSpPr>
        <p:spPr>
          <a:xfrm>
            <a:off x="942054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Consciousness</a:t>
            </a:r>
            <a:endParaRPr kumimoji="1" lang="ja-JP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0D450-F494-B965-0C45-909C883AEA84}"/>
              </a:ext>
            </a:extLst>
          </p:cNvPr>
          <p:cNvSpPr txBox="1"/>
          <p:nvPr/>
        </p:nvSpPr>
        <p:spPr>
          <a:xfrm>
            <a:off x="814557" y="27811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Consciousness &gt; 3</a:t>
            </a:r>
            <a:endParaRPr kumimoji="1" lang="ja-JP" alt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46705-5D38-74A6-E10F-26D361F999B9}"/>
              </a:ext>
            </a:extLst>
          </p:cNvPr>
          <p:cNvSpPr/>
          <p:nvPr/>
        </p:nvSpPr>
        <p:spPr>
          <a:xfrm>
            <a:off x="6496633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CB724-5A05-D6FE-2032-3AFD7D396C82}"/>
              </a:ext>
            </a:extLst>
          </p:cNvPr>
          <p:cNvSpPr txBox="1"/>
          <p:nvPr/>
        </p:nvSpPr>
        <p:spPr>
          <a:xfrm>
            <a:off x="4768936" y="3797781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F5EB2-E092-3932-32FA-13ABB93AC31C}"/>
              </a:ext>
            </a:extLst>
          </p:cNvPr>
          <p:cNvSpPr txBox="1"/>
          <p:nvPr/>
        </p:nvSpPr>
        <p:spPr>
          <a:xfrm>
            <a:off x="814557" y="5154978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 the same for </a:t>
            </a:r>
            <a:r>
              <a:rPr kumimoji="1" lang="en-US" altLang="ja-JP" dirty="0" err="1"/>
              <a:t>open_mindedness</a:t>
            </a:r>
            <a:r>
              <a:rPr kumimoji="1" lang="en-US" altLang="ja-JP" dirty="0"/>
              <a:t> and agreeableness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3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92A2EB-01E9-6D5C-6478-98102414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44625"/>
              </p:ext>
            </p:extLst>
          </p:nvPr>
        </p:nvGraphicFramePr>
        <p:xfrm>
          <a:off x="74186" y="1530913"/>
          <a:ext cx="6627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677">
                  <a:extLst>
                    <a:ext uri="{9D8B030D-6E8A-4147-A177-3AD203B41FA5}">
                      <a16:colId xmlns:a16="http://schemas.microsoft.com/office/drawing/2014/main" val="716414649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9693805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110323134"/>
                    </a:ext>
                  </a:extLst>
                </a:gridCol>
                <a:gridCol w="822858">
                  <a:extLst>
                    <a:ext uri="{9D8B030D-6E8A-4147-A177-3AD203B41FA5}">
                      <a16:colId xmlns:a16="http://schemas.microsoft.com/office/drawing/2014/main" val="640418024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742445295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62369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Overall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Median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Participant 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346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DA69D9-3067-15B4-C8B7-36F2A9986C64}"/>
              </a:ext>
            </a:extLst>
          </p:cNvPr>
          <p:cNvSpPr txBox="1"/>
          <p:nvPr/>
        </p:nvSpPr>
        <p:spPr>
          <a:xfrm>
            <a:off x="216569" y="3556972"/>
            <a:ext cx="662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We generate ad text based on a blended personality derived from the median scores of four personality traits using GPT-4o.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The smaller the distance, the more a participant's characteristics align with those expected by GPT-4o when generating personalized ad text.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0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463</Words>
  <Application>Microsoft Office PowerPoint</Application>
  <PresentationFormat>Widescreen</PresentationFormat>
  <Paragraphs>211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2024-07-25T11:44:16Z</dcterms:modified>
</cp:coreProperties>
</file>