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3B739-7A6E-443F-8AE5-8ED78DA3884E}" v="3" dt="2024-08-17T07:26:21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F793B739-7A6E-443F-8AE5-8ED78DA3884E}"/>
    <pc:docChg chg="custSel addSld modSld">
      <pc:chgData name="Ryo Suhara" userId="2d319992da703ee6" providerId="LiveId" clId="{F793B739-7A6E-443F-8AE5-8ED78DA3884E}" dt="2024-08-17T07:26:24.307" v="46" actId="1076"/>
      <pc:docMkLst>
        <pc:docMk/>
      </pc:docMkLst>
      <pc:sldChg chg="addSp delSp modSp mod">
        <pc:chgData name="Ryo Suhara" userId="2d319992da703ee6" providerId="LiveId" clId="{F793B739-7A6E-443F-8AE5-8ED78DA3884E}" dt="2024-08-17T07:21:03.043" v="7" actId="21"/>
        <pc:sldMkLst>
          <pc:docMk/>
          <pc:sldMk cId="3653377877" sldId="256"/>
        </pc:sldMkLst>
        <pc:picChg chg="add del mod">
          <ac:chgData name="Ryo Suhara" userId="2d319992da703ee6" providerId="LiveId" clId="{F793B739-7A6E-443F-8AE5-8ED78DA3884E}" dt="2024-08-17T07:21:03.043" v="7" actId="21"/>
          <ac:picMkLst>
            <pc:docMk/>
            <pc:sldMk cId="3653377877" sldId="256"/>
            <ac:picMk id="3" creationId="{2BB3BBDF-3D36-6A57-3D39-EF2DDD38856F}"/>
          </ac:picMkLst>
        </pc:picChg>
        <pc:picChg chg="del">
          <ac:chgData name="Ryo Suhara" userId="2d319992da703ee6" providerId="LiveId" clId="{F793B739-7A6E-443F-8AE5-8ED78DA3884E}" dt="2024-08-17T06:44:56.055" v="0" actId="478"/>
          <ac:picMkLst>
            <pc:docMk/>
            <pc:sldMk cId="3653377877" sldId="256"/>
            <ac:picMk id="18" creationId="{28E39B6B-E950-736F-1809-C130397105B0}"/>
          </ac:picMkLst>
        </pc:picChg>
      </pc:sldChg>
      <pc:sldChg chg="addSp delSp modSp new mod">
        <pc:chgData name="Ryo Suhara" userId="2d319992da703ee6" providerId="LiveId" clId="{F793B739-7A6E-443F-8AE5-8ED78DA3884E}" dt="2024-08-17T07:26:24.307" v="46" actId="1076"/>
        <pc:sldMkLst>
          <pc:docMk/>
          <pc:sldMk cId="3468843964" sldId="257"/>
        </pc:sldMkLst>
        <pc:spChg chg="del">
          <ac:chgData name="Ryo Suhara" userId="2d319992da703ee6" providerId="LiveId" clId="{F793B739-7A6E-443F-8AE5-8ED78DA3884E}" dt="2024-08-17T07:20:53.619" v="5" actId="478"/>
          <ac:spMkLst>
            <pc:docMk/>
            <pc:sldMk cId="3468843964" sldId="257"/>
            <ac:spMk id="2" creationId="{442146B2-19F4-AD6B-C38F-CDD9F6861DF1}"/>
          </ac:spMkLst>
        </pc:spChg>
        <pc:spChg chg="del">
          <ac:chgData name="Ryo Suhara" userId="2d319992da703ee6" providerId="LiveId" clId="{F793B739-7A6E-443F-8AE5-8ED78DA3884E}" dt="2024-08-17T07:20:57.111" v="6" actId="478"/>
          <ac:spMkLst>
            <pc:docMk/>
            <pc:sldMk cId="3468843964" sldId="257"/>
            <ac:spMk id="3" creationId="{3364D236-71AA-B413-6505-109106850DB9}"/>
          </ac:spMkLst>
        </pc:spChg>
        <pc:picChg chg="add del mod">
          <ac:chgData name="Ryo Suhara" userId="2d319992da703ee6" providerId="LiveId" clId="{F793B739-7A6E-443F-8AE5-8ED78DA3884E}" dt="2024-08-17T07:24:51.686" v="26" actId="478"/>
          <ac:picMkLst>
            <pc:docMk/>
            <pc:sldMk cId="3468843964" sldId="257"/>
            <ac:picMk id="4" creationId="{2BB3BBDF-3D36-6A57-3D39-EF2DDD38856F}"/>
          </ac:picMkLst>
        </pc:picChg>
        <pc:picChg chg="add del mod">
          <ac:chgData name="Ryo Suhara" userId="2d319992da703ee6" providerId="LiveId" clId="{F793B739-7A6E-443F-8AE5-8ED78DA3884E}" dt="2024-08-17T07:25:06.791" v="31" actId="478"/>
          <ac:picMkLst>
            <pc:docMk/>
            <pc:sldMk cId="3468843964" sldId="257"/>
            <ac:picMk id="6" creationId="{BC786754-0360-B0AA-14FA-18B6A617194A}"/>
          </ac:picMkLst>
        </pc:picChg>
        <pc:picChg chg="add del mod">
          <ac:chgData name="Ryo Suhara" userId="2d319992da703ee6" providerId="LiveId" clId="{F793B739-7A6E-443F-8AE5-8ED78DA3884E}" dt="2024-08-17T07:25:31.477" v="35" actId="478"/>
          <ac:picMkLst>
            <pc:docMk/>
            <pc:sldMk cId="3468843964" sldId="257"/>
            <ac:picMk id="8" creationId="{3B440862-8BC2-DE35-AE75-8B89A1C4F645}"/>
          </ac:picMkLst>
        </pc:picChg>
        <pc:picChg chg="add del mod">
          <ac:chgData name="Ryo Suhara" userId="2d319992da703ee6" providerId="LiveId" clId="{F793B739-7A6E-443F-8AE5-8ED78DA3884E}" dt="2024-08-17T07:25:52.343" v="40" actId="478"/>
          <ac:picMkLst>
            <pc:docMk/>
            <pc:sldMk cId="3468843964" sldId="257"/>
            <ac:picMk id="10" creationId="{F33EEBBC-5AE8-A285-B7E3-154A67646950}"/>
          </ac:picMkLst>
        </pc:picChg>
        <pc:picChg chg="add del mod">
          <ac:chgData name="Ryo Suhara" userId="2d319992da703ee6" providerId="LiveId" clId="{F793B739-7A6E-443F-8AE5-8ED78DA3884E}" dt="2024-08-17T07:26:15.741" v="44" actId="478"/>
          <ac:picMkLst>
            <pc:docMk/>
            <pc:sldMk cId="3468843964" sldId="257"/>
            <ac:picMk id="11" creationId="{04BDEFB4-71F6-531A-8DB2-3C6F38763AE4}"/>
          </ac:picMkLst>
        </pc:picChg>
        <pc:picChg chg="add mod">
          <ac:chgData name="Ryo Suhara" userId="2d319992da703ee6" providerId="LiveId" clId="{F793B739-7A6E-443F-8AE5-8ED78DA3884E}" dt="2024-08-17T07:25:03.803" v="30" actId="1076"/>
          <ac:picMkLst>
            <pc:docMk/>
            <pc:sldMk cId="3468843964" sldId="257"/>
            <ac:picMk id="13" creationId="{80972CFB-32F4-4DEA-6F7A-0790DE47E266}"/>
          </ac:picMkLst>
        </pc:picChg>
        <pc:picChg chg="add mod">
          <ac:chgData name="Ryo Suhara" userId="2d319992da703ee6" providerId="LiveId" clId="{F793B739-7A6E-443F-8AE5-8ED78DA3884E}" dt="2024-08-17T07:25:26.713" v="34" actId="1076"/>
          <ac:picMkLst>
            <pc:docMk/>
            <pc:sldMk cId="3468843964" sldId="257"/>
            <ac:picMk id="15" creationId="{324787E5-4645-20CD-3F62-77102DC93AD6}"/>
          </ac:picMkLst>
        </pc:picChg>
        <pc:picChg chg="add mod">
          <ac:chgData name="Ryo Suhara" userId="2d319992da703ee6" providerId="LiveId" clId="{F793B739-7A6E-443F-8AE5-8ED78DA3884E}" dt="2024-08-17T07:25:50.011" v="39" actId="1076"/>
          <ac:picMkLst>
            <pc:docMk/>
            <pc:sldMk cId="3468843964" sldId="257"/>
            <ac:picMk id="17" creationId="{B8C1B3D0-69D0-61F2-611D-38B994AB63D0}"/>
          </ac:picMkLst>
        </pc:picChg>
        <pc:picChg chg="add mod">
          <ac:chgData name="Ryo Suhara" userId="2d319992da703ee6" providerId="LiveId" clId="{F793B739-7A6E-443F-8AE5-8ED78DA3884E}" dt="2024-08-17T07:26:10.931" v="43" actId="1076"/>
          <ac:picMkLst>
            <pc:docMk/>
            <pc:sldMk cId="3468843964" sldId="257"/>
            <ac:picMk id="19" creationId="{64466AA3-A46A-9EBC-D25A-2112A39D41E5}"/>
          </ac:picMkLst>
        </pc:picChg>
        <pc:picChg chg="add mod">
          <ac:chgData name="Ryo Suhara" userId="2d319992da703ee6" providerId="LiveId" clId="{F793B739-7A6E-443F-8AE5-8ED78DA3884E}" dt="2024-08-17T07:26:24.307" v="46" actId="1076"/>
          <ac:picMkLst>
            <pc:docMk/>
            <pc:sldMk cId="3468843964" sldId="257"/>
            <ac:picMk id="20" creationId="{D8C915AB-1962-9A06-AEAC-FD7DC30E87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D1E1-0FF1-A195-60E4-042166C3C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EFF7-9907-9A07-9837-A1ABA618A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7A0F-7A27-CBEF-DA7A-EB56082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82F9-6F82-2D15-5D27-AA334DC4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2F18-A401-DAFA-CF11-D26B232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CDC1-4E19-A17A-9731-B846390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FC3D9-8418-E32F-0C7C-F32230F5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72EE-C815-9AAC-FC5C-4C3FF66B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3AD9-C787-7477-7297-6101420A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450F-BBB2-0D34-0BE8-4324F43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1557-CF47-4081-7357-25CCD9C5D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FB3B-AC5B-E468-8006-BEAA8312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6D3C-F0E6-A91D-213F-F5034B3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4517-98DD-F180-852E-3A380C8C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937D-E439-8ACC-EF4B-ED97AC29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DB4-7958-E731-50DC-BBE77AD9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359A-2129-15BE-BF86-A320E922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1BDE-D08F-AA13-D2A1-E58B6236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40F0-4B30-318C-E859-23602C3F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4169-FF50-B877-F6DE-09190312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22E-2F10-C784-3B68-B76616C9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56DF-5DB9-F0D8-B7F4-5D2FADB5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77B7-BF91-3ECA-1FE1-7CBBE663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DD5A-80BF-707D-6375-40FB292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088A-F0A5-1EF5-F011-CF85CCBC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0061-7163-922D-640E-F6BE33DB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5539-AABC-44C2-4794-B4035F53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08FD-76E8-A72D-C2FB-E3C21C4B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F687-1C9A-200F-25D0-36C335A3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1D71-1FA9-CCEC-1DA4-B977480E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C0A5-3B76-7C25-5BCB-AB94AFD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EA1C-B02A-5834-58EE-3C37AFF9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B458-6B84-345C-C53A-25221DD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D72D-C751-931D-51AA-CC9D66EF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BEF4-F7EF-C431-916C-A66A5870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23BF-0696-0277-393A-9AD517A6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58685-DE86-2A0C-849F-896382B2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EBFE8-BBF1-6507-2BF1-E8C6125D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5BA73-BB6A-4FCC-B60C-91338D0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E60C-EDDC-D6B8-E934-66B21179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CB84-ADED-B8FB-AF61-BFF0ECBF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EA8A3-F33D-5396-38FD-78627F2D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BE163-F589-DB0F-CDB0-BEE0CAB4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2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A5511-33AB-C9FD-3280-6C765892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AB81B-4BFF-B1CE-1BD4-B0D78678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FD1C-E541-A6FB-45F3-1148645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17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9532-0F90-7E07-F4D5-62413236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180-4A5D-E1F5-20A1-ECC5F08A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E22A-9FB5-EB6E-3822-A7D52881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AEB1-2B59-AF03-2347-D5D2F52F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A09-284C-360A-2ADD-475F57DD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E4D8-F410-019E-EBD2-7DCB4CF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3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0356-B1C9-1DA7-20E1-3F5E131F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E189-B21B-0213-83ED-39A8ADFC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EACA3-996B-BCFC-BAAB-9DD248BC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653F-A096-F2F2-4E32-79D6B2B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EE7F-119D-23D0-F1D1-A4AE20C5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BE50A-63AD-5BD0-812F-7DDD2D2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29B01-AF40-356E-DC9A-551BE441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B9F2-7A3A-9D22-529C-6A016DC5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79D0-B9D7-792E-D259-D24EF0A1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07EA0-9A95-4244-B0B4-D65EE0AA91B2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9E8C-EF51-A319-9663-F87F9D660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BDBF-8007-C74B-C4AC-F8521BB5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1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BFE96B-41F7-FD97-3474-E500BA6D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0"/>
            <a:ext cx="3297011" cy="3292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D1FE64-D6E6-33F6-9DC7-F6FE87C2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69" y="1"/>
            <a:ext cx="3297010" cy="3292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99B50-40F0-DF54-8F3B-B083B38D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3385456"/>
            <a:ext cx="3297011" cy="32922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F3B64E-7AD8-F955-63BE-E0C725A5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069" y="3385456"/>
            <a:ext cx="3297010" cy="32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972CFB-32F4-4DEA-6F7A-0790DE47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6"/>
            <a:ext cx="3461663" cy="3435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4787E5-4645-20CD-3F62-77102DC9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28" y="4316"/>
            <a:ext cx="3466012" cy="3435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C1B3D0-69D0-61F2-611D-38B994A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5313"/>
            <a:ext cx="3466014" cy="3439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66AA3-A46A-9EBC-D25A-2112A39D4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027" y="3559630"/>
            <a:ext cx="3466013" cy="3435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C915AB-1962-9A06-AEAC-FD7DC30E8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560" y="10886"/>
            <a:ext cx="691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2024-08-17T04:41:42Z</dcterms:created>
  <dcterms:modified xsi:type="dcterms:W3CDTF">2024-08-17T07:26:29Z</dcterms:modified>
</cp:coreProperties>
</file>