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30" d="100"/>
          <a:sy n="30" d="100"/>
        </p:scale>
        <p:origin x="12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o Suhara" userId="2d319992da703ee6" providerId="LiveId" clId="{3A9CDD50-1FBB-4909-B9ED-80DFCAE8ED0C}"/>
    <pc:docChg chg="modSld">
      <pc:chgData name="Ryo Suhara" userId="2d319992da703ee6" providerId="LiveId" clId="{3A9CDD50-1FBB-4909-B9ED-80DFCAE8ED0C}" dt="2024-08-18T02:19:35.913" v="0" actId="1076"/>
      <pc:docMkLst>
        <pc:docMk/>
      </pc:docMkLst>
      <pc:sldChg chg="modSp mod">
        <pc:chgData name="Ryo Suhara" userId="2d319992da703ee6" providerId="LiveId" clId="{3A9CDD50-1FBB-4909-B9ED-80DFCAE8ED0C}" dt="2024-08-18T02:19:35.913" v="0" actId="1076"/>
        <pc:sldMkLst>
          <pc:docMk/>
          <pc:sldMk cId="3385682566" sldId="257"/>
        </pc:sldMkLst>
        <pc:picChg chg="mod">
          <ac:chgData name="Ryo Suhara" userId="2d319992da703ee6" providerId="LiveId" clId="{3A9CDD50-1FBB-4909-B9ED-80DFCAE8ED0C}" dt="2024-08-18T02:19:35.913" v="0" actId="1076"/>
          <ac:picMkLst>
            <pc:docMk/>
            <pc:sldMk cId="3385682566" sldId="257"/>
            <ac:picMk id="22" creationId="{5865BEAE-5E01-F40F-800C-7B26854BFB6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25332-0C97-F396-CAC7-EF65D57EE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002C4-CD11-F065-C18D-6EC09793C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FF3AC-0D8D-6FA3-BACA-C237E7155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5138-9014-439A-819F-FF4A9E5235A6}" type="datetimeFigureOut">
              <a:rPr kumimoji="1" lang="ja-JP" altLang="en-US" smtClean="0"/>
              <a:t>2024/8/18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0CCFE-0A06-CB5D-3D7E-804A2DAC7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5ED36-88A4-6E1D-A497-1F2B69B22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A4FB-253B-44B8-9F9D-268958068D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831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51DD-D45B-BE95-9951-E3CF197E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2F2EC-17E8-FD47-22C6-94A0C20E5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9CEC7-09FB-5F32-831E-802592B0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5138-9014-439A-819F-FF4A9E5235A6}" type="datetimeFigureOut">
              <a:rPr kumimoji="1" lang="ja-JP" altLang="en-US" smtClean="0"/>
              <a:t>2024/8/18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E9ED8-975A-F42C-A35C-9E52ED7EB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37992-7CDB-83F6-966B-C02E3B746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A4FB-253B-44B8-9F9D-268958068D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31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EB298C-DD25-5753-222D-203E75BA6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1E5A2-44E5-0E5F-4F58-B523A829B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620C2-1B72-9D75-DC80-3F237CE7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5138-9014-439A-819F-FF4A9E5235A6}" type="datetimeFigureOut">
              <a:rPr kumimoji="1" lang="ja-JP" altLang="en-US" smtClean="0"/>
              <a:t>2024/8/18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081A0-ED1B-9234-E8FF-2FD98A483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FCF2F-D8C5-9D4F-5CB5-E4CA27F0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A4FB-253B-44B8-9F9D-268958068D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706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7A580-51C7-386A-EEA6-81CBF83B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526AD-661F-F6FC-7517-676143BB8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ABC92-6464-00BC-993A-9A1C96B4F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5138-9014-439A-819F-FF4A9E5235A6}" type="datetimeFigureOut">
              <a:rPr kumimoji="1" lang="ja-JP" altLang="en-US" smtClean="0"/>
              <a:t>2024/8/18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7F0AB-BD43-73D5-881B-4C635AA6A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B9B9C-F5C0-720C-C929-02BD0A71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A4FB-253B-44B8-9F9D-268958068D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1494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64C2-62D8-F154-38C5-73B2B48A1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747F1-AECE-72CC-BAAC-A9AEB5218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5488E-4381-7D5D-21D3-7867AB72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5138-9014-439A-819F-FF4A9E5235A6}" type="datetimeFigureOut">
              <a:rPr kumimoji="1" lang="ja-JP" altLang="en-US" smtClean="0"/>
              <a:t>2024/8/18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83CC6-63E3-A96A-40E6-8536BE1BA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03F30-4106-1519-08C8-113E0AEE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A4FB-253B-44B8-9F9D-268958068D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362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2BFE6-2A05-4CFE-D9FF-510AC832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2A42F-ECD2-4544-1878-91E78FFA88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4D566-47C5-3099-D97E-70A8713A3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9455D-806B-AAF0-2A00-3EBCF1094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5138-9014-439A-819F-FF4A9E5235A6}" type="datetimeFigureOut">
              <a:rPr kumimoji="1" lang="ja-JP" altLang="en-US" smtClean="0"/>
              <a:t>2024/8/18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DEE77-528F-AAA9-5C9A-991C2FBBD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0E26A-1171-1FB7-D8AD-F165D9B7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A4FB-253B-44B8-9F9D-268958068D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57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FD882-373B-59CC-6756-B57315CBC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09AD4-06C6-2A5A-7ADD-60C54C3E7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F63C9-EB5A-1154-6F2F-6385E68F9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A3FFF7-0867-D634-A22B-CB0D888F2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28EFD1-EA61-A27D-AA83-A2DE2E57E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6E75B9-FBAD-8296-066C-9C5C3028F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5138-9014-439A-819F-FF4A9E5235A6}" type="datetimeFigureOut">
              <a:rPr kumimoji="1" lang="ja-JP" altLang="en-US" smtClean="0"/>
              <a:t>2024/8/18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5BA122-F16B-966C-E8F7-372F7475D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011098-F0BA-2105-FFB6-C5531DC9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A4FB-253B-44B8-9F9D-268958068D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533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91E94-FA5A-5F17-BD7E-CCD494FCE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23EC4D-38C7-ED96-6BC4-54C5111E2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5138-9014-439A-819F-FF4A9E5235A6}" type="datetimeFigureOut">
              <a:rPr kumimoji="1" lang="ja-JP" altLang="en-US" smtClean="0"/>
              <a:t>2024/8/18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EFB309-468F-BBDE-CCD6-A1678A453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1EE28F-1399-911F-F342-21C90FA7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A4FB-253B-44B8-9F9D-268958068D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98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47773-C4C8-FDFA-7ACF-BC6B6B69E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5138-9014-439A-819F-FF4A9E5235A6}" type="datetimeFigureOut">
              <a:rPr kumimoji="1" lang="ja-JP" altLang="en-US" smtClean="0"/>
              <a:t>2024/8/18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17895-F56B-0BA2-990C-6E8BA25C0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103A9-26DB-A26D-18CD-26816F716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A4FB-253B-44B8-9F9D-268958068D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62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73496-927B-C436-1862-EE883B81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B41E9-1C67-95E3-942E-89213B695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3077A-F4EB-E5C1-E3AB-2814818E6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6375A-BA80-EF59-CE26-3FE107D75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5138-9014-439A-819F-FF4A9E5235A6}" type="datetimeFigureOut">
              <a:rPr kumimoji="1" lang="ja-JP" altLang="en-US" smtClean="0"/>
              <a:t>2024/8/18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69FD4-1B9A-B40D-DC50-87A9368EE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8DB29-1FF1-4EDF-8511-DBC7C13E2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A4FB-253B-44B8-9F9D-268958068D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206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68E56-65D2-2449-0240-6B934E21F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50EB8-D73B-99EA-B873-08973C50A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B45D8-53EE-D9C3-07BB-5E6CCE262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8E4F0-9B7F-FA00-40D5-3A0434B3B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5138-9014-439A-819F-FF4A9E5235A6}" type="datetimeFigureOut">
              <a:rPr kumimoji="1" lang="ja-JP" altLang="en-US" smtClean="0"/>
              <a:t>2024/8/18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F369C-6B48-E8A6-E221-6BAC6A440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D864C-ABE3-BCB9-9810-98597F61B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A4FB-253B-44B8-9F9D-268958068D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0569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DEB225-4880-8DD4-7207-2AF9FF15D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24C05-A2C6-A37D-AA02-21D961B00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636EA-2BEA-7F43-28BE-0D2E130CC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7F5138-9014-439A-819F-FF4A9E5235A6}" type="datetimeFigureOut">
              <a:rPr kumimoji="1" lang="ja-JP" altLang="en-US" smtClean="0"/>
              <a:t>2024/8/18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0A349-881A-8E77-04FA-2C3C9C1E5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5EA41-4B1C-1A51-9007-0BD6E75D2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0BA4FB-253B-44B8-9F9D-268958068D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680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A8E327-CE89-518C-D579-5EFDA8E93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66214" cy="32598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7BB23D-D29E-49AB-011D-58AEE031E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214" y="3875"/>
            <a:ext cx="3466214" cy="32560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01B64C-011F-CEA1-2F98-8C7B92686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428" y="-1"/>
            <a:ext cx="3466214" cy="32598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52B4C6-7FFB-0679-F6EF-417447EA83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8642" y="-1"/>
            <a:ext cx="3466214" cy="32560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E020A8-DB4E-7054-6FFB-ECDCC8F41B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8243" y="3491785"/>
            <a:ext cx="3474457" cy="32560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40524AF-635E-0883-9A11-CC4DBE40F2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2428" y="3491785"/>
            <a:ext cx="3470335" cy="32560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295C7F7-08DB-B170-81AA-4C24D8BC4D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98642" y="3487908"/>
            <a:ext cx="3466214" cy="324444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9BD163D-46D1-06FE-8768-BE316853AC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66214" y="3487908"/>
            <a:ext cx="3482700" cy="325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19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F3C7-6EBE-E05C-1112-5CB2F39DF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B2A24-6BC7-C751-E170-BC164AE43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865BEAE-5E01-F40F-800C-7B26854BF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88" y="1440921"/>
            <a:ext cx="12192000" cy="593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682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Ryo Suhara</dc:creator>
  <cp:lastModifiedBy>Ryo Suhara</cp:lastModifiedBy>
  <cp:revision>1</cp:revision>
  <dcterms:created xsi:type="dcterms:W3CDTF">2024-08-18T02:09:26Z</dcterms:created>
  <dcterms:modified xsi:type="dcterms:W3CDTF">2024-08-18T02:19:46Z</dcterms:modified>
</cp:coreProperties>
</file>