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4" r:id="rId9"/>
    <p:sldId id="262" r:id="rId1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99"/>
    <a:srgbClr val="BDF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55895-A47E-4D64-8A85-A04807AC5CAD}" type="doc">
      <dgm:prSet loTypeId="urn:microsoft.com/office/officeart/2005/8/layout/gear1" loCatId="cycle" qsTypeId="urn:microsoft.com/office/officeart/2005/8/quickstyle/3D9" qsCatId="3D" csTypeId="urn:microsoft.com/office/officeart/2005/8/colors/colorful3" csCatId="colorful" phldr="1"/>
      <dgm:spPr/>
    </dgm:pt>
    <dgm:pt modelId="{0F72B996-E560-487D-8C01-CBC58D225BFD}">
      <dgm:prSet phldrT="[Text]" custT="1"/>
      <dgm:spPr/>
      <dgm:t>
        <a:bodyPr/>
        <a:lstStyle/>
        <a:p>
          <a:r>
            <a:rPr lang="en-US" sz="2000" b="1" dirty="0"/>
            <a:t>Google Meet</a:t>
          </a:r>
          <a:endParaRPr lang="en-IN" sz="2000" b="1" dirty="0"/>
        </a:p>
      </dgm:t>
    </dgm:pt>
    <dgm:pt modelId="{7E9CACC1-F6C4-41FA-8D98-638E4C4FE76D}" type="parTrans" cxnId="{787B0968-2CDD-4F73-B99F-23B3DD2637E6}">
      <dgm:prSet/>
      <dgm:spPr/>
      <dgm:t>
        <a:bodyPr/>
        <a:lstStyle/>
        <a:p>
          <a:endParaRPr lang="en-IN"/>
        </a:p>
      </dgm:t>
    </dgm:pt>
    <dgm:pt modelId="{7CBFB248-768E-48FF-A113-F1790398EC1E}" type="sibTrans" cxnId="{787B0968-2CDD-4F73-B99F-23B3DD2637E6}">
      <dgm:prSet/>
      <dgm:spPr/>
      <dgm:t>
        <a:bodyPr/>
        <a:lstStyle/>
        <a:p>
          <a:endParaRPr lang="en-IN"/>
        </a:p>
      </dgm:t>
    </dgm:pt>
    <dgm:pt modelId="{286674E1-DC98-4B0C-AB42-2FF83BD8C688}">
      <dgm:prSet phldrT="[Text]" custT="1"/>
      <dgm:spPr/>
      <dgm:t>
        <a:bodyPr/>
        <a:lstStyle/>
        <a:p>
          <a:r>
            <a:rPr lang="en-US" sz="1800" dirty="0"/>
            <a:t>AT DTU</a:t>
          </a:r>
        </a:p>
        <a:p>
          <a:r>
            <a:rPr lang="en-US" sz="1800" dirty="0"/>
            <a:t>or</a:t>
          </a:r>
          <a:endParaRPr lang="en-IN" sz="1800" dirty="0"/>
        </a:p>
      </dgm:t>
    </dgm:pt>
    <dgm:pt modelId="{DAD9846D-22ED-425E-A1F8-708F3F9F3CD2}" type="parTrans" cxnId="{B2930A83-A07F-4511-98F3-CDD54FB3CD77}">
      <dgm:prSet/>
      <dgm:spPr/>
      <dgm:t>
        <a:bodyPr/>
        <a:lstStyle/>
        <a:p>
          <a:endParaRPr lang="en-IN"/>
        </a:p>
      </dgm:t>
    </dgm:pt>
    <dgm:pt modelId="{BC014314-B489-4F09-9EC1-9E6323E37408}" type="sibTrans" cxnId="{B2930A83-A07F-4511-98F3-CDD54FB3CD77}">
      <dgm:prSet/>
      <dgm:spPr/>
      <dgm:t>
        <a:bodyPr/>
        <a:lstStyle/>
        <a:p>
          <a:endParaRPr lang="en-IN"/>
        </a:p>
      </dgm:t>
    </dgm:pt>
    <dgm:pt modelId="{E215943B-E881-4D71-B827-AEDE8715BE43}">
      <dgm:prSet phldrT="[Text]" custT="1"/>
      <dgm:spPr/>
      <dgm:t>
        <a:bodyPr/>
        <a:lstStyle/>
        <a:p>
          <a:r>
            <a:rPr lang="en-US" sz="1400" b="1" dirty="0"/>
            <a:t>Your Presentation Your Choice</a:t>
          </a:r>
          <a:endParaRPr lang="en-IN" sz="1400" b="1" dirty="0"/>
        </a:p>
      </dgm:t>
    </dgm:pt>
    <dgm:pt modelId="{FA3783F5-F40B-404A-91FA-67EE5A76A6C1}" type="parTrans" cxnId="{489373EC-1C41-4CD4-B44F-BDA2C15FEC99}">
      <dgm:prSet/>
      <dgm:spPr/>
      <dgm:t>
        <a:bodyPr/>
        <a:lstStyle/>
        <a:p>
          <a:endParaRPr lang="en-IN"/>
        </a:p>
      </dgm:t>
    </dgm:pt>
    <dgm:pt modelId="{C72330AA-60F6-4CAC-859B-D51D59F1AC8F}" type="sibTrans" cxnId="{489373EC-1C41-4CD4-B44F-BDA2C15FEC99}">
      <dgm:prSet/>
      <dgm:spPr/>
      <dgm:t>
        <a:bodyPr/>
        <a:lstStyle/>
        <a:p>
          <a:endParaRPr lang="en-IN"/>
        </a:p>
      </dgm:t>
    </dgm:pt>
    <dgm:pt modelId="{21CFC7B2-1182-47FE-9AF6-B549D7412794}" type="pres">
      <dgm:prSet presAssocID="{61555895-A47E-4D64-8A85-A04807AC5CA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60390FD-4254-402F-8EE9-21742089B1F5}" type="pres">
      <dgm:prSet presAssocID="{0F72B996-E560-487D-8C01-CBC58D225BFD}" presName="gear1" presStyleLbl="node1" presStyleIdx="0" presStyleCnt="3" custScaleX="104438" custScaleY="96075" custLinFactNeighborX="8628" custLinFactNeighborY="-13421">
        <dgm:presLayoutVars>
          <dgm:chMax val="1"/>
          <dgm:bulletEnabled val="1"/>
        </dgm:presLayoutVars>
      </dgm:prSet>
      <dgm:spPr/>
    </dgm:pt>
    <dgm:pt modelId="{D5AD3C7F-188B-4D66-8B40-5650784AB419}" type="pres">
      <dgm:prSet presAssocID="{0F72B996-E560-487D-8C01-CBC58D225BFD}" presName="gear1srcNode" presStyleLbl="node1" presStyleIdx="0" presStyleCnt="3"/>
      <dgm:spPr/>
    </dgm:pt>
    <dgm:pt modelId="{654FE165-762A-4B74-8B2F-3E1DBCC2C43E}" type="pres">
      <dgm:prSet presAssocID="{0F72B996-E560-487D-8C01-CBC58D225BFD}" presName="gear1dstNode" presStyleLbl="node1" presStyleIdx="0" presStyleCnt="3"/>
      <dgm:spPr/>
    </dgm:pt>
    <dgm:pt modelId="{87D35187-C6F8-4D34-86F7-A521667B3E3E}" type="pres">
      <dgm:prSet presAssocID="{286674E1-DC98-4B0C-AB42-2FF83BD8C688}" presName="gear2" presStyleLbl="node1" presStyleIdx="1" presStyleCnt="3" custScaleX="137251" custScaleY="140673" custLinFactNeighborX="-985" custLinFactNeighborY="-9716">
        <dgm:presLayoutVars>
          <dgm:chMax val="1"/>
          <dgm:bulletEnabled val="1"/>
        </dgm:presLayoutVars>
      </dgm:prSet>
      <dgm:spPr/>
    </dgm:pt>
    <dgm:pt modelId="{A4D28B77-F402-4E60-AD16-DE36AAB240CE}" type="pres">
      <dgm:prSet presAssocID="{286674E1-DC98-4B0C-AB42-2FF83BD8C688}" presName="gear2srcNode" presStyleLbl="node1" presStyleIdx="1" presStyleCnt="3"/>
      <dgm:spPr/>
    </dgm:pt>
    <dgm:pt modelId="{E6F6D2CB-A148-4C34-8848-00367F3F4191}" type="pres">
      <dgm:prSet presAssocID="{286674E1-DC98-4B0C-AB42-2FF83BD8C688}" presName="gear2dstNode" presStyleLbl="node1" presStyleIdx="1" presStyleCnt="3"/>
      <dgm:spPr/>
    </dgm:pt>
    <dgm:pt modelId="{8380E00B-6E42-438B-8B64-C7875323D873}" type="pres">
      <dgm:prSet presAssocID="{E215943B-E881-4D71-B827-AEDE8715BE43}" presName="gear3" presStyleLbl="node1" presStyleIdx="2" presStyleCnt="3" custScaleX="143853" custScaleY="130162" custLinFactNeighborX="17204" custLinFactNeighborY="-11424"/>
      <dgm:spPr/>
    </dgm:pt>
    <dgm:pt modelId="{BD3C7E84-607F-4406-A3F6-403297D8DDA1}" type="pres">
      <dgm:prSet presAssocID="{E215943B-E881-4D71-B827-AEDE8715BE4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D43CFC3-4EC3-4E37-BB56-502824E5F5ED}" type="pres">
      <dgm:prSet presAssocID="{E215943B-E881-4D71-B827-AEDE8715BE43}" presName="gear3srcNode" presStyleLbl="node1" presStyleIdx="2" presStyleCnt="3"/>
      <dgm:spPr/>
    </dgm:pt>
    <dgm:pt modelId="{9F07B4F8-F41E-494F-B052-7E1DA6C6B63A}" type="pres">
      <dgm:prSet presAssocID="{E215943B-E881-4D71-B827-AEDE8715BE43}" presName="gear3dstNode" presStyleLbl="node1" presStyleIdx="2" presStyleCnt="3"/>
      <dgm:spPr/>
    </dgm:pt>
    <dgm:pt modelId="{98E5EAB6-A4FF-480B-A98C-A8AC29BFB105}" type="pres">
      <dgm:prSet presAssocID="{7CBFB248-768E-48FF-A113-F1790398EC1E}" presName="connector1" presStyleLbl="sibTrans2D1" presStyleIdx="0" presStyleCnt="3" custAng="403958" custScaleX="123121" custScaleY="100210" custLinFactNeighborX="3774" custLinFactNeighborY="-7407"/>
      <dgm:spPr/>
    </dgm:pt>
    <dgm:pt modelId="{608E0330-A70E-41AE-9840-37AF1396AFF5}" type="pres">
      <dgm:prSet presAssocID="{BC014314-B489-4F09-9EC1-9E6323E37408}" presName="connector2" presStyleLbl="sibTrans2D1" presStyleIdx="1" presStyleCnt="3" custScaleX="123132" custLinFactNeighborX="-7519" custLinFactNeighborY="882"/>
      <dgm:spPr/>
    </dgm:pt>
    <dgm:pt modelId="{9F889C3F-80AA-4C87-B1ED-F494583B60EF}" type="pres">
      <dgm:prSet presAssocID="{C72330AA-60F6-4CAC-859B-D51D59F1AC8F}" presName="connector3" presStyleLbl="sibTrans2D1" presStyleIdx="2" presStyleCnt="3" custScaleX="139724" custScaleY="124785"/>
      <dgm:spPr/>
    </dgm:pt>
  </dgm:ptLst>
  <dgm:cxnLst>
    <dgm:cxn modelId="{7A98C006-561F-4224-8017-CB99A6AD7E30}" type="presOf" srcId="{61555895-A47E-4D64-8A85-A04807AC5CAD}" destId="{21CFC7B2-1182-47FE-9AF6-B549D7412794}" srcOrd="0" destOrd="0" presId="urn:microsoft.com/office/officeart/2005/8/layout/gear1"/>
    <dgm:cxn modelId="{3C0EC317-2F07-4127-8861-397A38A2F0E8}" type="presOf" srcId="{7CBFB248-768E-48FF-A113-F1790398EC1E}" destId="{98E5EAB6-A4FF-480B-A98C-A8AC29BFB105}" srcOrd="0" destOrd="0" presId="urn:microsoft.com/office/officeart/2005/8/layout/gear1"/>
    <dgm:cxn modelId="{9497FE24-A3F4-467D-84B8-B3D38633393F}" type="presOf" srcId="{E215943B-E881-4D71-B827-AEDE8715BE43}" destId="{BD3C7E84-607F-4406-A3F6-403297D8DDA1}" srcOrd="1" destOrd="0" presId="urn:microsoft.com/office/officeart/2005/8/layout/gear1"/>
    <dgm:cxn modelId="{194E3A5F-DDEB-4478-8DE1-49FFCAF500A8}" type="presOf" srcId="{BC014314-B489-4F09-9EC1-9E6323E37408}" destId="{608E0330-A70E-41AE-9840-37AF1396AFF5}" srcOrd="0" destOrd="0" presId="urn:microsoft.com/office/officeart/2005/8/layout/gear1"/>
    <dgm:cxn modelId="{787B0968-2CDD-4F73-B99F-23B3DD2637E6}" srcId="{61555895-A47E-4D64-8A85-A04807AC5CAD}" destId="{0F72B996-E560-487D-8C01-CBC58D225BFD}" srcOrd="0" destOrd="0" parTransId="{7E9CACC1-F6C4-41FA-8D98-638E4C4FE76D}" sibTransId="{7CBFB248-768E-48FF-A113-F1790398EC1E}"/>
    <dgm:cxn modelId="{6EE7966E-C2CE-4465-AA34-B2168D20C4DA}" type="presOf" srcId="{E215943B-E881-4D71-B827-AEDE8715BE43}" destId="{8380E00B-6E42-438B-8B64-C7875323D873}" srcOrd="0" destOrd="0" presId="urn:microsoft.com/office/officeart/2005/8/layout/gear1"/>
    <dgm:cxn modelId="{0EA74653-82D9-4497-AA3A-EBA26E15C459}" type="presOf" srcId="{286674E1-DC98-4B0C-AB42-2FF83BD8C688}" destId="{A4D28B77-F402-4E60-AD16-DE36AAB240CE}" srcOrd="1" destOrd="0" presId="urn:microsoft.com/office/officeart/2005/8/layout/gear1"/>
    <dgm:cxn modelId="{B2930A83-A07F-4511-98F3-CDD54FB3CD77}" srcId="{61555895-A47E-4D64-8A85-A04807AC5CAD}" destId="{286674E1-DC98-4B0C-AB42-2FF83BD8C688}" srcOrd="1" destOrd="0" parTransId="{DAD9846D-22ED-425E-A1F8-708F3F9F3CD2}" sibTransId="{BC014314-B489-4F09-9EC1-9E6323E37408}"/>
    <dgm:cxn modelId="{4CE1028C-BE66-49AD-A524-14757EDD7258}" type="presOf" srcId="{286674E1-DC98-4B0C-AB42-2FF83BD8C688}" destId="{E6F6D2CB-A148-4C34-8848-00367F3F4191}" srcOrd="2" destOrd="0" presId="urn:microsoft.com/office/officeart/2005/8/layout/gear1"/>
    <dgm:cxn modelId="{9E6EF591-7B3B-4325-A5A2-D32644C2112B}" type="presOf" srcId="{286674E1-DC98-4B0C-AB42-2FF83BD8C688}" destId="{87D35187-C6F8-4D34-86F7-A521667B3E3E}" srcOrd="0" destOrd="0" presId="urn:microsoft.com/office/officeart/2005/8/layout/gear1"/>
    <dgm:cxn modelId="{8518EDA0-5E86-4E72-88EF-7B83435E0DAF}" type="presOf" srcId="{0F72B996-E560-487D-8C01-CBC58D225BFD}" destId="{654FE165-762A-4B74-8B2F-3E1DBCC2C43E}" srcOrd="2" destOrd="0" presId="urn:microsoft.com/office/officeart/2005/8/layout/gear1"/>
    <dgm:cxn modelId="{E45DF0AC-A84F-4131-9E0C-F2C372E43B18}" type="presOf" srcId="{C72330AA-60F6-4CAC-859B-D51D59F1AC8F}" destId="{9F889C3F-80AA-4C87-B1ED-F494583B60EF}" srcOrd="0" destOrd="0" presId="urn:microsoft.com/office/officeart/2005/8/layout/gear1"/>
    <dgm:cxn modelId="{CE3070D2-9E4A-41B1-9CA4-644114A3E04C}" type="presOf" srcId="{E215943B-E881-4D71-B827-AEDE8715BE43}" destId="{6D43CFC3-4EC3-4E37-BB56-502824E5F5ED}" srcOrd="2" destOrd="0" presId="urn:microsoft.com/office/officeart/2005/8/layout/gear1"/>
    <dgm:cxn modelId="{1032EDD4-7832-4B90-82AC-A171DBD33B99}" type="presOf" srcId="{0F72B996-E560-487D-8C01-CBC58D225BFD}" destId="{960390FD-4254-402F-8EE9-21742089B1F5}" srcOrd="0" destOrd="0" presId="urn:microsoft.com/office/officeart/2005/8/layout/gear1"/>
    <dgm:cxn modelId="{20788BE0-2C22-44A0-8075-1CEEDF01FDB7}" type="presOf" srcId="{E215943B-E881-4D71-B827-AEDE8715BE43}" destId="{9F07B4F8-F41E-494F-B052-7E1DA6C6B63A}" srcOrd="3" destOrd="0" presId="urn:microsoft.com/office/officeart/2005/8/layout/gear1"/>
    <dgm:cxn modelId="{489373EC-1C41-4CD4-B44F-BDA2C15FEC99}" srcId="{61555895-A47E-4D64-8A85-A04807AC5CAD}" destId="{E215943B-E881-4D71-B827-AEDE8715BE43}" srcOrd="2" destOrd="0" parTransId="{FA3783F5-F40B-404A-91FA-67EE5A76A6C1}" sibTransId="{C72330AA-60F6-4CAC-859B-D51D59F1AC8F}"/>
    <dgm:cxn modelId="{331573F0-006A-4A2A-96A2-D7F1C8F78B24}" type="presOf" srcId="{0F72B996-E560-487D-8C01-CBC58D225BFD}" destId="{D5AD3C7F-188B-4D66-8B40-5650784AB419}" srcOrd="1" destOrd="0" presId="urn:microsoft.com/office/officeart/2005/8/layout/gear1"/>
    <dgm:cxn modelId="{36560829-E5C1-425F-8491-399A2DEF5A6D}" type="presParOf" srcId="{21CFC7B2-1182-47FE-9AF6-B549D7412794}" destId="{960390FD-4254-402F-8EE9-21742089B1F5}" srcOrd="0" destOrd="0" presId="urn:microsoft.com/office/officeart/2005/8/layout/gear1"/>
    <dgm:cxn modelId="{BD823910-655E-4CFF-A2C3-EA65D2602F82}" type="presParOf" srcId="{21CFC7B2-1182-47FE-9AF6-B549D7412794}" destId="{D5AD3C7F-188B-4D66-8B40-5650784AB419}" srcOrd="1" destOrd="0" presId="urn:microsoft.com/office/officeart/2005/8/layout/gear1"/>
    <dgm:cxn modelId="{9D810F00-3FCE-4384-89E1-73AD53D04CEC}" type="presParOf" srcId="{21CFC7B2-1182-47FE-9AF6-B549D7412794}" destId="{654FE165-762A-4B74-8B2F-3E1DBCC2C43E}" srcOrd="2" destOrd="0" presId="urn:microsoft.com/office/officeart/2005/8/layout/gear1"/>
    <dgm:cxn modelId="{86F930E8-68EB-48C5-BA24-8EC20AA17FF6}" type="presParOf" srcId="{21CFC7B2-1182-47FE-9AF6-B549D7412794}" destId="{87D35187-C6F8-4D34-86F7-A521667B3E3E}" srcOrd="3" destOrd="0" presId="urn:microsoft.com/office/officeart/2005/8/layout/gear1"/>
    <dgm:cxn modelId="{C2456F9D-DCB1-4BBD-A0D1-00D9E7F9B5C1}" type="presParOf" srcId="{21CFC7B2-1182-47FE-9AF6-B549D7412794}" destId="{A4D28B77-F402-4E60-AD16-DE36AAB240CE}" srcOrd="4" destOrd="0" presId="urn:microsoft.com/office/officeart/2005/8/layout/gear1"/>
    <dgm:cxn modelId="{7E89539D-2157-498C-B4D7-4CD8DDFE6E46}" type="presParOf" srcId="{21CFC7B2-1182-47FE-9AF6-B549D7412794}" destId="{E6F6D2CB-A148-4C34-8848-00367F3F4191}" srcOrd="5" destOrd="0" presId="urn:microsoft.com/office/officeart/2005/8/layout/gear1"/>
    <dgm:cxn modelId="{017D3CEF-1A9C-4AAE-948F-FC2D3C7D25D0}" type="presParOf" srcId="{21CFC7B2-1182-47FE-9AF6-B549D7412794}" destId="{8380E00B-6E42-438B-8B64-C7875323D873}" srcOrd="6" destOrd="0" presId="urn:microsoft.com/office/officeart/2005/8/layout/gear1"/>
    <dgm:cxn modelId="{D2DCBA6D-2997-4B73-B9A7-D2A3247F3E71}" type="presParOf" srcId="{21CFC7B2-1182-47FE-9AF6-B549D7412794}" destId="{BD3C7E84-607F-4406-A3F6-403297D8DDA1}" srcOrd="7" destOrd="0" presId="urn:microsoft.com/office/officeart/2005/8/layout/gear1"/>
    <dgm:cxn modelId="{651864DF-7FA3-4902-8998-A92BEFF1E2FB}" type="presParOf" srcId="{21CFC7B2-1182-47FE-9AF6-B549D7412794}" destId="{6D43CFC3-4EC3-4E37-BB56-502824E5F5ED}" srcOrd="8" destOrd="0" presId="urn:microsoft.com/office/officeart/2005/8/layout/gear1"/>
    <dgm:cxn modelId="{860F0064-ED4C-4AC9-8197-C72327AB385F}" type="presParOf" srcId="{21CFC7B2-1182-47FE-9AF6-B549D7412794}" destId="{9F07B4F8-F41E-494F-B052-7E1DA6C6B63A}" srcOrd="9" destOrd="0" presId="urn:microsoft.com/office/officeart/2005/8/layout/gear1"/>
    <dgm:cxn modelId="{DB964016-EDAD-4CFE-A277-1C5A48E93840}" type="presParOf" srcId="{21CFC7B2-1182-47FE-9AF6-B549D7412794}" destId="{98E5EAB6-A4FF-480B-A98C-A8AC29BFB105}" srcOrd="10" destOrd="0" presId="urn:microsoft.com/office/officeart/2005/8/layout/gear1"/>
    <dgm:cxn modelId="{96F42231-1659-407D-B465-7B9FE6CA4B5E}" type="presParOf" srcId="{21CFC7B2-1182-47FE-9AF6-B549D7412794}" destId="{608E0330-A70E-41AE-9840-37AF1396AFF5}" srcOrd="11" destOrd="0" presId="urn:microsoft.com/office/officeart/2005/8/layout/gear1"/>
    <dgm:cxn modelId="{46FFA1A4-6906-4019-AC88-AEB0B58BE260}" type="presParOf" srcId="{21CFC7B2-1182-47FE-9AF6-B549D7412794}" destId="{9F889C3F-80AA-4C87-B1ED-F494583B60E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90FD-4254-402F-8EE9-21742089B1F5}">
      <dsp:nvSpPr>
        <dsp:cNvPr id="0" name=""/>
        <dsp:cNvSpPr/>
      </dsp:nvSpPr>
      <dsp:spPr>
        <a:xfrm>
          <a:off x="2292284" y="1436907"/>
          <a:ext cx="1925878" cy="1771661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Google Meet</a:t>
          </a:r>
          <a:endParaRPr lang="en-IN" sz="2000" b="1" kern="1200" dirty="0"/>
        </a:p>
      </dsp:txBody>
      <dsp:txXfrm>
        <a:off x="2667945" y="1851910"/>
        <a:ext cx="1174556" cy="910670"/>
      </dsp:txXfrm>
    </dsp:sp>
    <dsp:sp modelId="{87D35187-C6F8-4D34-86F7-A521667B3E3E}">
      <dsp:nvSpPr>
        <dsp:cNvPr id="0" name=""/>
        <dsp:cNvSpPr/>
      </dsp:nvSpPr>
      <dsp:spPr>
        <a:xfrm>
          <a:off x="838204" y="809303"/>
          <a:ext cx="1840700" cy="1886593"/>
        </a:xfrm>
        <a:prstGeom prst="gear6">
          <a:avLst/>
        </a:prstGeom>
        <a:solidFill>
          <a:schemeClr val="accent3">
            <a:hueOff val="-617032"/>
            <a:satOff val="-10836"/>
            <a:lumOff val="-196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 DTU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</a:t>
          </a:r>
          <a:endParaRPr lang="en-IN" sz="1800" kern="1200" dirty="0"/>
        </a:p>
      </dsp:txBody>
      <dsp:txXfrm>
        <a:off x="1301606" y="1282276"/>
        <a:ext cx="913896" cy="940647"/>
      </dsp:txXfrm>
    </dsp:sp>
    <dsp:sp modelId="{8380E00B-6E42-438B-8B64-C7875323D873}">
      <dsp:nvSpPr>
        <dsp:cNvPr id="0" name=""/>
        <dsp:cNvSpPr/>
      </dsp:nvSpPr>
      <dsp:spPr>
        <a:xfrm rot="20700000">
          <a:off x="1808196" y="121863"/>
          <a:ext cx="1956111" cy="1644510"/>
        </a:xfrm>
        <a:prstGeom prst="gear6">
          <a:avLst/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Your Presentation Your Choice</a:t>
          </a:r>
          <a:endParaRPr lang="en-IN" sz="1400" b="1" kern="1200" dirty="0"/>
        </a:p>
      </dsp:txBody>
      <dsp:txXfrm rot="-20700000">
        <a:off x="2255710" y="464071"/>
        <a:ext cx="1061082" cy="960095"/>
      </dsp:txXfrm>
    </dsp:sp>
    <dsp:sp modelId="{98E5EAB6-A4FF-480B-A98C-A8AC29BFB105}">
      <dsp:nvSpPr>
        <dsp:cNvPr id="0" name=""/>
        <dsp:cNvSpPr/>
      </dsp:nvSpPr>
      <dsp:spPr>
        <a:xfrm rot="403958">
          <a:off x="1839497" y="1197725"/>
          <a:ext cx="2906112" cy="2365327"/>
        </a:xfrm>
        <a:prstGeom prst="circularArrow">
          <a:avLst>
            <a:gd name="adj1" fmla="val 4687"/>
            <a:gd name="adj2" fmla="val 299029"/>
            <a:gd name="adj3" fmla="val 2492166"/>
            <a:gd name="adj4" fmla="val 15913979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E0330-A70E-41AE-9840-37AF1396AFF5}">
      <dsp:nvSpPr>
        <dsp:cNvPr id="0" name=""/>
        <dsp:cNvSpPr/>
      </dsp:nvSpPr>
      <dsp:spPr>
        <a:xfrm>
          <a:off x="536394" y="934341"/>
          <a:ext cx="2111661" cy="171495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-617032"/>
            <a:satOff val="-10836"/>
            <a:lumOff val="-196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89C3F-80AA-4C87-B1ED-F494583B60EF}">
      <dsp:nvSpPr>
        <dsp:cNvPr id="0" name=""/>
        <dsp:cNvSpPr/>
      </dsp:nvSpPr>
      <dsp:spPr>
        <a:xfrm>
          <a:off x="1181159" y="-226247"/>
          <a:ext cx="2583593" cy="230736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109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23FB-7C4D-4700-ACEE-6392F7EB716A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8F3-8A98-497E-912F-577B7C8AE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F3A3175-9516-45EF-8166-739C3CA3C346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30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646-C8CC-453A-A7B6-8103A5BD1804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529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646-C8CC-453A-A7B6-8103A5BD1804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2829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646-C8CC-453A-A7B6-8103A5BD1804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5542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063B-0751-4532-9382-0BCBC1E476DB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646-C8CC-453A-A7B6-8103A5BD1804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108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646-C8CC-453A-A7B6-8103A5BD1804}" type="datetime1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88218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3ADF-7F6B-4253-BC1B-95D01048D91E}" type="datetime1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2A9A-A810-4DD4-A5E1-40FA46D0B57F}" type="datetime1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18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646-C8CC-453A-A7B6-8103A5BD1804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9245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071-C018-4805-956D-2ABCA759DE50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Conference on Recent Advances in Mechanical Engineering 18-19 September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8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BF8646-C8CC-453A-A7B6-8103A5BD1804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International Conference on Recent Advances in Mechanical Engineering 18-19 September 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microsoft.teams&amp;hl=en_GB" TargetMode="External" /><Relationship Id="rId2" Type="http://schemas.openxmlformats.org/officeDocument/2006/relationships/hyperlink" Target="https://meet.google.com/gor-noii-mfe" TargetMode="Externa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mailto:ramedtu@gmail.com" TargetMode="Externa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hyperlink" Target="http://www.ramedtu.in/" TargetMode="External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0" y="5006881"/>
            <a:ext cx="9161206" cy="112017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275"/>
              </a:spcBef>
            </a:pPr>
            <a:r>
              <a:rPr lang="en-US" sz="4000" b="1" spc="1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 8-9,</a:t>
            </a:r>
            <a:r>
              <a:rPr sz="4000" b="1" spc="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4000" b="1" spc="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12700" marR="5080" algn="ctr">
              <a:lnSpc>
                <a:spcPct val="100000"/>
              </a:lnSpc>
              <a:spcBef>
                <a:spcPts val="275"/>
              </a:spcBef>
            </a:pPr>
            <a:r>
              <a:rPr lang="en-US" sz="2800" b="1" spc="8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Hybrid Conference</a:t>
            </a:r>
            <a:r>
              <a:rPr lang="en-US" sz="2800" b="1" spc="1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Google Meet &amp; DTU, Delhi</a:t>
            </a:r>
            <a:endParaRPr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F7C59-0557-454F-874E-2FF3C8D59736}"/>
              </a:ext>
            </a:extLst>
          </p:cNvPr>
          <p:cNvSpPr txBox="1"/>
          <p:nvPr/>
        </p:nvSpPr>
        <p:spPr>
          <a:xfrm>
            <a:off x="-36870" y="1229823"/>
            <a:ext cx="91710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Welcome to</a:t>
            </a:r>
          </a:p>
          <a:p>
            <a:pPr algn="ctr">
              <a:spcBef>
                <a:spcPts val="2400"/>
              </a:spcBef>
              <a:spcAft>
                <a:spcPts val="1200"/>
              </a:spcAft>
            </a:pPr>
            <a:endParaRPr lang="en-US" sz="8000" b="1" i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endParaRPr lang="en-US" sz="2400" b="1" i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5400" b="1" i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RAMMTE- 2022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A848-F027-4F74-919C-9256C0F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F2B6ED-F150-3579-A613-525779DA8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0136"/>
            <a:ext cx="8686800" cy="102875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CC1EDF-D5C9-128C-CA3A-0A6A4D1B3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81" y="2133211"/>
            <a:ext cx="1804219" cy="179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8065" y="2056267"/>
            <a:ext cx="8370185" cy="4349268"/>
          </a:xfrm>
          <a:prstGeom prst="rect">
            <a:avLst/>
          </a:prstGeom>
          <a:noFill/>
          <a:effectLst>
            <a:glow>
              <a:schemeClr val="bg1">
                <a:alpha val="36000"/>
              </a:schemeClr>
            </a:glow>
          </a:effectLst>
        </p:spPr>
        <p:txBody>
          <a:bodyPr vert="horz" wrap="square" lIns="0" tIns="1206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  <a:r>
              <a:rPr lang="en-IN"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US"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webcam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1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  <a:tabLst>
                <a:tab pos="469265" algn="l"/>
                <a:tab pos="469900" algn="l"/>
              </a:tabLst>
            </a:pPr>
            <a:r>
              <a:rPr lang="en-IN"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case of any emergency)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336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Internet/Broadband/Wi-fi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336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</a:t>
            </a:r>
            <a:r>
              <a:rPr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IN"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N" sz="2800" spc="2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336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Apologies 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 </a:t>
            </a:r>
            <a:r>
              <a:rPr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F84BD-B5EB-4871-BD3D-FD5E12F6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A0AA3-AE11-2A6B-E362-CD7B70AA9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633"/>
            <a:ext cx="8686800" cy="1028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5364A-C38A-A948-C05A-43A7A531FC78}"/>
              </a:ext>
            </a:extLst>
          </p:cNvPr>
          <p:cNvSpPr txBox="1"/>
          <p:nvPr/>
        </p:nvSpPr>
        <p:spPr>
          <a:xfrm>
            <a:off x="329757" y="1151649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 required before joining online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7835" y="2152318"/>
            <a:ext cx="7408329" cy="3765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Char char="•"/>
              <a:tabLst>
                <a:tab pos="469265" algn="l"/>
                <a:tab pos="4699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us on Google meet.</a:t>
            </a:r>
          </a:p>
          <a:p>
            <a:pPr marL="469900" indent="-457200" algn="just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 the link below 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the web browser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Aft>
                <a:spcPts val="1800"/>
              </a:spcAft>
              <a:buChar char="•"/>
              <a:tabLst>
                <a:tab pos="469265" algn="l"/>
                <a:tab pos="4699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8-9, 2022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Inaugural Session Google Meet Link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  <a:spcAft>
                <a:spcPts val="1800"/>
              </a:spcAft>
              <a:tabLst>
                <a:tab pos="469265" algn="l"/>
                <a:tab pos="46990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https://meet.google.com/gor-noii-mfe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Aft>
                <a:spcPts val="1800"/>
              </a:spcAft>
              <a:buFont typeface="Arial" panose="020B060402020209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will be active from 8.30 AM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8 and 9, 2022 and an 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invitation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also be sent soon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42900" algn="just">
              <a:lnSpc>
                <a:spcPct val="100000"/>
              </a:lnSpc>
              <a:spcAft>
                <a:spcPts val="1800"/>
              </a:spcAft>
              <a:buFont typeface="Arial" panose="020B060402020209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Meet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Play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5A83B-0EEA-4A02-A846-3909596B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27EEA-C89D-0B46-67CC-D934F7CA6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633"/>
            <a:ext cx="8686800" cy="1028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7829A-D3D0-9124-70CD-C579AB5ABE74}"/>
              </a:ext>
            </a:extLst>
          </p:cNvPr>
          <p:cNvSpPr txBox="1"/>
          <p:nvPr/>
        </p:nvSpPr>
        <p:spPr>
          <a:xfrm>
            <a:off x="875583" y="1123565"/>
            <a:ext cx="762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join online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7835" y="2293045"/>
            <a:ext cx="7408329" cy="3775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0"/>
              </a:spcBef>
              <a:spcAft>
                <a:spcPts val="1500"/>
              </a:spcAft>
              <a:buChar char="•"/>
              <a:tabLst>
                <a:tab pos="469265" algn="l"/>
                <a:tab pos="4699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 welcome at DTU campus.</a:t>
            </a:r>
          </a:p>
          <a:p>
            <a:pPr marL="469900" indent="-457200" algn="just">
              <a:lnSpc>
                <a:spcPct val="100000"/>
              </a:lnSpc>
              <a:spcBef>
                <a:spcPts val="100"/>
              </a:spcBef>
              <a:spcAft>
                <a:spcPts val="1500"/>
              </a:spcAft>
              <a:buChar char="•"/>
              <a:tabLst>
                <a:tab pos="469265" algn="l"/>
                <a:tab pos="4699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tabLst>
                <a:tab pos="469265" algn="l"/>
                <a:tab pos="469900" algn="l"/>
              </a:tabLst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Pragyan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Vigyan Halls,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  <a:spcAft>
                <a:spcPts val="1500"/>
              </a:spcAft>
              <a:tabLst>
                <a:tab pos="469265" algn="l"/>
                <a:tab pos="4699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 Technological University</a:t>
            </a:r>
          </a:p>
          <a:p>
            <a:pPr marL="469900" indent="-457200" algn="just">
              <a:lnSpc>
                <a:spcPct val="100000"/>
              </a:lnSpc>
              <a:spcBef>
                <a:spcPts val="100"/>
              </a:spcBef>
              <a:spcAft>
                <a:spcPts val="1500"/>
              </a:spcAft>
              <a:buChar char="•"/>
              <a:tabLst>
                <a:tab pos="469265" algn="l"/>
                <a:tab pos="4699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Timings</a:t>
            </a:r>
          </a:p>
          <a:p>
            <a:pPr marL="12700" algn="ctr">
              <a:spcBef>
                <a:spcPts val="100"/>
              </a:spcBef>
              <a:spcAft>
                <a:spcPts val="1500"/>
              </a:spcAft>
              <a:tabLst>
                <a:tab pos="469265" algn="l"/>
                <a:tab pos="469900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8:30 am to 7:00 pm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100"/>
              </a:spcBef>
              <a:spcAft>
                <a:spcPts val="1500"/>
              </a:spcAft>
              <a:buChar char="•"/>
              <a:tabLst>
                <a:tab pos="469265" algn="l"/>
                <a:tab pos="4699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requested to follow COVID appropriate guidelines.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5A83B-0EEA-4A02-A846-3909596B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27EEA-C89D-0B46-67CC-D934F7CA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633"/>
            <a:ext cx="8686800" cy="1028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7829A-D3D0-9124-70CD-C579AB5ABE74}"/>
              </a:ext>
            </a:extLst>
          </p:cNvPr>
          <p:cNvSpPr txBox="1"/>
          <p:nvPr/>
        </p:nvSpPr>
        <p:spPr>
          <a:xfrm>
            <a:off x="873125" y="1195895"/>
            <a:ext cx="762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reach the venue</a:t>
            </a:r>
          </a:p>
        </p:txBody>
      </p:sp>
    </p:spTree>
    <p:extLst>
      <p:ext uri="{BB962C8B-B14F-4D97-AF65-F5344CB8AC3E}">
        <p14:creationId xmlns:p14="http://schemas.microsoft.com/office/powerpoint/2010/main" val="372718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300" y="2114111"/>
            <a:ext cx="8362950" cy="42915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26060" indent="-4572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</a:tabLst>
            </a:pP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US"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attendees </a:t>
            </a:r>
            <a:r>
              <a:rPr lang="en-US" sz="2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 </a:t>
            </a:r>
            <a:r>
              <a:rPr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“mute” </a:t>
            </a:r>
            <a:r>
              <a:rPr sz="2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 </a:t>
            </a:r>
            <a:r>
              <a:rPr sz="2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turned </a:t>
            </a:r>
            <a:r>
              <a:rPr sz="2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sz="2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2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sz="2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sz="2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sz="2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sz="2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2400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Presenters</a:t>
            </a:r>
            <a:r>
              <a:rPr lang="en-US" sz="2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2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sz="2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mic </a:t>
            </a:r>
            <a:r>
              <a:rPr lang="en-IN" sz="2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IN"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</a:t>
            </a:r>
            <a:r>
              <a:rPr lang="en-IN"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2405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</a:t>
            </a:r>
            <a:r>
              <a:rPr sz="2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/message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sz="2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sz="2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2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</a:t>
            </a:r>
            <a:r>
              <a:rPr lang="en-US"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443230" indent="-457200" algn="just">
              <a:lnSpc>
                <a:spcPct val="100000"/>
              </a:lnSpc>
              <a:spcBef>
                <a:spcPts val="2400"/>
              </a:spcBef>
              <a:buChar char="•"/>
              <a:tabLst>
                <a:tab pos="469265" algn="l"/>
                <a:tab pos="469900" algn="l"/>
              </a:tabLst>
            </a:pP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</a:t>
            </a:r>
            <a:r>
              <a:rPr lang="en-IN"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difficulty, please message in the chat box</a:t>
            </a:r>
          </a:p>
          <a:p>
            <a:pPr marL="469900" marR="443230" indent="-457200" algn="just">
              <a:lnSpc>
                <a:spcPct val="100000"/>
              </a:lnSpc>
              <a:spcBef>
                <a:spcPts val="2400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author must be registered for the conference.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2ADE5-0F6A-4F72-A1A3-DE20F93A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EEC69-71F4-3DD1-A707-29B46EA9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633"/>
            <a:ext cx="8686800" cy="1028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0172A-0D86-84E9-6FC0-110DF91E2661}"/>
              </a:ext>
            </a:extLst>
          </p:cNvPr>
          <p:cNvSpPr txBox="1"/>
          <p:nvPr/>
        </p:nvSpPr>
        <p:spPr>
          <a:xfrm>
            <a:off x="1809749" y="1190781"/>
            <a:ext cx="573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Conference Protocols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300" y="2382618"/>
            <a:ext cx="8153400" cy="4068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26060" indent="-457200" algn="just">
              <a:lnSpc>
                <a:spcPct val="100000"/>
              </a:lnSpc>
              <a:spcBef>
                <a:spcPts val="105"/>
              </a:spcBef>
              <a:spcAft>
                <a:spcPts val="1800"/>
              </a:spcAft>
              <a:buChar char="•"/>
              <a:tabLst>
                <a:tab pos="4699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ppt in this (ppt) format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consisting of max. 10-15 slides.</a:t>
            </a:r>
          </a:p>
          <a:p>
            <a:pPr marL="469900" marR="226060" indent="-457200" algn="just">
              <a:lnSpc>
                <a:spcPct val="100000"/>
              </a:lnSpc>
              <a:spcBef>
                <a:spcPts val="105"/>
              </a:spcBef>
              <a:spcAft>
                <a:spcPts val="1800"/>
              </a:spcAft>
              <a:buChar char="•"/>
              <a:tabLst>
                <a:tab pos="469900" algn="l"/>
              </a:tabLst>
            </a:pP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your ppt (pdf file) in this format on or before July 5, 2022 at </a:t>
            </a:r>
            <a:r>
              <a:rPr lang="en-IN" sz="2400" u="sng" spc="85" dirty="0">
                <a:solidFill>
                  <a:srgbClr val="0070C0"/>
                </a:solidFill>
                <a:uFill>
                  <a:solidFill>
                    <a:srgbClr val="FF811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ramedtu</a:t>
            </a:r>
            <a:r>
              <a:rPr lang="en-IN" sz="2400" u="sng" spc="60" dirty="0">
                <a:solidFill>
                  <a:srgbClr val="0070C0"/>
                </a:solidFill>
                <a:uFill>
                  <a:solidFill>
                    <a:srgbClr val="FF811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r>
              <a:rPr lang="en-IN" sz="2400" spc="60" dirty="0">
                <a:solidFill>
                  <a:srgbClr val="0070C0"/>
                </a:solidFill>
                <a:uFill>
                  <a:solidFill>
                    <a:srgbClr val="FF8118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26060" indent="-457200" algn="just">
              <a:lnSpc>
                <a:spcPct val="100000"/>
              </a:lnSpc>
              <a:spcBef>
                <a:spcPts val="105"/>
              </a:spcBef>
              <a:spcAft>
                <a:spcPts val="1800"/>
              </a:spcAft>
              <a:buChar char="•"/>
              <a:tabLst>
                <a:tab pos="469900" algn="l"/>
              </a:tabLst>
            </a:pP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shall be allotted a time of 7-8 minutes followed by question-answer for 2-3 minutes.</a:t>
            </a:r>
          </a:p>
          <a:p>
            <a:pPr marL="469900" marR="226060" indent="-457200" algn="just">
              <a:lnSpc>
                <a:spcPct val="100000"/>
              </a:lnSpc>
              <a:spcBef>
                <a:spcPts val="105"/>
              </a:spcBef>
              <a:spcAft>
                <a:spcPts val="1800"/>
              </a:spcAft>
              <a:buChar char="•"/>
              <a:tabLst>
                <a:tab pos="469900" algn="l"/>
              </a:tabLst>
            </a:pP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Meetings 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hopefully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turnout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plan</a:t>
            </a:r>
            <a:r>
              <a:rPr lang="en-I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all ppts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all. </a:t>
            </a:r>
            <a:endParaRPr lang="en-IN" sz="2400" spc="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2ADE5-0F6A-4F72-A1A3-DE20F93A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A178E-FA3C-2A96-73FA-0BB7D08E0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633"/>
            <a:ext cx="8686800" cy="1028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241F7-72FC-46D5-4347-A54AAE43284E}"/>
              </a:ext>
            </a:extLst>
          </p:cNvPr>
          <p:cNvSpPr txBox="1"/>
          <p:nvPr/>
        </p:nvSpPr>
        <p:spPr>
          <a:xfrm>
            <a:off x="1704974" y="1296547"/>
            <a:ext cx="573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Conference Protocols</a:t>
            </a:r>
          </a:p>
        </p:txBody>
      </p:sp>
    </p:spTree>
    <p:extLst>
      <p:ext uri="{BB962C8B-B14F-4D97-AF65-F5344CB8AC3E}">
        <p14:creationId xmlns:p14="http://schemas.microsoft.com/office/powerpoint/2010/main" val="302322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1115" y="2225952"/>
            <a:ext cx="8686800" cy="4244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78130" algn="just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tabLst>
                <a:tab pos="355600" algn="l"/>
                <a:tab pos="356235" algn="l"/>
              </a:tabLst>
            </a:pPr>
            <a:r>
              <a:rPr lang="en-US" sz="20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sz="20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</a:t>
            </a:r>
            <a:r>
              <a:rPr sz="20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 </a:t>
            </a:r>
            <a:r>
              <a:rPr lang="en-US" sz="20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 be </a:t>
            </a:r>
            <a:r>
              <a:rPr sz="20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</a:t>
            </a:r>
            <a:r>
              <a:rPr lang="en-IN" sz="20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of the followings:-</a:t>
            </a:r>
            <a:endParaRPr lang="en-US" sz="2000" b="1" spc="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marR="278130" lvl="1" indent="-342900" algn="just">
              <a:spcBef>
                <a:spcPts val="100"/>
              </a:spcBef>
              <a:spcAft>
                <a:spcPts val="1800"/>
              </a:spcAft>
              <a:buFont typeface="Wingdings" charset="2"/>
              <a:buChar char="v"/>
              <a:tabLst>
                <a:tab pos="355600" algn="l"/>
                <a:tab pos="356235" algn="l"/>
              </a:tabLst>
            </a:pPr>
            <a:r>
              <a:rPr lang="en-US" sz="20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in Mechanical Engineering </a:t>
            </a:r>
            <a:r>
              <a:rPr lang="en-US"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(Scopus Indexed)</a:t>
            </a:r>
            <a:endParaRPr lang="en-US" sz="2000" b="1" spc="1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marR="278130" lvl="1" indent="-342900" algn="just">
              <a:spcBef>
                <a:spcPts val="100"/>
              </a:spcBef>
              <a:spcAft>
                <a:spcPts val="1800"/>
              </a:spcAft>
              <a:buFont typeface="Wingdings" charset="2"/>
              <a:buChar char="v"/>
              <a:tabLst>
                <a:tab pos="355600" algn="l"/>
                <a:tab pos="356235" algn="l"/>
              </a:tabLst>
            </a:pPr>
            <a:r>
              <a:rPr lang="en-US" sz="20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Today Proceedings </a:t>
            </a:r>
            <a:r>
              <a:rPr lang="en-US"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(Scopus Indexed)</a:t>
            </a:r>
          </a:p>
          <a:p>
            <a:pPr marL="812165" marR="278130" lvl="1" indent="-342900" algn="just">
              <a:spcBef>
                <a:spcPts val="100"/>
              </a:spcBef>
              <a:spcAft>
                <a:spcPts val="1800"/>
              </a:spcAft>
              <a:buFont typeface="Wingdings" charset="2"/>
              <a:buChar char="v"/>
              <a:tabLst>
                <a:tab pos="355600" algn="l"/>
                <a:tab pos="356235" algn="l"/>
              </a:tabLst>
            </a:pPr>
            <a:r>
              <a:rPr lang="en-US" sz="20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 Science </a:t>
            </a:r>
            <a:r>
              <a:rPr lang="en-US"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(UGC care journal)</a:t>
            </a:r>
          </a:p>
          <a:p>
            <a:pPr marL="812165" marR="278130" lvl="1" indent="-342900" algn="just">
              <a:spcBef>
                <a:spcPts val="100"/>
              </a:spcBef>
              <a:spcAft>
                <a:spcPts val="1800"/>
              </a:spcAft>
              <a:buFont typeface="Wingdings" charset="2"/>
              <a:buChar char="v"/>
              <a:tabLst>
                <a:tab pos="355600" algn="l"/>
                <a:tab pos="356235" algn="l"/>
              </a:tabLst>
            </a:pPr>
            <a:r>
              <a:rPr lang="en-US" sz="20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issue of Advances in Energy Research </a:t>
            </a:r>
            <a:r>
              <a:rPr lang="en-US"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(ESCI)</a:t>
            </a:r>
          </a:p>
          <a:p>
            <a:pPr marL="812165" marR="278130" lvl="1" indent="-342900" algn="just">
              <a:spcBef>
                <a:spcPts val="100"/>
              </a:spcBef>
              <a:spcAft>
                <a:spcPts val="1800"/>
              </a:spcAft>
              <a:buFont typeface="Wingdings" charset="2"/>
              <a:buChar char="v"/>
              <a:tabLst>
                <a:tab pos="355600" algn="l"/>
                <a:tab pos="356235" algn="l"/>
              </a:tabLst>
            </a:pPr>
            <a:r>
              <a:rPr lang="en-US" sz="20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issue of JOURNAL OF POLYMER &amp; COMPOSITES, STM Journals </a:t>
            </a:r>
            <a:r>
              <a:rPr lang="en-US"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(ESCI)</a:t>
            </a:r>
          </a:p>
          <a:p>
            <a:pPr marL="176213" marR="278130" lvl="1" algn="just">
              <a:spcBef>
                <a:spcPts val="100"/>
              </a:spcBef>
              <a:spcAft>
                <a:spcPts val="1800"/>
              </a:spcAft>
              <a:tabLst>
                <a:tab pos="530225" algn="l"/>
              </a:tabLst>
            </a:pPr>
            <a:r>
              <a:rPr lang="en-US"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sz="2000" spc="1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assigned for each publication.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80530-1277-4D1B-8EAC-D1DD2595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1FEAE-8194-4358-8D35-C6D58BB3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633"/>
            <a:ext cx="8686800" cy="1028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79FBB-BE44-FC54-7BC0-6261510CDF5E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9D9E2-C156-5A50-57FE-AFF52FC977BD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2162F-9930-B71D-5B63-352F240BC7AF}"/>
              </a:ext>
            </a:extLst>
          </p:cNvPr>
          <p:cNvSpPr txBox="1"/>
          <p:nvPr/>
        </p:nvSpPr>
        <p:spPr>
          <a:xfrm>
            <a:off x="1667489" y="1230504"/>
            <a:ext cx="573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998" y="1887398"/>
            <a:ext cx="8382000" cy="4583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15 sessions (both online and offline sessions) depending upon the theme of the papers.</a:t>
            </a:r>
          </a:p>
          <a:p>
            <a:pPr marL="354965" indent="-34290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ppt format must include:</a:t>
            </a:r>
          </a:p>
          <a:p>
            <a:pPr marL="900113" lvl="1" indent="-342900" algn="just"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2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Introduction/Literature review (2-3 slides), </a:t>
            </a:r>
          </a:p>
          <a:p>
            <a:pPr marL="900113" lvl="1" indent="-342900" algn="just"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2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methodology/Materials/Method (2-3 slides),</a:t>
            </a:r>
          </a:p>
          <a:p>
            <a:pPr marL="900113" lvl="1" indent="-342900" algn="just"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2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 (3-4 slides), and </a:t>
            </a:r>
          </a:p>
          <a:p>
            <a:pPr marL="900113" lvl="1" indent="-342900" algn="just"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2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(1-2 slides).</a:t>
            </a:r>
          </a:p>
          <a:p>
            <a:pPr marL="354965" indent="-34290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paper from each session will be awarded.</a:t>
            </a:r>
          </a:p>
          <a:p>
            <a:pPr marL="354965" indent="-34290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9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paper award </a:t>
            </a:r>
            <a:r>
              <a:rPr lang="en-IN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also be awarded in the remembrance of Late Prof. Vikas Rastogi.</a:t>
            </a:r>
            <a:endParaRPr lang="en-US" sz="2400" spc="1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80530-1277-4D1B-8EAC-D1DD2595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1FEAE-8194-4358-8D35-C6D58BB3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633"/>
            <a:ext cx="8686800" cy="1028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0266E-1F75-1776-AFBF-54C04B6219D7}"/>
              </a:ext>
            </a:extLst>
          </p:cNvPr>
          <p:cNvSpPr txBox="1"/>
          <p:nvPr/>
        </p:nvSpPr>
        <p:spPr>
          <a:xfrm>
            <a:off x="1704972" y="957291"/>
            <a:ext cx="573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80422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DFBE9"/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4E85-F101-47CB-8515-7C039DBDF407}"/>
              </a:ext>
            </a:extLst>
          </p:cNvPr>
          <p:cNvSpPr txBox="1"/>
          <p:nvPr/>
        </p:nvSpPr>
        <p:spPr>
          <a:xfrm>
            <a:off x="685800" y="1131347"/>
            <a:ext cx="8077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detailed information please visit</a:t>
            </a:r>
          </a:p>
          <a:p>
            <a:pPr algn="ctr"/>
            <a:r>
              <a:rPr lang="en-IN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www.ramedtu.in</a:t>
            </a:r>
            <a:endParaRPr lang="en-IN" sz="40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reserve our meeting on Google Meet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query please email </a:t>
            </a:r>
          </a:p>
          <a:p>
            <a:pPr algn="ctr"/>
            <a:r>
              <a:rPr lang="en-IN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ramedtu@gmail.com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75292-E63B-49AA-9D06-910AD323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DED26E-130A-41AF-815A-B647FD516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099876"/>
              </p:ext>
            </p:extLst>
          </p:nvPr>
        </p:nvGraphicFramePr>
        <p:xfrm>
          <a:off x="2209800" y="1752600"/>
          <a:ext cx="4724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D9F7347-1B08-962B-DDBF-61DF045CB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129633"/>
            <a:ext cx="8686800" cy="102875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342</TotalTime>
  <Words>541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Ashish Shukla</dc:creator>
  <cp:lastModifiedBy>Amit Pal</cp:lastModifiedBy>
  <cp:revision>59</cp:revision>
  <dcterms:created xsi:type="dcterms:W3CDTF">2020-08-27T04:39:40Z</dcterms:created>
  <dcterms:modified xsi:type="dcterms:W3CDTF">2022-06-24T16:50:03Z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2020-08-27T00:00:00Z</vt:filetime>
  </property>
</Properties>
</file>