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naheim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Fira Code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Source Code Pro Medium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SourceCodeProMedium-bold.fntdata"/><Relationship Id="rId23" Type="http://schemas.openxmlformats.org/officeDocument/2006/relationships/font" Target="fonts/SourceCodePr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Medium-boldItalic.fntdata"/><Relationship Id="rId25" Type="http://schemas.openxmlformats.org/officeDocument/2006/relationships/font" Target="fonts/SourceCodeProMedium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naheim-bold.fntdata"/><Relationship Id="rId10" Type="http://schemas.openxmlformats.org/officeDocument/2006/relationships/font" Target="fonts/Anaheim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FiraCod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e48968c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e48968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1826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NutriFitCLI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</a:rPr>
              <a:t>N</a:t>
            </a:r>
            <a:r>
              <a:rPr lang="en" sz="1700">
                <a:solidFill>
                  <a:schemeClr val="accent4"/>
                </a:solidFill>
              </a:rPr>
              <a:t>utrition </a:t>
            </a:r>
            <a:r>
              <a:rPr lang="en" sz="2500">
                <a:solidFill>
                  <a:schemeClr val="accent4"/>
                </a:solidFill>
              </a:rPr>
              <a:t>F</a:t>
            </a:r>
            <a:r>
              <a:rPr lang="en" sz="1700">
                <a:solidFill>
                  <a:schemeClr val="accent4"/>
                </a:solidFill>
              </a:rPr>
              <a:t>itness </a:t>
            </a:r>
            <a:r>
              <a:rPr lang="en" sz="2500">
                <a:solidFill>
                  <a:schemeClr val="accent4"/>
                </a:solidFill>
              </a:rPr>
              <a:t>C</a:t>
            </a:r>
            <a:r>
              <a:rPr lang="en" sz="1700">
                <a:solidFill>
                  <a:schemeClr val="accent4"/>
                </a:solidFill>
              </a:rPr>
              <a:t>ommand </a:t>
            </a:r>
            <a:r>
              <a:rPr lang="en" sz="2500">
                <a:solidFill>
                  <a:schemeClr val="accent4"/>
                </a:solidFill>
              </a:rPr>
              <a:t>L</a:t>
            </a:r>
            <a:r>
              <a:rPr lang="en" sz="1700">
                <a:solidFill>
                  <a:schemeClr val="accent4"/>
                </a:solidFill>
              </a:rPr>
              <a:t>ine </a:t>
            </a:r>
            <a:r>
              <a:rPr lang="en" sz="2500">
                <a:solidFill>
                  <a:schemeClr val="accent4"/>
                </a:solidFill>
              </a:rPr>
              <a:t>I</a:t>
            </a:r>
            <a:r>
              <a:rPr lang="en" sz="1700">
                <a:solidFill>
                  <a:schemeClr val="accent4"/>
                </a:solidFill>
              </a:rPr>
              <a:t>nterface</a:t>
            </a:r>
            <a:r>
              <a:rPr lang="en" sz="3900"/>
              <a:t> </a:t>
            </a:r>
            <a:endParaRPr sz="3900"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>
                <a:solidFill>
                  <a:schemeClr val="accent1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By&gt;</a:t>
            </a:r>
            <a:r>
              <a:rPr lang="en"/>
              <a:t> Suhas Sunder</a:t>
            </a:r>
            <a:r>
              <a:rPr lang="en" sz="1400"/>
              <a:t> </a:t>
            </a:r>
            <a:r>
              <a:rPr lang="en" sz="1400">
                <a:solidFill>
                  <a:schemeClr val="accent1"/>
                </a:solidFill>
              </a:rPr>
              <a:t>&lt;/By</a:t>
            </a:r>
            <a:r>
              <a:rPr lang="en" sz="1400">
                <a:solidFill>
                  <a:schemeClr val="accent1"/>
                </a:solidFill>
              </a:rPr>
              <a:t>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38" name="Google Shape;238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NutriFitCLI</a:t>
            </a:r>
            <a:r>
              <a:rPr lang="en">
                <a:solidFill>
                  <a:srgbClr val="F8FAFB"/>
                </a:solidFill>
              </a:rPr>
              <a:t>?</a:t>
            </a:r>
            <a:endParaRPr>
              <a:solidFill>
                <a:srgbClr val="F8FAFB"/>
              </a:solidFill>
            </a:endParaRPr>
          </a:p>
        </p:txBody>
      </p:sp>
      <p:sp>
        <p:nvSpPr>
          <p:cNvPr id="288" name="Google Shape;288;p29"/>
          <p:cNvSpPr txBox="1"/>
          <p:nvPr>
            <p:ph idx="4" type="title"/>
          </p:nvPr>
        </p:nvSpPr>
        <p:spPr>
          <a:xfrm>
            <a:off x="2098500" y="209007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9" name="Google Shape;289;p29"/>
          <p:cNvSpPr txBox="1"/>
          <p:nvPr>
            <p:ph idx="5" type="title"/>
          </p:nvPr>
        </p:nvSpPr>
        <p:spPr>
          <a:xfrm>
            <a:off x="3022225" y="3654113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0" name="Google Shape;290;p29"/>
          <p:cNvSpPr txBox="1"/>
          <p:nvPr>
            <p:ph idx="6" type="title"/>
          </p:nvPr>
        </p:nvSpPr>
        <p:spPr>
          <a:xfrm>
            <a:off x="3424675" y="4384500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1" name="Google Shape;291;p29"/>
          <p:cNvSpPr txBox="1"/>
          <p:nvPr>
            <p:ph idx="7" type="subTitle"/>
          </p:nvPr>
        </p:nvSpPr>
        <p:spPr>
          <a:xfrm>
            <a:off x="2700600" y="2124725"/>
            <a:ext cx="58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Add/Remove Meals &amp; Exercises</a:t>
            </a:r>
            <a:endParaRPr/>
          </a:p>
        </p:txBody>
      </p:sp>
      <p:sp>
        <p:nvSpPr>
          <p:cNvPr id="292" name="Google Shape;292;p29"/>
          <p:cNvSpPr txBox="1"/>
          <p:nvPr>
            <p:ph idx="8" type="subTitle"/>
          </p:nvPr>
        </p:nvSpPr>
        <p:spPr>
          <a:xfrm>
            <a:off x="3624325" y="3654113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Calories Burned</a:t>
            </a:r>
            <a:endParaRPr/>
          </a:p>
        </p:txBody>
      </p:sp>
      <p:sp>
        <p:nvSpPr>
          <p:cNvPr id="293" name="Google Shape;293;p29"/>
          <p:cNvSpPr txBox="1"/>
          <p:nvPr>
            <p:ph idx="9" type="subTitle"/>
          </p:nvPr>
        </p:nvSpPr>
        <p:spPr>
          <a:xfrm>
            <a:off x="4037425" y="4384500"/>
            <a:ext cx="58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Monthly Calendar Visual </a:t>
            </a:r>
            <a:endParaRPr>
              <a:solidFill>
                <a:srgbClr val="6D9EEB"/>
              </a:solidFill>
            </a:endParaRPr>
          </a:p>
        </p:txBody>
      </p:sp>
      <p:grpSp>
        <p:nvGrpSpPr>
          <p:cNvPr id="294" name="Google Shape;294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295" name="Google Shape;295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9"/>
          <p:cNvSpPr txBox="1"/>
          <p:nvPr>
            <p:ph idx="5" type="title"/>
          </p:nvPr>
        </p:nvSpPr>
        <p:spPr>
          <a:xfrm>
            <a:off x="2566425" y="2872100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29"/>
          <p:cNvSpPr txBox="1"/>
          <p:nvPr>
            <p:ph idx="8" type="subTitle"/>
          </p:nvPr>
        </p:nvSpPr>
        <p:spPr>
          <a:xfrm>
            <a:off x="3168525" y="2872100"/>
            <a:ext cx="58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View Activity Logs By Date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28" name="Google Shape;328;p29"/>
          <p:cNvSpPr txBox="1"/>
          <p:nvPr>
            <p:ph idx="4" type="title"/>
          </p:nvPr>
        </p:nvSpPr>
        <p:spPr>
          <a:xfrm>
            <a:off x="1725800" y="1387700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9" name="Google Shape;329;p29"/>
          <p:cNvSpPr txBox="1"/>
          <p:nvPr>
            <p:ph idx="7" type="subTitle"/>
          </p:nvPr>
        </p:nvSpPr>
        <p:spPr>
          <a:xfrm>
            <a:off x="2327900" y="1422350"/>
            <a:ext cx="58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Built in Python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350050" y="888800"/>
            <a:ext cx="90099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</a:rPr>
              <a:t>Utilizes Fundamental</a:t>
            </a:r>
            <a:r>
              <a:rPr lang="en" sz="2200">
                <a:solidFill>
                  <a:schemeClr val="accent4"/>
                </a:solidFill>
              </a:rPr>
              <a:t> Programming Concepts!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637388" y="1703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[</a:t>
            </a:r>
            <a:endParaRPr sz="33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7996525" y="400801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]</a:t>
            </a:r>
            <a:endParaRPr sz="33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8080175" y="4146000"/>
            <a:ext cx="839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-106012" y="18655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3300">
              <a:solidFill>
                <a:schemeClr val="accent5"/>
              </a:solidFill>
            </a:endParaR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0" name="Google Shape;340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0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chemeClr val="accent4"/>
                </a:solidFill>
              </a:rPr>
              <a:t>NutriFitCLI</a:t>
            </a:r>
            <a:r>
              <a:rPr lang="en">
                <a:solidFill>
                  <a:srgbClr val="F8FAFB"/>
                </a:solidFill>
              </a:rPr>
              <a:t>?</a:t>
            </a:r>
            <a:endParaRPr>
              <a:solidFill>
                <a:srgbClr val="F8FAFB"/>
              </a:solidFill>
            </a:endParaRPr>
          </a:p>
        </p:txBody>
      </p:sp>
      <p:sp>
        <p:nvSpPr>
          <p:cNvPr id="354" name="Google Shape;354;p30"/>
          <p:cNvSpPr txBox="1"/>
          <p:nvPr>
            <p:ph type="title"/>
          </p:nvPr>
        </p:nvSpPr>
        <p:spPr>
          <a:xfrm>
            <a:off x="899475" y="1461275"/>
            <a:ext cx="90099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Arrays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For Loop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While Loop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 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355" name="Google Shape;355;p30"/>
          <p:cNvSpPr txBox="1"/>
          <p:nvPr>
            <p:ph type="title"/>
          </p:nvPr>
        </p:nvSpPr>
        <p:spPr>
          <a:xfrm>
            <a:off x="899475" y="2263925"/>
            <a:ext cx="90099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Objects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JSON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Modules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Classes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>
                <a:solidFill>
                  <a:schemeClr val="accent4"/>
                </a:solidFill>
              </a:rPr>
              <a:t> 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356" name="Google Shape;356;p30"/>
          <p:cNvSpPr txBox="1"/>
          <p:nvPr>
            <p:ph type="title"/>
          </p:nvPr>
        </p:nvSpPr>
        <p:spPr>
          <a:xfrm>
            <a:off x="870200" y="2968963"/>
            <a:ext cx="90099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Constructors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Functions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Modules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r>
              <a:rPr lang="en" sz="2200">
                <a:solidFill>
                  <a:schemeClr val="accent4"/>
                </a:solidFill>
              </a:rPr>
              <a:t>,</a:t>
            </a:r>
            <a:r>
              <a:rPr lang="en" sz="2200">
                <a:solidFill>
                  <a:schemeClr val="accent1"/>
                </a:solidFill>
              </a:rPr>
              <a:t>...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57" name="Google Shape;357;p30"/>
          <p:cNvSpPr txBox="1"/>
          <p:nvPr>
            <p:ph type="title"/>
          </p:nvPr>
        </p:nvSpPr>
        <p:spPr>
          <a:xfrm>
            <a:off x="-977825" y="3745813"/>
            <a:ext cx="90099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...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I/O Read/Write</a:t>
            </a:r>
            <a:r>
              <a:rPr lang="en" sz="2200">
                <a:solidFill>
                  <a:schemeClr val="accent1"/>
                </a:solidFill>
              </a:rPr>
              <a:t>”, </a:t>
            </a:r>
            <a:r>
              <a:rPr lang="en" sz="2200">
                <a:solidFill>
                  <a:schemeClr val="accent1"/>
                </a:solidFill>
              </a:rPr>
              <a:t>“</a:t>
            </a:r>
            <a:r>
              <a:rPr lang="en" sz="2200"/>
              <a:t>RegExp</a:t>
            </a:r>
            <a:r>
              <a:rPr lang="en" sz="2200">
                <a:solidFill>
                  <a:schemeClr val="accent1"/>
                </a:solidFill>
              </a:rPr>
              <a:t>”</a:t>
            </a:r>
            <a:endParaRPr sz="2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>
            <p:ph type="title"/>
          </p:nvPr>
        </p:nvSpPr>
        <p:spPr>
          <a:xfrm>
            <a:off x="713225" y="515225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it</a:t>
            </a:r>
            <a:r>
              <a:rPr lang="en"/>
              <a:t> work?</a:t>
            </a:r>
            <a:endParaRPr/>
          </a:p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31050" y="1502225"/>
            <a:ext cx="4374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Main:</a:t>
            </a:r>
            <a:r>
              <a:rPr b="1" lang="en"/>
              <a:t> </a:t>
            </a:r>
            <a:r>
              <a:rPr lang="en"/>
              <a:t>Main Menu &amp; Exit M</a:t>
            </a:r>
            <a:r>
              <a:rPr lang="en"/>
              <a:t>sg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Me</a:t>
            </a:r>
            <a:r>
              <a:rPr lang="en">
                <a:solidFill>
                  <a:schemeClr val="accent1"/>
                </a:solidFill>
              </a:rPr>
              <a:t>nu:</a:t>
            </a:r>
            <a:r>
              <a:rPr lang="en"/>
              <a:t> Navigate Sub-Menus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MealTracker:</a:t>
            </a:r>
            <a:r>
              <a:rPr lang="en"/>
              <a:t> </a:t>
            </a:r>
            <a:r>
              <a:rPr lang="en"/>
              <a:t>Meal Logging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ExerciseTracker:</a:t>
            </a:r>
            <a:r>
              <a:rPr lang="en"/>
              <a:t> Exerci</a:t>
            </a:r>
            <a:r>
              <a:rPr lang="en"/>
              <a:t>se Logging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Calendar:</a:t>
            </a:r>
            <a:r>
              <a:rPr lang="en"/>
              <a:t> Displays Calendar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DataQuery:</a:t>
            </a:r>
            <a:r>
              <a:rPr lang="en"/>
              <a:t> Read/Write JSON files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&gt; ColourSequence:</a:t>
            </a:r>
            <a:r>
              <a:rPr lang="en"/>
              <a:t> Formats Output Text</a:t>
            </a: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66" name="Google Shape;366;p3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1"/>
          <p:cNvSpPr txBox="1"/>
          <p:nvPr/>
        </p:nvSpPr>
        <p:spPr>
          <a:xfrm>
            <a:off x="107250" y="2752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372" name="Google Shape;372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73" name="Google Shape;373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302" y="439025"/>
            <a:ext cx="4107299" cy="43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2" name="Google Shape;392;p32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393" name="Google Shape;393;p32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2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9" name="Google Shape;4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50" y="1828725"/>
            <a:ext cx="5739776" cy="26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