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to cover the following: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Some motivation for asm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Structure of asm programs (maybe show objdump)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Define registers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Explain instructions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Explain sections (.data, .text)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Getting started - simple hello world in asm?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Explain syscalls - what they are, how they work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Anything else?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3a9a0516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73a9a0516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1916287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1916287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19162870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19162870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19162870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19162870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1916287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1916287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3a9a051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3a9a051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3a9a0516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3a9a0516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3a9a0516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3a9a0516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3a9a0516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3a9a0516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s.brown.edu/courses/cs033/docs/guides/x64_cheatsheet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log.rchapman.org/posts/Linux_System_Call_Table_for_x86_64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cs.virginia.edu/~evans/cs216/guides/x86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DLDCA Lab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x86-64 Assembly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Assembly?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Representation of machine code which is readable by humans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CPU architecture has its own assembly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what the compilation pipeline for C/C++ looks like: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948450" y="2635675"/>
            <a:ext cx="8391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C/C++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083688" y="2635675"/>
            <a:ext cx="18372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Pre-processed code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757850" y="2635675"/>
            <a:ext cx="1275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Assembly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668300" y="3678425"/>
            <a:ext cx="1275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Object file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315950" y="3678425"/>
            <a:ext cx="13725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Executable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2" name="Google Shape;72;p14"/>
          <p:cNvCxnSpPr>
            <a:stCxn id="67" idx="3"/>
            <a:endCxn id="68" idx="1"/>
          </p:cNvCxnSpPr>
          <p:nvPr/>
        </p:nvCxnSpPr>
        <p:spPr>
          <a:xfrm>
            <a:off x="1787550" y="2860675"/>
            <a:ext cx="129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9" idx="2"/>
            <a:endCxn id="70" idx="0"/>
          </p:cNvCxnSpPr>
          <p:nvPr/>
        </p:nvCxnSpPr>
        <p:spPr>
          <a:xfrm flipH="1">
            <a:off x="5305750" y="3085675"/>
            <a:ext cx="1089600" cy="5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4"/>
          <p:cNvCxnSpPr>
            <a:stCxn id="70" idx="1"/>
            <a:endCxn id="71" idx="3"/>
          </p:cNvCxnSpPr>
          <p:nvPr/>
        </p:nvCxnSpPr>
        <p:spPr>
          <a:xfrm rot="10800000">
            <a:off x="3688500" y="3903425"/>
            <a:ext cx="97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" name="Google Shape;75;p14"/>
          <p:cNvSpPr txBox="1"/>
          <p:nvPr/>
        </p:nvSpPr>
        <p:spPr>
          <a:xfrm>
            <a:off x="1619250" y="2759775"/>
            <a:ext cx="1632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preprocessor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6" name="Google Shape;76;p14"/>
          <p:cNvCxnSpPr>
            <a:stCxn id="68" idx="3"/>
            <a:endCxn id="69" idx="1"/>
          </p:cNvCxnSpPr>
          <p:nvPr/>
        </p:nvCxnSpPr>
        <p:spPr>
          <a:xfrm>
            <a:off x="4920888" y="2860675"/>
            <a:ext cx="8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" name="Google Shape;77;p14"/>
          <p:cNvSpPr txBox="1"/>
          <p:nvPr/>
        </p:nvSpPr>
        <p:spPr>
          <a:xfrm>
            <a:off x="4523088" y="2759775"/>
            <a:ext cx="1632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compiler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757850" y="3209775"/>
            <a:ext cx="12750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assembler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3433538" y="3777900"/>
            <a:ext cx="1632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linker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we study assembly?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OS 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parts of the OS, such as the bootloader need to be written in asm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Debugging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With asm, you can get an insight into the exact instructions being run on the cpu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generate code specific to your machine, can use fast machine specific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Cybersecurity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Exploits occur at a machine level, assembly is needed to understand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Reverse Engineering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 to understand assembly as it can be obtained from binaries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“Hello World” in asm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a section?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What’re rax, rdi, rsi, rdx?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a ‘syscall’?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‘_start’?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‘mov’?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Why is there a 10 after “Hello World!”?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9461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regions of the assembly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125" y="1566475"/>
            <a:ext cx="3467999" cy="300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4709325" y="1581275"/>
            <a:ext cx="38559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.data contains initialised global/static data 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-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.text contains the actual instructions to be executed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Instructions are the commands given to the CPU, they tell it what to 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the CPU, an instruction is just a sequence of bits. In assembly language, these are represented as mnemonics (textual names) like mov, add, jmp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mov instruction copies data from one location (register/memory address/immediate value) to another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Registers are small, fast chunks of memory inside the CPU used to hold data the CPU is currently working with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Instructions can manipulate the contents of these registers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</a:t>
            </a:r>
            <a:r>
              <a:rPr lang="en"/>
              <a:t>ax, rdi, rsi and rdx are different registers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</a:t>
            </a:r>
            <a:r>
              <a:rPr lang="en"/>
              <a:t>list of x86-64 registers can be found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and Registers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Syscalls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programs not allowed to directly access 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Only kernel can directly access 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Access hardware: read/write files, allocate memory, print to screen, take input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Syscalls way for user programs to say “Hey OS, do this for me please”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syscalls work?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syscall has a specific number, number is put in rax register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Arguments to the syscall, put in rdi, then rsi, then rdx, then r10, r8 and r9 registers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Call syscall and get return value in rax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 of syscall is in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/usr/include/x86_64-linux-gnu/asm/unistd_64.h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More about syscalls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Miscellaneous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‘_start’?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The entry point to asm code, like “int main(int argc, char **argv)” in C/C++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is there a 10 after “Hello World!”?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10 is the decimal value for the newline character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 is a general guide to x86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