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60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E328-3D9B-49BD-829B-B4CB30DA6A7A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A6C2-E47F-4132-998C-1E25B1325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4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E328-3D9B-49BD-829B-B4CB30DA6A7A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A6C2-E47F-4132-998C-1E25B1325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5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E328-3D9B-49BD-829B-B4CB30DA6A7A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A6C2-E47F-4132-998C-1E25B1325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2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E328-3D9B-49BD-829B-B4CB30DA6A7A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A6C2-E47F-4132-998C-1E25B1325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7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E328-3D9B-49BD-829B-B4CB30DA6A7A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A6C2-E47F-4132-998C-1E25B1325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2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E328-3D9B-49BD-829B-B4CB30DA6A7A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A6C2-E47F-4132-998C-1E25B1325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E328-3D9B-49BD-829B-B4CB30DA6A7A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A6C2-E47F-4132-998C-1E25B1325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5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E328-3D9B-49BD-829B-B4CB30DA6A7A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A6C2-E47F-4132-998C-1E25B1325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1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E328-3D9B-49BD-829B-B4CB30DA6A7A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A6C2-E47F-4132-998C-1E25B1325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4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E328-3D9B-49BD-829B-B4CB30DA6A7A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A6C2-E47F-4132-998C-1E25B1325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3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EE328-3D9B-49BD-829B-B4CB30DA6A7A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2A6C2-E47F-4132-998C-1E25B1325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9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EE328-3D9B-49BD-829B-B4CB30DA6A7A}" type="datetimeFigureOut">
              <a:rPr lang="en-US" smtClean="0"/>
              <a:t>11/12/2017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2A6C2-E47F-4132-998C-1E25B1325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0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root cause of corruption is red tape or delay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15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The root cause of corruption is red tape or delay</vt:lpstr>
    </vt:vector>
  </TitlesOfParts>
  <Company>EMC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root cause of corruption is red tape or delay</dc:title>
  <dc:creator>K B, Suhas</dc:creator>
  <cp:lastModifiedBy>K B, Suhas</cp:lastModifiedBy>
  <cp:revision>1</cp:revision>
  <dcterms:created xsi:type="dcterms:W3CDTF">2017-11-12T09:28:30Z</dcterms:created>
  <dcterms:modified xsi:type="dcterms:W3CDTF">2017-11-12T09:28:49Z</dcterms:modified>
</cp:coreProperties>
</file>