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8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07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2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1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Sports News Hub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 Web-Based News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Flask-based web application for sports news aggregation</a:t>
            </a:r>
          </a:p>
          <a:p>
            <a:r>
              <a:t>Real-time news updates using NewsAPI integration</a:t>
            </a:r>
          </a:p>
          <a:p>
            <a:r>
              <a:t>Modern and responsive user interface</a:t>
            </a:r>
          </a:p>
          <a:p>
            <a:r>
              <a:t>Easy-to-use news browsing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 Frontend:</a:t>
            </a:r>
          </a:p>
          <a:p>
            <a:r>
              <a:rPr dirty="0"/>
              <a:t>HTML5, CSS3, JavaScript</a:t>
            </a:r>
          </a:p>
          <a:p>
            <a:r>
              <a:rPr dirty="0"/>
              <a:t>Bootstrap 5.1.3 for responsive design</a:t>
            </a:r>
          </a:p>
          <a:p>
            <a:r>
              <a:rPr dirty="0"/>
              <a:t>Custom animations and styling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r>
              <a:rPr dirty="0"/>
              <a:t>Backend:</a:t>
            </a:r>
          </a:p>
          <a:p>
            <a:r>
              <a:rPr dirty="0"/>
              <a:t>Python Flask framework</a:t>
            </a:r>
          </a:p>
          <a:p>
            <a:r>
              <a:rPr dirty="0" err="1"/>
              <a:t>NewsAPI</a:t>
            </a:r>
            <a:r>
              <a:rPr dirty="0"/>
              <a:t> for data fetching</a:t>
            </a:r>
          </a:p>
          <a:p>
            <a:r>
              <a:rPr dirty="0"/>
              <a:t>RESTful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Real-time sports news updates</a:t>
            </a:r>
          </a:p>
          <a:p>
            <a:r>
              <a:t>Responsive card-based UI</a:t>
            </a:r>
          </a:p>
          <a:p>
            <a:r>
              <a:t>Article previews with images</a:t>
            </a:r>
          </a:p>
          <a:p>
            <a:r>
              <a:t>Direct links to full articles</a:t>
            </a:r>
          </a:p>
          <a:p>
            <a:r>
              <a:t>30-day news archive</a:t>
            </a:r>
          </a:p>
          <a:p>
            <a:r>
              <a:t>Clean and modern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Flask Backend Server</a:t>
            </a:r>
          </a:p>
          <a:p>
            <a:r>
              <a:t>2. NewsAPI Integration</a:t>
            </a:r>
          </a:p>
          <a:p>
            <a:r>
              <a:t>3. Template Engine (Jinja2)</a:t>
            </a:r>
          </a:p>
          <a:p>
            <a:r>
              <a:t>4. Bootstrap Frontend</a:t>
            </a:r>
          </a:p>
          <a:p>
            <a:r>
              <a:t>5. Custom CSS Styling</a:t>
            </a:r>
          </a:p>
          <a:p>
            <a:r>
              <a:t>6. JavaScript Interactivity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Navigation bar with branding</a:t>
            </a:r>
          </a:p>
          <a:p>
            <a:r>
              <a:t>Card-based article display</a:t>
            </a:r>
          </a:p>
          <a:p>
            <a:r>
              <a:t>Hover animations</a:t>
            </a:r>
          </a:p>
          <a:p>
            <a:r>
              <a:t>Image thumbnails</a:t>
            </a:r>
          </a:p>
          <a:p>
            <a:r>
              <a:t>Formatted dates</a:t>
            </a:r>
          </a:p>
          <a:p>
            <a:r>
              <a:t>Read More buttons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Category-based filtering</a:t>
            </a:r>
          </a:p>
          <a:p>
            <a:r>
              <a:t>Search functionality</a:t>
            </a:r>
          </a:p>
          <a:p>
            <a:r>
              <a:t>User authentication</a:t>
            </a:r>
          </a:p>
          <a:p>
            <a:r>
              <a:t>Bookmarking features</a:t>
            </a:r>
          </a:p>
          <a:p>
            <a:r>
              <a:t>Social media sharing</a:t>
            </a:r>
          </a:p>
          <a:p>
            <a:r>
              <a:t>Push notifications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310" y="2352638"/>
            <a:ext cx="7055380" cy="1400530"/>
          </a:xfrm>
        </p:spPr>
        <p:txBody>
          <a:bodyPr/>
          <a:lstStyle/>
          <a:p>
            <a:pPr algn="ctr"/>
            <a:r>
              <a:rPr sz="7200" b="1" dirty="0">
                <a:latin typeface="Arial Rounded MT Bold" panose="020F0704030504030204" pitchFamily="34" charset="0"/>
              </a:rPr>
              <a:t>Thank </a:t>
            </a:r>
            <a:br>
              <a:rPr lang="en-IN" sz="7200" b="1" dirty="0">
                <a:latin typeface="Arial Rounded MT Bold" panose="020F0704030504030204" pitchFamily="34" charset="0"/>
              </a:rPr>
            </a:br>
            <a:r>
              <a:rPr sz="7200" b="1" dirty="0">
                <a:latin typeface="Arial Rounded MT Bold" panose="020F0704030504030204" pitchFamily="34" charset="0"/>
              </a:rPr>
              <a:t>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</TotalTime>
  <Words>155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Rounded MT Bold</vt:lpstr>
      <vt:lpstr>Century Gothic</vt:lpstr>
      <vt:lpstr>Wingdings 3</vt:lpstr>
      <vt:lpstr>Ion</vt:lpstr>
      <vt:lpstr>Sports News Hub Application</vt:lpstr>
      <vt:lpstr>Project Overview</vt:lpstr>
      <vt:lpstr>Technical Stack</vt:lpstr>
      <vt:lpstr>Key Features</vt:lpstr>
      <vt:lpstr>Architecture</vt:lpstr>
      <vt:lpstr>User Interface</vt:lpstr>
      <vt:lpstr>Future Enhancements</vt:lpstr>
      <vt:lpstr>Thank 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Tharun J</cp:lastModifiedBy>
  <cp:revision>2</cp:revision>
  <dcterms:created xsi:type="dcterms:W3CDTF">2013-01-27T09:14:16Z</dcterms:created>
  <dcterms:modified xsi:type="dcterms:W3CDTF">2025-01-25T03:04:05Z</dcterms:modified>
  <cp:category/>
</cp:coreProperties>
</file>