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72" r:id="rId7"/>
    <p:sldId id="263" r:id="rId8"/>
    <p:sldId id="265" r:id="rId9"/>
    <p:sldId id="267" r:id="rId10"/>
    <p:sldId id="266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65" d="100"/>
          <a:sy n="65" d="100"/>
        </p:scale>
        <p:origin x="8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5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2863-5576-40BF-B0D8-BD04C2665E9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5E14-77BF-46F8-AF4D-E8561664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SuViv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SER 502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							Suhas Chandrashekar</a:t>
            </a:r>
          </a:p>
          <a:p>
            <a:pPr algn="l"/>
            <a:r>
              <a:rPr lang="en-US" dirty="0" smtClean="0"/>
              <a:t>							</a:t>
            </a:r>
            <a:r>
              <a:rPr lang="en-US" dirty="0" err="1" smtClean="0"/>
              <a:t>Vivek</a:t>
            </a:r>
            <a:r>
              <a:rPr lang="en-US" dirty="0" smtClean="0"/>
              <a:t> Jadon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 (Group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3269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Factorial of a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73" y="1133005"/>
            <a:ext cx="56483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Factorial Program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85" y="963963"/>
            <a:ext cx="2797532" cy="58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Stack Data Structure Implementation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1335713"/>
            <a:ext cx="3571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Stack Program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1169697"/>
            <a:ext cx="40100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4" y="230983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of </a:t>
            </a:r>
            <a:r>
              <a:rPr lang="en-US" dirty="0" err="1" smtClean="0"/>
              <a:t>SuViv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Relational</a:t>
            </a:r>
          </a:p>
          <a:p>
            <a:r>
              <a:rPr lang="en-US" dirty="0" smtClean="0"/>
              <a:t>Modular Programming</a:t>
            </a:r>
          </a:p>
          <a:p>
            <a:r>
              <a:rPr lang="en-US" dirty="0" smtClean="0"/>
              <a:t>Control Statements</a:t>
            </a:r>
          </a:p>
          <a:p>
            <a:r>
              <a:rPr lang="en-US" dirty="0" smtClean="0"/>
              <a:t>Looping constructs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Bool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Abstract Data Type – Stack	</a:t>
            </a:r>
          </a:p>
          <a:p>
            <a:r>
              <a:rPr lang="en-US" dirty="0" smtClean="0"/>
              <a:t>Scope Resolution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Design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099"/>
            <a:ext cx="10001250" cy="25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Tools and Environment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ANTLR 4 - Another Tool for Language Recognition</a:t>
            </a:r>
          </a:p>
          <a:p>
            <a:r>
              <a:rPr lang="en-US" sz="3000" dirty="0" smtClean="0"/>
              <a:t>JAVA - Intermediate Code Generation</a:t>
            </a:r>
          </a:p>
          <a:p>
            <a:r>
              <a:rPr lang="en-US" sz="3000" dirty="0" smtClean="0"/>
              <a:t>Python - Runtime Handling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07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4 : Lexer, Parser and Recognizer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1690688"/>
            <a:ext cx="10130112" cy="46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655"/>
            <a:ext cx="12192000" cy="31383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Parse Tree: Sample if…else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SuViv</a:t>
            </a:r>
            <a:r>
              <a:rPr lang="en-US" dirty="0" err="1" smtClean="0"/>
              <a:t>Listener</a:t>
            </a:r>
            <a:r>
              <a:rPr lang="en-US" dirty="0" smtClean="0"/>
              <a:t> is the interface generated by ANTLR4 which is implemented by </a:t>
            </a:r>
            <a:r>
              <a:rPr lang="en-US" dirty="0" err="1" smtClean="0"/>
              <a:t>SuVivBaseListener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SuVivWalker</a:t>
            </a:r>
            <a:r>
              <a:rPr lang="en-US" dirty="0" smtClean="0"/>
              <a:t> class extends </a:t>
            </a:r>
            <a:r>
              <a:rPr lang="en-US" dirty="0" err="1" smtClean="0"/>
              <a:t>SuVivBaseListener</a:t>
            </a:r>
            <a:r>
              <a:rPr lang="en-US" dirty="0" smtClean="0"/>
              <a:t> class for Intermediate code generation</a:t>
            </a:r>
          </a:p>
          <a:p>
            <a:r>
              <a:rPr lang="en-US" dirty="0" err="1" smtClean="0"/>
              <a:t>SuVivWalker</a:t>
            </a:r>
            <a:r>
              <a:rPr lang="en-US" dirty="0" smtClean="0"/>
              <a:t> scans the parse tree and handles the corresponding matched parse rule.</a:t>
            </a:r>
          </a:p>
          <a:p>
            <a:r>
              <a:rPr lang="en-US" dirty="0" smtClean="0"/>
              <a:t>This way, it generates intermediate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Programs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000" b="1" dirty="0" smtClean="0"/>
              <a:t>If-else</a:t>
            </a:r>
            <a:r>
              <a:rPr lang="en-US" sz="3000" dirty="0" smtClean="0"/>
              <a:t> </a:t>
            </a:r>
            <a:r>
              <a:rPr lang="en-US" sz="3000" b="1" dirty="0" smtClean="0"/>
              <a:t>Construct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862137"/>
            <a:ext cx="64579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Code Sample</a:t>
            </a:r>
            <a:br>
              <a:rPr lang="en-US" dirty="0" smtClean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if-else Construct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564179"/>
            <a:ext cx="47053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127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SuViv SER 502 Project</vt:lpstr>
      <vt:lpstr>Key Aspects of SuViv</vt:lpstr>
      <vt:lpstr>Language Design Flow</vt:lpstr>
      <vt:lpstr>Tools and Environment</vt:lpstr>
      <vt:lpstr>ANTLR 4 : Lexer, Parser and Recognizer</vt:lpstr>
      <vt:lpstr>Parse Tree: Sample if…else program</vt:lpstr>
      <vt:lpstr>Intermediate Code Generation </vt:lpstr>
      <vt:lpstr>Sample Programs  If-else Construct</vt:lpstr>
      <vt:lpstr>Intermediate Code Sample  if-else Construct</vt:lpstr>
      <vt:lpstr>PowerPoint Presentation</vt:lpstr>
      <vt:lpstr>Factorial Program</vt:lpstr>
      <vt:lpstr>Stack Data Structure Implementation</vt:lpstr>
      <vt:lpstr>Stack Program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Suviv SER 502 Project</dc:title>
  <dc:creator>Suhas Chandrashekar</dc:creator>
  <cp:lastModifiedBy>Suhas Chandrashekar</cp:lastModifiedBy>
  <cp:revision>24</cp:revision>
  <dcterms:created xsi:type="dcterms:W3CDTF">2016-04-26T17:24:49Z</dcterms:created>
  <dcterms:modified xsi:type="dcterms:W3CDTF">2016-04-29T00:01:20Z</dcterms:modified>
</cp:coreProperties>
</file>