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7" r:id="rId3"/>
    <p:sldId id="348" r:id="rId4"/>
    <p:sldId id="349" r:id="rId5"/>
    <p:sldId id="350" r:id="rId6"/>
    <p:sldId id="351" r:id="rId7"/>
    <p:sldId id="257"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7" d="100"/>
          <a:sy n="87" d="100"/>
        </p:scale>
        <p:origin x="533"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064D8-6316-52CB-585F-B45E1B9A07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4CD4AE-81C5-C0AD-F16F-27A61EAFAA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50CA37-1554-7432-48BF-ABECF44F8D9B}"/>
              </a:ext>
            </a:extLst>
          </p:cNvPr>
          <p:cNvSpPr>
            <a:spLocks noGrp="1"/>
          </p:cNvSpPr>
          <p:nvPr>
            <p:ph type="dt" sz="half" idx="10"/>
          </p:nvPr>
        </p:nvSpPr>
        <p:spPr/>
        <p:txBody>
          <a:bodyPr/>
          <a:lstStyle/>
          <a:p>
            <a:fld id="{C0DAB6E9-AE70-43C3-A2ED-24F8BA08FC66}" type="datetimeFigureOut">
              <a:rPr lang="en-IN" smtClean="0"/>
              <a:t>09-08-2022</a:t>
            </a:fld>
            <a:endParaRPr lang="en-IN"/>
          </a:p>
        </p:txBody>
      </p:sp>
      <p:sp>
        <p:nvSpPr>
          <p:cNvPr id="5" name="Footer Placeholder 4">
            <a:extLst>
              <a:ext uri="{FF2B5EF4-FFF2-40B4-BE49-F238E27FC236}">
                <a16:creationId xmlns:a16="http://schemas.microsoft.com/office/drawing/2014/main" id="{8BCD4333-6FDA-7EFA-12BF-DFBF0A7313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63AA96-BD95-91A9-9ADD-66BDFCCE242C}"/>
              </a:ext>
            </a:extLst>
          </p:cNvPr>
          <p:cNvSpPr>
            <a:spLocks noGrp="1"/>
          </p:cNvSpPr>
          <p:nvPr>
            <p:ph type="sldNum" sz="quarter" idx="12"/>
          </p:nvPr>
        </p:nvSpPr>
        <p:spPr/>
        <p:txBody>
          <a:bodyPr/>
          <a:lstStyle/>
          <a:p>
            <a:fld id="{EAC58131-F36F-497D-94DB-406D46480BB9}" type="slidenum">
              <a:rPr lang="en-IN" smtClean="0"/>
              <a:t>‹#›</a:t>
            </a:fld>
            <a:endParaRPr lang="en-IN"/>
          </a:p>
        </p:txBody>
      </p:sp>
    </p:spTree>
    <p:extLst>
      <p:ext uri="{BB962C8B-B14F-4D97-AF65-F5344CB8AC3E}">
        <p14:creationId xmlns:p14="http://schemas.microsoft.com/office/powerpoint/2010/main" val="418431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BB9E-0307-6768-6696-FCD00B526E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73C1CE-EBBC-A7E5-65C7-91C8E4997B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A8C941-FD2B-DFB4-ABEA-CCEDF6FDF351}"/>
              </a:ext>
            </a:extLst>
          </p:cNvPr>
          <p:cNvSpPr>
            <a:spLocks noGrp="1"/>
          </p:cNvSpPr>
          <p:nvPr>
            <p:ph type="dt" sz="half" idx="10"/>
          </p:nvPr>
        </p:nvSpPr>
        <p:spPr/>
        <p:txBody>
          <a:bodyPr/>
          <a:lstStyle/>
          <a:p>
            <a:fld id="{C0DAB6E9-AE70-43C3-A2ED-24F8BA08FC66}" type="datetimeFigureOut">
              <a:rPr lang="en-IN" smtClean="0"/>
              <a:t>09-08-2022</a:t>
            </a:fld>
            <a:endParaRPr lang="en-IN"/>
          </a:p>
        </p:txBody>
      </p:sp>
      <p:sp>
        <p:nvSpPr>
          <p:cNvPr id="5" name="Footer Placeholder 4">
            <a:extLst>
              <a:ext uri="{FF2B5EF4-FFF2-40B4-BE49-F238E27FC236}">
                <a16:creationId xmlns:a16="http://schemas.microsoft.com/office/drawing/2014/main" id="{1728C346-09BB-BFDF-E964-104FF44120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152C9C-142D-62CE-8CC0-B7FBF25D88F1}"/>
              </a:ext>
            </a:extLst>
          </p:cNvPr>
          <p:cNvSpPr>
            <a:spLocks noGrp="1"/>
          </p:cNvSpPr>
          <p:nvPr>
            <p:ph type="sldNum" sz="quarter" idx="12"/>
          </p:nvPr>
        </p:nvSpPr>
        <p:spPr/>
        <p:txBody>
          <a:bodyPr/>
          <a:lstStyle/>
          <a:p>
            <a:fld id="{EAC58131-F36F-497D-94DB-406D46480BB9}" type="slidenum">
              <a:rPr lang="en-IN" smtClean="0"/>
              <a:t>‹#›</a:t>
            </a:fld>
            <a:endParaRPr lang="en-IN"/>
          </a:p>
        </p:txBody>
      </p:sp>
    </p:spTree>
    <p:extLst>
      <p:ext uri="{BB962C8B-B14F-4D97-AF65-F5344CB8AC3E}">
        <p14:creationId xmlns:p14="http://schemas.microsoft.com/office/powerpoint/2010/main" val="2739120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29F704-4EE2-DEFF-9914-C274E09392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F56C67-490A-55D8-EFE3-894CCF5257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CBFF81-B09C-A3D7-C3B6-4BC663A1A25D}"/>
              </a:ext>
            </a:extLst>
          </p:cNvPr>
          <p:cNvSpPr>
            <a:spLocks noGrp="1"/>
          </p:cNvSpPr>
          <p:nvPr>
            <p:ph type="dt" sz="half" idx="10"/>
          </p:nvPr>
        </p:nvSpPr>
        <p:spPr/>
        <p:txBody>
          <a:bodyPr/>
          <a:lstStyle/>
          <a:p>
            <a:fld id="{C0DAB6E9-AE70-43C3-A2ED-24F8BA08FC66}" type="datetimeFigureOut">
              <a:rPr lang="en-IN" smtClean="0"/>
              <a:t>09-08-2022</a:t>
            </a:fld>
            <a:endParaRPr lang="en-IN"/>
          </a:p>
        </p:txBody>
      </p:sp>
      <p:sp>
        <p:nvSpPr>
          <p:cNvPr id="5" name="Footer Placeholder 4">
            <a:extLst>
              <a:ext uri="{FF2B5EF4-FFF2-40B4-BE49-F238E27FC236}">
                <a16:creationId xmlns:a16="http://schemas.microsoft.com/office/drawing/2014/main" id="{91422F85-6DF0-07F9-9F12-0E6C9CA85B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682860-44EC-1584-9834-EE633372BF55}"/>
              </a:ext>
            </a:extLst>
          </p:cNvPr>
          <p:cNvSpPr>
            <a:spLocks noGrp="1"/>
          </p:cNvSpPr>
          <p:nvPr>
            <p:ph type="sldNum" sz="quarter" idx="12"/>
          </p:nvPr>
        </p:nvSpPr>
        <p:spPr/>
        <p:txBody>
          <a:bodyPr/>
          <a:lstStyle/>
          <a:p>
            <a:fld id="{EAC58131-F36F-497D-94DB-406D46480BB9}" type="slidenum">
              <a:rPr lang="en-IN" smtClean="0"/>
              <a:t>‹#›</a:t>
            </a:fld>
            <a:endParaRPr lang="en-IN"/>
          </a:p>
        </p:txBody>
      </p:sp>
    </p:spTree>
    <p:extLst>
      <p:ext uri="{BB962C8B-B14F-4D97-AF65-F5344CB8AC3E}">
        <p14:creationId xmlns:p14="http://schemas.microsoft.com/office/powerpoint/2010/main" val="2202959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5D2D5-5E6E-1769-3B85-808218EF93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57DA39-9AAE-CE98-4214-5EE710DFCA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C09909-2D44-6D3D-C5E6-BD5BB511C4C6}"/>
              </a:ext>
            </a:extLst>
          </p:cNvPr>
          <p:cNvSpPr>
            <a:spLocks noGrp="1"/>
          </p:cNvSpPr>
          <p:nvPr>
            <p:ph type="dt" sz="half" idx="10"/>
          </p:nvPr>
        </p:nvSpPr>
        <p:spPr/>
        <p:txBody>
          <a:bodyPr/>
          <a:lstStyle/>
          <a:p>
            <a:fld id="{C0DAB6E9-AE70-43C3-A2ED-24F8BA08FC66}" type="datetimeFigureOut">
              <a:rPr lang="en-IN" smtClean="0"/>
              <a:t>09-08-2022</a:t>
            </a:fld>
            <a:endParaRPr lang="en-IN"/>
          </a:p>
        </p:txBody>
      </p:sp>
      <p:sp>
        <p:nvSpPr>
          <p:cNvPr id="5" name="Footer Placeholder 4">
            <a:extLst>
              <a:ext uri="{FF2B5EF4-FFF2-40B4-BE49-F238E27FC236}">
                <a16:creationId xmlns:a16="http://schemas.microsoft.com/office/drawing/2014/main" id="{FBABB1E9-1C03-0903-2B01-E681FF114A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956BAC-43E2-873B-23A0-9028B0BB135B}"/>
              </a:ext>
            </a:extLst>
          </p:cNvPr>
          <p:cNvSpPr>
            <a:spLocks noGrp="1"/>
          </p:cNvSpPr>
          <p:nvPr>
            <p:ph type="sldNum" sz="quarter" idx="12"/>
          </p:nvPr>
        </p:nvSpPr>
        <p:spPr/>
        <p:txBody>
          <a:bodyPr/>
          <a:lstStyle/>
          <a:p>
            <a:fld id="{EAC58131-F36F-497D-94DB-406D46480BB9}" type="slidenum">
              <a:rPr lang="en-IN" smtClean="0"/>
              <a:t>‹#›</a:t>
            </a:fld>
            <a:endParaRPr lang="en-IN"/>
          </a:p>
        </p:txBody>
      </p:sp>
    </p:spTree>
    <p:extLst>
      <p:ext uri="{BB962C8B-B14F-4D97-AF65-F5344CB8AC3E}">
        <p14:creationId xmlns:p14="http://schemas.microsoft.com/office/powerpoint/2010/main" val="198876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123E3-EA86-194B-91E9-31B56A6267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FD519A-2791-CFA6-1820-B3B75FB923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317818-5C8C-B2C4-9DBB-30982B24A57C}"/>
              </a:ext>
            </a:extLst>
          </p:cNvPr>
          <p:cNvSpPr>
            <a:spLocks noGrp="1"/>
          </p:cNvSpPr>
          <p:nvPr>
            <p:ph type="dt" sz="half" idx="10"/>
          </p:nvPr>
        </p:nvSpPr>
        <p:spPr/>
        <p:txBody>
          <a:bodyPr/>
          <a:lstStyle/>
          <a:p>
            <a:fld id="{C0DAB6E9-AE70-43C3-A2ED-24F8BA08FC66}" type="datetimeFigureOut">
              <a:rPr lang="en-IN" smtClean="0"/>
              <a:t>09-08-2022</a:t>
            </a:fld>
            <a:endParaRPr lang="en-IN"/>
          </a:p>
        </p:txBody>
      </p:sp>
      <p:sp>
        <p:nvSpPr>
          <p:cNvPr id="5" name="Footer Placeholder 4">
            <a:extLst>
              <a:ext uri="{FF2B5EF4-FFF2-40B4-BE49-F238E27FC236}">
                <a16:creationId xmlns:a16="http://schemas.microsoft.com/office/drawing/2014/main" id="{8BA88438-7BA5-6D2B-E627-EFF6123600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0C3949-A584-D661-2727-3ED370C9E7D5}"/>
              </a:ext>
            </a:extLst>
          </p:cNvPr>
          <p:cNvSpPr>
            <a:spLocks noGrp="1"/>
          </p:cNvSpPr>
          <p:nvPr>
            <p:ph type="sldNum" sz="quarter" idx="12"/>
          </p:nvPr>
        </p:nvSpPr>
        <p:spPr/>
        <p:txBody>
          <a:bodyPr/>
          <a:lstStyle/>
          <a:p>
            <a:fld id="{EAC58131-F36F-497D-94DB-406D46480BB9}" type="slidenum">
              <a:rPr lang="en-IN" smtClean="0"/>
              <a:t>‹#›</a:t>
            </a:fld>
            <a:endParaRPr lang="en-IN"/>
          </a:p>
        </p:txBody>
      </p:sp>
    </p:spTree>
    <p:extLst>
      <p:ext uri="{BB962C8B-B14F-4D97-AF65-F5344CB8AC3E}">
        <p14:creationId xmlns:p14="http://schemas.microsoft.com/office/powerpoint/2010/main" val="2578283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9C2A-82B7-1436-2025-E14CE9CDD9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D9E6BD-4276-8899-2E0F-68E525938F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2229FD-A839-2FDB-067F-E3B2FABEA9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3BF4B43-1028-D894-12E1-4057FFB29B02}"/>
              </a:ext>
            </a:extLst>
          </p:cNvPr>
          <p:cNvSpPr>
            <a:spLocks noGrp="1"/>
          </p:cNvSpPr>
          <p:nvPr>
            <p:ph type="dt" sz="half" idx="10"/>
          </p:nvPr>
        </p:nvSpPr>
        <p:spPr/>
        <p:txBody>
          <a:bodyPr/>
          <a:lstStyle/>
          <a:p>
            <a:fld id="{C0DAB6E9-AE70-43C3-A2ED-24F8BA08FC66}" type="datetimeFigureOut">
              <a:rPr lang="en-IN" smtClean="0"/>
              <a:t>09-08-2022</a:t>
            </a:fld>
            <a:endParaRPr lang="en-IN"/>
          </a:p>
        </p:txBody>
      </p:sp>
      <p:sp>
        <p:nvSpPr>
          <p:cNvPr id="6" name="Footer Placeholder 5">
            <a:extLst>
              <a:ext uri="{FF2B5EF4-FFF2-40B4-BE49-F238E27FC236}">
                <a16:creationId xmlns:a16="http://schemas.microsoft.com/office/drawing/2014/main" id="{BEC021AF-02ED-8D9C-86EC-DF24BC4B10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C9A82E-4C65-039B-48BB-669ABDC80956}"/>
              </a:ext>
            </a:extLst>
          </p:cNvPr>
          <p:cNvSpPr>
            <a:spLocks noGrp="1"/>
          </p:cNvSpPr>
          <p:nvPr>
            <p:ph type="sldNum" sz="quarter" idx="12"/>
          </p:nvPr>
        </p:nvSpPr>
        <p:spPr/>
        <p:txBody>
          <a:bodyPr/>
          <a:lstStyle/>
          <a:p>
            <a:fld id="{EAC58131-F36F-497D-94DB-406D46480BB9}" type="slidenum">
              <a:rPr lang="en-IN" smtClean="0"/>
              <a:t>‹#›</a:t>
            </a:fld>
            <a:endParaRPr lang="en-IN"/>
          </a:p>
        </p:txBody>
      </p:sp>
    </p:spTree>
    <p:extLst>
      <p:ext uri="{BB962C8B-B14F-4D97-AF65-F5344CB8AC3E}">
        <p14:creationId xmlns:p14="http://schemas.microsoft.com/office/powerpoint/2010/main" val="3055885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CDC6-AAAD-3B13-4FA6-F7A8524C2F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52CF37-540F-03E8-3CAD-0CD05CDD3A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6E3716-BB98-26A1-3471-2C367C3FE9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8AB517-AFAA-E8BA-6EC6-EFD3544761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03EF16-C7EC-5448-24BF-CE8463BA9E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A20C5D-4ACA-1A9A-23D1-2787A5FF4F74}"/>
              </a:ext>
            </a:extLst>
          </p:cNvPr>
          <p:cNvSpPr>
            <a:spLocks noGrp="1"/>
          </p:cNvSpPr>
          <p:nvPr>
            <p:ph type="dt" sz="half" idx="10"/>
          </p:nvPr>
        </p:nvSpPr>
        <p:spPr/>
        <p:txBody>
          <a:bodyPr/>
          <a:lstStyle/>
          <a:p>
            <a:fld id="{C0DAB6E9-AE70-43C3-A2ED-24F8BA08FC66}" type="datetimeFigureOut">
              <a:rPr lang="en-IN" smtClean="0"/>
              <a:t>09-08-2022</a:t>
            </a:fld>
            <a:endParaRPr lang="en-IN"/>
          </a:p>
        </p:txBody>
      </p:sp>
      <p:sp>
        <p:nvSpPr>
          <p:cNvPr id="8" name="Footer Placeholder 7">
            <a:extLst>
              <a:ext uri="{FF2B5EF4-FFF2-40B4-BE49-F238E27FC236}">
                <a16:creationId xmlns:a16="http://schemas.microsoft.com/office/drawing/2014/main" id="{1F50FC46-236D-A330-2A15-4EB1079AC0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8D2E5E4-9579-94D9-BEE9-80037D0EE08C}"/>
              </a:ext>
            </a:extLst>
          </p:cNvPr>
          <p:cNvSpPr>
            <a:spLocks noGrp="1"/>
          </p:cNvSpPr>
          <p:nvPr>
            <p:ph type="sldNum" sz="quarter" idx="12"/>
          </p:nvPr>
        </p:nvSpPr>
        <p:spPr/>
        <p:txBody>
          <a:bodyPr/>
          <a:lstStyle/>
          <a:p>
            <a:fld id="{EAC58131-F36F-497D-94DB-406D46480BB9}" type="slidenum">
              <a:rPr lang="en-IN" smtClean="0"/>
              <a:t>‹#›</a:t>
            </a:fld>
            <a:endParaRPr lang="en-IN"/>
          </a:p>
        </p:txBody>
      </p:sp>
    </p:spTree>
    <p:extLst>
      <p:ext uri="{BB962C8B-B14F-4D97-AF65-F5344CB8AC3E}">
        <p14:creationId xmlns:p14="http://schemas.microsoft.com/office/powerpoint/2010/main" val="1573324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21F10-BD05-4849-7A7F-33C599DAAA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275208-BA38-AB33-ABC1-BCE19C710EF2}"/>
              </a:ext>
            </a:extLst>
          </p:cNvPr>
          <p:cNvSpPr>
            <a:spLocks noGrp="1"/>
          </p:cNvSpPr>
          <p:nvPr>
            <p:ph type="dt" sz="half" idx="10"/>
          </p:nvPr>
        </p:nvSpPr>
        <p:spPr/>
        <p:txBody>
          <a:bodyPr/>
          <a:lstStyle/>
          <a:p>
            <a:fld id="{C0DAB6E9-AE70-43C3-A2ED-24F8BA08FC66}" type="datetimeFigureOut">
              <a:rPr lang="en-IN" smtClean="0"/>
              <a:t>09-08-2022</a:t>
            </a:fld>
            <a:endParaRPr lang="en-IN"/>
          </a:p>
        </p:txBody>
      </p:sp>
      <p:sp>
        <p:nvSpPr>
          <p:cNvPr id="4" name="Footer Placeholder 3">
            <a:extLst>
              <a:ext uri="{FF2B5EF4-FFF2-40B4-BE49-F238E27FC236}">
                <a16:creationId xmlns:a16="http://schemas.microsoft.com/office/drawing/2014/main" id="{51028D3B-E99D-0B95-F820-1B6C61A6E6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94CCC0-A852-6BE1-F0FD-C27874F7F753}"/>
              </a:ext>
            </a:extLst>
          </p:cNvPr>
          <p:cNvSpPr>
            <a:spLocks noGrp="1"/>
          </p:cNvSpPr>
          <p:nvPr>
            <p:ph type="sldNum" sz="quarter" idx="12"/>
          </p:nvPr>
        </p:nvSpPr>
        <p:spPr/>
        <p:txBody>
          <a:bodyPr/>
          <a:lstStyle/>
          <a:p>
            <a:fld id="{EAC58131-F36F-497D-94DB-406D46480BB9}" type="slidenum">
              <a:rPr lang="en-IN" smtClean="0"/>
              <a:t>‹#›</a:t>
            </a:fld>
            <a:endParaRPr lang="en-IN"/>
          </a:p>
        </p:txBody>
      </p:sp>
    </p:spTree>
    <p:extLst>
      <p:ext uri="{BB962C8B-B14F-4D97-AF65-F5344CB8AC3E}">
        <p14:creationId xmlns:p14="http://schemas.microsoft.com/office/powerpoint/2010/main" val="3964056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E81A8F-2971-44E5-9E06-070C54520327}"/>
              </a:ext>
            </a:extLst>
          </p:cNvPr>
          <p:cNvSpPr>
            <a:spLocks noGrp="1"/>
          </p:cNvSpPr>
          <p:nvPr>
            <p:ph type="dt" sz="half" idx="10"/>
          </p:nvPr>
        </p:nvSpPr>
        <p:spPr/>
        <p:txBody>
          <a:bodyPr/>
          <a:lstStyle/>
          <a:p>
            <a:fld id="{C0DAB6E9-AE70-43C3-A2ED-24F8BA08FC66}" type="datetimeFigureOut">
              <a:rPr lang="en-IN" smtClean="0"/>
              <a:t>09-08-2022</a:t>
            </a:fld>
            <a:endParaRPr lang="en-IN"/>
          </a:p>
        </p:txBody>
      </p:sp>
      <p:sp>
        <p:nvSpPr>
          <p:cNvPr id="3" name="Footer Placeholder 2">
            <a:extLst>
              <a:ext uri="{FF2B5EF4-FFF2-40B4-BE49-F238E27FC236}">
                <a16:creationId xmlns:a16="http://schemas.microsoft.com/office/drawing/2014/main" id="{D5F357FB-CDE1-91EB-3A3A-F61561F645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E2559ED-33DB-B52C-E6D6-2980468171E9}"/>
              </a:ext>
            </a:extLst>
          </p:cNvPr>
          <p:cNvSpPr>
            <a:spLocks noGrp="1"/>
          </p:cNvSpPr>
          <p:nvPr>
            <p:ph type="sldNum" sz="quarter" idx="12"/>
          </p:nvPr>
        </p:nvSpPr>
        <p:spPr/>
        <p:txBody>
          <a:bodyPr/>
          <a:lstStyle/>
          <a:p>
            <a:fld id="{EAC58131-F36F-497D-94DB-406D46480BB9}" type="slidenum">
              <a:rPr lang="en-IN" smtClean="0"/>
              <a:t>‹#›</a:t>
            </a:fld>
            <a:endParaRPr lang="en-IN"/>
          </a:p>
        </p:txBody>
      </p:sp>
    </p:spTree>
    <p:extLst>
      <p:ext uri="{BB962C8B-B14F-4D97-AF65-F5344CB8AC3E}">
        <p14:creationId xmlns:p14="http://schemas.microsoft.com/office/powerpoint/2010/main" val="1141046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6DE3B-EF95-C918-50ED-BC7770A2A1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CA2D8F-569C-8BF9-934B-FE4A058937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33871A-5FA8-8BF3-0CF5-AE4B21576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F68946-24E5-1B9E-2527-193ABD1F5C07}"/>
              </a:ext>
            </a:extLst>
          </p:cNvPr>
          <p:cNvSpPr>
            <a:spLocks noGrp="1"/>
          </p:cNvSpPr>
          <p:nvPr>
            <p:ph type="dt" sz="half" idx="10"/>
          </p:nvPr>
        </p:nvSpPr>
        <p:spPr/>
        <p:txBody>
          <a:bodyPr/>
          <a:lstStyle/>
          <a:p>
            <a:fld id="{C0DAB6E9-AE70-43C3-A2ED-24F8BA08FC66}" type="datetimeFigureOut">
              <a:rPr lang="en-IN" smtClean="0"/>
              <a:t>09-08-2022</a:t>
            </a:fld>
            <a:endParaRPr lang="en-IN"/>
          </a:p>
        </p:txBody>
      </p:sp>
      <p:sp>
        <p:nvSpPr>
          <p:cNvPr id="6" name="Footer Placeholder 5">
            <a:extLst>
              <a:ext uri="{FF2B5EF4-FFF2-40B4-BE49-F238E27FC236}">
                <a16:creationId xmlns:a16="http://schemas.microsoft.com/office/drawing/2014/main" id="{9F906B05-0CC7-687E-F381-C0654729E5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1AFEA3-8872-D975-7466-8BFC47477B5D}"/>
              </a:ext>
            </a:extLst>
          </p:cNvPr>
          <p:cNvSpPr>
            <a:spLocks noGrp="1"/>
          </p:cNvSpPr>
          <p:nvPr>
            <p:ph type="sldNum" sz="quarter" idx="12"/>
          </p:nvPr>
        </p:nvSpPr>
        <p:spPr/>
        <p:txBody>
          <a:bodyPr/>
          <a:lstStyle/>
          <a:p>
            <a:fld id="{EAC58131-F36F-497D-94DB-406D46480BB9}" type="slidenum">
              <a:rPr lang="en-IN" smtClean="0"/>
              <a:t>‹#›</a:t>
            </a:fld>
            <a:endParaRPr lang="en-IN"/>
          </a:p>
        </p:txBody>
      </p:sp>
    </p:spTree>
    <p:extLst>
      <p:ext uri="{BB962C8B-B14F-4D97-AF65-F5344CB8AC3E}">
        <p14:creationId xmlns:p14="http://schemas.microsoft.com/office/powerpoint/2010/main" val="2030100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8FB17-CBEE-96EB-407E-CA10233964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D0C13C-38C8-0210-BA67-D34698273B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3BFB66-03D9-43F1-5AEB-5250EF98DE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32510-A0BA-747B-D73E-131D01E6998C}"/>
              </a:ext>
            </a:extLst>
          </p:cNvPr>
          <p:cNvSpPr>
            <a:spLocks noGrp="1"/>
          </p:cNvSpPr>
          <p:nvPr>
            <p:ph type="dt" sz="half" idx="10"/>
          </p:nvPr>
        </p:nvSpPr>
        <p:spPr/>
        <p:txBody>
          <a:bodyPr/>
          <a:lstStyle/>
          <a:p>
            <a:fld id="{C0DAB6E9-AE70-43C3-A2ED-24F8BA08FC66}" type="datetimeFigureOut">
              <a:rPr lang="en-IN" smtClean="0"/>
              <a:t>09-08-2022</a:t>
            </a:fld>
            <a:endParaRPr lang="en-IN"/>
          </a:p>
        </p:txBody>
      </p:sp>
      <p:sp>
        <p:nvSpPr>
          <p:cNvPr id="6" name="Footer Placeholder 5">
            <a:extLst>
              <a:ext uri="{FF2B5EF4-FFF2-40B4-BE49-F238E27FC236}">
                <a16:creationId xmlns:a16="http://schemas.microsoft.com/office/drawing/2014/main" id="{962BDFCD-8CF6-8CBE-45DA-C630EA3640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339167-B436-AA77-058E-9586742E59CF}"/>
              </a:ext>
            </a:extLst>
          </p:cNvPr>
          <p:cNvSpPr>
            <a:spLocks noGrp="1"/>
          </p:cNvSpPr>
          <p:nvPr>
            <p:ph type="sldNum" sz="quarter" idx="12"/>
          </p:nvPr>
        </p:nvSpPr>
        <p:spPr/>
        <p:txBody>
          <a:bodyPr/>
          <a:lstStyle/>
          <a:p>
            <a:fld id="{EAC58131-F36F-497D-94DB-406D46480BB9}" type="slidenum">
              <a:rPr lang="en-IN" smtClean="0"/>
              <a:t>‹#›</a:t>
            </a:fld>
            <a:endParaRPr lang="en-IN"/>
          </a:p>
        </p:txBody>
      </p:sp>
    </p:spTree>
    <p:extLst>
      <p:ext uri="{BB962C8B-B14F-4D97-AF65-F5344CB8AC3E}">
        <p14:creationId xmlns:p14="http://schemas.microsoft.com/office/powerpoint/2010/main" val="3428726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F97ADC-293C-F914-835C-6A89389006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F8072E-FCE9-7758-4774-6983CF2780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EC6E60-DDFD-D682-1546-8A7BD1CAED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DAB6E9-AE70-43C3-A2ED-24F8BA08FC66}" type="datetimeFigureOut">
              <a:rPr lang="en-IN" smtClean="0"/>
              <a:t>09-08-2022</a:t>
            </a:fld>
            <a:endParaRPr lang="en-IN"/>
          </a:p>
        </p:txBody>
      </p:sp>
      <p:sp>
        <p:nvSpPr>
          <p:cNvPr id="5" name="Footer Placeholder 4">
            <a:extLst>
              <a:ext uri="{FF2B5EF4-FFF2-40B4-BE49-F238E27FC236}">
                <a16:creationId xmlns:a16="http://schemas.microsoft.com/office/drawing/2014/main" id="{8CDE8BC0-01D8-5555-1041-7A66C8C173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793D65-89C8-9B3B-1F6D-9A43D72914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58131-F36F-497D-94DB-406D46480BB9}" type="slidenum">
              <a:rPr lang="en-IN" smtClean="0"/>
              <a:t>‹#›</a:t>
            </a:fld>
            <a:endParaRPr lang="en-IN"/>
          </a:p>
        </p:txBody>
      </p:sp>
    </p:spTree>
    <p:extLst>
      <p:ext uri="{BB962C8B-B14F-4D97-AF65-F5344CB8AC3E}">
        <p14:creationId xmlns:p14="http://schemas.microsoft.com/office/powerpoint/2010/main" val="3208283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28945-339A-7F3A-C241-1D454EFC372B}"/>
              </a:ext>
            </a:extLst>
          </p:cNvPr>
          <p:cNvSpPr>
            <a:spLocks noGrp="1"/>
          </p:cNvSpPr>
          <p:nvPr>
            <p:ph type="ctrTitle"/>
          </p:nvPr>
        </p:nvSpPr>
        <p:spPr/>
        <p:txBody>
          <a:bodyPr/>
          <a:lstStyle/>
          <a:p>
            <a:r>
              <a:rPr lang="en-IN" b="1" dirty="0">
                <a:solidFill>
                  <a:srgbClr val="FFC000"/>
                </a:solidFill>
              </a:rPr>
              <a:t>Panther Bridge</a:t>
            </a:r>
          </a:p>
        </p:txBody>
      </p:sp>
      <p:sp>
        <p:nvSpPr>
          <p:cNvPr id="3" name="Subtitle 2">
            <a:extLst>
              <a:ext uri="{FF2B5EF4-FFF2-40B4-BE49-F238E27FC236}">
                <a16:creationId xmlns:a16="http://schemas.microsoft.com/office/drawing/2014/main" id="{F3919239-FC7B-3207-2EE4-0C03096314E5}"/>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82414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1523520" y="1502293"/>
            <a:ext cx="8987306" cy="4900742"/>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IN" sz="907" spc="-1" dirty="0">
                <a:solidFill>
                  <a:srgbClr val="000000"/>
                </a:solidFill>
                <a:uFill>
                  <a:solidFill>
                    <a:srgbClr val="FFFFFF"/>
                  </a:solidFill>
                </a:uFill>
                <a:latin typeface="Arial"/>
                <a:ea typeface="DejaVu Sans"/>
              </a:rPr>
              <a:t>One of the operator’s many roles is to aggregate and order transactions into blocks, then to commit a hash of the </a:t>
            </a:r>
            <a:r>
              <a:rPr lang="en-IN" sz="907" spc="-1" dirty="0" err="1">
                <a:solidFill>
                  <a:srgbClr val="000000"/>
                </a:solidFill>
                <a:uFill>
                  <a:solidFill>
                    <a:srgbClr val="FFFFFF"/>
                  </a:solidFill>
                </a:uFill>
                <a:latin typeface="Arial"/>
                <a:ea typeface="DejaVu Sans"/>
              </a:rPr>
              <a:t>PantherBridge</a:t>
            </a:r>
            <a:r>
              <a:rPr lang="en-IN" sz="907" spc="-1" dirty="0">
                <a:solidFill>
                  <a:srgbClr val="000000"/>
                </a:solidFill>
                <a:uFill>
                  <a:solidFill>
                    <a:srgbClr val="FFFFFF"/>
                  </a:solidFill>
                </a:uFill>
                <a:latin typeface="Arial"/>
                <a:ea typeface="DejaVu Sans"/>
              </a:rPr>
              <a:t> block to the root chain.</a:t>
            </a:r>
            <a:endParaRPr lang="en-IN" sz="1633" spc="-1" dirty="0">
              <a:solidFill>
                <a:srgbClr val="000000"/>
              </a:solidFill>
              <a:uFill>
                <a:solidFill>
                  <a:srgbClr val="FFFFFF"/>
                </a:solidFill>
              </a:uFill>
              <a:latin typeface="Arial"/>
            </a:endParaRPr>
          </a:p>
          <a:p>
            <a:pPr>
              <a:lnSpc>
                <a:spcPct val="100000"/>
              </a:lnSpc>
            </a:pPr>
            <a:r>
              <a:rPr lang="en-IN" sz="907" spc="-1" dirty="0">
                <a:solidFill>
                  <a:srgbClr val="000000"/>
                </a:solidFill>
                <a:uFill>
                  <a:solidFill>
                    <a:srgbClr val="FFFFFF"/>
                  </a:solidFill>
                </a:uFill>
                <a:latin typeface="Arial"/>
                <a:ea typeface="DejaVu Sans"/>
              </a:rPr>
              <a:t>There are many ways to implement </a:t>
            </a:r>
            <a:r>
              <a:rPr lang="en-IN" sz="907" spc="-1" dirty="0" err="1">
                <a:solidFill>
                  <a:srgbClr val="000000"/>
                </a:solidFill>
                <a:uFill>
                  <a:solidFill>
                    <a:srgbClr val="FFFFFF"/>
                  </a:solidFill>
                </a:uFill>
                <a:latin typeface="Arial"/>
                <a:ea typeface="DejaVu Sans"/>
              </a:rPr>
              <a:t>PantherBridge</a:t>
            </a:r>
            <a:r>
              <a:rPr lang="en-IN" sz="907" spc="-1" dirty="0">
                <a:solidFill>
                  <a:srgbClr val="000000"/>
                </a:solidFill>
                <a:uFill>
                  <a:solidFill>
                    <a:srgbClr val="FFFFFF"/>
                  </a:solidFill>
                </a:uFill>
                <a:latin typeface="Arial"/>
                <a:ea typeface="DejaVu Sans"/>
              </a:rPr>
              <a:t>. Different </a:t>
            </a:r>
            <a:r>
              <a:rPr lang="en-IN" sz="907" spc="-1" dirty="0" err="1">
                <a:solidFill>
                  <a:srgbClr val="000000"/>
                </a:solidFill>
                <a:uFill>
                  <a:solidFill>
                    <a:srgbClr val="FFFFFF"/>
                  </a:solidFill>
                </a:uFill>
                <a:latin typeface="Arial"/>
                <a:ea typeface="DejaVu Sans"/>
              </a:rPr>
              <a:t>PantherBridge</a:t>
            </a:r>
            <a:r>
              <a:rPr lang="en-IN" sz="907" spc="-1" dirty="0">
                <a:solidFill>
                  <a:srgbClr val="000000"/>
                </a:solidFill>
                <a:uFill>
                  <a:solidFill>
                    <a:srgbClr val="FFFFFF"/>
                  </a:solidFill>
                </a:uFill>
                <a:latin typeface="Arial"/>
                <a:ea typeface="DejaVu Sans"/>
              </a:rPr>
              <a:t> chains can have different governance rules, different tokens, methods of storing state, etc. but all </a:t>
            </a:r>
            <a:r>
              <a:rPr lang="en-IN" sz="907" spc="-1" dirty="0" err="1">
                <a:solidFill>
                  <a:srgbClr val="000000"/>
                </a:solidFill>
                <a:uFill>
                  <a:solidFill>
                    <a:srgbClr val="FFFFFF"/>
                  </a:solidFill>
                </a:uFill>
                <a:latin typeface="Arial"/>
                <a:ea typeface="DejaVu Sans"/>
              </a:rPr>
              <a:t>PantherBridge</a:t>
            </a:r>
            <a:r>
              <a:rPr lang="en-IN" sz="907" spc="-1" dirty="0">
                <a:solidFill>
                  <a:srgbClr val="000000"/>
                </a:solidFill>
                <a:uFill>
                  <a:solidFill>
                    <a:srgbClr val="FFFFFF"/>
                  </a:solidFill>
                </a:uFill>
                <a:latin typeface="Arial"/>
                <a:ea typeface="DejaVu Sans"/>
              </a:rPr>
              <a:t> chains commit a hash periodically on to the root chain in order to inherit the security guarantees of the root chain.</a:t>
            </a: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a:p>
            <a:pPr>
              <a:lnSpc>
                <a:spcPct val="100000"/>
              </a:lnSpc>
            </a:pPr>
            <a:r>
              <a:rPr lang="en-IN" sz="1633" spc="-1" dirty="0">
                <a:solidFill>
                  <a:srgbClr val="000000"/>
                </a:solidFill>
                <a:uFill>
                  <a:solidFill>
                    <a:srgbClr val="FFFFFF"/>
                  </a:solidFill>
                </a:uFill>
                <a:latin typeface="Arial"/>
              </a:rPr>
              <a:t>                                                   </a:t>
            </a:r>
            <a:r>
              <a:rPr lang="en-IN" sz="1633" spc="-1" dirty="0">
                <a:solidFill>
                  <a:srgbClr val="00B0F0"/>
                </a:solidFill>
                <a:uFill>
                  <a:solidFill>
                    <a:srgbClr val="FFFFFF"/>
                  </a:solidFill>
                </a:uFill>
                <a:latin typeface="Arial"/>
              </a:rPr>
              <a:t>Deploys Panther </a:t>
            </a:r>
            <a:r>
              <a:rPr lang="en-IN" sz="1633" spc="-1" dirty="0" err="1">
                <a:solidFill>
                  <a:srgbClr val="00B0F0"/>
                </a:solidFill>
                <a:uFill>
                  <a:solidFill>
                    <a:srgbClr val="FFFFFF"/>
                  </a:solidFill>
                </a:uFill>
                <a:latin typeface="Arial"/>
              </a:rPr>
              <a:t>PantherBridge</a:t>
            </a:r>
            <a:r>
              <a:rPr lang="en-IN" sz="1633" spc="-1" dirty="0">
                <a:solidFill>
                  <a:srgbClr val="00B0F0"/>
                </a:solidFill>
                <a:uFill>
                  <a:solidFill>
                    <a:srgbClr val="FFFFFF"/>
                  </a:solidFill>
                </a:uFill>
                <a:latin typeface="Arial"/>
              </a:rPr>
              <a:t> Contract to </a:t>
            </a:r>
          </a:p>
          <a:p>
            <a:pPr>
              <a:lnSpc>
                <a:spcPct val="100000"/>
              </a:lnSpc>
            </a:pPr>
            <a:r>
              <a:rPr lang="en-IN" sz="1633" spc="-1" dirty="0">
                <a:solidFill>
                  <a:srgbClr val="00B0F0"/>
                </a:solidFill>
                <a:uFill>
                  <a:solidFill>
                    <a:srgbClr val="FFFFFF"/>
                  </a:solidFill>
                </a:uFill>
                <a:latin typeface="Arial"/>
              </a:rPr>
              <a:t>                                                    -----------------------------------------</a:t>
            </a:r>
            <a:r>
              <a:rPr lang="en-IN" sz="1633" spc="-1" dirty="0">
                <a:solidFill>
                  <a:srgbClr val="00B0F0"/>
                </a:solidFill>
                <a:uFill>
                  <a:solidFill>
                    <a:srgbClr val="FFFFFF"/>
                  </a:solidFill>
                </a:uFill>
                <a:latin typeface="Arial"/>
                <a:sym typeface="Wingdings" panose="05000000000000000000" pitchFamily="2" charset="2"/>
              </a:rPr>
              <a:t>         </a:t>
            </a:r>
            <a:r>
              <a:rPr lang="en-IN" sz="1633" spc="-1" dirty="0">
                <a:solidFill>
                  <a:srgbClr val="92D050"/>
                </a:solidFill>
                <a:uFill>
                  <a:solidFill>
                    <a:srgbClr val="FFFFFF"/>
                  </a:solidFill>
                </a:uFill>
                <a:latin typeface="Arial"/>
                <a:sym typeface="Wingdings" panose="05000000000000000000" pitchFamily="2" charset="2"/>
              </a:rPr>
              <a:t>Can be Ethereum,</a:t>
            </a:r>
          </a:p>
          <a:p>
            <a:pPr>
              <a:lnSpc>
                <a:spcPct val="100000"/>
              </a:lnSpc>
            </a:pPr>
            <a:r>
              <a:rPr lang="en-IN" sz="1633" spc="-1" dirty="0">
                <a:solidFill>
                  <a:srgbClr val="92D050"/>
                </a:solidFill>
                <a:uFill>
                  <a:solidFill>
                    <a:srgbClr val="FFFFFF"/>
                  </a:solidFill>
                </a:uFill>
                <a:latin typeface="Arial"/>
                <a:sym typeface="Wingdings" panose="05000000000000000000" pitchFamily="2" charset="2"/>
              </a:rPr>
              <a:t>                                                                                                                    Tron, </a:t>
            </a:r>
            <a:r>
              <a:rPr lang="en-IN" sz="1633" spc="-1" dirty="0" err="1">
                <a:solidFill>
                  <a:srgbClr val="92D050"/>
                </a:solidFill>
                <a:uFill>
                  <a:solidFill>
                    <a:srgbClr val="FFFFFF"/>
                  </a:solidFill>
                </a:uFill>
                <a:latin typeface="Arial"/>
                <a:sym typeface="Wingdings" panose="05000000000000000000" pitchFamily="2" charset="2"/>
              </a:rPr>
              <a:t>Binance</a:t>
            </a:r>
            <a:endParaRPr lang="en-IN" sz="1633" spc="-1" dirty="0">
              <a:solidFill>
                <a:srgbClr val="92D050"/>
              </a:solidFill>
              <a:uFill>
                <a:solidFill>
                  <a:srgbClr val="FFFFFF"/>
                </a:solidFill>
              </a:uFill>
              <a:latin typeface="Arial"/>
              <a:sym typeface="Wingdings" panose="05000000000000000000" pitchFamily="2" charset="2"/>
            </a:endParaRPr>
          </a:p>
          <a:p>
            <a:pPr>
              <a:lnSpc>
                <a:spcPct val="100000"/>
              </a:lnSpc>
            </a:pPr>
            <a:r>
              <a:rPr lang="en-IN" sz="1633" spc="-1" dirty="0">
                <a:solidFill>
                  <a:srgbClr val="00B0F0"/>
                </a:solidFill>
                <a:uFill>
                  <a:solidFill>
                    <a:srgbClr val="FFFFFF"/>
                  </a:solidFill>
                </a:uFill>
                <a:latin typeface="Arial"/>
                <a:sym typeface="Wingdings" panose="05000000000000000000" pitchFamily="2" charset="2"/>
              </a:rPr>
              <a:t>                                                                  </a:t>
            </a:r>
            <a:r>
              <a:rPr lang="en-IN" sz="1633" spc="-1" dirty="0" err="1">
                <a:solidFill>
                  <a:srgbClr val="00B0F0"/>
                </a:solidFill>
                <a:uFill>
                  <a:solidFill>
                    <a:srgbClr val="FFFFFF"/>
                  </a:solidFill>
                </a:uFill>
                <a:latin typeface="Arial"/>
                <a:sym typeface="Wingdings" panose="05000000000000000000" pitchFamily="2" charset="2"/>
              </a:rPr>
              <a:t>Mainnet</a:t>
            </a:r>
            <a:endParaRPr lang="en-IN" sz="1633" spc="-1" dirty="0">
              <a:solidFill>
                <a:srgbClr val="00B0F0"/>
              </a:solidFill>
              <a:uFill>
                <a:solidFill>
                  <a:srgbClr val="FFFFFF"/>
                </a:solidFill>
              </a:uFill>
              <a:latin typeface="Arial"/>
            </a:endParaRPr>
          </a:p>
          <a:p>
            <a:pPr>
              <a:lnSpc>
                <a:spcPct val="100000"/>
              </a:lnSpc>
            </a:pPr>
            <a:r>
              <a:rPr lang="en-IN" sz="1633" spc="-1" dirty="0">
                <a:solidFill>
                  <a:srgbClr val="000000"/>
                </a:solidFill>
                <a:uFill>
                  <a:solidFill>
                    <a:srgbClr val="FFFFFF"/>
                  </a:solidFill>
                </a:uFill>
                <a:latin typeface="Arial"/>
              </a:rPr>
              <a:t>                                                             </a:t>
            </a:r>
          </a:p>
          <a:p>
            <a:pPr>
              <a:lnSpc>
                <a:spcPct val="100000"/>
              </a:lnSpc>
            </a:pPr>
            <a:endParaRPr lang="en-IN" sz="1633" spc="-1" dirty="0">
              <a:solidFill>
                <a:srgbClr val="000000"/>
              </a:solidFill>
              <a:uFill>
                <a:solidFill>
                  <a:srgbClr val="FFFFFF"/>
                </a:solidFill>
              </a:uFill>
              <a:latin typeface="Arial"/>
            </a:endParaRPr>
          </a:p>
          <a:p>
            <a:pPr>
              <a:lnSpc>
                <a:spcPct val="100000"/>
              </a:lnSpc>
            </a:pPr>
            <a:r>
              <a:rPr lang="en-IN" sz="907" spc="-1" dirty="0">
                <a:solidFill>
                  <a:srgbClr val="000000"/>
                </a:solidFill>
                <a:uFill>
                  <a:solidFill>
                    <a:srgbClr val="FFFFFF"/>
                  </a:solidFill>
                </a:uFill>
                <a:latin typeface="Arial"/>
                <a:ea typeface="DejaVu Sans"/>
              </a:rPr>
              <a:t>.</a:t>
            </a: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p:txBody>
      </p:sp>
      <p:sp>
        <p:nvSpPr>
          <p:cNvPr id="244" name="CustomShape 2"/>
          <p:cNvSpPr/>
          <p:nvPr/>
        </p:nvSpPr>
        <p:spPr>
          <a:xfrm>
            <a:off x="3698117" y="454965"/>
            <a:ext cx="5290685" cy="947098"/>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IN" sz="1452" b="1" spc="-1" dirty="0">
                <a:solidFill>
                  <a:srgbClr val="000000"/>
                </a:solidFill>
                <a:uFill>
                  <a:solidFill>
                    <a:srgbClr val="FFFFFF"/>
                  </a:solidFill>
                </a:uFill>
                <a:latin typeface="Arial"/>
                <a:ea typeface="DejaVu Sans"/>
              </a:rPr>
              <a:t>1</a:t>
            </a:r>
            <a:r>
              <a:rPr lang="en-IN" sz="1452" b="1" spc="-1" dirty="0">
                <a:solidFill>
                  <a:srgbClr val="00B0F0"/>
                </a:solidFill>
                <a:uFill>
                  <a:solidFill>
                    <a:srgbClr val="FFFFFF"/>
                  </a:solidFill>
                </a:uFill>
                <a:latin typeface="Arial"/>
                <a:ea typeface="DejaVu Sans"/>
              </a:rPr>
              <a:t>)Wannabe operator deploys </a:t>
            </a:r>
            <a:r>
              <a:rPr lang="en-IN" sz="1452" b="1" spc="-1" dirty="0" err="1">
                <a:solidFill>
                  <a:srgbClr val="00B0F0"/>
                </a:solidFill>
                <a:uFill>
                  <a:solidFill>
                    <a:srgbClr val="FFFFFF"/>
                  </a:solidFill>
                </a:uFill>
                <a:latin typeface="Arial"/>
                <a:ea typeface="DejaVu Sans"/>
              </a:rPr>
              <a:t>PantherBridge</a:t>
            </a:r>
            <a:r>
              <a:rPr lang="en-IN" sz="1452" b="1" spc="-1" dirty="0">
                <a:solidFill>
                  <a:srgbClr val="00B0F0"/>
                </a:solidFill>
                <a:uFill>
                  <a:solidFill>
                    <a:srgbClr val="FFFFFF"/>
                  </a:solidFill>
                </a:uFill>
                <a:latin typeface="Arial"/>
                <a:ea typeface="DejaVu Sans"/>
              </a:rPr>
              <a:t> contract to the </a:t>
            </a:r>
            <a:r>
              <a:rPr lang="en-IN" sz="1452" b="1" spc="-1" dirty="0" err="1">
                <a:solidFill>
                  <a:srgbClr val="00B0F0"/>
                </a:solidFill>
                <a:uFill>
                  <a:solidFill>
                    <a:srgbClr val="FFFFFF"/>
                  </a:solidFill>
                </a:uFill>
                <a:latin typeface="Arial"/>
                <a:ea typeface="DejaVu Sans"/>
              </a:rPr>
              <a:t>mainnet</a:t>
            </a:r>
            <a:endParaRPr lang="en-IN" sz="1633" spc="-1" dirty="0">
              <a:solidFill>
                <a:srgbClr val="00B0F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p:txBody>
      </p:sp>
      <p:sp>
        <p:nvSpPr>
          <p:cNvPr id="3" name="TextBox 2">
            <a:extLst>
              <a:ext uri="{FF2B5EF4-FFF2-40B4-BE49-F238E27FC236}">
                <a16:creationId xmlns:a16="http://schemas.microsoft.com/office/drawing/2014/main" id="{E48474A9-3762-3FF9-5BDF-3FA9E9577B94}"/>
              </a:ext>
            </a:extLst>
          </p:cNvPr>
          <p:cNvSpPr txBox="1"/>
          <p:nvPr/>
        </p:nvSpPr>
        <p:spPr>
          <a:xfrm>
            <a:off x="1907932" y="3310304"/>
            <a:ext cx="1723292" cy="646331"/>
          </a:xfrm>
          <a:prstGeom prst="rect">
            <a:avLst/>
          </a:prstGeom>
          <a:noFill/>
        </p:spPr>
        <p:txBody>
          <a:bodyPr wrap="square" rtlCol="0">
            <a:spAutoFit/>
          </a:bodyPr>
          <a:lstStyle/>
          <a:p>
            <a:r>
              <a:rPr lang="en-IN" dirty="0" err="1">
                <a:solidFill>
                  <a:srgbClr val="FF0000"/>
                </a:solidFill>
              </a:rPr>
              <a:t>PantherBridge</a:t>
            </a:r>
            <a:r>
              <a:rPr lang="en-IN" dirty="0">
                <a:solidFill>
                  <a:srgbClr val="FF0000"/>
                </a:solidFill>
              </a:rPr>
              <a:t> Operator</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4462463" y="443177"/>
            <a:ext cx="2983358" cy="947098"/>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IN" sz="1452" b="1" spc="-1" dirty="0">
                <a:solidFill>
                  <a:srgbClr val="000000"/>
                </a:solidFill>
                <a:uFill>
                  <a:solidFill>
                    <a:srgbClr val="FFFFFF"/>
                  </a:solidFill>
                </a:uFill>
                <a:latin typeface="Arial"/>
                <a:ea typeface="DejaVu Sans"/>
              </a:rPr>
              <a:t>2)</a:t>
            </a:r>
            <a:r>
              <a:rPr lang="en-IN" sz="1452" b="1" spc="-1" dirty="0" err="1">
                <a:solidFill>
                  <a:schemeClr val="accent1"/>
                </a:solidFill>
                <a:uFill>
                  <a:solidFill>
                    <a:srgbClr val="FFFFFF"/>
                  </a:solidFill>
                </a:uFill>
                <a:latin typeface="Arial"/>
                <a:ea typeface="DejaVu Sans"/>
              </a:rPr>
              <a:t>PantherBridge</a:t>
            </a:r>
            <a:r>
              <a:rPr lang="en-IN" sz="1452" b="1" spc="-1" dirty="0">
                <a:solidFill>
                  <a:schemeClr val="accent1"/>
                </a:solidFill>
                <a:uFill>
                  <a:solidFill>
                    <a:srgbClr val="FFFFFF"/>
                  </a:solidFill>
                </a:uFill>
                <a:latin typeface="Arial"/>
                <a:ea typeface="DejaVu Sans"/>
              </a:rPr>
              <a:t> operator creates a block</a:t>
            </a:r>
            <a:endParaRPr lang="en-IN" sz="1633" spc="-1" dirty="0">
              <a:solidFill>
                <a:schemeClr val="accent1"/>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p:txBody>
      </p:sp>
      <p:sp>
        <p:nvSpPr>
          <p:cNvPr id="246" name="CustomShape 2"/>
          <p:cNvSpPr/>
          <p:nvPr/>
        </p:nvSpPr>
        <p:spPr>
          <a:xfrm>
            <a:off x="1754363" y="1247080"/>
            <a:ext cx="8987306" cy="2999688"/>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IN" sz="907" spc="-1" dirty="0">
                <a:solidFill>
                  <a:srgbClr val="000000"/>
                </a:solidFill>
                <a:uFill>
                  <a:solidFill>
                    <a:srgbClr val="FFFFFF"/>
                  </a:solidFill>
                </a:uFill>
                <a:latin typeface="Arial"/>
                <a:ea typeface="DejaVu Sans"/>
              </a:rPr>
              <a:t>One of the operator’s many roles is to aggregate and order transactions into blocks, then to commit a hash of the </a:t>
            </a:r>
            <a:r>
              <a:rPr lang="en-IN" sz="907" spc="-1" dirty="0" err="1">
                <a:solidFill>
                  <a:srgbClr val="000000"/>
                </a:solidFill>
                <a:uFill>
                  <a:solidFill>
                    <a:srgbClr val="FFFFFF"/>
                  </a:solidFill>
                </a:uFill>
                <a:latin typeface="Arial"/>
                <a:ea typeface="DejaVu Sans"/>
              </a:rPr>
              <a:t>PantherBridge</a:t>
            </a:r>
            <a:r>
              <a:rPr lang="en-IN" sz="907" spc="-1" dirty="0">
                <a:solidFill>
                  <a:srgbClr val="000000"/>
                </a:solidFill>
                <a:uFill>
                  <a:solidFill>
                    <a:srgbClr val="FFFFFF"/>
                  </a:solidFill>
                </a:uFill>
                <a:latin typeface="Arial"/>
                <a:ea typeface="DejaVu Sans"/>
              </a:rPr>
              <a:t> block to the root chain.</a:t>
            </a:r>
            <a:endParaRPr lang="en-IN" sz="1633" spc="-1" dirty="0">
              <a:solidFill>
                <a:srgbClr val="000000"/>
              </a:solidFill>
              <a:uFill>
                <a:solidFill>
                  <a:srgbClr val="FFFFFF"/>
                </a:solidFill>
              </a:uFill>
              <a:latin typeface="Arial"/>
            </a:endParaRPr>
          </a:p>
          <a:p>
            <a:pPr>
              <a:lnSpc>
                <a:spcPct val="100000"/>
              </a:lnSpc>
            </a:pPr>
            <a:r>
              <a:rPr lang="en-IN" sz="907" spc="-1" dirty="0">
                <a:solidFill>
                  <a:srgbClr val="000000"/>
                </a:solidFill>
                <a:uFill>
                  <a:solidFill>
                    <a:srgbClr val="FFFFFF"/>
                  </a:solidFill>
                </a:uFill>
                <a:latin typeface="Arial"/>
                <a:ea typeface="DejaVu Sans"/>
              </a:rPr>
              <a:t>There are many ways to implement </a:t>
            </a:r>
            <a:r>
              <a:rPr lang="en-IN" sz="907" spc="-1" dirty="0" err="1">
                <a:solidFill>
                  <a:srgbClr val="000000"/>
                </a:solidFill>
                <a:uFill>
                  <a:solidFill>
                    <a:srgbClr val="FFFFFF"/>
                  </a:solidFill>
                </a:uFill>
                <a:latin typeface="Arial"/>
                <a:ea typeface="DejaVu Sans"/>
              </a:rPr>
              <a:t>PantherBridge</a:t>
            </a:r>
            <a:r>
              <a:rPr lang="en-IN" sz="907" spc="-1" dirty="0">
                <a:solidFill>
                  <a:srgbClr val="000000"/>
                </a:solidFill>
                <a:uFill>
                  <a:solidFill>
                    <a:srgbClr val="FFFFFF"/>
                  </a:solidFill>
                </a:uFill>
                <a:latin typeface="Arial"/>
                <a:ea typeface="DejaVu Sans"/>
              </a:rPr>
              <a:t>. Different </a:t>
            </a:r>
            <a:r>
              <a:rPr lang="en-IN" sz="907" spc="-1" dirty="0" err="1">
                <a:solidFill>
                  <a:srgbClr val="000000"/>
                </a:solidFill>
                <a:uFill>
                  <a:solidFill>
                    <a:srgbClr val="FFFFFF"/>
                  </a:solidFill>
                </a:uFill>
                <a:latin typeface="Arial"/>
                <a:ea typeface="DejaVu Sans"/>
              </a:rPr>
              <a:t>PantherBridge</a:t>
            </a:r>
            <a:r>
              <a:rPr lang="en-IN" sz="907" spc="-1" dirty="0">
                <a:solidFill>
                  <a:srgbClr val="000000"/>
                </a:solidFill>
                <a:uFill>
                  <a:solidFill>
                    <a:srgbClr val="FFFFFF"/>
                  </a:solidFill>
                </a:uFill>
                <a:latin typeface="Arial"/>
                <a:ea typeface="DejaVu Sans"/>
              </a:rPr>
              <a:t> chains can have different governance rules, different tokens, methods of storing state, etc. but all </a:t>
            </a:r>
            <a:r>
              <a:rPr lang="en-IN" sz="907" spc="-1" dirty="0" err="1">
                <a:solidFill>
                  <a:srgbClr val="000000"/>
                </a:solidFill>
                <a:uFill>
                  <a:solidFill>
                    <a:srgbClr val="FFFFFF"/>
                  </a:solidFill>
                </a:uFill>
                <a:latin typeface="Arial"/>
                <a:ea typeface="DejaVu Sans"/>
              </a:rPr>
              <a:t>PantherBridge</a:t>
            </a:r>
            <a:r>
              <a:rPr lang="en-IN" sz="907" spc="-1" dirty="0">
                <a:solidFill>
                  <a:srgbClr val="000000"/>
                </a:solidFill>
                <a:uFill>
                  <a:solidFill>
                    <a:srgbClr val="FFFFFF"/>
                  </a:solidFill>
                </a:uFill>
                <a:latin typeface="Arial"/>
                <a:ea typeface="DejaVu Sans"/>
              </a:rPr>
              <a:t> chains commit a hash periodically on to the root chain in order to inherit the security guarantees of the root chain.</a:t>
            </a:r>
          </a:p>
          <a:p>
            <a:pPr>
              <a:lnSpc>
                <a:spcPct val="100000"/>
              </a:lnSpc>
            </a:pPr>
            <a:endParaRPr lang="en-IN" sz="907" spc="-1" dirty="0">
              <a:solidFill>
                <a:srgbClr val="000000"/>
              </a:solidFill>
              <a:uFill>
                <a:solidFill>
                  <a:srgbClr val="FFFFFF"/>
                </a:solidFill>
              </a:uFill>
              <a:latin typeface="Arial"/>
            </a:endParaRPr>
          </a:p>
          <a:p>
            <a:pPr>
              <a:lnSpc>
                <a:spcPct val="100000"/>
              </a:lnSpc>
            </a:pPr>
            <a:endParaRPr lang="en-IN" sz="907" spc="-1" dirty="0">
              <a:solidFill>
                <a:srgbClr val="000000"/>
              </a:solidFill>
              <a:uFill>
                <a:solidFill>
                  <a:srgbClr val="FFFFFF"/>
                </a:solidFill>
              </a:uFill>
              <a:latin typeface="Arial"/>
            </a:endParaRPr>
          </a:p>
          <a:p>
            <a:pPr>
              <a:lnSpc>
                <a:spcPct val="100000"/>
              </a:lnSpc>
            </a:pPr>
            <a:endParaRPr lang="en-IN" sz="907" spc="-1" dirty="0">
              <a:solidFill>
                <a:srgbClr val="FF0000"/>
              </a:solidFill>
              <a:uFill>
                <a:solidFill>
                  <a:srgbClr val="FFFFFF"/>
                </a:solidFill>
              </a:uFill>
              <a:latin typeface="Arial"/>
            </a:endParaRPr>
          </a:p>
          <a:p>
            <a:pPr>
              <a:lnSpc>
                <a:spcPct val="100000"/>
              </a:lnSpc>
            </a:pPr>
            <a:r>
              <a:rPr lang="en-IN" sz="907" spc="-1" dirty="0" err="1">
                <a:solidFill>
                  <a:srgbClr val="FF0000"/>
                </a:solidFill>
                <a:uFill>
                  <a:solidFill>
                    <a:srgbClr val="FFFFFF"/>
                  </a:solidFill>
                </a:uFill>
                <a:latin typeface="Arial"/>
              </a:rPr>
              <a:t>PantherBridge</a:t>
            </a:r>
            <a:r>
              <a:rPr lang="en-IN" sz="907" spc="-1" dirty="0">
                <a:solidFill>
                  <a:srgbClr val="FF0000"/>
                </a:solidFill>
                <a:uFill>
                  <a:solidFill>
                    <a:srgbClr val="FFFFFF"/>
                  </a:solidFill>
                </a:uFill>
                <a:latin typeface="Arial"/>
              </a:rPr>
              <a:t> block                     </a:t>
            </a:r>
            <a:r>
              <a:rPr lang="en-IN" sz="907" spc="-1" dirty="0">
                <a:solidFill>
                  <a:srgbClr val="000000"/>
                </a:solidFill>
                <a:uFill>
                  <a:solidFill>
                    <a:srgbClr val="FFFFFF"/>
                  </a:solidFill>
                </a:uFill>
                <a:latin typeface="Arial"/>
              </a:rPr>
              <a:t>&lt; -----------------------------------                      </a:t>
            </a:r>
            <a:r>
              <a:rPr lang="en-IN" sz="907" spc="-1" dirty="0" err="1">
                <a:solidFill>
                  <a:srgbClr val="00B0F0"/>
                </a:solidFill>
                <a:uFill>
                  <a:solidFill>
                    <a:srgbClr val="FFFFFF"/>
                  </a:solidFill>
                </a:uFill>
                <a:latin typeface="Arial"/>
              </a:rPr>
              <a:t>PantherBridge</a:t>
            </a:r>
            <a:r>
              <a:rPr lang="en-IN" sz="907" spc="-1" dirty="0">
                <a:solidFill>
                  <a:srgbClr val="00B0F0"/>
                </a:solidFill>
                <a:uFill>
                  <a:solidFill>
                    <a:srgbClr val="FFFFFF"/>
                  </a:solidFill>
                </a:uFill>
                <a:latin typeface="Arial"/>
              </a:rPr>
              <a:t> Operator             </a:t>
            </a:r>
            <a:r>
              <a:rPr lang="en-IN" sz="907" spc="-1" dirty="0">
                <a:solidFill>
                  <a:srgbClr val="000000"/>
                </a:solidFill>
                <a:uFill>
                  <a:solidFill>
                    <a:srgbClr val="FFFFFF"/>
                  </a:solidFill>
                </a:uFill>
                <a:latin typeface="Arial"/>
              </a:rPr>
              <a:t>------------------------------------</a:t>
            </a:r>
            <a:r>
              <a:rPr lang="en-IN" sz="907" spc="-1" dirty="0">
                <a:solidFill>
                  <a:srgbClr val="00B050"/>
                </a:solidFill>
                <a:uFill>
                  <a:solidFill>
                    <a:srgbClr val="FFFFFF"/>
                  </a:solidFill>
                </a:uFill>
                <a:latin typeface="Arial"/>
                <a:sym typeface="Wingdings" panose="05000000000000000000" pitchFamily="2" charset="2"/>
              </a:rPr>
              <a:t></a:t>
            </a:r>
            <a:r>
              <a:rPr lang="en-IN" sz="907" spc="-1" dirty="0">
                <a:solidFill>
                  <a:srgbClr val="00B050"/>
                </a:solidFill>
                <a:uFill>
                  <a:solidFill>
                    <a:srgbClr val="FFFFFF"/>
                  </a:solidFill>
                </a:uFill>
                <a:latin typeface="Arial"/>
              </a:rPr>
              <a:t>                               </a:t>
            </a:r>
            <a:r>
              <a:rPr lang="en-IN" sz="907" spc="-1" dirty="0" err="1">
                <a:solidFill>
                  <a:srgbClr val="00B050"/>
                </a:solidFill>
                <a:uFill>
                  <a:solidFill>
                    <a:srgbClr val="FFFFFF"/>
                  </a:solidFill>
                </a:uFill>
                <a:latin typeface="Arial"/>
              </a:rPr>
              <a:t>Ethereum,Tron</a:t>
            </a:r>
            <a:r>
              <a:rPr lang="en-IN" sz="907" spc="-1" dirty="0">
                <a:solidFill>
                  <a:srgbClr val="00B050"/>
                </a:solidFill>
                <a:uFill>
                  <a:solidFill>
                    <a:srgbClr val="FFFFFF"/>
                  </a:solidFill>
                </a:uFill>
                <a:latin typeface="Arial"/>
              </a:rPr>
              <a:t>, </a:t>
            </a:r>
            <a:r>
              <a:rPr lang="en-IN" sz="907" spc="-1" dirty="0" err="1">
                <a:solidFill>
                  <a:srgbClr val="00B050"/>
                </a:solidFill>
                <a:uFill>
                  <a:solidFill>
                    <a:srgbClr val="FFFFFF"/>
                  </a:solidFill>
                </a:uFill>
                <a:latin typeface="Arial"/>
              </a:rPr>
              <a:t>Binance</a:t>
            </a:r>
            <a:r>
              <a:rPr lang="en-IN" sz="907" spc="-1" dirty="0">
                <a:solidFill>
                  <a:srgbClr val="00B050"/>
                </a:solidFill>
                <a:uFill>
                  <a:solidFill>
                    <a:srgbClr val="FFFFFF"/>
                  </a:solidFill>
                </a:uFill>
                <a:latin typeface="Arial"/>
              </a:rPr>
              <a:t>                                            </a:t>
            </a:r>
            <a:endParaRPr lang="en-IN" sz="1633" spc="-1" dirty="0">
              <a:solidFill>
                <a:srgbClr val="00B050"/>
              </a:solidFill>
              <a:uFill>
                <a:solidFill>
                  <a:srgbClr val="FFFFFF"/>
                </a:solidFill>
              </a:uFill>
              <a:latin typeface="Arial"/>
            </a:endParaRPr>
          </a:p>
          <a:p>
            <a:pPr>
              <a:lnSpc>
                <a:spcPct val="100000"/>
              </a:lnSpc>
            </a:pPr>
            <a:r>
              <a:rPr lang="en-IN" sz="1633" spc="-1" dirty="0">
                <a:solidFill>
                  <a:srgbClr val="FF0000"/>
                </a:solidFill>
                <a:uFill>
                  <a:solidFill>
                    <a:srgbClr val="FFFFFF"/>
                  </a:solidFill>
                </a:uFill>
                <a:latin typeface="Arial"/>
              </a:rPr>
              <a:t>                        creates </a:t>
            </a:r>
            <a:r>
              <a:rPr lang="en-IN" sz="1633" spc="-1" dirty="0" err="1">
                <a:solidFill>
                  <a:srgbClr val="FF0000"/>
                </a:solidFill>
                <a:uFill>
                  <a:solidFill>
                    <a:srgbClr val="FFFFFF"/>
                  </a:solidFill>
                </a:uFill>
                <a:latin typeface="Arial"/>
              </a:rPr>
              <a:t>PantherBridge</a:t>
            </a:r>
            <a:r>
              <a:rPr lang="en-IN" sz="1633" spc="-1" dirty="0">
                <a:solidFill>
                  <a:srgbClr val="FF0000"/>
                </a:solidFill>
                <a:uFill>
                  <a:solidFill>
                    <a:srgbClr val="FFFFFF"/>
                  </a:solidFill>
                </a:uFill>
                <a:latin typeface="Arial"/>
              </a:rPr>
              <a:t> block                          </a:t>
            </a:r>
            <a:r>
              <a:rPr lang="en-IN" sz="1633" spc="-1" dirty="0">
                <a:solidFill>
                  <a:srgbClr val="92D050"/>
                </a:solidFill>
                <a:uFill>
                  <a:solidFill>
                    <a:srgbClr val="FFFFFF"/>
                  </a:solidFill>
                </a:uFill>
                <a:latin typeface="Arial"/>
              </a:rPr>
              <a:t>commits </a:t>
            </a:r>
            <a:r>
              <a:rPr lang="en-IN" sz="1633" spc="-1" dirty="0" err="1">
                <a:solidFill>
                  <a:srgbClr val="92D050"/>
                </a:solidFill>
                <a:uFill>
                  <a:solidFill>
                    <a:srgbClr val="FFFFFF"/>
                  </a:solidFill>
                </a:uFill>
                <a:latin typeface="Arial"/>
              </a:rPr>
              <a:t>PantherBridge</a:t>
            </a:r>
            <a:r>
              <a:rPr lang="en-IN" sz="1633" spc="-1" dirty="0">
                <a:solidFill>
                  <a:srgbClr val="92D050"/>
                </a:solidFill>
                <a:uFill>
                  <a:solidFill>
                    <a:srgbClr val="FFFFFF"/>
                  </a:solidFill>
                </a:uFill>
                <a:latin typeface="Arial"/>
              </a:rPr>
              <a:t> block</a:t>
            </a:r>
          </a:p>
          <a:p>
            <a:pPr>
              <a:lnSpc>
                <a:spcPct val="100000"/>
              </a:lnSpc>
            </a:pPr>
            <a:r>
              <a:rPr lang="en-IN" sz="1633" spc="-1" dirty="0">
                <a:solidFill>
                  <a:srgbClr val="92D050"/>
                </a:solidFill>
                <a:uFill>
                  <a:solidFill>
                    <a:srgbClr val="FFFFFF"/>
                  </a:solidFill>
                </a:uFill>
                <a:latin typeface="Arial"/>
              </a:rPr>
              <a:t>                                                                                    hash to root chain</a:t>
            </a:r>
          </a:p>
          <a:p>
            <a:pPr>
              <a:lnSpc>
                <a:spcPct val="100000"/>
              </a:lnSpc>
            </a:pP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2079043" y="587854"/>
            <a:ext cx="8717872" cy="947098"/>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IN" sz="1452" b="1" spc="-1" dirty="0">
                <a:solidFill>
                  <a:srgbClr val="000000"/>
                </a:solidFill>
                <a:uFill>
                  <a:solidFill>
                    <a:srgbClr val="FFFFFF"/>
                  </a:solidFill>
                </a:uFill>
                <a:latin typeface="Arial"/>
                <a:ea typeface="DejaVu Sans"/>
              </a:rPr>
              <a:t>3)Alice, who is a new user, deposits ETH into the </a:t>
            </a:r>
            <a:r>
              <a:rPr lang="en-IN" sz="1452" b="1" spc="-1" dirty="0" err="1">
                <a:solidFill>
                  <a:srgbClr val="000000"/>
                </a:solidFill>
                <a:uFill>
                  <a:solidFill>
                    <a:srgbClr val="FFFFFF"/>
                  </a:solidFill>
                </a:uFill>
                <a:latin typeface="Arial"/>
                <a:ea typeface="DejaVu Sans"/>
              </a:rPr>
              <a:t>PantherBridge</a:t>
            </a:r>
            <a:r>
              <a:rPr lang="en-IN" sz="1452" b="1" spc="-1" dirty="0">
                <a:solidFill>
                  <a:srgbClr val="000000"/>
                </a:solidFill>
                <a:uFill>
                  <a:solidFill>
                    <a:srgbClr val="FFFFFF"/>
                  </a:solidFill>
                </a:uFill>
                <a:latin typeface="Arial"/>
                <a:ea typeface="DejaVu Sans"/>
              </a:rPr>
              <a:t> contract and is assigned </a:t>
            </a:r>
            <a:r>
              <a:rPr lang="en-IN" sz="1452" b="1" spc="-1" dirty="0" err="1">
                <a:solidFill>
                  <a:srgbClr val="000000"/>
                </a:solidFill>
                <a:uFill>
                  <a:solidFill>
                    <a:srgbClr val="FFFFFF"/>
                  </a:solidFill>
                </a:uFill>
                <a:latin typeface="Arial"/>
                <a:ea typeface="DejaVu Sans"/>
              </a:rPr>
              <a:t>PantherBridgeETH</a:t>
            </a:r>
            <a:r>
              <a:rPr lang="en-IN" sz="1452" b="1" spc="-1" dirty="0">
                <a:solidFill>
                  <a:srgbClr val="000000"/>
                </a:solidFill>
                <a:uFill>
                  <a:solidFill>
                    <a:srgbClr val="FFFFFF"/>
                  </a:solidFill>
                </a:uFill>
                <a:latin typeface="Arial"/>
                <a:ea typeface="DejaVu Sans"/>
              </a:rPr>
              <a:t> in return</a:t>
            </a: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p:txBody>
      </p:sp>
      <p:sp>
        <p:nvSpPr>
          <p:cNvPr id="250" name="CustomShape 2"/>
          <p:cNvSpPr/>
          <p:nvPr/>
        </p:nvSpPr>
        <p:spPr>
          <a:xfrm>
            <a:off x="1957162" y="2187646"/>
            <a:ext cx="9143087" cy="1010129"/>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IN" sz="1633" spc="-1" dirty="0">
                <a:solidFill>
                  <a:srgbClr val="000000"/>
                </a:solidFill>
                <a:uFill>
                  <a:solidFill>
                    <a:srgbClr val="FFFFFF"/>
                  </a:solidFill>
                </a:uFill>
                <a:latin typeface="Arial"/>
                <a:ea typeface="DejaVu Sans"/>
              </a:rPr>
              <a:t>In both of the main </a:t>
            </a:r>
            <a:r>
              <a:rPr lang="en-IN" sz="1633" spc="-1" dirty="0" err="1">
                <a:solidFill>
                  <a:srgbClr val="000000"/>
                </a:solidFill>
                <a:uFill>
                  <a:solidFill>
                    <a:srgbClr val="FFFFFF"/>
                  </a:solidFill>
                </a:uFill>
                <a:latin typeface="Arial"/>
                <a:ea typeface="DejaVu Sans"/>
              </a:rPr>
              <a:t>PantherBridge</a:t>
            </a:r>
            <a:r>
              <a:rPr lang="en-IN" sz="1633" spc="-1" dirty="0">
                <a:solidFill>
                  <a:srgbClr val="000000"/>
                </a:solidFill>
                <a:uFill>
                  <a:solidFill>
                    <a:srgbClr val="FFFFFF"/>
                  </a:solidFill>
                </a:uFill>
                <a:latin typeface="Arial"/>
                <a:ea typeface="DejaVu Sans"/>
              </a:rPr>
              <a:t> designs you can deposit any token and receive that token on the </a:t>
            </a:r>
            <a:r>
              <a:rPr lang="en-IN" sz="1633" spc="-1" dirty="0" err="1">
                <a:solidFill>
                  <a:srgbClr val="000000"/>
                </a:solidFill>
                <a:uFill>
                  <a:solidFill>
                    <a:srgbClr val="FFFFFF"/>
                  </a:solidFill>
                </a:uFill>
                <a:latin typeface="Arial"/>
                <a:ea typeface="DejaVu Sans"/>
              </a:rPr>
              <a:t>PantherBridge</a:t>
            </a:r>
            <a:r>
              <a:rPr lang="en-IN" sz="1633" spc="-1" dirty="0">
                <a:solidFill>
                  <a:srgbClr val="000000"/>
                </a:solidFill>
                <a:uFill>
                  <a:solidFill>
                    <a:srgbClr val="FFFFFF"/>
                  </a:solidFill>
                </a:uFill>
                <a:latin typeface="Arial"/>
                <a:ea typeface="DejaVu Sans"/>
              </a:rPr>
              <a:t> chain. So if Kanye deposits ETH, he’ll get </a:t>
            </a:r>
            <a:r>
              <a:rPr lang="en-IN" sz="1633" spc="-1" dirty="0" err="1">
                <a:solidFill>
                  <a:srgbClr val="000000"/>
                </a:solidFill>
                <a:uFill>
                  <a:solidFill>
                    <a:srgbClr val="FFFFFF"/>
                  </a:solidFill>
                </a:uFill>
                <a:latin typeface="Arial"/>
                <a:ea typeface="DejaVu Sans"/>
              </a:rPr>
              <a:t>PantherBridgeETH</a:t>
            </a:r>
            <a:r>
              <a:rPr lang="en-IN" sz="1633" spc="-1" dirty="0">
                <a:solidFill>
                  <a:srgbClr val="000000"/>
                </a:solidFill>
                <a:uFill>
                  <a:solidFill>
                    <a:srgbClr val="FFFFFF"/>
                  </a:solidFill>
                </a:uFill>
                <a:latin typeface="Arial"/>
                <a:ea typeface="DejaVu Sans"/>
              </a:rPr>
              <a:t>! If he deposits BTC he gets </a:t>
            </a:r>
            <a:r>
              <a:rPr lang="en-IN" sz="1633" spc="-1" dirty="0" err="1">
                <a:solidFill>
                  <a:srgbClr val="000000"/>
                </a:solidFill>
                <a:uFill>
                  <a:solidFill>
                    <a:srgbClr val="FFFFFF"/>
                  </a:solidFill>
                </a:uFill>
                <a:latin typeface="Arial"/>
                <a:ea typeface="DejaVu Sans"/>
              </a:rPr>
              <a:t>PantherBridgeBTC</a:t>
            </a:r>
            <a:endParaRPr lang="en-IN" sz="1633"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rot="21580800">
            <a:off x="1858270" y="471590"/>
            <a:ext cx="9120226" cy="5164623"/>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IN" sz="1452" b="1" spc="-1" dirty="0">
                <a:solidFill>
                  <a:srgbClr val="000000"/>
                </a:solidFill>
                <a:uFill>
                  <a:solidFill>
                    <a:srgbClr val="FFFFFF"/>
                  </a:solidFill>
                </a:uFill>
                <a:latin typeface="Arial"/>
                <a:ea typeface="DejaVu Sans"/>
              </a:rPr>
              <a:t>4: Alice sends money to Bob, who is not part of the </a:t>
            </a:r>
            <a:r>
              <a:rPr lang="en-IN" sz="1452" b="1" spc="-1" dirty="0" err="1">
                <a:solidFill>
                  <a:srgbClr val="000000"/>
                </a:solidFill>
                <a:uFill>
                  <a:solidFill>
                    <a:srgbClr val="FFFFFF"/>
                  </a:solidFill>
                </a:uFill>
                <a:latin typeface="Arial"/>
                <a:ea typeface="DejaVu Sans"/>
              </a:rPr>
              <a:t>PantherBridge</a:t>
            </a:r>
            <a:r>
              <a:rPr lang="en-IN" sz="1452" b="1" spc="-1" dirty="0">
                <a:solidFill>
                  <a:srgbClr val="000000"/>
                </a:solidFill>
                <a:uFill>
                  <a:solidFill>
                    <a:srgbClr val="FFFFFF"/>
                  </a:solidFill>
                </a:uFill>
                <a:latin typeface="Arial"/>
                <a:ea typeface="DejaVu Sans"/>
              </a:rPr>
              <a:t> smart contract already</a:t>
            </a:r>
            <a:endParaRPr lang="en-IN" sz="1633" spc="-1" dirty="0">
              <a:solidFill>
                <a:srgbClr val="000000"/>
              </a:solidFill>
              <a:uFill>
                <a:solidFill>
                  <a:srgbClr val="FFFFFF"/>
                </a:solidFill>
              </a:uFill>
              <a:latin typeface="Arial"/>
            </a:endParaRPr>
          </a:p>
          <a:p>
            <a:pPr>
              <a:lnSpc>
                <a:spcPct val="100000"/>
              </a:lnSpc>
            </a:pPr>
            <a:r>
              <a:rPr lang="en-IN" sz="1452" spc="-1" dirty="0">
                <a:solidFill>
                  <a:srgbClr val="000000"/>
                </a:solidFill>
                <a:uFill>
                  <a:solidFill>
                    <a:srgbClr val="FFFFFF"/>
                  </a:solidFill>
                </a:uFill>
                <a:latin typeface="Arial"/>
                <a:ea typeface="DejaVu Sans"/>
              </a:rPr>
              <a:t>Alice isn’t limited to sending money only to those who are already members of the </a:t>
            </a:r>
            <a:r>
              <a:rPr lang="en-IN" sz="1452" spc="-1" dirty="0" err="1">
                <a:solidFill>
                  <a:srgbClr val="000000"/>
                </a:solidFill>
                <a:uFill>
                  <a:solidFill>
                    <a:srgbClr val="FFFFFF"/>
                  </a:solidFill>
                </a:uFill>
                <a:latin typeface="Arial"/>
                <a:ea typeface="DejaVu Sans"/>
              </a:rPr>
              <a:t>PantherBridge</a:t>
            </a:r>
            <a:r>
              <a:rPr lang="en-IN" sz="1452" spc="-1" dirty="0">
                <a:solidFill>
                  <a:srgbClr val="000000"/>
                </a:solidFill>
                <a:uFill>
                  <a:solidFill>
                    <a:srgbClr val="FFFFFF"/>
                  </a:solidFill>
                </a:uFill>
                <a:latin typeface="Arial"/>
                <a:ea typeface="DejaVu Sans"/>
              </a:rPr>
              <a:t> contract! He can also send money to Bob, who is an Ethereum </a:t>
            </a:r>
            <a:r>
              <a:rPr lang="en-IN" sz="1452" spc="-1" dirty="0" err="1">
                <a:solidFill>
                  <a:srgbClr val="000000"/>
                </a:solidFill>
                <a:uFill>
                  <a:solidFill>
                    <a:srgbClr val="FFFFFF"/>
                  </a:solidFill>
                </a:uFill>
                <a:latin typeface="Arial"/>
                <a:ea typeface="DejaVu Sans"/>
              </a:rPr>
              <a:t>whale.In</a:t>
            </a:r>
            <a:r>
              <a:rPr lang="en-IN" sz="1452" spc="-1" dirty="0">
                <a:solidFill>
                  <a:srgbClr val="000000"/>
                </a:solidFill>
                <a:uFill>
                  <a:solidFill>
                    <a:srgbClr val="FFFFFF"/>
                  </a:solidFill>
                </a:uFill>
                <a:latin typeface="Arial"/>
                <a:ea typeface="DejaVu Sans"/>
              </a:rPr>
              <a:t> the </a:t>
            </a:r>
            <a:r>
              <a:rPr lang="en-IN" sz="1452" spc="-1" dirty="0" err="1">
                <a:solidFill>
                  <a:srgbClr val="000000"/>
                </a:solidFill>
                <a:uFill>
                  <a:solidFill>
                    <a:srgbClr val="FFFFFF"/>
                  </a:solidFill>
                </a:uFill>
                <a:latin typeface="Arial"/>
                <a:ea typeface="DejaVu Sans"/>
              </a:rPr>
              <a:t>PantherBridge</a:t>
            </a:r>
            <a:r>
              <a:rPr lang="en-IN" sz="1452" spc="-1" dirty="0">
                <a:solidFill>
                  <a:srgbClr val="000000"/>
                </a:solidFill>
                <a:uFill>
                  <a:solidFill>
                    <a:srgbClr val="FFFFFF"/>
                  </a:solidFill>
                </a:uFill>
                <a:latin typeface="Arial"/>
                <a:ea typeface="DejaVu Sans"/>
              </a:rPr>
              <a:t> Cash specification, each token you deposit is assigned a unique ID. These unique IDs are stored in a sparse Merkle tree. The index of the leaf that the coin is assigned to is the only place the coin can be </a:t>
            </a:r>
            <a:r>
              <a:rPr lang="en-IN" sz="1452" spc="-1" dirty="0" err="1">
                <a:solidFill>
                  <a:srgbClr val="000000"/>
                </a:solidFill>
                <a:uFill>
                  <a:solidFill>
                    <a:srgbClr val="FFFFFF"/>
                  </a:solidFill>
                </a:uFill>
                <a:latin typeface="Arial"/>
                <a:ea typeface="DejaVu Sans"/>
              </a:rPr>
              <a:t>transacted.This</a:t>
            </a:r>
            <a:r>
              <a:rPr lang="en-IN" sz="1452" spc="-1" dirty="0">
                <a:solidFill>
                  <a:srgbClr val="000000"/>
                </a:solidFill>
                <a:uFill>
                  <a:solidFill>
                    <a:srgbClr val="FFFFFF"/>
                  </a:solidFill>
                </a:uFill>
                <a:latin typeface="Arial"/>
                <a:ea typeface="DejaVu Sans"/>
              </a:rPr>
              <a:t> makes it extremely easy to check the history of the token because you know where in the tree to look.</a:t>
            </a: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p:txBody>
      </p:sp>
      <p:pic>
        <p:nvPicPr>
          <p:cNvPr id="2" name="Picture 1">
            <a:extLst>
              <a:ext uri="{FF2B5EF4-FFF2-40B4-BE49-F238E27FC236}">
                <a16:creationId xmlns:a16="http://schemas.microsoft.com/office/drawing/2014/main" id="{F270A5A9-4F9E-216D-9F1B-2138F57078DF}"/>
              </a:ext>
            </a:extLst>
          </p:cNvPr>
          <p:cNvPicPr/>
          <p:nvPr/>
        </p:nvPicPr>
        <p:blipFill>
          <a:blip r:embed="rId2"/>
          <a:stretch/>
        </p:blipFill>
        <p:spPr>
          <a:xfrm>
            <a:off x="2960164" y="2870461"/>
            <a:ext cx="6848425" cy="3007151"/>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588185" y="261269"/>
            <a:ext cx="9208730" cy="1306015"/>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IN" sz="1089" spc="-1" dirty="0">
                <a:solidFill>
                  <a:srgbClr val="000000"/>
                </a:solidFill>
                <a:uFill>
                  <a:solidFill>
                    <a:srgbClr val="FFFFFF"/>
                  </a:solidFill>
                </a:uFill>
                <a:latin typeface="Arial"/>
                <a:ea typeface="DejaVu Sans"/>
              </a:rPr>
              <a:t>Here we zoom in on the index of the token that Alice sent Bob. Alice must include the history of the token when he sends a token. If a token gets transacted many times, this history can get really large!. But for now, this is great for Bob who only has to download the histories of the tokens he cares about</a:t>
            </a: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a:p>
            <a:pPr>
              <a:lnSpc>
                <a:spcPct val="100000"/>
              </a:lnSpc>
            </a:pPr>
            <a:r>
              <a:rPr lang="en-IN" sz="907" spc="-1" dirty="0">
                <a:solidFill>
                  <a:srgbClr val="000000"/>
                </a:solidFill>
                <a:uFill>
                  <a:solidFill>
                    <a:srgbClr val="FFFFFF"/>
                  </a:solidFill>
                </a:uFill>
                <a:latin typeface="Arial"/>
                <a:ea typeface="DejaVu Sans"/>
              </a:rPr>
              <a:t>.</a:t>
            </a:r>
            <a:endParaRPr lang="en-IN" sz="1633" spc="-1" dirty="0">
              <a:solidFill>
                <a:srgbClr val="000000"/>
              </a:solidFill>
              <a:uFill>
                <a:solidFill>
                  <a:srgbClr val="FFFFFF"/>
                </a:solidFill>
              </a:uFill>
              <a:latin typeface="Arial"/>
            </a:endParaRPr>
          </a:p>
        </p:txBody>
      </p:sp>
      <p:sp>
        <p:nvSpPr>
          <p:cNvPr id="254" name="CustomShape 2"/>
          <p:cNvSpPr/>
          <p:nvPr/>
        </p:nvSpPr>
        <p:spPr>
          <a:xfrm>
            <a:off x="1784462" y="1067282"/>
            <a:ext cx="7967379" cy="4419028"/>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IN" sz="1633" spc="-1" dirty="0">
                <a:solidFill>
                  <a:srgbClr val="000000"/>
                </a:solidFill>
                <a:uFill>
                  <a:solidFill>
                    <a:srgbClr val="FFFFFF"/>
                  </a:solidFill>
                </a:uFill>
                <a:latin typeface="Arial"/>
                <a:ea typeface="DejaVu Sans"/>
              </a:rPr>
              <a:t>5: </a:t>
            </a:r>
            <a:r>
              <a:rPr lang="en-IN" sz="1089" spc="-1" dirty="0">
                <a:solidFill>
                  <a:srgbClr val="000000"/>
                </a:solidFill>
                <a:uFill>
                  <a:solidFill>
                    <a:srgbClr val="FFFFFF"/>
                  </a:solidFill>
                </a:uFill>
                <a:latin typeface="Arial"/>
                <a:ea typeface="DejaVu Sans"/>
              </a:rPr>
              <a:t>Bob has two choices: continue spending </a:t>
            </a:r>
            <a:r>
              <a:rPr lang="en-IN" sz="1089" spc="-1" dirty="0" err="1">
                <a:solidFill>
                  <a:srgbClr val="000000"/>
                </a:solidFill>
                <a:uFill>
                  <a:solidFill>
                    <a:srgbClr val="FFFFFF"/>
                  </a:solidFill>
                </a:uFill>
                <a:latin typeface="Arial"/>
                <a:ea typeface="DejaVu Sans"/>
              </a:rPr>
              <a:t>PantherBridgeETH</a:t>
            </a:r>
            <a:r>
              <a:rPr lang="en-IN" sz="1089" spc="-1" dirty="0">
                <a:solidFill>
                  <a:srgbClr val="000000"/>
                </a:solidFill>
                <a:uFill>
                  <a:solidFill>
                    <a:srgbClr val="FFFFFF"/>
                  </a:solidFill>
                </a:uFill>
                <a:latin typeface="Arial"/>
                <a:ea typeface="DejaVu Sans"/>
              </a:rPr>
              <a:t> or create an exit transaction to redeem for ETH on the root chain.</a:t>
            </a:r>
            <a:endParaRPr lang="en-IN" sz="1633" spc="-1" dirty="0">
              <a:solidFill>
                <a:srgbClr val="000000"/>
              </a:solidFill>
              <a:uFill>
                <a:solidFill>
                  <a:srgbClr val="FFFFFF"/>
                </a:solidFill>
              </a:uFill>
              <a:latin typeface="Arial"/>
            </a:endParaRPr>
          </a:p>
          <a:p>
            <a:pPr>
              <a:lnSpc>
                <a:spcPct val="100000"/>
              </a:lnSpc>
            </a:pPr>
            <a:r>
              <a:rPr lang="en-IN" sz="1089" spc="-1" dirty="0">
                <a:solidFill>
                  <a:srgbClr val="000000"/>
                </a:solidFill>
                <a:uFill>
                  <a:solidFill>
                    <a:srgbClr val="FFFFFF"/>
                  </a:solidFill>
                </a:uFill>
                <a:latin typeface="Arial"/>
                <a:ea typeface="DejaVu Sans"/>
              </a:rPr>
              <a:t>Bob doesn’t need to submit a message to the operator for membership in the </a:t>
            </a:r>
            <a:r>
              <a:rPr lang="en-IN" sz="1089" spc="-1" dirty="0" err="1">
                <a:solidFill>
                  <a:srgbClr val="000000"/>
                </a:solidFill>
                <a:uFill>
                  <a:solidFill>
                    <a:srgbClr val="FFFFFF"/>
                  </a:solidFill>
                </a:uFill>
                <a:latin typeface="Arial"/>
                <a:ea typeface="DejaVu Sans"/>
              </a:rPr>
              <a:t>PantherBridge</a:t>
            </a:r>
            <a:r>
              <a:rPr lang="en-IN" sz="1089" spc="-1" dirty="0">
                <a:solidFill>
                  <a:srgbClr val="000000"/>
                </a:solidFill>
                <a:uFill>
                  <a:solidFill>
                    <a:srgbClr val="FFFFFF"/>
                  </a:solidFill>
                </a:uFill>
                <a:latin typeface="Arial"/>
                <a:ea typeface="DejaVu Sans"/>
              </a:rPr>
              <a:t> contract in order to exit his </a:t>
            </a:r>
            <a:r>
              <a:rPr lang="en-IN" sz="1089" spc="-1" dirty="0" err="1">
                <a:solidFill>
                  <a:srgbClr val="000000"/>
                </a:solidFill>
                <a:uFill>
                  <a:solidFill>
                    <a:srgbClr val="FFFFFF"/>
                  </a:solidFill>
                </a:uFill>
                <a:latin typeface="Arial"/>
                <a:ea typeface="DejaVu Sans"/>
              </a:rPr>
              <a:t>PantherBridgeETH</a:t>
            </a:r>
            <a:r>
              <a:rPr lang="en-IN" sz="1089" spc="-1" dirty="0">
                <a:solidFill>
                  <a:srgbClr val="000000"/>
                </a:solidFill>
                <a:uFill>
                  <a:solidFill>
                    <a:srgbClr val="FFFFFF"/>
                  </a:solidFill>
                </a:uFill>
                <a:latin typeface="Arial"/>
                <a:ea typeface="DejaVu Sans"/>
              </a:rPr>
              <a:t> into ETH. Bob wants to immediately tumble his tokens for anonymity, so he doesn’t want to continue transacting his </a:t>
            </a:r>
            <a:r>
              <a:rPr lang="en-IN" sz="1089" spc="-1" dirty="0" err="1">
                <a:solidFill>
                  <a:srgbClr val="000000"/>
                </a:solidFill>
                <a:uFill>
                  <a:solidFill>
                    <a:srgbClr val="FFFFFF"/>
                  </a:solidFill>
                </a:uFill>
                <a:latin typeface="Arial"/>
                <a:ea typeface="DejaVu Sans"/>
              </a:rPr>
              <a:t>PantherBridgeETH</a:t>
            </a:r>
            <a:r>
              <a:rPr lang="en-IN" sz="1089" spc="-1" dirty="0">
                <a:solidFill>
                  <a:srgbClr val="000000"/>
                </a:solidFill>
                <a:uFill>
                  <a:solidFill>
                    <a:srgbClr val="FFFFFF"/>
                  </a:solidFill>
                </a:uFill>
                <a:latin typeface="Arial"/>
                <a:ea typeface="DejaVu Sans"/>
              </a:rPr>
              <a:t>. He gets a history of the token to prove ownership and includes it in an exit request to the </a:t>
            </a:r>
            <a:r>
              <a:rPr lang="en-IN" sz="1089" spc="-1" dirty="0" err="1">
                <a:solidFill>
                  <a:srgbClr val="000000"/>
                </a:solidFill>
                <a:uFill>
                  <a:solidFill>
                    <a:srgbClr val="FFFFFF"/>
                  </a:solidFill>
                </a:uFill>
                <a:latin typeface="Arial"/>
                <a:ea typeface="DejaVu Sans"/>
              </a:rPr>
              <a:t>PantherBridge</a:t>
            </a:r>
            <a:r>
              <a:rPr lang="en-IN" sz="1089" spc="-1" dirty="0">
                <a:solidFill>
                  <a:srgbClr val="000000"/>
                </a:solidFill>
                <a:uFill>
                  <a:solidFill>
                    <a:srgbClr val="FFFFFF"/>
                  </a:solidFill>
                </a:uFill>
                <a:latin typeface="Arial"/>
                <a:ea typeface="DejaVu Sans"/>
              </a:rPr>
              <a:t> contract. His exit transaction also includes gas fees and a bond as a security deposit against lying. Everything checks out, nobody challenges Bob, and he redeems his </a:t>
            </a:r>
            <a:r>
              <a:rPr lang="en-IN" sz="1089" spc="-1" dirty="0" err="1">
                <a:solidFill>
                  <a:srgbClr val="000000"/>
                </a:solidFill>
                <a:uFill>
                  <a:solidFill>
                    <a:srgbClr val="FFFFFF"/>
                  </a:solidFill>
                </a:uFill>
                <a:latin typeface="Arial"/>
                <a:ea typeface="DejaVu Sans"/>
              </a:rPr>
              <a:t>PantherBridgeETH</a:t>
            </a:r>
            <a:r>
              <a:rPr lang="en-IN" sz="1089" spc="-1" dirty="0">
                <a:solidFill>
                  <a:srgbClr val="000000"/>
                </a:solidFill>
                <a:uFill>
                  <a:solidFill>
                    <a:srgbClr val="FFFFFF"/>
                  </a:solidFill>
                </a:uFill>
                <a:latin typeface="Arial"/>
                <a:ea typeface="DejaVu Sans"/>
              </a:rPr>
              <a:t> for ETH on the root chain.</a:t>
            </a: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AFEA0-6A4F-1969-4BE0-37684344C0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28B5BD-91CA-4A0E-34DA-83770CBFCFB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13836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7630F-3FA3-8A5A-3D9B-55F11BB56BA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F49EF96-0FE0-A734-E4DC-54D3D4B87C4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29211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604</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Panther Bridge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Panther Bridge</dc:title>
  <dc:creator>Suhas Aggarwal</dc:creator>
  <cp:lastModifiedBy>Suhas Aggarwal</cp:lastModifiedBy>
  <cp:revision>1</cp:revision>
  <dcterms:created xsi:type="dcterms:W3CDTF">2022-08-09T09:53:51Z</dcterms:created>
  <dcterms:modified xsi:type="dcterms:W3CDTF">2022-08-09T10:18:55Z</dcterms:modified>
</cp:coreProperties>
</file>