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65" autoAdjust="0"/>
  </p:normalViewPr>
  <p:slideViewPr>
    <p:cSldViewPr>
      <p:cViewPr varScale="1">
        <p:scale>
          <a:sx n="54" d="100"/>
          <a:sy n="5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DBEB2-ECE4-48D6-9DC4-FFA665D3167C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AEF74-B898-4F0F-BD3F-2BEF09271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9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Compatibility among different Oss and Browsers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OS: Windows/Linux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Browsers: Firefox 3.5 or above/ IE 9.0 or above/chrome 11.0 or above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Usability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the users with the least buttons but the most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in a cartoon style.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Performance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most cases when the network speed is OK(&gt;100k/s), the input will be answered in less than 3 seconds.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Security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Free of ordinary SQL injections(tested by other teams).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AEF74-B898-4F0F-BD3F-2BEF092711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ck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ESP-Game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1624" y="3356992"/>
            <a:ext cx="6400800" cy="2664296"/>
          </a:xfrm>
        </p:spPr>
        <p:txBody>
          <a:bodyPr/>
          <a:lstStyle/>
          <a:p>
            <a:r>
              <a:rPr lang="zh-CN" altLang="en-US" dirty="0" smtClean="0"/>
              <a:t>叶如锐</a:t>
            </a:r>
            <a:r>
              <a:rPr lang="en-US" altLang="zh-CN" dirty="0" smtClean="0"/>
              <a:t>	5080379127</a:t>
            </a:r>
          </a:p>
          <a:p>
            <a:r>
              <a:rPr lang="zh-CN" altLang="en-US" dirty="0"/>
              <a:t>朱新</a:t>
            </a:r>
            <a:r>
              <a:rPr lang="zh-CN" altLang="en-US" dirty="0" smtClean="0"/>
              <a:t>宇</a:t>
            </a:r>
            <a:r>
              <a:rPr lang="en-US" altLang="zh-CN" dirty="0" smtClean="0"/>
              <a:t>	5080379135</a:t>
            </a:r>
          </a:p>
          <a:p>
            <a:r>
              <a:rPr lang="zh-CN" altLang="en-US" dirty="0"/>
              <a:t>胡</a:t>
            </a:r>
            <a:r>
              <a:rPr lang="zh-CN" altLang="en-US" dirty="0" smtClean="0"/>
              <a:t>畔</a:t>
            </a:r>
            <a:r>
              <a:rPr lang="en-US" altLang="zh-CN" dirty="0" smtClean="0"/>
              <a:t>	5080379118</a:t>
            </a:r>
          </a:p>
          <a:p>
            <a:r>
              <a:rPr lang="zh-CN" altLang="en-US" dirty="0" smtClean="0"/>
              <a:t>袁卉欣</a:t>
            </a:r>
            <a:r>
              <a:rPr lang="en-US" altLang="zh-CN" dirty="0" smtClean="0"/>
              <a:t>	5080379129</a:t>
            </a:r>
          </a:p>
        </p:txBody>
      </p:sp>
    </p:spTree>
    <p:extLst>
      <p:ext uri="{BB962C8B-B14F-4D97-AF65-F5344CB8AC3E}">
        <p14:creationId xmlns:p14="http://schemas.microsoft.com/office/powerpoint/2010/main" val="337565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Pulling images from other site(</a:t>
            </a:r>
            <a:r>
              <a:rPr lang="en-US" altLang="zh-CN" dirty="0" smtClean="0">
                <a:hlinkClick r:id="rId2"/>
              </a:rPr>
              <a:t>www.flickr.com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User registration</a:t>
            </a:r>
          </a:p>
          <a:p>
            <a:pPr lvl="0"/>
            <a:r>
              <a:rPr lang="en-US" altLang="zh-CN" dirty="0" smtClean="0"/>
              <a:t>Top pairs</a:t>
            </a:r>
            <a:endParaRPr lang="en-US" altLang="zh-CN" dirty="0"/>
          </a:p>
          <a:p>
            <a:pPr lvl="0"/>
            <a:r>
              <a:rPr lang="en-US" altLang="zh-CN" dirty="0"/>
              <a:t>Off-limits </a:t>
            </a:r>
            <a:r>
              <a:rPr lang="en-US" altLang="zh-CN" dirty="0" smtClean="0"/>
              <a:t>words</a:t>
            </a:r>
          </a:p>
          <a:p>
            <a:pPr lvl="0"/>
            <a:r>
              <a:rPr lang="en-US" altLang="zh-CN" dirty="0"/>
              <a:t>Pass </a:t>
            </a:r>
            <a:r>
              <a:rPr lang="en-US" altLang="zh-CN" dirty="0" smtClean="0"/>
              <a:t>photos</a:t>
            </a:r>
          </a:p>
          <a:p>
            <a:pPr lvl="0"/>
            <a:r>
              <a:rPr lang="en-US" altLang="zh-CN" dirty="0"/>
              <a:t>Show labeled photos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Functionalities Fulfilled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37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/>
          <a:lstStyle/>
          <a:p>
            <a:r>
              <a:rPr lang="en-US" altLang="zh-CN" dirty="0"/>
              <a:t>Compatibility among different Oss and </a:t>
            </a:r>
            <a:r>
              <a:rPr lang="en-US" altLang="zh-CN" dirty="0" smtClean="0"/>
              <a:t>Browsers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Usability</a:t>
            </a:r>
          </a:p>
          <a:p>
            <a:endParaRPr lang="en-US" altLang="zh-CN" dirty="0"/>
          </a:p>
          <a:p>
            <a:r>
              <a:rPr lang="en-US" altLang="zh-CN" dirty="0"/>
              <a:t>Security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Non-functional 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1.6.1</a:t>
            </a:r>
          </a:p>
          <a:p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 5.1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/>
              <a:t>PHP </a:t>
            </a:r>
            <a:r>
              <a:rPr lang="en-US" altLang="zh-CN" dirty="0"/>
              <a:t>5.1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Main </a:t>
            </a:r>
            <a:r>
              <a:rPr lang="en-US" altLang="zh-CN" b="1" dirty="0"/>
              <a:t>Developing </a:t>
            </a:r>
            <a:r>
              <a:rPr lang="en-US" altLang="zh-CN" b="1" dirty="0" smtClean="0"/>
              <a:t>Software/Kits 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8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659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Interaction between server and client: JSON</a:t>
            </a:r>
          </a:p>
          <a:p>
            <a:endParaRPr lang="en-US" altLang="zh-CN" dirty="0"/>
          </a:p>
          <a:p>
            <a:r>
              <a:rPr lang="en-US" altLang="zh-CN" dirty="0" smtClean="0"/>
              <a:t>Synchronization between players: Database</a:t>
            </a:r>
          </a:p>
          <a:p>
            <a:endParaRPr lang="en-US" altLang="zh-CN" dirty="0"/>
          </a:p>
          <a:p>
            <a:r>
              <a:rPr lang="en-US" altLang="zh-CN" dirty="0" smtClean="0"/>
              <a:t>Asynchronously fresh the page: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Ajax</a:t>
            </a:r>
          </a:p>
          <a:p>
            <a:endParaRPr lang="en-US" altLang="zh-CN" dirty="0"/>
          </a:p>
          <a:p>
            <a:r>
              <a:rPr lang="en-US" altLang="zh-CN" dirty="0" smtClean="0"/>
              <a:t>Maintenance of states: Session</a:t>
            </a:r>
          </a:p>
          <a:p>
            <a:endParaRPr lang="en-US" altLang="zh-CN" dirty="0"/>
          </a:p>
          <a:p>
            <a:r>
              <a:rPr lang="en-US" altLang="zh-CN" dirty="0" smtClean="0"/>
              <a:t>Free of ordinary SQL injections: PHP </a:t>
            </a:r>
            <a:r>
              <a:rPr lang="en-US" altLang="zh-CN" dirty="0" err="1" smtClean="0"/>
              <a:t>addslashes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Implementation 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3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5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</TotalTime>
  <Words>89</Words>
  <Application>Microsoft Office PowerPoint</Application>
  <PresentationFormat>全屏显示(4:3)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ESP-Game</vt:lpstr>
      <vt:lpstr>Functionalities Fulfilled</vt:lpstr>
      <vt:lpstr>Non-functional Requirements</vt:lpstr>
      <vt:lpstr>Main Developing Software/Kits  </vt:lpstr>
      <vt:lpstr>Key Implementation Issues</vt:lpstr>
      <vt:lpstr>Demo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ESP-Game</dc:title>
  <dc:creator>HU Pan</dc:creator>
  <cp:lastModifiedBy>HU Pan</cp:lastModifiedBy>
  <cp:revision>21</cp:revision>
  <dcterms:created xsi:type="dcterms:W3CDTF">2011-06-13T06:59:00Z</dcterms:created>
  <dcterms:modified xsi:type="dcterms:W3CDTF">2011-06-13T07:33:44Z</dcterms:modified>
</cp:coreProperties>
</file>