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9" r:id="rId3"/>
    <p:sldId id="28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EC248-D5EC-480C-B4EF-D3BDAF17E8FA}" v="18" dt="2020-11-06T00:30:01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55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has Aggarwal" userId="02b19ab9a585814f" providerId="LiveId" clId="{030EC248-D5EC-480C-B4EF-D3BDAF17E8FA}"/>
    <pc:docChg chg="undo custSel delSld modSld sldOrd modMainMaster modShowInfo">
      <pc:chgData name="Suhas Aggarwal" userId="02b19ab9a585814f" providerId="LiveId" clId="{030EC248-D5EC-480C-B4EF-D3BDAF17E8FA}" dt="2020-11-06T01:28:05.053" v="289" actId="1076"/>
      <pc:docMkLst>
        <pc:docMk/>
      </pc:docMkLst>
      <pc:sldChg chg="addSp delSp modSp mod modTransition setBg delAnim">
        <pc:chgData name="Suhas Aggarwal" userId="02b19ab9a585814f" providerId="LiveId" clId="{030EC248-D5EC-480C-B4EF-D3BDAF17E8FA}" dt="2020-11-06T01:28:05.053" v="289" actId="1076"/>
        <pc:sldMkLst>
          <pc:docMk/>
          <pc:sldMk cId="3471037263" sldId="256"/>
        </pc:sldMkLst>
        <pc:spChg chg="del">
          <ac:chgData name="Suhas Aggarwal" userId="02b19ab9a585814f" providerId="LiveId" clId="{030EC248-D5EC-480C-B4EF-D3BDAF17E8FA}" dt="2020-11-06T01:21:41.334" v="206" actId="478"/>
          <ac:spMkLst>
            <pc:docMk/>
            <pc:sldMk cId="3471037263" sldId="256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1:44.205" v="207" actId="478"/>
          <ac:spMkLst>
            <pc:docMk/>
            <pc:sldMk cId="3471037263" sldId="256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18:40.179" v="133" actId="478"/>
          <ac:picMkLst>
            <pc:docMk/>
            <pc:sldMk cId="3471037263" sldId="256"/>
            <ac:picMk id="4" creationId="{7CA9A84F-7370-49B0-9438-1DEDBC5ADC78}"/>
          </ac:picMkLst>
        </pc:picChg>
        <pc:picChg chg="add mod">
          <ac:chgData name="Suhas Aggarwal" userId="02b19ab9a585814f" providerId="LiveId" clId="{030EC248-D5EC-480C-B4EF-D3BDAF17E8FA}" dt="2020-11-06T01:28:05.053" v="289" actId="1076"/>
          <ac:picMkLst>
            <pc:docMk/>
            <pc:sldMk cId="3471037263" sldId="256"/>
            <ac:picMk id="1026" creationId="{1980133D-B00D-46FB-BCBA-6454F146D17E}"/>
          </ac:picMkLst>
        </pc:picChg>
        <pc:picChg chg="add mod">
          <ac:chgData name="Suhas Aggarwal" userId="02b19ab9a585814f" providerId="LiveId" clId="{030EC248-D5EC-480C-B4EF-D3BDAF17E8FA}" dt="2020-11-06T01:28:02.627" v="288" actId="1076"/>
          <ac:picMkLst>
            <pc:docMk/>
            <pc:sldMk cId="3471037263" sldId="256"/>
            <ac:picMk id="1028" creationId="{54D6F71F-6598-446B-9B3D-5A2756BF2920}"/>
          </ac:picMkLst>
        </pc:picChg>
      </pc:sldChg>
      <pc:sldChg chg="delSp modSp mod modTransition delAnim modAnim">
        <pc:chgData name="Suhas Aggarwal" userId="02b19ab9a585814f" providerId="LiveId" clId="{030EC248-D5EC-480C-B4EF-D3BDAF17E8FA}" dt="2020-11-06T01:22:13.212" v="213" actId="478"/>
        <pc:sldMkLst>
          <pc:docMk/>
          <pc:sldMk cId="1770796191" sldId="257"/>
        </pc:sldMkLst>
        <pc:spChg chg="del">
          <ac:chgData name="Suhas Aggarwal" userId="02b19ab9a585814f" providerId="LiveId" clId="{030EC248-D5EC-480C-B4EF-D3BDAF17E8FA}" dt="2020-11-06T01:22:13.212" v="213" actId="478"/>
          <ac:spMkLst>
            <pc:docMk/>
            <pc:sldMk cId="1770796191" sldId="257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2:08.915" v="212" actId="478"/>
          <ac:spMkLst>
            <pc:docMk/>
            <pc:sldMk cId="1770796191" sldId="257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19:11.466" v="142" actId="478"/>
          <ac:picMkLst>
            <pc:docMk/>
            <pc:sldMk cId="1770796191" sldId="257"/>
            <ac:picMk id="4" creationId="{7CA9A84F-7370-49B0-9438-1DEDBC5ADC78}"/>
          </ac:picMkLst>
        </pc:picChg>
      </pc:sldChg>
      <pc:sldChg chg="delSp modSp mod modTransition delAnim modAnim">
        <pc:chgData name="Suhas Aggarwal" userId="02b19ab9a585814f" providerId="LiveId" clId="{030EC248-D5EC-480C-B4EF-D3BDAF17E8FA}" dt="2020-11-06T01:22:20.721" v="215" actId="478"/>
        <pc:sldMkLst>
          <pc:docMk/>
          <pc:sldMk cId="3139045072" sldId="258"/>
        </pc:sldMkLst>
        <pc:spChg chg="del">
          <ac:chgData name="Suhas Aggarwal" userId="02b19ab9a585814f" providerId="LiveId" clId="{030EC248-D5EC-480C-B4EF-D3BDAF17E8FA}" dt="2020-11-06T01:22:17.268" v="214" actId="478"/>
          <ac:spMkLst>
            <pc:docMk/>
            <pc:sldMk cId="3139045072" sldId="258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2:20.721" v="215" actId="478"/>
          <ac:spMkLst>
            <pc:docMk/>
            <pc:sldMk cId="3139045072" sldId="258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19:14.912" v="144" actId="478"/>
          <ac:picMkLst>
            <pc:docMk/>
            <pc:sldMk cId="3139045072" sldId="258"/>
            <ac:picMk id="4" creationId="{7CA9A84F-7370-49B0-9438-1DEDBC5ADC78}"/>
          </ac:picMkLst>
        </pc:picChg>
      </pc:sldChg>
      <pc:sldChg chg="delSp mod modTransition delAnim modAnim">
        <pc:chgData name="Suhas Aggarwal" userId="02b19ab9a585814f" providerId="LiveId" clId="{030EC248-D5EC-480C-B4EF-D3BDAF17E8FA}" dt="2020-11-06T01:22:29.145" v="217" actId="478"/>
        <pc:sldMkLst>
          <pc:docMk/>
          <pc:sldMk cId="2988715157" sldId="259"/>
        </pc:sldMkLst>
        <pc:spChg chg="del">
          <ac:chgData name="Suhas Aggarwal" userId="02b19ab9a585814f" providerId="LiveId" clId="{030EC248-D5EC-480C-B4EF-D3BDAF17E8FA}" dt="2020-11-06T01:22:26.407" v="216" actId="478"/>
          <ac:spMkLst>
            <pc:docMk/>
            <pc:sldMk cId="2988715157" sldId="259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2:29.145" v="217" actId="478"/>
          <ac:spMkLst>
            <pc:docMk/>
            <pc:sldMk cId="2988715157" sldId="259"/>
            <ac:spMk id="3" creationId="{14789C20-9CA1-4187-A534-C994C26DE0FC}"/>
          </ac:spMkLst>
        </pc:spChg>
        <pc:picChg chg="del">
          <ac:chgData name="Suhas Aggarwal" userId="02b19ab9a585814f" providerId="LiveId" clId="{030EC248-D5EC-480C-B4EF-D3BDAF17E8FA}" dt="2020-11-06T01:19:19.676" v="145" actId="478"/>
          <ac:picMkLst>
            <pc:docMk/>
            <pc:sldMk cId="2988715157" sldId="259"/>
            <ac:picMk id="4" creationId="{7CA9A84F-7370-49B0-9438-1DEDBC5ADC78}"/>
          </ac:picMkLst>
        </pc:picChg>
      </pc:sldChg>
      <pc:sldChg chg="delSp modSp mod modTransition delAnim modAnim">
        <pc:chgData name="Suhas Aggarwal" userId="02b19ab9a585814f" providerId="LiveId" clId="{030EC248-D5EC-480C-B4EF-D3BDAF17E8FA}" dt="2020-11-06T01:22:35.389" v="219" actId="478"/>
        <pc:sldMkLst>
          <pc:docMk/>
          <pc:sldMk cId="531193333" sldId="260"/>
        </pc:sldMkLst>
        <pc:spChg chg="del">
          <ac:chgData name="Suhas Aggarwal" userId="02b19ab9a585814f" providerId="LiveId" clId="{030EC248-D5EC-480C-B4EF-D3BDAF17E8FA}" dt="2020-11-06T01:22:33.702" v="218" actId="478"/>
          <ac:spMkLst>
            <pc:docMk/>
            <pc:sldMk cId="531193333" sldId="260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2:35.389" v="219" actId="478"/>
          <ac:spMkLst>
            <pc:docMk/>
            <pc:sldMk cId="531193333" sldId="260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19:24.442" v="147" actId="478"/>
          <ac:picMkLst>
            <pc:docMk/>
            <pc:sldMk cId="531193333" sldId="260"/>
            <ac:picMk id="4" creationId="{7CA9A84F-7370-49B0-9438-1DEDBC5ADC78}"/>
          </ac:picMkLst>
        </pc:picChg>
      </pc:sldChg>
      <pc:sldChg chg="delSp modSp mod modTransition delAnim modAnim">
        <pc:chgData name="Suhas Aggarwal" userId="02b19ab9a585814f" providerId="LiveId" clId="{030EC248-D5EC-480C-B4EF-D3BDAF17E8FA}" dt="2020-11-06T01:22:41.243" v="221" actId="478"/>
        <pc:sldMkLst>
          <pc:docMk/>
          <pc:sldMk cId="1746615101" sldId="261"/>
        </pc:sldMkLst>
        <pc:spChg chg="del">
          <ac:chgData name="Suhas Aggarwal" userId="02b19ab9a585814f" providerId="LiveId" clId="{030EC248-D5EC-480C-B4EF-D3BDAF17E8FA}" dt="2020-11-06T01:22:39.084" v="220" actId="478"/>
          <ac:spMkLst>
            <pc:docMk/>
            <pc:sldMk cId="1746615101" sldId="261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2:41.243" v="221" actId="478"/>
          <ac:spMkLst>
            <pc:docMk/>
            <pc:sldMk cId="1746615101" sldId="261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19:28.192" v="149" actId="478"/>
          <ac:picMkLst>
            <pc:docMk/>
            <pc:sldMk cId="1746615101" sldId="261"/>
            <ac:picMk id="4" creationId="{7CA9A84F-7370-49B0-9438-1DEDBC5ADC78}"/>
          </ac:picMkLst>
        </pc:picChg>
      </pc:sldChg>
      <pc:sldChg chg="delSp modSp mod modTransition delAnim modAnim">
        <pc:chgData name="Suhas Aggarwal" userId="02b19ab9a585814f" providerId="LiveId" clId="{030EC248-D5EC-480C-B4EF-D3BDAF17E8FA}" dt="2020-11-06T01:19:33.223" v="151" actId="478"/>
        <pc:sldMkLst>
          <pc:docMk/>
          <pc:sldMk cId="719360647" sldId="262"/>
        </pc:sldMkLst>
        <pc:picChg chg="del mod">
          <ac:chgData name="Suhas Aggarwal" userId="02b19ab9a585814f" providerId="LiveId" clId="{030EC248-D5EC-480C-B4EF-D3BDAF17E8FA}" dt="2020-11-06T01:19:33.223" v="151" actId="478"/>
          <ac:picMkLst>
            <pc:docMk/>
            <pc:sldMk cId="719360647" sldId="262"/>
            <ac:picMk id="4" creationId="{7CA9A84F-7370-49B0-9438-1DEDBC5ADC78}"/>
          </ac:picMkLst>
        </pc:picChg>
      </pc:sldChg>
      <pc:sldChg chg="delSp modSp mod modTransition delAnim modAnim">
        <pc:chgData name="Suhas Aggarwal" userId="02b19ab9a585814f" providerId="LiveId" clId="{030EC248-D5EC-480C-B4EF-D3BDAF17E8FA}" dt="2020-11-06T01:23:11.772" v="226" actId="478"/>
        <pc:sldMkLst>
          <pc:docMk/>
          <pc:sldMk cId="1657858150" sldId="263"/>
        </pc:sldMkLst>
        <pc:spChg chg="del mod">
          <ac:chgData name="Suhas Aggarwal" userId="02b19ab9a585814f" providerId="LiveId" clId="{030EC248-D5EC-480C-B4EF-D3BDAF17E8FA}" dt="2020-11-06T01:23:05.996" v="224" actId="478"/>
          <ac:spMkLst>
            <pc:docMk/>
            <pc:sldMk cId="1657858150" sldId="263"/>
            <ac:spMk id="2" creationId="{4C6CAC45-6FCB-4853-B295-FBEA0D355BDB}"/>
          </ac:spMkLst>
        </pc:spChg>
        <pc:spChg chg="del mod">
          <ac:chgData name="Suhas Aggarwal" userId="02b19ab9a585814f" providerId="LiveId" clId="{030EC248-D5EC-480C-B4EF-D3BDAF17E8FA}" dt="2020-11-06T01:23:11.772" v="226" actId="478"/>
          <ac:spMkLst>
            <pc:docMk/>
            <pc:sldMk cId="1657858150" sldId="263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19:37.140" v="153" actId="478"/>
          <ac:picMkLst>
            <pc:docMk/>
            <pc:sldMk cId="1657858150" sldId="263"/>
            <ac:picMk id="4" creationId="{7CA9A84F-7370-49B0-9438-1DEDBC5ADC78}"/>
          </ac:picMkLst>
        </pc:picChg>
      </pc:sldChg>
      <pc:sldChg chg="delSp modSp mod modTransition delAnim modAnim">
        <pc:chgData name="Suhas Aggarwal" userId="02b19ab9a585814f" providerId="LiveId" clId="{030EC248-D5EC-480C-B4EF-D3BDAF17E8FA}" dt="2020-11-06T01:23:25.406" v="229" actId="478"/>
        <pc:sldMkLst>
          <pc:docMk/>
          <pc:sldMk cId="1047329926" sldId="264"/>
        </pc:sldMkLst>
        <pc:spChg chg="del mod">
          <ac:chgData name="Suhas Aggarwal" userId="02b19ab9a585814f" providerId="LiveId" clId="{030EC248-D5EC-480C-B4EF-D3BDAF17E8FA}" dt="2020-11-06T01:23:23.666" v="228" actId="478"/>
          <ac:spMkLst>
            <pc:docMk/>
            <pc:sldMk cId="1047329926" sldId="264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3:25.406" v="229" actId="478"/>
          <ac:spMkLst>
            <pc:docMk/>
            <pc:sldMk cId="1047329926" sldId="264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19:42.173" v="155" actId="478"/>
          <ac:picMkLst>
            <pc:docMk/>
            <pc:sldMk cId="1047329926" sldId="264"/>
            <ac:picMk id="4" creationId="{7CA9A84F-7370-49B0-9438-1DEDBC5ADC78}"/>
          </ac:picMkLst>
        </pc:picChg>
      </pc:sldChg>
      <pc:sldChg chg="delSp modSp mod modTransition delAnim modAnim">
        <pc:chgData name="Suhas Aggarwal" userId="02b19ab9a585814f" providerId="LiveId" clId="{030EC248-D5EC-480C-B4EF-D3BDAF17E8FA}" dt="2020-11-06T01:23:35.618" v="233" actId="478"/>
        <pc:sldMkLst>
          <pc:docMk/>
          <pc:sldMk cId="1071534962" sldId="265"/>
        </pc:sldMkLst>
        <pc:spChg chg="del mod">
          <ac:chgData name="Suhas Aggarwal" userId="02b19ab9a585814f" providerId="LiveId" clId="{030EC248-D5EC-480C-B4EF-D3BDAF17E8FA}" dt="2020-11-06T01:23:32.871" v="231" actId="478"/>
          <ac:spMkLst>
            <pc:docMk/>
            <pc:sldMk cId="1071534962" sldId="265"/>
            <ac:spMk id="2" creationId="{4C6CAC45-6FCB-4853-B295-FBEA0D355BDB}"/>
          </ac:spMkLst>
        </pc:spChg>
        <pc:spChg chg="del mod">
          <ac:chgData name="Suhas Aggarwal" userId="02b19ab9a585814f" providerId="LiveId" clId="{030EC248-D5EC-480C-B4EF-D3BDAF17E8FA}" dt="2020-11-06T01:23:35.618" v="233" actId="478"/>
          <ac:spMkLst>
            <pc:docMk/>
            <pc:sldMk cId="1071534962" sldId="265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19:47.500" v="157" actId="478"/>
          <ac:picMkLst>
            <pc:docMk/>
            <pc:sldMk cId="1071534962" sldId="265"/>
            <ac:picMk id="4" creationId="{7CA9A84F-7370-49B0-9438-1DEDBC5ADC78}"/>
          </ac:picMkLst>
        </pc:picChg>
      </pc:sldChg>
      <pc:sldChg chg="delSp modSp mod modTransition delAnim modAnim">
        <pc:chgData name="Suhas Aggarwal" userId="02b19ab9a585814f" providerId="LiveId" clId="{030EC248-D5EC-480C-B4EF-D3BDAF17E8FA}" dt="2020-11-06T01:23:44.852" v="236" actId="478"/>
        <pc:sldMkLst>
          <pc:docMk/>
          <pc:sldMk cId="15411439" sldId="266"/>
        </pc:sldMkLst>
        <pc:spChg chg="del">
          <ac:chgData name="Suhas Aggarwal" userId="02b19ab9a585814f" providerId="LiveId" clId="{030EC248-D5EC-480C-B4EF-D3BDAF17E8FA}" dt="2020-11-06T01:23:40.213" v="234" actId="478"/>
          <ac:spMkLst>
            <pc:docMk/>
            <pc:sldMk cId="15411439" sldId="266"/>
            <ac:spMk id="2" creationId="{4C6CAC45-6FCB-4853-B295-FBEA0D355BDB}"/>
          </ac:spMkLst>
        </pc:spChg>
        <pc:spChg chg="del mod">
          <ac:chgData name="Suhas Aggarwal" userId="02b19ab9a585814f" providerId="LiveId" clId="{030EC248-D5EC-480C-B4EF-D3BDAF17E8FA}" dt="2020-11-06T01:23:44.852" v="236" actId="478"/>
          <ac:spMkLst>
            <pc:docMk/>
            <pc:sldMk cId="15411439" sldId="266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19:51.131" v="159" actId="478"/>
          <ac:picMkLst>
            <pc:docMk/>
            <pc:sldMk cId="15411439" sldId="266"/>
            <ac:picMk id="4" creationId="{7CA9A84F-7370-49B0-9438-1DEDBC5ADC78}"/>
          </ac:picMkLst>
        </pc:picChg>
      </pc:sldChg>
      <pc:sldChg chg="delSp modSp mod modTransition delAnim modAnim">
        <pc:chgData name="Suhas Aggarwal" userId="02b19ab9a585814f" providerId="LiveId" clId="{030EC248-D5EC-480C-B4EF-D3BDAF17E8FA}" dt="2020-11-06T01:23:56.557" v="239" actId="478"/>
        <pc:sldMkLst>
          <pc:docMk/>
          <pc:sldMk cId="3635350577" sldId="267"/>
        </pc:sldMkLst>
        <pc:spChg chg="del mod">
          <ac:chgData name="Suhas Aggarwal" userId="02b19ab9a585814f" providerId="LiveId" clId="{030EC248-D5EC-480C-B4EF-D3BDAF17E8FA}" dt="2020-11-06T01:23:54.609" v="238" actId="478"/>
          <ac:spMkLst>
            <pc:docMk/>
            <pc:sldMk cId="3635350577" sldId="267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3:56.557" v="239" actId="478"/>
          <ac:spMkLst>
            <pc:docMk/>
            <pc:sldMk cId="3635350577" sldId="267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19:54.508" v="161" actId="478"/>
          <ac:picMkLst>
            <pc:docMk/>
            <pc:sldMk cId="3635350577" sldId="267"/>
            <ac:picMk id="4" creationId="{7CA9A84F-7370-49B0-9438-1DEDBC5ADC78}"/>
          </ac:picMkLst>
        </pc:picChg>
      </pc:sldChg>
      <pc:sldChg chg="delSp modSp mod modTransition delAnim modAnim">
        <pc:chgData name="Suhas Aggarwal" userId="02b19ab9a585814f" providerId="LiveId" clId="{030EC248-D5EC-480C-B4EF-D3BDAF17E8FA}" dt="2020-11-06T01:24:11.540" v="243" actId="478"/>
        <pc:sldMkLst>
          <pc:docMk/>
          <pc:sldMk cId="3370058003" sldId="268"/>
        </pc:sldMkLst>
        <pc:spChg chg="del mod">
          <ac:chgData name="Suhas Aggarwal" userId="02b19ab9a585814f" providerId="LiveId" clId="{030EC248-D5EC-480C-B4EF-D3BDAF17E8FA}" dt="2020-11-06T01:24:08.991" v="242" actId="478"/>
          <ac:spMkLst>
            <pc:docMk/>
            <pc:sldMk cId="3370058003" sldId="268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4:11.540" v="243" actId="478"/>
          <ac:spMkLst>
            <pc:docMk/>
            <pc:sldMk cId="3370058003" sldId="268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19:57.961" v="163" actId="478"/>
          <ac:picMkLst>
            <pc:docMk/>
            <pc:sldMk cId="3370058003" sldId="268"/>
            <ac:picMk id="4" creationId="{7CA9A84F-7370-49B0-9438-1DEDBC5ADC78}"/>
          </ac:picMkLst>
        </pc:picChg>
      </pc:sldChg>
      <pc:sldChg chg="delSp modSp mod modTransition delAnim">
        <pc:chgData name="Suhas Aggarwal" userId="02b19ab9a585814f" providerId="LiveId" clId="{030EC248-D5EC-480C-B4EF-D3BDAF17E8FA}" dt="2020-11-06T01:24:28.501" v="248" actId="478"/>
        <pc:sldMkLst>
          <pc:docMk/>
          <pc:sldMk cId="930021287" sldId="269"/>
        </pc:sldMkLst>
        <pc:spChg chg="del mod">
          <ac:chgData name="Suhas Aggarwal" userId="02b19ab9a585814f" providerId="LiveId" clId="{030EC248-D5EC-480C-B4EF-D3BDAF17E8FA}" dt="2020-11-06T01:24:22.057" v="246" actId="478"/>
          <ac:spMkLst>
            <pc:docMk/>
            <pc:sldMk cId="930021287" sldId="269"/>
            <ac:spMk id="2" creationId="{4C6CAC45-6FCB-4853-B295-FBEA0D355BDB}"/>
          </ac:spMkLst>
        </pc:spChg>
        <pc:spChg chg="del mod">
          <ac:chgData name="Suhas Aggarwal" userId="02b19ab9a585814f" providerId="LiveId" clId="{030EC248-D5EC-480C-B4EF-D3BDAF17E8FA}" dt="2020-11-06T01:24:28.501" v="248" actId="478"/>
          <ac:spMkLst>
            <pc:docMk/>
            <pc:sldMk cId="930021287" sldId="269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20:05.065" v="165" actId="478"/>
          <ac:picMkLst>
            <pc:docMk/>
            <pc:sldMk cId="930021287" sldId="269"/>
            <ac:picMk id="4" creationId="{7CA9A84F-7370-49B0-9438-1DEDBC5ADC78}"/>
          </ac:picMkLst>
        </pc:picChg>
      </pc:sldChg>
      <pc:sldChg chg="delSp modSp mod modTransition delAnim">
        <pc:chgData name="Suhas Aggarwal" userId="02b19ab9a585814f" providerId="LiveId" clId="{030EC248-D5EC-480C-B4EF-D3BDAF17E8FA}" dt="2020-11-06T01:20:09.051" v="167" actId="478"/>
        <pc:sldMkLst>
          <pc:docMk/>
          <pc:sldMk cId="3637046199" sldId="270"/>
        </pc:sldMkLst>
        <pc:picChg chg="del mod">
          <ac:chgData name="Suhas Aggarwal" userId="02b19ab9a585814f" providerId="LiveId" clId="{030EC248-D5EC-480C-B4EF-D3BDAF17E8FA}" dt="2020-11-06T01:20:09.051" v="167" actId="478"/>
          <ac:picMkLst>
            <pc:docMk/>
            <pc:sldMk cId="3637046199" sldId="270"/>
            <ac:picMk id="4" creationId="{7CA9A84F-7370-49B0-9438-1DEDBC5ADC78}"/>
          </ac:picMkLst>
        </pc:picChg>
      </pc:sldChg>
      <pc:sldChg chg="delSp modSp mod modTransition delAnim">
        <pc:chgData name="Suhas Aggarwal" userId="02b19ab9a585814f" providerId="LiveId" clId="{030EC248-D5EC-480C-B4EF-D3BDAF17E8FA}" dt="2020-11-06T01:20:13.645" v="169" actId="478"/>
        <pc:sldMkLst>
          <pc:docMk/>
          <pc:sldMk cId="3178113496" sldId="271"/>
        </pc:sldMkLst>
        <pc:picChg chg="del mod">
          <ac:chgData name="Suhas Aggarwal" userId="02b19ab9a585814f" providerId="LiveId" clId="{030EC248-D5EC-480C-B4EF-D3BDAF17E8FA}" dt="2020-11-06T01:20:13.645" v="169" actId="478"/>
          <ac:picMkLst>
            <pc:docMk/>
            <pc:sldMk cId="3178113496" sldId="271"/>
            <ac:picMk id="4" creationId="{7CA9A84F-7370-49B0-9438-1DEDBC5ADC78}"/>
          </ac:picMkLst>
        </pc:picChg>
      </pc:sldChg>
      <pc:sldChg chg="delSp modSp mod modTransition delAnim">
        <pc:chgData name="Suhas Aggarwal" userId="02b19ab9a585814f" providerId="LiveId" clId="{030EC248-D5EC-480C-B4EF-D3BDAF17E8FA}" dt="2020-11-06T01:24:34.928" v="250" actId="478"/>
        <pc:sldMkLst>
          <pc:docMk/>
          <pc:sldMk cId="4127296747" sldId="272"/>
        </pc:sldMkLst>
        <pc:spChg chg="del">
          <ac:chgData name="Suhas Aggarwal" userId="02b19ab9a585814f" providerId="LiveId" clId="{030EC248-D5EC-480C-B4EF-D3BDAF17E8FA}" dt="2020-11-06T01:24:33.122" v="249" actId="478"/>
          <ac:spMkLst>
            <pc:docMk/>
            <pc:sldMk cId="4127296747" sldId="272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4:34.928" v="250" actId="478"/>
          <ac:spMkLst>
            <pc:docMk/>
            <pc:sldMk cId="4127296747" sldId="272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20:18.116" v="171" actId="478"/>
          <ac:picMkLst>
            <pc:docMk/>
            <pc:sldMk cId="4127296747" sldId="272"/>
            <ac:picMk id="4" creationId="{7CA9A84F-7370-49B0-9438-1DEDBC5ADC78}"/>
          </ac:picMkLst>
        </pc:picChg>
      </pc:sldChg>
      <pc:sldChg chg="delSp modSp mod modTransition delAnim">
        <pc:chgData name="Suhas Aggarwal" userId="02b19ab9a585814f" providerId="LiveId" clId="{030EC248-D5EC-480C-B4EF-D3BDAF17E8FA}" dt="2020-11-06T01:24:44.416" v="253" actId="478"/>
        <pc:sldMkLst>
          <pc:docMk/>
          <pc:sldMk cId="1254739303" sldId="273"/>
        </pc:sldMkLst>
        <pc:spChg chg="del mod">
          <ac:chgData name="Suhas Aggarwal" userId="02b19ab9a585814f" providerId="LiveId" clId="{030EC248-D5EC-480C-B4EF-D3BDAF17E8FA}" dt="2020-11-06T01:24:42.629" v="252" actId="478"/>
          <ac:spMkLst>
            <pc:docMk/>
            <pc:sldMk cId="1254739303" sldId="273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4:44.416" v="253" actId="478"/>
          <ac:spMkLst>
            <pc:docMk/>
            <pc:sldMk cId="1254739303" sldId="273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20:22.745" v="173" actId="478"/>
          <ac:picMkLst>
            <pc:docMk/>
            <pc:sldMk cId="1254739303" sldId="273"/>
            <ac:picMk id="4" creationId="{7CA9A84F-7370-49B0-9438-1DEDBC5ADC78}"/>
          </ac:picMkLst>
        </pc:picChg>
      </pc:sldChg>
      <pc:sldChg chg="delSp modSp mod ord modTransition delAnim">
        <pc:chgData name="Suhas Aggarwal" userId="02b19ab9a585814f" providerId="LiveId" clId="{030EC248-D5EC-480C-B4EF-D3BDAF17E8FA}" dt="2020-11-06T01:24:54.788" v="256" actId="478"/>
        <pc:sldMkLst>
          <pc:docMk/>
          <pc:sldMk cId="1014489583" sldId="274"/>
        </pc:sldMkLst>
        <pc:spChg chg="del mod">
          <ac:chgData name="Suhas Aggarwal" userId="02b19ab9a585814f" providerId="LiveId" clId="{030EC248-D5EC-480C-B4EF-D3BDAF17E8FA}" dt="2020-11-06T01:24:52.705" v="255" actId="478"/>
          <ac:spMkLst>
            <pc:docMk/>
            <pc:sldMk cId="1014489583" sldId="274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4:54.788" v="256" actId="478"/>
          <ac:spMkLst>
            <pc:docMk/>
            <pc:sldMk cId="1014489583" sldId="274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20:27.799" v="177" actId="478"/>
          <ac:picMkLst>
            <pc:docMk/>
            <pc:sldMk cId="1014489583" sldId="274"/>
            <ac:picMk id="4" creationId="{7CA9A84F-7370-49B0-9438-1DEDBC5ADC78}"/>
          </ac:picMkLst>
        </pc:picChg>
      </pc:sldChg>
      <pc:sldChg chg="addSp delSp modSp mod modTransition delAnim">
        <pc:chgData name="Suhas Aggarwal" userId="02b19ab9a585814f" providerId="LiveId" clId="{030EC248-D5EC-480C-B4EF-D3BDAF17E8FA}" dt="2020-11-06T01:25:03.075" v="259" actId="478"/>
        <pc:sldMkLst>
          <pc:docMk/>
          <pc:sldMk cId="4090864188" sldId="275"/>
        </pc:sldMkLst>
        <pc:spChg chg="del">
          <ac:chgData name="Suhas Aggarwal" userId="02b19ab9a585814f" providerId="LiveId" clId="{030EC248-D5EC-480C-B4EF-D3BDAF17E8FA}" dt="2020-11-06T01:24:59.336" v="257" actId="478"/>
          <ac:spMkLst>
            <pc:docMk/>
            <pc:sldMk cId="4090864188" sldId="275"/>
            <ac:spMk id="2" creationId="{4C6CAC45-6FCB-4853-B295-FBEA0D355BDB}"/>
          </ac:spMkLst>
        </pc:spChg>
        <pc:spChg chg="del mod">
          <ac:chgData name="Suhas Aggarwal" userId="02b19ab9a585814f" providerId="LiveId" clId="{030EC248-D5EC-480C-B4EF-D3BDAF17E8FA}" dt="2020-11-06T01:25:03.075" v="259" actId="478"/>
          <ac:spMkLst>
            <pc:docMk/>
            <pc:sldMk cId="4090864188" sldId="275"/>
            <ac:spMk id="3" creationId="{14789C20-9CA1-4187-A534-C994C26DE0FC}"/>
          </ac:spMkLst>
        </pc:spChg>
        <pc:spChg chg="mod">
          <ac:chgData name="Suhas Aggarwal" userId="02b19ab9a585814f" providerId="LiveId" clId="{030EC248-D5EC-480C-B4EF-D3BDAF17E8FA}" dt="2020-11-06T00:17:13.244" v="3" actId="14100"/>
          <ac:spMkLst>
            <pc:docMk/>
            <pc:sldMk cId="4090864188" sldId="275"/>
            <ac:spMk id="5" creationId="{C6E97CD2-B1EF-4D0B-BB1C-C0663371D33E}"/>
          </ac:spMkLst>
        </pc:spChg>
        <pc:picChg chg="del mod">
          <ac:chgData name="Suhas Aggarwal" userId="02b19ab9a585814f" providerId="LiveId" clId="{030EC248-D5EC-480C-B4EF-D3BDAF17E8FA}" dt="2020-11-06T01:20:32.489" v="179" actId="478"/>
          <ac:picMkLst>
            <pc:docMk/>
            <pc:sldMk cId="4090864188" sldId="275"/>
            <ac:picMk id="4" creationId="{7CA9A84F-7370-49B0-9438-1DEDBC5ADC78}"/>
          </ac:picMkLst>
        </pc:picChg>
        <pc:picChg chg="add mod">
          <ac:chgData name="Suhas Aggarwal" userId="02b19ab9a585814f" providerId="LiveId" clId="{030EC248-D5EC-480C-B4EF-D3BDAF17E8FA}" dt="2020-11-06T00:17:07.747" v="2" actId="1076"/>
          <ac:picMkLst>
            <pc:docMk/>
            <pc:sldMk cId="4090864188" sldId="275"/>
            <ac:picMk id="23554" creationId="{72869FE4-D641-4FAF-A025-AC691EEE9CFF}"/>
          </ac:picMkLst>
        </pc:picChg>
      </pc:sldChg>
      <pc:sldChg chg="delSp modSp mod modTransition delAnim">
        <pc:chgData name="Suhas Aggarwal" userId="02b19ab9a585814f" providerId="LiveId" clId="{030EC248-D5EC-480C-B4EF-D3BDAF17E8FA}" dt="2020-11-06T01:25:14.559" v="262" actId="478"/>
        <pc:sldMkLst>
          <pc:docMk/>
          <pc:sldMk cId="2879957932" sldId="276"/>
        </pc:sldMkLst>
        <pc:spChg chg="del mod">
          <ac:chgData name="Suhas Aggarwal" userId="02b19ab9a585814f" providerId="LiveId" clId="{030EC248-D5EC-480C-B4EF-D3BDAF17E8FA}" dt="2020-11-06T01:25:12.938" v="261" actId="478"/>
          <ac:spMkLst>
            <pc:docMk/>
            <pc:sldMk cId="2879957932" sldId="276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5:14.559" v="262" actId="478"/>
          <ac:spMkLst>
            <pc:docMk/>
            <pc:sldMk cId="2879957932" sldId="276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20:35.693" v="181" actId="478"/>
          <ac:picMkLst>
            <pc:docMk/>
            <pc:sldMk cId="2879957932" sldId="276"/>
            <ac:picMk id="4" creationId="{7CA9A84F-7370-49B0-9438-1DEDBC5ADC78}"/>
          </ac:picMkLst>
        </pc:picChg>
      </pc:sldChg>
      <pc:sldChg chg="addSp delSp modSp mod modTransition delAnim">
        <pc:chgData name="Suhas Aggarwal" userId="02b19ab9a585814f" providerId="LiveId" clId="{030EC248-D5EC-480C-B4EF-D3BDAF17E8FA}" dt="2020-11-06T01:25:23.254" v="265" actId="478"/>
        <pc:sldMkLst>
          <pc:docMk/>
          <pc:sldMk cId="3836134181" sldId="277"/>
        </pc:sldMkLst>
        <pc:spChg chg="del">
          <ac:chgData name="Suhas Aggarwal" userId="02b19ab9a585814f" providerId="LiveId" clId="{030EC248-D5EC-480C-B4EF-D3BDAF17E8FA}" dt="2020-11-06T01:25:18.666" v="263" actId="478"/>
          <ac:spMkLst>
            <pc:docMk/>
            <pc:sldMk cId="3836134181" sldId="277"/>
            <ac:spMk id="2" creationId="{4C6CAC45-6FCB-4853-B295-FBEA0D355BDB}"/>
          </ac:spMkLst>
        </pc:spChg>
        <pc:spChg chg="del mod">
          <ac:chgData name="Suhas Aggarwal" userId="02b19ab9a585814f" providerId="LiveId" clId="{030EC248-D5EC-480C-B4EF-D3BDAF17E8FA}" dt="2020-11-06T01:25:23.254" v="265" actId="478"/>
          <ac:spMkLst>
            <pc:docMk/>
            <pc:sldMk cId="3836134181" sldId="277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20:39.469" v="183" actId="478"/>
          <ac:picMkLst>
            <pc:docMk/>
            <pc:sldMk cId="3836134181" sldId="277"/>
            <ac:picMk id="4" creationId="{7CA9A84F-7370-49B0-9438-1DEDBC5ADC78}"/>
          </ac:picMkLst>
        </pc:picChg>
        <pc:picChg chg="add mod">
          <ac:chgData name="Suhas Aggarwal" userId="02b19ab9a585814f" providerId="LiveId" clId="{030EC248-D5EC-480C-B4EF-D3BDAF17E8FA}" dt="2020-11-06T00:17:48.484" v="8" actId="1076"/>
          <ac:picMkLst>
            <pc:docMk/>
            <pc:sldMk cId="3836134181" sldId="277"/>
            <ac:picMk id="24578" creationId="{C1EBEBF3-802C-4E5F-A577-F23136D551F5}"/>
          </ac:picMkLst>
        </pc:picChg>
      </pc:sldChg>
      <pc:sldChg chg="delSp modSp mod modTransition delAnim">
        <pc:chgData name="Suhas Aggarwal" userId="02b19ab9a585814f" providerId="LiveId" clId="{030EC248-D5EC-480C-B4EF-D3BDAF17E8FA}" dt="2020-11-06T01:25:28.480" v="267" actId="478"/>
        <pc:sldMkLst>
          <pc:docMk/>
          <pc:sldMk cId="725680341" sldId="278"/>
        </pc:sldMkLst>
        <pc:spChg chg="del">
          <ac:chgData name="Suhas Aggarwal" userId="02b19ab9a585814f" providerId="LiveId" clId="{030EC248-D5EC-480C-B4EF-D3BDAF17E8FA}" dt="2020-11-06T01:25:26.765" v="266" actId="478"/>
          <ac:spMkLst>
            <pc:docMk/>
            <pc:sldMk cId="725680341" sldId="278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5:28.480" v="267" actId="478"/>
          <ac:spMkLst>
            <pc:docMk/>
            <pc:sldMk cId="725680341" sldId="278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20:44.714" v="185" actId="478"/>
          <ac:picMkLst>
            <pc:docMk/>
            <pc:sldMk cId="725680341" sldId="278"/>
            <ac:picMk id="4" creationId="{7CA9A84F-7370-49B0-9438-1DEDBC5ADC78}"/>
          </ac:picMkLst>
        </pc:picChg>
      </pc:sldChg>
      <pc:sldChg chg="delSp modSp mod modTransition delAnim modAnim">
        <pc:chgData name="Suhas Aggarwal" userId="02b19ab9a585814f" providerId="LiveId" clId="{030EC248-D5EC-480C-B4EF-D3BDAF17E8FA}" dt="2020-11-06T01:21:56.338" v="209" actId="478"/>
        <pc:sldMkLst>
          <pc:docMk/>
          <pc:sldMk cId="2752414478" sldId="279"/>
        </pc:sldMkLst>
        <pc:spChg chg="del">
          <ac:chgData name="Suhas Aggarwal" userId="02b19ab9a585814f" providerId="LiveId" clId="{030EC248-D5EC-480C-B4EF-D3BDAF17E8FA}" dt="2020-11-06T01:21:52.219" v="208" actId="478"/>
          <ac:spMkLst>
            <pc:docMk/>
            <pc:sldMk cId="2752414478" sldId="279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1:56.338" v="209" actId="478"/>
          <ac:spMkLst>
            <pc:docMk/>
            <pc:sldMk cId="2752414478" sldId="279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19:00.737" v="138" actId="478"/>
          <ac:picMkLst>
            <pc:docMk/>
            <pc:sldMk cId="2752414478" sldId="279"/>
            <ac:picMk id="4" creationId="{7CA9A84F-7370-49B0-9438-1DEDBC5ADC78}"/>
          </ac:picMkLst>
        </pc:picChg>
      </pc:sldChg>
      <pc:sldChg chg="delSp modSp mod modTransition delAnim modAnim">
        <pc:chgData name="Suhas Aggarwal" userId="02b19ab9a585814f" providerId="LiveId" clId="{030EC248-D5EC-480C-B4EF-D3BDAF17E8FA}" dt="2020-11-06T01:22:01.427" v="211" actId="478"/>
        <pc:sldMkLst>
          <pc:docMk/>
          <pc:sldMk cId="4088014695" sldId="280"/>
        </pc:sldMkLst>
        <pc:spChg chg="del">
          <ac:chgData name="Suhas Aggarwal" userId="02b19ab9a585814f" providerId="LiveId" clId="{030EC248-D5EC-480C-B4EF-D3BDAF17E8FA}" dt="2020-11-06T01:21:59.630" v="210" actId="478"/>
          <ac:spMkLst>
            <pc:docMk/>
            <pc:sldMk cId="4088014695" sldId="280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2:01.427" v="211" actId="478"/>
          <ac:spMkLst>
            <pc:docMk/>
            <pc:sldMk cId="4088014695" sldId="280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19:08.018" v="140" actId="478"/>
          <ac:picMkLst>
            <pc:docMk/>
            <pc:sldMk cId="4088014695" sldId="280"/>
            <ac:picMk id="4" creationId="{7CA9A84F-7370-49B0-9438-1DEDBC5ADC78}"/>
          </ac:picMkLst>
        </pc:picChg>
      </pc:sldChg>
      <pc:sldChg chg="delSp modSp mod modTransition delAnim">
        <pc:chgData name="Suhas Aggarwal" userId="02b19ab9a585814f" providerId="LiveId" clId="{030EC248-D5EC-480C-B4EF-D3BDAF17E8FA}" dt="2020-11-06T01:25:33.713" v="269" actId="478"/>
        <pc:sldMkLst>
          <pc:docMk/>
          <pc:sldMk cId="4240696540" sldId="281"/>
        </pc:sldMkLst>
        <pc:spChg chg="del">
          <ac:chgData name="Suhas Aggarwal" userId="02b19ab9a585814f" providerId="LiveId" clId="{030EC248-D5EC-480C-B4EF-D3BDAF17E8FA}" dt="2020-11-06T01:25:31.928" v="268" actId="478"/>
          <ac:spMkLst>
            <pc:docMk/>
            <pc:sldMk cId="4240696540" sldId="281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5:33.713" v="269" actId="478"/>
          <ac:spMkLst>
            <pc:docMk/>
            <pc:sldMk cId="4240696540" sldId="281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20:49.998" v="187" actId="478"/>
          <ac:picMkLst>
            <pc:docMk/>
            <pc:sldMk cId="4240696540" sldId="281"/>
            <ac:picMk id="4" creationId="{7CA9A84F-7370-49B0-9438-1DEDBC5ADC78}"/>
          </ac:picMkLst>
        </pc:picChg>
      </pc:sldChg>
      <pc:sldChg chg="delSp mod modTransition delAnim">
        <pc:chgData name="Suhas Aggarwal" userId="02b19ab9a585814f" providerId="LiveId" clId="{030EC248-D5EC-480C-B4EF-D3BDAF17E8FA}" dt="2020-11-06T01:25:43.882" v="271" actId="478"/>
        <pc:sldMkLst>
          <pc:docMk/>
          <pc:sldMk cId="3776045771" sldId="282"/>
        </pc:sldMkLst>
        <pc:spChg chg="del">
          <ac:chgData name="Suhas Aggarwal" userId="02b19ab9a585814f" providerId="LiveId" clId="{030EC248-D5EC-480C-B4EF-D3BDAF17E8FA}" dt="2020-11-06T01:25:41.184" v="270" actId="478"/>
          <ac:spMkLst>
            <pc:docMk/>
            <pc:sldMk cId="3776045771" sldId="282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5:43.882" v="271" actId="478"/>
          <ac:spMkLst>
            <pc:docMk/>
            <pc:sldMk cId="3776045771" sldId="282"/>
            <ac:spMk id="3" creationId="{14789C20-9CA1-4187-A534-C994C26DE0FC}"/>
          </ac:spMkLst>
        </pc:spChg>
        <pc:picChg chg="del">
          <ac:chgData name="Suhas Aggarwal" userId="02b19ab9a585814f" providerId="LiveId" clId="{030EC248-D5EC-480C-B4EF-D3BDAF17E8FA}" dt="2020-11-06T01:20:55.992" v="188" actId="478"/>
          <ac:picMkLst>
            <pc:docMk/>
            <pc:sldMk cId="3776045771" sldId="282"/>
            <ac:picMk id="4" creationId="{7CA9A84F-7370-49B0-9438-1DEDBC5ADC78}"/>
          </ac:picMkLst>
        </pc:picChg>
      </pc:sldChg>
      <pc:sldChg chg="del">
        <pc:chgData name="Suhas Aggarwal" userId="02b19ab9a585814f" providerId="LiveId" clId="{030EC248-D5EC-480C-B4EF-D3BDAF17E8FA}" dt="2020-11-06T00:16:24.769" v="0" actId="2696"/>
        <pc:sldMkLst>
          <pc:docMk/>
          <pc:sldMk cId="607977825" sldId="283"/>
        </pc:sldMkLst>
      </pc:sldChg>
      <pc:sldChg chg="addSp delSp modSp mod modTransition delAnim">
        <pc:chgData name="Suhas Aggarwal" userId="02b19ab9a585814f" providerId="LiveId" clId="{030EC248-D5EC-480C-B4EF-D3BDAF17E8FA}" dt="2020-11-06T01:25:52.472" v="273" actId="478"/>
        <pc:sldMkLst>
          <pc:docMk/>
          <pc:sldMk cId="2242836857" sldId="284"/>
        </pc:sldMkLst>
        <pc:spChg chg="del">
          <ac:chgData name="Suhas Aggarwal" userId="02b19ab9a585814f" providerId="LiveId" clId="{030EC248-D5EC-480C-B4EF-D3BDAF17E8FA}" dt="2020-11-06T01:25:48.765" v="272" actId="478"/>
          <ac:spMkLst>
            <pc:docMk/>
            <pc:sldMk cId="2242836857" sldId="284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5:52.472" v="273" actId="478"/>
          <ac:spMkLst>
            <pc:docMk/>
            <pc:sldMk cId="2242836857" sldId="284"/>
            <ac:spMk id="3" creationId="{14789C20-9CA1-4187-A534-C994C26DE0FC}"/>
          </ac:spMkLst>
        </pc:spChg>
        <pc:spChg chg="mod">
          <ac:chgData name="Suhas Aggarwal" userId="02b19ab9a585814f" providerId="LiveId" clId="{030EC248-D5EC-480C-B4EF-D3BDAF17E8FA}" dt="2020-11-06T00:18:42.788" v="12" actId="1076"/>
          <ac:spMkLst>
            <pc:docMk/>
            <pc:sldMk cId="2242836857" sldId="284"/>
            <ac:spMk id="5" creationId="{698DA183-522E-4620-A92C-4464EF5D1A54}"/>
          </ac:spMkLst>
        </pc:spChg>
        <pc:picChg chg="del mod">
          <ac:chgData name="Suhas Aggarwal" userId="02b19ab9a585814f" providerId="LiveId" clId="{030EC248-D5EC-480C-B4EF-D3BDAF17E8FA}" dt="2020-11-06T01:20:59.820" v="190" actId="478"/>
          <ac:picMkLst>
            <pc:docMk/>
            <pc:sldMk cId="2242836857" sldId="284"/>
            <ac:picMk id="4" creationId="{7CA9A84F-7370-49B0-9438-1DEDBC5ADC78}"/>
          </ac:picMkLst>
        </pc:picChg>
        <pc:picChg chg="add mod">
          <ac:chgData name="Suhas Aggarwal" userId="02b19ab9a585814f" providerId="LiveId" clId="{030EC248-D5EC-480C-B4EF-D3BDAF17E8FA}" dt="2020-11-06T00:18:43.961" v="13" actId="1076"/>
          <ac:picMkLst>
            <pc:docMk/>
            <pc:sldMk cId="2242836857" sldId="284"/>
            <ac:picMk id="25602" creationId="{0BA98F7D-782D-48E4-9997-C7B93E3E770F}"/>
          </ac:picMkLst>
        </pc:picChg>
      </pc:sldChg>
      <pc:sldChg chg="delSp modSp mod modTransition delAnim">
        <pc:chgData name="Suhas Aggarwal" userId="02b19ab9a585814f" providerId="LiveId" clId="{030EC248-D5EC-480C-B4EF-D3BDAF17E8FA}" dt="2020-11-06T01:26:03.520" v="275" actId="478"/>
        <pc:sldMkLst>
          <pc:docMk/>
          <pc:sldMk cId="408895778" sldId="285"/>
        </pc:sldMkLst>
        <pc:spChg chg="del">
          <ac:chgData name="Suhas Aggarwal" userId="02b19ab9a585814f" providerId="LiveId" clId="{030EC248-D5EC-480C-B4EF-D3BDAF17E8FA}" dt="2020-11-06T01:25:56.739" v="274" actId="478"/>
          <ac:spMkLst>
            <pc:docMk/>
            <pc:sldMk cId="408895778" sldId="285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6:03.520" v="275" actId="478"/>
          <ac:spMkLst>
            <pc:docMk/>
            <pc:sldMk cId="408895778" sldId="285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21:03.720" v="192" actId="478"/>
          <ac:picMkLst>
            <pc:docMk/>
            <pc:sldMk cId="408895778" sldId="285"/>
            <ac:picMk id="4" creationId="{7CA9A84F-7370-49B0-9438-1DEDBC5ADC78}"/>
          </ac:picMkLst>
        </pc:picChg>
      </pc:sldChg>
      <pc:sldChg chg="addSp delSp modSp mod modTransition delAnim">
        <pc:chgData name="Suhas Aggarwal" userId="02b19ab9a585814f" providerId="LiveId" clId="{030EC248-D5EC-480C-B4EF-D3BDAF17E8FA}" dt="2020-11-06T01:26:11.145" v="277" actId="478"/>
        <pc:sldMkLst>
          <pc:docMk/>
          <pc:sldMk cId="2055704356" sldId="286"/>
        </pc:sldMkLst>
        <pc:spChg chg="del">
          <ac:chgData name="Suhas Aggarwal" userId="02b19ab9a585814f" providerId="LiveId" clId="{030EC248-D5EC-480C-B4EF-D3BDAF17E8FA}" dt="2020-11-06T01:26:09.409" v="276" actId="478"/>
          <ac:spMkLst>
            <pc:docMk/>
            <pc:sldMk cId="2055704356" sldId="286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6:11.145" v="277" actId="478"/>
          <ac:spMkLst>
            <pc:docMk/>
            <pc:sldMk cId="2055704356" sldId="286"/>
            <ac:spMk id="3" creationId="{14789C20-9CA1-4187-A534-C994C26DE0FC}"/>
          </ac:spMkLst>
        </pc:spChg>
        <pc:spChg chg="mod">
          <ac:chgData name="Suhas Aggarwal" userId="02b19ab9a585814f" providerId="LiveId" clId="{030EC248-D5EC-480C-B4EF-D3BDAF17E8FA}" dt="2020-11-06T00:19:21.054" v="17" actId="1076"/>
          <ac:spMkLst>
            <pc:docMk/>
            <pc:sldMk cId="2055704356" sldId="286"/>
            <ac:spMk id="7" creationId="{D211074F-83C2-4161-BF40-FB997951A51E}"/>
          </ac:spMkLst>
        </pc:spChg>
        <pc:picChg chg="del mod">
          <ac:chgData name="Suhas Aggarwal" userId="02b19ab9a585814f" providerId="LiveId" clId="{030EC248-D5EC-480C-B4EF-D3BDAF17E8FA}" dt="2020-11-06T01:21:07.788" v="194" actId="478"/>
          <ac:picMkLst>
            <pc:docMk/>
            <pc:sldMk cId="2055704356" sldId="286"/>
            <ac:picMk id="4" creationId="{7CA9A84F-7370-49B0-9438-1DEDBC5ADC78}"/>
          </ac:picMkLst>
        </pc:picChg>
        <pc:picChg chg="add mod">
          <ac:chgData name="Suhas Aggarwal" userId="02b19ab9a585814f" providerId="LiveId" clId="{030EC248-D5EC-480C-B4EF-D3BDAF17E8FA}" dt="2020-11-06T00:19:22.192" v="18" actId="1076"/>
          <ac:picMkLst>
            <pc:docMk/>
            <pc:sldMk cId="2055704356" sldId="286"/>
            <ac:picMk id="26626" creationId="{B45304E4-8B91-4210-B9B7-83FDE4DB7CE1}"/>
          </ac:picMkLst>
        </pc:picChg>
      </pc:sldChg>
      <pc:sldChg chg="delSp modSp mod modTransition delAnim">
        <pc:chgData name="Suhas Aggarwal" userId="02b19ab9a585814f" providerId="LiveId" clId="{030EC248-D5EC-480C-B4EF-D3BDAF17E8FA}" dt="2020-11-06T01:26:21.397" v="279" actId="478"/>
        <pc:sldMkLst>
          <pc:docMk/>
          <pc:sldMk cId="1343007132" sldId="287"/>
        </pc:sldMkLst>
        <pc:spChg chg="del">
          <ac:chgData name="Suhas Aggarwal" userId="02b19ab9a585814f" providerId="LiveId" clId="{030EC248-D5EC-480C-B4EF-D3BDAF17E8FA}" dt="2020-11-06T01:26:19.764" v="278" actId="478"/>
          <ac:spMkLst>
            <pc:docMk/>
            <pc:sldMk cId="1343007132" sldId="287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6:21.397" v="279" actId="478"/>
          <ac:spMkLst>
            <pc:docMk/>
            <pc:sldMk cId="1343007132" sldId="287"/>
            <ac:spMk id="3" creationId="{14789C20-9CA1-4187-A534-C994C26DE0FC}"/>
          </ac:spMkLst>
        </pc:spChg>
        <pc:picChg chg="del mod">
          <ac:chgData name="Suhas Aggarwal" userId="02b19ab9a585814f" providerId="LiveId" clId="{030EC248-D5EC-480C-B4EF-D3BDAF17E8FA}" dt="2020-11-06T01:21:12.020" v="196" actId="478"/>
          <ac:picMkLst>
            <pc:docMk/>
            <pc:sldMk cId="1343007132" sldId="287"/>
            <ac:picMk id="4" creationId="{7CA9A84F-7370-49B0-9438-1DEDBC5ADC78}"/>
          </ac:picMkLst>
        </pc:picChg>
      </pc:sldChg>
      <pc:sldChg chg="addSp delSp modSp mod modTransition delAnim">
        <pc:chgData name="Suhas Aggarwal" userId="02b19ab9a585814f" providerId="LiveId" clId="{030EC248-D5EC-480C-B4EF-D3BDAF17E8FA}" dt="2020-11-06T01:26:29.722" v="281" actId="478"/>
        <pc:sldMkLst>
          <pc:docMk/>
          <pc:sldMk cId="818630670" sldId="288"/>
        </pc:sldMkLst>
        <pc:spChg chg="del">
          <ac:chgData name="Suhas Aggarwal" userId="02b19ab9a585814f" providerId="LiveId" clId="{030EC248-D5EC-480C-B4EF-D3BDAF17E8FA}" dt="2020-11-06T01:26:27.798" v="280" actId="478"/>
          <ac:spMkLst>
            <pc:docMk/>
            <pc:sldMk cId="818630670" sldId="288"/>
            <ac:spMk id="2" creationId="{4C6CAC45-6FCB-4853-B295-FBEA0D355BDB}"/>
          </ac:spMkLst>
        </pc:spChg>
        <pc:spChg chg="del">
          <ac:chgData name="Suhas Aggarwal" userId="02b19ab9a585814f" providerId="LiveId" clId="{030EC248-D5EC-480C-B4EF-D3BDAF17E8FA}" dt="2020-11-06T01:26:29.722" v="281" actId="478"/>
          <ac:spMkLst>
            <pc:docMk/>
            <pc:sldMk cId="818630670" sldId="288"/>
            <ac:spMk id="3" creationId="{14789C20-9CA1-4187-A534-C994C26DE0FC}"/>
          </ac:spMkLst>
        </pc:spChg>
        <pc:spChg chg="mod">
          <ac:chgData name="Suhas Aggarwal" userId="02b19ab9a585814f" providerId="LiveId" clId="{030EC248-D5EC-480C-B4EF-D3BDAF17E8FA}" dt="2020-11-06T00:28:49.955" v="25" actId="1076"/>
          <ac:spMkLst>
            <pc:docMk/>
            <pc:sldMk cId="818630670" sldId="288"/>
            <ac:spMk id="6" creationId="{8565858F-E36D-4EC2-A355-E8BC19022607}"/>
          </ac:spMkLst>
        </pc:spChg>
        <pc:picChg chg="del mod">
          <ac:chgData name="Suhas Aggarwal" userId="02b19ab9a585814f" providerId="LiveId" clId="{030EC248-D5EC-480C-B4EF-D3BDAF17E8FA}" dt="2020-11-06T01:21:15.602" v="198" actId="478"/>
          <ac:picMkLst>
            <pc:docMk/>
            <pc:sldMk cId="818630670" sldId="288"/>
            <ac:picMk id="4" creationId="{7CA9A84F-7370-49B0-9438-1DEDBC5ADC78}"/>
          </ac:picMkLst>
        </pc:picChg>
        <pc:picChg chg="add mod">
          <ac:chgData name="Suhas Aggarwal" userId="02b19ab9a585814f" providerId="LiveId" clId="{030EC248-D5EC-480C-B4EF-D3BDAF17E8FA}" dt="2020-11-06T00:29:09.779" v="31" actId="1076"/>
          <ac:picMkLst>
            <pc:docMk/>
            <pc:sldMk cId="818630670" sldId="288"/>
            <ac:picMk id="9" creationId="{5C5FC2E1-4A5F-4038-A82A-4B2A137376EA}"/>
          </ac:picMkLst>
        </pc:picChg>
      </pc:sldChg>
      <pc:sldChg chg="delSp modSp mod ord modTransition delAnim">
        <pc:chgData name="Suhas Aggarwal" userId="02b19ab9a585814f" providerId="LiveId" clId="{030EC248-D5EC-480C-B4EF-D3BDAF17E8FA}" dt="2020-11-06T01:26:33.828" v="282" actId="478"/>
        <pc:sldMkLst>
          <pc:docMk/>
          <pc:sldMk cId="3350579253" sldId="289"/>
        </pc:sldMkLst>
        <pc:spChg chg="del">
          <ac:chgData name="Suhas Aggarwal" userId="02b19ab9a585814f" providerId="LiveId" clId="{030EC248-D5EC-480C-B4EF-D3BDAF17E8FA}" dt="2020-11-06T01:26:33.828" v="282" actId="478"/>
          <ac:spMkLst>
            <pc:docMk/>
            <pc:sldMk cId="3350579253" sldId="289"/>
            <ac:spMk id="2" creationId="{4C6CAC45-6FCB-4853-B295-FBEA0D355BDB}"/>
          </ac:spMkLst>
        </pc:spChg>
        <pc:picChg chg="del mod">
          <ac:chgData name="Suhas Aggarwal" userId="02b19ab9a585814f" providerId="LiveId" clId="{030EC248-D5EC-480C-B4EF-D3BDAF17E8FA}" dt="2020-11-06T01:21:19.469" v="200" actId="478"/>
          <ac:picMkLst>
            <pc:docMk/>
            <pc:sldMk cId="3350579253" sldId="289"/>
            <ac:picMk id="4" creationId="{7CA9A84F-7370-49B0-9438-1DEDBC5ADC78}"/>
          </ac:picMkLst>
        </pc:picChg>
      </pc:sldChg>
      <pc:sldChg chg="addSp delSp modSp mod modTransition delAnim modAnim">
        <pc:chgData name="Suhas Aggarwal" userId="02b19ab9a585814f" providerId="LiveId" clId="{030EC248-D5EC-480C-B4EF-D3BDAF17E8FA}" dt="2020-11-06T01:26:37.304" v="283" actId="478"/>
        <pc:sldMkLst>
          <pc:docMk/>
          <pc:sldMk cId="479059422" sldId="290"/>
        </pc:sldMkLst>
        <pc:spChg chg="del">
          <ac:chgData name="Suhas Aggarwal" userId="02b19ab9a585814f" providerId="LiveId" clId="{030EC248-D5EC-480C-B4EF-D3BDAF17E8FA}" dt="2020-11-06T01:26:37.304" v="283" actId="478"/>
          <ac:spMkLst>
            <pc:docMk/>
            <pc:sldMk cId="479059422" sldId="290"/>
            <ac:spMk id="2" creationId="{4C6CAC45-6FCB-4853-B295-FBEA0D355BDB}"/>
          </ac:spMkLst>
        </pc:spChg>
        <pc:graphicFrameChg chg="modGraphic">
          <ac:chgData name="Suhas Aggarwal" userId="02b19ab9a585814f" providerId="LiveId" clId="{030EC248-D5EC-480C-B4EF-D3BDAF17E8FA}" dt="2020-11-06T01:21:22.250" v="201" actId="14734"/>
          <ac:graphicFrameMkLst>
            <pc:docMk/>
            <pc:sldMk cId="479059422" sldId="290"/>
            <ac:graphicFrameMk id="6" creationId="{141B5AF8-44FC-45EF-9A23-D9D8CD558094}"/>
          </ac:graphicFrameMkLst>
        </pc:graphicFrameChg>
        <pc:picChg chg="del mod">
          <ac:chgData name="Suhas Aggarwal" userId="02b19ab9a585814f" providerId="LiveId" clId="{030EC248-D5EC-480C-B4EF-D3BDAF17E8FA}" dt="2020-11-06T01:21:23.636" v="203" actId="478"/>
          <ac:picMkLst>
            <pc:docMk/>
            <pc:sldMk cId="479059422" sldId="290"/>
            <ac:picMk id="4" creationId="{7CA9A84F-7370-49B0-9438-1DEDBC5ADC78}"/>
          </ac:picMkLst>
        </pc:picChg>
        <pc:picChg chg="add mod">
          <ac:chgData name="Suhas Aggarwal" userId="02b19ab9a585814f" providerId="LiveId" clId="{030EC248-D5EC-480C-B4EF-D3BDAF17E8FA}" dt="2020-11-06T00:30:01.761" v="36" actId="1076"/>
          <ac:picMkLst>
            <pc:docMk/>
            <pc:sldMk cId="479059422" sldId="290"/>
            <ac:picMk id="12290" creationId="{0A174F81-9D2F-4AD1-92D6-46324423F09D}"/>
          </ac:picMkLst>
        </pc:picChg>
      </pc:sldChg>
      <pc:sldMasterChg chg="modTransition setBg modSldLayout">
        <pc:chgData name="Suhas Aggarwal" userId="02b19ab9a585814f" providerId="LiveId" clId="{030EC248-D5EC-480C-B4EF-D3BDAF17E8FA}" dt="2020-11-06T01:18:56.223" v="136"/>
        <pc:sldMasterMkLst>
          <pc:docMk/>
          <pc:sldMasterMk cId="2247326475" sldId="2147483648"/>
        </pc:sldMasterMkLst>
        <pc:sldLayoutChg chg="modTransition setBg">
          <pc:chgData name="Suhas Aggarwal" userId="02b19ab9a585814f" providerId="LiveId" clId="{030EC248-D5EC-480C-B4EF-D3BDAF17E8FA}" dt="2020-11-06T01:18:56.223" v="136"/>
          <pc:sldLayoutMkLst>
            <pc:docMk/>
            <pc:sldMasterMk cId="2247326475" sldId="2147483648"/>
            <pc:sldLayoutMk cId="45393050" sldId="2147483649"/>
          </pc:sldLayoutMkLst>
        </pc:sldLayoutChg>
        <pc:sldLayoutChg chg="modTransition setBg">
          <pc:chgData name="Suhas Aggarwal" userId="02b19ab9a585814f" providerId="LiveId" clId="{030EC248-D5EC-480C-B4EF-D3BDAF17E8FA}" dt="2020-11-06T01:18:56.223" v="136"/>
          <pc:sldLayoutMkLst>
            <pc:docMk/>
            <pc:sldMasterMk cId="2247326475" sldId="2147483648"/>
            <pc:sldLayoutMk cId="3127863943" sldId="2147483650"/>
          </pc:sldLayoutMkLst>
        </pc:sldLayoutChg>
        <pc:sldLayoutChg chg="modTransition setBg">
          <pc:chgData name="Suhas Aggarwal" userId="02b19ab9a585814f" providerId="LiveId" clId="{030EC248-D5EC-480C-B4EF-D3BDAF17E8FA}" dt="2020-11-06T01:18:56.223" v="136"/>
          <pc:sldLayoutMkLst>
            <pc:docMk/>
            <pc:sldMasterMk cId="2247326475" sldId="2147483648"/>
            <pc:sldLayoutMk cId="2851495032" sldId="2147483651"/>
          </pc:sldLayoutMkLst>
        </pc:sldLayoutChg>
        <pc:sldLayoutChg chg="modTransition setBg">
          <pc:chgData name="Suhas Aggarwal" userId="02b19ab9a585814f" providerId="LiveId" clId="{030EC248-D5EC-480C-B4EF-D3BDAF17E8FA}" dt="2020-11-06T01:18:56.223" v="136"/>
          <pc:sldLayoutMkLst>
            <pc:docMk/>
            <pc:sldMasterMk cId="2247326475" sldId="2147483648"/>
            <pc:sldLayoutMk cId="850425137" sldId="2147483652"/>
          </pc:sldLayoutMkLst>
        </pc:sldLayoutChg>
        <pc:sldLayoutChg chg="modTransition setBg">
          <pc:chgData name="Suhas Aggarwal" userId="02b19ab9a585814f" providerId="LiveId" clId="{030EC248-D5EC-480C-B4EF-D3BDAF17E8FA}" dt="2020-11-06T01:18:56.223" v="136"/>
          <pc:sldLayoutMkLst>
            <pc:docMk/>
            <pc:sldMasterMk cId="2247326475" sldId="2147483648"/>
            <pc:sldLayoutMk cId="280666558" sldId="2147483653"/>
          </pc:sldLayoutMkLst>
        </pc:sldLayoutChg>
        <pc:sldLayoutChg chg="modTransition setBg">
          <pc:chgData name="Suhas Aggarwal" userId="02b19ab9a585814f" providerId="LiveId" clId="{030EC248-D5EC-480C-B4EF-D3BDAF17E8FA}" dt="2020-11-06T01:18:56.223" v="136"/>
          <pc:sldLayoutMkLst>
            <pc:docMk/>
            <pc:sldMasterMk cId="2247326475" sldId="2147483648"/>
            <pc:sldLayoutMk cId="201589807" sldId="2147483654"/>
          </pc:sldLayoutMkLst>
        </pc:sldLayoutChg>
        <pc:sldLayoutChg chg="modTransition setBg">
          <pc:chgData name="Suhas Aggarwal" userId="02b19ab9a585814f" providerId="LiveId" clId="{030EC248-D5EC-480C-B4EF-D3BDAF17E8FA}" dt="2020-11-06T01:18:56.223" v="136"/>
          <pc:sldLayoutMkLst>
            <pc:docMk/>
            <pc:sldMasterMk cId="2247326475" sldId="2147483648"/>
            <pc:sldLayoutMk cId="2465981931" sldId="2147483655"/>
          </pc:sldLayoutMkLst>
        </pc:sldLayoutChg>
        <pc:sldLayoutChg chg="modTransition setBg">
          <pc:chgData name="Suhas Aggarwal" userId="02b19ab9a585814f" providerId="LiveId" clId="{030EC248-D5EC-480C-B4EF-D3BDAF17E8FA}" dt="2020-11-06T01:18:56.223" v="136"/>
          <pc:sldLayoutMkLst>
            <pc:docMk/>
            <pc:sldMasterMk cId="2247326475" sldId="2147483648"/>
            <pc:sldLayoutMk cId="2281742058" sldId="2147483656"/>
          </pc:sldLayoutMkLst>
        </pc:sldLayoutChg>
        <pc:sldLayoutChg chg="modTransition setBg">
          <pc:chgData name="Suhas Aggarwal" userId="02b19ab9a585814f" providerId="LiveId" clId="{030EC248-D5EC-480C-B4EF-D3BDAF17E8FA}" dt="2020-11-06T01:18:56.223" v="136"/>
          <pc:sldLayoutMkLst>
            <pc:docMk/>
            <pc:sldMasterMk cId="2247326475" sldId="2147483648"/>
            <pc:sldLayoutMk cId="1311060942" sldId="2147483657"/>
          </pc:sldLayoutMkLst>
        </pc:sldLayoutChg>
        <pc:sldLayoutChg chg="modTransition setBg">
          <pc:chgData name="Suhas Aggarwal" userId="02b19ab9a585814f" providerId="LiveId" clId="{030EC248-D5EC-480C-B4EF-D3BDAF17E8FA}" dt="2020-11-06T01:18:56.223" v="136"/>
          <pc:sldLayoutMkLst>
            <pc:docMk/>
            <pc:sldMasterMk cId="2247326475" sldId="2147483648"/>
            <pc:sldLayoutMk cId="2548669933" sldId="2147483658"/>
          </pc:sldLayoutMkLst>
        </pc:sldLayoutChg>
        <pc:sldLayoutChg chg="modTransition setBg">
          <pc:chgData name="Suhas Aggarwal" userId="02b19ab9a585814f" providerId="LiveId" clId="{030EC248-D5EC-480C-B4EF-D3BDAF17E8FA}" dt="2020-11-06T01:18:56.223" v="136"/>
          <pc:sldLayoutMkLst>
            <pc:docMk/>
            <pc:sldMasterMk cId="2247326475" sldId="2147483648"/>
            <pc:sldLayoutMk cId="2588973296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B0BCE-63A2-4162-923F-64DA6AC06F89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B0F02-23A3-4DE9-9AE7-4AD7286A7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40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1221-3192-4427-B6A8-E83D449E5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0BCBF-319F-4791-9ADA-4EE79A8A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1A438-E361-4974-9D36-46C24C6C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2DF-8DEC-4882-A878-2AA459753BD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12F30-C8C1-4707-857F-859D5A36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594A-400B-4605-BFC5-C023593F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13FA-07B4-4374-92B7-5BAC87BDF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9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5768-228C-46A7-BCD0-2AF23D5E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D3E9C-74A3-4CCF-BF82-E41859A01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600C-C07E-4041-AC63-24C2CE0F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2DF-8DEC-4882-A878-2AA459753BD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7B637-87C9-4850-B7EB-3A788D10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A1D39-FAB9-4EFB-9961-B6E71602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13FA-07B4-4374-92B7-5BAC87BDF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66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166DD-B068-4BF3-998A-4C6CDB499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9340E-A160-46DD-9092-64A1B1EF6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671FF-4E61-4805-BF01-71A7091D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2DF-8DEC-4882-A878-2AA459753BD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966D2-7296-4BF5-841B-90490339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97E6E-6A44-4D1E-A914-13EFDB83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13FA-07B4-4374-92B7-5BAC87BDF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97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A5C3-1CF6-4F54-AEBE-041D477F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8773-5CBF-4DF9-B45A-C2CAAA75F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4312B-AFC4-49D5-8824-306BF443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2DF-8DEC-4882-A878-2AA459753BD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D02A-3D66-49E5-A5F0-55147E2E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2CF00-C5E7-4B61-847E-433E18EB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13FA-07B4-4374-92B7-5BAC87BDF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6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FD8A-74DB-42F4-BEF2-AF97669B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2898D-4693-44D2-9DD4-82D6DD4B6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2FE70-EF5D-4747-BC65-BBD3AF84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2DF-8DEC-4882-A878-2AA459753BD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052B-0306-444E-977E-E879A160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924F-F819-419F-891B-987C5D60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13FA-07B4-4374-92B7-5BAC87BDF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49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9649-DF98-4E92-8787-B692A462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F7A6-9C59-4D36-8747-FEF9C8EAD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95710-6680-4FA0-807C-D246A4B1C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7E2E5-6129-435A-A847-17546774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2DF-8DEC-4882-A878-2AA459753BD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4B64A-2059-4FC7-8749-49DF515C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20FB6-1CAE-43D3-A8FB-E4C1B15B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13FA-07B4-4374-92B7-5BAC87BDF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42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5750-81D8-479C-AA76-10D41BFC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77719-6C28-4088-8D10-F7D3AA0E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47F4C-6ACC-4F2B-A5DF-C6A31876C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D5B0E-B377-4681-B78A-E270F8327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A88E6-938D-436F-92FE-171DA31C8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AD776-25DC-4EEB-A852-56585E1D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2DF-8DEC-4882-A878-2AA459753BD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5FA49-FFBB-41E3-BE05-AB31024C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4C87F-EF47-46D0-8BF1-6BE989C4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13FA-07B4-4374-92B7-5BAC87BDF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6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735F-520F-49A3-B785-3153733C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74657-B843-46F6-B308-D7B90EAC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2DF-8DEC-4882-A878-2AA459753BD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D1FC7-1064-4F1B-87E6-5E1A7B73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05EA6-A6E6-4925-956C-76FC0B9C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13FA-07B4-4374-92B7-5BAC87BDF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8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CE373-BA18-480D-95EF-892F03B8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2DF-8DEC-4882-A878-2AA459753BD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BA754-706C-4428-8945-5CACF9E8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34435-6C47-4C49-BCD7-F31BA3E5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13FA-07B4-4374-92B7-5BAC87BDF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0A06-EADD-46DA-AE2C-5C3C0788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7ECB-1BB8-40C4-9E18-4E6BDBD4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0C88E-497F-4C22-A1A3-2B144A54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AEAA5-6FD2-49C3-AF52-070579F2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2DF-8DEC-4882-A878-2AA459753BD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80CC7-FBEC-47F8-9417-759D5D78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FD4A-823E-4ED7-8C25-ADFB2F1F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13FA-07B4-4374-92B7-5BAC87BDF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74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7759-4082-46BB-BBD0-7F03746E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33FC9-49D5-4E10-BE21-375649F10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06257-C286-48F1-B601-9E507080E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96AE-5399-455D-BE6C-8471DD3D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E2DF-8DEC-4882-A878-2AA459753BD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24E5E-0D7B-42C0-A077-D9C30D04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FDE81-CA00-4AC6-BA00-B76C1364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13FA-07B4-4374-92B7-5BAC87BDF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06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B4818-3FB0-482C-849D-610046E7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8E2DD-3434-4D7E-8AA6-F20DFEC4D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034E1-D2A6-4CB3-97D5-850FC868B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3E2DF-8DEC-4882-A878-2AA459753BD6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6F8B-1700-4729-90FE-F0F308F44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91B97-9E8A-44FD-B34E-875EE1366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D13FA-07B4-4374-92B7-5BAC87BDF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32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D29E49-B96C-4F80-9E62-F940D094C8F5}"/>
              </a:ext>
            </a:extLst>
          </p:cNvPr>
          <p:cNvSpPr txBox="1"/>
          <p:nvPr/>
        </p:nvSpPr>
        <p:spPr>
          <a:xfrm>
            <a:off x="2224454" y="2154115"/>
            <a:ext cx="71833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               </a:t>
            </a:r>
            <a:r>
              <a:rPr lang="en-IN" sz="4000" b="1" dirty="0">
                <a:solidFill>
                  <a:srgbClr val="FF0000"/>
                </a:solidFill>
              </a:rPr>
              <a:t>Third Party Publishers Data </a:t>
            </a:r>
          </a:p>
          <a:p>
            <a:endParaRPr lang="en-IN" dirty="0"/>
          </a:p>
        </p:txBody>
      </p:sp>
      <p:pic>
        <p:nvPicPr>
          <p:cNvPr id="1026" name="Picture 2" descr="CUBEROOT TECHNOLOGIES PVT LTD">
            <a:extLst>
              <a:ext uri="{FF2B5EF4-FFF2-40B4-BE49-F238E27FC236}">
                <a16:creationId xmlns:a16="http://schemas.microsoft.com/office/drawing/2014/main" id="{1980133D-B00D-46FB-BCBA-6454F146D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035" y="4069189"/>
            <a:ext cx="19050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DIA TODAY GROUP (INDIA TODAY) Reviews, Employee Reviews, Careers,  Recruitment, Jobs, Salaries, Contact Number, Address – MouthShut.com">
            <a:extLst>
              <a:ext uri="{FF2B5EF4-FFF2-40B4-BE49-F238E27FC236}">
                <a16:creationId xmlns:a16="http://schemas.microsoft.com/office/drawing/2014/main" id="{54D6F71F-6598-446B-9B3D-5A2756BF2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246" y="359842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03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:circle/>
      </p:transition>
    </mc:Choice>
    <mc:Fallback xmlns="">
      <p:transition spd="slow" advTm="0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06CE5C-D73F-4136-BAC1-F9D00D367DA9}"/>
              </a:ext>
            </a:extLst>
          </p:cNvPr>
          <p:cNvSpPr txBox="1"/>
          <p:nvPr/>
        </p:nvSpPr>
        <p:spPr>
          <a:xfrm>
            <a:off x="3900488" y="1462354"/>
            <a:ext cx="82915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40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Puthiyathalaimurai</a:t>
            </a:r>
            <a:endParaRPr lang="en-IN" sz="4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7410" name="Picture 2" descr="Puthiya Thalaimurai TV | Watch Live TV Channel Free | Live">
            <a:extLst>
              <a:ext uri="{FF2B5EF4-FFF2-40B4-BE49-F238E27FC236}">
                <a16:creationId xmlns:a16="http://schemas.microsoft.com/office/drawing/2014/main" id="{5925C72A-1989-4AF6-9580-A9DBB7D41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3324570"/>
            <a:ext cx="2473282" cy="181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85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95E5ED-CF28-40E9-B5A9-7C26B60D8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62112"/>
              </p:ext>
            </p:extLst>
          </p:nvPr>
        </p:nvGraphicFramePr>
        <p:xfrm>
          <a:off x="2990850" y="2001838"/>
          <a:ext cx="6491288" cy="3003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1360">
                  <a:extLst>
                    <a:ext uri="{9D8B030D-6E8A-4147-A177-3AD203B41FA5}">
                      <a16:colId xmlns:a16="http://schemas.microsoft.com/office/drawing/2014/main" val="2949948395"/>
                    </a:ext>
                  </a:extLst>
                </a:gridCol>
                <a:gridCol w="769928">
                  <a:extLst>
                    <a:ext uri="{9D8B030D-6E8A-4147-A177-3AD203B41FA5}">
                      <a16:colId xmlns:a16="http://schemas.microsoft.com/office/drawing/2014/main" val="241666573"/>
                    </a:ext>
                  </a:extLst>
                </a:gridCol>
              </a:tblGrid>
              <a:tr h="6007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News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31,77,812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46961601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22,11,567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27976812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Astrology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11,43,321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778404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6,11,342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644225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Business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5,22,157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05492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32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1EDAA-5FF5-48B6-B6BE-740AB6F87158}"/>
              </a:ext>
            </a:extLst>
          </p:cNvPr>
          <p:cNvSpPr txBox="1"/>
          <p:nvPr/>
        </p:nvSpPr>
        <p:spPr>
          <a:xfrm>
            <a:off x="4795837" y="1928812"/>
            <a:ext cx="5029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              </a:t>
            </a:r>
            <a:r>
              <a:rPr lang="en-IN" sz="4000" b="1" dirty="0">
                <a:solidFill>
                  <a:srgbClr val="FF0000"/>
                </a:solidFill>
              </a:rPr>
              <a:t>DIGIT</a:t>
            </a:r>
          </a:p>
        </p:txBody>
      </p:sp>
      <p:pic>
        <p:nvPicPr>
          <p:cNvPr id="18434" name="Picture 2" descr="Digit - Home | Facebook">
            <a:extLst>
              <a:ext uri="{FF2B5EF4-FFF2-40B4-BE49-F238E27FC236}">
                <a16:creationId xmlns:a16="http://schemas.microsoft.com/office/drawing/2014/main" id="{B9DA9F3C-5E87-47CD-8749-74D5E7B55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2" y="31146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53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B51AE7-A054-4A82-B801-FAC604CD2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25377"/>
              </p:ext>
            </p:extLst>
          </p:nvPr>
        </p:nvGraphicFramePr>
        <p:xfrm>
          <a:off x="2990850" y="2090738"/>
          <a:ext cx="6210300" cy="2245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3700">
                  <a:extLst>
                    <a:ext uri="{9D8B030D-6E8A-4147-A177-3AD203B41FA5}">
                      <a16:colId xmlns:a16="http://schemas.microsoft.com/office/drawing/2014/main" val="174066189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164428416"/>
                    </a:ext>
                  </a:extLst>
                </a:gridCol>
              </a:tblGrid>
              <a:tr h="203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Electronics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76,56,811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6584288"/>
                  </a:ext>
                </a:extLst>
              </a:tr>
              <a:tr h="10208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Mobile Phones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47,56,741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71661066"/>
                  </a:ext>
                </a:extLst>
              </a:tr>
              <a:tr h="10208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Computer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34,45,431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59739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E97CD2-B1EF-4D0B-BB1C-C0663371D33E}"/>
              </a:ext>
            </a:extLst>
          </p:cNvPr>
          <p:cNvSpPr txBox="1"/>
          <p:nvPr/>
        </p:nvSpPr>
        <p:spPr>
          <a:xfrm>
            <a:off x="4108623" y="2014648"/>
            <a:ext cx="4371010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Adda52</a:t>
            </a:r>
            <a:endParaRPr lang="en-IN" sz="4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458" name="Picture 2" descr="Adda52 - Bonus Offers, Promotions &amp; Review - PokerGuru">
            <a:extLst>
              <a:ext uri="{FF2B5EF4-FFF2-40B4-BE49-F238E27FC236}">
                <a16:creationId xmlns:a16="http://schemas.microsoft.com/office/drawing/2014/main" id="{2E5D16E0-718F-4915-AC6A-0AD6B7467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156" y="305005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5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9EEAE1-1F2E-48A5-9C7D-483575417CEC}"/>
              </a:ext>
            </a:extLst>
          </p:cNvPr>
          <p:cNvSpPr txBox="1"/>
          <p:nvPr/>
        </p:nvSpPr>
        <p:spPr>
          <a:xfrm>
            <a:off x="3012281" y="3013353"/>
            <a:ext cx="6167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Online Gaming</a:t>
            </a:r>
            <a:r>
              <a:rPr lang="en-IN" b="1" dirty="0"/>
              <a:t>                                                  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4,66,512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005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E97CD2-B1EF-4D0B-BB1C-C0663371D33E}"/>
              </a:ext>
            </a:extLst>
          </p:cNvPr>
          <p:cNvSpPr txBox="1"/>
          <p:nvPr/>
        </p:nvSpPr>
        <p:spPr>
          <a:xfrm>
            <a:off x="4241457" y="1435389"/>
            <a:ext cx="5374481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Northeast Today</a:t>
            </a:r>
            <a:endParaRPr lang="en-IN" sz="4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482" name="Picture 2" descr="Northeast Today - Home | Facebook">
            <a:extLst>
              <a:ext uri="{FF2B5EF4-FFF2-40B4-BE49-F238E27FC236}">
                <a16:creationId xmlns:a16="http://schemas.microsoft.com/office/drawing/2014/main" id="{D6D43675-CCE0-4318-AF86-93663834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654" y="302470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02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AC45-6FCB-4853-B295-FBEA0D355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89C20-9CA1-4187-A534-C994C26DE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5B8882-D8EA-4296-B9AB-19331E23A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83001"/>
              </p:ext>
            </p:extLst>
          </p:nvPr>
        </p:nvGraphicFramePr>
        <p:xfrm>
          <a:off x="2990850" y="2505075"/>
          <a:ext cx="6657975" cy="2502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3700">
                  <a:extLst>
                    <a:ext uri="{9D8B030D-6E8A-4147-A177-3AD203B41FA5}">
                      <a16:colId xmlns:a16="http://schemas.microsoft.com/office/drawing/2014/main" val="4259989695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3216002890"/>
                    </a:ext>
                  </a:extLst>
                </a:gridCol>
              </a:tblGrid>
              <a:tr h="227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2,12,219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56795797"/>
                  </a:ext>
                </a:extLst>
              </a:tr>
              <a:tr h="227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Business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1,99,121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88395267"/>
                  </a:ext>
                </a:extLst>
              </a:tr>
              <a:tr h="227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Healthcare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1,83,221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02736499"/>
                  </a:ext>
                </a:extLst>
              </a:tr>
              <a:tr h="227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1,81,355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94833170"/>
                  </a:ext>
                </a:extLst>
              </a:tr>
              <a:tr h="227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Sports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1,71,298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75723832"/>
                  </a:ext>
                </a:extLst>
              </a:tr>
              <a:tr h="227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Education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1,71,179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91857770"/>
                  </a:ext>
                </a:extLst>
              </a:tr>
              <a:tr h="227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Books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1,61,191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14883093"/>
                  </a:ext>
                </a:extLst>
              </a:tr>
              <a:tr h="227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Business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1,52,154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28065739"/>
                  </a:ext>
                </a:extLst>
              </a:tr>
              <a:tr h="227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Food and Drink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1,49,976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33415264"/>
                  </a:ext>
                </a:extLst>
              </a:tr>
              <a:tr h="227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Festivals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1,48,871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69677923"/>
                  </a:ext>
                </a:extLst>
              </a:tr>
              <a:tr h="227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Religion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1,31,229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04724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04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AC45-6FCB-4853-B295-FBEA0D355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89C20-9CA1-4187-A534-C994C26DE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97CD2-B1EF-4D0B-BB1C-C0663371D33E}"/>
              </a:ext>
            </a:extLst>
          </p:cNvPr>
          <p:cNvSpPr txBox="1"/>
          <p:nvPr/>
        </p:nvSpPr>
        <p:spPr>
          <a:xfrm>
            <a:off x="3812059" y="1340708"/>
            <a:ext cx="5405759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40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MarathiStar</a:t>
            </a:r>
            <a:endParaRPr lang="en-IN" sz="4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506" name="Picture 2" descr="MarathiStars.com - Home | Facebook">
            <a:extLst>
              <a:ext uri="{FF2B5EF4-FFF2-40B4-BE49-F238E27FC236}">
                <a16:creationId xmlns:a16="http://schemas.microsoft.com/office/drawing/2014/main" id="{5E1316BD-DD99-4E18-A334-2C0FDE4C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227" y="27072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11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72D512-A7F3-47F4-B5E1-037D81958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756463"/>
              </p:ext>
            </p:extLst>
          </p:nvPr>
        </p:nvGraphicFramePr>
        <p:xfrm>
          <a:off x="2990850" y="2481263"/>
          <a:ext cx="6210300" cy="2342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3700">
                  <a:extLst>
                    <a:ext uri="{9D8B030D-6E8A-4147-A177-3AD203B41FA5}">
                      <a16:colId xmlns:a16="http://schemas.microsoft.com/office/drawing/2014/main" val="357105304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604805746"/>
                    </a:ext>
                  </a:extLst>
                </a:gridCol>
              </a:tblGrid>
              <a:tr h="26033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Astrology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5,44,372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194411978"/>
                  </a:ext>
                </a:extLst>
              </a:tr>
              <a:tr h="26033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2,11,433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0002831"/>
                  </a:ext>
                </a:extLst>
              </a:tr>
              <a:tr h="26033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Business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1,51,121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57590804"/>
                  </a:ext>
                </a:extLst>
              </a:tr>
              <a:tr h="26033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1,22,651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11684774"/>
                  </a:ext>
                </a:extLst>
              </a:tr>
              <a:tr h="26033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Religion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1,12,242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74079312"/>
                  </a:ext>
                </a:extLst>
              </a:tr>
              <a:tr h="26033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Sports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59,322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48688318"/>
                  </a:ext>
                </a:extLst>
              </a:tr>
              <a:tr h="26033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Festivals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47,227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63833992"/>
                  </a:ext>
                </a:extLst>
              </a:tr>
              <a:tr h="26033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31,669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03556185"/>
                  </a:ext>
                </a:extLst>
              </a:tr>
              <a:tr h="26033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22,114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0940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29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D29E49-B96C-4F80-9E62-F940D094C8F5}"/>
              </a:ext>
            </a:extLst>
          </p:cNvPr>
          <p:cNvSpPr txBox="1"/>
          <p:nvPr/>
        </p:nvSpPr>
        <p:spPr>
          <a:xfrm>
            <a:off x="2291130" y="2377952"/>
            <a:ext cx="7090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                                         </a:t>
            </a:r>
            <a:r>
              <a:rPr lang="en-IN" sz="4000" b="1" dirty="0" err="1">
                <a:solidFill>
                  <a:srgbClr val="FF0000"/>
                </a:solidFill>
              </a:rPr>
              <a:t>Wittyfeed</a:t>
            </a:r>
            <a:endParaRPr lang="en-IN" sz="4000" b="1" dirty="0">
              <a:solidFill>
                <a:srgbClr val="FF0000"/>
              </a:solidFill>
            </a:endParaRPr>
          </a:p>
          <a:p>
            <a:endParaRPr lang="en-IN" sz="4000" b="1" dirty="0">
              <a:solidFill>
                <a:srgbClr val="FF0000"/>
              </a:solidFill>
            </a:endParaRPr>
          </a:p>
          <a:p>
            <a:r>
              <a:rPr lang="en-IN" sz="4000" b="1" dirty="0">
                <a:solidFill>
                  <a:srgbClr val="FF0000"/>
                </a:solidFill>
              </a:rPr>
              <a:t>                            </a:t>
            </a:r>
          </a:p>
          <a:p>
            <a:endParaRPr lang="en-IN" dirty="0"/>
          </a:p>
        </p:txBody>
      </p:sp>
      <p:pic>
        <p:nvPicPr>
          <p:cNvPr id="13314" name="Picture 2" descr="WittyFeed undergoes revamp">
            <a:extLst>
              <a:ext uri="{FF2B5EF4-FFF2-40B4-BE49-F238E27FC236}">
                <a16:creationId xmlns:a16="http://schemas.microsoft.com/office/drawing/2014/main" id="{1E6C593B-B1E5-4915-AACE-2CF349283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03626"/>
            <a:ext cx="1828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4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:circle/>
      </p:transition>
    </mc:Choice>
    <mc:Fallback xmlns="">
      <p:transition spd="slow" advTm="0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E97CD2-B1EF-4D0B-BB1C-C0663371D33E}"/>
              </a:ext>
            </a:extLst>
          </p:cNvPr>
          <p:cNvSpPr txBox="1"/>
          <p:nvPr/>
        </p:nvSpPr>
        <p:spPr>
          <a:xfrm>
            <a:off x="3843337" y="2595563"/>
            <a:ext cx="5374481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40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CricBuzz</a:t>
            </a:r>
            <a:endParaRPr lang="en-IN" sz="4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530" name="Picture 2" descr="Cricbuzz Logo">
            <a:extLst>
              <a:ext uri="{FF2B5EF4-FFF2-40B4-BE49-F238E27FC236}">
                <a16:creationId xmlns:a16="http://schemas.microsoft.com/office/drawing/2014/main" id="{F963E04F-D32E-49C0-B661-AD6D32216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3224213"/>
            <a:ext cx="9620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73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E97CD2-B1EF-4D0B-BB1C-C0663371D33E}"/>
              </a:ext>
            </a:extLst>
          </p:cNvPr>
          <p:cNvSpPr txBox="1"/>
          <p:nvPr/>
        </p:nvSpPr>
        <p:spPr>
          <a:xfrm>
            <a:off x="3424237" y="2743201"/>
            <a:ext cx="690086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Sports</a:t>
            </a:r>
            <a:r>
              <a:rPr lang="en-IN" sz="3200" b="1" dirty="0"/>
              <a:t>                 </a:t>
            </a:r>
            <a:r>
              <a:rPr lang="en-IN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21,21,178</a:t>
            </a:r>
            <a:endParaRPr lang="en-IN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4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E97CD2-B1EF-4D0B-BB1C-C0663371D33E}"/>
              </a:ext>
            </a:extLst>
          </p:cNvPr>
          <p:cNvSpPr txBox="1"/>
          <p:nvPr/>
        </p:nvSpPr>
        <p:spPr>
          <a:xfrm>
            <a:off x="3830595" y="1834978"/>
            <a:ext cx="5358648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IDP</a:t>
            </a:r>
            <a:endParaRPr lang="en-IN" sz="4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554" name="Picture 2" descr="IDP records $487.2m revenue in FY18 with increases across the board">
            <a:extLst>
              <a:ext uri="{FF2B5EF4-FFF2-40B4-BE49-F238E27FC236}">
                <a16:creationId xmlns:a16="http://schemas.microsoft.com/office/drawing/2014/main" id="{72869FE4-D641-4FAF-A025-AC691EEE9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7" y="2724150"/>
            <a:ext cx="3238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8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E97CD2-B1EF-4D0B-BB1C-C0663371D33E}"/>
              </a:ext>
            </a:extLst>
          </p:cNvPr>
          <p:cNvSpPr txBox="1"/>
          <p:nvPr/>
        </p:nvSpPr>
        <p:spPr>
          <a:xfrm>
            <a:off x="3814762" y="2619375"/>
            <a:ext cx="5374481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endParaRPr lang="en-IN" sz="4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E7AD7-57B6-4875-B0A6-0EFF3AEB1A96}"/>
              </a:ext>
            </a:extLst>
          </p:cNvPr>
          <p:cNvSpPr txBox="1"/>
          <p:nvPr/>
        </p:nvSpPr>
        <p:spPr>
          <a:xfrm>
            <a:off x="3118247" y="3013353"/>
            <a:ext cx="62364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Education</a:t>
            </a:r>
            <a:r>
              <a:rPr lang="en-IN" sz="2400" b="1" dirty="0"/>
              <a:t>                             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5,13,279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7995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646975-B0FB-47ED-BF93-9D4F360116DB}"/>
              </a:ext>
            </a:extLst>
          </p:cNvPr>
          <p:cNvSpPr txBox="1"/>
          <p:nvPr/>
        </p:nvSpPr>
        <p:spPr>
          <a:xfrm>
            <a:off x="4371975" y="2309813"/>
            <a:ext cx="3186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</a:t>
            </a:r>
            <a:r>
              <a:rPr lang="en-IN" sz="4000" b="1" dirty="0">
                <a:solidFill>
                  <a:srgbClr val="FF0000"/>
                </a:solidFill>
              </a:rPr>
              <a:t>CLOVIA</a:t>
            </a:r>
          </a:p>
        </p:txBody>
      </p:sp>
      <p:pic>
        <p:nvPicPr>
          <p:cNvPr id="24578" name="Picture 2" descr="Clovia logo and symbol, meaning, history, PNG">
            <a:extLst>
              <a:ext uri="{FF2B5EF4-FFF2-40B4-BE49-F238E27FC236}">
                <a16:creationId xmlns:a16="http://schemas.microsoft.com/office/drawing/2014/main" id="{C1EBEBF3-802C-4E5F-A577-F23136D55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350996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1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646975-B0FB-47ED-BF93-9D4F360116DB}"/>
              </a:ext>
            </a:extLst>
          </p:cNvPr>
          <p:cNvSpPr txBox="1"/>
          <p:nvPr/>
        </p:nvSpPr>
        <p:spPr>
          <a:xfrm>
            <a:off x="4391025" y="2667001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Clothing</a:t>
            </a:r>
            <a:r>
              <a:rPr lang="en-IN" b="1" dirty="0"/>
              <a:t>                                  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1,22,872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6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646975-B0FB-47ED-BF93-9D4F360116DB}"/>
              </a:ext>
            </a:extLst>
          </p:cNvPr>
          <p:cNvSpPr txBox="1"/>
          <p:nvPr/>
        </p:nvSpPr>
        <p:spPr>
          <a:xfrm>
            <a:off x="3857625" y="3059668"/>
            <a:ext cx="447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      </a:t>
            </a:r>
            <a:r>
              <a:rPr lang="en-IN" sz="4000" b="1" dirty="0">
                <a:solidFill>
                  <a:srgbClr val="FF0000"/>
                </a:solidFill>
              </a:rPr>
              <a:t>SOCIAL  POST</a:t>
            </a:r>
          </a:p>
        </p:txBody>
      </p:sp>
    </p:spTree>
    <p:extLst>
      <p:ext uri="{BB962C8B-B14F-4D97-AF65-F5344CB8AC3E}">
        <p14:creationId xmlns:p14="http://schemas.microsoft.com/office/powerpoint/2010/main" val="424069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42F11E-0035-40D9-BC25-E76CE1D2B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97238"/>
              </p:ext>
            </p:extLst>
          </p:nvPr>
        </p:nvGraphicFramePr>
        <p:xfrm>
          <a:off x="3200400" y="2481263"/>
          <a:ext cx="6548438" cy="2724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1732">
                  <a:extLst>
                    <a:ext uri="{9D8B030D-6E8A-4147-A177-3AD203B41FA5}">
                      <a16:colId xmlns:a16="http://schemas.microsoft.com/office/drawing/2014/main" val="354788468"/>
                    </a:ext>
                  </a:extLst>
                </a:gridCol>
                <a:gridCol w="776706">
                  <a:extLst>
                    <a:ext uri="{9D8B030D-6E8A-4147-A177-3AD203B41FA5}">
                      <a16:colId xmlns:a16="http://schemas.microsoft.com/office/drawing/2014/main" val="2410346324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15,43,562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02885960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Business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8,31,179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97719502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Cosmetics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8,21,477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725866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7,14,419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3512264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Technology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6,21,355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5362155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Religion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3,83,771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8932131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Festivals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2,26,781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661445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Education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1,14,331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9353541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Healthcare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91,125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4266936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Travel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82,117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10978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04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8DA183-522E-4620-A92C-4464EF5D1A54}"/>
              </a:ext>
            </a:extLst>
          </p:cNvPr>
          <p:cNvSpPr txBox="1"/>
          <p:nvPr/>
        </p:nvSpPr>
        <p:spPr>
          <a:xfrm>
            <a:off x="3209152" y="1385958"/>
            <a:ext cx="4491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</a:t>
            </a:r>
            <a:r>
              <a:rPr lang="en-IN" sz="4000" b="1" dirty="0">
                <a:solidFill>
                  <a:srgbClr val="FF0000"/>
                </a:solidFill>
              </a:rPr>
              <a:t>HUNGAMA </a:t>
            </a:r>
          </a:p>
        </p:txBody>
      </p:sp>
      <p:pic>
        <p:nvPicPr>
          <p:cNvPr id="25602" name="Picture 2" descr="Buy Hungama Combo E-Gift Card - 3 Months with Bitcoin - Bitrefill">
            <a:extLst>
              <a:ext uri="{FF2B5EF4-FFF2-40B4-BE49-F238E27FC236}">
                <a16:creationId xmlns:a16="http://schemas.microsoft.com/office/drawing/2014/main" id="{0BA98F7D-782D-48E4-9997-C7B93E3E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8" y="28432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83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1B915F-E436-458D-AE56-C8A14A6DB0B5}"/>
              </a:ext>
            </a:extLst>
          </p:cNvPr>
          <p:cNvSpPr txBox="1"/>
          <p:nvPr/>
        </p:nvSpPr>
        <p:spPr>
          <a:xfrm>
            <a:off x="3971925" y="2395538"/>
            <a:ext cx="351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Entertainment</a:t>
            </a:r>
            <a:r>
              <a:rPr lang="en-IN" b="1" dirty="0"/>
              <a:t>                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51,22,327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8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D29E49-B96C-4F80-9E62-F940D094C8F5}"/>
              </a:ext>
            </a:extLst>
          </p:cNvPr>
          <p:cNvSpPr txBox="1"/>
          <p:nvPr/>
        </p:nvSpPr>
        <p:spPr>
          <a:xfrm>
            <a:off x="2224454" y="2154115"/>
            <a:ext cx="7183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               </a:t>
            </a:r>
            <a:endParaRPr lang="en-IN" sz="4000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4FF95A-3ECD-4CBF-8BE9-5292C73B5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13813"/>
              </p:ext>
            </p:extLst>
          </p:nvPr>
        </p:nvGraphicFramePr>
        <p:xfrm>
          <a:off x="2784231" y="2316162"/>
          <a:ext cx="6769344" cy="2441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3700">
                  <a:extLst>
                    <a:ext uri="{9D8B030D-6E8A-4147-A177-3AD203B41FA5}">
                      <a16:colId xmlns:a16="http://schemas.microsoft.com/office/drawing/2014/main" val="470835172"/>
                    </a:ext>
                  </a:extLst>
                </a:gridCol>
                <a:gridCol w="1295644">
                  <a:extLst>
                    <a:ext uri="{9D8B030D-6E8A-4147-A177-3AD203B41FA5}">
                      <a16:colId xmlns:a16="http://schemas.microsoft.com/office/drawing/2014/main" val="143921598"/>
                    </a:ext>
                  </a:extLst>
                </a:gridCol>
              </a:tblGrid>
              <a:tr h="305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81,27,144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99060655"/>
                  </a:ext>
                </a:extLst>
              </a:tr>
              <a:tr h="305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Social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71,56,771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5616910"/>
                  </a:ext>
                </a:extLst>
              </a:tr>
              <a:tr h="305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Healthcare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22,66,519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04963650"/>
                  </a:ext>
                </a:extLst>
              </a:tr>
              <a:tr h="305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Clothing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11,23,328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64539425"/>
                  </a:ext>
                </a:extLst>
              </a:tr>
              <a:tr h="305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Sports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8,21,157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85421185"/>
                  </a:ext>
                </a:extLst>
              </a:tr>
              <a:tr h="305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Technology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7,31,665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38828372"/>
                  </a:ext>
                </a:extLst>
              </a:tr>
              <a:tr h="305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Government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6,21,176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78798679"/>
                  </a:ext>
                </a:extLst>
              </a:tr>
              <a:tr h="305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Religion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5,13,117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1375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01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900000">
        <p:circle/>
      </p:transition>
    </mc:Choice>
    <mc:Fallback xmlns="">
      <p:transition spd="slow" advTm="900000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11074F-83C2-4161-BF40-FB997951A51E}"/>
              </a:ext>
            </a:extLst>
          </p:cNvPr>
          <p:cNvSpPr txBox="1"/>
          <p:nvPr/>
        </p:nvSpPr>
        <p:spPr>
          <a:xfrm>
            <a:off x="3911815" y="1600200"/>
            <a:ext cx="427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</a:t>
            </a:r>
            <a:r>
              <a:rPr lang="en-IN" sz="3200" b="1" dirty="0">
                <a:solidFill>
                  <a:srgbClr val="FF0000"/>
                </a:solidFill>
              </a:rPr>
              <a:t>YAANTRA </a:t>
            </a:r>
          </a:p>
        </p:txBody>
      </p:sp>
      <p:pic>
        <p:nvPicPr>
          <p:cNvPr id="26626" name="Picture 2" descr="Yaantra Launches App-Based Platform to Sell, Upgrade and Exchange  Smartphones | Mobility India">
            <a:extLst>
              <a:ext uri="{FF2B5EF4-FFF2-40B4-BE49-F238E27FC236}">
                <a16:creationId xmlns:a16="http://schemas.microsoft.com/office/drawing/2014/main" id="{B45304E4-8B91-4210-B9B7-83FDE4DB7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046" y="337235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70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1B915F-E436-458D-AE56-C8A14A6DB0B5}"/>
              </a:ext>
            </a:extLst>
          </p:cNvPr>
          <p:cNvSpPr txBox="1"/>
          <p:nvPr/>
        </p:nvSpPr>
        <p:spPr>
          <a:xfrm>
            <a:off x="3971925" y="2395538"/>
            <a:ext cx="351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EE04A7-7BC3-4CBE-B099-12BCD5A48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28144"/>
              </p:ext>
            </p:extLst>
          </p:nvPr>
        </p:nvGraphicFramePr>
        <p:xfrm>
          <a:off x="2673350" y="3255962"/>
          <a:ext cx="6845300" cy="954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3700">
                  <a:extLst>
                    <a:ext uri="{9D8B030D-6E8A-4147-A177-3AD203B41FA5}">
                      <a16:colId xmlns:a16="http://schemas.microsoft.com/office/drawing/2014/main" val="261891724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96147595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422264933"/>
                    </a:ext>
                  </a:extLst>
                </a:gridCol>
              </a:tblGrid>
              <a:tr h="6945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Shopping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1,25,678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73582358"/>
                  </a:ext>
                </a:extLst>
              </a:tr>
              <a:tr h="25956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Mobile Phones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1,22,331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8991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0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1B915F-E436-458D-AE56-C8A14A6DB0B5}"/>
              </a:ext>
            </a:extLst>
          </p:cNvPr>
          <p:cNvSpPr txBox="1"/>
          <p:nvPr/>
        </p:nvSpPr>
        <p:spPr>
          <a:xfrm>
            <a:off x="3971925" y="2395538"/>
            <a:ext cx="351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5858F-E36D-4EC2-A355-E8BC19022607}"/>
              </a:ext>
            </a:extLst>
          </p:cNvPr>
          <p:cNvSpPr txBox="1"/>
          <p:nvPr/>
        </p:nvSpPr>
        <p:spPr>
          <a:xfrm>
            <a:off x="3750405" y="0"/>
            <a:ext cx="524827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</a:t>
            </a:r>
            <a:r>
              <a:rPr lang="en-IN" sz="4000" b="1" dirty="0">
                <a:solidFill>
                  <a:srgbClr val="FF0000"/>
                </a:solidFill>
              </a:rPr>
              <a:t>WIFI HOTSPOTS</a:t>
            </a:r>
          </a:p>
          <a:p>
            <a:r>
              <a:rPr lang="en-IN" sz="4000" b="1" dirty="0">
                <a:solidFill>
                  <a:srgbClr val="FF0000"/>
                </a:solidFill>
              </a:rPr>
              <a:t>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5C5FC2E1-4A5F-4038-A82A-4B2A13737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84" y="1600200"/>
            <a:ext cx="6490515" cy="486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3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789C20-9CA1-4187-A534-C994C26DE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B915F-E436-458D-AE56-C8A14A6DB0B5}"/>
              </a:ext>
            </a:extLst>
          </p:cNvPr>
          <p:cNvSpPr txBox="1"/>
          <p:nvPr/>
        </p:nvSpPr>
        <p:spPr>
          <a:xfrm>
            <a:off x="3971925" y="2395538"/>
            <a:ext cx="351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7F57E5-54BC-4676-B15B-F84BCDC2D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714130"/>
              </p:ext>
            </p:extLst>
          </p:nvPr>
        </p:nvGraphicFramePr>
        <p:xfrm>
          <a:off x="1047750" y="2316163"/>
          <a:ext cx="10515599" cy="2065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9872">
                  <a:extLst>
                    <a:ext uri="{9D8B030D-6E8A-4147-A177-3AD203B41FA5}">
                      <a16:colId xmlns:a16="http://schemas.microsoft.com/office/drawing/2014/main" val="3440830163"/>
                    </a:ext>
                  </a:extLst>
                </a:gridCol>
                <a:gridCol w="4755743">
                  <a:extLst>
                    <a:ext uri="{9D8B030D-6E8A-4147-A177-3AD203B41FA5}">
                      <a16:colId xmlns:a16="http://schemas.microsoft.com/office/drawing/2014/main" val="2748445824"/>
                    </a:ext>
                  </a:extLst>
                </a:gridCol>
                <a:gridCol w="639984">
                  <a:extLst>
                    <a:ext uri="{9D8B030D-6E8A-4147-A177-3AD203B41FA5}">
                      <a16:colId xmlns:a16="http://schemas.microsoft.com/office/drawing/2014/main" val="1002383167"/>
                    </a:ext>
                  </a:extLst>
                </a:gridCol>
              </a:tblGrid>
              <a:tr h="15889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McDonalds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Food and Drink (McDonald Lovers)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11,22,378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2997683183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2511586527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Domino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Food and Drink (Domino Lovers)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15,13,742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2313667914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1715601494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Costa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Food and Dirnk  (Costa Lovers)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15,23,325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1935390776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2970861912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Pizza Hut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Food and Drink  (Pizza Hut Lovers)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12,66,327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2000661260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2594623661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KFC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Food and Drink (KFC Lovers)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5,12,213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4115825588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1115432114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Barista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Food and Drink (Barista Lovers)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1,12,779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3628659554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4134572827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Café Coffee Day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Food and Drink (CCD Lovers)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1,29,121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43008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5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789C20-9CA1-4187-A534-C994C26DE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B915F-E436-458D-AE56-C8A14A6DB0B5}"/>
              </a:ext>
            </a:extLst>
          </p:cNvPr>
          <p:cNvSpPr txBox="1"/>
          <p:nvPr/>
        </p:nvSpPr>
        <p:spPr>
          <a:xfrm>
            <a:off x="3971925" y="2395538"/>
            <a:ext cx="351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1B5AF8-44FC-45EF-9A23-D9D8CD558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60546"/>
              </p:ext>
            </p:extLst>
          </p:nvPr>
        </p:nvGraphicFramePr>
        <p:xfrm>
          <a:off x="971550" y="2395538"/>
          <a:ext cx="10829925" cy="374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9872">
                  <a:extLst>
                    <a:ext uri="{9D8B030D-6E8A-4147-A177-3AD203B41FA5}">
                      <a16:colId xmlns:a16="http://schemas.microsoft.com/office/drawing/2014/main" val="2698476793"/>
                    </a:ext>
                  </a:extLst>
                </a:gridCol>
                <a:gridCol w="4755744">
                  <a:extLst>
                    <a:ext uri="{9D8B030D-6E8A-4147-A177-3AD203B41FA5}">
                      <a16:colId xmlns:a16="http://schemas.microsoft.com/office/drawing/2014/main" val="2317289398"/>
                    </a:ext>
                  </a:extLst>
                </a:gridCol>
                <a:gridCol w="954309">
                  <a:extLst>
                    <a:ext uri="{9D8B030D-6E8A-4147-A177-3AD203B41FA5}">
                      <a16:colId xmlns:a16="http://schemas.microsoft.com/office/drawing/2014/main" val="1193410318"/>
                    </a:ext>
                  </a:extLst>
                </a:gridCol>
              </a:tblGrid>
              <a:tr h="83575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effectLst/>
                        </a:rPr>
                        <a:t>Quadgen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Education  - Schools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1,15,217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2461037643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(High Quality Signals based on Users who visit Location in provided domains)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Education  - Colleges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2,17,231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3499853990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Education - Universities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3,12,286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691160567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Government - Govt and Public Sector Offices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71,217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485808950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Healthcare - Hospitals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52,112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4040956526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Travel  - Bus Stations/Stops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53,229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392486241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Banks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75,441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1773755264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Travel  - Metro Stations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5,19,987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2779568647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Lawn and Garden - Public Parks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1,11,230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1926731380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Tourism - Monuments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1,12,237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2880579807"/>
                  </a:ext>
                </a:extLst>
              </a:tr>
              <a:tr h="521901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Retail - Public Markets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1,32,234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2347596846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Shopping - Malls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3,15,446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4059305176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Sports - Stadiums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1,66,531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3371932809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Business - Convention Centres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1,45,754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2108688363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Education - Public Library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1,33,747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3560911959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Religion - Temples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1,23,749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1692848752"/>
                  </a:ext>
                </a:extLst>
              </a:tr>
              <a:tr h="158893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Agriculture- Agriculture Yards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20,451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10" marR="3310" marT="3310" marB="0" anchor="b"/>
                </a:tc>
                <a:extLst>
                  <a:ext uri="{0D108BD9-81ED-4DB2-BD59-A6C34878D82A}">
                    <a16:rowId xmlns:a16="http://schemas.microsoft.com/office/drawing/2014/main" val="4131289400"/>
                  </a:ext>
                </a:extLst>
              </a:tr>
            </a:tbl>
          </a:graphicData>
        </a:graphic>
      </p:graphicFrame>
      <p:pic>
        <p:nvPicPr>
          <p:cNvPr id="12290" name="Picture 2">
            <a:extLst>
              <a:ext uri="{FF2B5EF4-FFF2-40B4-BE49-F238E27FC236}">
                <a16:creationId xmlns:a16="http://schemas.microsoft.com/office/drawing/2014/main" id="{0A174F81-9D2F-4AD1-92D6-46324423F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690" y="624920"/>
            <a:ext cx="21240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05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77F500-B51A-4D8F-9919-1D24A3CE5882}"/>
              </a:ext>
            </a:extLst>
          </p:cNvPr>
          <p:cNvSpPr txBox="1"/>
          <p:nvPr/>
        </p:nvSpPr>
        <p:spPr>
          <a:xfrm>
            <a:off x="3310304" y="2176096"/>
            <a:ext cx="5231423" cy="1138773"/>
          </a:xfrm>
          <a:prstGeom prst="rect">
            <a:avLst/>
          </a:prstGeom>
          <a:noFill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1200000" lon="1200000" rev="1200000"/>
              </a:camera>
              <a:lightRig rig="threePt" dir="t"/>
            </a:scene3d>
            <a:sp3d z="25400"/>
          </a:bodyPr>
          <a:lstStyle/>
          <a:p>
            <a:endParaRPr lang="en-IN" dirty="0"/>
          </a:p>
          <a:p>
            <a:r>
              <a:rPr lang="en-IN" dirty="0"/>
              <a:t>                           </a:t>
            </a:r>
            <a:r>
              <a:rPr lang="en-IN" sz="3200" b="1" dirty="0">
                <a:solidFill>
                  <a:srgbClr val="FF0000"/>
                </a:solidFill>
              </a:rPr>
              <a:t>The Quint </a:t>
            </a:r>
          </a:p>
          <a:p>
            <a:endParaRPr lang="en-IN" dirty="0"/>
          </a:p>
        </p:txBody>
      </p:sp>
      <p:pic>
        <p:nvPicPr>
          <p:cNvPr id="14338" name="Picture 2" descr="The Quint - Wikipedia">
            <a:extLst>
              <a:ext uri="{FF2B5EF4-FFF2-40B4-BE49-F238E27FC236}">
                <a16:creationId xmlns:a16="http://schemas.microsoft.com/office/drawing/2014/main" id="{D926590C-552D-4637-8EB8-71129424D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622" y="3314869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79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900000">
        <p:circle/>
      </p:transition>
    </mc:Choice>
    <mc:Fallback xmlns="">
      <p:transition spd="slow" advTm="900000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D7DF60-B4D6-461D-8993-19E2F7926487}"/>
              </a:ext>
            </a:extLst>
          </p:cNvPr>
          <p:cNvSpPr txBox="1"/>
          <p:nvPr/>
        </p:nvSpPr>
        <p:spPr>
          <a:xfrm>
            <a:off x="3910013" y="2119313"/>
            <a:ext cx="4848225" cy="3138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29A7BB-81D9-4F81-B308-12DB7BD1D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43484"/>
              </p:ext>
            </p:extLst>
          </p:nvPr>
        </p:nvGraphicFramePr>
        <p:xfrm>
          <a:off x="2990849" y="2195513"/>
          <a:ext cx="6710363" cy="24368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4451">
                  <a:extLst>
                    <a:ext uri="{9D8B030D-6E8A-4147-A177-3AD203B41FA5}">
                      <a16:colId xmlns:a16="http://schemas.microsoft.com/office/drawing/2014/main" val="2425153784"/>
                    </a:ext>
                  </a:extLst>
                </a:gridCol>
                <a:gridCol w="795912">
                  <a:extLst>
                    <a:ext uri="{9D8B030D-6E8A-4147-A177-3AD203B41FA5}">
                      <a16:colId xmlns:a16="http://schemas.microsoft.com/office/drawing/2014/main" val="1024418413"/>
                    </a:ext>
                  </a:extLst>
                </a:gridCol>
              </a:tblGrid>
              <a:tr h="3292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61,21,132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3391220"/>
                  </a:ext>
                </a:extLst>
              </a:tr>
              <a:tr h="35125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Government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31,67,551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99159580"/>
                  </a:ext>
                </a:extLst>
              </a:tr>
              <a:tr h="35125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25,65,441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25237293"/>
                  </a:ext>
                </a:extLst>
              </a:tr>
              <a:tr h="35125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Cosmetics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8,21,767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5811479"/>
                  </a:ext>
                </a:extLst>
              </a:tr>
              <a:tr h="35125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Sports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6,12,761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57041932"/>
                  </a:ext>
                </a:extLst>
              </a:tr>
              <a:tr h="35125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Social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5,63,219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55781745"/>
                  </a:ext>
                </a:extLst>
              </a:tr>
              <a:tr h="35125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Travel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3,17,218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94633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04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900000">
        <p:circle/>
      </p:transition>
    </mc:Choice>
    <mc:Fallback xmlns="">
      <p:transition spd="slow" advTm="900000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5D40D2-6305-4F7F-A8A8-0B7A8834DD18}"/>
              </a:ext>
            </a:extLst>
          </p:cNvPr>
          <p:cNvSpPr txBox="1"/>
          <p:nvPr/>
        </p:nvSpPr>
        <p:spPr>
          <a:xfrm>
            <a:off x="3691323" y="2630059"/>
            <a:ext cx="413861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</a:p>
          <a:p>
            <a:r>
              <a:rPr lang="en-IN" sz="4000" b="1" dirty="0">
                <a:solidFill>
                  <a:srgbClr val="FF0000"/>
                </a:solidFill>
              </a:rPr>
              <a:t>      Silicon India </a:t>
            </a:r>
          </a:p>
          <a:p>
            <a:endParaRPr lang="en-IN" sz="4000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15362" name="Picture 2" descr="Book ads in Silicon India magazine with Bookadsnow.">
            <a:extLst>
              <a:ext uri="{FF2B5EF4-FFF2-40B4-BE49-F238E27FC236}">
                <a16:creationId xmlns:a16="http://schemas.microsoft.com/office/drawing/2014/main" id="{09BA27E3-EE23-46D1-B9F8-E4E9F22CC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654" y="3823241"/>
            <a:ext cx="2581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7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F99A15-EDAD-4110-BB6B-254AB18A7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05784"/>
              </p:ext>
            </p:extLst>
          </p:nvPr>
        </p:nvGraphicFramePr>
        <p:xfrm>
          <a:off x="2990849" y="1785008"/>
          <a:ext cx="6729413" cy="3034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31241">
                  <a:extLst>
                    <a:ext uri="{9D8B030D-6E8A-4147-A177-3AD203B41FA5}">
                      <a16:colId xmlns:a16="http://schemas.microsoft.com/office/drawing/2014/main" val="2952654567"/>
                    </a:ext>
                  </a:extLst>
                </a:gridCol>
                <a:gridCol w="798172">
                  <a:extLst>
                    <a:ext uri="{9D8B030D-6E8A-4147-A177-3AD203B41FA5}">
                      <a16:colId xmlns:a16="http://schemas.microsoft.com/office/drawing/2014/main" val="2443445395"/>
                    </a:ext>
                  </a:extLst>
                </a:gridCol>
              </a:tblGrid>
              <a:tr h="173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Education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11,55,432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0740306"/>
                  </a:ext>
                </a:extLst>
              </a:tr>
              <a:tr h="4768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Business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7,45,626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65400829"/>
                  </a:ext>
                </a:extLst>
              </a:tr>
              <a:tr h="4768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Healthcare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6,34,325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63687567"/>
                  </a:ext>
                </a:extLst>
              </a:tr>
              <a:tr h="4768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5,11,387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14750635"/>
                  </a:ext>
                </a:extLst>
              </a:tr>
              <a:tr h="4768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1,22,132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90068179"/>
                  </a:ext>
                </a:extLst>
              </a:tr>
              <a:tr h="4768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Technology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90,934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0933065"/>
                  </a:ext>
                </a:extLst>
              </a:tr>
              <a:tr h="4768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Lifestyle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80,000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0977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1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900000">
        <p:circle/>
      </p:transition>
    </mc:Choice>
    <mc:Fallback xmlns="">
      <p:transition spd="slow" advTm="900000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4D5CA4-517D-4166-979C-7F1C0150E9D7}"/>
              </a:ext>
            </a:extLst>
          </p:cNvPr>
          <p:cNvSpPr txBox="1"/>
          <p:nvPr/>
        </p:nvSpPr>
        <p:spPr>
          <a:xfrm>
            <a:off x="3605213" y="2400300"/>
            <a:ext cx="466248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4000" b="1" dirty="0">
                <a:solidFill>
                  <a:srgbClr val="FF0000"/>
                </a:solidFill>
              </a:rPr>
              <a:t>RAJASTHAN PATRIKA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16386" name="Picture 2" descr="Patrika Hindi News (@PatrikaNews) | Twitter">
            <a:extLst>
              <a:ext uri="{FF2B5EF4-FFF2-40B4-BE49-F238E27FC236}">
                <a16:creationId xmlns:a16="http://schemas.microsoft.com/office/drawing/2014/main" id="{0FF359FC-B1BD-4F66-9B0B-9A2D8869F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551" y="35099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61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900000">
        <p:circle/>
      </p:transition>
    </mc:Choice>
    <mc:Fallback xmlns="">
      <p:transition spd="slow" advTm="900000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AC45-6FCB-4853-B295-FBEA0D355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89C20-9CA1-4187-A534-C994C26DE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8B009B-9820-4F9E-8251-D62D50910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30715"/>
              </p:ext>
            </p:extLst>
          </p:nvPr>
        </p:nvGraphicFramePr>
        <p:xfrm>
          <a:off x="2990850" y="2176463"/>
          <a:ext cx="6457950" cy="21764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91976">
                  <a:extLst>
                    <a:ext uri="{9D8B030D-6E8A-4147-A177-3AD203B41FA5}">
                      <a16:colId xmlns:a16="http://schemas.microsoft.com/office/drawing/2014/main" val="2165812564"/>
                    </a:ext>
                  </a:extLst>
                </a:gridCol>
                <a:gridCol w="765974">
                  <a:extLst>
                    <a:ext uri="{9D8B030D-6E8A-4147-A177-3AD203B41FA5}">
                      <a16:colId xmlns:a16="http://schemas.microsoft.com/office/drawing/2014/main" val="1154786959"/>
                    </a:ext>
                  </a:extLst>
                </a:gridCol>
              </a:tblGrid>
              <a:tr h="7254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News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12,11,234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20484458"/>
                  </a:ext>
                </a:extLst>
              </a:tr>
              <a:tr h="7254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Government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8,21,426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93202766"/>
                  </a:ext>
                </a:extLst>
              </a:tr>
              <a:tr h="7254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Science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5,32,122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6561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36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356</Words>
  <Application>Microsoft Office PowerPoint</Application>
  <PresentationFormat>Widescreen</PresentationFormat>
  <Paragraphs>228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Aggarwal</dc:creator>
  <cp:lastModifiedBy>Suhas Aggarwal</cp:lastModifiedBy>
  <cp:revision>9</cp:revision>
  <dcterms:created xsi:type="dcterms:W3CDTF">2020-11-05T23:16:00Z</dcterms:created>
  <dcterms:modified xsi:type="dcterms:W3CDTF">2020-11-06T01:28:11Z</dcterms:modified>
</cp:coreProperties>
</file>