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62" r:id="rId2"/>
  </p:sldMasterIdLst>
  <p:notesMasterIdLst>
    <p:notesMasterId r:id="rId36"/>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76" r:id="rId20"/>
    <p:sldId id="277" r:id="rId21"/>
    <p:sldId id="278" r:id="rId22"/>
    <p:sldId id="279" r:id="rId23"/>
    <p:sldId id="280" r:id="rId24"/>
    <p:sldId id="289" r:id="rId25"/>
    <p:sldId id="281" r:id="rId26"/>
    <p:sldId id="282" r:id="rId27"/>
    <p:sldId id="283" r:id="rId28"/>
    <p:sldId id="284" r:id="rId29"/>
    <p:sldId id="285" r:id="rId30"/>
    <p:sldId id="286" r:id="rId31"/>
    <p:sldId id="288" r:id="rId32"/>
    <p:sldId id="287" r:id="rId33"/>
    <p:sldId id="269" r:id="rId34"/>
    <p:sldId id="270"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33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has suhas" userId="db40f6f453c15b1e" providerId="LiveId" clId="{B7DA0673-18F4-4C34-B200-A960693DCFB5}"/>
    <pc:docChg chg="addSld modSld">
      <pc:chgData name="suhas suhas" userId="db40f6f453c15b1e" providerId="LiveId" clId="{B7DA0673-18F4-4C34-B200-A960693DCFB5}" dt="2022-02-10T07:56:38.120" v="7" actId="14100"/>
      <pc:docMkLst>
        <pc:docMk/>
      </pc:docMkLst>
      <pc:sldChg chg="addSp modSp new mod">
        <pc:chgData name="suhas suhas" userId="db40f6f453c15b1e" providerId="LiveId" clId="{B7DA0673-18F4-4C34-B200-A960693DCFB5}" dt="2022-02-10T07:56:38.120" v="7" actId="14100"/>
        <pc:sldMkLst>
          <pc:docMk/>
          <pc:sldMk cId="3715195194" sldId="289"/>
        </pc:sldMkLst>
        <pc:picChg chg="add mod">
          <ac:chgData name="suhas suhas" userId="db40f6f453c15b1e" providerId="LiveId" clId="{B7DA0673-18F4-4C34-B200-A960693DCFB5}" dt="2022-02-10T07:56:38.120" v="7" actId="14100"/>
          <ac:picMkLst>
            <pc:docMk/>
            <pc:sldMk cId="3715195194" sldId="289"/>
            <ac:picMk id="5" creationId="{109D04C4-B887-41BF-A156-7C57349657C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18"/>
        <p:cNvGrpSpPr/>
        <p:nvPr/>
      </p:nvGrpSpPr>
      <p:grpSpPr>
        <a:xfrm>
          <a:off x="0" y="0"/>
          <a:ext cx="0" cy="0"/>
          <a:chOff x="0" y="0"/>
          <a:chExt cx="0" cy="0"/>
        </a:xfrm>
      </p:grpSpPr>
      <p:sp>
        <p:nvSpPr>
          <p:cNvPr id="19" name="Google Shape;19;p2"/>
          <p:cNvSpPr/>
          <p:nvPr/>
        </p:nvSpPr>
        <p:spPr>
          <a:xfrm>
            <a:off x="0" y="5971032"/>
            <a:ext cx="9144000" cy="88696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0" name="Google Shape;20;p2"/>
          <p:cNvSpPr/>
          <p:nvPr/>
        </p:nvSpPr>
        <p:spPr>
          <a:xfrm>
            <a:off x="-9144" y="6053328"/>
            <a:ext cx="2249424" cy="7132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1" name="Google Shape;21;p2"/>
          <p:cNvSpPr/>
          <p:nvPr/>
        </p:nvSpPr>
        <p:spPr>
          <a:xfrm>
            <a:off x="2359152" y="6044184"/>
            <a:ext cx="6784848" cy="7132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2" name="Google Shape;22;p2"/>
          <p:cNvSpPr txBox="1">
            <a:spLocks noGrp="1"/>
          </p:cNvSpPr>
          <p:nvPr>
            <p:ph type="ctrTitle"/>
          </p:nvPr>
        </p:nvSpPr>
        <p:spPr>
          <a:xfrm>
            <a:off x="2362200" y="4038600"/>
            <a:ext cx="6477000" cy="182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2362200" y="6050037"/>
            <a:ext cx="6705600" cy="685800"/>
          </a:xfrm>
          <a:prstGeom prst="rect">
            <a:avLst/>
          </a:prstGeom>
          <a:noFill/>
          <a:ln>
            <a:noFill/>
          </a:ln>
        </p:spPr>
        <p:txBody>
          <a:bodyPr spcFirstLastPara="1" wrap="square" lIns="91425" tIns="45700" rIns="91425" bIns="45700" anchor="ctr" anchorCtr="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4" name="Google Shape;24;p2"/>
          <p:cNvSpPr txBox="1">
            <a:spLocks noGrp="1"/>
          </p:cNvSpPr>
          <p:nvPr>
            <p:ph type="dt" idx="10"/>
          </p:nvPr>
        </p:nvSpPr>
        <p:spPr>
          <a:xfrm>
            <a:off x="76200" y="6068699"/>
            <a:ext cx="2057400" cy="685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ftr" idx="11"/>
          </p:nvPr>
        </p:nvSpPr>
        <p:spPr>
          <a:xfrm>
            <a:off x="2085393" y="236538"/>
            <a:ext cx="586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8001000" y="228600"/>
            <a:ext cx="838200" cy="381000"/>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1pPr>
            <a:lvl2pPr marL="0" lvl="1"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2pPr>
            <a:lvl3pPr marL="0" lvl="2"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3pPr>
            <a:lvl4pPr marL="0" lvl="3"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4pPr>
            <a:lvl5pPr marL="0" lvl="4"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5pPr>
            <a:lvl6pPr marL="0" lvl="5"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6pPr>
            <a:lvl7pPr marL="0" lvl="6"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7pPr>
            <a:lvl8pPr marL="0" lvl="7"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8pPr>
            <a:lvl9pPr marL="0" lvl="8"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9"/>
        <p:cNvGrpSpPr/>
        <p:nvPr/>
      </p:nvGrpSpPr>
      <p:grpSpPr>
        <a:xfrm>
          <a:off x="0" y="0"/>
          <a:ext cx="0" cy="0"/>
          <a:chOff x="0" y="0"/>
          <a:chExt cx="0" cy="0"/>
        </a:xfrm>
      </p:grpSpPr>
      <p:sp>
        <p:nvSpPr>
          <p:cNvPr id="90" name="Google Shape;90;p12"/>
          <p:cNvSpPr txBox="1">
            <a:spLocks noGrp="1"/>
          </p:cNvSpPr>
          <p:nvPr>
            <p:ph type="title"/>
          </p:nvPr>
        </p:nvSpPr>
        <p:spPr>
          <a:xfrm>
            <a:off x="609600" y="273050"/>
            <a:ext cx="8077200" cy="869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400"/>
              <a:buFont typeface="Twentieth Century"/>
              <a:buNone/>
              <a:defRPr sz="4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2"/>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1pPr>
            <a:lvl2pPr marL="0" lvl="1"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2pPr>
            <a:lvl3pPr marL="0" lvl="2"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3pPr>
            <a:lvl4pPr marL="0" lvl="3"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4pPr>
            <a:lvl5pPr marL="0" lvl="4"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5pPr>
            <a:lvl6pPr marL="0" lvl="5"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6pPr>
            <a:lvl7pPr marL="0" lvl="6"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7pPr>
            <a:lvl8pPr marL="0" lvl="7"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8pPr>
            <a:lvl9pPr marL="0" lvl="8"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12"/>
          <p:cNvSpPr txBox="1">
            <a:spLocks noGrp="1"/>
          </p:cNvSpPr>
          <p:nvPr>
            <p:ph type="body" idx="1"/>
          </p:nvPr>
        </p:nvSpPr>
        <p:spPr>
          <a:xfrm>
            <a:off x="609600" y="1752600"/>
            <a:ext cx="1600200" cy="4343400"/>
          </a:xfrm>
          <a:prstGeom prst="rect">
            <a:avLst/>
          </a:prstGeom>
          <a:solidFill>
            <a:schemeClr val="accent2"/>
          </a:solidFill>
          <a:ln w="50800" cap="sq" cmpd="dbl">
            <a:solidFill>
              <a:schemeClr val="accent2"/>
            </a:solidFill>
            <a:prstDash val="solid"/>
            <a:miter lim="800000"/>
            <a:headEnd type="none" w="sm" len="sm"/>
            <a:tailEnd type="none" w="sm" len="sm"/>
          </a:ln>
        </p:spPr>
        <p:txBody>
          <a:bodyPr spcFirstLastPara="1" wrap="square" lIns="137150" tIns="182875" rIns="137150" bIns="91425" anchor="t" anchorCtr="0">
            <a:normAutofit/>
          </a:bodyPr>
          <a:lstStyle>
            <a:lvl1pPr marL="457200" lvl="0" indent="-2286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marL="914400" lvl="1" indent="-2286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marL="1371600" lvl="2" indent="-228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marL="1828800" lvl="3" indent="-2286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marL="2286000" lvl="4" indent="-2286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5" name="Google Shape;95;p12"/>
          <p:cNvSpPr txBox="1">
            <a:spLocks noGrp="1"/>
          </p:cNvSpPr>
          <p:nvPr>
            <p:ph type="body" idx="2"/>
          </p:nvPr>
        </p:nvSpPr>
        <p:spPr>
          <a:xfrm>
            <a:off x="2362200" y="1752600"/>
            <a:ext cx="6400800" cy="44196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blipFill rotWithShape="1">
          <a:blip r:embed="rId2">
            <a:alphaModFix/>
          </a:blip>
          <a:tile tx="0" ty="0" sx="100000" sy="100000" flip="none" algn="tl"/>
        </a:blipFill>
        <a:effectLst/>
      </p:bgPr>
    </p:bg>
    <p:spTree>
      <p:nvGrpSpPr>
        <p:cNvPr id="1" name="Shape 96"/>
        <p:cNvGrpSpPr/>
        <p:nvPr/>
      </p:nvGrpSpPr>
      <p:grpSpPr>
        <a:xfrm>
          <a:off x="0" y="0"/>
          <a:ext cx="0" cy="0"/>
          <a:chOff x="0" y="0"/>
          <a:chExt cx="0" cy="0"/>
        </a:xfrm>
      </p:grpSpPr>
      <p:sp>
        <p:nvSpPr>
          <p:cNvPr id="97" name="Google Shape;97;p13"/>
          <p:cNvSpPr txBox="1">
            <a:spLocks noGrp="1"/>
          </p:cNvSpPr>
          <p:nvPr>
            <p:ph type="body" idx="1"/>
          </p:nvPr>
        </p:nvSpPr>
        <p:spPr>
          <a:xfrm>
            <a:off x="1600200" y="5486400"/>
            <a:ext cx="7315200" cy="685800"/>
          </a:xfrm>
          <a:prstGeom prst="rect">
            <a:avLst/>
          </a:prstGeom>
          <a:noFill/>
          <a:ln>
            <a:noFill/>
          </a:ln>
        </p:spPr>
        <p:txBody>
          <a:bodyPr spcFirstLastPara="1" wrap="square" lIns="91425" tIns="45700" rIns="91425" bIns="45700" anchor="t" anchorCtr="0">
            <a:normAutofit/>
          </a:bodyPr>
          <a:lstStyle>
            <a:lvl1pPr marL="457200" lvl="0" indent="-228600" algn="l">
              <a:spcBef>
                <a:spcPts val="700"/>
              </a:spcBef>
              <a:spcAft>
                <a:spcPts val="0"/>
              </a:spcAft>
              <a:buSzPts val="1020"/>
              <a:buFont typeface="Twentieth Century"/>
              <a:buNone/>
              <a:defRPr sz="1700"/>
            </a:lvl1pPr>
            <a:lvl2pPr marL="914400" lvl="1" indent="-228600" algn="l">
              <a:spcBef>
                <a:spcPts val="550"/>
              </a:spcBef>
              <a:spcAft>
                <a:spcPts val="0"/>
              </a:spcAft>
              <a:buSzPts val="840"/>
              <a:buFont typeface="Twentieth Century"/>
              <a:buNone/>
              <a:defRPr sz="1200"/>
            </a:lvl2pPr>
            <a:lvl3pPr marL="1371600" lvl="2" indent="-228600" algn="l">
              <a:spcBef>
                <a:spcPts val="500"/>
              </a:spcBef>
              <a:spcAft>
                <a:spcPts val="0"/>
              </a:spcAft>
              <a:buSzPts val="750"/>
              <a:buFont typeface="Twentieth Century"/>
              <a:buNone/>
              <a:defRPr sz="1000"/>
            </a:lvl3pPr>
            <a:lvl4pPr marL="1828800" lvl="3" indent="-228600" algn="l">
              <a:spcBef>
                <a:spcPts val="400"/>
              </a:spcBef>
              <a:spcAft>
                <a:spcPts val="0"/>
              </a:spcAft>
              <a:buSzPts val="675"/>
              <a:buFont typeface="Twentieth Century"/>
              <a:buNone/>
              <a:defRPr sz="900"/>
            </a:lvl4pPr>
            <a:lvl5pPr marL="2286000" lvl="4" indent="-228600" algn="l">
              <a:spcBef>
                <a:spcPts val="400"/>
              </a:spcBef>
              <a:spcAft>
                <a:spcPts val="0"/>
              </a:spcAft>
              <a:buSzPts val="585"/>
              <a:buFont typeface="Twentieth Century"/>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8" name="Google Shape;98;p13"/>
          <p:cNvSpPr/>
          <p:nvPr/>
        </p:nvSpPr>
        <p:spPr>
          <a:xfrm>
            <a:off x="-9144" y="4572000"/>
            <a:ext cx="9144000" cy="88696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9" name="Google Shape;99;p13"/>
          <p:cNvSpPr/>
          <p:nvPr/>
        </p:nvSpPr>
        <p:spPr>
          <a:xfrm>
            <a:off x="-9144" y="4663440"/>
            <a:ext cx="1463040" cy="7132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00" name="Google Shape;100;p13"/>
          <p:cNvSpPr/>
          <p:nvPr/>
        </p:nvSpPr>
        <p:spPr>
          <a:xfrm>
            <a:off x="1545336" y="4654296"/>
            <a:ext cx="7598664" cy="7132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01" name="Google Shape;101;p13"/>
          <p:cNvSpPr txBox="1">
            <a:spLocks noGrp="1"/>
          </p:cNvSpPr>
          <p:nvPr>
            <p:ph type="title"/>
          </p:nvPr>
        </p:nvSpPr>
        <p:spPr>
          <a:xfrm>
            <a:off x="1600200" y="4648200"/>
            <a:ext cx="7315200" cy="685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FFFF"/>
              </a:buClr>
              <a:buSzPts val="2800"/>
              <a:buFont typeface="Twentieth Century"/>
              <a:buNone/>
              <a:defRPr sz="28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3"/>
          <p:cNvSpPr/>
          <p:nvPr/>
        </p:nvSpPr>
        <p:spPr>
          <a:xfrm>
            <a:off x="1447800" y="0"/>
            <a:ext cx="100584" cy="6867144"/>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03" name="Google Shape;103;p13"/>
          <p:cNvSpPr txBox="1">
            <a:spLocks noGrp="1"/>
          </p:cNvSpPr>
          <p:nvPr>
            <p:ph type="dt" idx="10"/>
          </p:nvPr>
        </p:nvSpPr>
        <p:spPr>
          <a:xfrm>
            <a:off x="62484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3"/>
          <p:cNvSpPr txBox="1">
            <a:spLocks noGrp="1"/>
          </p:cNvSpPr>
          <p:nvPr>
            <p:ph type="sldNum" idx="12"/>
          </p:nvPr>
        </p:nvSpPr>
        <p:spPr>
          <a:xfrm>
            <a:off x="0" y="4667249"/>
            <a:ext cx="1447800" cy="663578"/>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2800" b="1" i="0" u="none" strike="noStrike" cap="none">
                <a:solidFill>
                  <a:srgbClr val="FFFFFF"/>
                </a:solidFill>
                <a:latin typeface="Twentieth Century"/>
                <a:ea typeface="Twentieth Century"/>
                <a:cs typeface="Twentieth Century"/>
                <a:sym typeface="Twentieth Century"/>
              </a:defRPr>
            </a:lvl1pPr>
            <a:lvl2pPr marL="0" lvl="1" indent="0" algn="ctr">
              <a:spcBef>
                <a:spcPts val="0"/>
              </a:spcBef>
              <a:buNone/>
              <a:defRPr sz="2800" b="1" i="0" u="none" strike="noStrike" cap="none">
                <a:solidFill>
                  <a:srgbClr val="FFFFFF"/>
                </a:solidFill>
                <a:latin typeface="Twentieth Century"/>
                <a:ea typeface="Twentieth Century"/>
                <a:cs typeface="Twentieth Century"/>
                <a:sym typeface="Twentieth Century"/>
              </a:defRPr>
            </a:lvl2pPr>
            <a:lvl3pPr marL="0" lvl="2" indent="0" algn="ctr">
              <a:spcBef>
                <a:spcPts val="0"/>
              </a:spcBef>
              <a:buNone/>
              <a:defRPr sz="2800" b="1" i="0" u="none" strike="noStrike" cap="none">
                <a:solidFill>
                  <a:srgbClr val="FFFFFF"/>
                </a:solidFill>
                <a:latin typeface="Twentieth Century"/>
                <a:ea typeface="Twentieth Century"/>
                <a:cs typeface="Twentieth Century"/>
                <a:sym typeface="Twentieth Century"/>
              </a:defRPr>
            </a:lvl3pPr>
            <a:lvl4pPr marL="0" lvl="3" indent="0" algn="ctr">
              <a:spcBef>
                <a:spcPts val="0"/>
              </a:spcBef>
              <a:buNone/>
              <a:defRPr sz="2800" b="1" i="0" u="none" strike="noStrike" cap="none">
                <a:solidFill>
                  <a:srgbClr val="FFFFFF"/>
                </a:solidFill>
                <a:latin typeface="Twentieth Century"/>
                <a:ea typeface="Twentieth Century"/>
                <a:cs typeface="Twentieth Century"/>
                <a:sym typeface="Twentieth Century"/>
              </a:defRPr>
            </a:lvl4pPr>
            <a:lvl5pPr marL="0" lvl="4" indent="0" algn="ctr">
              <a:spcBef>
                <a:spcPts val="0"/>
              </a:spcBef>
              <a:buNone/>
              <a:defRPr sz="2800" b="1" i="0" u="none" strike="noStrike" cap="none">
                <a:solidFill>
                  <a:srgbClr val="FFFFFF"/>
                </a:solidFill>
                <a:latin typeface="Twentieth Century"/>
                <a:ea typeface="Twentieth Century"/>
                <a:cs typeface="Twentieth Century"/>
                <a:sym typeface="Twentieth Century"/>
              </a:defRPr>
            </a:lvl5pPr>
            <a:lvl6pPr marL="0" lvl="5" indent="0" algn="ctr">
              <a:spcBef>
                <a:spcPts val="0"/>
              </a:spcBef>
              <a:buNone/>
              <a:defRPr sz="2800" b="1" i="0" u="none" strike="noStrike" cap="none">
                <a:solidFill>
                  <a:srgbClr val="FFFFFF"/>
                </a:solidFill>
                <a:latin typeface="Twentieth Century"/>
                <a:ea typeface="Twentieth Century"/>
                <a:cs typeface="Twentieth Century"/>
                <a:sym typeface="Twentieth Century"/>
              </a:defRPr>
            </a:lvl6pPr>
            <a:lvl7pPr marL="0" lvl="6" indent="0" algn="ctr">
              <a:spcBef>
                <a:spcPts val="0"/>
              </a:spcBef>
              <a:buNone/>
              <a:defRPr sz="2800" b="1" i="0" u="none" strike="noStrike" cap="none">
                <a:solidFill>
                  <a:srgbClr val="FFFFFF"/>
                </a:solidFill>
                <a:latin typeface="Twentieth Century"/>
                <a:ea typeface="Twentieth Century"/>
                <a:cs typeface="Twentieth Century"/>
                <a:sym typeface="Twentieth Century"/>
              </a:defRPr>
            </a:lvl7pPr>
            <a:lvl8pPr marL="0" lvl="7" indent="0" algn="ctr">
              <a:spcBef>
                <a:spcPts val="0"/>
              </a:spcBef>
              <a:buNone/>
              <a:defRPr sz="2800" b="1" i="0" u="none" strike="noStrike" cap="none">
                <a:solidFill>
                  <a:srgbClr val="FFFFFF"/>
                </a:solidFill>
                <a:latin typeface="Twentieth Century"/>
                <a:ea typeface="Twentieth Century"/>
                <a:cs typeface="Twentieth Century"/>
                <a:sym typeface="Twentieth Century"/>
              </a:defRPr>
            </a:lvl8pPr>
            <a:lvl9pPr marL="0" lvl="8" indent="0" algn="ctr">
              <a:spcBef>
                <a:spcPts val="0"/>
              </a:spcBef>
              <a:buNone/>
              <a:defRPr sz="28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105" name="Google Shape;105;p13"/>
          <p:cNvSpPr txBox="1">
            <a:spLocks noGrp="1"/>
          </p:cNvSpPr>
          <p:nvPr>
            <p:ph type="ftr" idx="11"/>
          </p:nvPr>
        </p:nvSpPr>
        <p:spPr>
          <a:xfrm>
            <a:off x="1600200" y="6248206"/>
            <a:ext cx="4572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3"/>
          <p:cNvSpPr>
            <a:spLocks noGrp="1"/>
          </p:cNvSpPr>
          <p:nvPr>
            <p:ph type="pic" idx="2"/>
          </p:nvPr>
        </p:nvSpPr>
        <p:spPr>
          <a:xfrm>
            <a:off x="1560576" y="0"/>
            <a:ext cx="7583424" cy="4568952"/>
          </a:xfrm>
          <a:prstGeom prst="rect">
            <a:avLst/>
          </a:prstGeom>
          <a:solidFill>
            <a:srgbClr val="DCE5EE"/>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4"/>
          <p:cNvSpPr txBox="1">
            <a:spLocks noGrp="1"/>
          </p:cNvSpPr>
          <p:nvPr>
            <p:ph type="body" idx="1"/>
          </p:nvPr>
        </p:nvSpPr>
        <p:spPr>
          <a:xfrm rot="5400000">
            <a:off x="2426208" y="-213360"/>
            <a:ext cx="4526280" cy="81534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0" name="Google Shape;110;p14"/>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4"/>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4"/>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bg>
      <p:bgPr>
        <a:solidFill>
          <a:schemeClr val="lt1"/>
        </a:solidFill>
        <a:effectLst/>
      </p:bgPr>
    </p:bg>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rot="5400000">
            <a:off x="4823619" y="2339181"/>
            <a:ext cx="5516563"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15"/>
          <p:cNvSpPr txBox="1">
            <a:spLocks noGrp="1"/>
          </p:cNvSpPr>
          <p:nvPr>
            <p:ph type="body" idx="1"/>
          </p:nvPr>
        </p:nvSpPr>
        <p:spPr>
          <a:xfrm rot="5400000">
            <a:off x="480218" y="586582"/>
            <a:ext cx="5516564" cy="55626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6" name="Google Shape;116;p15"/>
          <p:cNvSpPr txBox="1">
            <a:spLocks noGrp="1"/>
          </p:cNvSpPr>
          <p:nvPr>
            <p:ph type="dt" idx="10"/>
          </p:nvPr>
        </p:nvSpPr>
        <p:spPr>
          <a:xfrm>
            <a:off x="6553200" y="6248402"/>
            <a:ext cx="2209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5"/>
          <p:cNvSpPr txBox="1">
            <a:spLocks noGrp="1"/>
          </p:cNvSpPr>
          <p:nvPr>
            <p:ph type="ftr" idx="11"/>
          </p:nvPr>
        </p:nvSpPr>
        <p:spPr>
          <a:xfrm>
            <a:off x="457201" y="6248207"/>
            <a:ext cx="55734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5"/>
          <p:cNvSpPr/>
          <p:nvPr/>
        </p:nvSpPr>
        <p:spPr>
          <a:xfrm>
            <a:off x="6096318" y="0"/>
            <a:ext cx="32004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19" name="Google Shape;119;p15"/>
          <p:cNvSpPr/>
          <p:nvPr/>
        </p:nvSpPr>
        <p:spPr>
          <a:xfrm>
            <a:off x="6142038" y="609600"/>
            <a:ext cx="228600" cy="6248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20" name="Google Shape;120;p15"/>
          <p:cNvSpPr/>
          <p:nvPr/>
        </p:nvSpPr>
        <p:spPr>
          <a:xfrm>
            <a:off x="6142038" y="0"/>
            <a:ext cx="228600" cy="53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21" name="Google Shape;121;p15"/>
          <p:cNvSpPr txBox="1">
            <a:spLocks noGrp="1"/>
          </p:cNvSpPr>
          <p:nvPr>
            <p:ph type="sldNum" idx="12"/>
          </p:nvPr>
        </p:nvSpPr>
        <p:spPr>
          <a:xfrm rot="5400000">
            <a:off x="5989638" y="14446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Clr>
                <a:schemeClr val="dk2"/>
              </a:buClr>
              <a:buSzPts val="2800"/>
              <a:buFont typeface="Twentieth Century"/>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gn="l">
              <a:spcBef>
                <a:spcPts val="0"/>
              </a:spcBef>
              <a:spcAft>
                <a:spcPts val="0"/>
              </a:spcAft>
              <a:buSzPts val="1800"/>
              <a:buChar char="●"/>
              <a:defRPr/>
            </a:lvl1pPr>
            <a:lvl2pPr marL="914400" lvl="1" indent="-317500" algn="l">
              <a:spcBef>
                <a:spcPts val="0"/>
              </a:spcBef>
              <a:spcAft>
                <a:spcPts val="0"/>
              </a:spcAft>
              <a:buSzPts val="1400"/>
              <a:buChar char="○"/>
              <a:defRPr/>
            </a:lvl2pPr>
            <a:lvl3pPr marL="1371600" lvl="2" indent="-317500" algn="l">
              <a:spcBef>
                <a:spcPts val="0"/>
              </a:spcBef>
              <a:spcAft>
                <a:spcPts val="0"/>
              </a:spcAft>
              <a:buSzPts val="1400"/>
              <a:buChar char="■"/>
              <a:defRPr/>
            </a:lvl3pPr>
            <a:lvl4pPr marL="1828800" lvl="3" indent="-317500" algn="l">
              <a:spcBef>
                <a:spcPts val="0"/>
              </a:spcBef>
              <a:spcAft>
                <a:spcPts val="0"/>
              </a:spcAft>
              <a:buSzPts val="1400"/>
              <a:buChar char="●"/>
              <a:defRPr/>
            </a:lvl4pPr>
            <a:lvl5pPr marL="2286000" lvl="4" indent="-317500" algn="l">
              <a:spcBef>
                <a:spcPts val="0"/>
              </a:spcBef>
              <a:spcAft>
                <a:spcPts val="0"/>
              </a:spcAft>
              <a:buSzPts val="1400"/>
              <a:buChar char="○"/>
              <a:defRPr/>
            </a:lvl5pPr>
            <a:lvl6pPr marL="2743200" lvl="5" indent="-317500" algn="l">
              <a:spcBef>
                <a:spcPts val="0"/>
              </a:spcBef>
              <a:spcAft>
                <a:spcPts val="0"/>
              </a:spcAft>
              <a:buSzPts val="1400"/>
              <a:buChar char="■"/>
              <a:defRPr/>
            </a:lvl6pPr>
            <a:lvl7pPr marL="3200400" lvl="6" indent="-317500" algn="l">
              <a:spcBef>
                <a:spcPts val="0"/>
              </a:spcBef>
              <a:spcAft>
                <a:spcPts val="0"/>
              </a:spcAft>
              <a:buSzPts val="1400"/>
              <a:buChar char="●"/>
              <a:defRPr/>
            </a:lvl7pPr>
            <a:lvl8pPr marL="3657600" lvl="7" indent="-317500" algn="l">
              <a:spcBef>
                <a:spcPts val="0"/>
              </a:spcBef>
              <a:spcAft>
                <a:spcPts val="0"/>
              </a:spcAft>
              <a:buSzPts val="1400"/>
              <a:buChar char="○"/>
              <a:defRPr/>
            </a:lvl8pPr>
            <a:lvl9pPr marL="4114800" lvl="8" indent="-317500" algn="l">
              <a:spcBef>
                <a:spcPts val="0"/>
              </a:spcBef>
              <a:spcAft>
                <a:spcPts val="0"/>
              </a:spcAft>
              <a:buSzPts val="1400"/>
              <a:buChar char="■"/>
              <a:defRPr/>
            </a:lvl9pPr>
          </a:lstStyle>
          <a:p>
            <a:endParaRPr/>
          </a:p>
        </p:txBody>
      </p:sp>
      <p:sp>
        <p:nvSpPr>
          <p:cNvPr id="39" name="Google Shape;39;p4"/>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marL="0" marR="0" lvl="0" indent="0" algn="r">
              <a:spcBef>
                <a:spcPts val="0"/>
              </a:spcBef>
              <a:spcAft>
                <a:spcPts val="0"/>
              </a:spcAft>
              <a:buClr>
                <a:srgbClr val="FFFFFF"/>
              </a:buClr>
              <a:buSzPts val="1400"/>
              <a:buFont typeface="Twentieth Century"/>
              <a:buNone/>
              <a:defRPr sz="1400" b="1" i="0" u="none" strike="noStrike" cap="none">
                <a:solidFill>
                  <a:srgbClr val="FFFFFF"/>
                </a:solidFill>
                <a:latin typeface="Twentieth Century"/>
                <a:ea typeface="Twentieth Century"/>
                <a:cs typeface="Twentieth Century"/>
                <a:sym typeface="Twentieth Century"/>
              </a:defRPr>
            </a:lvl1pPr>
            <a:lvl2pPr marL="0" marR="0" lvl="1" indent="0" algn="r">
              <a:spcBef>
                <a:spcPts val="0"/>
              </a:spcBef>
              <a:spcAft>
                <a:spcPts val="0"/>
              </a:spcAft>
              <a:buClr>
                <a:srgbClr val="FFFFFF"/>
              </a:buClr>
              <a:buSzPts val="1400"/>
              <a:buFont typeface="Twentieth Century"/>
              <a:buNone/>
              <a:defRPr sz="1400" b="1" i="0" u="none" strike="noStrike" cap="none">
                <a:solidFill>
                  <a:srgbClr val="FFFFFF"/>
                </a:solidFill>
                <a:latin typeface="Twentieth Century"/>
                <a:ea typeface="Twentieth Century"/>
                <a:cs typeface="Twentieth Century"/>
                <a:sym typeface="Twentieth Century"/>
              </a:defRPr>
            </a:lvl2pPr>
            <a:lvl3pPr marL="0" marR="0" lvl="2" indent="0" algn="r">
              <a:spcBef>
                <a:spcPts val="0"/>
              </a:spcBef>
              <a:spcAft>
                <a:spcPts val="0"/>
              </a:spcAft>
              <a:buClr>
                <a:srgbClr val="FFFFFF"/>
              </a:buClr>
              <a:buSzPts val="1400"/>
              <a:buFont typeface="Twentieth Century"/>
              <a:buNone/>
              <a:defRPr sz="1400" b="1" i="0" u="none" strike="noStrike" cap="none">
                <a:solidFill>
                  <a:srgbClr val="FFFFFF"/>
                </a:solidFill>
                <a:latin typeface="Twentieth Century"/>
                <a:ea typeface="Twentieth Century"/>
                <a:cs typeface="Twentieth Century"/>
                <a:sym typeface="Twentieth Century"/>
              </a:defRPr>
            </a:lvl3pPr>
            <a:lvl4pPr marL="0" marR="0" lvl="3" indent="0" algn="r">
              <a:spcBef>
                <a:spcPts val="0"/>
              </a:spcBef>
              <a:spcAft>
                <a:spcPts val="0"/>
              </a:spcAft>
              <a:buClr>
                <a:srgbClr val="FFFFFF"/>
              </a:buClr>
              <a:buSzPts val="1400"/>
              <a:buFont typeface="Twentieth Century"/>
              <a:buNone/>
              <a:defRPr sz="1400" b="1" i="0" u="none" strike="noStrike" cap="none">
                <a:solidFill>
                  <a:srgbClr val="FFFFFF"/>
                </a:solidFill>
                <a:latin typeface="Twentieth Century"/>
                <a:ea typeface="Twentieth Century"/>
                <a:cs typeface="Twentieth Century"/>
                <a:sym typeface="Twentieth Century"/>
              </a:defRPr>
            </a:lvl4pPr>
            <a:lvl5pPr marL="0" marR="0" lvl="4" indent="0" algn="r">
              <a:spcBef>
                <a:spcPts val="0"/>
              </a:spcBef>
              <a:spcAft>
                <a:spcPts val="0"/>
              </a:spcAft>
              <a:buClr>
                <a:srgbClr val="FFFFFF"/>
              </a:buClr>
              <a:buSzPts val="1400"/>
              <a:buFont typeface="Twentieth Century"/>
              <a:buNone/>
              <a:defRPr sz="1400" b="1" i="0" u="none" strike="noStrike" cap="none">
                <a:solidFill>
                  <a:srgbClr val="FFFFFF"/>
                </a:solidFill>
                <a:latin typeface="Twentieth Century"/>
                <a:ea typeface="Twentieth Century"/>
                <a:cs typeface="Twentieth Century"/>
                <a:sym typeface="Twentieth Century"/>
              </a:defRPr>
            </a:lvl5pPr>
            <a:lvl6pPr marL="0" marR="0" lvl="5" indent="0" algn="r">
              <a:spcBef>
                <a:spcPts val="0"/>
              </a:spcBef>
              <a:spcAft>
                <a:spcPts val="0"/>
              </a:spcAft>
              <a:buClr>
                <a:srgbClr val="FFFFFF"/>
              </a:buClr>
              <a:buSzPts val="1400"/>
              <a:buFont typeface="Twentieth Century"/>
              <a:buNone/>
              <a:defRPr sz="1400" b="1" i="0" u="none" strike="noStrike" cap="none">
                <a:solidFill>
                  <a:srgbClr val="FFFFFF"/>
                </a:solidFill>
                <a:latin typeface="Twentieth Century"/>
                <a:ea typeface="Twentieth Century"/>
                <a:cs typeface="Twentieth Century"/>
                <a:sym typeface="Twentieth Century"/>
              </a:defRPr>
            </a:lvl6pPr>
            <a:lvl7pPr marL="0" marR="0" lvl="6" indent="0" algn="r">
              <a:spcBef>
                <a:spcPts val="0"/>
              </a:spcBef>
              <a:spcAft>
                <a:spcPts val="0"/>
              </a:spcAft>
              <a:buClr>
                <a:srgbClr val="FFFFFF"/>
              </a:buClr>
              <a:buSzPts val="1400"/>
              <a:buFont typeface="Twentieth Century"/>
              <a:buNone/>
              <a:defRPr sz="1400" b="1" i="0" u="none" strike="noStrike" cap="none">
                <a:solidFill>
                  <a:srgbClr val="FFFFFF"/>
                </a:solidFill>
                <a:latin typeface="Twentieth Century"/>
                <a:ea typeface="Twentieth Century"/>
                <a:cs typeface="Twentieth Century"/>
                <a:sym typeface="Twentieth Century"/>
              </a:defRPr>
            </a:lvl7pPr>
            <a:lvl8pPr marL="0" marR="0" lvl="7" indent="0" algn="r">
              <a:spcBef>
                <a:spcPts val="0"/>
              </a:spcBef>
              <a:spcAft>
                <a:spcPts val="0"/>
              </a:spcAft>
              <a:buClr>
                <a:srgbClr val="FFFFFF"/>
              </a:buClr>
              <a:buSzPts val="1400"/>
              <a:buFont typeface="Twentieth Century"/>
              <a:buNone/>
              <a:defRPr sz="1400" b="1" i="0" u="none" strike="noStrike" cap="none">
                <a:solidFill>
                  <a:srgbClr val="FFFFFF"/>
                </a:solidFill>
                <a:latin typeface="Twentieth Century"/>
                <a:ea typeface="Twentieth Century"/>
                <a:cs typeface="Twentieth Century"/>
                <a:sym typeface="Twentieth Century"/>
              </a:defRPr>
            </a:lvl8pPr>
            <a:lvl9pPr marL="0" marR="0" lvl="8" indent="0" algn="r">
              <a:spcBef>
                <a:spcPts val="0"/>
              </a:spcBef>
              <a:spcAft>
                <a:spcPts val="0"/>
              </a:spcAft>
              <a:buClr>
                <a:srgbClr val="FFFFFF"/>
              </a:buClr>
              <a:buSzPts val="1400"/>
              <a:buFont typeface="Twentieth Century"/>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1pPr>
            <a:lvl2pPr marL="0" lvl="1"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2pPr>
            <a:lvl3pPr marL="0" lvl="2"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3pPr>
            <a:lvl4pPr marL="0" lvl="3"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4pPr>
            <a:lvl5pPr marL="0" lvl="4"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5pPr>
            <a:lvl6pPr marL="0" lvl="5"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6pPr>
            <a:lvl7pPr marL="0" lvl="6"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7pPr>
            <a:lvl8pPr marL="0" lvl="7"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8pPr>
            <a:lvl9pPr marL="0" lvl="8"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45" name="Google Shape;45;p5"/>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46"/>
        <p:cNvGrpSpPr/>
        <p:nvPr/>
      </p:nvGrpSpPr>
      <p:grpSpPr>
        <a:xfrm>
          <a:off x="0" y="0"/>
          <a:ext cx="0" cy="0"/>
          <a:chOff x="0" y="0"/>
          <a:chExt cx="0" cy="0"/>
        </a:xfrm>
      </p:grpSpPr>
      <p:sp>
        <p:nvSpPr>
          <p:cNvPr id="47" name="Google Shape;47;p6"/>
          <p:cNvSpPr/>
          <p:nvPr/>
        </p:nvSpPr>
        <p:spPr>
          <a:xfrm>
            <a:off x="0" y="5971032"/>
            <a:ext cx="9144000" cy="88696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48" name="Google Shape;48;p6"/>
          <p:cNvSpPr/>
          <p:nvPr/>
        </p:nvSpPr>
        <p:spPr>
          <a:xfrm>
            <a:off x="-9144" y="6053328"/>
            <a:ext cx="2249424" cy="7132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49" name="Google Shape;49;p6"/>
          <p:cNvSpPr/>
          <p:nvPr/>
        </p:nvSpPr>
        <p:spPr>
          <a:xfrm>
            <a:off x="2359152" y="6044184"/>
            <a:ext cx="6784848" cy="7132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50" name="Google Shape;50;p6"/>
          <p:cNvSpPr txBox="1">
            <a:spLocks noGrp="1"/>
          </p:cNvSpPr>
          <p:nvPr>
            <p:ph type="ctrTitle"/>
          </p:nvPr>
        </p:nvSpPr>
        <p:spPr>
          <a:xfrm>
            <a:off x="2362200" y="4038600"/>
            <a:ext cx="6477000" cy="182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
          <p:cNvSpPr txBox="1">
            <a:spLocks noGrp="1"/>
          </p:cNvSpPr>
          <p:nvPr>
            <p:ph type="subTitle" idx="1"/>
          </p:nvPr>
        </p:nvSpPr>
        <p:spPr>
          <a:xfrm>
            <a:off x="2362200" y="6050037"/>
            <a:ext cx="6705600" cy="685800"/>
          </a:xfrm>
          <a:prstGeom prst="rect">
            <a:avLst/>
          </a:prstGeom>
          <a:noFill/>
          <a:ln>
            <a:noFill/>
          </a:ln>
        </p:spPr>
        <p:txBody>
          <a:bodyPr spcFirstLastPara="1" wrap="square" lIns="91425" tIns="45700" rIns="91425" bIns="45700" anchor="ctr" anchorCtr="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52" name="Google Shape;52;p6"/>
          <p:cNvSpPr txBox="1">
            <a:spLocks noGrp="1"/>
          </p:cNvSpPr>
          <p:nvPr>
            <p:ph type="dt" idx="10"/>
          </p:nvPr>
        </p:nvSpPr>
        <p:spPr>
          <a:xfrm>
            <a:off x="76200" y="6068699"/>
            <a:ext cx="2057400" cy="685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ftr" idx="11"/>
          </p:nvPr>
        </p:nvSpPr>
        <p:spPr>
          <a:xfrm>
            <a:off x="2085393" y="236538"/>
            <a:ext cx="586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sldNum" idx="12"/>
          </p:nvPr>
        </p:nvSpPr>
        <p:spPr>
          <a:xfrm>
            <a:off x="8001000" y="228600"/>
            <a:ext cx="838200" cy="381000"/>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1pPr>
            <a:lvl2pPr marL="0" lvl="1"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2pPr>
            <a:lvl3pPr marL="0" lvl="2"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3pPr>
            <a:lvl4pPr marL="0" lvl="3"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4pPr>
            <a:lvl5pPr marL="0" lvl="4"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5pPr>
            <a:lvl6pPr marL="0" lvl="5"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6pPr>
            <a:lvl7pPr marL="0" lvl="6"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7pPr>
            <a:lvl8pPr marL="0" lvl="7"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8pPr>
            <a:lvl9pPr marL="0" lvl="8"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100000" sy="100000" flip="none" algn="tl"/>
        </a:blipFill>
        <a:effectLst/>
      </p:bgPr>
    </p:bg>
    <p:spTree>
      <p:nvGrpSpPr>
        <p:cNvPr id="1" name="Shape 55"/>
        <p:cNvGrpSpPr/>
        <p:nvPr/>
      </p:nvGrpSpPr>
      <p:grpSpPr>
        <a:xfrm>
          <a:off x="0" y="0"/>
          <a:ext cx="0" cy="0"/>
          <a:chOff x="0" y="0"/>
          <a:chExt cx="0" cy="0"/>
        </a:xfrm>
      </p:grpSpPr>
      <p:sp>
        <p:nvSpPr>
          <p:cNvPr id="56" name="Google Shape;56;p7"/>
          <p:cNvSpPr txBox="1">
            <a:spLocks noGrp="1"/>
          </p:cNvSpPr>
          <p:nvPr>
            <p:ph type="body" idx="1"/>
          </p:nvPr>
        </p:nvSpPr>
        <p:spPr>
          <a:xfrm>
            <a:off x="1371600" y="2743200"/>
            <a:ext cx="7123113" cy="1673225"/>
          </a:xfrm>
          <a:prstGeom prst="rect">
            <a:avLst/>
          </a:prstGeom>
          <a:noFill/>
          <a:ln>
            <a:noFill/>
          </a:ln>
        </p:spPr>
        <p:txBody>
          <a:bodyPr spcFirstLastPara="1" wrap="square" lIns="91425" tIns="45700" rIns="91425" bIns="45700" anchor="t" anchorCtr="0">
            <a:normAutofit/>
          </a:bodyPr>
          <a:lstStyle>
            <a:lvl1pPr marL="457200" lvl="0" indent="-228600" algn="l">
              <a:spcBef>
                <a:spcPts val="700"/>
              </a:spcBef>
              <a:spcAft>
                <a:spcPts val="0"/>
              </a:spcAft>
              <a:buSzPts val="1680"/>
              <a:buNone/>
              <a:defRPr sz="2800">
                <a:solidFill>
                  <a:schemeClr val="dk2"/>
                </a:solidFill>
              </a:defRPr>
            </a:lvl1pPr>
            <a:lvl2pPr marL="914400" lvl="1" indent="-228600" algn="l">
              <a:spcBef>
                <a:spcPts val="550"/>
              </a:spcBef>
              <a:spcAft>
                <a:spcPts val="0"/>
              </a:spcAft>
              <a:buSzPts val="1260"/>
              <a:buNone/>
              <a:defRPr sz="1800">
                <a:solidFill>
                  <a:srgbClr val="888888"/>
                </a:solidFill>
              </a:defRPr>
            </a:lvl2pPr>
            <a:lvl3pPr marL="1371600" lvl="2" indent="-228600" algn="l">
              <a:spcBef>
                <a:spcPts val="500"/>
              </a:spcBef>
              <a:spcAft>
                <a:spcPts val="0"/>
              </a:spcAft>
              <a:buSzPts val="1200"/>
              <a:buNone/>
              <a:defRPr sz="1600">
                <a:solidFill>
                  <a:srgbClr val="888888"/>
                </a:solidFill>
              </a:defRPr>
            </a:lvl3pPr>
            <a:lvl4pPr marL="1828800" lvl="3" indent="-228600" algn="l">
              <a:spcBef>
                <a:spcPts val="400"/>
              </a:spcBef>
              <a:spcAft>
                <a:spcPts val="0"/>
              </a:spcAft>
              <a:buSzPts val="1050"/>
              <a:buNone/>
              <a:defRPr sz="1400">
                <a:solidFill>
                  <a:srgbClr val="888888"/>
                </a:solidFill>
              </a:defRPr>
            </a:lvl4pPr>
            <a:lvl5pPr marL="2286000" lvl="4" indent="-228600" algn="l">
              <a:spcBef>
                <a:spcPts val="400"/>
              </a:spcBef>
              <a:spcAft>
                <a:spcPts val="0"/>
              </a:spcAft>
              <a:buSzPts val="910"/>
              <a:buNone/>
              <a:defRPr sz="1400">
                <a:solidFill>
                  <a:srgbClr val="888888"/>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7" name="Google Shape;57;p7"/>
          <p:cNvSpPr/>
          <p:nvPr/>
        </p:nvSpPr>
        <p:spPr>
          <a:xfrm>
            <a:off x="0" y="1524000"/>
            <a:ext cx="9144000" cy="1143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58" name="Google Shape;58;p7"/>
          <p:cNvSpPr/>
          <p:nvPr/>
        </p:nvSpPr>
        <p:spPr>
          <a:xfrm>
            <a:off x="0" y="1600200"/>
            <a:ext cx="1295400" cy="990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59" name="Google Shape;59;p7"/>
          <p:cNvSpPr/>
          <p:nvPr/>
        </p:nvSpPr>
        <p:spPr>
          <a:xfrm>
            <a:off x="1371600" y="1600200"/>
            <a:ext cx="7772400" cy="990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60" name="Google Shape;60;p7"/>
          <p:cNvSpPr txBox="1">
            <a:spLocks noGrp="1"/>
          </p:cNvSpPr>
          <p:nvPr>
            <p:ph type="title"/>
          </p:nvPr>
        </p:nvSpPr>
        <p:spPr>
          <a:xfrm>
            <a:off x="1371600" y="1600200"/>
            <a:ext cx="76200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FFFF"/>
              </a:buClr>
              <a:buSzPts val="4400"/>
              <a:buFont typeface="Twentieth Century"/>
              <a:buNone/>
              <a:defRPr sz="4400" b="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7"/>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sldNum" idx="12"/>
          </p:nvPr>
        </p:nvSpPr>
        <p:spPr>
          <a:xfrm>
            <a:off x="0" y="1752600"/>
            <a:ext cx="1295400" cy="701676"/>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1" i="0" u="none" strike="noStrike" cap="none">
                <a:solidFill>
                  <a:srgbClr val="FFFFFF"/>
                </a:solidFill>
                <a:latin typeface="Twentieth Century"/>
                <a:ea typeface="Twentieth Century"/>
                <a:cs typeface="Twentieth Century"/>
                <a:sym typeface="Twentieth Century"/>
              </a:defRPr>
            </a:lvl1pPr>
            <a:lvl2pPr marL="0" lvl="1" indent="0" algn="ctr">
              <a:spcBef>
                <a:spcPts val="0"/>
              </a:spcBef>
              <a:buNone/>
              <a:defRPr sz="2400" b="1" i="0" u="none" strike="noStrike" cap="none">
                <a:solidFill>
                  <a:srgbClr val="FFFFFF"/>
                </a:solidFill>
                <a:latin typeface="Twentieth Century"/>
                <a:ea typeface="Twentieth Century"/>
                <a:cs typeface="Twentieth Century"/>
                <a:sym typeface="Twentieth Century"/>
              </a:defRPr>
            </a:lvl2pPr>
            <a:lvl3pPr marL="0" lvl="2" indent="0" algn="ctr">
              <a:spcBef>
                <a:spcPts val="0"/>
              </a:spcBef>
              <a:buNone/>
              <a:defRPr sz="2400" b="1" i="0" u="none" strike="noStrike" cap="none">
                <a:solidFill>
                  <a:srgbClr val="FFFFFF"/>
                </a:solidFill>
                <a:latin typeface="Twentieth Century"/>
                <a:ea typeface="Twentieth Century"/>
                <a:cs typeface="Twentieth Century"/>
                <a:sym typeface="Twentieth Century"/>
              </a:defRPr>
            </a:lvl3pPr>
            <a:lvl4pPr marL="0" lvl="3" indent="0" algn="ctr">
              <a:spcBef>
                <a:spcPts val="0"/>
              </a:spcBef>
              <a:buNone/>
              <a:defRPr sz="2400" b="1" i="0" u="none" strike="noStrike" cap="none">
                <a:solidFill>
                  <a:srgbClr val="FFFFFF"/>
                </a:solidFill>
                <a:latin typeface="Twentieth Century"/>
                <a:ea typeface="Twentieth Century"/>
                <a:cs typeface="Twentieth Century"/>
                <a:sym typeface="Twentieth Century"/>
              </a:defRPr>
            </a:lvl4pPr>
            <a:lvl5pPr marL="0" lvl="4" indent="0" algn="ctr">
              <a:spcBef>
                <a:spcPts val="0"/>
              </a:spcBef>
              <a:buNone/>
              <a:defRPr sz="2400" b="1" i="0" u="none" strike="noStrike" cap="none">
                <a:solidFill>
                  <a:srgbClr val="FFFFFF"/>
                </a:solidFill>
                <a:latin typeface="Twentieth Century"/>
                <a:ea typeface="Twentieth Century"/>
                <a:cs typeface="Twentieth Century"/>
                <a:sym typeface="Twentieth Century"/>
              </a:defRPr>
            </a:lvl5pPr>
            <a:lvl6pPr marL="0" lvl="5" indent="0" algn="ctr">
              <a:spcBef>
                <a:spcPts val="0"/>
              </a:spcBef>
              <a:buNone/>
              <a:defRPr sz="2400" b="1" i="0" u="none" strike="noStrike" cap="none">
                <a:solidFill>
                  <a:srgbClr val="FFFFFF"/>
                </a:solidFill>
                <a:latin typeface="Twentieth Century"/>
                <a:ea typeface="Twentieth Century"/>
                <a:cs typeface="Twentieth Century"/>
                <a:sym typeface="Twentieth Century"/>
              </a:defRPr>
            </a:lvl6pPr>
            <a:lvl7pPr marL="0" lvl="6" indent="0" algn="ctr">
              <a:spcBef>
                <a:spcPts val="0"/>
              </a:spcBef>
              <a:buNone/>
              <a:defRPr sz="2400" b="1" i="0" u="none" strike="noStrike" cap="none">
                <a:solidFill>
                  <a:srgbClr val="FFFFFF"/>
                </a:solidFill>
                <a:latin typeface="Twentieth Century"/>
                <a:ea typeface="Twentieth Century"/>
                <a:cs typeface="Twentieth Century"/>
                <a:sym typeface="Twentieth Century"/>
              </a:defRPr>
            </a:lvl7pPr>
            <a:lvl8pPr marL="0" lvl="7" indent="0" algn="ctr">
              <a:spcBef>
                <a:spcPts val="0"/>
              </a:spcBef>
              <a:buNone/>
              <a:defRPr sz="2400" b="1" i="0" u="none" strike="noStrike" cap="none">
                <a:solidFill>
                  <a:srgbClr val="FFFFFF"/>
                </a:solidFill>
                <a:latin typeface="Twentieth Century"/>
                <a:ea typeface="Twentieth Century"/>
                <a:cs typeface="Twentieth Century"/>
                <a:sym typeface="Twentieth Century"/>
              </a:defRPr>
            </a:lvl8pPr>
            <a:lvl9pPr marL="0" lvl="8" indent="0" algn="ctr">
              <a:spcBef>
                <a:spcPts val="0"/>
              </a:spcBef>
              <a:buNone/>
              <a:defRPr sz="2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63" name="Google Shape;63;p7"/>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609600" y="1589567"/>
            <a:ext cx="3886200" cy="45720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7" name="Google Shape;67;p8"/>
          <p:cNvSpPr txBox="1">
            <a:spLocks noGrp="1"/>
          </p:cNvSpPr>
          <p:nvPr>
            <p:ph type="body" idx="2"/>
          </p:nvPr>
        </p:nvSpPr>
        <p:spPr>
          <a:xfrm>
            <a:off x="4844901" y="1589567"/>
            <a:ext cx="3886200" cy="45720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8"/>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0" name="Google Shape;70;p8"/>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9"/>
          <p:cNvSpPr txBox="1">
            <a:spLocks noGrp="1"/>
          </p:cNvSpPr>
          <p:nvPr>
            <p:ph type="title"/>
          </p:nvPr>
        </p:nvSpPr>
        <p:spPr>
          <a:xfrm>
            <a:off x="533400" y="273050"/>
            <a:ext cx="8153400" cy="869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609600" y="2438400"/>
            <a:ext cx="3886200" cy="35814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4" name="Google Shape;74;p9"/>
          <p:cNvSpPr txBox="1">
            <a:spLocks noGrp="1"/>
          </p:cNvSpPr>
          <p:nvPr>
            <p:ph type="body" idx="2"/>
          </p:nvPr>
        </p:nvSpPr>
        <p:spPr>
          <a:xfrm>
            <a:off x="4800600" y="2438400"/>
            <a:ext cx="3886200" cy="35814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5" name="Google Shape;75;p9"/>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7" name="Google Shape;77;p9"/>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3"/>
          </p:nvPr>
        </p:nvSpPr>
        <p:spPr>
          <a:xfrm>
            <a:off x="609600" y="1752600"/>
            <a:ext cx="3886200" cy="640080"/>
          </a:xfrm>
          <a:prstGeom prst="rect">
            <a:avLst/>
          </a:prstGeom>
          <a:solidFill>
            <a:schemeClr val="accent2"/>
          </a:solidFill>
          <a:ln>
            <a:noFill/>
          </a:ln>
        </p:spPr>
        <p:txBody>
          <a:bodyPr spcFirstLastPara="1" wrap="square" lIns="91425" tIns="45700" rIns="91425" bIns="45700" anchor="ctr" anchorCtr="0">
            <a:norm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9" name="Google Shape;79;p9"/>
          <p:cNvSpPr txBox="1">
            <a:spLocks noGrp="1"/>
          </p:cNvSpPr>
          <p:nvPr>
            <p:ph type="body" idx="4"/>
          </p:nvPr>
        </p:nvSpPr>
        <p:spPr>
          <a:xfrm>
            <a:off x="4800600" y="1752600"/>
            <a:ext cx="3886200" cy="640080"/>
          </a:xfrm>
          <a:prstGeom prst="rect">
            <a:avLst/>
          </a:prstGeom>
          <a:solidFill>
            <a:schemeClr val="accent4"/>
          </a:solidFill>
          <a:ln>
            <a:noFill/>
          </a:ln>
        </p:spPr>
        <p:txBody>
          <a:bodyPr spcFirstLastPara="1" wrap="square" lIns="91425" tIns="45700" rIns="91425" bIns="45700" anchor="ctr" anchorCtr="0">
            <a:norm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0"/>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0"/>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1pPr>
            <a:lvl2pPr marL="0" lvl="1"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2pPr>
            <a:lvl3pPr marL="0" lvl="2"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3pPr>
            <a:lvl4pPr marL="0" lvl="3"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4pPr>
            <a:lvl5pPr marL="0" lvl="4"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5pPr>
            <a:lvl6pPr marL="0" lvl="5"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6pPr>
            <a:lvl7pPr marL="0" lvl="6"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7pPr>
            <a:lvl8pPr marL="0" lvl="7"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8pPr>
            <a:lvl9pPr marL="0" lvl="8"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5"/>
        <p:cNvGrpSpPr/>
        <p:nvPr/>
      </p:nvGrpSpPr>
      <p:grpSpPr>
        <a:xfrm>
          <a:off x="0" y="0"/>
          <a:ext cx="0" cy="0"/>
          <a:chOff x="0" y="0"/>
          <a:chExt cx="0" cy="0"/>
        </a:xfrm>
      </p:grpSpPr>
      <p:sp>
        <p:nvSpPr>
          <p:cNvPr id="86" name="Google Shape;86;p11"/>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sldNum" idx="12"/>
          </p:nvPr>
        </p:nvSpPr>
        <p:spPr>
          <a:xfrm>
            <a:off x="0" y="6248400"/>
            <a:ext cx="533400" cy="381000"/>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1pPr>
            <a:lvl2pPr marL="0" lvl="1"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2pPr>
            <a:lvl3pPr marL="0" lvl="2"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3pPr>
            <a:lvl4pPr marL="0" lvl="3"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4pPr>
            <a:lvl5pPr marL="0" lvl="4"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5pPr>
            <a:lvl6pPr marL="0" lvl="5"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6pPr>
            <a:lvl7pPr marL="0" lvl="6"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7pPr>
            <a:lvl8pPr marL="0" lvl="7"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8pPr>
            <a:lvl9pPr marL="0" lvl="8"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2"/>
              </a:buClr>
              <a:buSzPts val="4400"/>
              <a:buFont typeface="Twentieth Century"/>
              <a:buNone/>
              <a:defRPr sz="4400" b="0" i="0" u="none" strike="noStrike" cap="none">
                <a:solidFill>
                  <a:schemeClr val="lt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12648" y="1600200"/>
            <a:ext cx="8153400" cy="4526280"/>
          </a:xfrm>
          <a:prstGeom prst="rect">
            <a:avLst/>
          </a:prstGeom>
          <a:noFill/>
          <a:ln>
            <a:noFill/>
          </a:ln>
        </p:spPr>
        <p:txBody>
          <a:bodyPr spcFirstLastPara="1" wrap="square" lIns="91425" tIns="45700" rIns="91425" bIns="45700" anchor="t" anchorCtr="0">
            <a:normAutofit/>
          </a:bodyPr>
          <a:lstStyle>
            <a:lvl1pPr marL="457200" marR="0" lvl="0" indent="-339090" algn="l" rtl="0">
              <a:spcBef>
                <a:spcPts val="700"/>
              </a:spcBef>
              <a:spcAft>
                <a:spcPts val="0"/>
              </a:spcAft>
              <a:buClr>
                <a:schemeClr val="accent2"/>
              </a:buClr>
              <a:buSzPts val="1740"/>
              <a:buFont typeface="Noto Sans Symbols"/>
              <a:buChar char="◻"/>
              <a:defRPr sz="2900" b="0" i="0" u="none" strike="noStrike" cap="none">
                <a:solidFill>
                  <a:schemeClr val="lt1"/>
                </a:solidFill>
                <a:latin typeface="Twentieth Century"/>
                <a:ea typeface="Twentieth Century"/>
                <a:cs typeface="Twentieth Century"/>
                <a:sym typeface="Twentieth Century"/>
              </a:defRPr>
            </a:lvl1pPr>
            <a:lvl2pPr marL="914400" marR="0" lvl="1" indent="-344169" algn="l" rtl="0">
              <a:spcBef>
                <a:spcPts val="550"/>
              </a:spcBef>
              <a:spcAft>
                <a:spcPts val="0"/>
              </a:spcAft>
              <a:buClr>
                <a:schemeClr val="accent1"/>
              </a:buClr>
              <a:buSzPts val="1820"/>
              <a:buFont typeface="Noto Sans Symbols"/>
              <a:buChar char="🞑"/>
              <a:defRPr sz="2600" b="0" i="0" u="none" strike="noStrike" cap="none">
                <a:solidFill>
                  <a:schemeClr val="lt1"/>
                </a:solidFill>
                <a:latin typeface="Twentieth Century"/>
                <a:ea typeface="Twentieth Century"/>
                <a:cs typeface="Twentieth Century"/>
                <a:sym typeface="Twentieth Century"/>
              </a:defRPr>
            </a:lvl2pPr>
            <a:lvl3pPr marL="1371600" marR="0" lvl="2" indent="-338137" algn="l" rtl="0">
              <a:spcBef>
                <a:spcPts val="500"/>
              </a:spcBef>
              <a:spcAft>
                <a:spcPts val="0"/>
              </a:spcAft>
              <a:buClr>
                <a:schemeClr val="accent2"/>
              </a:buClr>
              <a:buSzPts val="1725"/>
              <a:buFont typeface="Noto Sans Symbols"/>
              <a:buChar char="■"/>
              <a:defRPr sz="2300" b="0" i="0" u="none" strike="noStrike" cap="none">
                <a:solidFill>
                  <a:schemeClr val="lt1"/>
                </a:solidFill>
                <a:latin typeface="Twentieth Century"/>
                <a:ea typeface="Twentieth Century"/>
                <a:cs typeface="Twentieth Century"/>
                <a:sym typeface="Twentieth Century"/>
              </a:defRPr>
            </a:lvl3pPr>
            <a:lvl4pPr marL="1828800" marR="0" lvl="3" indent="-323850" algn="l" rtl="0">
              <a:spcBef>
                <a:spcPts val="400"/>
              </a:spcBef>
              <a:spcAft>
                <a:spcPts val="0"/>
              </a:spcAft>
              <a:buClr>
                <a:schemeClr val="accent3"/>
              </a:buClr>
              <a:buSzPts val="1500"/>
              <a:buFont typeface="Noto Sans Symbols"/>
              <a:buChar char="■"/>
              <a:defRPr sz="2000" b="0" i="0" u="none" strike="noStrike" cap="none">
                <a:solidFill>
                  <a:schemeClr val="lt1"/>
                </a:solidFill>
                <a:latin typeface="Twentieth Century"/>
                <a:ea typeface="Twentieth Century"/>
                <a:cs typeface="Twentieth Century"/>
                <a:sym typeface="Twentieth Century"/>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lt1"/>
                </a:solidFill>
                <a:latin typeface="Twentieth Century"/>
                <a:ea typeface="Twentieth Century"/>
                <a:cs typeface="Twentieth Century"/>
                <a:sym typeface="Twentieth Century"/>
              </a:defRPr>
            </a:lvl5pPr>
            <a:lvl6pPr marL="2743200" marR="0" lvl="5"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2" name="Google Shape;12;p1"/>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lt2"/>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3" name="Google Shape;13;p1"/>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lt2"/>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4" name="Google Shape;14;p1"/>
          <p:cNvSpPr/>
          <p:nvPr/>
        </p:nvSpPr>
        <p:spPr>
          <a:xfrm>
            <a:off x="0" y="1234440"/>
            <a:ext cx="9144000" cy="32004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5" name="Google Shape;15;p1"/>
          <p:cNvSpPr/>
          <p:nvPr/>
        </p:nvSpPr>
        <p:spPr>
          <a:xfrm>
            <a:off x="0" y="1280160"/>
            <a:ext cx="5334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6" name="Google Shape;16;p1"/>
          <p:cNvSpPr/>
          <p:nvPr/>
        </p:nvSpPr>
        <p:spPr>
          <a:xfrm>
            <a:off x="590550" y="1280160"/>
            <a:ext cx="855345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7" name="Google Shape;17;p1"/>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marR="0" lvl="0"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400"/>
              <a:buFont typeface="Twentieth Century"/>
              <a:buNone/>
              <a:defRPr sz="4400" b="0" i="0" u="none" strike="noStrike" cap="non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3"/>
          <p:cNvSpPr txBox="1">
            <a:spLocks noGrp="1"/>
          </p:cNvSpPr>
          <p:nvPr>
            <p:ph type="body" idx="1"/>
          </p:nvPr>
        </p:nvSpPr>
        <p:spPr>
          <a:xfrm>
            <a:off x="612648" y="1600200"/>
            <a:ext cx="8153400" cy="4526280"/>
          </a:xfrm>
          <a:prstGeom prst="rect">
            <a:avLst/>
          </a:prstGeom>
          <a:noFill/>
          <a:ln>
            <a:noFill/>
          </a:ln>
        </p:spPr>
        <p:txBody>
          <a:bodyPr spcFirstLastPara="1" wrap="square" lIns="91425" tIns="45700" rIns="91425" bIns="45700" anchor="t" anchorCtr="0">
            <a:normAutofit/>
          </a:bodyPr>
          <a:lstStyle>
            <a:lvl1pPr marL="457200" marR="0" lvl="0" indent="-339090" algn="l" rtl="0">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L="914400" marR="0" lvl="1" indent="-344169"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38137"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23850" algn="l" rtl="0">
              <a:spcBef>
                <a:spcPts val="400"/>
              </a:spcBef>
              <a:spcAft>
                <a:spcPts val="0"/>
              </a:spcAft>
              <a:buClr>
                <a:schemeClr val="accent3"/>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30" name="Google Shape;30;p3"/>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31" name="Google Shape;31;p3"/>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32" name="Google Shape;32;p3"/>
          <p:cNvSpPr/>
          <p:nvPr/>
        </p:nvSpPr>
        <p:spPr>
          <a:xfrm>
            <a:off x="0" y="1234440"/>
            <a:ext cx="9144000" cy="32004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3" name="Google Shape;33;p3"/>
          <p:cNvSpPr/>
          <p:nvPr/>
        </p:nvSpPr>
        <p:spPr>
          <a:xfrm>
            <a:off x="0" y="1280160"/>
            <a:ext cx="5334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4" name="Google Shape;34;p3"/>
          <p:cNvSpPr/>
          <p:nvPr/>
        </p:nvSpPr>
        <p:spPr>
          <a:xfrm>
            <a:off x="590550" y="1280160"/>
            <a:ext cx="855345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5" name="Google Shape;35;p3"/>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marR="0" lvl="0"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pavansubhasht/ibm-hr-analytics-attrition-datase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w3schools.com/pyth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learnpython.org/" TargetMode="External"/><Relationship Id="rId5" Type="http://schemas.openxmlformats.org/officeDocument/2006/relationships/hyperlink" Target="https://www.javatpoint.com/python-tutorial" TargetMode="External"/><Relationship Id="rId4" Type="http://schemas.openxmlformats.org/officeDocument/2006/relationships/hyperlink" Target="https://www.tutorialspoint.com/python/index.htm"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
          <p:cNvSpPr txBox="1">
            <a:spLocks noGrp="1"/>
          </p:cNvSpPr>
          <p:nvPr>
            <p:ph type="ctrTitle"/>
          </p:nvPr>
        </p:nvSpPr>
        <p:spPr>
          <a:xfrm>
            <a:off x="1413327" y="4008688"/>
            <a:ext cx="7532100" cy="15603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lt2"/>
              </a:buClr>
              <a:buSzPct val="100000"/>
              <a:buFont typeface="Twentieth Century"/>
              <a:buNone/>
            </a:pPr>
            <a:r>
              <a:rPr lang="en-US"/>
              <a:t>EMPLOYEE RETENTION USING DATA SCIENCE</a:t>
            </a:r>
            <a:br>
              <a:rPr lang="en-US"/>
            </a:br>
            <a:endParaRPr/>
          </a:p>
        </p:txBody>
      </p:sp>
      <p:sp>
        <p:nvSpPr>
          <p:cNvPr id="224" name="Google Shape;224;p1"/>
          <p:cNvSpPr txBox="1"/>
          <p:nvPr/>
        </p:nvSpPr>
        <p:spPr>
          <a:xfrm>
            <a:off x="1243995" y="160954"/>
            <a:ext cx="7701600" cy="1908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sng" strike="noStrike" cap="none">
                <a:solidFill>
                  <a:schemeClr val="lt1"/>
                </a:solidFill>
                <a:latin typeface="Twentieth Century"/>
                <a:ea typeface="Twentieth Century"/>
                <a:cs typeface="Twentieth Century"/>
                <a:sym typeface="Twentieth Century"/>
              </a:rPr>
              <a:t>JB INSTITUTE OF ENGINEERING AND TECHNOLOGY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Twentieth Century"/>
                <a:ea typeface="Twentieth Century"/>
                <a:cs typeface="Twentieth Century"/>
                <a:sym typeface="Twentieth Century"/>
              </a:rPr>
              <a:t>UGC AUTONOMOUS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Twentieth Century"/>
                <a:ea typeface="Twentieth Century"/>
                <a:cs typeface="Twentieth Century"/>
                <a:sym typeface="Twentieth Century"/>
              </a:rPr>
              <a:t>(ACCREDITED BY NAAC &amp;NBA, APPROVED BY AICTE &amp;PERMANENTLY AFFILIATED TO JNTUH)</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0" u="sng" strike="noStrike" cap="none">
              <a:solidFill>
                <a:schemeClr val="lt1"/>
              </a:solidFill>
              <a:latin typeface="Twentieth Century"/>
              <a:ea typeface="Twentieth Century"/>
              <a:cs typeface="Twentieth Century"/>
              <a:sym typeface="Twentieth Century"/>
            </a:endParaRPr>
          </a:p>
        </p:txBody>
      </p:sp>
      <p:pic>
        <p:nvPicPr>
          <p:cNvPr id="225" name="Google Shape;225;p1"/>
          <p:cNvPicPr preferRelativeResize="0"/>
          <p:nvPr/>
        </p:nvPicPr>
        <p:blipFill rotWithShape="1">
          <a:blip r:embed="rId3">
            <a:alphaModFix/>
          </a:blip>
          <a:srcRect/>
          <a:stretch/>
        </p:blipFill>
        <p:spPr>
          <a:xfrm>
            <a:off x="159658" y="122163"/>
            <a:ext cx="1084337" cy="1084337"/>
          </a:xfrm>
          <a:prstGeom prst="rect">
            <a:avLst/>
          </a:prstGeom>
          <a:noFill/>
          <a:ln>
            <a:noFill/>
          </a:ln>
        </p:spPr>
      </p:pic>
      <p:sp>
        <p:nvSpPr>
          <p:cNvPr id="226" name="Google Shape;226;p1"/>
          <p:cNvSpPr txBox="1"/>
          <p:nvPr/>
        </p:nvSpPr>
        <p:spPr>
          <a:xfrm>
            <a:off x="1413327" y="1115061"/>
            <a:ext cx="6896100" cy="3382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Twentieth Century"/>
                <a:ea typeface="Twentieth Century"/>
                <a:cs typeface="Twentieth Century"/>
                <a:sym typeface="Twentieth Century"/>
              </a:rPr>
              <a:t>DEPARTMENT OF ELECTRONICS AND COMPUTER ENGINEERING(</a:t>
            </a:r>
            <a:r>
              <a:rPr lang="en-US" sz="2400">
                <a:solidFill>
                  <a:schemeClr val="lt1"/>
                </a:solidFill>
                <a:latin typeface="Twentieth Century"/>
                <a:ea typeface="Twentieth Century"/>
                <a:cs typeface="Twentieth Century"/>
                <a:sym typeface="Twentieth Century"/>
              </a:rPr>
              <a:t>ECM)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Twentieth Century"/>
                <a:ea typeface="Twentieth Century"/>
                <a:cs typeface="Twentieth Century"/>
                <a:sym typeface="Twentieth Century"/>
              </a:rPr>
              <a:t>A MINI PROJECT 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wentieth Century"/>
              <a:ea typeface="Twentieth Century"/>
              <a:cs typeface="Twentieth Century"/>
              <a:sym typeface="Twentieth Century"/>
            </a:endParaRPr>
          </a:p>
        </p:txBody>
      </p:sp>
      <p:sp>
        <p:nvSpPr>
          <p:cNvPr id="227" name="Google Shape;227;p1"/>
          <p:cNvSpPr txBox="1"/>
          <p:nvPr/>
        </p:nvSpPr>
        <p:spPr>
          <a:xfrm>
            <a:off x="3653064" y="2514600"/>
            <a:ext cx="1828800" cy="182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28" name="Google Shape;228;p1"/>
          <p:cNvSpPr txBox="1"/>
          <p:nvPr/>
        </p:nvSpPr>
        <p:spPr>
          <a:xfrm>
            <a:off x="0" y="6025469"/>
            <a:ext cx="8754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20180A"/>
                </a:solidFill>
                <a:latin typeface="Twentieth Century"/>
                <a:ea typeface="Twentieth Century"/>
                <a:cs typeface="Twentieth Century"/>
                <a:sym typeface="Twentieth Century"/>
              </a:rPr>
              <a:t>PRESENTED BY:            SUHAS AITHAM, ECM-18671A1903</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ts val="3111"/>
              <a:buFont typeface="Twentieth Century"/>
              <a:buNone/>
            </a:pPr>
            <a:r>
              <a:rPr lang="en-US" sz="4250"/>
              <a:t>Dataset</a:t>
            </a:r>
            <a:endParaRPr sz="4250"/>
          </a:p>
        </p:txBody>
      </p:sp>
      <p:sp>
        <p:nvSpPr>
          <p:cNvPr id="195" name="Google Shape;195;p2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Source: Kaggle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u="sng" dirty="0">
                <a:solidFill>
                  <a:schemeClr val="hlink"/>
                </a:solidFill>
                <a:latin typeface="Times New Roman" panose="02020603050405020304" pitchFamily="18" charset="0"/>
                <a:cs typeface="Times New Roman" panose="02020603050405020304" pitchFamily="18" charset="0"/>
                <a:hlinkClick r:id="rId3"/>
              </a:rPr>
              <a:t>https://www.kaggle.com/pavansubhasht/ibm-hr-analytics-attrition-dataset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357900" y="342550"/>
            <a:ext cx="8408100" cy="876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a:t>Python Libraries</a:t>
            </a:r>
            <a:endParaRPr/>
          </a:p>
        </p:txBody>
      </p:sp>
      <p:sp>
        <p:nvSpPr>
          <p:cNvPr id="201" name="Google Shape;201;p27"/>
          <p:cNvSpPr txBox="1">
            <a:spLocks noGrp="1"/>
          </p:cNvSpPr>
          <p:nvPr>
            <p:ph type="sldNum" idx="12"/>
          </p:nvPr>
        </p:nvSpPr>
        <p:spPr>
          <a:xfrm>
            <a:off x="0" y="1272222"/>
            <a:ext cx="533400" cy="244500"/>
          </a:xfrm>
          <a:prstGeom prst="rect">
            <a:avLst/>
          </a:prstGeom>
          <a:noFill/>
          <a:ln>
            <a:noFill/>
          </a:ln>
        </p:spPr>
        <p:txBody>
          <a:bodyPr spcFirstLastPara="1" wrap="square" lIns="91425" tIns="45700" rIns="91425" bIns="45700" anchor="ctr" anchorCtr="0">
            <a:normAutofit fontScale="85000" lnSpcReduction="20000"/>
          </a:bodyPr>
          <a:lstStyle/>
          <a:p>
            <a:pPr marL="0" lvl="0" indent="0" algn="l" rtl="0">
              <a:spcBef>
                <a:spcPts val="0"/>
              </a:spcBef>
              <a:spcAft>
                <a:spcPts val="0"/>
              </a:spcAft>
              <a:buClr>
                <a:srgbClr val="FFFFFF"/>
              </a:buClr>
              <a:buSzPct val="100000"/>
              <a:buFont typeface="Twentieth Century"/>
              <a:buNone/>
            </a:pPr>
            <a:endParaRPr dirty="0"/>
          </a:p>
        </p:txBody>
      </p:sp>
      <p:sp>
        <p:nvSpPr>
          <p:cNvPr id="202" name="Google Shape;202;p27"/>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a:bodyPr>
          <a:lstStyle/>
          <a:p>
            <a:pPr marL="320040" lvl="0" indent="-320040" algn="l" rtl="0">
              <a:spcBef>
                <a:spcPts val="0"/>
              </a:spcBef>
              <a:spcAft>
                <a:spcPts val="0"/>
              </a:spcAft>
              <a:buSzPts val="1740"/>
              <a:buChar char="◻"/>
            </a:pPr>
            <a:r>
              <a:rPr lang="en-US" sz="2400" b="1" dirty="0">
                <a:latin typeface="Times New Roman" panose="02020603050405020304" pitchFamily="18" charset="0"/>
                <a:ea typeface="Times New Roman"/>
                <a:cs typeface="Times New Roman" panose="02020603050405020304" pitchFamily="18" charset="0"/>
                <a:sym typeface="Times New Roman"/>
              </a:rPr>
              <a:t>NumPy</a:t>
            </a:r>
            <a:r>
              <a:rPr lang="en-US" sz="2400" dirty="0">
                <a:latin typeface="Times New Roman" panose="02020603050405020304" pitchFamily="18" charset="0"/>
                <a:ea typeface="Times New Roman"/>
                <a:cs typeface="Times New Roman" panose="02020603050405020304" pitchFamily="18" charset="0"/>
                <a:sym typeface="Times New Roman"/>
              </a:rPr>
              <a:t>: Base n-dimensional array package</a:t>
            </a:r>
            <a:endParaRPr sz="2400" dirty="0">
              <a:latin typeface="Times New Roman" panose="02020603050405020304" pitchFamily="18" charset="0"/>
              <a:cs typeface="Times New Roman" panose="02020603050405020304" pitchFamily="18" charset="0"/>
            </a:endParaRPr>
          </a:p>
          <a:p>
            <a:pPr marL="320040" lvl="0" indent="-320040" algn="l" rtl="0">
              <a:spcBef>
                <a:spcPts val="700"/>
              </a:spcBef>
              <a:spcAft>
                <a:spcPts val="0"/>
              </a:spcAft>
              <a:buSzPts val="1740"/>
              <a:buChar char="◻"/>
            </a:pPr>
            <a:r>
              <a:rPr lang="en-US" sz="2400" b="1" dirty="0">
                <a:latin typeface="Times New Roman" panose="02020603050405020304" pitchFamily="18" charset="0"/>
                <a:ea typeface="Times New Roman"/>
                <a:cs typeface="Times New Roman" panose="02020603050405020304" pitchFamily="18" charset="0"/>
                <a:sym typeface="Times New Roman"/>
              </a:rPr>
              <a:t>SciPy</a:t>
            </a:r>
            <a:r>
              <a:rPr lang="en-US" sz="2400" dirty="0">
                <a:latin typeface="Times New Roman" panose="02020603050405020304" pitchFamily="18" charset="0"/>
                <a:ea typeface="Times New Roman"/>
                <a:cs typeface="Times New Roman" panose="02020603050405020304" pitchFamily="18" charset="0"/>
                <a:sym typeface="Times New Roman"/>
              </a:rPr>
              <a:t>: Fundamental library for scientific computing</a:t>
            </a:r>
            <a:endParaRPr sz="2400" dirty="0">
              <a:latin typeface="Times New Roman" panose="02020603050405020304" pitchFamily="18" charset="0"/>
              <a:cs typeface="Times New Roman" panose="02020603050405020304" pitchFamily="18" charset="0"/>
            </a:endParaRPr>
          </a:p>
          <a:p>
            <a:pPr marL="320040" lvl="0" indent="-320040" algn="l" rtl="0">
              <a:spcBef>
                <a:spcPts val="700"/>
              </a:spcBef>
              <a:spcAft>
                <a:spcPts val="0"/>
              </a:spcAft>
              <a:buSzPts val="1740"/>
              <a:buChar char="◻"/>
            </a:pPr>
            <a:r>
              <a:rPr lang="en-US" sz="2400" b="1" dirty="0">
                <a:latin typeface="Times New Roman" panose="02020603050405020304" pitchFamily="18" charset="0"/>
                <a:ea typeface="Times New Roman"/>
                <a:cs typeface="Times New Roman" panose="02020603050405020304" pitchFamily="18" charset="0"/>
                <a:sym typeface="Times New Roman"/>
              </a:rPr>
              <a:t>Matplotlib</a:t>
            </a:r>
            <a:r>
              <a:rPr lang="en-US" sz="2400" dirty="0">
                <a:latin typeface="Times New Roman" panose="02020603050405020304" pitchFamily="18" charset="0"/>
                <a:ea typeface="Times New Roman"/>
                <a:cs typeface="Times New Roman" panose="02020603050405020304" pitchFamily="18" charset="0"/>
                <a:sym typeface="Times New Roman"/>
              </a:rPr>
              <a:t>: Comprehensive 2D/3D plotting</a:t>
            </a:r>
            <a:endParaRPr sz="2400" dirty="0">
              <a:latin typeface="Times New Roman" panose="02020603050405020304" pitchFamily="18" charset="0"/>
              <a:cs typeface="Times New Roman" panose="02020603050405020304" pitchFamily="18" charset="0"/>
            </a:endParaRPr>
          </a:p>
          <a:p>
            <a:pPr marL="320040" lvl="0" indent="-320040" algn="l" rtl="0">
              <a:spcBef>
                <a:spcPts val="700"/>
              </a:spcBef>
              <a:spcAft>
                <a:spcPts val="0"/>
              </a:spcAft>
              <a:buSzPts val="1740"/>
              <a:buChar char="◻"/>
            </a:pPr>
            <a:r>
              <a:rPr lang="en-US" sz="2400" b="1" dirty="0" err="1">
                <a:latin typeface="Times New Roman" panose="02020603050405020304" pitchFamily="18" charset="0"/>
                <a:ea typeface="Times New Roman"/>
                <a:cs typeface="Times New Roman" panose="02020603050405020304" pitchFamily="18" charset="0"/>
                <a:sym typeface="Times New Roman"/>
              </a:rPr>
              <a:t>IPython</a:t>
            </a:r>
            <a:r>
              <a:rPr lang="en-US" sz="2400" dirty="0">
                <a:latin typeface="Times New Roman" panose="02020603050405020304" pitchFamily="18" charset="0"/>
                <a:ea typeface="Times New Roman"/>
                <a:cs typeface="Times New Roman" panose="02020603050405020304" pitchFamily="18" charset="0"/>
                <a:sym typeface="Times New Roman"/>
              </a:rPr>
              <a:t>: Enhanced interactive console</a:t>
            </a:r>
            <a:endParaRPr sz="2400" dirty="0">
              <a:latin typeface="Times New Roman" panose="02020603050405020304" pitchFamily="18" charset="0"/>
              <a:cs typeface="Times New Roman" panose="02020603050405020304" pitchFamily="18" charset="0"/>
            </a:endParaRPr>
          </a:p>
          <a:p>
            <a:pPr marL="320040" lvl="0" indent="-320040" algn="l" rtl="0">
              <a:spcBef>
                <a:spcPts val="700"/>
              </a:spcBef>
              <a:spcAft>
                <a:spcPts val="0"/>
              </a:spcAft>
              <a:buSzPts val="1740"/>
              <a:buChar char="◻"/>
            </a:pPr>
            <a:r>
              <a:rPr lang="en-US" sz="2400" b="1" dirty="0" err="1">
                <a:latin typeface="Times New Roman" panose="02020603050405020304" pitchFamily="18" charset="0"/>
                <a:ea typeface="Times New Roman"/>
                <a:cs typeface="Times New Roman" panose="02020603050405020304" pitchFamily="18" charset="0"/>
                <a:sym typeface="Times New Roman"/>
              </a:rPr>
              <a:t>Sympy</a:t>
            </a:r>
            <a:r>
              <a:rPr lang="en-US" sz="2400" dirty="0">
                <a:latin typeface="Times New Roman" panose="02020603050405020304" pitchFamily="18" charset="0"/>
                <a:ea typeface="Times New Roman"/>
                <a:cs typeface="Times New Roman" panose="02020603050405020304" pitchFamily="18" charset="0"/>
                <a:sym typeface="Times New Roman"/>
              </a:rPr>
              <a:t>: Symbolic mathematics</a:t>
            </a:r>
            <a:endParaRPr sz="2400" dirty="0">
              <a:latin typeface="Times New Roman" panose="02020603050405020304" pitchFamily="18" charset="0"/>
              <a:cs typeface="Times New Roman" panose="02020603050405020304" pitchFamily="18" charset="0"/>
            </a:endParaRPr>
          </a:p>
          <a:p>
            <a:pPr marL="320040" lvl="0" indent="-320040" algn="l" rtl="0">
              <a:spcBef>
                <a:spcPts val="700"/>
              </a:spcBef>
              <a:spcAft>
                <a:spcPts val="0"/>
              </a:spcAft>
              <a:buSzPts val="1740"/>
              <a:buChar char="◻"/>
            </a:pPr>
            <a:r>
              <a:rPr lang="en-US" sz="2400" b="1" dirty="0">
                <a:latin typeface="Times New Roman" panose="02020603050405020304" pitchFamily="18" charset="0"/>
                <a:ea typeface="Times New Roman"/>
                <a:cs typeface="Times New Roman" panose="02020603050405020304" pitchFamily="18" charset="0"/>
                <a:sym typeface="Times New Roman"/>
              </a:rPr>
              <a:t>Pandas</a:t>
            </a:r>
            <a:r>
              <a:rPr lang="en-US" sz="2400" dirty="0">
                <a:latin typeface="Times New Roman" panose="02020603050405020304" pitchFamily="18" charset="0"/>
                <a:ea typeface="Times New Roman"/>
                <a:cs typeface="Times New Roman" panose="02020603050405020304" pitchFamily="18" charset="0"/>
                <a:sym typeface="Times New Roman"/>
              </a:rPr>
              <a:t>: Data structures and analysis</a:t>
            </a:r>
            <a:endParaRPr sz="2400" dirty="0">
              <a:latin typeface="Times New Roman" panose="02020603050405020304" pitchFamily="18" charset="0"/>
              <a:cs typeface="Times New Roman" panose="02020603050405020304" pitchFamily="18" charset="0"/>
            </a:endParaRPr>
          </a:p>
          <a:p>
            <a:pPr marL="320040" lvl="0" indent="-320040" algn="l" rtl="0">
              <a:spcBef>
                <a:spcPts val="700"/>
              </a:spcBef>
              <a:spcAft>
                <a:spcPts val="0"/>
              </a:spcAft>
              <a:buSzPts val="1740"/>
              <a:buChar char="◻"/>
            </a:pPr>
            <a:r>
              <a:rPr lang="en-US" sz="2400" dirty="0">
                <a:latin typeface="Times New Roman" panose="02020603050405020304" pitchFamily="18" charset="0"/>
                <a:ea typeface="Times New Roman"/>
                <a:cs typeface="Times New Roman" panose="02020603050405020304" pitchFamily="18" charset="0"/>
                <a:sym typeface="Times New Roman"/>
              </a:rPr>
              <a:t>Extensions or modules for SciPy care conventionally named </a:t>
            </a:r>
            <a:r>
              <a:rPr lang="en-US" sz="2400" dirty="0" err="1">
                <a:latin typeface="Times New Roman" panose="02020603050405020304" pitchFamily="18" charset="0"/>
                <a:ea typeface="Times New Roman"/>
                <a:cs typeface="Times New Roman" panose="02020603050405020304" pitchFamily="18" charset="0"/>
                <a:sym typeface="Times New Roman"/>
              </a:rPr>
              <a:t>SciKits</a:t>
            </a:r>
            <a:endParaRPr sz="2400" dirty="0">
              <a:latin typeface="Times New Roman" panose="02020603050405020304" pitchFamily="18" charset="0"/>
              <a:cs typeface="Times New Roman" panose="02020603050405020304" pitchFamily="18" charset="0"/>
            </a:endParaRPr>
          </a:p>
          <a:p>
            <a:pPr marL="320040" lvl="0" indent="-209550" algn="l" rtl="0">
              <a:spcBef>
                <a:spcPts val="700"/>
              </a:spcBef>
              <a:spcAft>
                <a:spcPts val="0"/>
              </a:spcAft>
              <a:buSzPts val="1740"/>
              <a:buNone/>
            </a:pPr>
            <a:endParaRPr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a:spLocks noGrp="1"/>
          </p:cNvSpPr>
          <p:nvPr>
            <p:ph type="title"/>
          </p:nvPr>
        </p:nvSpPr>
        <p:spPr>
          <a:xfrm>
            <a:off x="311700" y="505701"/>
            <a:ext cx="8520600" cy="851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3111"/>
              <a:buFont typeface="Twentieth Century"/>
              <a:buNone/>
            </a:pPr>
            <a:r>
              <a:rPr lang="en-US" sz="4350"/>
              <a:t>Algorithms</a:t>
            </a:r>
            <a:endParaRPr sz="4350"/>
          </a:p>
        </p:txBody>
      </p:sp>
      <p:sp>
        <p:nvSpPr>
          <p:cNvPr id="208" name="Google Shape;208;p28"/>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Random Forest Classifier</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Decision Tree</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MLP Classifier</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Voting Classifier</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KNN(Nearest Neighbor)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9B887-349E-40CD-900F-9DB5080FE7FC}"/>
              </a:ext>
            </a:extLst>
          </p:cNvPr>
          <p:cNvSpPr>
            <a:spLocks noGrp="1"/>
          </p:cNvSpPr>
          <p:nvPr>
            <p:ph type="title"/>
          </p:nvPr>
        </p:nvSpPr>
        <p:spPr>
          <a:xfrm>
            <a:off x="311700" y="593367"/>
            <a:ext cx="8520600" cy="763600"/>
          </a:xfrm>
        </p:spPr>
        <p:txBody>
          <a:bodyPr>
            <a:normAutofit fontScale="90000"/>
          </a:bodyPr>
          <a:lstStyle/>
          <a:p>
            <a:r>
              <a:rPr lang="en-US" dirty="0"/>
              <a:t>Data Summary</a:t>
            </a:r>
            <a:endParaRPr lang="en-IN" dirty="0"/>
          </a:p>
        </p:txBody>
      </p:sp>
      <p:sp>
        <p:nvSpPr>
          <p:cNvPr id="3" name="Text Placeholder 2">
            <a:extLst>
              <a:ext uri="{FF2B5EF4-FFF2-40B4-BE49-F238E27FC236}">
                <a16:creationId xmlns:a16="http://schemas.microsoft.com/office/drawing/2014/main" id="{0CF98708-3B45-4738-B8B6-2F5C474F74BC}"/>
              </a:ext>
            </a:extLst>
          </p:cNvPr>
          <p:cNvSpPr>
            <a:spLocks noGrp="1"/>
          </p:cNvSpPr>
          <p:nvPr>
            <p:ph type="body" idx="1"/>
          </p:nvPr>
        </p:nvSpPr>
        <p:spPr>
          <a:xfrm>
            <a:off x="311700" y="1714499"/>
            <a:ext cx="8520600" cy="4800601"/>
          </a:xfrm>
        </p:spPr>
        <p:txBody>
          <a:bodyPr/>
          <a:lstStyle/>
          <a:p>
            <a:pPr marL="114300" indent="0">
              <a:buNone/>
            </a:pPr>
            <a:endParaRPr lang="en-IN" dirty="0"/>
          </a:p>
        </p:txBody>
      </p:sp>
      <p:pic>
        <p:nvPicPr>
          <p:cNvPr id="5" name="Picture 4">
            <a:extLst>
              <a:ext uri="{FF2B5EF4-FFF2-40B4-BE49-F238E27FC236}">
                <a16:creationId xmlns:a16="http://schemas.microsoft.com/office/drawing/2014/main" id="{E1946028-99C7-47B1-B38B-DC88CAC5C2BD}"/>
              </a:ext>
            </a:extLst>
          </p:cNvPr>
          <p:cNvPicPr>
            <a:picLocks noChangeAspect="1"/>
          </p:cNvPicPr>
          <p:nvPr/>
        </p:nvPicPr>
        <p:blipFill>
          <a:blip r:embed="rId2"/>
          <a:stretch>
            <a:fillRect/>
          </a:stretch>
        </p:blipFill>
        <p:spPr>
          <a:xfrm>
            <a:off x="791308" y="1714499"/>
            <a:ext cx="7016262" cy="4642339"/>
          </a:xfrm>
          <a:prstGeom prst="rect">
            <a:avLst/>
          </a:prstGeom>
        </p:spPr>
      </p:pic>
    </p:spTree>
    <p:extLst>
      <p:ext uri="{BB962C8B-B14F-4D97-AF65-F5344CB8AC3E}">
        <p14:creationId xmlns:p14="http://schemas.microsoft.com/office/powerpoint/2010/main" val="1637029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BAF75-175D-471B-956E-0F1407F595E1}"/>
              </a:ext>
            </a:extLst>
          </p:cNvPr>
          <p:cNvSpPr>
            <a:spLocks noGrp="1"/>
          </p:cNvSpPr>
          <p:nvPr>
            <p:ph type="title"/>
          </p:nvPr>
        </p:nvSpPr>
        <p:spPr>
          <a:xfrm>
            <a:off x="402336" y="423672"/>
            <a:ext cx="8363712" cy="990600"/>
          </a:xfrm>
        </p:spPr>
        <p:txBody>
          <a:bodyPr>
            <a:normAutofit/>
          </a:bodyPr>
          <a:lstStyle/>
          <a:p>
            <a:r>
              <a:rPr lang="en-US" dirty="0"/>
              <a:t>Age vs Attrition Analysis</a:t>
            </a:r>
            <a:endParaRPr lang="en-IN" dirty="0"/>
          </a:p>
        </p:txBody>
      </p:sp>
      <p:sp>
        <p:nvSpPr>
          <p:cNvPr id="3" name="Text Placeholder 2">
            <a:extLst>
              <a:ext uri="{FF2B5EF4-FFF2-40B4-BE49-F238E27FC236}">
                <a16:creationId xmlns:a16="http://schemas.microsoft.com/office/drawing/2014/main" id="{5A336A5B-5150-46A9-AF73-BA93EB2AB92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722870A5-EDC5-49F8-B08A-382CC2494175}"/>
              </a:ext>
            </a:extLst>
          </p:cNvPr>
          <p:cNvPicPr>
            <a:picLocks noChangeAspect="1"/>
          </p:cNvPicPr>
          <p:nvPr/>
        </p:nvPicPr>
        <p:blipFill>
          <a:blip r:embed="rId2"/>
          <a:stretch>
            <a:fillRect/>
          </a:stretch>
        </p:blipFill>
        <p:spPr>
          <a:xfrm>
            <a:off x="402336" y="1600200"/>
            <a:ext cx="8521856" cy="5125915"/>
          </a:xfrm>
          <a:prstGeom prst="rect">
            <a:avLst/>
          </a:prstGeom>
        </p:spPr>
      </p:pic>
    </p:spTree>
    <p:extLst>
      <p:ext uri="{BB962C8B-B14F-4D97-AF65-F5344CB8AC3E}">
        <p14:creationId xmlns:p14="http://schemas.microsoft.com/office/powerpoint/2010/main" val="2860669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3D428-955F-40B2-B2B6-0C74C335AA93}"/>
              </a:ext>
            </a:extLst>
          </p:cNvPr>
          <p:cNvSpPr>
            <a:spLocks noGrp="1"/>
          </p:cNvSpPr>
          <p:nvPr>
            <p:ph type="title"/>
          </p:nvPr>
        </p:nvSpPr>
        <p:spPr>
          <a:xfrm>
            <a:off x="390144" y="228600"/>
            <a:ext cx="8375904" cy="990600"/>
          </a:xfrm>
        </p:spPr>
        <p:txBody>
          <a:bodyPr/>
          <a:lstStyle/>
          <a:p>
            <a:r>
              <a:rPr lang="en-US" dirty="0"/>
              <a:t>Marital Status vs Attrition</a:t>
            </a:r>
            <a:endParaRPr lang="en-IN" dirty="0"/>
          </a:p>
        </p:txBody>
      </p:sp>
      <p:sp>
        <p:nvSpPr>
          <p:cNvPr id="3" name="Text Placeholder 2">
            <a:extLst>
              <a:ext uri="{FF2B5EF4-FFF2-40B4-BE49-F238E27FC236}">
                <a16:creationId xmlns:a16="http://schemas.microsoft.com/office/drawing/2014/main" id="{DB41822A-C25D-4399-8FA7-8CFACBFE147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47A61BC2-5107-4012-AC65-91A804A4EB02}"/>
              </a:ext>
            </a:extLst>
          </p:cNvPr>
          <p:cNvPicPr>
            <a:picLocks noChangeAspect="1"/>
          </p:cNvPicPr>
          <p:nvPr/>
        </p:nvPicPr>
        <p:blipFill>
          <a:blip r:embed="rId2"/>
          <a:stretch>
            <a:fillRect/>
          </a:stretch>
        </p:blipFill>
        <p:spPr>
          <a:xfrm>
            <a:off x="390144" y="1600200"/>
            <a:ext cx="8611802" cy="4633546"/>
          </a:xfrm>
          <a:prstGeom prst="rect">
            <a:avLst/>
          </a:prstGeom>
        </p:spPr>
      </p:pic>
    </p:spTree>
    <p:extLst>
      <p:ext uri="{BB962C8B-B14F-4D97-AF65-F5344CB8AC3E}">
        <p14:creationId xmlns:p14="http://schemas.microsoft.com/office/powerpoint/2010/main" val="2855552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70AB-E1C0-4C06-9669-29B612F6E55A}"/>
              </a:ext>
            </a:extLst>
          </p:cNvPr>
          <p:cNvSpPr>
            <a:spLocks noGrp="1"/>
          </p:cNvSpPr>
          <p:nvPr>
            <p:ph type="title"/>
          </p:nvPr>
        </p:nvSpPr>
        <p:spPr>
          <a:xfrm>
            <a:off x="402336" y="228600"/>
            <a:ext cx="8363712" cy="990600"/>
          </a:xfrm>
        </p:spPr>
        <p:txBody>
          <a:bodyPr/>
          <a:lstStyle/>
          <a:p>
            <a:r>
              <a:rPr lang="en-US" dirty="0"/>
              <a:t>Job Role vs Attrition</a:t>
            </a:r>
            <a:endParaRPr lang="en-IN" dirty="0"/>
          </a:p>
        </p:txBody>
      </p:sp>
      <p:sp>
        <p:nvSpPr>
          <p:cNvPr id="3" name="Text Placeholder 2">
            <a:extLst>
              <a:ext uri="{FF2B5EF4-FFF2-40B4-BE49-F238E27FC236}">
                <a16:creationId xmlns:a16="http://schemas.microsoft.com/office/drawing/2014/main" id="{D4A351D2-8180-4392-8586-B63A681CD2BE}"/>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B1180910-CC05-4E09-9B7B-1D997083B971}"/>
              </a:ext>
            </a:extLst>
          </p:cNvPr>
          <p:cNvPicPr>
            <a:picLocks noChangeAspect="1"/>
          </p:cNvPicPr>
          <p:nvPr/>
        </p:nvPicPr>
        <p:blipFill>
          <a:blip r:embed="rId2"/>
          <a:stretch>
            <a:fillRect/>
          </a:stretch>
        </p:blipFill>
        <p:spPr>
          <a:xfrm>
            <a:off x="478710" y="1600200"/>
            <a:ext cx="8421275" cy="4867954"/>
          </a:xfrm>
          <a:prstGeom prst="rect">
            <a:avLst/>
          </a:prstGeom>
        </p:spPr>
      </p:pic>
    </p:spTree>
    <p:extLst>
      <p:ext uri="{BB962C8B-B14F-4D97-AF65-F5344CB8AC3E}">
        <p14:creationId xmlns:p14="http://schemas.microsoft.com/office/powerpoint/2010/main" val="335132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FBEC1-BA20-4E4E-B0D0-6720C7ADF692}"/>
              </a:ext>
            </a:extLst>
          </p:cNvPr>
          <p:cNvSpPr>
            <a:spLocks noGrp="1"/>
          </p:cNvSpPr>
          <p:nvPr>
            <p:ph type="title"/>
          </p:nvPr>
        </p:nvSpPr>
        <p:spPr>
          <a:xfrm>
            <a:off x="426720" y="228600"/>
            <a:ext cx="8339328" cy="990600"/>
          </a:xfrm>
        </p:spPr>
        <p:txBody>
          <a:bodyPr/>
          <a:lstStyle/>
          <a:p>
            <a:r>
              <a:rPr lang="en-US" dirty="0"/>
              <a:t>Job Involvement vs Attrition</a:t>
            </a:r>
            <a:endParaRPr lang="en-IN" dirty="0"/>
          </a:p>
        </p:txBody>
      </p:sp>
      <p:sp>
        <p:nvSpPr>
          <p:cNvPr id="3" name="Text Placeholder 2">
            <a:extLst>
              <a:ext uri="{FF2B5EF4-FFF2-40B4-BE49-F238E27FC236}">
                <a16:creationId xmlns:a16="http://schemas.microsoft.com/office/drawing/2014/main" id="{371B2F88-F227-45FE-A59B-17801A5AEEB0}"/>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1A7FBFAC-124E-4048-9DDB-38C223C75411}"/>
              </a:ext>
            </a:extLst>
          </p:cNvPr>
          <p:cNvPicPr>
            <a:picLocks noChangeAspect="1"/>
          </p:cNvPicPr>
          <p:nvPr/>
        </p:nvPicPr>
        <p:blipFill>
          <a:blip r:embed="rId2"/>
          <a:stretch>
            <a:fillRect/>
          </a:stretch>
        </p:blipFill>
        <p:spPr>
          <a:xfrm>
            <a:off x="377952" y="1600200"/>
            <a:ext cx="8697539" cy="4958862"/>
          </a:xfrm>
          <a:prstGeom prst="rect">
            <a:avLst/>
          </a:prstGeom>
        </p:spPr>
      </p:pic>
    </p:spTree>
    <p:extLst>
      <p:ext uri="{BB962C8B-B14F-4D97-AF65-F5344CB8AC3E}">
        <p14:creationId xmlns:p14="http://schemas.microsoft.com/office/powerpoint/2010/main" val="1627489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0CEC-9EC6-4F33-A8CA-C9E7FD5771B1}"/>
              </a:ext>
            </a:extLst>
          </p:cNvPr>
          <p:cNvSpPr>
            <a:spLocks noGrp="1"/>
          </p:cNvSpPr>
          <p:nvPr>
            <p:ph type="title"/>
          </p:nvPr>
        </p:nvSpPr>
        <p:spPr>
          <a:xfrm>
            <a:off x="426720" y="228600"/>
            <a:ext cx="8339328" cy="990600"/>
          </a:xfrm>
        </p:spPr>
        <p:txBody>
          <a:bodyPr/>
          <a:lstStyle/>
          <a:p>
            <a:r>
              <a:rPr lang="en-US" dirty="0"/>
              <a:t>Experienced vs Attrition</a:t>
            </a:r>
            <a:endParaRPr lang="en-IN" dirty="0"/>
          </a:p>
        </p:txBody>
      </p:sp>
      <p:sp>
        <p:nvSpPr>
          <p:cNvPr id="3" name="Text Placeholder 2">
            <a:extLst>
              <a:ext uri="{FF2B5EF4-FFF2-40B4-BE49-F238E27FC236}">
                <a16:creationId xmlns:a16="http://schemas.microsoft.com/office/drawing/2014/main" id="{F6AEFA1F-1BF6-4DB3-B26D-6EC802CAB81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926B7BD7-1BAE-41A5-A65B-E6E2AA6FCAE9}"/>
              </a:ext>
            </a:extLst>
          </p:cNvPr>
          <p:cNvPicPr>
            <a:picLocks noChangeAspect="1"/>
          </p:cNvPicPr>
          <p:nvPr/>
        </p:nvPicPr>
        <p:blipFill>
          <a:blip r:embed="rId2"/>
          <a:stretch>
            <a:fillRect/>
          </a:stretch>
        </p:blipFill>
        <p:spPr>
          <a:xfrm>
            <a:off x="426720" y="1600200"/>
            <a:ext cx="8421275" cy="4686300"/>
          </a:xfrm>
          <a:prstGeom prst="rect">
            <a:avLst/>
          </a:prstGeom>
        </p:spPr>
      </p:pic>
    </p:spTree>
    <p:extLst>
      <p:ext uri="{BB962C8B-B14F-4D97-AF65-F5344CB8AC3E}">
        <p14:creationId xmlns:p14="http://schemas.microsoft.com/office/powerpoint/2010/main" val="2513270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46F7-6A3F-41AB-8C05-3BD022024280}"/>
              </a:ext>
            </a:extLst>
          </p:cNvPr>
          <p:cNvSpPr>
            <a:spLocks noGrp="1"/>
          </p:cNvSpPr>
          <p:nvPr>
            <p:ph type="title"/>
          </p:nvPr>
        </p:nvSpPr>
        <p:spPr>
          <a:xfrm>
            <a:off x="438912" y="228600"/>
            <a:ext cx="8327136" cy="990600"/>
          </a:xfrm>
        </p:spPr>
        <p:txBody>
          <a:bodyPr/>
          <a:lstStyle/>
          <a:p>
            <a:r>
              <a:rPr lang="en-US" dirty="0"/>
              <a:t>Distance from Home vs Attrition</a:t>
            </a:r>
            <a:endParaRPr lang="en-IN" dirty="0"/>
          </a:p>
        </p:txBody>
      </p:sp>
      <p:sp>
        <p:nvSpPr>
          <p:cNvPr id="3" name="Text Placeholder 2">
            <a:extLst>
              <a:ext uri="{FF2B5EF4-FFF2-40B4-BE49-F238E27FC236}">
                <a16:creationId xmlns:a16="http://schemas.microsoft.com/office/drawing/2014/main" id="{3C184E39-8A02-4E4C-A5E5-A6AD452990C8}"/>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AB4AADC4-8D21-4917-9D69-92C946D1DD0F}"/>
              </a:ext>
            </a:extLst>
          </p:cNvPr>
          <p:cNvPicPr>
            <a:picLocks noChangeAspect="1"/>
          </p:cNvPicPr>
          <p:nvPr/>
        </p:nvPicPr>
        <p:blipFill>
          <a:blip r:embed="rId2"/>
          <a:stretch>
            <a:fillRect/>
          </a:stretch>
        </p:blipFill>
        <p:spPr>
          <a:xfrm>
            <a:off x="438912" y="1600200"/>
            <a:ext cx="8485279" cy="4941277"/>
          </a:xfrm>
          <a:prstGeom prst="rect">
            <a:avLst/>
          </a:prstGeom>
        </p:spPr>
      </p:pic>
    </p:spTree>
    <p:extLst>
      <p:ext uri="{BB962C8B-B14F-4D97-AF65-F5344CB8AC3E}">
        <p14:creationId xmlns:p14="http://schemas.microsoft.com/office/powerpoint/2010/main" val="146790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txBox="1">
            <a:spLocks noGrp="1"/>
          </p:cNvSpPr>
          <p:nvPr>
            <p:ph type="title"/>
          </p:nvPr>
        </p:nvSpPr>
        <p:spPr>
          <a:xfrm>
            <a:off x="311700" y="462700"/>
            <a:ext cx="8520600" cy="8943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US" sz="4300"/>
              <a:t>ABSTRACT</a:t>
            </a:r>
            <a:endParaRPr sz="4300"/>
          </a:p>
        </p:txBody>
      </p:sp>
      <p:sp>
        <p:nvSpPr>
          <p:cNvPr id="137" name="Google Shape;137;p17"/>
          <p:cNvSpPr txBox="1">
            <a:spLocks noGrp="1"/>
          </p:cNvSpPr>
          <p:nvPr>
            <p:ph type="body" idx="1"/>
          </p:nvPr>
        </p:nvSpPr>
        <p:spPr>
          <a:xfrm>
            <a:off x="311700" y="1842650"/>
            <a:ext cx="8520600" cy="4750800"/>
          </a:xfrm>
          <a:prstGeom prst="rect">
            <a:avLst/>
          </a:prstGeom>
          <a:noFill/>
          <a:ln>
            <a:noFill/>
          </a:ln>
        </p:spPr>
        <p:txBody>
          <a:bodyPr spcFirstLastPara="1" wrap="square" lIns="91425" tIns="91425" rIns="91425" bIns="91425" anchor="t" anchorCtr="0">
            <a:normAutofit/>
          </a:bodyPr>
          <a:lstStyle/>
          <a:p>
            <a:pPr marL="422123" indent="-285750">
              <a:buSzPct val="80087"/>
            </a:pPr>
            <a:r>
              <a:rPr lang="en-US" sz="1800" dirty="0">
                <a:latin typeface="Times New Roman"/>
                <a:ea typeface="Times New Roman"/>
                <a:cs typeface="Times New Roman"/>
                <a:sym typeface="Times New Roman"/>
              </a:rPr>
              <a:t>Now a day's data science predictions are used in IT industries, for the improvement in market investment, employee management etc.</a:t>
            </a:r>
          </a:p>
          <a:p>
            <a:pPr marL="422123" indent="-285750">
              <a:buSzPct val="80087"/>
            </a:pPr>
            <a:r>
              <a:rPr lang="en-US" sz="1800" dirty="0">
                <a:latin typeface="Times New Roman"/>
                <a:ea typeface="Times New Roman"/>
                <a:cs typeface="Times New Roman"/>
                <a:sym typeface="Times New Roman"/>
              </a:rPr>
              <a:t>Retention of valuable employees within an organization has become an important issue as it is hard to find out the reasons that why employees are leaving an organization and keep them satisfied is a big challenge, for this a report is made to predict the retention of an employee in an organization using the python programming with data science methods. </a:t>
            </a:r>
          </a:p>
          <a:p>
            <a:pPr marL="422123" indent="-285750">
              <a:buSzPct val="80087"/>
            </a:pPr>
            <a:r>
              <a:rPr lang="en-US" sz="1800" dirty="0">
                <a:latin typeface="Times New Roman"/>
                <a:ea typeface="Times New Roman"/>
                <a:cs typeface="Times New Roman"/>
                <a:sym typeface="Times New Roman"/>
              </a:rPr>
              <a:t>The main idea of this report is to find out that which valuable employee will leave the company and the features which are affecting him/her to making this decision like salary level, no. of hours spending in a week, promotion, no. of work accident etc.</a:t>
            </a:r>
          </a:p>
          <a:p>
            <a:pPr marL="422123" indent="-285750">
              <a:buSzPct val="80087"/>
            </a:pPr>
            <a:r>
              <a:rPr lang="en-US" sz="1800" dirty="0">
                <a:latin typeface="Times New Roman"/>
                <a:ea typeface="Times New Roman"/>
                <a:cs typeface="Times New Roman"/>
                <a:sym typeface="Times New Roman"/>
              </a:rPr>
              <a:t>The application was developed in python programming language and prediction are made with the help of data science and machine learning models.</a:t>
            </a: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D857-AE78-40AB-8CFE-D39191277922}"/>
              </a:ext>
            </a:extLst>
          </p:cNvPr>
          <p:cNvSpPr>
            <a:spLocks noGrp="1"/>
          </p:cNvSpPr>
          <p:nvPr>
            <p:ph type="title"/>
          </p:nvPr>
        </p:nvSpPr>
        <p:spPr>
          <a:xfrm>
            <a:off x="353568" y="228600"/>
            <a:ext cx="8412480" cy="990600"/>
          </a:xfrm>
        </p:spPr>
        <p:txBody>
          <a:bodyPr>
            <a:noAutofit/>
          </a:bodyPr>
          <a:lstStyle/>
          <a:p>
            <a:r>
              <a:rPr lang="en-US" sz="3800" dirty="0"/>
              <a:t>Years with Current Manager vs Attrition</a:t>
            </a:r>
            <a:endParaRPr lang="en-IN" sz="3800" dirty="0"/>
          </a:p>
        </p:txBody>
      </p:sp>
      <p:sp>
        <p:nvSpPr>
          <p:cNvPr id="3" name="Text Placeholder 2">
            <a:extLst>
              <a:ext uri="{FF2B5EF4-FFF2-40B4-BE49-F238E27FC236}">
                <a16:creationId xmlns:a16="http://schemas.microsoft.com/office/drawing/2014/main" id="{F1B6AC00-E6E1-451C-BBE4-D3EA90E8CD28}"/>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11268FD1-F9ED-4E57-8A95-946549C5FFE1}"/>
              </a:ext>
            </a:extLst>
          </p:cNvPr>
          <p:cNvPicPr>
            <a:picLocks noChangeAspect="1"/>
          </p:cNvPicPr>
          <p:nvPr/>
        </p:nvPicPr>
        <p:blipFill>
          <a:blip r:embed="rId2"/>
          <a:stretch>
            <a:fillRect/>
          </a:stretch>
        </p:blipFill>
        <p:spPr>
          <a:xfrm>
            <a:off x="485334" y="1600200"/>
            <a:ext cx="8412480" cy="4923692"/>
          </a:xfrm>
          <a:prstGeom prst="rect">
            <a:avLst/>
          </a:prstGeom>
        </p:spPr>
      </p:pic>
    </p:spTree>
    <p:extLst>
      <p:ext uri="{BB962C8B-B14F-4D97-AF65-F5344CB8AC3E}">
        <p14:creationId xmlns:p14="http://schemas.microsoft.com/office/powerpoint/2010/main" val="851350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3679-56E5-481F-8465-A0C029CEF51B}"/>
              </a:ext>
            </a:extLst>
          </p:cNvPr>
          <p:cNvSpPr>
            <a:spLocks noGrp="1"/>
          </p:cNvSpPr>
          <p:nvPr>
            <p:ph type="title"/>
          </p:nvPr>
        </p:nvSpPr>
        <p:spPr>
          <a:xfrm>
            <a:off x="390144" y="228600"/>
            <a:ext cx="8375904" cy="990600"/>
          </a:xfrm>
        </p:spPr>
        <p:txBody>
          <a:bodyPr/>
          <a:lstStyle/>
          <a:p>
            <a:r>
              <a:rPr lang="en-US" dirty="0"/>
              <a:t>Total Working Years vs Attrition</a:t>
            </a:r>
            <a:endParaRPr lang="en-IN" dirty="0"/>
          </a:p>
        </p:txBody>
      </p:sp>
      <p:sp>
        <p:nvSpPr>
          <p:cNvPr id="3" name="Text Placeholder 2">
            <a:extLst>
              <a:ext uri="{FF2B5EF4-FFF2-40B4-BE49-F238E27FC236}">
                <a16:creationId xmlns:a16="http://schemas.microsoft.com/office/drawing/2014/main" id="{FF747FE7-04C0-42F9-B21F-733BC6AA367E}"/>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609FEDE9-FB36-4137-98D7-B59A3E07EB2D}"/>
              </a:ext>
            </a:extLst>
          </p:cNvPr>
          <p:cNvPicPr>
            <a:picLocks noChangeAspect="1"/>
          </p:cNvPicPr>
          <p:nvPr/>
        </p:nvPicPr>
        <p:blipFill>
          <a:blip r:embed="rId2"/>
          <a:stretch>
            <a:fillRect/>
          </a:stretch>
        </p:blipFill>
        <p:spPr>
          <a:xfrm>
            <a:off x="457200" y="1600200"/>
            <a:ext cx="8510954" cy="5029200"/>
          </a:xfrm>
          <a:prstGeom prst="rect">
            <a:avLst/>
          </a:prstGeom>
        </p:spPr>
      </p:pic>
    </p:spTree>
    <p:extLst>
      <p:ext uri="{BB962C8B-B14F-4D97-AF65-F5344CB8AC3E}">
        <p14:creationId xmlns:p14="http://schemas.microsoft.com/office/powerpoint/2010/main" val="748653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172D2-BE7D-471D-9607-F73F1256A800}"/>
              </a:ext>
            </a:extLst>
          </p:cNvPr>
          <p:cNvSpPr>
            <a:spLocks noGrp="1"/>
          </p:cNvSpPr>
          <p:nvPr>
            <p:ph type="title"/>
          </p:nvPr>
        </p:nvSpPr>
        <p:spPr/>
        <p:txBody>
          <a:bodyPr/>
          <a:lstStyle/>
          <a:p>
            <a:r>
              <a:rPr lang="en-US" dirty="0"/>
              <a:t>Gender vs Monthly Income</a:t>
            </a:r>
            <a:endParaRPr lang="en-IN" dirty="0"/>
          </a:p>
        </p:txBody>
      </p:sp>
      <p:sp>
        <p:nvSpPr>
          <p:cNvPr id="3" name="Text Placeholder 2">
            <a:extLst>
              <a:ext uri="{FF2B5EF4-FFF2-40B4-BE49-F238E27FC236}">
                <a16:creationId xmlns:a16="http://schemas.microsoft.com/office/drawing/2014/main" id="{201C6225-6F8D-4147-8081-72C07009C830}"/>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92995FB7-E812-43A1-97DB-91280A4100C6}"/>
              </a:ext>
            </a:extLst>
          </p:cNvPr>
          <p:cNvPicPr>
            <a:picLocks noChangeAspect="1"/>
          </p:cNvPicPr>
          <p:nvPr/>
        </p:nvPicPr>
        <p:blipFill>
          <a:blip r:embed="rId2"/>
          <a:stretch>
            <a:fillRect/>
          </a:stretch>
        </p:blipFill>
        <p:spPr>
          <a:xfrm>
            <a:off x="465992" y="1600200"/>
            <a:ext cx="8493370" cy="4950069"/>
          </a:xfrm>
          <a:prstGeom prst="rect">
            <a:avLst/>
          </a:prstGeom>
        </p:spPr>
      </p:pic>
    </p:spTree>
    <p:extLst>
      <p:ext uri="{BB962C8B-B14F-4D97-AF65-F5344CB8AC3E}">
        <p14:creationId xmlns:p14="http://schemas.microsoft.com/office/powerpoint/2010/main" val="3930490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D48F-A106-4F53-BF45-FA8BA8E857F6}"/>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E2A0A014-23D7-4703-818A-9E3D91AAE867}"/>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109D04C4-B887-41BF-A156-7C57349657CD}"/>
              </a:ext>
            </a:extLst>
          </p:cNvPr>
          <p:cNvPicPr>
            <a:picLocks noChangeAspect="1"/>
          </p:cNvPicPr>
          <p:nvPr/>
        </p:nvPicPr>
        <p:blipFill>
          <a:blip r:embed="rId2"/>
          <a:stretch>
            <a:fillRect/>
          </a:stretch>
        </p:blipFill>
        <p:spPr>
          <a:xfrm>
            <a:off x="1046286" y="1600200"/>
            <a:ext cx="6359350" cy="4495801"/>
          </a:xfrm>
          <a:prstGeom prst="rect">
            <a:avLst/>
          </a:prstGeom>
        </p:spPr>
      </p:pic>
    </p:spTree>
    <p:extLst>
      <p:ext uri="{BB962C8B-B14F-4D97-AF65-F5344CB8AC3E}">
        <p14:creationId xmlns:p14="http://schemas.microsoft.com/office/powerpoint/2010/main" val="3715195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BF74-FA7E-4DF3-8211-C54D501F1DDC}"/>
              </a:ext>
            </a:extLst>
          </p:cNvPr>
          <p:cNvSpPr>
            <a:spLocks noGrp="1"/>
          </p:cNvSpPr>
          <p:nvPr>
            <p:ph type="title"/>
          </p:nvPr>
        </p:nvSpPr>
        <p:spPr/>
        <p:txBody>
          <a:bodyPr/>
          <a:lstStyle/>
          <a:p>
            <a:r>
              <a:rPr lang="en-US" dirty="0"/>
              <a:t>Random Forest Classifier</a:t>
            </a:r>
            <a:endParaRPr lang="en-IN" dirty="0"/>
          </a:p>
        </p:txBody>
      </p:sp>
      <p:sp>
        <p:nvSpPr>
          <p:cNvPr id="3" name="Text Placeholder 2">
            <a:extLst>
              <a:ext uri="{FF2B5EF4-FFF2-40B4-BE49-F238E27FC236}">
                <a16:creationId xmlns:a16="http://schemas.microsoft.com/office/drawing/2014/main" id="{B38194AA-EDDC-423B-81EB-BA605C628516}"/>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9151F29-0F62-4ED3-9D7F-E84D27E37325}"/>
              </a:ext>
            </a:extLst>
          </p:cNvPr>
          <p:cNvPicPr>
            <a:picLocks noChangeAspect="1"/>
          </p:cNvPicPr>
          <p:nvPr/>
        </p:nvPicPr>
        <p:blipFill>
          <a:blip r:embed="rId2"/>
          <a:stretch>
            <a:fillRect/>
          </a:stretch>
        </p:blipFill>
        <p:spPr>
          <a:xfrm>
            <a:off x="1101362" y="1707173"/>
            <a:ext cx="6712675" cy="4281854"/>
          </a:xfrm>
          <a:prstGeom prst="rect">
            <a:avLst/>
          </a:prstGeom>
        </p:spPr>
      </p:pic>
    </p:spTree>
    <p:extLst>
      <p:ext uri="{BB962C8B-B14F-4D97-AF65-F5344CB8AC3E}">
        <p14:creationId xmlns:p14="http://schemas.microsoft.com/office/powerpoint/2010/main" val="3194794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C9A7-3253-4F37-8AFC-7797C5F7CF06}"/>
              </a:ext>
            </a:extLst>
          </p:cNvPr>
          <p:cNvSpPr>
            <a:spLocks noGrp="1"/>
          </p:cNvSpPr>
          <p:nvPr>
            <p:ph type="title"/>
          </p:nvPr>
        </p:nvSpPr>
        <p:spPr/>
        <p:txBody>
          <a:bodyPr/>
          <a:lstStyle/>
          <a:p>
            <a:r>
              <a:rPr lang="en-US" dirty="0"/>
              <a:t>Decision Tree Classifier</a:t>
            </a:r>
            <a:endParaRPr lang="en-IN" dirty="0"/>
          </a:p>
        </p:txBody>
      </p:sp>
      <p:sp>
        <p:nvSpPr>
          <p:cNvPr id="3" name="Text Placeholder 2">
            <a:extLst>
              <a:ext uri="{FF2B5EF4-FFF2-40B4-BE49-F238E27FC236}">
                <a16:creationId xmlns:a16="http://schemas.microsoft.com/office/drawing/2014/main" id="{7258CFF5-6ADD-4483-8C9B-BBC9206A07E2}"/>
              </a:ext>
            </a:extLst>
          </p:cNvPr>
          <p:cNvSpPr>
            <a:spLocks noGrp="1"/>
          </p:cNvSpPr>
          <p:nvPr>
            <p:ph type="body" idx="1"/>
          </p:nvPr>
        </p:nvSpPr>
        <p:spPr/>
        <p:txBody>
          <a:bodyPr/>
          <a:lstStyle/>
          <a:p>
            <a:pPr marL="160020" indent="0">
              <a:buNone/>
            </a:pPr>
            <a:endParaRPr lang="en-IN" dirty="0"/>
          </a:p>
        </p:txBody>
      </p:sp>
      <p:pic>
        <p:nvPicPr>
          <p:cNvPr id="5" name="Picture 4">
            <a:extLst>
              <a:ext uri="{FF2B5EF4-FFF2-40B4-BE49-F238E27FC236}">
                <a16:creationId xmlns:a16="http://schemas.microsoft.com/office/drawing/2014/main" id="{9FAA2B8B-280A-47A6-8C8E-4273C424ACAF}"/>
              </a:ext>
            </a:extLst>
          </p:cNvPr>
          <p:cNvPicPr>
            <a:picLocks noChangeAspect="1"/>
          </p:cNvPicPr>
          <p:nvPr/>
        </p:nvPicPr>
        <p:blipFill>
          <a:blip r:embed="rId2"/>
          <a:stretch>
            <a:fillRect/>
          </a:stretch>
        </p:blipFill>
        <p:spPr>
          <a:xfrm>
            <a:off x="826477" y="1661746"/>
            <a:ext cx="7631723" cy="4369777"/>
          </a:xfrm>
          <a:prstGeom prst="rect">
            <a:avLst/>
          </a:prstGeom>
        </p:spPr>
      </p:pic>
    </p:spTree>
    <p:extLst>
      <p:ext uri="{BB962C8B-B14F-4D97-AF65-F5344CB8AC3E}">
        <p14:creationId xmlns:p14="http://schemas.microsoft.com/office/powerpoint/2010/main" val="2476051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5872-6488-4A5D-B80B-0F946F50E3A7}"/>
              </a:ext>
            </a:extLst>
          </p:cNvPr>
          <p:cNvSpPr>
            <a:spLocks noGrp="1"/>
          </p:cNvSpPr>
          <p:nvPr>
            <p:ph type="title"/>
          </p:nvPr>
        </p:nvSpPr>
        <p:spPr/>
        <p:txBody>
          <a:bodyPr/>
          <a:lstStyle/>
          <a:p>
            <a:r>
              <a:rPr lang="en-US" dirty="0"/>
              <a:t>K-Nearest Neighbor</a:t>
            </a:r>
            <a:endParaRPr lang="en-IN" dirty="0"/>
          </a:p>
        </p:txBody>
      </p:sp>
      <p:sp>
        <p:nvSpPr>
          <p:cNvPr id="3" name="Text Placeholder 2">
            <a:extLst>
              <a:ext uri="{FF2B5EF4-FFF2-40B4-BE49-F238E27FC236}">
                <a16:creationId xmlns:a16="http://schemas.microsoft.com/office/drawing/2014/main" id="{92E5F7FD-5737-4571-AB4F-8375495406AB}"/>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C7BA93B1-B209-49BA-8A3D-863F0C74DE6E}"/>
              </a:ext>
            </a:extLst>
          </p:cNvPr>
          <p:cNvPicPr>
            <a:picLocks noChangeAspect="1"/>
          </p:cNvPicPr>
          <p:nvPr/>
        </p:nvPicPr>
        <p:blipFill>
          <a:blip r:embed="rId2"/>
          <a:stretch>
            <a:fillRect/>
          </a:stretch>
        </p:blipFill>
        <p:spPr>
          <a:xfrm>
            <a:off x="688097" y="1600200"/>
            <a:ext cx="7767805" cy="4495800"/>
          </a:xfrm>
          <a:prstGeom prst="rect">
            <a:avLst/>
          </a:prstGeom>
        </p:spPr>
      </p:pic>
    </p:spTree>
    <p:extLst>
      <p:ext uri="{BB962C8B-B14F-4D97-AF65-F5344CB8AC3E}">
        <p14:creationId xmlns:p14="http://schemas.microsoft.com/office/powerpoint/2010/main" val="717770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2EFC-7A50-4817-9306-978C0CD52FB7}"/>
              </a:ext>
            </a:extLst>
          </p:cNvPr>
          <p:cNvSpPr>
            <a:spLocks noGrp="1"/>
          </p:cNvSpPr>
          <p:nvPr>
            <p:ph type="title"/>
          </p:nvPr>
        </p:nvSpPr>
        <p:spPr/>
        <p:txBody>
          <a:bodyPr/>
          <a:lstStyle/>
          <a:p>
            <a:r>
              <a:rPr lang="en-US" dirty="0"/>
              <a:t>MLP Classifier</a:t>
            </a:r>
            <a:endParaRPr lang="en-IN" dirty="0"/>
          </a:p>
        </p:txBody>
      </p:sp>
      <p:sp>
        <p:nvSpPr>
          <p:cNvPr id="3" name="Text Placeholder 2">
            <a:extLst>
              <a:ext uri="{FF2B5EF4-FFF2-40B4-BE49-F238E27FC236}">
                <a16:creationId xmlns:a16="http://schemas.microsoft.com/office/drawing/2014/main" id="{1B0851FC-C1AE-4A52-9493-C897A93E4663}"/>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2617F5C3-ACE0-4226-9144-6F74E31872BD}"/>
              </a:ext>
            </a:extLst>
          </p:cNvPr>
          <p:cNvPicPr>
            <a:picLocks noChangeAspect="1"/>
          </p:cNvPicPr>
          <p:nvPr/>
        </p:nvPicPr>
        <p:blipFill>
          <a:blip r:embed="rId2"/>
          <a:stretch>
            <a:fillRect/>
          </a:stretch>
        </p:blipFill>
        <p:spPr>
          <a:xfrm>
            <a:off x="870438" y="1600200"/>
            <a:ext cx="7332785" cy="4495800"/>
          </a:xfrm>
          <a:prstGeom prst="rect">
            <a:avLst/>
          </a:prstGeom>
        </p:spPr>
      </p:pic>
    </p:spTree>
    <p:extLst>
      <p:ext uri="{BB962C8B-B14F-4D97-AF65-F5344CB8AC3E}">
        <p14:creationId xmlns:p14="http://schemas.microsoft.com/office/powerpoint/2010/main" val="1580113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C1724-8946-4E49-B527-E0334419B301}"/>
              </a:ext>
            </a:extLst>
          </p:cNvPr>
          <p:cNvSpPr>
            <a:spLocks noGrp="1"/>
          </p:cNvSpPr>
          <p:nvPr>
            <p:ph type="title"/>
          </p:nvPr>
        </p:nvSpPr>
        <p:spPr/>
        <p:txBody>
          <a:bodyPr/>
          <a:lstStyle/>
          <a:p>
            <a:r>
              <a:rPr lang="en-US" dirty="0"/>
              <a:t>Voting Classifier</a:t>
            </a:r>
            <a:endParaRPr lang="en-IN" dirty="0"/>
          </a:p>
        </p:txBody>
      </p:sp>
      <p:sp>
        <p:nvSpPr>
          <p:cNvPr id="3" name="Text Placeholder 2">
            <a:extLst>
              <a:ext uri="{FF2B5EF4-FFF2-40B4-BE49-F238E27FC236}">
                <a16:creationId xmlns:a16="http://schemas.microsoft.com/office/drawing/2014/main" id="{0AF5997E-4D74-45C5-A02B-05C49DEA93C1}"/>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7F64388D-1FEE-4345-816E-99B034B21D8E}"/>
              </a:ext>
            </a:extLst>
          </p:cNvPr>
          <p:cNvPicPr>
            <a:picLocks noChangeAspect="1"/>
          </p:cNvPicPr>
          <p:nvPr/>
        </p:nvPicPr>
        <p:blipFill>
          <a:blip r:embed="rId2"/>
          <a:stretch>
            <a:fillRect/>
          </a:stretch>
        </p:blipFill>
        <p:spPr>
          <a:xfrm>
            <a:off x="281353" y="1600200"/>
            <a:ext cx="5486402" cy="4783015"/>
          </a:xfrm>
          <a:prstGeom prst="rect">
            <a:avLst/>
          </a:prstGeom>
        </p:spPr>
      </p:pic>
      <p:pic>
        <p:nvPicPr>
          <p:cNvPr id="6" name="Picture 5">
            <a:extLst>
              <a:ext uri="{FF2B5EF4-FFF2-40B4-BE49-F238E27FC236}">
                <a16:creationId xmlns:a16="http://schemas.microsoft.com/office/drawing/2014/main" id="{CDF902CF-B11C-4C30-89B7-38C4F125CFFB}"/>
              </a:ext>
            </a:extLst>
          </p:cNvPr>
          <p:cNvPicPr>
            <a:picLocks noChangeAspect="1"/>
          </p:cNvPicPr>
          <p:nvPr/>
        </p:nvPicPr>
        <p:blipFill>
          <a:blip r:embed="rId3"/>
          <a:stretch>
            <a:fillRect/>
          </a:stretch>
        </p:blipFill>
        <p:spPr>
          <a:xfrm>
            <a:off x="5173509" y="2077314"/>
            <a:ext cx="3923834" cy="4305901"/>
          </a:xfrm>
          <a:prstGeom prst="rect">
            <a:avLst/>
          </a:prstGeom>
        </p:spPr>
      </p:pic>
    </p:spTree>
    <p:extLst>
      <p:ext uri="{BB962C8B-B14F-4D97-AF65-F5344CB8AC3E}">
        <p14:creationId xmlns:p14="http://schemas.microsoft.com/office/powerpoint/2010/main" val="1936686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5B61B-CCAA-4364-8ED3-5811CE41B90B}"/>
              </a:ext>
            </a:extLst>
          </p:cNvPr>
          <p:cNvSpPr>
            <a:spLocks noGrp="1"/>
          </p:cNvSpPr>
          <p:nvPr>
            <p:ph type="title"/>
          </p:nvPr>
        </p:nvSpPr>
        <p:spPr/>
        <p:txBody>
          <a:bodyPr/>
          <a:lstStyle/>
          <a:p>
            <a:r>
              <a:rPr lang="en-US" dirty="0"/>
              <a:t>Accuracy Comparison</a:t>
            </a:r>
            <a:endParaRPr lang="en-IN" dirty="0"/>
          </a:p>
        </p:txBody>
      </p:sp>
      <p:sp>
        <p:nvSpPr>
          <p:cNvPr id="3" name="Text Placeholder 2">
            <a:extLst>
              <a:ext uri="{FF2B5EF4-FFF2-40B4-BE49-F238E27FC236}">
                <a16:creationId xmlns:a16="http://schemas.microsoft.com/office/drawing/2014/main" id="{5679F371-0BEF-4F10-BDA9-5606EF1E0BA4}"/>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38AF327B-57CC-4EC5-A0F2-93084A6855EA}"/>
              </a:ext>
            </a:extLst>
          </p:cNvPr>
          <p:cNvPicPr>
            <a:picLocks noChangeAspect="1"/>
          </p:cNvPicPr>
          <p:nvPr/>
        </p:nvPicPr>
        <p:blipFill>
          <a:blip r:embed="rId2"/>
          <a:stretch>
            <a:fillRect/>
          </a:stretch>
        </p:blipFill>
        <p:spPr>
          <a:xfrm>
            <a:off x="675736" y="1600200"/>
            <a:ext cx="7792528" cy="4495800"/>
          </a:xfrm>
          <a:prstGeom prst="rect">
            <a:avLst/>
          </a:prstGeom>
        </p:spPr>
      </p:pic>
    </p:spTree>
    <p:extLst>
      <p:ext uri="{BB962C8B-B14F-4D97-AF65-F5344CB8AC3E}">
        <p14:creationId xmlns:p14="http://schemas.microsoft.com/office/powerpoint/2010/main" val="4178179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txBox="1">
            <a:spLocks noGrp="1"/>
          </p:cNvSpPr>
          <p:nvPr>
            <p:ph type="title"/>
          </p:nvPr>
        </p:nvSpPr>
        <p:spPr>
          <a:xfrm>
            <a:off x="311700" y="453151"/>
            <a:ext cx="8520600" cy="903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3111"/>
              <a:buFont typeface="Twentieth Century"/>
              <a:buNone/>
            </a:pPr>
            <a:r>
              <a:rPr lang="en-US" sz="4250"/>
              <a:t>INTRODUCTION</a:t>
            </a:r>
            <a:endParaRPr sz="4250"/>
          </a:p>
        </p:txBody>
      </p:sp>
      <p:sp>
        <p:nvSpPr>
          <p:cNvPr id="143" name="Google Shape;143;p18"/>
          <p:cNvSpPr txBox="1">
            <a:spLocks noGrp="1"/>
          </p:cNvSpPr>
          <p:nvPr>
            <p:ph type="body" idx="1"/>
          </p:nvPr>
        </p:nvSpPr>
        <p:spPr>
          <a:xfrm>
            <a:off x="311700" y="1842651"/>
            <a:ext cx="8520600" cy="4249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2000" dirty="0">
                <a:latin typeface="Times New Roman" panose="02020603050405020304" pitchFamily="18" charset="0"/>
                <a:cs typeface="Times New Roman" panose="02020603050405020304" pitchFamily="18" charset="0"/>
              </a:rPr>
              <a:t>Data mining is the next big in the world of Information Technology, usage of data extraction is increasing day by day. </a:t>
            </a:r>
            <a:endParaRPr sz="2000"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2000" dirty="0">
                <a:latin typeface="Times New Roman" panose="02020603050405020304" pitchFamily="18" charset="0"/>
                <a:cs typeface="Times New Roman" panose="02020603050405020304" pitchFamily="18" charset="0"/>
              </a:rPr>
              <a:t>Data science is the process of mining of useful insights from larger amount of data to use it for the development purpose. </a:t>
            </a:r>
            <a:endParaRPr sz="2000"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2000" dirty="0">
                <a:latin typeface="Times New Roman" panose="02020603050405020304" pitchFamily="18" charset="0"/>
                <a:cs typeface="Times New Roman" panose="02020603050405020304" pitchFamily="18" charset="0"/>
              </a:rPr>
              <a:t>To extract data several algorithms, methods and analyzing processes are used depending upon the kind of data we have and what the analyst intended to do with the data.</a:t>
            </a:r>
            <a:endParaRPr sz="2000"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2000" dirty="0">
                <a:latin typeface="Times New Roman" panose="02020603050405020304" pitchFamily="18" charset="0"/>
                <a:cs typeface="Times New Roman" panose="02020603050405020304" pitchFamily="18" charset="0"/>
              </a:rPr>
              <a:t> The data we get is in the form of raw data, it needs to get preprocessed to make it in the form to apply algorithm on it. </a:t>
            </a:r>
            <a:endParaRPr sz="20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2487-981A-40E3-9FBA-67C64DB56F99}"/>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D27554BE-7360-4392-BAE4-F1BB9C509FD3}"/>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C6BE7CD6-3238-45EA-8EAF-32F7311D1F37}"/>
              </a:ext>
            </a:extLst>
          </p:cNvPr>
          <p:cNvPicPr>
            <a:picLocks noChangeAspect="1"/>
          </p:cNvPicPr>
          <p:nvPr/>
        </p:nvPicPr>
        <p:blipFill>
          <a:blip r:embed="rId2"/>
          <a:stretch>
            <a:fillRect/>
          </a:stretch>
        </p:blipFill>
        <p:spPr>
          <a:xfrm>
            <a:off x="852375" y="1781225"/>
            <a:ext cx="7439250" cy="4133749"/>
          </a:xfrm>
          <a:prstGeom prst="rect">
            <a:avLst/>
          </a:prstGeom>
        </p:spPr>
      </p:pic>
    </p:spTree>
    <p:extLst>
      <p:ext uri="{BB962C8B-B14F-4D97-AF65-F5344CB8AC3E}">
        <p14:creationId xmlns:p14="http://schemas.microsoft.com/office/powerpoint/2010/main" val="1978963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BA81-1D08-4125-A2B2-24A14EE48396}"/>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105EE475-74F9-4CC1-9444-4F2649692C91}"/>
              </a:ext>
            </a:extLst>
          </p:cNvPr>
          <p:cNvSpPr>
            <a:spLocks noGrp="1"/>
          </p:cNvSpPr>
          <p:nvPr>
            <p:ph type="body" idx="1"/>
          </p:nvPr>
        </p:nvSpPr>
        <p:spPr/>
        <p:txBody>
          <a:bodyPr>
            <a:normAutofit lnSpcReduction="10000"/>
          </a:bodyPr>
          <a:lstStyle/>
          <a:p>
            <a:pPr algn="l"/>
            <a:r>
              <a:rPr lang="en-US" sz="2400" b="0" i="0" dirty="0">
                <a:solidFill>
                  <a:srgbClr val="292929"/>
                </a:solidFill>
                <a:effectLst/>
                <a:latin typeface="Times New Roman" panose="02020603050405020304" pitchFamily="18" charset="0"/>
                <a:cs typeface="Times New Roman" panose="02020603050405020304" pitchFamily="18" charset="0"/>
              </a:rPr>
              <a:t>You can see how data analysis using different charts and visualizations helped in getting answers to many questions. We used five various ML algorithms to predict the accuracy of our model. Out of the five algorithms we used KNN and Random Forest Classifier has achieved greater accuracies than other algorithms. </a:t>
            </a:r>
            <a:r>
              <a:rPr lang="en-US" sz="2400" dirty="0">
                <a:solidFill>
                  <a:srgbClr val="292929"/>
                </a:solidFill>
                <a:latin typeface="Times New Roman" panose="02020603050405020304" pitchFamily="18" charset="0"/>
                <a:cs typeface="Times New Roman" panose="02020603050405020304" pitchFamily="18" charset="0"/>
              </a:rPr>
              <a:t>These Algorithms help IT firms to concentrate on particular aspects and these are trustworthy because of the accuracies they provide. </a:t>
            </a:r>
            <a:r>
              <a:rPr lang="en-US" sz="2400" b="0" i="0" dirty="0">
                <a:solidFill>
                  <a:srgbClr val="292929"/>
                </a:solidFill>
                <a:effectLst/>
                <a:latin typeface="Times New Roman" panose="02020603050405020304" pitchFamily="18" charset="0"/>
                <a:cs typeface="Times New Roman" panose="02020603050405020304" pitchFamily="18" charset="0"/>
              </a:rPr>
              <a:t>This analysis will help the company to make some employee policies and modify them if required. Even this will help to make some new employee engagement program that help employee stay more longer. </a:t>
            </a:r>
          </a:p>
          <a:p>
            <a:pPr marL="160020" indent="0">
              <a:buNone/>
            </a:pPr>
            <a:endParaRPr lang="en-IN" dirty="0"/>
          </a:p>
        </p:txBody>
      </p:sp>
    </p:spTree>
    <p:extLst>
      <p:ext uri="{BB962C8B-B14F-4D97-AF65-F5344CB8AC3E}">
        <p14:creationId xmlns:p14="http://schemas.microsoft.com/office/powerpoint/2010/main" val="3687313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70707"/>
              <a:buFont typeface="Twentieth Century"/>
              <a:buNone/>
            </a:pPr>
            <a:r>
              <a:rPr lang="en-US"/>
              <a:t>References</a:t>
            </a:r>
            <a:endParaRPr/>
          </a:p>
        </p:txBody>
      </p:sp>
      <p:sp>
        <p:nvSpPr>
          <p:cNvPr id="214" name="Google Shape;214;p29"/>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fontScale="47500" lnSpcReduction="20000"/>
          </a:bodyPr>
          <a:lstStyle/>
          <a:p>
            <a:pPr marL="457200" lvl="0" indent="-342900" algn="l" rtl="0">
              <a:spcBef>
                <a:spcPts val="0"/>
              </a:spcBef>
              <a:spcAft>
                <a:spcPts val="0"/>
              </a:spcAft>
              <a:buSzPct val="130671"/>
              <a:buNone/>
            </a:pPr>
            <a:r>
              <a:rPr lang="en-US" dirty="0">
                <a:latin typeface="Times New Roman" panose="02020603050405020304" pitchFamily="18" charset="0"/>
                <a:cs typeface="Times New Roman" panose="02020603050405020304" pitchFamily="18" charset="0"/>
              </a:rPr>
              <a:t>Textbooks: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ct val="130671"/>
              <a:buNone/>
            </a:pPr>
            <a:r>
              <a:rPr lang="en-US" dirty="0">
                <a:latin typeface="Times New Roman" panose="02020603050405020304" pitchFamily="18" charset="0"/>
                <a:cs typeface="Times New Roman" panose="02020603050405020304" pitchFamily="18" charset="0"/>
              </a:rPr>
              <a:t>Programming Python, Mark Lutz</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ct val="130671"/>
              <a:buNone/>
            </a:pPr>
            <a:r>
              <a:rPr lang="en-US" dirty="0">
                <a:latin typeface="Times New Roman" panose="02020603050405020304" pitchFamily="18" charset="0"/>
                <a:cs typeface="Times New Roman" panose="02020603050405020304" pitchFamily="18" charset="0"/>
              </a:rPr>
              <a:t> Head First Python, Paul Barry</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ct val="130671"/>
              <a:buNone/>
            </a:pPr>
            <a:r>
              <a:rPr lang="en-US" dirty="0">
                <a:latin typeface="Times New Roman" panose="02020603050405020304" pitchFamily="18" charset="0"/>
                <a:cs typeface="Times New Roman" panose="02020603050405020304" pitchFamily="18" charset="0"/>
              </a:rPr>
              <a:t>Core Python </a:t>
            </a:r>
            <a:r>
              <a:rPr lang="en-US" dirty="0" err="1">
                <a:latin typeface="Times New Roman" panose="02020603050405020304" pitchFamily="18" charset="0"/>
                <a:cs typeface="Times New Roman" panose="02020603050405020304" pitchFamily="18" charset="0"/>
              </a:rPr>
              <a:t>Programming,R</a:t>
            </a:r>
            <a:r>
              <a:rPr lang="en-US" dirty="0">
                <a:latin typeface="Times New Roman" panose="02020603050405020304" pitchFamily="18" charset="0"/>
                <a:cs typeface="Times New Roman" panose="02020603050405020304" pitchFamily="18" charset="0"/>
              </a:rPr>
              <a:t>. Nageswara Rao</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ct val="130671"/>
              <a:buNone/>
            </a:pPr>
            <a:r>
              <a:rPr lang="en-US" dirty="0">
                <a:latin typeface="Times New Roman" panose="02020603050405020304" pitchFamily="18" charset="0"/>
                <a:cs typeface="Times New Roman" panose="02020603050405020304" pitchFamily="18" charset="0"/>
              </a:rPr>
              <a:t>Learning with Python, Allen B. Downey</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ct val="130671"/>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ct val="130671"/>
              <a:buNone/>
            </a:pPr>
            <a:r>
              <a:rPr lang="en-US" dirty="0">
                <a:latin typeface="Times New Roman" panose="02020603050405020304" pitchFamily="18" charset="0"/>
                <a:cs typeface="Times New Roman" panose="02020603050405020304" pitchFamily="18" charset="0"/>
              </a:rPr>
              <a:t>Journals:</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ct val="130671"/>
              <a:buNone/>
            </a:pPr>
            <a:r>
              <a:rPr lang="en-US" dirty="0">
                <a:latin typeface="Times New Roman" panose="02020603050405020304" pitchFamily="18" charset="0"/>
                <a:cs typeface="Times New Roman" panose="02020603050405020304" pitchFamily="18" charset="0"/>
              </a:rPr>
              <a:t>[1] Piotr </a:t>
            </a:r>
            <a:r>
              <a:rPr lang="en-US" dirty="0" err="1">
                <a:latin typeface="Times New Roman" panose="02020603050405020304" pitchFamily="18" charset="0"/>
                <a:cs typeface="Times New Roman" panose="02020603050405020304" pitchFamily="18" charset="0"/>
              </a:rPr>
              <a:t>Płoński</a:t>
            </a:r>
            <a:r>
              <a:rPr lang="en-US" dirty="0">
                <a:latin typeface="Times New Roman" panose="02020603050405020304" pitchFamily="18" charset="0"/>
                <a:cs typeface="Times New Roman" panose="02020603050405020304" pitchFamily="18" charset="0"/>
              </a:rPr>
              <a:t> (MLJAR), “Human-first Machine Learning Platform,” Human Resource Analytics Predict Employee Attrition.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ct val="130671"/>
              <a:buNone/>
            </a:pPr>
            <a:r>
              <a:rPr lang="en-US" dirty="0">
                <a:latin typeface="Times New Roman" panose="02020603050405020304" pitchFamily="18" charset="0"/>
                <a:cs typeface="Times New Roman" panose="02020603050405020304" pitchFamily="18" charset="0"/>
              </a:rPr>
              <a:t>[2] Le Zhang and Graham Williams (Data Scientist, Microsoft), “Employee Retention with R based Data Science </a:t>
            </a:r>
            <a:r>
              <a:rPr lang="en-US" dirty="0" err="1">
                <a:latin typeface="Times New Roman" panose="02020603050405020304" pitchFamily="18" charset="0"/>
                <a:cs typeface="Times New Roman" panose="02020603050405020304" pitchFamily="18" charset="0"/>
              </a:rPr>
              <a:t>Accelarator</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ct val="130671"/>
              <a:buNone/>
            </a:pPr>
            <a:r>
              <a:rPr lang="en-US" dirty="0">
                <a:latin typeface="Times New Roman" panose="02020603050405020304" pitchFamily="18" charset="0"/>
                <a:cs typeface="Times New Roman" panose="02020603050405020304" pitchFamily="18" charset="0"/>
              </a:rPr>
              <a:t> [3] Ashish Mishra (Data Scientist, </a:t>
            </a:r>
            <a:r>
              <a:rPr lang="en-US" dirty="0" err="1">
                <a:latin typeface="Times New Roman" panose="02020603050405020304" pitchFamily="18" charset="0"/>
                <a:cs typeface="Times New Roman" panose="02020603050405020304" pitchFamily="18" charset="0"/>
              </a:rPr>
              <a:t>Experfy</a:t>
            </a:r>
            <a:r>
              <a:rPr lang="en-US" dirty="0">
                <a:latin typeface="Times New Roman" panose="02020603050405020304" pitchFamily="18" charset="0"/>
                <a:cs typeface="Times New Roman" panose="02020603050405020304" pitchFamily="18" charset="0"/>
              </a:rPr>
              <a:t>), “Using Machine Learning to Predict and explain Employee Attrition”.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ct val="130671"/>
              <a:buNone/>
            </a:pPr>
            <a:r>
              <a:rPr lang="en-US" dirty="0">
                <a:latin typeface="Times New Roman" panose="02020603050405020304" pitchFamily="18" charset="0"/>
                <a:cs typeface="Times New Roman" panose="02020603050405020304" pitchFamily="18" charset="0"/>
              </a:rPr>
              <a:t>[4] Rupesh </a:t>
            </a:r>
            <a:r>
              <a:rPr lang="en-US" dirty="0" err="1">
                <a:latin typeface="Times New Roman" panose="02020603050405020304" pitchFamily="18" charset="0"/>
                <a:cs typeface="Times New Roman" panose="02020603050405020304" pitchFamily="18" charset="0"/>
              </a:rPr>
              <a:t>Khare</a:t>
            </a:r>
            <a:r>
              <a:rPr lang="en-US" dirty="0">
                <a:latin typeface="Times New Roman" panose="02020603050405020304" pitchFamily="18" charset="0"/>
                <a:cs typeface="Times New Roman" panose="02020603050405020304" pitchFamily="18" charset="0"/>
              </a:rPr>
              <a:t>, Dimple </a:t>
            </a:r>
            <a:r>
              <a:rPr lang="en-US" dirty="0" err="1">
                <a:latin typeface="Times New Roman" panose="02020603050405020304" pitchFamily="18" charset="0"/>
                <a:cs typeface="Times New Roman" panose="02020603050405020304" pitchFamily="18" charset="0"/>
              </a:rPr>
              <a:t>Kaloya</a:t>
            </a:r>
            <a:r>
              <a:rPr lang="en-US" dirty="0">
                <a:latin typeface="Times New Roman" panose="02020603050405020304" pitchFamily="18" charset="0"/>
                <a:cs typeface="Times New Roman" panose="02020603050405020304" pitchFamily="18" charset="0"/>
              </a:rPr>
              <a:t> and Gauri Gupta, “Employee Attrition Risk Assessment using Logistic Regression Analysis,” from 2nd IIMA International Conference on Advanced Data Analysis, Business Analytics and Intelligence.</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ct val="130671"/>
              <a:buNone/>
            </a:pPr>
            <a:r>
              <a:rPr lang="en-US" dirty="0">
                <a:latin typeface="Times New Roman" panose="02020603050405020304" pitchFamily="18" charset="0"/>
                <a:cs typeface="Times New Roman" panose="02020603050405020304" pitchFamily="18" charset="0"/>
              </a:rPr>
              <a:t> [5] Randy Lao, “Predicting Employee </a:t>
            </a:r>
            <a:r>
              <a:rPr lang="en-US" dirty="0" err="1">
                <a:latin typeface="Times New Roman" panose="02020603050405020304" pitchFamily="18" charset="0"/>
                <a:cs typeface="Times New Roman" panose="02020603050405020304" pitchFamily="18" charset="0"/>
              </a:rPr>
              <a:t>Kernelover</a:t>
            </a:r>
            <a:r>
              <a:rPr lang="en-US" dirty="0">
                <a:latin typeface="Times New Roman" panose="02020603050405020304" pitchFamily="18" charset="0"/>
                <a:cs typeface="Times New Roman" panose="02020603050405020304" pitchFamily="18" charset="0"/>
              </a:rPr>
              <a:t>,” Kaggle.</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ct val="130671"/>
              <a:buNone/>
            </a:pPr>
            <a:r>
              <a:rPr lang="en-US" dirty="0">
                <a:latin typeface="Times New Roman" panose="02020603050405020304" pitchFamily="18" charset="0"/>
                <a:cs typeface="Times New Roman" panose="02020603050405020304" pitchFamily="18" charset="0"/>
              </a:rPr>
              <a:t>Websites:</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ct val="130671"/>
              <a:buNone/>
            </a:pPr>
            <a:r>
              <a:rPr lang="en-US" u="sng" dirty="0">
                <a:solidFill>
                  <a:schemeClr val="hlink"/>
                </a:solidFill>
                <a:latin typeface="Times New Roman" panose="02020603050405020304" pitchFamily="18" charset="0"/>
                <a:ea typeface="Times New Roman"/>
                <a:cs typeface="Times New Roman" panose="02020603050405020304" pitchFamily="18" charset="0"/>
                <a:sym typeface="Times New Roman"/>
                <a:hlinkClick r:id="rId3"/>
              </a:rPr>
              <a:t>https://www.w3schools.com/python/</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spcBef>
                <a:spcPts val="0"/>
              </a:spcBef>
              <a:spcAft>
                <a:spcPts val="0"/>
              </a:spcAft>
              <a:buSzPct val="130671"/>
              <a:buNone/>
            </a:pPr>
            <a:r>
              <a:rPr lang="en-US" u="sng" dirty="0">
                <a:solidFill>
                  <a:schemeClr val="hlink"/>
                </a:solidFill>
                <a:latin typeface="Times New Roman" panose="02020603050405020304" pitchFamily="18" charset="0"/>
                <a:ea typeface="Times New Roman"/>
                <a:cs typeface="Times New Roman" panose="02020603050405020304" pitchFamily="18" charset="0"/>
                <a:sym typeface="Times New Roman"/>
                <a:hlinkClick r:id="rId4"/>
              </a:rPr>
              <a:t>https://www.tutorialspoint.com/python/index.htm</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spcBef>
                <a:spcPts val="0"/>
              </a:spcBef>
              <a:spcAft>
                <a:spcPts val="0"/>
              </a:spcAft>
              <a:buSzPct val="130671"/>
              <a:buNone/>
            </a:pPr>
            <a:r>
              <a:rPr lang="en-US" u="sng" dirty="0">
                <a:solidFill>
                  <a:schemeClr val="hlink"/>
                </a:solidFill>
                <a:latin typeface="Times New Roman" panose="02020603050405020304" pitchFamily="18" charset="0"/>
                <a:ea typeface="Times New Roman"/>
                <a:cs typeface="Times New Roman" panose="02020603050405020304" pitchFamily="18" charset="0"/>
                <a:sym typeface="Times New Roman"/>
                <a:hlinkClick r:id="rId5"/>
              </a:rPr>
              <a:t>https://www.javatpoint.com/python-tutorial</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spcBef>
                <a:spcPts val="0"/>
              </a:spcBef>
              <a:spcAft>
                <a:spcPts val="0"/>
              </a:spcAft>
              <a:buSzPct val="130671"/>
              <a:buNone/>
            </a:pPr>
            <a:r>
              <a:rPr lang="en-US" u="sng" dirty="0">
                <a:solidFill>
                  <a:schemeClr val="hlink"/>
                </a:solidFill>
                <a:latin typeface="Times New Roman" panose="02020603050405020304" pitchFamily="18" charset="0"/>
                <a:ea typeface="Times New Roman"/>
                <a:cs typeface="Times New Roman" panose="02020603050405020304" pitchFamily="18" charset="0"/>
                <a:sym typeface="Times New Roman"/>
                <a:hlinkClick r:id="rId6"/>
              </a:rPr>
              <a:t>https://www.learnpython.org/</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spcBef>
                <a:spcPts val="0"/>
              </a:spcBef>
              <a:spcAft>
                <a:spcPts val="0"/>
              </a:spcAft>
              <a:buSzPct val="130671"/>
              <a:buNone/>
            </a:pPr>
            <a:r>
              <a:rPr lang="en-US" dirty="0">
                <a:latin typeface="Times New Roman" panose="02020603050405020304" pitchFamily="18" charset="0"/>
                <a:ea typeface="Times New Roman"/>
                <a:cs typeface="Times New Roman" panose="02020603050405020304" pitchFamily="18" charset="0"/>
                <a:sym typeface="Times New Roman"/>
              </a:rPr>
              <a:t>https://www.pythontutorial.net/</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spcBef>
                <a:spcPts val="0"/>
              </a:spcBef>
              <a:spcAft>
                <a:spcPts val="0"/>
              </a:spcAft>
              <a:buSzPct val="130671"/>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0"/>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70707"/>
              <a:buFont typeface="Twentieth Century"/>
              <a:buNone/>
            </a:pPr>
            <a:r>
              <a:rPr lang="en-US"/>
              <a:t> </a:t>
            </a:r>
            <a:endParaRPr/>
          </a:p>
        </p:txBody>
      </p:sp>
      <p:sp>
        <p:nvSpPr>
          <p:cNvPr id="220" name="Google Shape;220;p30"/>
          <p:cNvSpPr txBox="1">
            <a:spLocks noGrp="1"/>
          </p:cNvSpPr>
          <p:nvPr>
            <p:ph type="body" idx="1"/>
          </p:nvPr>
        </p:nvSpPr>
        <p:spPr>
          <a:xfrm>
            <a:off x="311700" y="1151400"/>
            <a:ext cx="8520600" cy="45552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1200"/>
              </a:spcAft>
              <a:buSzPts val="1800"/>
              <a:buNone/>
            </a:pPr>
            <a:endParaRPr sz="3000" b="1" dirty="0"/>
          </a:p>
        </p:txBody>
      </p:sp>
      <p:pic>
        <p:nvPicPr>
          <p:cNvPr id="3" name="Picture 2">
            <a:extLst>
              <a:ext uri="{FF2B5EF4-FFF2-40B4-BE49-F238E27FC236}">
                <a16:creationId xmlns:a16="http://schemas.microsoft.com/office/drawing/2014/main" id="{46AC0331-D0A4-4E9C-9D4D-F6DE5A3B51B6}"/>
              </a:ext>
            </a:extLst>
          </p:cNvPr>
          <p:cNvPicPr>
            <a:picLocks noChangeAspect="1"/>
          </p:cNvPicPr>
          <p:nvPr/>
        </p:nvPicPr>
        <p:blipFill>
          <a:blip r:embed="rId3"/>
          <a:stretch>
            <a:fillRect/>
          </a:stretch>
        </p:blipFill>
        <p:spPr>
          <a:xfrm>
            <a:off x="2309904" y="2390145"/>
            <a:ext cx="4524192" cy="25335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311700" y="390597"/>
            <a:ext cx="8520600" cy="913500"/>
          </a:xfrm>
          <a:prstGeom prst="rect">
            <a:avLst/>
          </a:prstGeom>
          <a:noFill/>
          <a:ln>
            <a:noFill/>
          </a:ln>
        </p:spPr>
        <p:txBody>
          <a:bodyPr spcFirstLastPara="1" wrap="square" lIns="91425" tIns="91425" rIns="91425" bIns="91425" anchor="t" anchorCtr="0">
            <a:normAutofit fontScale="90000"/>
          </a:bodyPr>
          <a:lstStyle/>
          <a:p>
            <a:pPr marL="0" lvl="0" indent="0" algn="just" rtl="0">
              <a:lnSpc>
                <a:spcPct val="150000"/>
              </a:lnSpc>
              <a:spcBef>
                <a:spcPts val="0"/>
              </a:spcBef>
              <a:spcAft>
                <a:spcPts val="1000"/>
              </a:spcAft>
              <a:buClr>
                <a:schemeClr val="dk1"/>
              </a:buClr>
              <a:buSzPts val="1100"/>
              <a:buFont typeface="Arial"/>
              <a:buNone/>
            </a:pPr>
            <a:r>
              <a:rPr lang="en-US" sz="4350" dirty="0">
                <a:latin typeface="Times New Roman"/>
                <a:ea typeface="Times New Roman"/>
                <a:cs typeface="Times New Roman"/>
                <a:sym typeface="Times New Roman"/>
              </a:rPr>
              <a:t>Existing System</a:t>
            </a:r>
            <a:endParaRPr sz="4350" dirty="0"/>
          </a:p>
        </p:txBody>
      </p:sp>
      <p:sp>
        <p:nvSpPr>
          <p:cNvPr id="155" name="Google Shape;155;p20"/>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p>
            <a:r>
              <a:rPr lang="en-US" sz="2000" dirty="0">
                <a:latin typeface="Times New Roman" panose="02020603050405020304" pitchFamily="18" charset="0"/>
                <a:cs typeface="Times New Roman" panose="02020603050405020304" pitchFamily="18" charset="0"/>
              </a:rPr>
              <a:t>In Existing , Rupesh </a:t>
            </a:r>
            <a:r>
              <a:rPr lang="en-US" sz="2000" dirty="0" err="1">
                <a:latin typeface="Times New Roman" panose="02020603050405020304" pitchFamily="18" charset="0"/>
                <a:cs typeface="Times New Roman" panose="02020603050405020304" pitchFamily="18" charset="0"/>
              </a:rPr>
              <a:t>Khare</a:t>
            </a:r>
            <a:r>
              <a:rPr lang="en-US" sz="2000" dirty="0">
                <a:latin typeface="Times New Roman" panose="02020603050405020304" pitchFamily="18" charset="0"/>
                <a:cs typeface="Times New Roman" panose="02020603050405020304" pitchFamily="18" charset="0"/>
              </a:rPr>
              <a:t>, Dimple </a:t>
            </a:r>
            <a:r>
              <a:rPr lang="en-US" sz="2000" dirty="0" err="1">
                <a:latin typeface="Times New Roman" panose="02020603050405020304" pitchFamily="18" charset="0"/>
                <a:cs typeface="Times New Roman" panose="02020603050405020304" pitchFamily="18" charset="0"/>
              </a:rPr>
              <a:t>Kaloya</a:t>
            </a:r>
            <a:r>
              <a:rPr lang="en-US" sz="2000" dirty="0">
                <a:latin typeface="Times New Roman" panose="02020603050405020304" pitchFamily="18" charset="0"/>
                <a:cs typeface="Times New Roman" panose="02020603050405020304" pitchFamily="18" charset="0"/>
              </a:rPr>
              <a:t> and Gauri Gupta et.al , proposed that a risk equation can be developed, which can be used to assess attrition risk with current set of employees that a company is having.</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They concluded by stating that among the various attrition predictive techniques available in the market, Logistic Regression and K-Nearest </a:t>
            </a:r>
            <a:r>
              <a:rPr lang="en-US" sz="2000" dirty="0" err="1">
                <a:latin typeface="Times New Roman" panose="02020603050405020304" pitchFamily="18" charset="0"/>
                <a:cs typeface="Times New Roman" panose="02020603050405020304" pitchFamily="18" charset="0"/>
              </a:rPr>
              <a:t>Neighbour</a:t>
            </a:r>
            <a:r>
              <a:rPr lang="en-US" sz="2000" dirty="0">
                <a:latin typeface="Times New Roman" panose="02020603050405020304" pitchFamily="18" charset="0"/>
                <a:cs typeface="Times New Roman" panose="02020603050405020304" pitchFamily="18" charset="0"/>
              </a:rPr>
              <a:t> are the closest to give a solution which produced highly accurate results. </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311700" y="429500"/>
            <a:ext cx="8520600" cy="9273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3111"/>
              <a:buFont typeface="Twentieth Century"/>
              <a:buNone/>
            </a:pPr>
            <a:r>
              <a:rPr lang="en-US" sz="4350"/>
              <a:t>Disadvantages</a:t>
            </a:r>
            <a:endParaRPr sz="4350"/>
          </a:p>
        </p:txBody>
      </p:sp>
      <p:sp>
        <p:nvSpPr>
          <p:cNvPr id="161" name="Google Shape;161;p2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But the retention is unknown, which is predicted, is not Satisfied to highly accurate results.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311700" y="484901"/>
            <a:ext cx="8520600" cy="8721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3111"/>
              <a:buFont typeface="Twentieth Century"/>
              <a:buNone/>
            </a:pPr>
            <a:r>
              <a:rPr lang="en-US" sz="4250"/>
              <a:t>Proposed System</a:t>
            </a:r>
            <a:endParaRPr sz="4250"/>
          </a:p>
        </p:txBody>
      </p:sp>
      <p:sp>
        <p:nvSpPr>
          <p:cNvPr id="167" name="Google Shape;167;p22"/>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p>
            <a:pPr marL="457200" lvl="0" indent="-342921" algn="l" rtl="0">
              <a:spcBef>
                <a:spcPts val="0"/>
              </a:spcBef>
              <a:spcAft>
                <a:spcPts val="0"/>
              </a:spcAft>
              <a:buSzPct val="67100"/>
              <a:buChar char="●"/>
            </a:pPr>
            <a:r>
              <a:rPr lang="en-US" sz="2400" dirty="0">
                <a:latin typeface="Times New Roman" panose="02020603050405020304" pitchFamily="18" charset="0"/>
                <a:cs typeface="Times New Roman" panose="02020603050405020304" pitchFamily="18" charset="0"/>
              </a:rPr>
              <a:t>The main idea of this report is to find out that which valuable employee will leave the company and the features which are affecting him/her to making this decision like salary level, no. of hours spending in a week, promotion, no. of work accident etc. </a:t>
            </a:r>
            <a:endParaRPr sz="2400" dirty="0">
              <a:latin typeface="Times New Roman" panose="02020603050405020304" pitchFamily="18" charset="0"/>
              <a:cs typeface="Times New Roman" panose="02020603050405020304" pitchFamily="18" charset="0"/>
            </a:endParaRPr>
          </a:p>
          <a:p>
            <a:pPr marL="457200" lvl="0" indent="-342921" algn="l" rtl="0">
              <a:spcBef>
                <a:spcPts val="0"/>
              </a:spcBef>
              <a:spcAft>
                <a:spcPts val="0"/>
              </a:spcAft>
              <a:buSzPct val="67100"/>
              <a:buChar char="●"/>
            </a:pPr>
            <a:r>
              <a:rPr lang="en-US" sz="2400" dirty="0">
                <a:latin typeface="Times New Roman" panose="02020603050405020304" pitchFamily="18" charset="0"/>
                <a:cs typeface="Times New Roman" panose="02020603050405020304" pitchFamily="18" charset="0"/>
              </a:rPr>
              <a:t>The application was developed in python programming language and prediction are made with the help of data science and machine learning models.</a:t>
            </a:r>
            <a:endParaRPr sz="2400" dirty="0">
              <a:latin typeface="Times New Roman" panose="02020603050405020304" pitchFamily="18" charset="0"/>
              <a:cs typeface="Times New Roman" panose="02020603050405020304" pitchFamily="18" charset="0"/>
            </a:endParaRPr>
          </a:p>
          <a:p>
            <a:pPr marL="457200" lvl="0" indent="-342921" algn="l" rtl="0">
              <a:spcBef>
                <a:spcPts val="0"/>
              </a:spcBef>
              <a:spcAft>
                <a:spcPts val="0"/>
              </a:spcAft>
              <a:buSzPct val="67100"/>
              <a:buChar char="●"/>
            </a:pPr>
            <a:r>
              <a:rPr lang="en-US" sz="2400" dirty="0">
                <a:latin typeface="Times New Roman" panose="02020603050405020304" pitchFamily="18" charset="0"/>
                <a:cs typeface="Times New Roman" panose="02020603050405020304" pitchFamily="18" charset="0"/>
              </a:rPr>
              <a:t>The design criteria and the implementation details are presented in this report.</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311700" y="477701"/>
            <a:ext cx="8520600" cy="8793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3111"/>
              <a:buFont typeface="Twentieth Century"/>
              <a:buNone/>
            </a:pPr>
            <a:r>
              <a:rPr lang="en-US" sz="4350"/>
              <a:t>Advantages</a:t>
            </a:r>
            <a:endParaRPr sz="4350"/>
          </a:p>
        </p:txBody>
      </p:sp>
      <p:sp>
        <p:nvSpPr>
          <p:cNvPr id="173" name="Google Shape;173;p2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latin typeface="Times New Roman" panose="02020603050405020304" pitchFamily="18" charset="0"/>
                <a:cs typeface="Times New Roman" panose="02020603050405020304" pitchFamily="18" charset="0"/>
              </a:rPr>
              <a:t>It also helps in finding the exact reasons which are motivating the employees for shifting companies like lower salary, less promotions or heavy work load etc. </a:t>
            </a:r>
            <a:endParaRPr sz="2400"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2400" dirty="0">
                <a:latin typeface="Times New Roman" panose="02020603050405020304" pitchFamily="18" charset="0"/>
                <a:cs typeface="Times New Roman" panose="02020603050405020304" pitchFamily="18" charset="0"/>
              </a:rPr>
              <a:t>To find the result in the form of yes or no, we have used logistic regression method, which predicts result in binary values that are 0 or 1, 0 means employee will not leave the company and 1 means he/she will.</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Clr>
                <a:schemeClr val="dk1"/>
              </a:buClr>
              <a:buSzPct val="42307"/>
              <a:buFont typeface="Arial"/>
              <a:buNone/>
            </a:pPr>
            <a:r>
              <a:rPr lang="en-US" sz="2600" b="1">
                <a:latin typeface="Trebuchet MS"/>
                <a:ea typeface="Trebuchet MS"/>
                <a:cs typeface="Trebuchet MS"/>
                <a:sym typeface="Trebuchet MS"/>
              </a:rPr>
              <a:t>SYSTEM REQUIREMENTS</a:t>
            </a:r>
            <a:r>
              <a:rPr lang="en-US" sz="2400" b="1">
                <a:latin typeface="Times New Roman"/>
                <a:ea typeface="Times New Roman"/>
                <a:cs typeface="Times New Roman"/>
                <a:sym typeface="Times New Roman"/>
              </a:rPr>
              <a:t>:</a:t>
            </a:r>
            <a:endParaRPr sz="2400" b="1">
              <a:latin typeface="Times New Roman"/>
              <a:ea typeface="Times New Roman"/>
              <a:cs typeface="Times New Roman"/>
              <a:sym typeface="Times New Roman"/>
            </a:endParaRPr>
          </a:p>
          <a:p>
            <a:pPr marL="0" lvl="0" indent="0" algn="l" rtl="0">
              <a:spcBef>
                <a:spcPts val="1000"/>
              </a:spcBef>
              <a:spcAft>
                <a:spcPts val="0"/>
              </a:spcAft>
              <a:buClr>
                <a:schemeClr val="dk2"/>
              </a:buClr>
              <a:buSzPct val="63636"/>
              <a:buFont typeface="Twentieth Century"/>
              <a:buNone/>
            </a:pPr>
            <a:endParaRPr/>
          </a:p>
        </p:txBody>
      </p:sp>
      <p:sp>
        <p:nvSpPr>
          <p:cNvPr id="179" name="Google Shape;179;p2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fontScale="92500" lnSpcReduction="10000"/>
          </a:bodyPr>
          <a:lstStyle/>
          <a:p>
            <a:pPr marL="457200" lvl="0" indent="-457200" algn="just" rtl="0">
              <a:spcBef>
                <a:spcPts val="0"/>
              </a:spcBef>
              <a:spcAft>
                <a:spcPts val="0"/>
              </a:spcAft>
              <a:buSzPct val="54053"/>
              <a:buNone/>
            </a:pPr>
            <a:endParaRPr sz="3600" dirty="0">
              <a:latin typeface="Times New Roman"/>
              <a:ea typeface="Times New Roman"/>
              <a:cs typeface="Times New Roman"/>
              <a:sym typeface="Times New Roman"/>
            </a:endParaRPr>
          </a:p>
          <a:p>
            <a:pPr marL="342900" lvl="0" indent="-342921" algn="just" rtl="0">
              <a:spcBef>
                <a:spcPts val="0"/>
              </a:spcBef>
              <a:spcAft>
                <a:spcPts val="0"/>
              </a:spcAft>
              <a:buSzPct val="67100"/>
              <a:buFont typeface="Noto Sans Symbols"/>
              <a:buChar char="❖"/>
            </a:pPr>
            <a:r>
              <a:rPr lang="en-US" b="1" dirty="0">
                <a:latin typeface="Times New Roman" panose="02020603050405020304" pitchFamily="18" charset="0"/>
                <a:ea typeface="Times New Roman"/>
                <a:cs typeface="Times New Roman" panose="02020603050405020304" pitchFamily="18" charset="0"/>
                <a:sym typeface="Times New Roman"/>
              </a:rPr>
              <a:t>SOFTWARE REQUIREMENTS</a:t>
            </a:r>
            <a:endParaRPr b="1" dirty="0">
              <a:latin typeface="Times New Roman" panose="02020603050405020304" pitchFamily="18" charset="0"/>
              <a:ea typeface="Times New Roman"/>
              <a:cs typeface="Times New Roman" panose="02020603050405020304" pitchFamily="18" charset="0"/>
              <a:sym typeface="Times New Roman"/>
            </a:endParaRPr>
          </a:p>
          <a:p>
            <a:pPr marL="285750" lvl="0" indent="-171450" algn="just" rtl="0">
              <a:spcBef>
                <a:spcPts val="0"/>
              </a:spcBef>
              <a:spcAft>
                <a:spcPts val="0"/>
              </a:spcAft>
              <a:buSzPct val="81081"/>
              <a:buFont typeface="Arial"/>
              <a:buNone/>
            </a:pPr>
            <a:endParaRPr sz="2400" dirty="0">
              <a:latin typeface="Times New Roman" panose="02020603050405020304" pitchFamily="18" charset="0"/>
              <a:cs typeface="Times New Roman" panose="02020603050405020304" pitchFamily="18" charset="0"/>
            </a:endParaRPr>
          </a:p>
          <a:p>
            <a:pPr marL="342900" lvl="0" indent="-342922" algn="l" rtl="0">
              <a:spcBef>
                <a:spcPts val="0"/>
              </a:spcBef>
              <a:spcAft>
                <a:spcPts val="0"/>
              </a:spcAft>
              <a:buSzPct val="74557"/>
              <a:buFont typeface="Arial"/>
              <a:buChar char="•"/>
            </a:pPr>
            <a:r>
              <a:rPr lang="en-US" dirty="0">
                <a:latin typeface="Times New Roman" panose="02020603050405020304" pitchFamily="18" charset="0"/>
                <a:ea typeface="Times New Roman"/>
                <a:cs typeface="Times New Roman" panose="02020603050405020304" pitchFamily="18" charset="0"/>
                <a:sym typeface="Times New Roman"/>
              </a:rPr>
              <a:t>Operating System                  : Windows 10</a:t>
            </a:r>
            <a:endParaRPr dirty="0">
              <a:latin typeface="Times New Roman" panose="02020603050405020304" pitchFamily="18" charset="0"/>
              <a:cs typeface="Times New Roman" panose="02020603050405020304" pitchFamily="18" charset="0"/>
            </a:endParaRPr>
          </a:p>
          <a:p>
            <a:pPr marL="342900" lvl="0" indent="-342922" algn="l" rtl="0">
              <a:spcBef>
                <a:spcPts val="0"/>
              </a:spcBef>
              <a:spcAft>
                <a:spcPts val="0"/>
              </a:spcAft>
              <a:buSzPct val="74557"/>
              <a:buFont typeface="Arial"/>
              <a:buChar char="•"/>
            </a:pPr>
            <a:r>
              <a:rPr lang="en-US" dirty="0">
                <a:latin typeface="Times New Roman" panose="02020603050405020304" pitchFamily="18" charset="0"/>
                <a:ea typeface="Times New Roman"/>
                <a:cs typeface="Times New Roman" panose="02020603050405020304" pitchFamily="18" charset="0"/>
                <a:sym typeface="Times New Roman"/>
              </a:rPr>
              <a:t>Python IDE	                        : python 3.2.7,pycharm</a:t>
            </a:r>
            <a:endParaRPr dirty="0">
              <a:latin typeface="Times New Roman" panose="02020603050405020304" pitchFamily="18" charset="0"/>
              <a:cs typeface="Times New Roman" panose="02020603050405020304" pitchFamily="18" charset="0"/>
            </a:endParaRPr>
          </a:p>
          <a:p>
            <a:pPr marL="285750" lvl="0" indent="-171450" algn="l" rtl="0">
              <a:spcBef>
                <a:spcPts val="0"/>
              </a:spcBef>
              <a:spcAft>
                <a:spcPts val="0"/>
              </a:spcAft>
              <a:buSzPct val="81081"/>
              <a:buFont typeface="Arial"/>
              <a:buNone/>
            </a:pPr>
            <a:endParaRPr sz="2400" dirty="0">
              <a:latin typeface="Times New Roman" panose="02020603050405020304" pitchFamily="18" charset="0"/>
              <a:cs typeface="Times New Roman" panose="02020603050405020304" pitchFamily="18" charset="0"/>
            </a:endParaRPr>
          </a:p>
          <a:p>
            <a:pPr marL="342900" lvl="0" indent="-342921" algn="just" rtl="0">
              <a:spcBef>
                <a:spcPts val="0"/>
              </a:spcBef>
              <a:spcAft>
                <a:spcPts val="0"/>
              </a:spcAft>
              <a:buSzPct val="67100"/>
              <a:buFont typeface="Noto Sans Symbols"/>
              <a:buChar char="❖"/>
            </a:pPr>
            <a:r>
              <a:rPr lang="en-US" b="1" dirty="0">
                <a:latin typeface="Times New Roman" panose="02020603050405020304" pitchFamily="18" charset="0"/>
                <a:ea typeface="Times New Roman"/>
                <a:cs typeface="Times New Roman" panose="02020603050405020304" pitchFamily="18" charset="0"/>
                <a:sym typeface="Times New Roman"/>
              </a:rPr>
              <a:t>HARDWARE REQUIREMENTS</a:t>
            </a:r>
            <a:endParaRPr dirty="0">
              <a:latin typeface="Times New Roman" panose="02020603050405020304" pitchFamily="18" charset="0"/>
              <a:ea typeface="Times New Roman"/>
              <a:cs typeface="Times New Roman" panose="02020603050405020304" pitchFamily="18" charset="0"/>
              <a:sym typeface="Times New Roman"/>
            </a:endParaRPr>
          </a:p>
          <a:p>
            <a:pPr marL="285750" lvl="0" indent="-171450" algn="just" rtl="0">
              <a:spcBef>
                <a:spcPts val="0"/>
              </a:spcBef>
              <a:spcAft>
                <a:spcPts val="0"/>
              </a:spcAft>
              <a:buSzPct val="81081"/>
              <a:buFont typeface="Arial"/>
              <a:buNone/>
            </a:pPr>
            <a:endParaRPr sz="2400" b="1" dirty="0">
              <a:latin typeface="Times New Roman" panose="02020603050405020304" pitchFamily="18" charset="0"/>
              <a:cs typeface="Times New Roman" panose="02020603050405020304" pitchFamily="18" charset="0"/>
            </a:endParaRPr>
          </a:p>
          <a:p>
            <a:pPr marL="285750" lvl="0" indent="-285772" algn="just" rtl="0">
              <a:spcBef>
                <a:spcPts val="0"/>
              </a:spcBef>
              <a:spcAft>
                <a:spcPts val="0"/>
              </a:spcAft>
              <a:buSzPct val="74557"/>
              <a:buFont typeface="Arial"/>
              <a:buChar char="•"/>
            </a:pPr>
            <a:r>
              <a:rPr lang="en-US" dirty="0">
                <a:latin typeface="Times New Roman" panose="02020603050405020304" pitchFamily="18" charset="0"/>
                <a:ea typeface="Times New Roman"/>
                <a:cs typeface="Times New Roman" panose="02020603050405020304" pitchFamily="18" charset="0"/>
                <a:sym typeface="Times New Roman"/>
              </a:rPr>
              <a:t>RAM            : 4GB and Higher</a:t>
            </a:r>
            <a:endParaRPr dirty="0">
              <a:latin typeface="Times New Roman" panose="02020603050405020304" pitchFamily="18" charset="0"/>
              <a:cs typeface="Times New Roman" panose="02020603050405020304" pitchFamily="18" charset="0"/>
            </a:endParaRPr>
          </a:p>
          <a:p>
            <a:pPr marL="285750" lvl="0" indent="-285772" algn="just" rtl="0">
              <a:spcBef>
                <a:spcPts val="0"/>
              </a:spcBef>
              <a:spcAft>
                <a:spcPts val="0"/>
              </a:spcAft>
              <a:buSzPct val="74557"/>
              <a:buFont typeface="Arial"/>
              <a:buChar char="•"/>
            </a:pPr>
            <a:r>
              <a:rPr lang="en-US" dirty="0">
                <a:latin typeface="Times New Roman" panose="02020603050405020304" pitchFamily="18" charset="0"/>
                <a:ea typeface="Times New Roman"/>
                <a:cs typeface="Times New Roman" panose="02020603050405020304" pitchFamily="18" charset="0"/>
                <a:sym typeface="Times New Roman"/>
              </a:rPr>
              <a:t>Processor      : i3processor</a:t>
            </a:r>
            <a:endParaRPr dirty="0">
              <a:latin typeface="Times New Roman" panose="02020603050405020304" pitchFamily="18" charset="0"/>
              <a:ea typeface="Times New Roman"/>
              <a:cs typeface="Times New Roman" panose="02020603050405020304" pitchFamily="18" charset="0"/>
              <a:sym typeface="Times New Roman"/>
            </a:endParaRPr>
          </a:p>
          <a:p>
            <a:pPr marL="285750" lvl="0" indent="-285772" algn="just" rtl="0">
              <a:spcBef>
                <a:spcPts val="0"/>
              </a:spcBef>
              <a:spcAft>
                <a:spcPts val="0"/>
              </a:spcAft>
              <a:buSzPct val="74557"/>
              <a:buFont typeface="Arial"/>
              <a:buChar char="•"/>
            </a:pPr>
            <a:r>
              <a:rPr lang="en-US" dirty="0">
                <a:latin typeface="Times New Roman" panose="02020603050405020304" pitchFamily="18" charset="0"/>
                <a:ea typeface="Times New Roman"/>
                <a:cs typeface="Times New Roman" panose="02020603050405020304" pitchFamily="18" charset="0"/>
                <a:sym typeface="Times New Roman"/>
              </a:rPr>
              <a:t>Hard Disk   : 500GB</a:t>
            </a:r>
            <a:endParaRPr dirty="0">
              <a:latin typeface="Times New Roman" panose="02020603050405020304" pitchFamily="18" charset="0"/>
              <a:cs typeface="Times New Roman" panose="02020603050405020304" pitchFamily="18" charset="0"/>
            </a:endParaRPr>
          </a:p>
          <a:p>
            <a:pPr marL="457200" lvl="0" indent="-228600" algn="just" rtl="0">
              <a:spcBef>
                <a:spcPts val="0"/>
              </a:spcBef>
              <a:spcAft>
                <a:spcPts val="0"/>
              </a:spcAft>
              <a:buSzPct val="67100"/>
              <a:buNone/>
            </a:pPr>
            <a:endParaRPr dirty="0">
              <a:latin typeface="Times New Roman"/>
              <a:ea typeface="Times New Roman"/>
              <a:cs typeface="Times New Roman"/>
              <a:sym typeface="Times New Roman"/>
            </a:endParaRPr>
          </a:p>
          <a:p>
            <a:pPr marL="457200" lvl="0" indent="-228600" algn="l" rtl="0">
              <a:spcBef>
                <a:spcPts val="0"/>
              </a:spcBef>
              <a:spcAft>
                <a:spcPts val="0"/>
              </a:spcAft>
              <a:buSzPct val="671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5"/>
          <p:cNvSpPr txBox="1">
            <a:spLocks noGrp="1"/>
          </p:cNvSpPr>
          <p:nvPr>
            <p:ph type="title"/>
          </p:nvPr>
        </p:nvSpPr>
        <p:spPr>
          <a:xfrm>
            <a:off x="411475" y="429502"/>
            <a:ext cx="8420700" cy="9273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3111"/>
              <a:buFont typeface="Times New Roman"/>
              <a:buNone/>
            </a:pPr>
            <a:r>
              <a:rPr lang="en-US">
                <a:latin typeface="Times New Roman"/>
                <a:ea typeface="Times New Roman"/>
                <a:cs typeface="Times New Roman"/>
                <a:sym typeface="Times New Roman"/>
              </a:rPr>
              <a:t>System Architecture</a:t>
            </a:r>
            <a:endParaRPr>
              <a:latin typeface="Times New Roman"/>
              <a:ea typeface="Times New Roman"/>
              <a:cs typeface="Times New Roman"/>
              <a:sym typeface="Times New Roman"/>
            </a:endParaRPr>
          </a:p>
        </p:txBody>
      </p:sp>
      <p:sp>
        <p:nvSpPr>
          <p:cNvPr id="185" name="Google Shape;185;p25"/>
          <p:cNvSpPr txBox="1">
            <a:spLocks noGrp="1"/>
          </p:cNvSpPr>
          <p:nvPr>
            <p:ph type="body" idx="1"/>
          </p:nvPr>
        </p:nvSpPr>
        <p:spPr>
          <a:xfrm>
            <a:off x="595575" y="1536633"/>
            <a:ext cx="8236800" cy="5321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1200"/>
              </a:spcAft>
              <a:buSzPts val="1800"/>
              <a:buNone/>
            </a:pPr>
            <a:r>
              <a:rPr lang="en-US"/>
              <a:t> </a:t>
            </a:r>
            <a:endParaRPr/>
          </a:p>
        </p:txBody>
      </p:sp>
      <p:cxnSp>
        <p:nvCxnSpPr>
          <p:cNvPr id="186" name="Google Shape;186;p25"/>
          <p:cNvCxnSpPr/>
          <p:nvPr/>
        </p:nvCxnSpPr>
        <p:spPr>
          <a:xfrm>
            <a:off x="5690650" y="3383667"/>
            <a:ext cx="0" cy="0"/>
          </a:xfrm>
          <a:prstGeom prst="straightConnector1">
            <a:avLst/>
          </a:prstGeom>
          <a:noFill/>
          <a:ln w="9525" cap="flat" cmpd="sng">
            <a:solidFill>
              <a:schemeClr val="dk2"/>
            </a:solidFill>
            <a:prstDash val="solid"/>
            <a:round/>
            <a:headEnd type="none" w="sm" len="sm"/>
            <a:tailEnd type="none" w="sm" len="sm"/>
          </a:ln>
        </p:spPr>
      </p:cxnSp>
      <p:cxnSp>
        <p:nvCxnSpPr>
          <p:cNvPr id="187" name="Google Shape;187;p25"/>
          <p:cNvCxnSpPr/>
          <p:nvPr/>
        </p:nvCxnSpPr>
        <p:spPr>
          <a:xfrm>
            <a:off x="5690650" y="3383667"/>
            <a:ext cx="0" cy="0"/>
          </a:xfrm>
          <a:prstGeom prst="straightConnector1">
            <a:avLst/>
          </a:prstGeom>
          <a:noFill/>
          <a:ln w="9525" cap="flat" cmpd="sng">
            <a:solidFill>
              <a:schemeClr val="dk2"/>
            </a:solidFill>
            <a:prstDash val="solid"/>
            <a:round/>
            <a:headEnd type="none" w="sm" len="sm"/>
            <a:tailEnd type="none" w="sm" len="sm"/>
          </a:ln>
        </p:spPr>
      </p:cxnSp>
      <p:cxnSp>
        <p:nvCxnSpPr>
          <p:cNvPr id="188" name="Google Shape;188;p25"/>
          <p:cNvCxnSpPr/>
          <p:nvPr/>
        </p:nvCxnSpPr>
        <p:spPr>
          <a:xfrm>
            <a:off x="5690650" y="3383667"/>
            <a:ext cx="0" cy="0"/>
          </a:xfrm>
          <a:prstGeom prst="straightConnector1">
            <a:avLst/>
          </a:prstGeom>
          <a:noFill/>
          <a:ln w="9525" cap="flat" cmpd="sng">
            <a:solidFill>
              <a:schemeClr val="dk2"/>
            </a:solidFill>
            <a:prstDash val="solid"/>
            <a:round/>
            <a:headEnd type="none" w="sm" len="sm"/>
            <a:tailEnd type="none" w="sm" len="sm"/>
          </a:ln>
        </p:spPr>
      </p:cxnSp>
      <p:pic>
        <p:nvPicPr>
          <p:cNvPr id="189" name="Google Shape;189;p25" descr="C:\Users\GENIUS\Desktop\az.JPG"/>
          <p:cNvPicPr preferRelativeResize="0"/>
          <p:nvPr/>
        </p:nvPicPr>
        <p:blipFill rotWithShape="1">
          <a:blip r:embed="rId3">
            <a:alphaModFix/>
          </a:blip>
          <a:srcRect/>
          <a:stretch/>
        </p:blipFill>
        <p:spPr>
          <a:xfrm>
            <a:off x="1693649" y="2408201"/>
            <a:ext cx="5649250" cy="3186500"/>
          </a:xfrm>
          <a:prstGeom prst="rect">
            <a:avLst/>
          </a:prstGeom>
          <a:noFill/>
          <a:ln>
            <a:noFill/>
          </a:ln>
        </p:spPr>
      </p:pic>
    </p:spTree>
  </p:cSld>
  <p:clrMapOvr>
    <a:masterClrMapping/>
  </p:clrMapOvr>
</p:sld>
</file>

<file path=ppt/theme/theme1.xml><?xml version="1.0" encoding="utf-8"?>
<a:theme xmlns:a="http://schemas.openxmlformats.org/drawingml/2006/main"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1067</Words>
  <Application>Microsoft Office PowerPoint</Application>
  <PresentationFormat>On-screen Show (4:3)</PresentationFormat>
  <Paragraphs>103</Paragraphs>
  <Slides>33</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33</vt:i4>
      </vt:variant>
    </vt:vector>
  </HeadingPairs>
  <TitlesOfParts>
    <vt:vector size="41" baseType="lpstr">
      <vt:lpstr>Arial</vt:lpstr>
      <vt:lpstr>Calibri</vt:lpstr>
      <vt:lpstr>Noto Sans Symbols</vt:lpstr>
      <vt:lpstr>Times New Roman</vt:lpstr>
      <vt:lpstr>Trebuchet MS</vt:lpstr>
      <vt:lpstr>Twentieth Century</vt:lpstr>
      <vt:lpstr>Median</vt:lpstr>
      <vt:lpstr>Median</vt:lpstr>
      <vt:lpstr>EMPLOYEE RETENTION USING DATA SCIENCE </vt:lpstr>
      <vt:lpstr>ABSTRACT</vt:lpstr>
      <vt:lpstr>INTRODUCTION</vt:lpstr>
      <vt:lpstr>Existing System</vt:lpstr>
      <vt:lpstr>Disadvantages</vt:lpstr>
      <vt:lpstr>Proposed System</vt:lpstr>
      <vt:lpstr>Advantages</vt:lpstr>
      <vt:lpstr>SYSTEM REQUIREMENTS: </vt:lpstr>
      <vt:lpstr>System Architecture</vt:lpstr>
      <vt:lpstr>Dataset</vt:lpstr>
      <vt:lpstr>Python Libraries</vt:lpstr>
      <vt:lpstr>Algorithms</vt:lpstr>
      <vt:lpstr>Data Summary</vt:lpstr>
      <vt:lpstr>Age vs Attrition Analysis</vt:lpstr>
      <vt:lpstr>Marital Status vs Attrition</vt:lpstr>
      <vt:lpstr>Job Role vs Attrition</vt:lpstr>
      <vt:lpstr>Job Involvement vs Attrition</vt:lpstr>
      <vt:lpstr>Experienced vs Attrition</vt:lpstr>
      <vt:lpstr>Distance from Home vs Attrition</vt:lpstr>
      <vt:lpstr>Years with Current Manager vs Attrition</vt:lpstr>
      <vt:lpstr>Total Working Years vs Attrition</vt:lpstr>
      <vt:lpstr>Gender vs Monthly Income</vt:lpstr>
      <vt:lpstr>PowerPoint Presentation</vt:lpstr>
      <vt:lpstr>Random Forest Classifier</vt:lpstr>
      <vt:lpstr>Decision Tree Classifier</vt:lpstr>
      <vt:lpstr>K-Nearest Neighbor</vt:lpstr>
      <vt:lpstr>MLP Classifier</vt:lpstr>
      <vt:lpstr>Voting Classifier</vt:lpstr>
      <vt:lpstr>Accuracy Comparison</vt:lpstr>
      <vt:lpstr>PowerPoint Presentation</vt:lpstr>
      <vt:lpstr>Conclusion</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RETENTION USING DATA SCIENCE</dc:title>
  <dc:creator>SUHAS</dc:creator>
  <cp:lastModifiedBy>suhas aitham</cp:lastModifiedBy>
  <cp:revision>6</cp:revision>
  <dcterms:modified xsi:type="dcterms:W3CDTF">2022-02-10T07:57:18Z</dcterms:modified>
</cp:coreProperties>
</file>