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9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4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2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5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9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4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AFB7-F0DF-446D-BE71-BA370DDB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7235"/>
            <a:ext cx="10668000" cy="1524000"/>
          </a:xfrm>
        </p:spPr>
        <p:txBody>
          <a:bodyPr/>
          <a:lstStyle/>
          <a:p>
            <a:pPr algn="ctr"/>
            <a:r>
              <a:rPr lang="en-US" dirty="0"/>
              <a:t>Artificial Intelligence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0D1C5756-CD3A-41D7-802D-54B3C3407D3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27480" y="82552"/>
            <a:ext cx="298451" cy="383116"/>
          </a:xfrm>
          <a:custGeom>
            <a:avLst/>
            <a:gdLst>
              <a:gd name="T0" fmla="*/ 22 w 620"/>
              <a:gd name="T1" fmla="*/ 739 h 796"/>
              <a:gd name="T2" fmla="*/ 483 w 620"/>
              <a:gd name="T3" fmla="*/ 560 h 796"/>
              <a:gd name="T4" fmla="*/ 482 w 620"/>
              <a:gd name="T5" fmla="*/ 557 h 796"/>
              <a:gd name="T6" fmla="*/ 419 w 620"/>
              <a:gd name="T7" fmla="*/ 494 h 796"/>
              <a:gd name="T8" fmla="*/ 427 w 620"/>
              <a:gd name="T9" fmla="*/ 558 h 796"/>
              <a:gd name="T10" fmla="*/ 432 w 620"/>
              <a:gd name="T11" fmla="*/ 594 h 796"/>
              <a:gd name="T12" fmla="*/ 432 w 620"/>
              <a:gd name="T13" fmla="*/ 602 h 796"/>
              <a:gd name="T14" fmla="*/ 414 w 620"/>
              <a:gd name="T15" fmla="*/ 591 h 796"/>
              <a:gd name="T16" fmla="*/ 157 w 620"/>
              <a:gd name="T17" fmla="*/ 532 h 796"/>
              <a:gd name="T18" fmla="*/ 208 w 620"/>
              <a:gd name="T19" fmla="*/ 442 h 796"/>
              <a:gd name="T20" fmla="*/ 182 w 620"/>
              <a:gd name="T21" fmla="*/ 596 h 796"/>
              <a:gd name="T22" fmla="*/ 88 w 620"/>
              <a:gd name="T23" fmla="*/ 677 h 796"/>
              <a:gd name="T24" fmla="*/ 157 w 620"/>
              <a:gd name="T25" fmla="*/ 532 h 796"/>
              <a:gd name="T26" fmla="*/ 539 w 620"/>
              <a:gd name="T27" fmla="*/ 333 h 796"/>
              <a:gd name="T28" fmla="*/ 510 w 620"/>
              <a:gd name="T29" fmla="*/ 356 h 796"/>
              <a:gd name="T30" fmla="*/ 463 w 620"/>
              <a:gd name="T31" fmla="*/ 392 h 796"/>
              <a:gd name="T32" fmla="*/ 397 w 620"/>
              <a:gd name="T33" fmla="*/ 312 h 796"/>
              <a:gd name="T34" fmla="*/ 387 w 620"/>
              <a:gd name="T35" fmla="*/ 449 h 796"/>
              <a:gd name="T36" fmla="*/ 233 w 620"/>
              <a:gd name="T37" fmla="*/ 386 h 796"/>
              <a:gd name="T38" fmla="*/ 281 w 620"/>
              <a:gd name="T39" fmla="*/ 294 h 796"/>
              <a:gd name="T40" fmla="*/ 276 w 620"/>
              <a:gd name="T41" fmla="*/ 293 h 796"/>
              <a:gd name="T42" fmla="*/ 276 w 620"/>
              <a:gd name="T43" fmla="*/ 293 h 796"/>
              <a:gd name="T44" fmla="*/ 59 w 620"/>
              <a:gd name="T45" fmla="*/ 289 h 796"/>
              <a:gd name="T46" fmla="*/ 134 w 620"/>
              <a:gd name="T47" fmla="*/ 280 h 796"/>
              <a:gd name="T48" fmla="*/ 220 w 620"/>
              <a:gd name="T49" fmla="*/ 287 h 796"/>
              <a:gd name="T50" fmla="*/ 181 w 620"/>
              <a:gd name="T51" fmla="*/ 327 h 796"/>
              <a:gd name="T52" fmla="*/ 366 w 620"/>
              <a:gd name="T53" fmla="*/ 124 h 796"/>
              <a:gd name="T54" fmla="*/ 390 w 620"/>
              <a:gd name="T55" fmla="*/ 255 h 796"/>
              <a:gd name="T56" fmla="*/ 387 w 620"/>
              <a:gd name="T57" fmla="*/ 0 h 796"/>
              <a:gd name="T58" fmla="*/ 353 w 620"/>
              <a:gd name="T59" fmla="*/ 25 h 796"/>
              <a:gd name="T60" fmla="*/ 335 w 620"/>
              <a:gd name="T61" fmla="*/ 61 h 796"/>
              <a:gd name="T62" fmla="*/ 248 w 620"/>
              <a:gd name="T63" fmla="*/ 234 h 796"/>
              <a:gd name="T64" fmla="*/ 36 w 620"/>
              <a:gd name="T65" fmla="*/ 207 h 796"/>
              <a:gd name="T66" fmla="*/ 8 w 620"/>
              <a:gd name="T67" fmla="*/ 235 h 796"/>
              <a:gd name="T68" fmla="*/ 36 w 620"/>
              <a:gd name="T69" fmla="*/ 263 h 796"/>
              <a:gd name="T70" fmla="*/ 56 w 620"/>
              <a:gd name="T71" fmla="*/ 287 h 796"/>
              <a:gd name="T72" fmla="*/ 167 w 620"/>
              <a:gd name="T73" fmla="*/ 394 h 796"/>
              <a:gd name="T74" fmla="*/ 67 w 620"/>
              <a:gd name="T75" fmla="*/ 582 h 796"/>
              <a:gd name="T76" fmla="*/ 4 w 620"/>
              <a:gd name="T77" fmla="*/ 729 h 796"/>
              <a:gd name="T78" fmla="*/ 7 w 620"/>
              <a:gd name="T79" fmla="*/ 778 h 796"/>
              <a:gd name="T80" fmla="*/ 63 w 620"/>
              <a:gd name="T81" fmla="*/ 778 h 796"/>
              <a:gd name="T82" fmla="*/ 97 w 620"/>
              <a:gd name="T83" fmla="*/ 746 h 796"/>
              <a:gd name="T84" fmla="*/ 215 w 620"/>
              <a:gd name="T85" fmla="*/ 641 h 796"/>
              <a:gd name="T86" fmla="*/ 253 w 620"/>
              <a:gd name="T87" fmla="*/ 610 h 796"/>
              <a:gd name="T88" fmla="*/ 316 w 620"/>
              <a:gd name="T89" fmla="*/ 566 h 796"/>
              <a:gd name="T90" fmla="*/ 394 w 620"/>
              <a:gd name="T91" fmla="*/ 654 h 796"/>
              <a:gd name="T92" fmla="*/ 430 w 620"/>
              <a:gd name="T93" fmla="*/ 706 h 796"/>
              <a:gd name="T94" fmla="*/ 445 w 620"/>
              <a:gd name="T95" fmla="*/ 726 h 796"/>
              <a:gd name="T96" fmla="*/ 492 w 620"/>
              <a:gd name="T97" fmla="*/ 733 h 796"/>
              <a:gd name="T98" fmla="*/ 503 w 620"/>
              <a:gd name="T99" fmla="*/ 707 h 796"/>
              <a:gd name="T100" fmla="*/ 500 w 620"/>
              <a:gd name="T101" fmla="*/ 683 h 796"/>
              <a:gd name="T102" fmla="*/ 489 w 620"/>
              <a:gd name="T103" fmla="*/ 606 h 796"/>
              <a:gd name="T104" fmla="*/ 487 w 620"/>
              <a:gd name="T105" fmla="*/ 590 h 796"/>
              <a:gd name="T106" fmla="*/ 482 w 620"/>
              <a:gd name="T107" fmla="*/ 554 h 796"/>
              <a:gd name="T108" fmla="*/ 506 w 620"/>
              <a:gd name="T109" fmla="*/ 429 h 796"/>
              <a:gd name="T110" fmla="*/ 581 w 620"/>
              <a:gd name="T111" fmla="*/ 370 h 796"/>
              <a:gd name="T112" fmla="*/ 619 w 620"/>
              <a:gd name="T113" fmla="*/ 314 h 796"/>
              <a:gd name="T114" fmla="*/ 570 w 620"/>
              <a:gd name="T115" fmla="*/ 281 h 796"/>
              <a:gd name="T116" fmla="*/ 535 w 620"/>
              <a:gd name="T117" fmla="*/ 277 h 796"/>
              <a:gd name="T118" fmla="*/ 440 w 620"/>
              <a:gd name="T119" fmla="*/ 205 h 796"/>
              <a:gd name="T120" fmla="*/ 420 w 620"/>
              <a:gd name="T121" fmla="*/ 35 h 796"/>
              <a:gd name="T122" fmla="*/ 407 w 620"/>
              <a:gd name="T123" fmla="*/ 8 h 796"/>
              <a:gd name="T124" fmla="*/ 387 w 620"/>
              <a:gd name="T125" fmla="*/ 0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20" h="796">
                <a:moveTo>
                  <a:pt x="24" y="738"/>
                </a:moveTo>
                <a:lnTo>
                  <a:pt x="24" y="738"/>
                </a:lnTo>
                <a:cubicBezTo>
                  <a:pt x="23" y="738"/>
                  <a:pt x="23" y="739"/>
                  <a:pt x="22" y="739"/>
                </a:cubicBezTo>
                <a:lnTo>
                  <a:pt x="22" y="739"/>
                </a:lnTo>
                <a:cubicBezTo>
                  <a:pt x="23" y="739"/>
                  <a:pt x="23" y="738"/>
                  <a:pt x="24" y="738"/>
                </a:cubicBezTo>
                <a:close/>
                <a:moveTo>
                  <a:pt x="482" y="557"/>
                </a:moveTo>
                <a:lnTo>
                  <a:pt x="482" y="557"/>
                </a:lnTo>
                <a:cubicBezTo>
                  <a:pt x="482" y="558"/>
                  <a:pt x="482" y="559"/>
                  <a:pt x="483" y="560"/>
                </a:cubicBezTo>
                <a:lnTo>
                  <a:pt x="483" y="560"/>
                </a:lnTo>
                <a:lnTo>
                  <a:pt x="483" y="560"/>
                </a:lnTo>
                <a:lnTo>
                  <a:pt x="483" y="560"/>
                </a:lnTo>
                <a:cubicBezTo>
                  <a:pt x="482" y="559"/>
                  <a:pt x="482" y="558"/>
                  <a:pt x="482" y="557"/>
                </a:cubicBezTo>
                <a:close/>
                <a:moveTo>
                  <a:pt x="411" y="500"/>
                </a:moveTo>
                <a:lnTo>
                  <a:pt x="411" y="500"/>
                </a:lnTo>
                <a:cubicBezTo>
                  <a:pt x="414" y="498"/>
                  <a:pt x="416" y="495"/>
                  <a:pt x="419" y="494"/>
                </a:cubicBezTo>
                <a:lnTo>
                  <a:pt x="419" y="494"/>
                </a:lnTo>
                <a:cubicBezTo>
                  <a:pt x="421" y="510"/>
                  <a:pt x="423" y="527"/>
                  <a:pt x="425" y="543"/>
                </a:cubicBezTo>
                <a:lnTo>
                  <a:pt x="425" y="543"/>
                </a:lnTo>
                <a:cubicBezTo>
                  <a:pt x="426" y="548"/>
                  <a:pt x="426" y="552"/>
                  <a:pt x="427" y="558"/>
                </a:cubicBezTo>
                <a:lnTo>
                  <a:pt x="427" y="558"/>
                </a:lnTo>
                <a:cubicBezTo>
                  <a:pt x="427" y="561"/>
                  <a:pt x="427" y="564"/>
                  <a:pt x="429" y="567"/>
                </a:cubicBezTo>
                <a:lnTo>
                  <a:pt x="429" y="567"/>
                </a:lnTo>
                <a:cubicBezTo>
                  <a:pt x="430" y="576"/>
                  <a:pt x="431" y="585"/>
                  <a:pt x="432" y="594"/>
                </a:cubicBezTo>
                <a:lnTo>
                  <a:pt x="432" y="594"/>
                </a:lnTo>
                <a:cubicBezTo>
                  <a:pt x="432" y="595"/>
                  <a:pt x="432" y="595"/>
                  <a:pt x="432" y="596"/>
                </a:cubicBezTo>
                <a:lnTo>
                  <a:pt x="432" y="596"/>
                </a:lnTo>
                <a:cubicBezTo>
                  <a:pt x="432" y="598"/>
                  <a:pt x="432" y="600"/>
                  <a:pt x="432" y="602"/>
                </a:cubicBezTo>
                <a:lnTo>
                  <a:pt x="432" y="602"/>
                </a:lnTo>
                <a:cubicBezTo>
                  <a:pt x="434" y="607"/>
                  <a:pt x="434" y="612"/>
                  <a:pt x="435" y="617"/>
                </a:cubicBezTo>
                <a:lnTo>
                  <a:pt x="435" y="617"/>
                </a:lnTo>
                <a:cubicBezTo>
                  <a:pt x="428" y="608"/>
                  <a:pt x="421" y="600"/>
                  <a:pt x="414" y="591"/>
                </a:cubicBezTo>
                <a:lnTo>
                  <a:pt x="414" y="591"/>
                </a:lnTo>
                <a:cubicBezTo>
                  <a:pt x="397" y="571"/>
                  <a:pt x="380" y="552"/>
                  <a:pt x="361" y="534"/>
                </a:cubicBezTo>
                <a:lnTo>
                  <a:pt x="361" y="534"/>
                </a:lnTo>
                <a:cubicBezTo>
                  <a:pt x="378" y="522"/>
                  <a:pt x="394" y="511"/>
                  <a:pt x="411" y="500"/>
                </a:cubicBezTo>
                <a:close/>
                <a:moveTo>
                  <a:pt x="157" y="532"/>
                </a:moveTo>
                <a:lnTo>
                  <a:pt x="157" y="532"/>
                </a:lnTo>
                <a:cubicBezTo>
                  <a:pt x="174" y="501"/>
                  <a:pt x="190" y="470"/>
                  <a:pt x="206" y="439"/>
                </a:cubicBezTo>
                <a:lnTo>
                  <a:pt x="206" y="439"/>
                </a:lnTo>
                <a:cubicBezTo>
                  <a:pt x="207" y="440"/>
                  <a:pt x="207" y="441"/>
                  <a:pt x="208" y="442"/>
                </a:cubicBezTo>
                <a:lnTo>
                  <a:pt x="208" y="442"/>
                </a:lnTo>
                <a:cubicBezTo>
                  <a:pt x="231" y="470"/>
                  <a:pt x="253" y="498"/>
                  <a:pt x="278" y="525"/>
                </a:cubicBezTo>
                <a:lnTo>
                  <a:pt x="278" y="525"/>
                </a:lnTo>
                <a:cubicBezTo>
                  <a:pt x="245" y="547"/>
                  <a:pt x="213" y="572"/>
                  <a:pt x="182" y="596"/>
                </a:cubicBezTo>
                <a:lnTo>
                  <a:pt x="182" y="596"/>
                </a:lnTo>
                <a:cubicBezTo>
                  <a:pt x="166" y="608"/>
                  <a:pt x="150" y="621"/>
                  <a:pt x="135" y="635"/>
                </a:cubicBezTo>
                <a:lnTo>
                  <a:pt x="135" y="635"/>
                </a:lnTo>
                <a:cubicBezTo>
                  <a:pt x="119" y="649"/>
                  <a:pt x="104" y="663"/>
                  <a:pt x="88" y="677"/>
                </a:cubicBezTo>
                <a:lnTo>
                  <a:pt x="88" y="677"/>
                </a:lnTo>
                <a:cubicBezTo>
                  <a:pt x="85" y="680"/>
                  <a:pt x="81" y="683"/>
                  <a:pt x="78" y="686"/>
                </a:cubicBezTo>
                <a:lnTo>
                  <a:pt x="78" y="686"/>
                </a:lnTo>
                <a:cubicBezTo>
                  <a:pt x="101" y="634"/>
                  <a:pt x="131" y="584"/>
                  <a:pt x="157" y="532"/>
                </a:cubicBezTo>
                <a:close/>
                <a:moveTo>
                  <a:pt x="454" y="320"/>
                </a:moveTo>
                <a:lnTo>
                  <a:pt x="454" y="320"/>
                </a:lnTo>
                <a:cubicBezTo>
                  <a:pt x="482" y="325"/>
                  <a:pt x="511" y="329"/>
                  <a:pt x="539" y="333"/>
                </a:cubicBezTo>
                <a:lnTo>
                  <a:pt x="539" y="333"/>
                </a:lnTo>
                <a:cubicBezTo>
                  <a:pt x="537" y="335"/>
                  <a:pt x="534" y="337"/>
                  <a:pt x="532" y="339"/>
                </a:cubicBezTo>
                <a:lnTo>
                  <a:pt x="532" y="339"/>
                </a:lnTo>
                <a:cubicBezTo>
                  <a:pt x="524" y="345"/>
                  <a:pt x="517" y="350"/>
                  <a:pt x="510" y="356"/>
                </a:cubicBezTo>
                <a:lnTo>
                  <a:pt x="510" y="356"/>
                </a:lnTo>
                <a:cubicBezTo>
                  <a:pt x="498" y="365"/>
                  <a:pt x="487" y="374"/>
                  <a:pt x="475" y="383"/>
                </a:cubicBezTo>
                <a:lnTo>
                  <a:pt x="475" y="383"/>
                </a:lnTo>
                <a:cubicBezTo>
                  <a:pt x="471" y="386"/>
                  <a:pt x="467" y="389"/>
                  <a:pt x="463" y="392"/>
                </a:cubicBezTo>
                <a:lnTo>
                  <a:pt x="463" y="392"/>
                </a:lnTo>
                <a:cubicBezTo>
                  <a:pt x="460" y="368"/>
                  <a:pt x="457" y="345"/>
                  <a:pt x="454" y="320"/>
                </a:cubicBezTo>
                <a:close/>
                <a:moveTo>
                  <a:pt x="279" y="294"/>
                </a:moveTo>
                <a:lnTo>
                  <a:pt x="279" y="294"/>
                </a:lnTo>
                <a:cubicBezTo>
                  <a:pt x="319" y="300"/>
                  <a:pt x="358" y="306"/>
                  <a:pt x="397" y="312"/>
                </a:cubicBezTo>
                <a:lnTo>
                  <a:pt x="397" y="312"/>
                </a:lnTo>
                <a:cubicBezTo>
                  <a:pt x="402" y="351"/>
                  <a:pt x="407" y="391"/>
                  <a:pt x="411" y="431"/>
                </a:cubicBezTo>
                <a:lnTo>
                  <a:pt x="411" y="431"/>
                </a:lnTo>
                <a:cubicBezTo>
                  <a:pt x="403" y="437"/>
                  <a:pt x="396" y="443"/>
                  <a:pt x="387" y="449"/>
                </a:cubicBezTo>
                <a:lnTo>
                  <a:pt x="387" y="449"/>
                </a:lnTo>
                <a:cubicBezTo>
                  <a:pt x="366" y="463"/>
                  <a:pt x="345" y="478"/>
                  <a:pt x="324" y="493"/>
                </a:cubicBezTo>
                <a:lnTo>
                  <a:pt x="324" y="493"/>
                </a:lnTo>
                <a:cubicBezTo>
                  <a:pt x="293" y="457"/>
                  <a:pt x="263" y="421"/>
                  <a:pt x="233" y="386"/>
                </a:cubicBezTo>
                <a:lnTo>
                  <a:pt x="233" y="386"/>
                </a:lnTo>
                <a:cubicBezTo>
                  <a:pt x="248" y="355"/>
                  <a:pt x="264" y="325"/>
                  <a:pt x="279" y="294"/>
                </a:cubicBezTo>
                <a:close/>
                <a:moveTo>
                  <a:pt x="279" y="293"/>
                </a:moveTo>
                <a:lnTo>
                  <a:pt x="281" y="294"/>
                </a:lnTo>
                <a:lnTo>
                  <a:pt x="281" y="294"/>
                </a:lnTo>
                <a:cubicBezTo>
                  <a:pt x="280" y="294"/>
                  <a:pt x="280" y="294"/>
                  <a:pt x="279" y="293"/>
                </a:cubicBezTo>
                <a:close/>
                <a:moveTo>
                  <a:pt x="276" y="293"/>
                </a:moveTo>
                <a:lnTo>
                  <a:pt x="276" y="293"/>
                </a:lnTo>
                <a:cubicBezTo>
                  <a:pt x="276" y="293"/>
                  <a:pt x="276" y="293"/>
                  <a:pt x="277" y="293"/>
                </a:cubicBezTo>
                <a:lnTo>
                  <a:pt x="278" y="293"/>
                </a:lnTo>
                <a:lnTo>
                  <a:pt x="278" y="293"/>
                </a:lnTo>
                <a:cubicBezTo>
                  <a:pt x="277" y="293"/>
                  <a:pt x="276" y="293"/>
                  <a:pt x="276" y="293"/>
                </a:cubicBezTo>
                <a:close/>
                <a:moveTo>
                  <a:pt x="58" y="288"/>
                </a:moveTo>
                <a:lnTo>
                  <a:pt x="58" y="288"/>
                </a:lnTo>
                <a:lnTo>
                  <a:pt x="59" y="289"/>
                </a:lnTo>
                <a:lnTo>
                  <a:pt x="59" y="289"/>
                </a:lnTo>
                <a:lnTo>
                  <a:pt x="58" y="288"/>
                </a:lnTo>
                <a:close/>
                <a:moveTo>
                  <a:pt x="181" y="327"/>
                </a:moveTo>
                <a:lnTo>
                  <a:pt x="181" y="327"/>
                </a:lnTo>
                <a:cubicBezTo>
                  <a:pt x="165" y="311"/>
                  <a:pt x="149" y="296"/>
                  <a:pt x="134" y="280"/>
                </a:cubicBezTo>
                <a:lnTo>
                  <a:pt x="134" y="280"/>
                </a:lnTo>
                <a:cubicBezTo>
                  <a:pt x="132" y="278"/>
                  <a:pt x="129" y="277"/>
                  <a:pt x="127" y="275"/>
                </a:cubicBezTo>
                <a:lnTo>
                  <a:pt x="127" y="275"/>
                </a:lnTo>
                <a:cubicBezTo>
                  <a:pt x="158" y="278"/>
                  <a:pt x="189" y="282"/>
                  <a:pt x="220" y="287"/>
                </a:cubicBezTo>
                <a:lnTo>
                  <a:pt x="220" y="287"/>
                </a:lnTo>
                <a:cubicBezTo>
                  <a:pt x="212" y="305"/>
                  <a:pt x="202" y="323"/>
                  <a:pt x="193" y="341"/>
                </a:cubicBezTo>
                <a:lnTo>
                  <a:pt x="193" y="341"/>
                </a:lnTo>
                <a:cubicBezTo>
                  <a:pt x="189" y="336"/>
                  <a:pt x="185" y="332"/>
                  <a:pt x="181" y="327"/>
                </a:cubicBezTo>
                <a:close/>
                <a:moveTo>
                  <a:pt x="323" y="208"/>
                </a:moveTo>
                <a:lnTo>
                  <a:pt x="323" y="208"/>
                </a:lnTo>
                <a:cubicBezTo>
                  <a:pt x="338" y="180"/>
                  <a:pt x="351" y="152"/>
                  <a:pt x="366" y="124"/>
                </a:cubicBezTo>
                <a:lnTo>
                  <a:pt x="366" y="124"/>
                </a:lnTo>
                <a:cubicBezTo>
                  <a:pt x="369" y="118"/>
                  <a:pt x="371" y="113"/>
                  <a:pt x="374" y="108"/>
                </a:cubicBezTo>
                <a:lnTo>
                  <a:pt x="374" y="108"/>
                </a:lnTo>
                <a:cubicBezTo>
                  <a:pt x="379" y="157"/>
                  <a:pt x="384" y="206"/>
                  <a:pt x="390" y="255"/>
                </a:cubicBezTo>
                <a:lnTo>
                  <a:pt x="390" y="255"/>
                </a:lnTo>
                <a:cubicBezTo>
                  <a:pt x="362" y="250"/>
                  <a:pt x="334" y="246"/>
                  <a:pt x="306" y="242"/>
                </a:cubicBezTo>
                <a:lnTo>
                  <a:pt x="306" y="242"/>
                </a:lnTo>
                <a:cubicBezTo>
                  <a:pt x="311" y="230"/>
                  <a:pt x="317" y="219"/>
                  <a:pt x="323" y="208"/>
                </a:cubicBezTo>
                <a:lnTo>
                  <a:pt x="387" y="0"/>
                </a:lnTo>
                <a:lnTo>
                  <a:pt x="387" y="0"/>
                </a:lnTo>
                <a:cubicBezTo>
                  <a:pt x="380" y="0"/>
                  <a:pt x="375" y="2"/>
                  <a:pt x="369" y="5"/>
                </a:cubicBezTo>
                <a:lnTo>
                  <a:pt x="369" y="5"/>
                </a:lnTo>
                <a:cubicBezTo>
                  <a:pt x="361" y="8"/>
                  <a:pt x="358" y="17"/>
                  <a:pt x="353" y="25"/>
                </a:cubicBezTo>
                <a:lnTo>
                  <a:pt x="353" y="25"/>
                </a:lnTo>
                <a:cubicBezTo>
                  <a:pt x="351" y="28"/>
                  <a:pt x="349" y="32"/>
                  <a:pt x="348" y="36"/>
                </a:cubicBezTo>
                <a:lnTo>
                  <a:pt x="348" y="36"/>
                </a:lnTo>
                <a:cubicBezTo>
                  <a:pt x="343" y="44"/>
                  <a:pt x="339" y="53"/>
                  <a:pt x="335" y="61"/>
                </a:cubicBezTo>
                <a:lnTo>
                  <a:pt x="335" y="61"/>
                </a:lnTo>
                <a:cubicBezTo>
                  <a:pt x="317" y="97"/>
                  <a:pt x="299" y="132"/>
                  <a:pt x="281" y="167"/>
                </a:cubicBezTo>
                <a:lnTo>
                  <a:pt x="281" y="167"/>
                </a:lnTo>
                <a:cubicBezTo>
                  <a:pt x="270" y="189"/>
                  <a:pt x="259" y="212"/>
                  <a:pt x="248" y="234"/>
                </a:cubicBezTo>
                <a:lnTo>
                  <a:pt x="248" y="234"/>
                </a:lnTo>
                <a:cubicBezTo>
                  <a:pt x="228" y="231"/>
                  <a:pt x="208" y="229"/>
                  <a:pt x="188" y="227"/>
                </a:cubicBezTo>
                <a:lnTo>
                  <a:pt x="188" y="227"/>
                </a:lnTo>
                <a:cubicBezTo>
                  <a:pt x="137" y="220"/>
                  <a:pt x="87" y="214"/>
                  <a:pt x="36" y="207"/>
                </a:cubicBezTo>
                <a:lnTo>
                  <a:pt x="36" y="207"/>
                </a:lnTo>
                <a:cubicBezTo>
                  <a:pt x="29" y="207"/>
                  <a:pt x="21" y="210"/>
                  <a:pt x="16" y="215"/>
                </a:cubicBezTo>
                <a:lnTo>
                  <a:pt x="16" y="215"/>
                </a:lnTo>
                <a:cubicBezTo>
                  <a:pt x="12" y="220"/>
                  <a:pt x="8" y="228"/>
                  <a:pt x="8" y="235"/>
                </a:cubicBezTo>
                <a:lnTo>
                  <a:pt x="8" y="235"/>
                </a:lnTo>
                <a:cubicBezTo>
                  <a:pt x="8" y="242"/>
                  <a:pt x="12" y="249"/>
                  <a:pt x="16" y="255"/>
                </a:cubicBezTo>
                <a:lnTo>
                  <a:pt x="16" y="255"/>
                </a:lnTo>
                <a:cubicBezTo>
                  <a:pt x="22" y="260"/>
                  <a:pt x="28" y="262"/>
                  <a:pt x="36" y="263"/>
                </a:cubicBezTo>
                <a:lnTo>
                  <a:pt x="36" y="263"/>
                </a:lnTo>
                <a:cubicBezTo>
                  <a:pt x="37" y="268"/>
                  <a:pt x="40" y="271"/>
                  <a:pt x="43" y="275"/>
                </a:cubicBezTo>
                <a:lnTo>
                  <a:pt x="43" y="275"/>
                </a:lnTo>
                <a:cubicBezTo>
                  <a:pt x="47" y="280"/>
                  <a:pt x="51" y="283"/>
                  <a:pt x="56" y="287"/>
                </a:cubicBezTo>
                <a:lnTo>
                  <a:pt x="56" y="287"/>
                </a:lnTo>
                <a:cubicBezTo>
                  <a:pt x="83" y="308"/>
                  <a:pt x="107" y="332"/>
                  <a:pt x="130" y="356"/>
                </a:cubicBezTo>
                <a:lnTo>
                  <a:pt x="130" y="356"/>
                </a:lnTo>
                <a:cubicBezTo>
                  <a:pt x="143" y="368"/>
                  <a:pt x="155" y="381"/>
                  <a:pt x="167" y="394"/>
                </a:cubicBezTo>
                <a:lnTo>
                  <a:pt x="167" y="394"/>
                </a:lnTo>
                <a:cubicBezTo>
                  <a:pt x="147" y="433"/>
                  <a:pt x="127" y="471"/>
                  <a:pt x="106" y="510"/>
                </a:cubicBezTo>
                <a:lnTo>
                  <a:pt x="106" y="510"/>
                </a:lnTo>
                <a:cubicBezTo>
                  <a:pt x="93" y="534"/>
                  <a:pt x="80" y="558"/>
                  <a:pt x="67" y="582"/>
                </a:cubicBezTo>
                <a:lnTo>
                  <a:pt x="67" y="582"/>
                </a:lnTo>
                <a:cubicBezTo>
                  <a:pt x="51" y="614"/>
                  <a:pt x="36" y="646"/>
                  <a:pt x="22" y="678"/>
                </a:cubicBezTo>
                <a:lnTo>
                  <a:pt x="22" y="678"/>
                </a:lnTo>
                <a:cubicBezTo>
                  <a:pt x="14" y="695"/>
                  <a:pt x="9" y="712"/>
                  <a:pt x="4" y="729"/>
                </a:cubicBezTo>
                <a:lnTo>
                  <a:pt x="4" y="729"/>
                </a:lnTo>
                <a:cubicBezTo>
                  <a:pt x="1" y="737"/>
                  <a:pt x="0" y="746"/>
                  <a:pt x="0" y="755"/>
                </a:cubicBezTo>
                <a:lnTo>
                  <a:pt x="0" y="755"/>
                </a:lnTo>
                <a:cubicBezTo>
                  <a:pt x="0" y="763"/>
                  <a:pt x="4" y="771"/>
                  <a:pt x="7" y="778"/>
                </a:cubicBezTo>
                <a:lnTo>
                  <a:pt x="7" y="778"/>
                </a:lnTo>
                <a:cubicBezTo>
                  <a:pt x="12" y="789"/>
                  <a:pt x="28" y="795"/>
                  <a:pt x="39" y="792"/>
                </a:cubicBezTo>
                <a:lnTo>
                  <a:pt x="39" y="792"/>
                </a:lnTo>
                <a:cubicBezTo>
                  <a:pt x="48" y="788"/>
                  <a:pt x="56" y="784"/>
                  <a:pt x="63" y="778"/>
                </a:cubicBezTo>
                <a:lnTo>
                  <a:pt x="63" y="778"/>
                </a:lnTo>
                <a:cubicBezTo>
                  <a:pt x="68" y="774"/>
                  <a:pt x="73" y="769"/>
                  <a:pt x="77" y="765"/>
                </a:cubicBezTo>
                <a:lnTo>
                  <a:pt x="77" y="765"/>
                </a:lnTo>
                <a:cubicBezTo>
                  <a:pt x="84" y="758"/>
                  <a:pt x="90" y="752"/>
                  <a:pt x="97" y="746"/>
                </a:cubicBezTo>
                <a:lnTo>
                  <a:pt x="97" y="746"/>
                </a:lnTo>
                <a:cubicBezTo>
                  <a:pt x="109" y="733"/>
                  <a:pt x="123" y="721"/>
                  <a:pt x="135" y="709"/>
                </a:cubicBezTo>
                <a:lnTo>
                  <a:pt x="135" y="709"/>
                </a:lnTo>
                <a:cubicBezTo>
                  <a:pt x="161" y="685"/>
                  <a:pt x="188" y="663"/>
                  <a:pt x="215" y="641"/>
                </a:cubicBezTo>
                <a:lnTo>
                  <a:pt x="215" y="641"/>
                </a:lnTo>
                <a:cubicBezTo>
                  <a:pt x="212" y="642"/>
                  <a:pt x="210" y="643"/>
                  <a:pt x="209" y="645"/>
                </a:cubicBezTo>
                <a:lnTo>
                  <a:pt x="209" y="645"/>
                </a:lnTo>
                <a:cubicBezTo>
                  <a:pt x="224" y="633"/>
                  <a:pt x="238" y="621"/>
                  <a:pt x="253" y="610"/>
                </a:cubicBezTo>
                <a:lnTo>
                  <a:pt x="253" y="610"/>
                </a:lnTo>
                <a:cubicBezTo>
                  <a:pt x="272" y="597"/>
                  <a:pt x="289" y="584"/>
                  <a:pt x="308" y="572"/>
                </a:cubicBezTo>
                <a:lnTo>
                  <a:pt x="308" y="572"/>
                </a:lnTo>
                <a:cubicBezTo>
                  <a:pt x="310" y="570"/>
                  <a:pt x="313" y="568"/>
                  <a:pt x="316" y="566"/>
                </a:cubicBezTo>
                <a:lnTo>
                  <a:pt x="316" y="566"/>
                </a:lnTo>
                <a:cubicBezTo>
                  <a:pt x="332" y="584"/>
                  <a:pt x="349" y="601"/>
                  <a:pt x="366" y="619"/>
                </a:cubicBezTo>
                <a:lnTo>
                  <a:pt x="366" y="619"/>
                </a:lnTo>
                <a:cubicBezTo>
                  <a:pt x="376" y="631"/>
                  <a:pt x="384" y="642"/>
                  <a:pt x="394" y="654"/>
                </a:cubicBezTo>
                <a:lnTo>
                  <a:pt x="394" y="654"/>
                </a:lnTo>
                <a:cubicBezTo>
                  <a:pt x="402" y="666"/>
                  <a:pt x="411" y="677"/>
                  <a:pt x="419" y="690"/>
                </a:cubicBezTo>
                <a:lnTo>
                  <a:pt x="419" y="690"/>
                </a:lnTo>
                <a:cubicBezTo>
                  <a:pt x="422" y="695"/>
                  <a:pt x="426" y="701"/>
                  <a:pt x="430" y="706"/>
                </a:cubicBezTo>
                <a:lnTo>
                  <a:pt x="430" y="706"/>
                </a:lnTo>
                <a:cubicBezTo>
                  <a:pt x="432" y="709"/>
                  <a:pt x="435" y="713"/>
                  <a:pt x="438" y="716"/>
                </a:cubicBezTo>
                <a:lnTo>
                  <a:pt x="438" y="716"/>
                </a:lnTo>
                <a:cubicBezTo>
                  <a:pt x="440" y="720"/>
                  <a:pt x="442" y="723"/>
                  <a:pt x="445" y="726"/>
                </a:cubicBezTo>
                <a:lnTo>
                  <a:pt x="445" y="726"/>
                </a:lnTo>
                <a:cubicBezTo>
                  <a:pt x="449" y="731"/>
                  <a:pt x="454" y="734"/>
                  <a:pt x="459" y="737"/>
                </a:cubicBezTo>
                <a:lnTo>
                  <a:pt x="459" y="737"/>
                </a:lnTo>
                <a:cubicBezTo>
                  <a:pt x="469" y="745"/>
                  <a:pt x="485" y="742"/>
                  <a:pt x="492" y="733"/>
                </a:cubicBezTo>
                <a:lnTo>
                  <a:pt x="492" y="733"/>
                </a:lnTo>
                <a:cubicBezTo>
                  <a:pt x="495" y="730"/>
                  <a:pt x="497" y="728"/>
                  <a:pt x="499" y="725"/>
                </a:cubicBezTo>
                <a:lnTo>
                  <a:pt x="499" y="725"/>
                </a:lnTo>
                <a:cubicBezTo>
                  <a:pt x="502" y="720"/>
                  <a:pt x="502" y="714"/>
                  <a:pt x="503" y="707"/>
                </a:cubicBezTo>
                <a:lnTo>
                  <a:pt x="503" y="707"/>
                </a:lnTo>
                <a:cubicBezTo>
                  <a:pt x="504" y="703"/>
                  <a:pt x="502" y="698"/>
                  <a:pt x="501" y="694"/>
                </a:cubicBezTo>
                <a:lnTo>
                  <a:pt x="501" y="694"/>
                </a:lnTo>
                <a:cubicBezTo>
                  <a:pt x="501" y="691"/>
                  <a:pt x="501" y="687"/>
                  <a:pt x="500" y="683"/>
                </a:cubicBezTo>
                <a:lnTo>
                  <a:pt x="500" y="683"/>
                </a:lnTo>
                <a:cubicBezTo>
                  <a:pt x="499" y="675"/>
                  <a:pt x="498" y="666"/>
                  <a:pt x="497" y="658"/>
                </a:cubicBezTo>
                <a:lnTo>
                  <a:pt x="497" y="658"/>
                </a:lnTo>
                <a:cubicBezTo>
                  <a:pt x="494" y="641"/>
                  <a:pt x="492" y="624"/>
                  <a:pt x="489" y="606"/>
                </a:cubicBezTo>
                <a:lnTo>
                  <a:pt x="489" y="606"/>
                </a:lnTo>
                <a:cubicBezTo>
                  <a:pt x="489" y="601"/>
                  <a:pt x="488" y="596"/>
                  <a:pt x="487" y="591"/>
                </a:cubicBezTo>
                <a:lnTo>
                  <a:pt x="487" y="591"/>
                </a:lnTo>
                <a:cubicBezTo>
                  <a:pt x="487" y="590"/>
                  <a:pt x="487" y="590"/>
                  <a:pt x="487" y="590"/>
                </a:cubicBezTo>
                <a:lnTo>
                  <a:pt x="487" y="590"/>
                </a:lnTo>
                <a:cubicBezTo>
                  <a:pt x="485" y="580"/>
                  <a:pt x="484" y="571"/>
                  <a:pt x="483" y="561"/>
                </a:cubicBezTo>
                <a:lnTo>
                  <a:pt x="483" y="561"/>
                </a:lnTo>
                <a:cubicBezTo>
                  <a:pt x="483" y="559"/>
                  <a:pt x="483" y="556"/>
                  <a:pt x="482" y="554"/>
                </a:cubicBezTo>
                <a:lnTo>
                  <a:pt x="482" y="554"/>
                </a:lnTo>
                <a:cubicBezTo>
                  <a:pt x="479" y="521"/>
                  <a:pt x="474" y="489"/>
                  <a:pt x="470" y="455"/>
                </a:cubicBezTo>
                <a:lnTo>
                  <a:pt x="470" y="455"/>
                </a:lnTo>
                <a:cubicBezTo>
                  <a:pt x="482" y="447"/>
                  <a:pt x="494" y="437"/>
                  <a:pt x="506" y="429"/>
                </a:cubicBezTo>
                <a:lnTo>
                  <a:pt x="506" y="429"/>
                </a:lnTo>
                <a:cubicBezTo>
                  <a:pt x="523" y="416"/>
                  <a:pt x="540" y="403"/>
                  <a:pt x="556" y="390"/>
                </a:cubicBezTo>
                <a:lnTo>
                  <a:pt x="556" y="390"/>
                </a:lnTo>
                <a:cubicBezTo>
                  <a:pt x="564" y="383"/>
                  <a:pt x="572" y="377"/>
                  <a:pt x="581" y="370"/>
                </a:cubicBezTo>
                <a:lnTo>
                  <a:pt x="581" y="370"/>
                </a:lnTo>
                <a:cubicBezTo>
                  <a:pt x="590" y="363"/>
                  <a:pt x="599" y="355"/>
                  <a:pt x="606" y="347"/>
                </a:cubicBezTo>
                <a:lnTo>
                  <a:pt x="606" y="347"/>
                </a:lnTo>
                <a:cubicBezTo>
                  <a:pt x="615" y="338"/>
                  <a:pt x="619" y="326"/>
                  <a:pt x="619" y="314"/>
                </a:cubicBezTo>
                <a:lnTo>
                  <a:pt x="619" y="314"/>
                </a:lnTo>
                <a:cubicBezTo>
                  <a:pt x="619" y="298"/>
                  <a:pt x="607" y="289"/>
                  <a:pt x="593" y="285"/>
                </a:cubicBezTo>
                <a:lnTo>
                  <a:pt x="593" y="285"/>
                </a:lnTo>
                <a:cubicBezTo>
                  <a:pt x="586" y="282"/>
                  <a:pt x="578" y="282"/>
                  <a:pt x="570" y="281"/>
                </a:cubicBezTo>
                <a:lnTo>
                  <a:pt x="570" y="281"/>
                </a:lnTo>
                <a:cubicBezTo>
                  <a:pt x="566" y="280"/>
                  <a:pt x="562" y="280"/>
                  <a:pt x="558" y="280"/>
                </a:cubicBezTo>
                <a:lnTo>
                  <a:pt x="558" y="280"/>
                </a:lnTo>
                <a:cubicBezTo>
                  <a:pt x="551" y="279"/>
                  <a:pt x="543" y="278"/>
                  <a:pt x="535" y="277"/>
                </a:cubicBezTo>
                <a:lnTo>
                  <a:pt x="535" y="277"/>
                </a:lnTo>
                <a:cubicBezTo>
                  <a:pt x="506" y="273"/>
                  <a:pt x="477" y="268"/>
                  <a:pt x="447" y="263"/>
                </a:cubicBezTo>
                <a:lnTo>
                  <a:pt x="447" y="263"/>
                </a:lnTo>
                <a:cubicBezTo>
                  <a:pt x="445" y="244"/>
                  <a:pt x="442" y="224"/>
                  <a:pt x="440" y="205"/>
                </a:cubicBezTo>
                <a:lnTo>
                  <a:pt x="440" y="205"/>
                </a:lnTo>
                <a:cubicBezTo>
                  <a:pt x="436" y="162"/>
                  <a:pt x="431" y="119"/>
                  <a:pt x="426" y="77"/>
                </a:cubicBezTo>
                <a:lnTo>
                  <a:pt x="426" y="77"/>
                </a:lnTo>
                <a:cubicBezTo>
                  <a:pt x="424" y="63"/>
                  <a:pt x="422" y="49"/>
                  <a:pt x="420" y="35"/>
                </a:cubicBezTo>
                <a:lnTo>
                  <a:pt x="420" y="35"/>
                </a:lnTo>
                <a:cubicBezTo>
                  <a:pt x="419" y="31"/>
                  <a:pt x="417" y="27"/>
                  <a:pt x="416" y="23"/>
                </a:cubicBezTo>
                <a:lnTo>
                  <a:pt x="416" y="23"/>
                </a:lnTo>
                <a:cubicBezTo>
                  <a:pt x="414" y="17"/>
                  <a:pt x="411" y="13"/>
                  <a:pt x="407" y="8"/>
                </a:cubicBezTo>
                <a:lnTo>
                  <a:pt x="407" y="8"/>
                </a:lnTo>
                <a:cubicBezTo>
                  <a:pt x="403" y="3"/>
                  <a:pt x="394" y="0"/>
                  <a:pt x="388" y="0"/>
                </a:cubicBezTo>
                <a:lnTo>
                  <a:pt x="388" y="0"/>
                </a:lnTo>
                <a:cubicBezTo>
                  <a:pt x="387" y="0"/>
                  <a:pt x="387" y="0"/>
                  <a:pt x="387" y="0"/>
                </a:cubicBezTo>
                <a:lnTo>
                  <a:pt x="323" y="2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7FD288E0-1364-43EA-940C-32070666C791}"/>
              </a:ext>
            </a:extLst>
          </p:cNvPr>
          <p:cNvSpPr>
            <a:spLocks noChangeArrowheads="1"/>
          </p:cNvSpPr>
          <p:nvPr/>
        </p:nvSpPr>
        <p:spPr bwMode="auto">
          <a:xfrm rot="4968035">
            <a:off x="2610037" y="1581765"/>
            <a:ext cx="1358900" cy="2425700"/>
          </a:xfrm>
          <a:custGeom>
            <a:avLst/>
            <a:gdLst>
              <a:gd name="T0" fmla="*/ 1400 w 2831"/>
              <a:gd name="T1" fmla="*/ 55 h 5053"/>
              <a:gd name="T2" fmla="*/ 1365 w 2831"/>
              <a:gd name="T3" fmla="*/ 131 h 5053"/>
              <a:gd name="T4" fmla="*/ 996 w 2831"/>
              <a:gd name="T5" fmla="*/ 592 h 5053"/>
              <a:gd name="T6" fmla="*/ 787 w 2831"/>
              <a:gd name="T7" fmla="*/ 828 h 5053"/>
              <a:gd name="T8" fmla="*/ 387 w 2831"/>
              <a:gd name="T9" fmla="*/ 1280 h 5053"/>
              <a:gd name="T10" fmla="*/ 262 w 2831"/>
              <a:gd name="T11" fmla="*/ 1245 h 5053"/>
              <a:gd name="T12" fmla="*/ 150 w 2831"/>
              <a:gd name="T13" fmla="*/ 1464 h 5053"/>
              <a:gd name="T14" fmla="*/ 250 w 2831"/>
              <a:gd name="T15" fmla="*/ 1544 h 5053"/>
              <a:gd name="T16" fmla="*/ 609 w 2831"/>
              <a:gd name="T17" fmla="*/ 1748 h 5053"/>
              <a:gd name="T18" fmla="*/ 1117 w 2831"/>
              <a:gd name="T19" fmla="*/ 2220 h 5053"/>
              <a:gd name="T20" fmla="*/ 1475 w 2831"/>
              <a:gd name="T21" fmla="*/ 2574 h 5053"/>
              <a:gd name="T22" fmla="*/ 1506 w 2831"/>
              <a:gd name="T23" fmla="*/ 2707 h 5053"/>
              <a:gd name="T24" fmla="*/ 1567 w 2831"/>
              <a:gd name="T25" fmla="*/ 2911 h 5053"/>
              <a:gd name="T26" fmla="*/ 1488 w 2831"/>
              <a:gd name="T27" fmla="*/ 3342 h 5053"/>
              <a:gd name="T28" fmla="*/ 1385 w 2831"/>
              <a:gd name="T29" fmla="*/ 3761 h 5053"/>
              <a:gd name="T30" fmla="*/ 1298 w 2831"/>
              <a:gd name="T31" fmla="*/ 4102 h 5053"/>
              <a:gd name="T32" fmla="*/ 1170 w 2831"/>
              <a:gd name="T33" fmla="*/ 4210 h 5053"/>
              <a:gd name="T34" fmla="*/ 1021 w 2831"/>
              <a:gd name="T35" fmla="*/ 4420 h 5053"/>
              <a:gd name="T36" fmla="*/ 642 w 2831"/>
              <a:gd name="T37" fmla="*/ 4611 h 5053"/>
              <a:gd name="T38" fmla="*/ 355 w 2831"/>
              <a:gd name="T39" fmla="*/ 4783 h 5053"/>
              <a:gd name="T40" fmla="*/ 223 w 2831"/>
              <a:gd name="T41" fmla="*/ 4795 h 5053"/>
              <a:gd name="T42" fmla="*/ 113 w 2831"/>
              <a:gd name="T43" fmla="*/ 4741 h 5053"/>
              <a:gd name="T44" fmla="*/ 1 w 2831"/>
              <a:gd name="T45" fmla="*/ 4893 h 5053"/>
              <a:gd name="T46" fmla="*/ 99 w 2831"/>
              <a:gd name="T47" fmla="*/ 5046 h 5053"/>
              <a:gd name="T48" fmla="*/ 274 w 2831"/>
              <a:gd name="T49" fmla="*/ 4912 h 5053"/>
              <a:gd name="T50" fmla="*/ 435 w 2831"/>
              <a:gd name="T51" fmla="*/ 4800 h 5053"/>
              <a:gd name="T52" fmla="*/ 658 w 2831"/>
              <a:gd name="T53" fmla="*/ 4667 h 5053"/>
              <a:gd name="T54" fmla="*/ 1222 w 2831"/>
              <a:gd name="T55" fmla="*/ 4376 h 5053"/>
              <a:gd name="T56" fmla="*/ 1434 w 2831"/>
              <a:gd name="T57" fmla="*/ 4249 h 5053"/>
              <a:gd name="T58" fmla="*/ 1394 w 2831"/>
              <a:gd name="T59" fmla="*/ 4104 h 5053"/>
              <a:gd name="T60" fmla="*/ 1460 w 2831"/>
              <a:gd name="T61" fmla="*/ 3707 h 5053"/>
              <a:gd name="T62" fmla="*/ 1511 w 2831"/>
              <a:gd name="T63" fmla="*/ 3506 h 5053"/>
              <a:gd name="T64" fmla="*/ 1646 w 2831"/>
              <a:gd name="T65" fmla="*/ 2790 h 5053"/>
              <a:gd name="T66" fmla="*/ 1768 w 2831"/>
              <a:gd name="T67" fmla="*/ 2703 h 5053"/>
              <a:gd name="T68" fmla="*/ 1889 w 2831"/>
              <a:gd name="T69" fmla="*/ 2488 h 5053"/>
              <a:gd name="T70" fmla="*/ 2140 w 2831"/>
              <a:gd name="T71" fmla="*/ 2128 h 5053"/>
              <a:gd name="T72" fmla="*/ 2417 w 2831"/>
              <a:gd name="T73" fmla="*/ 1723 h 5053"/>
              <a:gd name="T74" fmla="*/ 2511 w 2831"/>
              <a:gd name="T75" fmla="*/ 1599 h 5053"/>
              <a:gd name="T76" fmla="*/ 2699 w 2831"/>
              <a:gd name="T77" fmla="*/ 1485 h 5053"/>
              <a:gd name="T78" fmla="*/ 2818 w 2831"/>
              <a:gd name="T79" fmla="*/ 1299 h 5053"/>
              <a:gd name="T80" fmla="*/ 2716 w 2831"/>
              <a:gd name="T81" fmla="*/ 1237 h 5053"/>
              <a:gd name="T82" fmla="*/ 2648 w 2831"/>
              <a:gd name="T83" fmla="*/ 1234 h 5053"/>
              <a:gd name="T84" fmla="*/ 2568 w 2831"/>
              <a:gd name="T85" fmla="*/ 1423 h 5053"/>
              <a:gd name="T86" fmla="*/ 2451 w 2831"/>
              <a:gd name="T87" fmla="*/ 1583 h 5053"/>
              <a:gd name="T88" fmla="*/ 2340 w 2831"/>
              <a:gd name="T89" fmla="*/ 1732 h 5053"/>
              <a:gd name="T90" fmla="*/ 1909 w 2831"/>
              <a:gd name="T91" fmla="*/ 2362 h 5053"/>
              <a:gd name="T92" fmla="*/ 1806 w 2831"/>
              <a:gd name="T93" fmla="*/ 2508 h 5053"/>
              <a:gd name="T94" fmla="*/ 1635 w 2831"/>
              <a:gd name="T95" fmla="*/ 2487 h 5053"/>
              <a:gd name="T96" fmla="*/ 1564 w 2831"/>
              <a:gd name="T97" fmla="*/ 2514 h 5053"/>
              <a:gd name="T98" fmla="*/ 1437 w 2831"/>
              <a:gd name="T99" fmla="*/ 2462 h 5053"/>
              <a:gd name="T100" fmla="*/ 838 w 2831"/>
              <a:gd name="T101" fmla="*/ 1874 h 5053"/>
              <a:gd name="T102" fmla="*/ 432 w 2831"/>
              <a:gd name="T103" fmla="*/ 1500 h 5053"/>
              <a:gd name="T104" fmla="*/ 439 w 2831"/>
              <a:gd name="T105" fmla="*/ 1312 h 5053"/>
              <a:gd name="T106" fmla="*/ 847 w 2831"/>
              <a:gd name="T107" fmla="*/ 848 h 5053"/>
              <a:gd name="T108" fmla="*/ 1143 w 2831"/>
              <a:gd name="T109" fmla="*/ 523 h 5053"/>
              <a:gd name="T110" fmla="*/ 1420 w 2831"/>
              <a:gd name="T111" fmla="*/ 253 h 5053"/>
              <a:gd name="T112" fmla="*/ 1590 w 2831"/>
              <a:gd name="T113" fmla="*/ 191 h 5053"/>
              <a:gd name="T114" fmla="*/ 1498 w 2831"/>
              <a:gd name="T115" fmla="*/ 1 h 5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31" h="5053">
                <a:moveTo>
                  <a:pt x="1482" y="0"/>
                </a:moveTo>
                <a:lnTo>
                  <a:pt x="1482" y="0"/>
                </a:lnTo>
                <a:cubicBezTo>
                  <a:pt x="1475" y="0"/>
                  <a:pt x="1468" y="1"/>
                  <a:pt x="1460" y="3"/>
                </a:cubicBezTo>
                <a:lnTo>
                  <a:pt x="1460" y="3"/>
                </a:lnTo>
                <a:cubicBezTo>
                  <a:pt x="1445" y="6"/>
                  <a:pt x="1432" y="16"/>
                  <a:pt x="1424" y="23"/>
                </a:cubicBezTo>
                <a:lnTo>
                  <a:pt x="1424" y="23"/>
                </a:lnTo>
                <a:cubicBezTo>
                  <a:pt x="1420" y="27"/>
                  <a:pt x="1418" y="30"/>
                  <a:pt x="1414" y="34"/>
                </a:cubicBezTo>
                <a:lnTo>
                  <a:pt x="1414" y="34"/>
                </a:lnTo>
                <a:cubicBezTo>
                  <a:pt x="1408" y="41"/>
                  <a:pt x="1404" y="48"/>
                  <a:pt x="1400" y="55"/>
                </a:cubicBezTo>
                <a:lnTo>
                  <a:pt x="1400" y="55"/>
                </a:lnTo>
                <a:cubicBezTo>
                  <a:pt x="1398" y="60"/>
                  <a:pt x="1395" y="65"/>
                  <a:pt x="1394" y="71"/>
                </a:cubicBezTo>
                <a:lnTo>
                  <a:pt x="1394" y="71"/>
                </a:lnTo>
                <a:cubicBezTo>
                  <a:pt x="1383" y="77"/>
                  <a:pt x="1379" y="83"/>
                  <a:pt x="1377" y="90"/>
                </a:cubicBezTo>
                <a:lnTo>
                  <a:pt x="1377" y="90"/>
                </a:lnTo>
                <a:cubicBezTo>
                  <a:pt x="1375" y="94"/>
                  <a:pt x="1373" y="100"/>
                  <a:pt x="1371" y="104"/>
                </a:cubicBezTo>
                <a:lnTo>
                  <a:pt x="1371" y="104"/>
                </a:lnTo>
                <a:cubicBezTo>
                  <a:pt x="1367" y="116"/>
                  <a:pt x="1366" y="123"/>
                  <a:pt x="1365" y="131"/>
                </a:cubicBezTo>
                <a:lnTo>
                  <a:pt x="1365" y="131"/>
                </a:lnTo>
                <a:cubicBezTo>
                  <a:pt x="1363" y="148"/>
                  <a:pt x="1364" y="163"/>
                  <a:pt x="1369" y="181"/>
                </a:cubicBezTo>
                <a:lnTo>
                  <a:pt x="1344" y="209"/>
                </a:lnTo>
                <a:lnTo>
                  <a:pt x="1344" y="209"/>
                </a:lnTo>
                <a:cubicBezTo>
                  <a:pt x="1295" y="265"/>
                  <a:pt x="1246" y="321"/>
                  <a:pt x="1196" y="377"/>
                </a:cubicBezTo>
                <a:lnTo>
                  <a:pt x="1196" y="377"/>
                </a:lnTo>
                <a:cubicBezTo>
                  <a:pt x="1143" y="437"/>
                  <a:pt x="1089" y="495"/>
                  <a:pt x="1031" y="556"/>
                </a:cubicBezTo>
                <a:lnTo>
                  <a:pt x="1026" y="560"/>
                </a:lnTo>
                <a:lnTo>
                  <a:pt x="1004" y="583"/>
                </a:lnTo>
                <a:lnTo>
                  <a:pt x="996" y="592"/>
                </a:lnTo>
                <a:lnTo>
                  <a:pt x="996" y="592"/>
                </a:lnTo>
                <a:cubicBezTo>
                  <a:pt x="981" y="608"/>
                  <a:pt x="965" y="624"/>
                  <a:pt x="950" y="640"/>
                </a:cubicBezTo>
                <a:lnTo>
                  <a:pt x="927" y="666"/>
                </a:lnTo>
                <a:lnTo>
                  <a:pt x="903" y="691"/>
                </a:lnTo>
                <a:lnTo>
                  <a:pt x="903" y="691"/>
                </a:lnTo>
                <a:cubicBezTo>
                  <a:pt x="894" y="701"/>
                  <a:pt x="884" y="712"/>
                  <a:pt x="874" y="724"/>
                </a:cubicBezTo>
                <a:lnTo>
                  <a:pt x="859" y="741"/>
                </a:lnTo>
                <a:lnTo>
                  <a:pt x="859" y="741"/>
                </a:lnTo>
                <a:cubicBezTo>
                  <a:pt x="834" y="770"/>
                  <a:pt x="810" y="798"/>
                  <a:pt x="787" y="828"/>
                </a:cubicBezTo>
                <a:lnTo>
                  <a:pt x="782" y="833"/>
                </a:lnTo>
                <a:lnTo>
                  <a:pt x="782" y="833"/>
                </a:lnTo>
                <a:cubicBezTo>
                  <a:pt x="759" y="862"/>
                  <a:pt x="735" y="891"/>
                  <a:pt x="710" y="919"/>
                </a:cubicBezTo>
                <a:lnTo>
                  <a:pt x="710" y="919"/>
                </a:lnTo>
                <a:cubicBezTo>
                  <a:pt x="683" y="949"/>
                  <a:pt x="657" y="979"/>
                  <a:pt x="629" y="1009"/>
                </a:cubicBezTo>
                <a:lnTo>
                  <a:pt x="593" y="1046"/>
                </a:lnTo>
                <a:lnTo>
                  <a:pt x="539" y="1103"/>
                </a:lnTo>
                <a:lnTo>
                  <a:pt x="539" y="1103"/>
                </a:lnTo>
                <a:cubicBezTo>
                  <a:pt x="488" y="1155"/>
                  <a:pt x="445" y="1208"/>
                  <a:pt x="387" y="1280"/>
                </a:cubicBezTo>
                <a:lnTo>
                  <a:pt x="385" y="1275"/>
                </a:lnTo>
                <a:lnTo>
                  <a:pt x="385" y="1275"/>
                </a:lnTo>
                <a:cubicBezTo>
                  <a:pt x="376" y="1267"/>
                  <a:pt x="367" y="1261"/>
                  <a:pt x="359" y="1257"/>
                </a:cubicBezTo>
                <a:lnTo>
                  <a:pt x="359" y="1257"/>
                </a:lnTo>
                <a:cubicBezTo>
                  <a:pt x="343" y="1248"/>
                  <a:pt x="322" y="1244"/>
                  <a:pt x="294" y="1243"/>
                </a:cubicBezTo>
                <a:lnTo>
                  <a:pt x="294" y="1243"/>
                </a:lnTo>
                <a:cubicBezTo>
                  <a:pt x="284" y="1243"/>
                  <a:pt x="276" y="1244"/>
                  <a:pt x="269" y="1244"/>
                </a:cubicBezTo>
                <a:lnTo>
                  <a:pt x="262" y="1245"/>
                </a:lnTo>
                <a:lnTo>
                  <a:pt x="262" y="1245"/>
                </a:lnTo>
                <a:cubicBezTo>
                  <a:pt x="251" y="1245"/>
                  <a:pt x="240" y="1247"/>
                  <a:pt x="228" y="1249"/>
                </a:cubicBezTo>
                <a:lnTo>
                  <a:pt x="228" y="1249"/>
                </a:lnTo>
                <a:cubicBezTo>
                  <a:pt x="207" y="1255"/>
                  <a:pt x="188" y="1267"/>
                  <a:pt x="173" y="1285"/>
                </a:cubicBezTo>
                <a:lnTo>
                  <a:pt x="173" y="1285"/>
                </a:lnTo>
                <a:cubicBezTo>
                  <a:pt x="160" y="1302"/>
                  <a:pt x="149" y="1320"/>
                  <a:pt x="143" y="1340"/>
                </a:cubicBezTo>
                <a:lnTo>
                  <a:pt x="143" y="1340"/>
                </a:lnTo>
                <a:cubicBezTo>
                  <a:pt x="135" y="1359"/>
                  <a:pt x="133" y="1381"/>
                  <a:pt x="135" y="1407"/>
                </a:cubicBezTo>
                <a:lnTo>
                  <a:pt x="135" y="1407"/>
                </a:lnTo>
                <a:cubicBezTo>
                  <a:pt x="136" y="1427"/>
                  <a:pt x="141" y="1446"/>
                  <a:pt x="150" y="1464"/>
                </a:cubicBezTo>
                <a:lnTo>
                  <a:pt x="150" y="1464"/>
                </a:lnTo>
                <a:cubicBezTo>
                  <a:pt x="154" y="1473"/>
                  <a:pt x="161" y="1481"/>
                  <a:pt x="165" y="1486"/>
                </a:cubicBezTo>
                <a:lnTo>
                  <a:pt x="165" y="1486"/>
                </a:lnTo>
                <a:cubicBezTo>
                  <a:pt x="176" y="1500"/>
                  <a:pt x="188" y="1509"/>
                  <a:pt x="195" y="1514"/>
                </a:cubicBezTo>
                <a:lnTo>
                  <a:pt x="195" y="1514"/>
                </a:lnTo>
                <a:cubicBezTo>
                  <a:pt x="205" y="1521"/>
                  <a:pt x="214" y="1527"/>
                  <a:pt x="223" y="1531"/>
                </a:cubicBezTo>
                <a:lnTo>
                  <a:pt x="223" y="1531"/>
                </a:lnTo>
                <a:cubicBezTo>
                  <a:pt x="232" y="1536"/>
                  <a:pt x="241" y="1541"/>
                  <a:pt x="250" y="1544"/>
                </a:cubicBezTo>
                <a:lnTo>
                  <a:pt x="250" y="1544"/>
                </a:lnTo>
                <a:cubicBezTo>
                  <a:pt x="267" y="1551"/>
                  <a:pt x="288" y="1554"/>
                  <a:pt x="315" y="1554"/>
                </a:cubicBezTo>
                <a:lnTo>
                  <a:pt x="315" y="1554"/>
                </a:lnTo>
                <a:cubicBezTo>
                  <a:pt x="326" y="1554"/>
                  <a:pt x="337" y="1552"/>
                  <a:pt x="349" y="1550"/>
                </a:cubicBezTo>
                <a:lnTo>
                  <a:pt x="349" y="1550"/>
                </a:lnTo>
                <a:cubicBezTo>
                  <a:pt x="360" y="1548"/>
                  <a:pt x="371" y="1543"/>
                  <a:pt x="379" y="1540"/>
                </a:cubicBezTo>
                <a:lnTo>
                  <a:pt x="379" y="1540"/>
                </a:lnTo>
                <a:cubicBezTo>
                  <a:pt x="443" y="1597"/>
                  <a:pt x="507" y="1655"/>
                  <a:pt x="572" y="1714"/>
                </a:cubicBezTo>
                <a:lnTo>
                  <a:pt x="609" y="1748"/>
                </a:lnTo>
                <a:lnTo>
                  <a:pt x="609" y="1748"/>
                </a:lnTo>
                <a:cubicBezTo>
                  <a:pt x="659" y="1793"/>
                  <a:pt x="709" y="1838"/>
                  <a:pt x="760" y="1883"/>
                </a:cubicBezTo>
                <a:lnTo>
                  <a:pt x="791" y="1911"/>
                </a:lnTo>
                <a:lnTo>
                  <a:pt x="811" y="1929"/>
                </a:lnTo>
                <a:lnTo>
                  <a:pt x="856" y="1968"/>
                </a:lnTo>
                <a:lnTo>
                  <a:pt x="856" y="1968"/>
                </a:lnTo>
                <a:cubicBezTo>
                  <a:pt x="881" y="1990"/>
                  <a:pt x="905" y="2013"/>
                  <a:pt x="930" y="2036"/>
                </a:cubicBezTo>
                <a:lnTo>
                  <a:pt x="941" y="2047"/>
                </a:lnTo>
                <a:lnTo>
                  <a:pt x="941" y="2047"/>
                </a:lnTo>
                <a:cubicBezTo>
                  <a:pt x="994" y="2096"/>
                  <a:pt x="1051" y="2153"/>
                  <a:pt x="1117" y="2220"/>
                </a:cubicBezTo>
                <a:lnTo>
                  <a:pt x="1117" y="2220"/>
                </a:lnTo>
                <a:cubicBezTo>
                  <a:pt x="1146" y="2250"/>
                  <a:pt x="1175" y="2280"/>
                  <a:pt x="1204" y="2310"/>
                </a:cubicBezTo>
                <a:lnTo>
                  <a:pt x="1214" y="2321"/>
                </a:lnTo>
                <a:lnTo>
                  <a:pt x="1214" y="2321"/>
                </a:lnTo>
                <a:cubicBezTo>
                  <a:pt x="1290" y="2400"/>
                  <a:pt x="1367" y="2481"/>
                  <a:pt x="1451" y="2554"/>
                </a:cubicBezTo>
                <a:lnTo>
                  <a:pt x="1463" y="2564"/>
                </a:lnTo>
                <a:lnTo>
                  <a:pt x="1470" y="2570"/>
                </a:lnTo>
                <a:lnTo>
                  <a:pt x="1475" y="2574"/>
                </a:lnTo>
                <a:lnTo>
                  <a:pt x="1475" y="2574"/>
                </a:lnTo>
                <a:cubicBezTo>
                  <a:pt x="1479" y="2577"/>
                  <a:pt x="1483" y="2581"/>
                  <a:pt x="1486" y="2584"/>
                </a:cubicBezTo>
                <a:lnTo>
                  <a:pt x="1486" y="2584"/>
                </a:lnTo>
                <a:cubicBezTo>
                  <a:pt x="1492" y="2589"/>
                  <a:pt x="1500" y="2592"/>
                  <a:pt x="1508" y="2592"/>
                </a:cubicBezTo>
                <a:lnTo>
                  <a:pt x="1508" y="2592"/>
                </a:lnTo>
                <a:cubicBezTo>
                  <a:pt x="1505" y="2596"/>
                  <a:pt x="1503" y="2603"/>
                  <a:pt x="1500" y="2608"/>
                </a:cubicBezTo>
                <a:lnTo>
                  <a:pt x="1500" y="2608"/>
                </a:lnTo>
                <a:cubicBezTo>
                  <a:pt x="1494" y="2631"/>
                  <a:pt x="1493" y="2654"/>
                  <a:pt x="1498" y="2680"/>
                </a:cubicBezTo>
                <a:lnTo>
                  <a:pt x="1498" y="2680"/>
                </a:lnTo>
                <a:cubicBezTo>
                  <a:pt x="1499" y="2688"/>
                  <a:pt x="1502" y="2697"/>
                  <a:pt x="1506" y="2707"/>
                </a:cubicBezTo>
                <a:lnTo>
                  <a:pt x="1506" y="2707"/>
                </a:lnTo>
                <a:cubicBezTo>
                  <a:pt x="1511" y="2717"/>
                  <a:pt x="1518" y="2727"/>
                  <a:pt x="1525" y="2735"/>
                </a:cubicBezTo>
                <a:lnTo>
                  <a:pt x="1525" y="2735"/>
                </a:lnTo>
                <a:cubicBezTo>
                  <a:pt x="1539" y="2752"/>
                  <a:pt x="1558" y="2766"/>
                  <a:pt x="1577" y="2775"/>
                </a:cubicBezTo>
                <a:lnTo>
                  <a:pt x="1577" y="2775"/>
                </a:lnTo>
                <a:cubicBezTo>
                  <a:pt x="1581" y="2777"/>
                  <a:pt x="1586" y="2779"/>
                  <a:pt x="1590" y="2781"/>
                </a:cubicBezTo>
                <a:lnTo>
                  <a:pt x="1587" y="2796"/>
                </a:lnTo>
                <a:lnTo>
                  <a:pt x="1587" y="2796"/>
                </a:lnTo>
                <a:cubicBezTo>
                  <a:pt x="1580" y="2835"/>
                  <a:pt x="1574" y="2873"/>
                  <a:pt x="1567" y="2911"/>
                </a:cubicBezTo>
                <a:lnTo>
                  <a:pt x="1561" y="2949"/>
                </a:lnTo>
                <a:lnTo>
                  <a:pt x="1561" y="2949"/>
                </a:lnTo>
                <a:cubicBezTo>
                  <a:pt x="1556" y="2974"/>
                  <a:pt x="1552" y="3001"/>
                  <a:pt x="1548" y="3027"/>
                </a:cubicBezTo>
                <a:lnTo>
                  <a:pt x="1533" y="3104"/>
                </a:lnTo>
                <a:lnTo>
                  <a:pt x="1521" y="3167"/>
                </a:lnTo>
                <a:lnTo>
                  <a:pt x="1517" y="3192"/>
                </a:lnTo>
                <a:lnTo>
                  <a:pt x="1517" y="3192"/>
                </a:lnTo>
                <a:cubicBezTo>
                  <a:pt x="1512" y="3216"/>
                  <a:pt x="1508" y="3242"/>
                  <a:pt x="1503" y="3266"/>
                </a:cubicBezTo>
                <a:lnTo>
                  <a:pt x="1488" y="3342"/>
                </a:lnTo>
                <a:lnTo>
                  <a:pt x="1472" y="3418"/>
                </a:lnTo>
                <a:lnTo>
                  <a:pt x="1472" y="3418"/>
                </a:lnTo>
                <a:cubicBezTo>
                  <a:pt x="1466" y="3449"/>
                  <a:pt x="1459" y="3480"/>
                  <a:pt x="1452" y="3511"/>
                </a:cubicBezTo>
                <a:lnTo>
                  <a:pt x="1448" y="3529"/>
                </a:lnTo>
                <a:lnTo>
                  <a:pt x="1448" y="3529"/>
                </a:lnTo>
                <a:cubicBezTo>
                  <a:pt x="1435" y="3590"/>
                  <a:pt x="1416" y="3654"/>
                  <a:pt x="1401" y="3705"/>
                </a:cubicBezTo>
                <a:lnTo>
                  <a:pt x="1396" y="3724"/>
                </a:lnTo>
                <a:lnTo>
                  <a:pt x="1396" y="3724"/>
                </a:lnTo>
                <a:cubicBezTo>
                  <a:pt x="1392" y="3736"/>
                  <a:pt x="1388" y="3749"/>
                  <a:pt x="1385" y="3761"/>
                </a:cubicBezTo>
                <a:lnTo>
                  <a:pt x="1385" y="3761"/>
                </a:lnTo>
                <a:cubicBezTo>
                  <a:pt x="1378" y="3784"/>
                  <a:pt x="1372" y="3807"/>
                  <a:pt x="1366" y="3830"/>
                </a:cubicBezTo>
                <a:lnTo>
                  <a:pt x="1359" y="3855"/>
                </a:lnTo>
                <a:lnTo>
                  <a:pt x="1344" y="3913"/>
                </a:lnTo>
                <a:lnTo>
                  <a:pt x="1344" y="3913"/>
                </a:lnTo>
                <a:cubicBezTo>
                  <a:pt x="1329" y="3966"/>
                  <a:pt x="1313" y="4023"/>
                  <a:pt x="1303" y="4082"/>
                </a:cubicBezTo>
                <a:lnTo>
                  <a:pt x="1303" y="4082"/>
                </a:lnTo>
                <a:cubicBezTo>
                  <a:pt x="1302" y="4090"/>
                  <a:pt x="1303" y="4097"/>
                  <a:pt x="1305" y="4103"/>
                </a:cubicBezTo>
                <a:lnTo>
                  <a:pt x="1298" y="4102"/>
                </a:lnTo>
                <a:lnTo>
                  <a:pt x="1298" y="4102"/>
                </a:lnTo>
                <a:lnTo>
                  <a:pt x="1298" y="4102"/>
                </a:lnTo>
                <a:cubicBezTo>
                  <a:pt x="1292" y="4102"/>
                  <a:pt x="1286" y="4102"/>
                  <a:pt x="1279" y="4103"/>
                </a:cubicBezTo>
                <a:lnTo>
                  <a:pt x="1279" y="4103"/>
                </a:lnTo>
                <a:cubicBezTo>
                  <a:pt x="1271" y="4103"/>
                  <a:pt x="1263" y="4104"/>
                  <a:pt x="1255" y="4107"/>
                </a:cubicBezTo>
                <a:lnTo>
                  <a:pt x="1255" y="4107"/>
                </a:lnTo>
                <a:cubicBezTo>
                  <a:pt x="1247" y="4109"/>
                  <a:pt x="1238" y="4113"/>
                  <a:pt x="1228" y="4119"/>
                </a:cubicBezTo>
                <a:lnTo>
                  <a:pt x="1228" y="4119"/>
                </a:lnTo>
                <a:cubicBezTo>
                  <a:pt x="1202" y="4137"/>
                  <a:pt x="1182" y="4167"/>
                  <a:pt x="1170" y="4210"/>
                </a:cubicBezTo>
                <a:lnTo>
                  <a:pt x="1170" y="4210"/>
                </a:lnTo>
                <a:cubicBezTo>
                  <a:pt x="1165" y="4227"/>
                  <a:pt x="1164" y="4247"/>
                  <a:pt x="1167" y="4265"/>
                </a:cubicBezTo>
                <a:lnTo>
                  <a:pt x="1167" y="4265"/>
                </a:lnTo>
                <a:cubicBezTo>
                  <a:pt x="1170" y="4284"/>
                  <a:pt x="1176" y="4301"/>
                  <a:pt x="1186" y="4319"/>
                </a:cubicBezTo>
                <a:lnTo>
                  <a:pt x="1186" y="4319"/>
                </a:lnTo>
                <a:cubicBezTo>
                  <a:pt x="1188" y="4322"/>
                  <a:pt x="1190" y="4325"/>
                  <a:pt x="1193" y="4329"/>
                </a:cubicBezTo>
                <a:lnTo>
                  <a:pt x="1193" y="4329"/>
                </a:lnTo>
                <a:cubicBezTo>
                  <a:pt x="1139" y="4358"/>
                  <a:pt x="1084" y="4387"/>
                  <a:pt x="1030" y="4416"/>
                </a:cubicBezTo>
                <a:lnTo>
                  <a:pt x="1021" y="4420"/>
                </a:lnTo>
                <a:lnTo>
                  <a:pt x="1021" y="4420"/>
                </a:lnTo>
                <a:cubicBezTo>
                  <a:pt x="953" y="4456"/>
                  <a:pt x="883" y="4493"/>
                  <a:pt x="812" y="4527"/>
                </a:cubicBezTo>
                <a:lnTo>
                  <a:pt x="800" y="4534"/>
                </a:lnTo>
                <a:lnTo>
                  <a:pt x="800" y="4534"/>
                </a:lnTo>
                <a:cubicBezTo>
                  <a:pt x="766" y="4550"/>
                  <a:pt x="732" y="4567"/>
                  <a:pt x="698" y="4583"/>
                </a:cubicBezTo>
                <a:lnTo>
                  <a:pt x="688" y="4588"/>
                </a:lnTo>
                <a:lnTo>
                  <a:pt x="659" y="4602"/>
                </a:lnTo>
                <a:lnTo>
                  <a:pt x="659" y="4602"/>
                </a:lnTo>
                <a:cubicBezTo>
                  <a:pt x="652" y="4606"/>
                  <a:pt x="647" y="4608"/>
                  <a:pt x="642" y="4611"/>
                </a:cubicBezTo>
                <a:lnTo>
                  <a:pt x="610" y="4628"/>
                </a:lnTo>
                <a:lnTo>
                  <a:pt x="578" y="4646"/>
                </a:lnTo>
                <a:lnTo>
                  <a:pt x="578" y="4646"/>
                </a:lnTo>
                <a:cubicBezTo>
                  <a:pt x="548" y="4663"/>
                  <a:pt x="518" y="4682"/>
                  <a:pt x="488" y="4700"/>
                </a:cubicBezTo>
                <a:lnTo>
                  <a:pt x="470" y="4711"/>
                </a:lnTo>
                <a:lnTo>
                  <a:pt x="470" y="4711"/>
                </a:lnTo>
                <a:cubicBezTo>
                  <a:pt x="454" y="4721"/>
                  <a:pt x="437" y="4732"/>
                  <a:pt x="420" y="4742"/>
                </a:cubicBezTo>
                <a:lnTo>
                  <a:pt x="381" y="4767"/>
                </a:lnTo>
                <a:lnTo>
                  <a:pt x="355" y="4783"/>
                </a:lnTo>
                <a:lnTo>
                  <a:pt x="311" y="4811"/>
                </a:lnTo>
                <a:lnTo>
                  <a:pt x="302" y="4816"/>
                </a:lnTo>
                <a:lnTo>
                  <a:pt x="278" y="4831"/>
                </a:lnTo>
                <a:lnTo>
                  <a:pt x="278" y="4831"/>
                </a:lnTo>
                <a:cubicBezTo>
                  <a:pt x="271" y="4835"/>
                  <a:pt x="262" y="4840"/>
                  <a:pt x="255" y="4844"/>
                </a:cubicBezTo>
                <a:lnTo>
                  <a:pt x="242" y="4824"/>
                </a:lnTo>
                <a:lnTo>
                  <a:pt x="240" y="4820"/>
                </a:lnTo>
                <a:lnTo>
                  <a:pt x="240" y="4820"/>
                </a:lnTo>
                <a:cubicBezTo>
                  <a:pt x="234" y="4812"/>
                  <a:pt x="229" y="4803"/>
                  <a:pt x="223" y="4795"/>
                </a:cubicBezTo>
                <a:lnTo>
                  <a:pt x="223" y="4795"/>
                </a:lnTo>
                <a:cubicBezTo>
                  <a:pt x="211" y="4778"/>
                  <a:pt x="195" y="4763"/>
                  <a:pt x="175" y="4752"/>
                </a:cubicBezTo>
                <a:lnTo>
                  <a:pt x="175" y="4752"/>
                </a:lnTo>
                <a:cubicBezTo>
                  <a:pt x="167" y="4747"/>
                  <a:pt x="158" y="4743"/>
                  <a:pt x="147" y="4741"/>
                </a:cubicBezTo>
                <a:lnTo>
                  <a:pt x="147" y="4741"/>
                </a:lnTo>
                <a:cubicBezTo>
                  <a:pt x="142" y="4740"/>
                  <a:pt x="137" y="4740"/>
                  <a:pt x="131" y="4740"/>
                </a:cubicBezTo>
                <a:lnTo>
                  <a:pt x="131" y="4740"/>
                </a:lnTo>
                <a:cubicBezTo>
                  <a:pt x="125" y="4740"/>
                  <a:pt x="119" y="4741"/>
                  <a:pt x="113" y="4741"/>
                </a:cubicBezTo>
                <a:lnTo>
                  <a:pt x="113" y="4741"/>
                </a:lnTo>
                <a:cubicBezTo>
                  <a:pt x="101" y="4743"/>
                  <a:pt x="92" y="4745"/>
                  <a:pt x="83" y="4749"/>
                </a:cubicBezTo>
                <a:lnTo>
                  <a:pt x="83" y="4749"/>
                </a:lnTo>
                <a:cubicBezTo>
                  <a:pt x="70" y="4754"/>
                  <a:pt x="59" y="4761"/>
                  <a:pt x="50" y="4769"/>
                </a:cubicBezTo>
                <a:lnTo>
                  <a:pt x="50" y="4769"/>
                </a:lnTo>
                <a:cubicBezTo>
                  <a:pt x="40" y="4778"/>
                  <a:pt x="33" y="4784"/>
                  <a:pt x="28" y="4793"/>
                </a:cubicBezTo>
                <a:lnTo>
                  <a:pt x="28" y="4793"/>
                </a:lnTo>
                <a:cubicBezTo>
                  <a:pt x="22" y="4802"/>
                  <a:pt x="17" y="4812"/>
                  <a:pt x="12" y="4826"/>
                </a:cubicBezTo>
                <a:lnTo>
                  <a:pt x="12" y="4826"/>
                </a:lnTo>
                <a:cubicBezTo>
                  <a:pt x="4" y="4845"/>
                  <a:pt x="0" y="4866"/>
                  <a:pt x="1" y="4893"/>
                </a:cubicBezTo>
                <a:lnTo>
                  <a:pt x="1" y="4893"/>
                </a:lnTo>
                <a:cubicBezTo>
                  <a:pt x="1" y="4912"/>
                  <a:pt x="4" y="4933"/>
                  <a:pt x="10" y="4954"/>
                </a:cubicBezTo>
                <a:lnTo>
                  <a:pt x="10" y="4954"/>
                </a:lnTo>
                <a:cubicBezTo>
                  <a:pt x="15" y="4973"/>
                  <a:pt x="26" y="4991"/>
                  <a:pt x="43" y="5011"/>
                </a:cubicBezTo>
                <a:lnTo>
                  <a:pt x="43" y="5011"/>
                </a:lnTo>
                <a:cubicBezTo>
                  <a:pt x="49" y="5017"/>
                  <a:pt x="57" y="5023"/>
                  <a:pt x="64" y="5028"/>
                </a:cubicBezTo>
                <a:lnTo>
                  <a:pt x="64" y="5028"/>
                </a:lnTo>
                <a:cubicBezTo>
                  <a:pt x="76" y="5037"/>
                  <a:pt x="87" y="5043"/>
                  <a:pt x="99" y="5046"/>
                </a:cubicBezTo>
                <a:lnTo>
                  <a:pt x="99" y="5046"/>
                </a:lnTo>
                <a:cubicBezTo>
                  <a:pt x="107" y="5050"/>
                  <a:pt x="117" y="5052"/>
                  <a:pt x="128" y="5052"/>
                </a:cubicBezTo>
                <a:lnTo>
                  <a:pt x="128" y="5052"/>
                </a:lnTo>
                <a:cubicBezTo>
                  <a:pt x="139" y="5052"/>
                  <a:pt x="150" y="5050"/>
                  <a:pt x="164" y="5047"/>
                </a:cubicBezTo>
                <a:lnTo>
                  <a:pt x="164" y="5047"/>
                </a:lnTo>
                <a:cubicBezTo>
                  <a:pt x="183" y="5043"/>
                  <a:pt x="202" y="5034"/>
                  <a:pt x="220" y="5022"/>
                </a:cubicBezTo>
                <a:lnTo>
                  <a:pt x="220" y="5022"/>
                </a:lnTo>
                <a:cubicBezTo>
                  <a:pt x="236" y="5011"/>
                  <a:pt x="250" y="4995"/>
                  <a:pt x="261" y="4977"/>
                </a:cubicBezTo>
                <a:lnTo>
                  <a:pt x="261" y="4977"/>
                </a:lnTo>
                <a:cubicBezTo>
                  <a:pt x="271" y="4958"/>
                  <a:pt x="276" y="4934"/>
                  <a:pt x="274" y="4912"/>
                </a:cubicBezTo>
                <a:lnTo>
                  <a:pt x="274" y="4912"/>
                </a:lnTo>
                <a:cubicBezTo>
                  <a:pt x="273" y="4909"/>
                  <a:pt x="272" y="4905"/>
                  <a:pt x="272" y="4902"/>
                </a:cubicBezTo>
                <a:lnTo>
                  <a:pt x="272" y="4902"/>
                </a:lnTo>
                <a:cubicBezTo>
                  <a:pt x="286" y="4891"/>
                  <a:pt x="299" y="4883"/>
                  <a:pt x="313" y="4875"/>
                </a:cubicBezTo>
                <a:lnTo>
                  <a:pt x="313" y="4875"/>
                </a:lnTo>
                <a:cubicBezTo>
                  <a:pt x="320" y="4871"/>
                  <a:pt x="327" y="4867"/>
                  <a:pt x="333" y="4863"/>
                </a:cubicBezTo>
                <a:lnTo>
                  <a:pt x="388" y="4829"/>
                </a:lnTo>
                <a:lnTo>
                  <a:pt x="388" y="4829"/>
                </a:lnTo>
                <a:cubicBezTo>
                  <a:pt x="403" y="4820"/>
                  <a:pt x="419" y="4810"/>
                  <a:pt x="435" y="4800"/>
                </a:cubicBezTo>
                <a:lnTo>
                  <a:pt x="435" y="4800"/>
                </a:lnTo>
                <a:cubicBezTo>
                  <a:pt x="453" y="4789"/>
                  <a:pt x="471" y="4777"/>
                  <a:pt x="489" y="4766"/>
                </a:cubicBezTo>
                <a:lnTo>
                  <a:pt x="547" y="4731"/>
                </a:lnTo>
                <a:lnTo>
                  <a:pt x="561" y="4722"/>
                </a:lnTo>
                <a:lnTo>
                  <a:pt x="561" y="4722"/>
                </a:lnTo>
                <a:cubicBezTo>
                  <a:pt x="569" y="4716"/>
                  <a:pt x="579" y="4711"/>
                  <a:pt x="588" y="4705"/>
                </a:cubicBezTo>
                <a:lnTo>
                  <a:pt x="623" y="4686"/>
                </a:lnTo>
                <a:lnTo>
                  <a:pt x="658" y="4667"/>
                </a:lnTo>
                <a:lnTo>
                  <a:pt x="658" y="4667"/>
                </a:lnTo>
                <a:cubicBezTo>
                  <a:pt x="670" y="4660"/>
                  <a:pt x="683" y="4653"/>
                  <a:pt x="697" y="4647"/>
                </a:cubicBezTo>
                <a:lnTo>
                  <a:pt x="697" y="4647"/>
                </a:lnTo>
                <a:cubicBezTo>
                  <a:pt x="728" y="4631"/>
                  <a:pt x="756" y="4618"/>
                  <a:pt x="784" y="4604"/>
                </a:cubicBezTo>
                <a:lnTo>
                  <a:pt x="784" y="4604"/>
                </a:lnTo>
                <a:cubicBezTo>
                  <a:pt x="830" y="4582"/>
                  <a:pt x="874" y="4560"/>
                  <a:pt x="919" y="4537"/>
                </a:cubicBezTo>
                <a:lnTo>
                  <a:pt x="919" y="4537"/>
                </a:lnTo>
                <a:cubicBezTo>
                  <a:pt x="995" y="4498"/>
                  <a:pt x="1071" y="4457"/>
                  <a:pt x="1146" y="4417"/>
                </a:cubicBezTo>
                <a:lnTo>
                  <a:pt x="1146" y="4417"/>
                </a:lnTo>
                <a:cubicBezTo>
                  <a:pt x="1172" y="4404"/>
                  <a:pt x="1197" y="4390"/>
                  <a:pt x="1222" y="4376"/>
                </a:cubicBezTo>
                <a:lnTo>
                  <a:pt x="1238" y="4368"/>
                </a:lnTo>
                <a:lnTo>
                  <a:pt x="1238" y="4368"/>
                </a:lnTo>
                <a:cubicBezTo>
                  <a:pt x="1251" y="4374"/>
                  <a:pt x="1264" y="4378"/>
                  <a:pt x="1277" y="4379"/>
                </a:cubicBezTo>
                <a:lnTo>
                  <a:pt x="1277" y="4379"/>
                </a:lnTo>
                <a:cubicBezTo>
                  <a:pt x="1280" y="4379"/>
                  <a:pt x="1283" y="4379"/>
                  <a:pt x="1286" y="4379"/>
                </a:cubicBezTo>
                <a:lnTo>
                  <a:pt x="1286" y="4379"/>
                </a:lnTo>
                <a:cubicBezTo>
                  <a:pt x="1325" y="4379"/>
                  <a:pt x="1359" y="4356"/>
                  <a:pt x="1375" y="4342"/>
                </a:cubicBezTo>
                <a:lnTo>
                  <a:pt x="1375" y="4342"/>
                </a:lnTo>
                <a:cubicBezTo>
                  <a:pt x="1402" y="4319"/>
                  <a:pt x="1422" y="4287"/>
                  <a:pt x="1434" y="4249"/>
                </a:cubicBezTo>
                <a:lnTo>
                  <a:pt x="1434" y="4249"/>
                </a:lnTo>
                <a:cubicBezTo>
                  <a:pt x="1438" y="4234"/>
                  <a:pt x="1439" y="4217"/>
                  <a:pt x="1439" y="4200"/>
                </a:cubicBezTo>
                <a:lnTo>
                  <a:pt x="1439" y="4200"/>
                </a:lnTo>
                <a:cubicBezTo>
                  <a:pt x="1439" y="4191"/>
                  <a:pt x="1437" y="4182"/>
                  <a:pt x="1435" y="4173"/>
                </a:cubicBezTo>
                <a:lnTo>
                  <a:pt x="1435" y="4173"/>
                </a:lnTo>
                <a:cubicBezTo>
                  <a:pt x="1434" y="4163"/>
                  <a:pt x="1430" y="4154"/>
                  <a:pt x="1426" y="4145"/>
                </a:cubicBezTo>
                <a:lnTo>
                  <a:pt x="1426" y="4145"/>
                </a:lnTo>
                <a:cubicBezTo>
                  <a:pt x="1419" y="4130"/>
                  <a:pt x="1409" y="4117"/>
                  <a:pt x="1394" y="4104"/>
                </a:cubicBezTo>
                <a:lnTo>
                  <a:pt x="1394" y="4104"/>
                </a:lnTo>
                <a:cubicBezTo>
                  <a:pt x="1388" y="4100"/>
                  <a:pt x="1382" y="4096"/>
                  <a:pt x="1377" y="4092"/>
                </a:cubicBezTo>
                <a:lnTo>
                  <a:pt x="1377" y="4092"/>
                </a:lnTo>
                <a:cubicBezTo>
                  <a:pt x="1372" y="4089"/>
                  <a:pt x="1366" y="4086"/>
                  <a:pt x="1360" y="4084"/>
                </a:cubicBezTo>
                <a:lnTo>
                  <a:pt x="1360" y="4084"/>
                </a:lnTo>
                <a:cubicBezTo>
                  <a:pt x="1372" y="4023"/>
                  <a:pt x="1390" y="3959"/>
                  <a:pt x="1404" y="3908"/>
                </a:cubicBezTo>
                <a:lnTo>
                  <a:pt x="1417" y="3861"/>
                </a:lnTo>
                <a:lnTo>
                  <a:pt x="1417" y="3861"/>
                </a:lnTo>
                <a:cubicBezTo>
                  <a:pt x="1428" y="3822"/>
                  <a:pt x="1439" y="3783"/>
                  <a:pt x="1449" y="3743"/>
                </a:cubicBezTo>
                <a:lnTo>
                  <a:pt x="1460" y="3707"/>
                </a:lnTo>
                <a:lnTo>
                  <a:pt x="1461" y="3703"/>
                </a:lnTo>
                <a:lnTo>
                  <a:pt x="1461" y="3703"/>
                </a:lnTo>
                <a:cubicBezTo>
                  <a:pt x="1468" y="3681"/>
                  <a:pt x="1474" y="3658"/>
                  <a:pt x="1480" y="3635"/>
                </a:cubicBezTo>
                <a:lnTo>
                  <a:pt x="1489" y="3601"/>
                </a:lnTo>
                <a:lnTo>
                  <a:pt x="1498" y="3566"/>
                </a:lnTo>
                <a:lnTo>
                  <a:pt x="1498" y="3566"/>
                </a:lnTo>
                <a:cubicBezTo>
                  <a:pt x="1502" y="3554"/>
                  <a:pt x="1505" y="3541"/>
                  <a:pt x="1507" y="3528"/>
                </a:cubicBezTo>
                <a:lnTo>
                  <a:pt x="1511" y="3506"/>
                </a:lnTo>
                <a:lnTo>
                  <a:pt x="1511" y="3506"/>
                </a:lnTo>
                <a:cubicBezTo>
                  <a:pt x="1519" y="3470"/>
                  <a:pt x="1527" y="3434"/>
                  <a:pt x="1535" y="3398"/>
                </a:cubicBezTo>
                <a:lnTo>
                  <a:pt x="1542" y="3359"/>
                </a:lnTo>
                <a:lnTo>
                  <a:pt x="1546" y="3341"/>
                </a:lnTo>
                <a:lnTo>
                  <a:pt x="1546" y="3341"/>
                </a:lnTo>
                <a:cubicBezTo>
                  <a:pt x="1550" y="3319"/>
                  <a:pt x="1555" y="3297"/>
                  <a:pt x="1559" y="3275"/>
                </a:cubicBezTo>
                <a:lnTo>
                  <a:pt x="1571" y="3209"/>
                </a:lnTo>
                <a:lnTo>
                  <a:pt x="1584" y="3142"/>
                </a:lnTo>
                <a:lnTo>
                  <a:pt x="1584" y="3142"/>
                </a:lnTo>
                <a:cubicBezTo>
                  <a:pt x="1606" y="3025"/>
                  <a:pt x="1626" y="2907"/>
                  <a:pt x="1646" y="2790"/>
                </a:cubicBezTo>
                <a:lnTo>
                  <a:pt x="1646" y="2790"/>
                </a:lnTo>
                <a:cubicBezTo>
                  <a:pt x="1647" y="2791"/>
                  <a:pt x="1649" y="2791"/>
                  <a:pt x="1650" y="2791"/>
                </a:cubicBezTo>
                <a:lnTo>
                  <a:pt x="1650" y="2791"/>
                </a:lnTo>
                <a:cubicBezTo>
                  <a:pt x="1668" y="2791"/>
                  <a:pt x="1686" y="2787"/>
                  <a:pt x="1702" y="2779"/>
                </a:cubicBezTo>
                <a:lnTo>
                  <a:pt x="1702" y="2779"/>
                </a:lnTo>
                <a:cubicBezTo>
                  <a:pt x="1716" y="2773"/>
                  <a:pt x="1729" y="2764"/>
                  <a:pt x="1740" y="2751"/>
                </a:cubicBezTo>
                <a:lnTo>
                  <a:pt x="1740" y="2751"/>
                </a:lnTo>
                <a:cubicBezTo>
                  <a:pt x="1753" y="2737"/>
                  <a:pt x="1761" y="2720"/>
                  <a:pt x="1768" y="2703"/>
                </a:cubicBezTo>
                <a:lnTo>
                  <a:pt x="1768" y="2703"/>
                </a:lnTo>
                <a:cubicBezTo>
                  <a:pt x="1772" y="2690"/>
                  <a:pt x="1775" y="2675"/>
                  <a:pt x="1776" y="2658"/>
                </a:cubicBezTo>
                <a:lnTo>
                  <a:pt x="1781" y="2653"/>
                </a:lnTo>
                <a:lnTo>
                  <a:pt x="1785" y="2646"/>
                </a:lnTo>
                <a:lnTo>
                  <a:pt x="1785" y="2646"/>
                </a:lnTo>
                <a:cubicBezTo>
                  <a:pt x="1796" y="2628"/>
                  <a:pt x="1807" y="2610"/>
                  <a:pt x="1819" y="2593"/>
                </a:cubicBezTo>
                <a:lnTo>
                  <a:pt x="1866" y="2521"/>
                </a:lnTo>
                <a:lnTo>
                  <a:pt x="1874" y="2509"/>
                </a:lnTo>
                <a:lnTo>
                  <a:pt x="1874" y="2509"/>
                </a:lnTo>
                <a:cubicBezTo>
                  <a:pt x="1879" y="2502"/>
                  <a:pt x="1884" y="2494"/>
                  <a:pt x="1889" y="2488"/>
                </a:cubicBezTo>
                <a:lnTo>
                  <a:pt x="1911" y="2459"/>
                </a:lnTo>
                <a:lnTo>
                  <a:pt x="1931" y="2430"/>
                </a:lnTo>
                <a:lnTo>
                  <a:pt x="1944" y="2412"/>
                </a:lnTo>
                <a:lnTo>
                  <a:pt x="1944" y="2412"/>
                </a:lnTo>
                <a:cubicBezTo>
                  <a:pt x="1963" y="2386"/>
                  <a:pt x="1982" y="2360"/>
                  <a:pt x="2001" y="2334"/>
                </a:cubicBezTo>
                <a:lnTo>
                  <a:pt x="2001" y="2334"/>
                </a:lnTo>
                <a:cubicBezTo>
                  <a:pt x="2027" y="2298"/>
                  <a:pt x="2051" y="2262"/>
                  <a:pt x="2076" y="2226"/>
                </a:cubicBezTo>
                <a:lnTo>
                  <a:pt x="2076" y="2226"/>
                </a:lnTo>
                <a:cubicBezTo>
                  <a:pt x="2098" y="2193"/>
                  <a:pt x="2119" y="2161"/>
                  <a:pt x="2140" y="2128"/>
                </a:cubicBezTo>
                <a:lnTo>
                  <a:pt x="2145" y="2120"/>
                </a:lnTo>
                <a:lnTo>
                  <a:pt x="2151" y="2112"/>
                </a:lnTo>
                <a:lnTo>
                  <a:pt x="2151" y="2112"/>
                </a:lnTo>
                <a:cubicBezTo>
                  <a:pt x="2167" y="2086"/>
                  <a:pt x="2184" y="2060"/>
                  <a:pt x="2201" y="2034"/>
                </a:cubicBezTo>
                <a:lnTo>
                  <a:pt x="2201" y="2034"/>
                </a:lnTo>
                <a:cubicBezTo>
                  <a:pt x="2250" y="1961"/>
                  <a:pt x="2299" y="1890"/>
                  <a:pt x="2346" y="1824"/>
                </a:cubicBezTo>
                <a:lnTo>
                  <a:pt x="2394" y="1757"/>
                </a:lnTo>
                <a:lnTo>
                  <a:pt x="2417" y="1723"/>
                </a:lnTo>
                <a:lnTo>
                  <a:pt x="2417" y="1723"/>
                </a:lnTo>
                <a:cubicBezTo>
                  <a:pt x="2440" y="1692"/>
                  <a:pt x="2463" y="1662"/>
                  <a:pt x="2489" y="1629"/>
                </a:cubicBezTo>
                <a:lnTo>
                  <a:pt x="2493" y="1623"/>
                </a:lnTo>
                <a:lnTo>
                  <a:pt x="2496" y="1619"/>
                </a:lnTo>
                <a:lnTo>
                  <a:pt x="2500" y="1615"/>
                </a:lnTo>
                <a:lnTo>
                  <a:pt x="2503" y="1611"/>
                </a:lnTo>
                <a:lnTo>
                  <a:pt x="2506" y="1607"/>
                </a:lnTo>
                <a:lnTo>
                  <a:pt x="2508" y="1602"/>
                </a:lnTo>
                <a:lnTo>
                  <a:pt x="2511" y="1599"/>
                </a:lnTo>
                <a:lnTo>
                  <a:pt x="2511" y="1599"/>
                </a:lnTo>
                <a:cubicBezTo>
                  <a:pt x="2533" y="1572"/>
                  <a:pt x="2558" y="1539"/>
                  <a:pt x="2582" y="1505"/>
                </a:cubicBezTo>
                <a:lnTo>
                  <a:pt x="2582" y="1505"/>
                </a:lnTo>
                <a:cubicBezTo>
                  <a:pt x="2591" y="1491"/>
                  <a:pt x="2601" y="1477"/>
                  <a:pt x="2610" y="1463"/>
                </a:cubicBezTo>
                <a:lnTo>
                  <a:pt x="2615" y="1457"/>
                </a:lnTo>
                <a:lnTo>
                  <a:pt x="2615" y="1457"/>
                </a:lnTo>
                <a:cubicBezTo>
                  <a:pt x="2631" y="1471"/>
                  <a:pt x="2653" y="1481"/>
                  <a:pt x="2679" y="1484"/>
                </a:cubicBezTo>
                <a:lnTo>
                  <a:pt x="2679" y="1484"/>
                </a:lnTo>
                <a:cubicBezTo>
                  <a:pt x="2686" y="1485"/>
                  <a:pt x="2693" y="1485"/>
                  <a:pt x="2699" y="1485"/>
                </a:cubicBezTo>
                <a:lnTo>
                  <a:pt x="2699" y="1485"/>
                </a:lnTo>
                <a:cubicBezTo>
                  <a:pt x="2709" y="1485"/>
                  <a:pt x="2718" y="1484"/>
                  <a:pt x="2724" y="1482"/>
                </a:cubicBezTo>
                <a:lnTo>
                  <a:pt x="2724" y="1482"/>
                </a:lnTo>
                <a:cubicBezTo>
                  <a:pt x="2741" y="1480"/>
                  <a:pt x="2756" y="1474"/>
                  <a:pt x="2771" y="1464"/>
                </a:cubicBezTo>
                <a:lnTo>
                  <a:pt x="2771" y="1464"/>
                </a:lnTo>
                <a:cubicBezTo>
                  <a:pt x="2793" y="1451"/>
                  <a:pt x="2810" y="1429"/>
                  <a:pt x="2823" y="1396"/>
                </a:cubicBezTo>
                <a:lnTo>
                  <a:pt x="2823" y="1396"/>
                </a:lnTo>
                <a:cubicBezTo>
                  <a:pt x="2827" y="1384"/>
                  <a:pt x="2830" y="1370"/>
                  <a:pt x="2830" y="1351"/>
                </a:cubicBezTo>
                <a:lnTo>
                  <a:pt x="2830" y="1351"/>
                </a:lnTo>
                <a:cubicBezTo>
                  <a:pt x="2830" y="1333"/>
                  <a:pt x="2826" y="1315"/>
                  <a:pt x="2818" y="1299"/>
                </a:cubicBezTo>
                <a:lnTo>
                  <a:pt x="2818" y="1299"/>
                </a:lnTo>
                <a:cubicBezTo>
                  <a:pt x="2810" y="1284"/>
                  <a:pt x="2801" y="1270"/>
                  <a:pt x="2789" y="1259"/>
                </a:cubicBezTo>
                <a:lnTo>
                  <a:pt x="2789" y="1259"/>
                </a:lnTo>
                <a:cubicBezTo>
                  <a:pt x="2776" y="1246"/>
                  <a:pt x="2758" y="1237"/>
                  <a:pt x="2750" y="1232"/>
                </a:cubicBezTo>
                <a:lnTo>
                  <a:pt x="2750" y="1232"/>
                </a:lnTo>
                <a:cubicBezTo>
                  <a:pt x="2745" y="1230"/>
                  <a:pt x="2740" y="1229"/>
                  <a:pt x="2735" y="1229"/>
                </a:cubicBezTo>
                <a:lnTo>
                  <a:pt x="2735" y="1229"/>
                </a:lnTo>
                <a:cubicBezTo>
                  <a:pt x="2728" y="1229"/>
                  <a:pt x="2721" y="1232"/>
                  <a:pt x="2716" y="1237"/>
                </a:cubicBezTo>
                <a:lnTo>
                  <a:pt x="2716" y="1237"/>
                </a:lnTo>
                <a:cubicBezTo>
                  <a:pt x="2715" y="1234"/>
                  <a:pt x="2712" y="1231"/>
                  <a:pt x="2709" y="1229"/>
                </a:cubicBezTo>
                <a:lnTo>
                  <a:pt x="2709" y="1229"/>
                </a:lnTo>
                <a:cubicBezTo>
                  <a:pt x="2704" y="1226"/>
                  <a:pt x="2700" y="1225"/>
                  <a:pt x="2694" y="1225"/>
                </a:cubicBezTo>
                <a:lnTo>
                  <a:pt x="2694" y="1225"/>
                </a:lnTo>
                <a:cubicBezTo>
                  <a:pt x="2692" y="1225"/>
                  <a:pt x="2689" y="1225"/>
                  <a:pt x="2686" y="1226"/>
                </a:cubicBezTo>
                <a:lnTo>
                  <a:pt x="2680" y="1227"/>
                </a:lnTo>
                <a:lnTo>
                  <a:pt x="2680" y="1227"/>
                </a:lnTo>
                <a:cubicBezTo>
                  <a:pt x="2669" y="1229"/>
                  <a:pt x="2658" y="1231"/>
                  <a:pt x="2648" y="1234"/>
                </a:cubicBezTo>
                <a:lnTo>
                  <a:pt x="2648" y="1234"/>
                </a:lnTo>
                <a:cubicBezTo>
                  <a:pt x="2633" y="1239"/>
                  <a:pt x="2620" y="1247"/>
                  <a:pt x="2606" y="1258"/>
                </a:cubicBezTo>
                <a:lnTo>
                  <a:pt x="2606" y="1258"/>
                </a:lnTo>
                <a:cubicBezTo>
                  <a:pt x="2597" y="1266"/>
                  <a:pt x="2589" y="1278"/>
                  <a:pt x="2581" y="1295"/>
                </a:cubicBezTo>
                <a:lnTo>
                  <a:pt x="2581" y="1295"/>
                </a:lnTo>
                <a:cubicBezTo>
                  <a:pt x="2574" y="1309"/>
                  <a:pt x="2570" y="1325"/>
                  <a:pt x="2568" y="1342"/>
                </a:cubicBezTo>
                <a:lnTo>
                  <a:pt x="2568" y="1342"/>
                </a:lnTo>
                <a:cubicBezTo>
                  <a:pt x="2565" y="1366"/>
                  <a:pt x="2568" y="1390"/>
                  <a:pt x="2577" y="1409"/>
                </a:cubicBezTo>
                <a:lnTo>
                  <a:pt x="2568" y="1423"/>
                </a:lnTo>
                <a:lnTo>
                  <a:pt x="2568" y="1423"/>
                </a:lnTo>
                <a:cubicBezTo>
                  <a:pt x="2557" y="1439"/>
                  <a:pt x="2545" y="1456"/>
                  <a:pt x="2534" y="1473"/>
                </a:cubicBezTo>
                <a:lnTo>
                  <a:pt x="2534" y="1473"/>
                </a:lnTo>
                <a:cubicBezTo>
                  <a:pt x="2516" y="1499"/>
                  <a:pt x="2493" y="1529"/>
                  <a:pt x="2467" y="1562"/>
                </a:cubicBezTo>
                <a:lnTo>
                  <a:pt x="2464" y="1565"/>
                </a:lnTo>
                <a:lnTo>
                  <a:pt x="2461" y="1570"/>
                </a:lnTo>
                <a:lnTo>
                  <a:pt x="2457" y="1575"/>
                </a:lnTo>
                <a:lnTo>
                  <a:pt x="2457" y="1575"/>
                </a:lnTo>
                <a:cubicBezTo>
                  <a:pt x="2456" y="1577"/>
                  <a:pt x="2454" y="1578"/>
                  <a:pt x="2453" y="1581"/>
                </a:cubicBezTo>
                <a:lnTo>
                  <a:pt x="2451" y="1583"/>
                </a:lnTo>
                <a:lnTo>
                  <a:pt x="2449" y="1587"/>
                </a:lnTo>
                <a:lnTo>
                  <a:pt x="2448" y="1587"/>
                </a:lnTo>
                <a:lnTo>
                  <a:pt x="2448" y="1587"/>
                </a:lnTo>
                <a:cubicBezTo>
                  <a:pt x="2445" y="1591"/>
                  <a:pt x="2443" y="1593"/>
                  <a:pt x="2441" y="1596"/>
                </a:cubicBezTo>
                <a:lnTo>
                  <a:pt x="2434" y="1604"/>
                </a:lnTo>
                <a:lnTo>
                  <a:pt x="2430" y="1610"/>
                </a:lnTo>
                <a:lnTo>
                  <a:pt x="2417" y="1628"/>
                </a:lnTo>
                <a:lnTo>
                  <a:pt x="2417" y="1628"/>
                </a:lnTo>
                <a:cubicBezTo>
                  <a:pt x="2391" y="1662"/>
                  <a:pt x="2366" y="1697"/>
                  <a:pt x="2340" y="1732"/>
                </a:cubicBezTo>
                <a:lnTo>
                  <a:pt x="2328" y="1750"/>
                </a:lnTo>
                <a:lnTo>
                  <a:pt x="2328" y="1750"/>
                </a:lnTo>
                <a:cubicBezTo>
                  <a:pt x="2286" y="1808"/>
                  <a:pt x="2246" y="1865"/>
                  <a:pt x="2206" y="1924"/>
                </a:cubicBezTo>
                <a:lnTo>
                  <a:pt x="2206" y="1924"/>
                </a:lnTo>
                <a:cubicBezTo>
                  <a:pt x="2159" y="1992"/>
                  <a:pt x="2114" y="2061"/>
                  <a:pt x="2068" y="2132"/>
                </a:cubicBezTo>
                <a:lnTo>
                  <a:pt x="2068" y="2132"/>
                </a:lnTo>
                <a:cubicBezTo>
                  <a:pt x="2025" y="2200"/>
                  <a:pt x="1977" y="2267"/>
                  <a:pt x="1928" y="2337"/>
                </a:cubicBezTo>
                <a:lnTo>
                  <a:pt x="1928" y="2337"/>
                </a:lnTo>
                <a:cubicBezTo>
                  <a:pt x="1922" y="2345"/>
                  <a:pt x="1915" y="2354"/>
                  <a:pt x="1909" y="2362"/>
                </a:cubicBezTo>
                <a:lnTo>
                  <a:pt x="1901" y="2374"/>
                </a:lnTo>
                <a:lnTo>
                  <a:pt x="1897" y="2379"/>
                </a:lnTo>
                <a:lnTo>
                  <a:pt x="1885" y="2395"/>
                </a:lnTo>
                <a:lnTo>
                  <a:pt x="1868" y="2418"/>
                </a:lnTo>
                <a:lnTo>
                  <a:pt x="1851" y="2442"/>
                </a:lnTo>
                <a:lnTo>
                  <a:pt x="1848" y="2446"/>
                </a:lnTo>
                <a:lnTo>
                  <a:pt x="1848" y="2446"/>
                </a:lnTo>
                <a:cubicBezTo>
                  <a:pt x="1844" y="2451"/>
                  <a:pt x="1841" y="2456"/>
                  <a:pt x="1837" y="2461"/>
                </a:cubicBezTo>
                <a:lnTo>
                  <a:pt x="1806" y="2508"/>
                </a:lnTo>
                <a:lnTo>
                  <a:pt x="1785" y="2539"/>
                </a:lnTo>
                <a:lnTo>
                  <a:pt x="1785" y="2539"/>
                </a:lnTo>
                <a:cubicBezTo>
                  <a:pt x="1776" y="2552"/>
                  <a:pt x="1768" y="2564"/>
                  <a:pt x="1760" y="2577"/>
                </a:cubicBezTo>
                <a:lnTo>
                  <a:pt x="1760" y="2577"/>
                </a:lnTo>
                <a:cubicBezTo>
                  <a:pt x="1748" y="2546"/>
                  <a:pt x="1724" y="2521"/>
                  <a:pt x="1694" y="2505"/>
                </a:cubicBezTo>
                <a:lnTo>
                  <a:pt x="1694" y="2505"/>
                </a:lnTo>
                <a:cubicBezTo>
                  <a:pt x="1678" y="2498"/>
                  <a:pt x="1661" y="2492"/>
                  <a:pt x="1642" y="2488"/>
                </a:cubicBezTo>
                <a:lnTo>
                  <a:pt x="1642" y="2488"/>
                </a:lnTo>
                <a:cubicBezTo>
                  <a:pt x="1641" y="2487"/>
                  <a:pt x="1638" y="2487"/>
                  <a:pt x="1635" y="2487"/>
                </a:cubicBezTo>
                <a:lnTo>
                  <a:pt x="1635" y="2487"/>
                </a:lnTo>
                <a:cubicBezTo>
                  <a:pt x="1634" y="2486"/>
                  <a:pt x="1632" y="2486"/>
                  <a:pt x="1631" y="2485"/>
                </a:cubicBezTo>
                <a:lnTo>
                  <a:pt x="1631" y="2485"/>
                </a:lnTo>
                <a:cubicBezTo>
                  <a:pt x="1628" y="2484"/>
                  <a:pt x="1626" y="2484"/>
                  <a:pt x="1623" y="2484"/>
                </a:cubicBezTo>
                <a:lnTo>
                  <a:pt x="1623" y="2484"/>
                </a:lnTo>
                <a:cubicBezTo>
                  <a:pt x="1619" y="2484"/>
                  <a:pt x="1614" y="2486"/>
                  <a:pt x="1609" y="2488"/>
                </a:cubicBezTo>
                <a:lnTo>
                  <a:pt x="1609" y="2488"/>
                </a:lnTo>
                <a:cubicBezTo>
                  <a:pt x="1591" y="2497"/>
                  <a:pt x="1577" y="2504"/>
                  <a:pt x="1564" y="2514"/>
                </a:cubicBezTo>
                <a:lnTo>
                  <a:pt x="1564" y="2514"/>
                </a:lnTo>
                <a:cubicBezTo>
                  <a:pt x="1551" y="2523"/>
                  <a:pt x="1540" y="2533"/>
                  <a:pt x="1530" y="2547"/>
                </a:cubicBezTo>
                <a:lnTo>
                  <a:pt x="1530" y="2547"/>
                </a:lnTo>
                <a:cubicBezTo>
                  <a:pt x="1531" y="2546"/>
                  <a:pt x="1529" y="2544"/>
                  <a:pt x="1528" y="2543"/>
                </a:cubicBezTo>
                <a:lnTo>
                  <a:pt x="1528" y="2543"/>
                </a:lnTo>
                <a:cubicBezTo>
                  <a:pt x="1520" y="2536"/>
                  <a:pt x="1512" y="2529"/>
                  <a:pt x="1505" y="2522"/>
                </a:cubicBezTo>
                <a:lnTo>
                  <a:pt x="1495" y="2514"/>
                </a:lnTo>
                <a:lnTo>
                  <a:pt x="1481" y="2502"/>
                </a:lnTo>
                <a:lnTo>
                  <a:pt x="1481" y="2502"/>
                </a:lnTo>
                <a:cubicBezTo>
                  <a:pt x="1466" y="2489"/>
                  <a:pt x="1452" y="2475"/>
                  <a:pt x="1437" y="2462"/>
                </a:cubicBezTo>
                <a:lnTo>
                  <a:pt x="1437" y="2462"/>
                </a:lnTo>
                <a:cubicBezTo>
                  <a:pt x="1407" y="2433"/>
                  <a:pt x="1378" y="2405"/>
                  <a:pt x="1349" y="2375"/>
                </a:cubicBezTo>
                <a:lnTo>
                  <a:pt x="1349" y="2375"/>
                </a:lnTo>
                <a:cubicBezTo>
                  <a:pt x="1319" y="2346"/>
                  <a:pt x="1291" y="2317"/>
                  <a:pt x="1263" y="2287"/>
                </a:cubicBezTo>
                <a:lnTo>
                  <a:pt x="1251" y="2275"/>
                </a:lnTo>
                <a:lnTo>
                  <a:pt x="1251" y="2275"/>
                </a:lnTo>
                <a:cubicBezTo>
                  <a:pt x="1228" y="2251"/>
                  <a:pt x="1206" y="2227"/>
                  <a:pt x="1183" y="2204"/>
                </a:cubicBezTo>
                <a:lnTo>
                  <a:pt x="1183" y="2204"/>
                </a:lnTo>
                <a:cubicBezTo>
                  <a:pt x="1061" y="2078"/>
                  <a:pt x="948" y="1969"/>
                  <a:pt x="838" y="1874"/>
                </a:cubicBezTo>
                <a:lnTo>
                  <a:pt x="838" y="1874"/>
                </a:lnTo>
                <a:cubicBezTo>
                  <a:pt x="776" y="1819"/>
                  <a:pt x="713" y="1763"/>
                  <a:pt x="660" y="1715"/>
                </a:cubicBezTo>
                <a:lnTo>
                  <a:pt x="660" y="1715"/>
                </a:lnTo>
                <a:cubicBezTo>
                  <a:pt x="594" y="1655"/>
                  <a:pt x="528" y="1595"/>
                  <a:pt x="462" y="1535"/>
                </a:cubicBezTo>
                <a:lnTo>
                  <a:pt x="462" y="1535"/>
                </a:lnTo>
                <a:cubicBezTo>
                  <a:pt x="450" y="1524"/>
                  <a:pt x="438" y="1514"/>
                  <a:pt x="426" y="1504"/>
                </a:cubicBezTo>
                <a:lnTo>
                  <a:pt x="426" y="1504"/>
                </a:lnTo>
                <a:lnTo>
                  <a:pt x="426" y="1504"/>
                </a:lnTo>
                <a:cubicBezTo>
                  <a:pt x="428" y="1504"/>
                  <a:pt x="430" y="1502"/>
                  <a:pt x="432" y="1500"/>
                </a:cubicBezTo>
                <a:lnTo>
                  <a:pt x="432" y="1500"/>
                </a:lnTo>
                <a:cubicBezTo>
                  <a:pt x="445" y="1486"/>
                  <a:pt x="455" y="1470"/>
                  <a:pt x="462" y="1453"/>
                </a:cubicBezTo>
                <a:lnTo>
                  <a:pt x="462" y="1453"/>
                </a:lnTo>
                <a:cubicBezTo>
                  <a:pt x="469" y="1433"/>
                  <a:pt x="472" y="1411"/>
                  <a:pt x="469" y="1388"/>
                </a:cubicBezTo>
                <a:lnTo>
                  <a:pt x="469" y="1388"/>
                </a:lnTo>
                <a:cubicBezTo>
                  <a:pt x="467" y="1369"/>
                  <a:pt x="461" y="1350"/>
                  <a:pt x="450" y="1330"/>
                </a:cubicBezTo>
                <a:lnTo>
                  <a:pt x="450" y="1330"/>
                </a:lnTo>
                <a:cubicBezTo>
                  <a:pt x="447" y="1324"/>
                  <a:pt x="443" y="1318"/>
                  <a:pt x="439" y="1312"/>
                </a:cubicBezTo>
                <a:lnTo>
                  <a:pt x="439" y="1312"/>
                </a:lnTo>
                <a:cubicBezTo>
                  <a:pt x="481" y="1258"/>
                  <a:pt x="525" y="1205"/>
                  <a:pt x="573" y="1153"/>
                </a:cubicBezTo>
                <a:lnTo>
                  <a:pt x="573" y="1153"/>
                </a:lnTo>
                <a:cubicBezTo>
                  <a:pt x="592" y="1133"/>
                  <a:pt x="611" y="1113"/>
                  <a:pt x="630" y="1093"/>
                </a:cubicBezTo>
                <a:lnTo>
                  <a:pt x="652" y="1070"/>
                </a:lnTo>
                <a:lnTo>
                  <a:pt x="652" y="1070"/>
                </a:lnTo>
                <a:cubicBezTo>
                  <a:pt x="680" y="1041"/>
                  <a:pt x="708" y="1011"/>
                  <a:pt x="735" y="981"/>
                </a:cubicBezTo>
                <a:lnTo>
                  <a:pt x="735" y="981"/>
                </a:lnTo>
                <a:cubicBezTo>
                  <a:pt x="772" y="938"/>
                  <a:pt x="809" y="893"/>
                  <a:pt x="844" y="851"/>
                </a:cubicBezTo>
                <a:lnTo>
                  <a:pt x="847" y="848"/>
                </a:lnTo>
                <a:lnTo>
                  <a:pt x="895" y="790"/>
                </a:lnTo>
                <a:lnTo>
                  <a:pt x="895" y="790"/>
                </a:lnTo>
                <a:cubicBezTo>
                  <a:pt x="922" y="759"/>
                  <a:pt x="950" y="729"/>
                  <a:pt x="975" y="700"/>
                </a:cubicBezTo>
                <a:lnTo>
                  <a:pt x="975" y="700"/>
                </a:lnTo>
                <a:cubicBezTo>
                  <a:pt x="998" y="676"/>
                  <a:pt x="1020" y="653"/>
                  <a:pt x="1042" y="630"/>
                </a:cubicBezTo>
                <a:lnTo>
                  <a:pt x="1053" y="618"/>
                </a:lnTo>
                <a:lnTo>
                  <a:pt x="1076" y="595"/>
                </a:lnTo>
                <a:lnTo>
                  <a:pt x="1076" y="595"/>
                </a:lnTo>
                <a:cubicBezTo>
                  <a:pt x="1098" y="570"/>
                  <a:pt x="1121" y="547"/>
                  <a:pt x="1143" y="523"/>
                </a:cubicBezTo>
                <a:lnTo>
                  <a:pt x="1143" y="523"/>
                </a:lnTo>
                <a:cubicBezTo>
                  <a:pt x="1173" y="491"/>
                  <a:pt x="1203" y="458"/>
                  <a:pt x="1233" y="425"/>
                </a:cubicBezTo>
                <a:lnTo>
                  <a:pt x="1233" y="425"/>
                </a:lnTo>
                <a:cubicBezTo>
                  <a:pt x="1270" y="384"/>
                  <a:pt x="1306" y="343"/>
                  <a:pt x="1342" y="301"/>
                </a:cubicBezTo>
                <a:lnTo>
                  <a:pt x="1389" y="246"/>
                </a:lnTo>
                <a:lnTo>
                  <a:pt x="1395" y="240"/>
                </a:lnTo>
                <a:lnTo>
                  <a:pt x="1400" y="234"/>
                </a:lnTo>
                <a:lnTo>
                  <a:pt x="1400" y="234"/>
                </a:lnTo>
                <a:cubicBezTo>
                  <a:pt x="1405" y="243"/>
                  <a:pt x="1412" y="248"/>
                  <a:pt x="1420" y="253"/>
                </a:cubicBezTo>
                <a:lnTo>
                  <a:pt x="1420" y="253"/>
                </a:lnTo>
                <a:cubicBezTo>
                  <a:pt x="1430" y="257"/>
                  <a:pt x="1441" y="260"/>
                  <a:pt x="1455" y="262"/>
                </a:cubicBezTo>
                <a:lnTo>
                  <a:pt x="1455" y="262"/>
                </a:lnTo>
                <a:cubicBezTo>
                  <a:pt x="1459" y="262"/>
                  <a:pt x="1462" y="262"/>
                  <a:pt x="1466" y="262"/>
                </a:cubicBezTo>
                <a:lnTo>
                  <a:pt x="1466" y="262"/>
                </a:lnTo>
                <a:cubicBezTo>
                  <a:pt x="1496" y="262"/>
                  <a:pt x="1526" y="253"/>
                  <a:pt x="1550" y="235"/>
                </a:cubicBezTo>
                <a:lnTo>
                  <a:pt x="1550" y="235"/>
                </a:lnTo>
                <a:cubicBezTo>
                  <a:pt x="1566" y="223"/>
                  <a:pt x="1580" y="208"/>
                  <a:pt x="1590" y="191"/>
                </a:cubicBezTo>
                <a:lnTo>
                  <a:pt x="1590" y="191"/>
                </a:lnTo>
                <a:cubicBezTo>
                  <a:pt x="1599" y="175"/>
                  <a:pt x="1604" y="156"/>
                  <a:pt x="1606" y="132"/>
                </a:cubicBezTo>
                <a:lnTo>
                  <a:pt x="1606" y="132"/>
                </a:lnTo>
                <a:cubicBezTo>
                  <a:pt x="1607" y="118"/>
                  <a:pt x="1604" y="102"/>
                  <a:pt x="1599" y="85"/>
                </a:cubicBezTo>
                <a:lnTo>
                  <a:pt x="1599" y="85"/>
                </a:lnTo>
                <a:cubicBezTo>
                  <a:pt x="1593" y="69"/>
                  <a:pt x="1584" y="55"/>
                  <a:pt x="1572" y="41"/>
                </a:cubicBezTo>
                <a:lnTo>
                  <a:pt x="1572" y="41"/>
                </a:lnTo>
                <a:cubicBezTo>
                  <a:pt x="1564" y="32"/>
                  <a:pt x="1553" y="24"/>
                  <a:pt x="1538" y="15"/>
                </a:cubicBezTo>
                <a:lnTo>
                  <a:pt x="1538" y="15"/>
                </a:lnTo>
                <a:cubicBezTo>
                  <a:pt x="1525" y="8"/>
                  <a:pt x="1510" y="3"/>
                  <a:pt x="1498" y="1"/>
                </a:cubicBezTo>
                <a:lnTo>
                  <a:pt x="1498" y="1"/>
                </a:lnTo>
                <a:cubicBezTo>
                  <a:pt x="1493" y="1"/>
                  <a:pt x="1488" y="0"/>
                  <a:pt x="1482" y="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24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AFB66A-9FD2-4C89-820A-CF9FD9897D17}"/>
              </a:ext>
            </a:extLst>
          </p:cNvPr>
          <p:cNvGrpSpPr/>
          <p:nvPr/>
        </p:nvGrpSpPr>
        <p:grpSpPr>
          <a:xfrm rot="10800000">
            <a:off x="2051745" y="1089813"/>
            <a:ext cx="1208616" cy="1250949"/>
            <a:chOff x="5348288" y="3033713"/>
            <a:chExt cx="906462" cy="9382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E562B2C-AB48-4DAF-B2B8-7037AFA6A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3033713"/>
              <a:ext cx="906462" cy="938212"/>
            </a:xfrm>
            <a:custGeom>
              <a:avLst/>
              <a:gdLst>
                <a:gd name="T0" fmla="*/ 76 w 2519"/>
                <a:gd name="T1" fmla="*/ 1712 h 2605"/>
                <a:gd name="T2" fmla="*/ 2444 w 2519"/>
                <a:gd name="T3" fmla="*/ 1306 h 2605"/>
                <a:gd name="T4" fmla="*/ 1842 w 2519"/>
                <a:gd name="T5" fmla="*/ 121 h 2605"/>
                <a:gd name="T6" fmla="*/ 2040 w 2519"/>
                <a:gd name="T7" fmla="*/ 211 h 2605"/>
                <a:gd name="T8" fmla="*/ 2237 w 2519"/>
                <a:gd name="T9" fmla="*/ 400 h 2605"/>
                <a:gd name="T10" fmla="*/ 2371 w 2519"/>
                <a:gd name="T11" fmla="*/ 617 h 2605"/>
                <a:gd name="T12" fmla="*/ 2410 w 2519"/>
                <a:gd name="T13" fmla="*/ 721 h 2605"/>
                <a:gd name="T14" fmla="*/ 2463 w 2519"/>
                <a:gd name="T15" fmla="*/ 1028 h 2605"/>
                <a:gd name="T16" fmla="*/ 2454 w 2519"/>
                <a:gd name="T17" fmla="*/ 1217 h 2605"/>
                <a:gd name="T18" fmla="*/ 2404 w 2519"/>
                <a:gd name="T19" fmla="*/ 1463 h 2605"/>
                <a:gd name="T20" fmla="*/ 2244 w 2519"/>
                <a:gd name="T21" fmla="*/ 1819 h 2605"/>
                <a:gd name="T22" fmla="*/ 2063 w 2519"/>
                <a:gd name="T23" fmla="*/ 2085 h 2605"/>
                <a:gd name="T24" fmla="*/ 1972 w 2519"/>
                <a:gd name="T25" fmla="*/ 2182 h 2605"/>
                <a:gd name="T26" fmla="*/ 1760 w 2519"/>
                <a:gd name="T27" fmla="*/ 2352 h 2605"/>
                <a:gd name="T28" fmla="*/ 1465 w 2519"/>
                <a:gd name="T29" fmla="*/ 2478 h 2605"/>
                <a:gd name="T30" fmla="*/ 1261 w 2519"/>
                <a:gd name="T31" fmla="*/ 2522 h 2605"/>
                <a:gd name="T32" fmla="*/ 1089 w 2519"/>
                <a:gd name="T33" fmla="*/ 2544 h 2605"/>
                <a:gd name="T34" fmla="*/ 846 w 2519"/>
                <a:gd name="T35" fmla="*/ 2537 h 2605"/>
                <a:gd name="T36" fmla="*/ 612 w 2519"/>
                <a:gd name="T37" fmla="*/ 2472 h 2605"/>
                <a:gd name="T38" fmla="*/ 342 w 2519"/>
                <a:gd name="T39" fmla="*/ 2271 h 2605"/>
                <a:gd name="T40" fmla="*/ 216 w 2519"/>
                <a:gd name="T41" fmla="*/ 2106 h 2605"/>
                <a:gd name="T42" fmla="*/ 140 w 2519"/>
                <a:gd name="T43" fmla="*/ 1964 h 2605"/>
                <a:gd name="T44" fmla="*/ 63 w 2519"/>
                <a:gd name="T45" fmla="*/ 1609 h 2605"/>
                <a:gd name="T46" fmla="*/ 57 w 2519"/>
                <a:gd name="T47" fmla="*/ 1423 h 2605"/>
                <a:gd name="T48" fmla="*/ 90 w 2519"/>
                <a:gd name="T49" fmla="*/ 1123 h 2605"/>
                <a:gd name="T50" fmla="*/ 159 w 2519"/>
                <a:gd name="T51" fmla="*/ 879 h 2605"/>
                <a:gd name="T52" fmla="*/ 414 w 2519"/>
                <a:gd name="T53" fmla="*/ 510 h 2605"/>
                <a:gd name="T54" fmla="*/ 562 w 2519"/>
                <a:gd name="T55" fmla="*/ 369 h 2605"/>
                <a:gd name="T56" fmla="*/ 834 w 2519"/>
                <a:gd name="T57" fmla="*/ 190 h 2605"/>
                <a:gd name="T58" fmla="*/ 1134 w 2519"/>
                <a:gd name="T59" fmla="*/ 98 h 2605"/>
                <a:gd name="T60" fmla="*/ 1287 w 2519"/>
                <a:gd name="T61" fmla="*/ 65 h 2605"/>
                <a:gd name="T62" fmla="*/ 1304 w 2519"/>
                <a:gd name="T63" fmla="*/ 7 h 2605"/>
                <a:gd name="T64" fmla="*/ 962 w 2519"/>
                <a:gd name="T65" fmla="*/ 94 h 2605"/>
                <a:gd name="T66" fmla="*/ 804 w 2519"/>
                <a:gd name="T67" fmla="*/ 140 h 2605"/>
                <a:gd name="T68" fmla="*/ 499 w 2519"/>
                <a:gd name="T69" fmla="*/ 351 h 2605"/>
                <a:gd name="T70" fmla="*/ 370 w 2519"/>
                <a:gd name="T71" fmla="*/ 476 h 2605"/>
                <a:gd name="T72" fmla="*/ 237 w 2519"/>
                <a:gd name="T73" fmla="*/ 639 h 2605"/>
                <a:gd name="T74" fmla="*/ 60 w 2519"/>
                <a:gd name="T75" fmla="*/ 1001 h 2605"/>
                <a:gd name="T76" fmla="*/ 17 w 2519"/>
                <a:gd name="T77" fmla="*/ 1227 h 2605"/>
                <a:gd name="T78" fmla="*/ 1 w 2519"/>
                <a:gd name="T79" fmla="*/ 1465 h 2605"/>
                <a:gd name="T80" fmla="*/ 11 w 2519"/>
                <a:gd name="T81" fmla="*/ 1643 h 2605"/>
                <a:gd name="T82" fmla="*/ 114 w 2519"/>
                <a:gd name="T83" fmla="*/ 2040 h 2605"/>
                <a:gd name="T84" fmla="*/ 251 w 2519"/>
                <a:gd name="T85" fmla="*/ 2249 h 2605"/>
                <a:gd name="T86" fmla="*/ 442 w 2519"/>
                <a:gd name="T87" fmla="*/ 2441 h 2605"/>
                <a:gd name="T88" fmla="*/ 915 w 2519"/>
                <a:gd name="T89" fmla="*/ 2600 h 2605"/>
                <a:gd name="T90" fmla="*/ 1109 w 2519"/>
                <a:gd name="T91" fmla="*/ 2598 h 2605"/>
                <a:gd name="T92" fmla="*/ 1340 w 2519"/>
                <a:gd name="T93" fmla="*/ 2564 h 2605"/>
                <a:gd name="T94" fmla="*/ 1526 w 2519"/>
                <a:gd name="T95" fmla="*/ 2517 h 2605"/>
                <a:gd name="T96" fmla="*/ 1702 w 2519"/>
                <a:gd name="T97" fmla="*/ 2446 h 2605"/>
                <a:gd name="T98" fmla="*/ 1987 w 2519"/>
                <a:gd name="T99" fmla="*/ 2245 h 2605"/>
                <a:gd name="T100" fmla="*/ 2091 w 2519"/>
                <a:gd name="T101" fmla="*/ 2136 h 2605"/>
                <a:gd name="T102" fmla="*/ 2215 w 2519"/>
                <a:gd name="T103" fmla="*/ 1973 h 2605"/>
                <a:gd name="T104" fmla="*/ 2360 w 2519"/>
                <a:gd name="T105" fmla="*/ 1724 h 2605"/>
                <a:gd name="T106" fmla="*/ 2440 w 2519"/>
                <a:gd name="T107" fmla="*/ 1529 h 2605"/>
                <a:gd name="T108" fmla="*/ 2509 w 2519"/>
                <a:gd name="T109" fmla="*/ 1233 h 2605"/>
                <a:gd name="T110" fmla="*/ 2481 w 2519"/>
                <a:gd name="T111" fmla="*/ 769 h 2605"/>
                <a:gd name="T112" fmla="*/ 2350 w 2519"/>
                <a:gd name="T113" fmla="*/ 464 h 2605"/>
                <a:gd name="T114" fmla="*/ 2240 w 2519"/>
                <a:gd name="T115" fmla="*/ 317 h 2605"/>
                <a:gd name="T116" fmla="*/ 1887 w 2519"/>
                <a:gd name="T117" fmla="*/ 76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9" h="2605">
                  <a:moveTo>
                    <a:pt x="1287" y="65"/>
                  </a:moveTo>
                  <a:lnTo>
                    <a:pt x="1287" y="65"/>
                  </a:lnTo>
                  <a:close/>
                  <a:moveTo>
                    <a:pt x="450" y="2378"/>
                  </a:moveTo>
                  <a:lnTo>
                    <a:pt x="450" y="2378"/>
                  </a:lnTo>
                  <a:cubicBezTo>
                    <a:pt x="451" y="2379"/>
                    <a:pt x="453" y="2380"/>
                    <a:pt x="454" y="2381"/>
                  </a:cubicBezTo>
                  <a:lnTo>
                    <a:pt x="454" y="2381"/>
                  </a:lnTo>
                  <a:cubicBezTo>
                    <a:pt x="453" y="2380"/>
                    <a:pt x="451" y="2379"/>
                    <a:pt x="450" y="2378"/>
                  </a:cubicBezTo>
                  <a:close/>
                  <a:moveTo>
                    <a:pt x="76" y="1712"/>
                  </a:moveTo>
                  <a:lnTo>
                    <a:pt x="76" y="1712"/>
                  </a:lnTo>
                  <a:cubicBezTo>
                    <a:pt x="76" y="1714"/>
                    <a:pt x="77" y="1715"/>
                    <a:pt x="77" y="1718"/>
                  </a:cubicBezTo>
                  <a:lnTo>
                    <a:pt x="77" y="1718"/>
                  </a:lnTo>
                  <a:cubicBezTo>
                    <a:pt x="77" y="1715"/>
                    <a:pt x="76" y="1714"/>
                    <a:pt x="76" y="1712"/>
                  </a:cubicBezTo>
                  <a:close/>
                  <a:moveTo>
                    <a:pt x="2445" y="1300"/>
                  </a:moveTo>
                  <a:lnTo>
                    <a:pt x="2445" y="1300"/>
                  </a:lnTo>
                  <a:cubicBezTo>
                    <a:pt x="2444" y="1302"/>
                    <a:pt x="2444" y="1304"/>
                    <a:pt x="2444" y="1306"/>
                  </a:cubicBezTo>
                  <a:lnTo>
                    <a:pt x="2444" y="1306"/>
                  </a:lnTo>
                  <a:cubicBezTo>
                    <a:pt x="2444" y="1304"/>
                    <a:pt x="2444" y="1302"/>
                    <a:pt x="2445" y="1300"/>
                  </a:cubicBezTo>
                  <a:close/>
                  <a:moveTo>
                    <a:pt x="1429" y="56"/>
                  </a:moveTo>
                  <a:lnTo>
                    <a:pt x="1429" y="56"/>
                  </a:lnTo>
                  <a:cubicBezTo>
                    <a:pt x="1479" y="57"/>
                    <a:pt x="1529" y="60"/>
                    <a:pt x="1579" y="67"/>
                  </a:cubicBezTo>
                  <a:lnTo>
                    <a:pt x="1579" y="67"/>
                  </a:lnTo>
                  <a:cubicBezTo>
                    <a:pt x="1639" y="75"/>
                    <a:pt x="1698" y="86"/>
                    <a:pt x="1757" y="99"/>
                  </a:cubicBezTo>
                  <a:lnTo>
                    <a:pt x="1757" y="99"/>
                  </a:lnTo>
                  <a:cubicBezTo>
                    <a:pt x="1785" y="105"/>
                    <a:pt x="1813" y="113"/>
                    <a:pt x="1842" y="121"/>
                  </a:cubicBezTo>
                  <a:lnTo>
                    <a:pt x="1842" y="121"/>
                  </a:lnTo>
                  <a:cubicBezTo>
                    <a:pt x="1872" y="130"/>
                    <a:pt x="1901" y="140"/>
                    <a:pt x="1929" y="151"/>
                  </a:cubicBezTo>
                  <a:lnTo>
                    <a:pt x="1929" y="151"/>
                  </a:lnTo>
                  <a:cubicBezTo>
                    <a:pt x="1940" y="155"/>
                    <a:pt x="1951" y="159"/>
                    <a:pt x="1961" y="164"/>
                  </a:cubicBezTo>
                  <a:lnTo>
                    <a:pt x="1961" y="164"/>
                  </a:lnTo>
                  <a:cubicBezTo>
                    <a:pt x="1974" y="171"/>
                    <a:pt x="1987" y="178"/>
                    <a:pt x="2000" y="185"/>
                  </a:cubicBezTo>
                  <a:lnTo>
                    <a:pt x="2000" y="185"/>
                  </a:lnTo>
                  <a:cubicBezTo>
                    <a:pt x="2014" y="193"/>
                    <a:pt x="2027" y="202"/>
                    <a:pt x="2040" y="211"/>
                  </a:cubicBezTo>
                  <a:lnTo>
                    <a:pt x="2040" y="211"/>
                  </a:lnTo>
                  <a:cubicBezTo>
                    <a:pt x="2051" y="218"/>
                    <a:pt x="2061" y="225"/>
                    <a:pt x="2071" y="233"/>
                  </a:cubicBezTo>
                  <a:lnTo>
                    <a:pt x="2071" y="233"/>
                  </a:lnTo>
                  <a:cubicBezTo>
                    <a:pt x="2100" y="256"/>
                    <a:pt x="2129" y="281"/>
                    <a:pt x="2155" y="307"/>
                  </a:cubicBezTo>
                  <a:lnTo>
                    <a:pt x="2155" y="307"/>
                  </a:lnTo>
                  <a:cubicBezTo>
                    <a:pt x="2171" y="324"/>
                    <a:pt x="2185" y="340"/>
                    <a:pt x="2200" y="356"/>
                  </a:cubicBezTo>
                  <a:lnTo>
                    <a:pt x="2200" y="356"/>
                  </a:lnTo>
                  <a:cubicBezTo>
                    <a:pt x="2214" y="371"/>
                    <a:pt x="2225" y="386"/>
                    <a:pt x="2237" y="400"/>
                  </a:cubicBezTo>
                  <a:lnTo>
                    <a:pt x="2237" y="400"/>
                  </a:lnTo>
                  <a:cubicBezTo>
                    <a:pt x="2265" y="438"/>
                    <a:pt x="2293" y="477"/>
                    <a:pt x="2317" y="517"/>
                  </a:cubicBezTo>
                  <a:lnTo>
                    <a:pt x="2317" y="517"/>
                  </a:lnTo>
                  <a:cubicBezTo>
                    <a:pt x="2324" y="527"/>
                    <a:pt x="2330" y="537"/>
                    <a:pt x="2336" y="548"/>
                  </a:cubicBezTo>
                  <a:lnTo>
                    <a:pt x="2336" y="548"/>
                  </a:lnTo>
                  <a:cubicBezTo>
                    <a:pt x="2342" y="560"/>
                    <a:pt x="2349" y="571"/>
                    <a:pt x="2355" y="582"/>
                  </a:cubicBezTo>
                  <a:lnTo>
                    <a:pt x="2355" y="582"/>
                  </a:lnTo>
                  <a:cubicBezTo>
                    <a:pt x="2360" y="594"/>
                    <a:pt x="2366" y="605"/>
                    <a:pt x="2371" y="617"/>
                  </a:cubicBezTo>
                  <a:lnTo>
                    <a:pt x="2371" y="617"/>
                  </a:lnTo>
                  <a:cubicBezTo>
                    <a:pt x="2377" y="628"/>
                    <a:pt x="2381" y="641"/>
                    <a:pt x="2387" y="652"/>
                  </a:cubicBezTo>
                  <a:lnTo>
                    <a:pt x="2387" y="652"/>
                  </a:lnTo>
                  <a:cubicBezTo>
                    <a:pt x="2386" y="650"/>
                    <a:pt x="2384" y="648"/>
                    <a:pt x="2384" y="645"/>
                  </a:cubicBezTo>
                  <a:lnTo>
                    <a:pt x="2384" y="645"/>
                  </a:lnTo>
                  <a:cubicBezTo>
                    <a:pt x="2388" y="658"/>
                    <a:pt x="2393" y="671"/>
                    <a:pt x="2397" y="683"/>
                  </a:cubicBezTo>
                  <a:lnTo>
                    <a:pt x="2397" y="683"/>
                  </a:lnTo>
                  <a:cubicBezTo>
                    <a:pt x="2402" y="695"/>
                    <a:pt x="2406" y="708"/>
                    <a:pt x="2410" y="721"/>
                  </a:cubicBezTo>
                  <a:lnTo>
                    <a:pt x="2410" y="721"/>
                  </a:lnTo>
                  <a:cubicBezTo>
                    <a:pt x="2418" y="744"/>
                    <a:pt x="2424" y="769"/>
                    <a:pt x="2430" y="794"/>
                  </a:cubicBezTo>
                  <a:lnTo>
                    <a:pt x="2430" y="794"/>
                  </a:lnTo>
                  <a:cubicBezTo>
                    <a:pt x="2442" y="842"/>
                    <a:pt x="2449" y="890"/>
                    <a:pt x="2456" y="939"/>
                  </a:cubicBezTo>
                  <a:lnTo>
                    <a:pt x="2456" y="939"/>
                  </a:lnTo>
                  <a:cubicBezTo>
                    <a:pt x="2458" y="954"/>
                    <a:pt x="2459" y="969"/>
                    <a:pt x="2461" y="984"/>
                  </a:cubicBezTo>
                  <a:lnTo>
                    <a:pt x="2461" y="984"/>
                  </a:lnTo>
                  <a:cubicBezTo>
                    <a:pt x="2462" y="998"/>
                    <a:pt x="2462" y="1014"/>
                    <a:pt x="2463" y="1028"/>
                  </a:cubicBezTo>
                  <a:lnTo>
                    <a:pt x="2463" y="1028"/>
                  </a:lnTo>
                  <a:cubicBezTo>
                    <a:pt x="2463" y="1036"/>
                    <a:pt x="2462" y="1043"/>
                    <a:pt x="2462" y="1051"/>
                  </a:cubicBezTo>
                  <a:lnTo>
                    <a:pt x="2462" y="1051"/>
                  </a:lnTo>
                  <a:cubicBezTo>
                    <a:pt x="2462" y="1058"/>
                    <a:pt x="2463" y="1066"/>
                    <a:pt x="2462" y="1074"/>
                  </a:cubicBezTo>
                  <a:lnTo>
                    <a:pt x="2462" y="1074"/>
                  </a:lnTo>
                  <a:cubicBezTo>
                    <a:pt x="2462" y="1089"/>
                    <a:pt x="2461" y="1106"/>
                    <a:pt x="2461" y="1122"/>
                  </a:cubicBezTo>
                  <a:lnTo>
                    <a:pt x="2461" y="1122"/>
                  </a:lnTo>
                  <a:cubicBezTo>
                    <a:pt x="2460" y="1154"/>
                    <a:pt x="2457" y="1186"/>
                    <a:pt x="2454" y="1217"/>
                  </a:cubicBezTo>
                  <a:lnTo>
                    <a:pt x="2454" y="1217"/>
                  </a:lnTo>
                  <a:cubicBezTo>
                    <a:pt x="2452" y="1245"/>
                    <a:pt x="2448" y="1272"/>
                    <a:pt x="2445" y="1299"/>
                  </a:cubicBezTo>
                  <a:lnTo>
                    <a:pt x="2445" y="1299"/>
                  </a:lnTo>
                  <a:cubicBezTo>
                    <a:pt x="2440" y="1324"/>
                    <a:pt x="2436" y="1349"/>
                    <a:pt x="2430" y="1374"/>
                  </a:cubicBezTo>
                  <a:lnTo>
                    <a:pt x="2430" y="1374"/>
                  </a:lnTo>
                  <a:cubicBezTo>
                    <a:pt x="2426" y="1389"/>
                    <a:pt x="2422" y="1403"/>
                    <a:pt x="2418" y="1418"/>
                  </a:cubicBezTo>
                  <a:lnTo>
                    <a:pt x="2418" y="1418"/>
                  </a:lnTo>
                  <a:cubicBezTo>
                    <a:pt x="2414" y="1433"/>
                    <a:pt x="2409" y="1449"/>
                    <a:pt x="2404" y="1463"/>
                  </a:cubicBezTo>
                  <a:lnTo>
                    <a:pt x="2404" y="1463"/>
                  </a:lnTo>
                  <a:cubicBezTo>
                    <a:pt x="2389" y="1514"/>
                    <a:pt x="2369" y="1563"/>
                    <a:pt x="2350" y="1613"/>
                  </a:cubicBezTo>
                  <a:lnTo>
                    <a:pt x="2350" y="1613"/>
                  </a:lnTo>
                  <a:cubicBezTo>
                    <a:pt x="2341" y="1631"/>
                    <a:pt x="2333" y="1650"/>
                    <a:pt x="2325" y="1670"/>
                  </a:cubicBezTo>
                  <a:lnTo>
                    <a:pt x="2325" y="1670"/>
                  </a:lnTo>
                  <a:cubicBezTo>
                    <a:pt x="2317" y="1685"/>
                    <a:pt x="2309" y="1702"/>
                    <a:pt x="2300" y="1718"/>
                  </a:cubicBezTo>
                  <a:lnTo>
                    <a:pt x="2300" y="1718"/>
                  </a:lnTo>
                  <a:cubicBezTo>
                    <a:pt x="2283" y="1752"/>
                    <a:pt x="2264" y="1786"/>
                    <a:pt x="2244" y="1819"/>
                  </a:cubicBezTo>
                  <a:lnTo>
                    <a:pt x="2244" y="1819"/>
                  </a:lnTo>
                  <a:cubicBezTo>
                    <a:pt x="2223" y="1855"/>
                    <a:pt x="2201" y="1890"/>
                    <a:pt x="2179" y="1925"/>
                  </a:cubicBezTo>
                  <a:lnTo>
                    <a:pt x="2179" y="1925"/>
                  </a:lnTo>
                  <a:cubicBezTo>
                    <a:pt x="2170" y="1939"/>
                    <a:pt x="2161" y="1953"/>
                    <a:pt x="2152" y="1967"/>
                  </a:cubicBezTo>
                  <a:lnTo>
                    <a:pt x="2152" y="1967"/>
                  </a:lnTo>
                  <a:cubicBezTo>
                    <a:pt x="2139" y="1985"/>
                    <a:pt x="2126" y="2003"/>
                    <a:pt x="2113" y="2022"/>
                  </a:cubicBezTo>
                  <a:lnTo>
                    <a:pt x="2113" y="2022"/>
                  </a:lnTo>
                  <a:cubicBezTo>
                    <a:pt x="2096" y="2043"/>
                    <a:pt x="2080" y="2064"/>
                    <a:pt x="2063" y="2085"/>
                  </a:cubicBezTo>
                  <a:lnTo>
                    <a:pt x="2063" y="2085"/>
                  </a:lnTo>
                  <a:cubicBezTo>
                    <a:pt x="2054" y="2096"/>
                    <a:pt x="2043" y="2106"/>
                    <a:pt x="2034" y="2117"/>
                  </a:cubicBezTo>
                  <a:lnTo>
                    <a:pt x="2034" y="2117"/>
                  </a:lnTo>
                  <a:cubicBezTo>
                    <a:pt x="2024" y="2128"/>
                    <a:pt x="2014" y="2138"/>
                    <a:pt x="2004" y="2150"/>
                  </a:cubicBezTo>
                  <a:lnTo>
                    <a:pt x="2004" y="2150"/>
                  </a:lnTo>
                  <a:cubicBezTo>
                    <a:pt x="2002" y="2153"/>
                    <a:pt x="1997" y="2157"/>
                    <a:pt x="1994" y="2160"/>
                  </a:cubicBezTo>
                  <a:lnTo>
                    <a:pt x="1994" y="2160"/>
                  </a:lnTo>
                  <a:cubicBezTo>
                    <a:pt x="1986" y="2168"/>
                    <a:pt x="1979" y="2175"/>
                    <a:pt x="1972" y="2182"/>
                  </a:cubicBezTo>
                  <a:lnTo>
                    <a:pt x="1972" y="2182"/>
                  </a:lnTo>
                  <a:cubicBezTo>
                    <a:pt x="1963" y="2190"/>
                    <a:pt x="1956" y="2198"/>
                    <a:pt x="1947" y="2206"/>
                  </a:cubicBezTo>
                  <a:lnTo>
                    <a:pt x="1947" y="2206"/>
                  </a:lnTo>
                  <a:cubicBezTo>
                    <a:pt x="1933" y="2219"/>
                    <a:pt x="1919" y="2232"/>
                    <a:pt x="1904" y="2244"/>
                  </a:cubicBezTo>
                  <a:lnTo>
                    <a:pt x="1904" y="2244"/>
                  </a:lnTo>
                  <a:cubicBezTo>
                    <a:pt x="1886" y="2261"/>
                    <a:pt x="1867" y="2277"/>
                    <a:pt x="1847" y="2292"/>
                  </a:cubicBezTo>
                  <a:lnTo>
                    <a:pt x="1847" y="2292"/>
                  </a:lnTo>
                  <a:cubicBezTo>
                    <a:pt x="1819" y="2313"/>
                    <a:pt x="1790" y="2333"/>
                    <a:pt x="1760" y="2352"/>
                  </a:cubicBezTo>
                  <a:lnTo>
                    <a:pt x="1760" y="2352"/>
                  </a:lnTo>
                  <a:cubicBezTo>
                    <a:pt x="1736" y="2366"/>
                    <a:pt x="1712" y="2380"/>
                    <a:pt x="1687" y="2392"/>
                  </a:cubicBezTo>
                  <a:lnTo>
                    <a:pt x="1687" y="2392"/>
                  </a:lnTo>
                  <a:cubicBezTo>
                    <a:pt x="1662" y="2403"/>
                    <a:pt x="1637" y="2415"/>
                    <a:pt x="1613" y="2426"/>
                  </a:cubicBezTo>
                  <a:lnTo>
                    <a:pt x="1613" y="2426"/>
                  </a:lnTo>
                  <a:cubicBezTo>
                    <a:pt x="1583" y="2437"/>
                    <a:pt x="1554" y="2450"/>
                    <a:pt x="1524" y="2459"/>
                  </a:cubicBezTo>
                  <a:lnTo>
                    <a:pt x="1465" y="2478"/>
                  </a:lnTo>
                  <a:lnTo>
                    <a:pt x="1465" y="2478"/>
                  </a:lnTo>
                  <a:cubicBezTo>
                    <a:pt x="1459" y="2480"/>
                    <a:pt x="1453" y="2481"/>
                    <a:pt x="1447" y="2483"/>
                  </a:cubicBezTo>
                  <a:lnTo>
                    <a:pt x="1447" y="2483"/>
                  </a:lnTo>
                  <a:cubicBezTo>
                    <a:pt x="1435" y="2485"/>
                    <a:pt x="1422" y="2489"/>
                    <a:pt x="1409" y="2492"/>
                  </a:cubicBezTo>
                  <a:lnTo>
                    <a:pt x="1409" y="2492"/>
                  </a:lnTo>
                  <a:cubicBezTo>
                    <a:pt x="1374" y="2501"/>
                    <a:pt x="1338" y="2507"/>
                    <a:pt x="1304" y="2515"/>
                  </a:cubicBezTo>
                  <a:lnTo>
                    <a:pt x="1304" y="2515"/>
                  </a:lnTo>
                  <a:cubicBezTo>
                    <a:pt x="1290" y="2517"/>
                    <a:pt x="1275" y="2520"/>
                    <a:pt x="1261" y="2522"/>
                  </a:cubicBezTo>
                  <a:lnTo>
                    <a:pt x="1261" y="2522"/>
                  </a:lnTo>
                  <a:cubicBezTo>
                    <a:pt x="1242" y="2525"/>
                    <a:pt x="1223" y="2528"/>
                    <a:pt x="1204" y="2531"/>
                  </a:cubicBezTo>
                  <a:lnTo>
                    <a:pt x="1204" y="2531"/>
                  </a:lnTo>
                  <a:cubicBezTo>
                    <a:pt x="1206" y="2531"/>
                    <a:pt x="1208" y="2531"/>
                    <a:pt x="1211" y="2531"/>
                  </a:cubicBezTo>
                  <a:lnTo>
                    <a:pt x="1211" y="2531"/>
                  </a:lnTo>
                  <a:cubicBezTo>
                    <a:pt x="1182" y="2534"/>
                    <a:pt x="1153" y="2538"/>
                    <a:pt x="1124" y="2541"/>
                  </a:cubicBezTo>
                  <a:lnTo>
                    <a:pt x="1124" y="2541"/>
                  </a:lnTo>
                  <a:cubicBezTo>
                    <a:pt x="1113" y="2543"/>
                    <a:pt x="1100" y="2543"/>
                    <a:pt x="1089" y="2544"/>
                  </a:cubicBezTo>
                  <a:lnTo>
                    <a:pt x="1089" y="2544"/>
                  </a:lnTo>
                  <a:cubicBezTo>
                    <a:pt x="1073" y="2545"/>
                    <a:pt x="1058" y="2547"/>
                    <a:pt x="1043" y="2548"/>
                  </a:cubicBezTo>
                  <a:lnTo>
                    <a:pt x="1043" y="2548"/>
                  </a:lnTo>
                  <a:cubicBezTo>
                    <a:pt x="1039" y="2548"/>
                    <a:pt x="1034" y="2548"/>
                    <a:pt x="1031" y="2548"/>
                  </a:cubicBezTo>
                  <a:lnTo>
                    <a:pt x="1000" y="2548"/>
                  </a:lnTo>
                  <a:lnTo>
                    <a:pt x="1000" y="2548"/>
                  </a:lnTo>
                  <a:cubicBezTo>
                    <a:pt x="988" y="2548"/>
                    <a:pt x="976" y="2548"/>
                    <a:pt x="965" y="2547"/>
                  </a:cubicBezTo>
                  <a:lnTo>
                    <a:pt x="965" y="2547"/>
                  </a:lnTo>
                  <a:cubicBezTo>
                    <a:pt x="925" y="2544"/>
                    <a:pt x="885" y="2542"/>
                    <a:pt x="846" y="2537"/>
                  </a:cubicBezTo>
                  <a:lnTo>
                    <a:pt x="846" y="2537"/>
                  </a:lnTo>
                  <a:cubicBezTo>
                    <a:pt x="817" y="2533"/>
                    <a:pt x="789" y="2527"/>
                    <a:pt x="760" y="2520"/>
                  </a:cubicBezTo>
                  <a:lnTo>
                    <a:pt x="760" y="2520"/>
                  </a:lnTo>
                  <a:cubicBezTo>
                    <a:pt x="748" y="2518"/>
                    <a:pt x="736" y="2514"/>
                    <a:pt x="724" y="2510"/>
                  </a:cubicBezTo>
                  <a:lnTo>
                    <a:pt x="724" y="2510"/>
                  </a:lnTo>
                  <a:cubicBezTo>
                    <a:pt x="712" y="2507"/>
                    <a:pt x="700" y="2504"/>
                    <a:pt x="689" y="2501"/>
                  </a:cubicBezTo>
                  <a:lnTo>
                    <a:pt x="689" y="2501"/>
                  </a:lnTo>
                  <a:cubicBezTo>
                    <a:pt x="663" y="2493"/>
                    <a:pt x="637" y="2483"/>
                    <a:pt x="612" y="2472"/>
                  </a:cubicBezTo>
                  <a:lnTo>
                    <a:pt x="612" y="2472"/>
                  </a:lnTo>
                  <a:cubicBezTo>
                    <a:pt x="613" y="2473"/>
                    <a:pt x="616" y="2474"/>
                    <a:pt x="618" y="2475"/>
                  </a:cubicBezTo>
                  <a:lnTo>
                    <a:pt x="618" y="2475"/>
                  </a:lnTo>
                  <a:cubicBezTo>
                    <a:pt x="558" y="2449"/>
                    <a:pt x="502" y="2417"/>
                    <a:pt x="450" y="2378"/>
                  </a:cubicBezTo>
                  <a:lnTo>
                    <a:pt x="450" y="2378"/>
                  </a:lnTo>
                  <a:cubicBezTo>
                    <a:pt x="426" y="2359"/>
                    <a:pt x="404" y="2338"/>
                    <a:pt x="383" y="2315"/>
                  </a:cubicBezTo>
                  <a:lnTo>
                    <a:pt x="383" y="2315"/>
                  </a:lnTo>
                  <a:cubicBezTo>
                    <a:pt x="369" y="2301"/>
                    <a:pt x="356" y="2286"/>
                    <a:pt x="342" y="2271"/>
                  </a:cubicBezTo>
                  <a:lnTo>
                    <a:pt x="342" y="2271"/>
                  </a:lnTo>
                  <a:cubicBezTo>
                    <a:pt x="334" y="2262"/>
                    <a:pt x="326" y="2252"/>
                    <a:pt x="319" y="2243"/>
                  </a:cubicBezTo>
                  <a:lnTo>
                    <a:pt x="319" y="2243"/>
                  </a:lnTo>
                  <a:cubicBezTo>
                    <a:pt x="307" y="2230"/>
                    <a:pt x="296" y="2217"/>
                    <a:pt x="285" y="2204"/>
                  </a:cubicBezTo>
                  <a:lnTo>
                    <a:pt x="285" y="2204"/>
                  </a:lnTo>
                  <a:cubicBezTo>
                    <a:pt x="273" y="2187"/>
                    <a:pt x="260" y="2170"/>
                    <a:pt x="247" y="2153"/>
                  </a:cubicBezTo>
                  <a:lnTo>
                    <a:pt x="247" y="2153"/>
                  </a:lnTo>
                  <a:cubicBezTo>
                    <a:pt x="236" y="2138"/>
                    <a:pt x="226" y="2122"/>
                    <a:pt x="216" y="2106"/>
                  </a:cubicBezTo>
                  <a:lnTo>
                    <a:pt x="216" y="2106"/>
                  </a:lnTo>
                  <a:cubicBezTo>
                    <a:pt x="212" y="2099"/>
                    <a:pt x="206" y="2093"/>
                    <a:pt x="203" y="2086"/>
                  </a:cubicBezTo>
                  <a:lnTo>
                    <a:pt x="203" y="2086"/>
                  </a:lnTo>
                  <a:cubicBezTo>
                    <a:pt x="198" y="2076"/>
                    <a:pt x="192" y="2066"/>
                    <a:pt x="186" y="2057"/>
                  </a:cubicBezTo>
                  <a:lnTo>
                    <a:pt x="186" y="2057"/>
                  </a:lnTo>
                  <a:cubicBezTo>
                    <a:pt x="181" y="2046"/>
                    <a:pt x="175" y="2036"/>
                    <a:pt x="170" y="2026"/>
                  </a:cubicBezTo>
                  <a:lnTo>
                    <a:pt x="170" y="2026"/>
                  </a:lnTo>
                  <a:cubicBezTo>
                    <a:pt x="158" y="2006"/>
                    <a:pt x="148" y="1985"/>
                    <a:pt x="140" y="1964"/>
                  </a:cubicBezTo>
                  <a:lnTo>
                    <a:pt x="140" y="1964"/>
                  </a:lnTo>
                  <a:cubicBezTo>
                    <a:pt x="118" y="1909"/>
                    <a:pt x="102" y="1853"/>
                    <a:pt x="91" y="1794"/>
                  </a:cubicBezTo>
                  <a:lnTo>
                    <a:pt x="91" y="1794"/>
                  </a:lnTo>
                  <a:cubicBezTo>
                    <a:pt x="86" y="1767"/>
                    <a:pt x="81" y="1739"/>
                    <a:pt x="76" y="1711"/>
                  </a:cubicBezTo>
                  <a:lnTo>
                    <a:pt x="76" y="1711"/>
                  </a:lnTo>
                  <a:cubicBezTo>
                    <a:pt x="73" y="1692"/>
                    <a:pt x="71" y="1674"/>
                    <a:pt x="69" y="1656"/>
                  </a:cubicBezTo>
                  <a:lnTo>
                    <a:pt x="69" y="1656"/>
                  </a:lnTo>
                  <a:cubicBezTo>
                    <a:pt x="66" y="1640"/>
                    <a:pt x="64" y="1625"/>
                    <a:pt x="63" y="1609"/>
                  </a:cubicBezTo>
                  <a:lnTo>
                    <a:pt x="63" y="1609"/>
                  </a:lnTo>
                  <a:cubicBezTo>
                    <a:pt x="61" y="1583"/>
                    <a:pt x="59" y="1557"/>
                    <a:pt x="57" y="1530"/>
                  </a:cubicBezTo>
                  <a:lnTo>
                    <a:pt x="57" y="1530"/>
                  </a:lnTo>
                  <a:cubicBezTo>
                    <a:pt x="57" y="1514"/>
                    <a:pt x="57" y="1499"/>
                    <a:pt x="57" y="1483"/>
                  </a:cubicBezTo>
                  <a:lnTo>
                    <a:pt x="57" y="1483"/>
                  </a:lnTo>
                  <a:cubicBezTo>
                    <a:pt x="57" y="1469"/>
                    <a:pt x="57" y="1455"/>
                    <a:pt x="57" y="1442"/>
                  </a:cubicBezTo>
                  <a:lnTo>
                    <a:pt x="57" y="1442"/>
                  </a:lnTo>
                  <a:cubicBezTo>
                    <a:pt x="57" y="1435"/>
                    <a:pt x="56" y="1429"/>
                    <a:pt x="57" y="1423"/>
                  </a:cubicBezTo>
                  <a:lnTo>
                    <a:pt x="57" y="1423"/>
                  </a:lnTo>
                  <a:cubicBezTo>
                    <a:pt x="58" y="1400"/>
                    <a:pt x="59" y="1377"/>
                    <a:pt x="60" y="1353"/>
                  </a:cubicBezTo>
                  <a:lnTo>
                    <a:pt x="60" y="1353"/>
                  </a:lnTo>
                  <a:cubicBezTo>
                    <a:pt x="63" y="1316"/>
                    <a:pt x="67" y="1278"/>
                    <a:pt x="70" y="1240"/>
                  </a:cubicBezTo>
                  <a:lnTo>
                    <a:pt x="70" y="1240"/>
                  </a:lnTo>
                  <a:cubicBezTo>
                    <a:pt x="74" y="1217"/>
                    <a:pt x="77" y="1195"/>
                    <a:pt x="81" y="1173"/>
                  </a:cubicBezTo>
                  <a:lnTo>
                    <a:pt x="81" y="1173"/>
                  </a:lnTo>
                  <a:cubicBezTo>
                    <a:pt x="83" y="1156"/>
                    <a:pt x="86" y="1139"/>
                    <a:pt x="90" y="1123"/>
                  </a:cubicBezTo>
                  <a:lnTo>
                    <a:pt x="90" y="1123"/>
                  </a:lnTo>
                  <a:cubicBezTo>
                    <a:pt x="95" y="1098"/>
                    <a:pt x="100" y="1074"/>
                    <a:pt x="105" y="1049"/>
                  </a:cubicBezTo>
                  <a:lnTo>
                    <a:pt x="105" y="1049"/>
                  </a:lnTo>
                  <a:cubicBezTo>
                    <a:pt x="108" y="1036"/>
                    <a:pt x="111" y="1022"/>
                    <a:pt x="115" y="1009"/>
                  </a:cubicBezTo>
                  <a:lnTo>
                    <a:pt x="115" y="1009"/>
                  </a:lnTo>
                  <a:cubicBezTo>
                    <a:pt x="119" y="994"/>
                    <a:pt x="124" y="978"/>
                    <a:pt x="128" y="963"/>
                  </a:cubicBezTo>
                  <a:lnTo>
                    <a:pt x="128" y="963"/>
                  </a:lnTo>
                  <a:cubicBezTo>
                    <a:pt x="137" y="935"/>
                    <a:pt x="148" y="906"/>
                    <a:pt x="159" y="879"/>
                  </a:cubicBezTo>
                  <a:lnTo>
                    <a:pt x="159" y="879"/>
                  </a:lnTo>
                  <a:cubicBezTo>
                    <a:pt x="177" y="837"/>
                    <a:pt x="199" y="797"/>
                    <a:pt x="222" y="759"/>
                  </a:cubicBezTo>
                  <a:lnTo>
                    <a:pt x="222" y="759"/>
                  </a:lnTo>
                  <a:cubicBezTo>
                    <a:pt x="239" y="730"/>
                    <a:pt x="258" y="703"/>
                    <a:pt x="277" y="676"/>
                  </a:cubicBezTo>
                  <a:lnTo>
                    <a:pt x="277" y="676"/>
                  </a:lnTo>
                  <a:cubicBezTo>
                    <a:pt x="299" y="648"/>
                    <a:pt x="320" y="620"/>
                    <a:pt x="342" y="592"/>
                  </a:cubicBezTo>
                  <a:lnTo>
                    <a:pt x="342" y="592"/>
                  </a:lnTo>
                  <a:cubicBezTo>
                    <a:pt x="366" y="564"/>
                    <a:pt x="390" y="537"/>
                    <a:pt x="414" y="510"/>
                  </a:cubicBezTo>
                  <a:lnTo>
                    <a:pt x="414" y="510"/>
                  </a:lnTo>
                  <a:cubicBezTo>
                    <a:pt x="424" y="499"/>
                    <a:pt x="434" y="490"/>
                    <a:pt x="444" y="480"/>
                  </a:cubicBezTo>
                  <a:lnTo>
                    <a:pt x="444" y="480"/>
                  </a:lnTo>
                  <a:cubicBezTo>
                    <a:pt x="458" y="466"/>
                    <a:pt x="473" y="451"/>
                    <a:pt x="487" y="437"/>
                  </a:cubicBezTo>
                  <a:lnTo>
                    <a:pt x="487" y="437"/>
                  </a:lnTo>
                  <a:cubicBezTo>
                    <a:pt x="498" y="426"/>
                    <a:pt x="511" y="416"/>
                    <a:pt x="523" y="405"/>
                  </a:cubicBezTo>
                  <a:lnTo>
                    <a:pt x="523" y="405"/>
                  </a:lnTo>
                  <a:cubicBezTo>
                    <a:pt x="536" y="393"/>
                    <a:pt x="548" y="381"/>
                    <a:pt x="562" y="369"/>
                  </a:cubicBezTo>
                  <a:lnTo>
                    <a:pt x="562" y="369"/>
                  </a:lnTo>
                  <a:cubicBezTo>
                    <a:pt x="590" y="346"/>
                    <a:pt x="618" y="324"/>
                    <a:pt x="646" y="300"/>
                  </a:cubicBezTo>
                  <a:lnTo>
                    <a:pt x="646" y="300"/>
                  </a:lnTo>
                  <a:cubicBezTo>
                    <a:pt x="669" y="282"/>
                    <a:pt x="693" y="265"/>
                    <a:pt x="718" y="248"/>
                  </a:cubicBezTo>
                  <a:lnTo>
                    <a:pt x="718" y="248"/>
                  </a:lnTo>
                  <a:cubicBezTo>
                    <a:pt x="746" y="230"/>
                    <a:pt x="774" y="213"/>
                    <a:pt x="805" y="199"/>
                  </a:cubicBezTo>
                  <a:lnTo>
                    <a:pt x="805" y="199"/>
                  </a:lnTo>
                  <a:cubicBezTo>
                    <a:pt x="814" y="195"/>
                    <a:pt x="824" y="193"/>
                    <a:pt x="834" y="190"/>
                  </a:cubicBezTo>
                  <a:lnTo>
                    <a:pt x="834" y="190"/>
                  </a:lnTo>
                  <a:cubicBezTo>
                    <a:pt x="842" y="203"/>
                    <a:pt x="858" y="206"/>
                    <a:pt x="871" y="199"/>
                  </a:cubicBezTo>
                  <a:lnTo>
                    <a:pt x="871" y="199"/>
                  </a:lnTo>
                  <a:cubicBezTo>
                    <a:pt x="907" y="181"/>
                    <a:pt x="943" y="163"/>
                    <a:pt x="980" y="146"/>
                  </a:cubicBezTo>
                  <a:lnTo>
                    <a:pt x="980" y="146"/>
                  </a:lnTo>
                  <a:cubicBezTo>
                    <a:pt x="1004" y="137"/>
                    <a:pt x="1029" y="129"/>
                    <a:pt x="1053" y="121"/>
                  </a:cubicBezTo>
                  <a:lnTo>
                    <a:pt x="1053" y="121"/>
                  </a:lnTo>
                  <a:cubicBezTo>
                    <a:pt x="1080" y="114"/>
                    <a:pt x="1107" y="106"/>
                    <a:pt x="1134" y="98"/>
                  </a:cubicBezTo>
                  <a:lnTo>
                    <a:pt x="1134" y="98"/>
                  </a:lnTo>
                  <a:cubicBezTo>
                    <a:pt x="1160" y="91"/>
                    <a:pt x="1186" y="84"/>
                    <a:pt x="1213" y="78"/>
                  </a:cubicBezTo>
                  <a:lnTo>
                    <a:pt x="1213" y="78"/>
                  </a:lnTo>
                  <a:cubicBezTo>
                    <a:pt x="1237" y="73"/>
                    <a:pt x="1261" y="69"/>
                    <a:pt x="1287" y="65"/>
                  </a:cubicBezTo>
                  <a:lnTo>
                    <a:pt x="1285" y="65"/>
                  </a:lnTo>
                  <a:lnTo>
                    <a:pt x="1285" y="65"/>
                  </a:lnTo>
                  <a:cubicBezTo>
                    <a:pt x="1285" y="65"/>
                    <a:pt x="1286" y="65"/>
                    <a:pt x="1287" y="65"/>
                  </a:cubicBezTo>
                  <a:lnTo>
                    <a:pt x="1287" y="65"/>
                  </a:lnTo>
                  <a:cubicBezTo>
                    <a:pt x="1288" y="64"/>
                    <a:pt x="1291" y="64"/>
                    <a:pt x="1292" y="64"/>
                  </a:cubicBezTo>
                  <a:lnTo>
                    <a:pt x="1292" y="64"/>
                  </a:lnTo>
                  <a:cubicBezTo>
                    <a:pt x="1291" y="64"/>
                    <a:pt x="1289" y="64"/>
                    <a:pt x="1287" y="65"/>
                  </a:cubicBezTo>
                  <a:lnTo>
                    <a:pt x="1287" y="65"/>
                  </a:lnTo>
                  <a:cubicBezTo>
                    <a:pt x="1334" y="59"/>
                    <a:pt x="1381" y="55"/>
                    <a:pt x="1429" y="56"/>
                  </a:cubicBezTo>
                  <a:close/>
                  <a:moveTo>
                    <a:pt x="1420" y="0"/>
                  </a:moveTo>
                  <a:lnTo>
                    <a:pt x="1420" y="0"/>
                  </a:lnTo>
                  <a:cubicBezTo>
                    <a:pt x="1381" y="0"/>
                    <a:pt x="1342" y="3"/>
                    <a:pt x="1304" y="7"/>
                  </a:cubicBezTo>
                  <a:lnTo>
                    <a:pt x="1304" y="7"/>
                  </a:lnTo>
                  <a:cubicBezTo>
                    <a:pt x="1265" y="11"/>
                    <a:pt x="1224" y="17"/>
                    <a:pt x="1185" y="27"/>
                  </a:cubicBezTo>
                  <a:lnTo>
                    <a:pt x="1185" y="27"/>
                  </a:lnTo>
                  <a:cubicBezTo>
                    <a:pt x="1148" y="35"/>
                    <a:pt x="1112" y="47"/>
                    <a:pt x="1075" y="57"/>
                  </a:cubicBezTo>
                  <a:lnTo>
                    <a:pt x="1075" y="57"/>
                  </a:lnTo>
                  <a:cubicBezTo>
                    <a:pt x="1056" y="63"/>
                    <a:pt x="1036" y="69"/>
                    <a:pt x="1016" y="75"/>
                  </a:cubicBezTo>
                  <a:lnTo>
                    <a:pt x="1016" y="75"/>
                  </a:lnTo>
                  <a:cubicBezTo>
                    <a:pt x="997" y="80"/>
                    <a:pt x="979" y="87"/>
                    <a:pt x="962" y="94"/>
                  </a:cubicBezTo>
                  <a:lnTo>
                    <a:pt x="962" y="94"/>
                  </a:lnTo>
                  <a:cubicBezTo>
                    <a:pt x="942" y="102"/>
                    <a:pt x="923" y="111"/>
                    <a:pt x="905" y="120"/>
                  </a:cubicBezTo>
                  <a:lnTo>
                    <a:pt x="905" y="120"/>
                  </a:lnTo>
                  <a:cubicBezTo>
                    <a:pt x="893" y="125"/>
                    <a:pt x="880" y="132"/>
                    <a:pt x="868" y="138"/>
                  </a:cubicBezTo>
                  <a:lnTo>
                    <a:pt x="868" y="138"/>
                  </a:lnTo>
                  <a:cubicBezTo>
                    <a:pt x="861" y="132"/>
                    <a:pt x="851" y="129"/>
                    <a:pt x="841" y="131"/>
                  </a:cubicBezTo>
                  <a:lnTo>
                    <a:pt x="841" y="131"/>
                  </a:lnTo>
                  <a:cubicBezTo>
                    <a:pt x="829" y="134"/>
                    <a:pt x="817" y="137"/>
                    <a:pt x="804" y="140"/>
                  </a:cubicBezTo>
                  <a:lnTo>
                    <a:pt x="804" y="140"/>
                  </a:lnTo>
                  <a:cubicBezTo>
                    <a:pt x="791" y="144"/>
                    <a:pt x="780" y="150"/>
                    <a:pt x="767" y="155"/>
                  </a:cubicBezTo>
                  <a:lnTo>
                    <a:pt x="767" y="155"/>
                  </a:lnTo>
                  <a:cubicBezTo>
                    <a:pt x="740" y="168"/>
                    <a:pt x="714" y="184"/>
                    <a:pt x="690" y="201"/>
                  </a:cubicBezTo>
                  <a:lnTo>
                    <a:pt x="690" y="201"/>
                  </a:lnTo>
                  <a:cubicBezTo>
                    <a:pt x="658" y="221"/>
                    <a:pt x="626" y="245"/>
                    <a:pt x="597" y="269"/>
                  </a:cubicBezTo>
                  <a:lnTo>
                    <a:pt x="597" y="269"/>
                  </a:lnTo>
                  <a:cubicBezTo>
                    <a:pt x="564" y="296"/>
                    <a:pt x="531" y="322"/>
                    <a:pt x="499" y="351"/>
                  </a:cubicBezTo>
                  <a:lnTo>
                    <a:pt x="499" y="351"/>
                  </a:lnTo>
                  <a:cubicBezTo>
                    <a:pt x="483" y="366"/>
                    <a:pt x="465" y="382"/>
                    <a:pt x="447" y="398"/>
                  </a:cubicBezTo>
                  <a:lnTo>
                    <a:pt x="447" y="398"/>
                  </a:lnTo>
                  <a:cubicBezTo>
                    <a:pt x="443" y="402"/>
                    <a:pt x="439" y="406"/>
                    <a:pt x="435" y="410"/>
                  </a:cubicBezTo>
                  <a:lnTo>
                    <a:pt x="435" y="410"/>
                  </a:lnTo>
                  <a:cubicBezTo>
                    <a:pt x="424" y="421"/>
                    <a:pt x="413" y="432"/>
                    <a:pt x="403" y="443"/>
                  </a:cubicBezTo>
                  <a:lnTo>
                    <a:pt x="403" y="443"/>
                  </a:lnTo>
                  <a:cubicBezTo>
                    <a:pt x="391" y="454"/>
                    <a:pt x="380" y="464"/>
                    <a:pt x="370" y="476"/>
                  </a:cubicBezTo>
                  <a:lnTo>
                    <a:pt x="370" y="476"/>
                  </a:lnTo>
                  <a:cubicBezTo>
                    <a:pt x="352" y="497"/>
                    <a:pt x="334" y="517"/>
                    <a:pt x="316" y="537"/>
                  </a:cubicBezTo>
                  <a:lnTo>
                    <a:pt x="316" y="537"/>
                  </a:lnTo>
                  <a:cubicBezTo>
                    <a:pt x="311" y="543"/>
                    <a:pt x="306" y="548"/>
                    <a:pt x="301" y="554"/>
                  </a:cubicBezTo>
                  <a:lnTo>
                    <a:pt x="301" y="554"/>
                  </a:lnTo>
                  <a:cubicBezTo>
                    <a:pt x="296" y="560"/>
                    <a:pt x="292" y="566"/>
                    <a:pt x="287" y="572"/>
                  </a:cubicBezTo>
                  <a:lnTo>
                    <a:pt x="287" y="572"/>
                  </a:lnTo>
                  <a:cubicBezTo>
                    <a:pt x="271" y="594"/>
                    <a:pt x="253" y="617"/>
                    <a:pt x="237" y="639"/>
                  </a:cubicBezTo>
                  <a:lnTo>
                    <a:pt x="237" y="639"/>
                  </a:lnTo>
                  <a:cubicBezTo>
                    <a:pt x="214" y="668"/>
                    <a:pt x="194" y="699"/>
                    <a:pt x="174" y="730"/>
                  </a:cubicBezTo>
                  <a:lnTo>
                    <a:pt x="174" y="730"/>
                  </a:lnTo>
                  <a:cubicBezTo>
                    <a:pt x="144" y="779"/>
                    <a:pt x="118" y="830"/>
                    <a:pt x="97" y="884"/>
                  </a:cubicBezTo>
                  <a:lnTo>
                    <a:pt x="97" y="884"/>
                  </a:lnTo>
                  <a:cubicBezTo>
                    <a:pt x="87" y="910"/>
                    <a:pt x="79" y="935"/>
                    <a:pt x="71" y="961"/>
                  </a:cubicBezTo>
                  <a:lnTo>
                    <a:pt x="71" y="961"/>
                  </a:lnTo>
                  <a:cubicBezTo>
                    <a:pt x="67" y="974"/>
                    <a:pt x="63" y="988"/>
                    <a:pt x="60" y="1001"/>
                  </a:cubicBezTo>
                  <a:lnTo>
                    <a:pt x="60" y="1001"/>
                  </a:lnTo>
                  <a:cubicBezTo>
                    <a:pt x="57" y="1012"/>
                    <a:pt x="53" y="1024"/>
                    <a:pt x="51" y="1035"/>
                  </a:cubicBezTo>
                  <a:lnTo>
                    <a:pt x="51" y="1035"/>
                  </a:lnTo>
                  <a:cubicBezTo>
                    <a:pt x="46" y="1058"/>
                    <a:pt x="41" y="1081"/>
                    <a:pt x="37" y="1105"/>
                  </a:cubicBezTo>
                  <a:lnTo>
                    <a:pt x="37" y="1105"/>
                  </a:lnTo>
                  <a:cubicBezTo>
                    <a:pt x="33" y="1119"/>
                    <a:pt x="30" y="1134"/>
                    <a:pt x="28" y="1149"/>
                  </a:cubicBezTo>
                  <a:lnTo>
                    <a:pt x="28" y="1149"/>
                  </a:lnTo>
                  <a:cubicBezTo>
                    <a:pt x="24" y="1175"/>
                    <a:pt x="20" y="1201"/>
                    <a:pt x="17" y="1227"/>
                  </a:cubicBezTo>
                  <a:lnTo>
                    <a:pt x="17" y="1227"/>
                  </a:lnTo>
                  <a:cubicBezTo>
                    <a:pt x="14" y="1246"/>
                    <a:pt x="12" y="1266"/>
                    <a:pt x="10" y="1284"/>
                  </a:cubicBezTo>
                  <a:lnTo>
                    <a:pt x="10" y="1284"/>
                  </a:lnTo>
                  <a:cubicBezTo>
                    <a:pt x="9" y="1302"/>
                    <a:pt x="7" y="1321"/>
                    <a:pt x="6" y="1338"/>
                  </a:cubicBezTo>
                  <a:lnTo>
                    <a:pt x="6" y="1338"/>
                  </a:lnTo>
                  <a:cubicBezTo>
                    <a:pt x="4" y="1364"/>
                    <a:pt x="3" y="1389"/>
                    <a:pt x="1" y="1415"/>
                  </a:cubicBezTo>
                  <a:lnTo>
                    <a:pt x="1" y="1415"/>
                  </a:lnTo>
                  <a:cubicBezTo>
                    <a:pt x="0" y="1432"/>
                    <a:pt x="1" y="1448"/>
                    <a:pt x="1" y="1465"/>
                  </a:cubicBezTo>
                  <a:lnTo>
                    <a:pt x="1" y="1465"/>
                  </a:lnTo>
                  <a:cubicBezTo>
                    <a:pt x="1" y="1478"/>
                    <a:pt x="1" y="1492"/>
                    <a:pt x="1" y="1505"/>
                  </a:cubicBezTo>
                  <a:lnTo>
                    <a:pt x="1" y="1505"/>
                  </a:lnTo>
                  <a:cubicBezTo>
                    <a:pt x="1" y="1511"/>
                    <a:pt x="1" y="1516"/>
                    <a:pt x="1" y="1522"/>
                  </a:cubicBezTo>
                  <a:lnTo>
                    <a:pt x="1" y="1522"/>
                  </a:lnTo>
                  <a:cubicBezTo>
                    <a:pt x="3" y="1547"/>
                    <a:pt x="4" y="1573"/>
                    <a:pt x="7" y="1597"/>
                  </a:cubicBezTo>
                  <a:lnTo>
                    <a:pt x="7" y="1597"/>
                  </a:lnTo>
                  <a:cubicBezTo>
                    <a:pt x="7" y="1613"/>
                    <a:pt x="9" y="1627"/>
                    <a:pt x="11" y="1643"/>
                  </a:cubicBezTo>
                  <a:lnTo>
                    <a:pt x="11" y="1643"/>
                  </a:lnTo>
                  <a:cubicBezTo>
                    <a:pt x="14" y="1667"/>
                    <a:pt x="17" y="1692"/>
                    <a:pt x="21" y="1716"/>
                  </a:cubicBezTo>
                  <a:lnTo>
                    <a:pt x="21" y="1716"/>
                  </a:lnTo>
                  <a:cubicBezTo>
                    <a:pt x="24" y="1737"/>
                    <a:pt x="28" y="1758"/>
                    <a:pt x="32" y="1778"/>
                  </a:cubicBezTo>
                  <a:lnTo>
                    <a:pt x="32" y="1778"/>
                  </a:lnTo>
                  <a:cubicBezTo>
                    <a:pt x="38" y="1811"/>
                    <a:pt x="44" y="1842"/>
                    <a:pt x="52" y="1873"/>
                  </a:cubicBezTo>
                  <a:lnTo>
                    <a:pt x="52" y="1873"/>
                  </a:lnTo>
                  <a:cubicBezTo>
                    <a:pt x="66" y="1931"/>
                    <a:pt x="87" y="1986"/>
                    <a:pt x="114" y="2040"/>
                  </a:cubicBezTo>
                  <a:lnTo>
                    <a:pt x="114" y="2040"/>
                  </a:lnTo>
                  <a:cubicBezTo>
                    <a:pt x="125" y="2063"/>
                    <a:pt x="138" y="2085"/>
                    <a:pt x="151" y="2107"/>
                  </a:cubicBezTo>
                  <a:lnTo>
                    <a:pt x="151" y="2107"/>
                  </a:lnTo>
                  <a:cubicBezTo>
                    <a:pt x="161" y="2124"/>
                    <a:pt x="172" y="2141"/>
                    <a:pt x="183" y="2158"/>
                  </a:cubicBezTo>
                  <a:lnTo>
                    <a:pt x="183" y="2158"/>
                  </a:lnTo>
                  <a:cubicBezTo>
                    <a:pt x="193" y="2173"/>
                    <a:pt x="204" y="2188"/>
                    <a:pt x="215" y="2202"/>
                  </a:cubicBezTo>
                  <a:lnTo>
                    <a:pt x="215" y="2202"/>
                  </a:lnTo>
                  <a:cubicBezTo>
                    <a:pt x="227" y="2218"/>
                    <a:pt x="238" y="2234"/>
                    <a:pt x="251" y="2249"/>
                  </a:cubicBezTo>
                  <a:lnTo>
                    <a:pt x="251" y="2249"/>
                  </a:lnTo>
                  <a:cubicBezTo>
                    <a:pt x="267" y="2268"/>
                    <a:pt x="283" y="2287"/>
                    <a:pt x="299" y="2306"/>
                  </a:cubicBezTo>
                  <a:lnTo>
                    <a:pt x="299" y="2306"/>
                  </a:lnTo>
                  <a:cubicBezTo>
                    <a:pt x="303" y="2311"/>
                    <a:pt x="307" y="2315"/>
                    <a:pt x="312" y="2321"/>
                  </a:cubicBezTo>
                  <a:lnTo>
                    <a:pt x="312" y="2321"/>
                  </a:lnTo>
                  <a:cubicBezTo>
                    <a:pt x="322" y="2331"/>
                    <a:pt x="332" y="2342"/>
                    <a:pt x="342" y="2353"/>
                  </a:cubicBezTo>
                  <a:lnTo>
                    <a:pt x="342" y="2353"/>
                  </a:lnTo>
                  <a:cubicBezTo>
                    <a:pt x="372" y="2386"/>
                    <a:pt x="406" y="2415"/>
                    <a:pt x="442" y="2441"/>
                  </a:cubicBezTo>
                  <a:lnTo>
                    <a:pt x="442" y="2441"/>
                  </a:lnTo>
                  <a:cubicBezTo>
                    <a:pt x="519" y="2497"/>
                    <a:pt x="608" y="2535"/>
                    <a:pt x="699" y="2561"/>
                  </a:cubicBezTo>
                  <a:lnTo>
                    <a:pt x="699" y="2561"/>
                  </a:lnTo>
                  <a:cubicBezTo>
                    <a:pt x="710" y="2565"/>
                    <a:pt x="723" y="2568"/>
                    <a:pt x="734" y="2571"/>
                  </a:cubicBezTo>
                  <a:lnTo>
                    <a:pt x="734" y="2571"/>
                  </a:lnTo>
                  <a:cubicBezTo>
                    <a:pt x="756" y="2578"/>
                    <a:pt x="779" y="2583"/>
                    <a:pt x="801" y="2586"/>
                  </a:cubicBezTo>
                  <a:lnTo>
                    <a:pt x="801" y="2586"/>
                  </a:lnTo>
                  <a:cubicBezTo>
                    <a:pt x="839" y="2593"/>
                    <a:pt x="877" y="2596"/>
                    <a:pt x="915" y="2600"/>
                  </a:cubicBezTo>
                  <a:lnTo>
                    <a:pt x="915" y="2600"/>
                  </a:lnTo>
                  <a:cubicBezTo>
                    <a:pt x="934" y="2601"/>
                    <a:pt x="953" y="2604"/>
                    <a:pt x="973" y="2604"/>
                  </a:cubicBezTo>
                  <a:lnTo>
                    <a:pt x="1043" y="2604"/>
                  </a:lnTo>
                  <a:lnTo>
                    <a:pt x="1043" y="2604"/>
                  </a:lnTo>
                  <a:cubicBezTo>
                    <a:pt x="1050" y="2604"/>
                    <a:pt x="1057" y="2603"/>
                    <a:pt x="1064" y="2602"/>
                  </a:cubicBezTo>
                  <a:lnTo>
                    <a:pt x="1064" y="2602"/>
                  </a:lnTo>
                  <a:cubicBezTo>
                    <a:pt x="1079" y="2601"/>
                    <a:pt x="1094" y="2600"/>
                    <a:pt x="1109" y="2598"/>
                  </a:cubicBezTo>
                  <a:lnTo>
                    <a:pt x="1109" y="2598"/>
                  </a:lnTo>
                  <a:cubicBezTo>
                    <a:pt x="1126" y="2597"/>
                    <a:pt x="1143" y="2595"/>
                    <a:pt x="1160" y="2593"/>
                  </a:cubicBezTo>
                  <a:lnTo>
                    <a:pt x="1160" y="2593"/>
                  </a:lnTo>
                  <a:cubicBezTo>
                    <a:pt x="1180" y="2590"/>
                    <a:pt x="1201" y="2588"/>
                    <a:pt x="1221" y="2585"/>
                  </a:cubicBezTo>
                  <a:lnTo>
                    <a:pt x="1221" y="2585"/>
                  </a:lnTo>
                  <a:cubicBezTo>
                    <a:pt x="1246" y="2581"/>
                    <a:pt x="1271" y="2576"/>
                    <a:pt x="1296" y="2573"/>
                  </a:cubicBezTo>
                  <a:lnTo>
                    <a:pt x="1296" y="2573"/>
                  </a:lnTo>
                  <a:cubicBezTo>
                    <a:pt x="1311" y="2570"/>
                    <a:pt x="1325" y="2567"/>
                    <a:pt x="1340" y="2564"/>
                  </a:cubicBezTo>
                  <a:lnTo>
                    <a:pt x="1340" y="2564"/>
                  </a:lnTo>
                  <a:cubicBezTo>
                    <a:pt x="1354" y="2561"/>
                    <a:pt x="1368" y="2558"/>
                    <a:pt x="1381" y="2555"/>
                  </a:cubicBezTo>
                  <a:lnTo>
                    <a:pt x="1381" y="2555"/>
                  </a:lnTo>
                  <a:cubicBezTo>
                    <a:pt x="1389" y="2554"/>
                    <a:pt x="1396" y="2553"/>
                    <a:pt x="1404" y="2551"/>
                  </a:cubicBezTo>
                  <a:lnTo>
                    <a:pt x="1404" y="2551"/>
                  </a:lnTo>
                  <a:cubicBezTo>
                    <a:pt x="1427" y="2545"/>
                    <a:pt x="1449" y="2540"/>
                    <a:pt x="1472" y="2534"/>
                  </a:cubicBezTo>
                  <a:lnTo>
                    <a:pt x="1472" y="2534"/>
                  </a:lnTo>
                  <a:cubicBezTo>
                    <a:pt x="1490" y="2529"/>
                    <a:pt x="1508" y="2523"/>
                    <a:pt x="1526" y="2517"/>
                  </a:cubicBezTo>
                  <a:lnTo>
                    <a:pt x="1526" y="2517"/>
                  </a:lnTo>
                  <a:cubicBezTo>
                    <a:pt x="1542" y="2512"/>
                    <a:pt x="1558" y="2507"/>
                    <a:pt x="1574" y="2500"/>
                  </a:cubicBezTo>
                  <a:lnTo>
                    <a:pt x="1574" y="2500"/>
                  </a:lnTo>
                  <a:cubicBezTo>
                    <a:pt x="1587" y="2495"/>
                    <a:pt x="1600" y="2490"/>
                    <a:pt x="1613" y="2485"/>
                  </a:cubicBezTo>
                  <a:lnTo>
                    <a:pt x="1613" y="2485"/>
                  </a:lnTo>
                  <a:cubicBezTo>
                    <a:pt x="1621" y="2482"/>
                    <a:pt x="1630" y="2479"/>
                    <a:pt x="1639" y="2475"/>
                  </a:cubicBezTo>
                  <a:lnTo>
                    <a:pt x="1639" y="2475"/>
                  </a:lnTo>
                  <a:cubicBezTo>
                    <a:pt x="1660" y="2465"/>
                    <a:pt x="1681" y="2455"/>
                    <a:pt x="1702" y="2446"/>
                  </a:cubicBezTo>
                  <a:lnTo>
                    <a:pt x="1702" y="2446"/>
                  </a:lnTo>
                  <a:cubicBezTo>
                    <a:pt x="1738" y="2430"/>
                    <a:pt x="1772" y="2410"/>
                    <a:pt x="1805" y="2389"/>
                  </a:cubicBezTo>
                  <a:lnTo>
                    <a:pt x="1805" y="2389"/>
                  </a:lnTo>
                  <a:cubicBezTo>
                    <a:pt x="1829" y="2374"/>
                    <a:pt x="1852" y="2358"/>
                    <a:pt x="1874" y="2341"/>
                  </a:cubicBezTo>
                  <a:lnTo>
                    <a:pt x="1874" y="2341"/>
                  </a:lnTo>
                  <a:cubicBezTo>
                    <a:pt x="1894" y="2326"/>
                    <a:pt x="1914" y="2310"/>
                    <a:pt x="1933" y="2293"/>
                  </a:cubicBezTo>
                  <a:lnTo>
                    <a:pt x="1933" y="2293"/>
                  </a:lnTo>
                  <a:cubicBezTo>
                    <a:pt x="1951" y="2277"/>
                    <a:pt x="1969" y="2261"/>
                    <a:pt x="1987" y="2245"/>
                  </a:cubicBezTo>
                  <a:lnTo>
                    <a:pt x="1987" y="2245"/>
                  </a:lnTo>
                  <a:cubicBezTo>
                    <a:pt x="2001" y="2232"/>
                    <a:pt x="2014" y="2218"/>
                    <a:pt x="2028" y="2204"/>
                  </a:cubicBezTo>
                  <a:lnTo>
                    <a:pt x="2028" y="2204"/>
                  </a:lnTo>
                  <a:cubicBezTo>
                    <a:pt x="2034" y="2199"/>
                    <a:pt x="2040" y="2194"/>
                    <a:pt x="2044" y="2188"/>
                  </a:cubicBezTo>
                  <a:lnTo>
                    <a:pt x="2044" y="2188"/>
                  </a:lnTo>
                  <a:cubicBezTo>
                    <a:pt x="2051" y="2181"/>
                    <a:pt x="2057" y="2174"/>
                    <a:pt x="2064" y="2167"/>
                  </a:cubicBezTo>
                  <a:lnTo>
                    <a:pt x="2064" y="2167"/>
                  </a:lnTo>
                  <a:cubicBezTo>
                    <a:pt x="2073" y="2157"/>
                    <a:pt x="2082" y="2147"/>
                    <a:pt x="2091" y="2136"/>
                  </a:cubicBezTo>
                  <a:lnTo>
                    <a:pt x="2091" y="2136"/>
                  </a:lnTo>
                  <a:cubicBezTo>
                    <a:pt x="2095" y="2132"/>
                    <a:pt x="2099" y="2127"/>
                    <a:pt x="2103" y="2123"/>
                  </a:cubicBezTo>
                  <a:lnTo>
                    <a:pt x="2103" y="2123"/>
                  </a:lnTo>
                  <a:cubicBezTo>
                    <a:pt x="2119" y="2103"/>
                    <a:pt x="2134" y="2084"/>
                    <a:pt x="2150" y="2064"/>
                  </a:cubicBezTo>
                  <a:lnTo>
                    <a:pt x="2150" y="2064"/>
                  </a:lnTo>
                  <a:cubicBezTo>
                    <a:pt x="2162" y="2049"/>
                    <a:pt x="2173" y="2033"/>
                    <a:pt x="2184" y="2017"/>
                  </a:cubicBezTo>
                  <a:lnTo>
                    <a:pt x="2184" y="2017"/>
                  </a:lnTo>
                  <a:cubicBezTo>
                    <a:pt x="2195" y="2002"/>
                    <a:pt x="2205" y="1988"/>
                    <a:pt x="2215" y="1973"/>
                  </a:cubicBezTo>
                  <a:lnTo>
                    <a:pt x="2215" y="1973"/>
                  </a:lnTo>
                  <a:cubicBezTo>
                    <a:pt x="2227" y="1954"/>
                    <a:pt x="2239" y="1935"/>
                    <a:pt x="2252" y="1915"/>
                  </a:cubicBezTo>
                  <a:lnTo>
                    <a:pt x="2252" y="1915"/>
                  </a:lnTo>
                  <a:cubicBezTo>
                    <a:pt x="2263" y="1896"/>
                    <a:pt x="2275" y="1876"/>
                    <a:pt x="2287" y="1856"/>
                  </a:cubicBezTo>
                  <a:lnTo>
                    <a:pt x="2287" y="1856"/>
                  </a:lnTo>
                  <a:cubicBezTo>
                    <a:pt x="2306" y="1825"/>
                    <a:pt x="2324" y="1794"/>
                    <a:pt x="2340" y="1762"/>
                  </a:cubicBezTo>
                  <a:lnTo>
                    <a:pt x="2340" y="1762"/>
                  </a:lnTo>
                  <a:cubicBezTo>
                    <a:pt x="2347" y="1749"/>
                    <a:pt x="2353" y="1737"/>
                    <a:pt x="2360" y="1724"/>
                  </a:cubicBezTo>
                  <a:lnTo>
                    <a:pt x="2360" y="1724"/>
                  </a:lnTo>
                  <a:cubicBezTo>
                    <a:pt x="2363" y="1718"/>
                    <a:pt x="2366" y="1712"/>
                    <a:pt x="2369" y="1706"/>
                  </a:cubicBezTo>
                  <a:lnTo>
                    <a:pt x="2369" y="1706"/>
                  </a:lnTo>
                  <a:cubicBezTo>
                    <a:pt x="2379" y="1684"/>
                    <a:pt x="2389" y="1663"/>
                    <a:pt x="2398" y="1640"/>
                  </a:cubicBezTo>
                  <a:lnTo>
                    <a:pt x="2398" y="1640"/>
                  </a:lnTo>
                  <a:cubicBezTo>
                    <a:pt x="2407" y="1621"/>
                    <a:pt x="2414" y="1601"/>
                    <a:pt x="2422" y="1581"/>
                  </a:cubicBezTo>
                  <a:lnTo>
                    <a:pt x="2422" y="1581"/>
                  </a:lnTo>
                  <a:cubicBezTo>
                    <a:pt x="2428" y="1564"/>
                    <a:pt x="2434" y="1547"/>
                    <a:pt x="2440" y="1529"/>
                  </a:cubicBezTo>
                  <a:lnTo>
                    <a:pt x="2440" y="1529"/>
                  </a:lnTo>
                  <a:cubicBezTo>
                    <a:pt x="2454" y="1491"/>
                    <a:pt x="2467" y="1452"/>
                    <a:pt x="2477" y="1412"/>
                  </a:cubicBezTo>
                  <a:lnTo>
                    <a:pt x="2477" y="1412"/>
                  </a:lnTo>
                  <a:cubicBezTo>
                    <a:pt x="2482" y="1393"/>
                    <a:pt x="2487" y="1374"/>
                    <a:pt x="2491" y="1355"/>
                  </a:cubicBezTo>
                  <a:lnTo>
                    <a:pt x="2491" y="1355"/>
                  </a:lnTo>
                  <a:cubicBezTo>
                    <a:pt x="2495" y="1334"/>
                    <a:pt x="2499" y="1313"/>
                    <a:pt x="2501" y="1292"/>
                  </a:cubicBezTo>
                  <a:lnTo>
                    <a:pt x="2501" y="1292"/>
                  </a:lnTo>
                  <a:cubicBezTo>
                    <a:pt x="2504" y="1272"/>
                    <a:pt x="2507" y="1253"/>
                    <a:pt x="2509" y="1233"/>
                  </a:cubicBezTo>
                  <a:lnTo>
                    <a:pt x="2509" y="1233"/>
                  </a:lnTo>
                  <a:cubicBezTo>
                    <a:pt x="2511" y="1213"/>
                    <a:pt x="2513" y="1192"/>
                    <a:pt x="2514" y="1171"/>
                  </a:cubicBezTo>
                  <a:lnTo>
                    <a:pt x="2514" y="1171"/>
                  </a:lnTo>
                  <a:cubicBezTo>
                    <a:pt x="2517" y="1127"/>
                    <a:pt x="2518" y="1084"/>
                    <a:pt x="2518" y="1040"/>
                  </a:cubicBezTo>
                  <a:lnTo>
                    <a:pt x="2518" y="1040"/>
                  </a:lnTo>
                  <a:cubicBezTo>
                    <a:pt x="2518" y="958"/>
                    <a:pt x="2504" y="877"/>
                    <a:pt x="2488" y="797"/>
                  </a:cubicBezTo>
                  <a:lnTo>
                    <a:pt x="2488" y="797"/>
                  </a:lnTo>
                  <a:cubicBezTo>
                    <a:pt x="2486" y="787"/>
                    <a:pt x="2483" y="778"/>
                    <a:pt x="2481" y="769"/>
                  </a:cubicBezTo>
                  <a:lnTo>
                    <a:pt x="2481" y="769"/>
                  </a:lnTo>
                  <a:cubicBezTo>
                    <a:pt x="2479" y="760"/>
                    <a:pt x="2477" y="752"/>
                    <a:pt x="2474" y="743"/>
                  </a:cubicBezTo>
                  <a:lnTo>
                    <a:pt x="2474" y="743"/>
                  </a:lnTo>
                  <a:cubicBezTo>
                    <a:pt x="2468" y="722"/>
                    <a:pt x="2462" y="701"/>
                    <a:pt x="2455" y="679"/>
                  </a:cubicBezTo>
                  <a:lnTo>
                    <a:pt x="2455" y="679"/>
                  </a:lnTo>
                  <a:cubicBezTo>
                    <a:pt x="2442" y="640"/>
                    <a:pt x="2426" y="602"/>
                    <a:pt x="2408" y="565"/>
                  </a:cubicBezTo>
                  <a:lnTo>
                    <a:pt x="2408" y="565"/>
                  </a:lnTo>
                  <a:cubicBezTo>
                    <a:pt x="2391" y="530"/>
                    <a:pt x="2371" y="496"/>
                    <a:pt x="2350" y="464"/>
                  </a:cubicBezTo>
                  <a:lnTo>
                    <a:pt x="2350" y="464"/>
                  </a:lnTo>
                  <a:cubicBezTo>
                    <a:pt x="2338" y="446"/>
                    <a:pt x="2326" y="427"/>
                    <a:pt x="2313" y="410"/>
                  </a:cubicBezTo>
                  <a:lnTo>
                    <a:pt x="2313" y="410"/>
                  </a:lnTo>
                  <a:cubicBezTo>
                    <a:pt x="2309" y="403"/>
                    <a:pt x="2304" y="397"/>
                    <a:pt x="2299" y="391"/>
                  </a:cubicBezTo>
                  <a:lnTo>
                    <a:pt x="2299" y="391"/>
                  </a:lnTo>
                  <a:cubicBezTo>
                    <a:pt x="2292" y="382"/>
                    <a:pt x="2285" y="372"/>
                    <a:pt x="2277" y="363"/>
                  </a:cubicBezTo>
                  <a:lnTo>
                    <a:pt x="2277" y="363"/>
                  </a:lnTo>
                  <a:cubicBezTo>
                    <a:pt x="2265" y="347"/>
                    <a:pt x="2253" y="332"/>
                    <a:pt x="2240" y="317"/>
                  </a:cubicBezTo>
                  <a:lnTo>
                    <a:pt x="2240" y="317"/>
                  </a:lnTo>
                  <a:cubicBezTo>
                    <a:pt x="2225" y="300"/>
                    <a:pt x="2210" y="284"/>
                    <a:pt x="2194" y="268"/>
                  </a:cubicBezTo>
                  <a:lnTo>
                    <a:pt x="2194" y="268"/>
                  </a:lnTo>
                  <a:cubicBezTo>
                    <a:pt x="2168" y="241"/>
                    <a:pt x="2138" y="216"/>
                    <a:pt x="2109" y="193"/>
                  </a:cubicBezTo>
                  <a:lnTo>
                    <a:pt x="2109" y="193"/>
                  </a:lnTo>
                  <a:cubicBezTo>
                    <a:pt x="2077" y="166"/>
                    <a:pt x="2041" y="143"/>
                    <a:pt x="2005" y="124"/>
                  </a:cubicBezTo>
                  <a:lnTo>
                    <a:pt x="2005" y="124"/>
                  </a:lnTo>
                  <a:cubicBezTo>
                    <a:pt x="1967" y="105"/>
                    <a:pt x="1927" y="90"/>
                    <a:pt x="1887" y="76"/>
                  </a:cubicBezTo>
                  <a:lnTo>
                    <a:pt x="1887" y="76"/>
                  </a:lnTo>
                  <a:cubicBezTo>
                    <a:pt x="1851" y="64"/>
                    <a:pt x="1814" y="54"/>
                    <a:pt x="1777" y="47"/>
                  </a:cubicBezTo>
                  <a:lnTo>
                    <a:pt x="1777" y="47"/>
                  </a:lnTo>
                  <a:cubicBezTo>
                    <a:pt x="1737" y="37"/>
                    <a:pt x="1697" y="29"/>
                    <a:pt x="1657" y="23"/>
                  </a:cubicBezTo>
                  <a:lnTo>
                    <a:pt x="1657" y="23"/>
                  </a:lnTo>
                  <a:cubicBezTo>
                    <a:pt x="1581" y="10"/>
                    <a:pt x="1504" y="0"/>
                    <a:pt x="1427" y="0"/>
                  </a:cubicBezTo>
                  <a:lnTo>
                    <a:pt x="1427" y="0"/>
                  </a:lnTo>
                  <a:cubicBezTo>
                    <a:pt x="1425" y="0"/>
                    <a:pt x="1422" y="0"/>
                    <a:pt x="142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FD1BEDED-5F87-43E4-8E59-2DBEA72B3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213" y="3097213"/>
              <a:ext cx="573087" cy="552450"/>
            </a:xfrm>
            <a:custGeom>
              <a:avLst/>
              <a:gdLst>
                <a:gd name="T0" fmla="*/ 622 w 1594"/>
                <a:gd name="T1" fmla="*/ 1155 h 1533"/>
                <a:gd name="T2" fmla="*/ 621 w 1594"/>
                <a:gd name="T3" fmla="*/ 1151 h 1533"/>
                <a:gd name="T4" fmla="*/ 596 w 1594"/>
                <a:gd name="T5" fmla="*/ 1063 h 1533"/>
                <a:gd name="T6" fmla="*/ 597 w 1594"/>
                <a:gd name="T7" fmla="*/ 1008 h 1533"/>
                <a:gd name="T8" fmla="*/ 597 w 1594"/>
                <a:gd name="T9" fmla="*/ 1008 h 1533"/>
                <a:gd name="T10" fmla="*/ 606 w 1594"/>
                <a:gd name="T11" fmla="*/ 693 h 1533"/>
                <a:gd name="T12" fmla="*/ 562 w 1594"/>
                <a:gd name="T13" fmla="*/ 357 h 1533"/>
                <a:gd name="T14" fmla="*/ 330 w 1594"/>
                <a:gd name="T15" fmla="*/ 114 h 1533"/>
                <a:gd name="T16" fmla="*/ 0 w 1594"/>
                <a:gd name="T17" fmla="*/ 27 h 1533"/>
                <a:gd name="T18" fmla="*/ 155 w 1594"/>
                <a:gd name="T19" fmla="*/ 66 h 1533"/>
                <a:gd name="T20" fmla="*/ 422 w 1594"/>
                <a:gd name="T21" fmla="*/ 165 h 1533"/>
                <a:gd name="T22" fmla="*/ 559 w 1594"/>
                <a:gd name="T23" fmla="*/ 351 h 1533"/>
                <a:gd name="T24" fmla="*/ 597 w 1594"/>
                <a:gd name="T25" fmla="*/ 480 h 1533"/>
                <a:gd name="T26" fmla="*/ 609 w 1594"/>
                <a:gd name="T27" fmla="*/ 566 h 1533"/>
                <a:gd name="T28" fmla="*/ 609 w 1594"/>
                <a:gd name="T29" fmla="*/ 653 h 1533"/>
                <a:gd name="T30" fmla="*/ 597 w 1594"/>
                <a:gd name="T31" fmla="*/ 745 h 1533"/>
                <a:gd name="T32" fmla="*/ 557 w 1594"/>
                <a:gd name="T33" fmla="*/ 927 h 1533"/>
                <a:gd name="T34" fmla="*/ 540 w 1594"/>
                <a:gd name="T35" fmla="*/ 1046 h 1533"/>
                <a:gd name="T36" fmla="*/ 586 w 1594"/>
                <a:gd name="T37" fmla="*/ 1209 h 1533"/>
                <a:gd name="T38" fmla="*/ 684 w 1594"/>
                <a:gd name="T39" fmla="*/ 1337 h 1533"/>
                <a:gd name="T40" fmla="*/ 797 w 1594"/>
                <a:gd name="T41" fmla="*/ 1396 h 1533"/>
                <a:gd name="T42" fmla="*/ 905 w 1594"/>
                <a:gd name="T43" fmla="*/ 1398 h 1533"/>
                <a:gd name="T44" fmla="*/ 962 w 1594"/>
                <a:gd name="T45" fmla="*/ 1388 h 1533"/>
                <a:gd name="T46" fmla="*/ 1046 w 1594"/>
                <a:gd name="T47" fmla="*/ 1361 h 1533"/>
                <a:gd name="T48" fmla="*/ 1132 w 1594"/>
                <a:gd name="T49" fmla="*/ 1330 h 1533"/>
                <a:gd name="T50" fmla="*/ 1162 w 1594"/>
                <a:gd name="T51" fmla="*/ 1335 h 1533"/>
                <a:gd name="T52" fmla="*/ 1230 w 1594"/>
                <a:gd name="T53" fmla="*/ 1388 h 1533"/>
                <a:gd name="T54" fmla="*/ 1299 w 1594"/>
                <a:gd name="T55" fmla="*/ 1443 h 1533"/>
                <a:gd name="T56" fmla="*/ 1422 w 1594"/>
                <a:gd name="T57" fmla="*/ 1499 h 1533"/>
                <a:gd name="T58" fmla="*/ 1555 w 1594"/>
                <a:gd name="T59" fmla="*/ 1527 h 1533"/>
                <a:gd name="T60" fmla="*/ 1569 w 1594"/>
                <a:gd name="T61" fmla="*/ 1474 h 1533"/>
                <a:gd name="T62" fmla="*/ 1499 w 1594"/>
                <a:gd name="T63" fmla="*/ 1459 h 1533"/>
                <a:gd name="T64" fmla="*/ 1450 w 1594"/>
                <a:gd name="T65" fmla="*/ 1449 h 1533"/>
                <a:gd name="T66" fmla="*/ 1353 w 1594"/>
                <a:gd name="T67" fmla="*/ 1410 h 1533"/>
                <a:gd name="T68" fmla="*/ 1281 w 1594"/>
                <a:gd name="T69" fmla="*/ 1358 h 1533"/>
                <a:gd name="T70" fmla="*/ 1211 w 1594"/>
                <a:gd name="T71" fmla="*/ 1298 h 1533"/>
                <a:gd name="T72" fmla="*/ 1067 w 1594"/>
                <a:gd name="T73" fmla="*/ 1292 h 1533"/>
                <a:gd name="T74" fmla="*/ 944 w 1594"/>
                <a:gd name="T75" fmla="*/ 1335 h 1533"/>
                <a:gd name="T76" fmla="*/ 816 w 1594"/>
                <a:gd name="T77" fmla="*/ 1344 h 1533"/>
                <a:gd name="T78" fmla="*/ 731 w 1594"/>
                <a:gd name="T79" fmla="*/ 1304 h 1533"/>
                <a:gd name="T80" fmla="*/ 647 w 1594"/>
                <a:gd name="T81" fmla="*/ 1204 h 1533"/>
                <a:gd name="T82" fmla="*/ 597 w 1594"/>
                <a:gd name="T83" fmla="*/ 1069 h 1533"/>
                <a:gd name="T84" fmla="*/ 623 w 1594"/>
                <a:gd name="T85" fmla="*/ 888 h 1533"/>
                <a:gd name="T86" fmla="*/ 659 w 1594"/>
                <a:gd name="T87" fmla="*/ 712 h 1533"/>
                <a:gd name="T88" fmla="*/ 665 w 1594"/>
                <a:gd name="T89" fmla="*/ 653 h 1533"/>
                <a:gd name="T90" fmla="*/ 665 w 1594"/>
                <a:gd name="T91" fmla="*/ 591 h 1533"/>
                <a:gd name="T92" fmla="*/ 660 w 1594"/>
                <a:gd name="T93" fmla="*/ 525 h 1533"/>
                <a:gd name="T94" fmla="*/ 631 w 1594"/>
                <a:gd name="T95" fmla="*/ 384 h 1533"/>
                <a:gd name="T96" fmla="*/ 409 w 1594"/>
                <a:gd name="T97" fmla="*/ 90 h 1533"/>
                <a:gd name="T98" fmla="*/ 287 w 1594"/>
                <a:gd name="T99" fmla="*/ 39 h 1533"/>
                <a:gd name="T100" fmla="*/ 28 w 1594"/>
                <a:gd name="T101" fmla="*/ 0 h 1533"/>
                <a:gd name="T102" fmla="*/ 0 w 1594"/>
                <a:gd name="T103" fmla="*/ 27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4" h="1533">
                  <a:moveTo>
                    <a:pt x="621" y="1151"/>
                  </a:moveTo>
                  <a:lnTo>
                    <a:pt x="621" y="1151"/>
                  </a:lnTo>
                  <a:cubicBezTo>
                    <a:pt x="622" y="1153"/>
                    <a:pt x="622" y="1154"/>
                    <a:pt x="622" y="1155"/>
                  </a:cubicBezTo>
                  <a:lnTo>
                    <a:pt x="622" y="1155"/>
                  </a:lnTo>
                  <a:cubicBezTo>
                    <a:pt x="622" y="1154"/>
                    <a:pt x="622" y="1153"/>
                    <a:pt x="621" y="1151"/>
                  </a:cubicBezTo>
                  <a:close/>
                  <a:moveTo>
                    <a:pt x="620" y="1149"/>
                  </a:moveTo>
                  <a:lnTo>
                    <a:pt x="620" y="1149"/>
                  </a:lnTo>
                  <a:cubicBezTo>
                    <a:pt x="620" y="1149"/>
                    <a:pt x="620" y="1150"/>
                    <a:pt x="621" y="1151"/>
                  </a:cubicBezTo>
                  <a:lnTo>
                    <a:pt x="621" y="1151"/>
                  </a:lnTo>
                  <a:cubicBezTo>
                    <a:pt x="620" y="1150"/>
                    <a:pt x="620" y="1149"/>
                    <a:pt x="620" y="1149"/>
                  </a:cubicBezTo>
                  <a:close/>
                  <a:moveTo>
                    <a:pt x="596" y="1063"/>
                  </a:moveTo>
                  <a:lnTo>
                    <a:pt x="596" y="1063"/>
                  </a:lnTo>
                  <a:cubicBezTo>
                    <a:pt x="597" y="1065"/>
                    <a:pt x="597" y="1066"/>
                    <a:pt x="597" y="1068"/>
                  </a:cubicBezTo>
                  <a:lnTo>
                    <a:pt x="597" y="1068"/>
                  </a:lnTo>
                  <a:cubicBezTo>
                    <a:pt x="597" y="1066"/>
                    <a:pt x="597" y="1065"/>
                    <a:pt x="596" y="1063"/>
                  </a:cubicBezTo>
                  <a:close/>
                  <a:moveTo>
                    <a:pt x="597" y="1008"/>
                  </a:moveTo>
                  <a:lnTo>
                    <a:pt x="597" y="1008"/>
                  </a:lnTo>
                  <a:cubicBezTo>
                    <a:pt x="597" y="1009"/>
                    <a:pt x="597" y="1011"/>
                    <a:pt x="597" y="1013"/>
                  </a:cubicBezTo>
                  <a:lnTo>
                    <a:pt x="597" y="1013"/>
                  </a:lnTo>
                  <a:cubicBezTo>
                    <a:pt x="597" y="1011"/>
                    <a:pt x="597" y="1009"/>
                    <a:pt x="597" y="1008"/>
                  </a:cubicBezTo>
                  <a:close/>
                  <a:moveTo>
                    <a:pt x="606" y="689"/>
                  </a:moveTo>
                  <a:lnTo>
                    <a:pt x="606" y="689"/>
                  </a:lnTo>
                  <a:cubicBezTo>
                    <a:pt x="606" y="690"/>
                    <a:pt x="606" y="692"/>
                    <a:pt x="606" y="693"/>
                  </a:cubicBezTo>
                  <a:lnTo>
                    <a:pt x="606" y="693"/>
                  </a:lnTo>
                  <a:cubicBezTo>
                    <a:pt x="606" y="692"/>
                    <a:pt x="606" y="690"/>
                    <a:pt x="606" y="689"/>
                  </a:cubicBezTo>
                  <a:close/>
                  <a:moveTo>
                    <a:pt x="560" y="353"/>
                  </a:moveTo>
                  <a:lnTo>
                    <a:pt x="560" y="353"/>
                  </a:lnTo>
                  <a:cubicBezTo>
                    <a:pt x="561" y="354"/>
                    <a:pt x="561" y="356"/>
                    <a:pt x="562" y="357"/>
                  </a:cubicBezTo>
                  <a:lnTo>
                    <a:pt x="562" y="357"/>
                  </a:lnTo>
                  <a:cubicBezTo>
                    <a:pt x="561" y="356"/>
                    <a:pt x="561" y="354"/>
                    <a:pt x="560" y="353"/>
                  </a:cubicBezTo>
                  <a:close/>
                  <a:moveTo>
                    <a:pt x="330" y="114"/>
                  </a:moveTo>
                  <a:lnTo>
                    <a:pt x="330" y="114"/>
                  </a:lnTo>
                  <a:cubicBezTo>
                    <a:pt x="332" y="114"/>
                    <a:pt x="334" y="116"/>
                    <a:pt x="336" y="116"/>
                  </a:cubicBezTo>
                  <a:lnTo>
                    <a:pt x="336" y="116"/>
                  </a:lnTo>
                  <a:cubicBezTo>
                    <a:pt x="334" y="116"/>
                    <a:pt x="332" y="114"/>
                    <a:pt x="330" y="114"/>
                  </a:cubicBezTo>
                  <a:close/>
                  <a:moveTo>
                    <a:pt x="0" y="27"/>
                  </a:moveTo>
                  <a:lnTo>
                    <a:pt x="0" y="27"/>
                  </a:lnTo>
                  <a:cubicBezTo>
                    <a:pt x="0" y="43"/>
                    <a:pt x="13" y="55"/>
                    <a:pt x="28" y="56"/>
                  </a:cubicBezTo>
                  <a:lnTo>
                    <a:pt x="28" y="56"/>
                  </a:lnTo>
                  <a:cubicBezTo>
                    <a:pt x="70" y="58"/>
                    <a:pt x="113" y="61"/>
                    <a:pt x="155" y="66"/>
                  </a:cubicBezTo>
                  <a:lnTo>
                    <a:pt x="155" y="66"/>
                  </a:lnTo>
                  <a:cubicBezTo>
                    <a:pt x="217" y="75"/>
                    <a:pt x="278" y="92"/>
                    <a:pt x="336" y="117"/>
                  </a:cubicBezTo>
                  <a:lnTo>
                    <a:pt x="336" y="117"/>
                  </a:lnTo>
                  <a:cubicBezTo>
                    <a:pt x="366" y="129"/>
                    <a:pt x="395" y="146"/>
                    <a:pt x="422" y="165"/>
                  </a:cubicBezTo>
                  <a:lnTo>
                    <a:pt x="422" y="165"/>
                  </a:lnTo>
                  <a:cubicBezTo>
                    <a:pt x="447" y="185"/>
                    <a:pt x="469" y="208"/>
                    <a:pt x="490" y="233"/>
                  </a:cubicBezTo>
                  <a:lnTo>
                    <a:pt x="490" y="233"/>
                  </a:lnTo>
                  <a:cubicBezTo>
                    <a:pt x="516" y="270"/>
                    <a:pt x="541" y="309"/>
                    <a:pt x="559" y="351"/>
                  </a:cubicBezTo>
                  <a:lnTo>
                    <a:pt x="559" y="351"/>
                  </a:lnTo>
                  <a:lnTo>
                    <a:pt x="559" y="350"/>
                  </a:lnTo>
                  <a:lnTo>
                    <a:pt x="559" y="350"/>
                  </a:lnTo>
                  <a:cubicBezTo>
                    <a:pt x="576" y="392"/>
                    <a:pt x="589" y="435"/>
                    <a:pt x="597" y="480"/>
                  </a:cubicBezTo>
                  <a:lnTo>
                    <a:pt x="597" y="480"/>
                  </a:lnTo>
                  <a:cubicBezTo>
                    <a:pt x="600" y="495"/>
                    <a:pt x="602" y="510"/>
                    <a:pt x="605" y="525"/>
                  </a:cubicBezTo>
                  <a:lnTo>
                    <a:pt x="605" y="525"/>
                  </a:lnTo>
                  <a:cubicBezTo>
                    <a:pt x="606" y="539"/>
                    <a:pt x="607" y="552"/>
                    <a:pt x="609" y="566"/>
                  </a:cubicBezTo>
                  <a:lnTo>
                    <a:pt x="609" y="566"/>
                  </a:lnTo>
                  <a:cubicBezTo>
                    <a:pt x="610" y="581"/>
                    <a:pt x="610" y="595"/>
                    <a:pt x="610" y="610"/>
                  </a:cubicBezTo>
                  <a:lnTo>
                    <a:pt x="610" y="610"/>
                  </a:lnTo>
                  <a:cubicBezTo>
                    <a:pt x="611" y="624"/>
                    <a:pt x="610" y="639"/>
                    <a:pt x="609" y="653"/>
                  </a:cubicBezTo>
                  <a:lnTo>
                    <a:pt x="609" y="653"/>
                  </a:lnTo>
                  <a:cubicBezTo>
                    <a:pt x="609" y="667"/>
                    <a:pt x="607" y="681"/>
                    <a:pt x="606" y="695"/>
                  </a:cubicBezTo>
                  <a:lnTo>
                    <a:pt x="606" y="695"/>
                  </a:lnTo>
                  <a:cubicBezTo>
                    <a:pt x="603" y="712"/>
                    <a:pt x="601" y="728"/>
                    <a:pt x="597" y="745"/>
                  </a:cubicBezTo>
                  <a:lnTo>
                    <a:pt x="597" y="745"/>
                  </a:lnTo>
                  <a:cubicBezTo>
                    <a:pt x="593" y="767"/>
                    <a:pt x="589" y="788"/>
                    <a:pt x="584" y="810"/>
                  </a:cubicBezTo>
                  <a:lnTo>
                    <a:pt x="584" y="810"/>
                  </a:lnTo>
                  <a:cubicBezTo>
                    <a:pt x="575" y="849"/>
                    <a:pt x="566" y="888"/>
                    <a:pt x="557" y="927"/>
                  </a:cubicBezTo>
                  <a:lnTo>
                    <a:pt x="557" y="927"/>
                  </a:lnTo>
                  <a:cubicBezTo>
                    <a:pt x="552" y="945"/>
                    <a:pt x="549" y="965"/>
                    <a:pt x="545" y="984"/>
                  </a:cubicBezTo>
                  <a:lnTo>
                    <a:pt x="545" y="984"/>
                  </a:lnTo>
                  <a:cubicBezTo>
                    <a:pt x="542" y="1004"/>
                    <a:pt x="539" y="1025"/>
                    <a:pt x="540" y="1046"/>
                  </a:cubicBezTo>
                  <a:lnTo>
                    <a:pt x="540" y="1046"/>
                  </a:lnTo>
                  <a:cubicBezTo>
                    <a:pt x="541" y="1074"/>
                    <a:pt x="546" y="1103"/>
                    <a:pt x="554" y="1130"/>
                  </a:cubicBezTo>
                  <a:lnTo>
                    <a:pt x="554" y="1130"/>
                  </a:lnTo>
                  <a:cubicBezTo>
                    <a:pt x="562" y="1157"/>
                    <a:pt x="573" y="1183"/>
                    <a:pt x="586" y="1209"/>
                  </a:cubicBezTo>
                  <a:lnTo>
                    <a:pt x="586" y="1209"/>
                  </a:lnTo>
                  <a:cubicBezTo>
                    <a:pt x="599" y="1234"/>
                    <a:pt x="615" y="1257"/>
                    <a:pt x="632" y="1279"/>
                  </a:cubicBezTo>
                  <a:lnTo>
                    <a:pt x="632" y="1279"/>
                  </a:lnTo>
                  <a:cubicBezTo>
                    <a:pt x="647" y="1300"/>
                    <a:pt x="664" y="1320"/>
                    <a:pt x="684" y="1337"/>
                  </a:cubicBezTo>
                  <a:lnTo>
                    <a:pt x="684" y="1337"/>
                  </a:lnTo>
                  <a:cubicBezTo>
                    <a:pt x="705" y="1356"/>
                    <a:pt x="729" y="1371"/>
                    <a:pt x="755" y="1383"/>
                  </a:cubicBezTo>
                  <a:lnTo>
                    <a:pt x="755" y="1383"/>
                  </a:lnTo>
                  <a:cubicBezTo>
                    <a:pt x="769" y="1389"/>
                    <a:pt x="782" y="1394"/>
                    <a:pt x="797" y="1396"/>
                  </a:cubicBezTo>
                  <a:lnTo>
                    <a:pt x="797" y="1396"/>
                  </a:lnTo>
                  <a:cubicBezTo>
                    <a:pt x="814" y="1400"/>
                    <a:pt x="831" y="1401"/>
                    <a:pt x="848" y="1401"/>
                  </a:cubicBezTo>
                  <a:lnTo>
                    <a:pt x="848" y="1401"/>
                  </a:lnTo>
                  <a:cubicBezTo>
                    <a:pt x="867" y="1402"/>
                    <a:pt x="887" y="1399"/>
                    <a:pt x="905" y="1398"/>
                  </a:cubicBezTo>
                  <a:lnTo>
                    <a:pt x="905" y="1398"/>
                  </a:lnTo>
                  <a:cubicBezTo>
                    <a:pt x="918" y="1397"/>
                    <a:pt x="931" y="1394"/>
                    <a:pt x="944" y="1392"/>
                  </a:cubicBezTo>
                  <a:lnTo>
                    <a:pt x="944" y="1392"/>
                  </a:lnTo>
                  <a:cubicBezTo>
                    <a:pt x="950" y="1392"/>
                    <a:pt x="956" y="1389"/>
                    <a:pt x="962" y="1388"/>
                  </a:cubicBezTo>
                  <a:lnTo>
                    <a:pt x="962" y="1388"/>
                  </a:lnTo>
                  <a:cubicBezTo>
                    <a:pt x="968" y="1387"/>
                    <a:pt x="972" y="1386"/>
                    <a:pt x="977" y="1385"/>
                  </a:cubicBezTo>
                  <a:lnTo>
                    <a:pt x="977" y="1385"/>
                  </a:lnTo>
                  <a:cubicBezTo>
                    <a:pt x="1000" y="1378"/>
                    <a:pt x="1023" y="1369"/>
                    <a:pt x="1046" y="1361"/>
                  </a:cubicBezTo>
                  <a:lnTo>
                    <a:pt x="1046" y="1361"/>
                  </a:lnTo>
                  <a:cubicBezTo>
                    <a:pt x="1057" y="1356"/>
                    <a:pt x="1069" y="1351"/>
                    <a:pt x="1081" y="1346"/>
                  </a:cubicBezTo>
                  <a:lnTo>
                    <a:pt x="1081" y="1346"/>
                  </a:lnTo>
                  <a:cubicBezTo>
                    <a:pt x="1097" y="1340"/>
                    <a:pt x="1114" y="1334"/>
                    <a:pt x="1132" y="1330"/>
                  </a:cubicBezTo>
                  <a:lnTo>
                    <a:pt x="1132" y="1330"/>
                  </a:lnTo>
                  <a:cubicBezTo>
                    <a:pt x="1137" y="1330"/>
                    <a:pt x="1142" y="1330"/>
                    <a:pt x="1147" y="1331"/>
                  </a:cubicBezTo>
                  <a:lnTo>
                    <a:pt x="1147" y="1331"/>
                  </a:lnTo>
                  <a:cubicBezTo>
                    <a:pt x="1152" y="1332"/>
                    <a:pt x="1157" y="1333"/>
                    <a:pt x="1162" y="1335"/>
                  </a:cubicBezTo>
                  <a:lnTo>
                    <a:pt x="1162" y="1335"/>
                  </a:lnTo>
                  <a:cubicBezTo>
                    <a:pt x="1172" y="1340"/>
                    <a:pt x="1182" y="1345"/>
                    <a:pt x="1191" y="1352"/>
                  </a:cubicBezTo>
                  <a:lnTo>
                    <a:pt x="1191" y="1352"/>
                  </a:lnTo>
                  <a:cubicBezTo>
                    <a:pt x="1205" y="1363"/>
                    <a:pt x="1217" y="1375"/>
                    <a:pt x="1230" y="1388"/>
                  </a:cubicBezTo>
                  <a:lnTo>
                    <a:pt x="1230" y="1388"/>
                  </a:lnTo>
                  <a:cubicBezTo>
                    <a:pt x="1240" y="1396"/>
                    <a:pt x="1250" y="1406"/>
                    <a:pt x="1261" y="1415"/>
                  </a:cubicBezTo>
                  <a:lnTo>
                    <a:pt x="1261" y="1415"/>
                  </a:lnTo>
                  <a:cubicBezTo>
                    <a:pt x="1273" y="1425"/>
                    <a:pt x="1285" y="1434"/>
                    <a:pt x="1299" y="1443"/>
                  </a:cubicBezTo>
                  <a:lnTo>
                    <a:pt x="1299" y="1443"/>
                  </a:lnTo>
                  <a:cubicBezTo>
                    <a:pt x="1312" y="1451"/>
                    <a:pt x="1325" y="1458"/>
                    <a:pt x="1339" y="1466"/>
                  </a:cubicBezTo>
                  <a:lnTo>
                    <a:pt x="1339" y="1466"/>
                  </a:lnTo>
                  <a:cubicBezTo>
                    <a:pt x="1365" y="1479"/>
                    <a:pt x="1393" y="1490"/>
                    <a:pt x="1422" y="1499"/>
                  </a:cubicBezTo>
                  <a:lnTo>
                    <a:pt x="1422" y="1499"/>
                  </a:lnTo>
                  <a:cubicBezTo>
                    <a:pt x="1447" y="1506"/>
                    <a:pt x="1474" y="1511"/>
                    <a:pt x="1501" y="1514"/>
                  </a:cubicBezTo>
                  <a:lnTo>
                    <a:pt x="1501" y="1514"/>
                  </a:lnTo>
                  <a:cubicBezTo>
                    <a:pt x="1519" y="1516"/>
                    <a:pt x="1537" y="1521"/>
                    <a:pt x="1555" y="1527"/>
                  </a:cubicBezTo>
                  <a:lnTo>
                    <a:pt x="1555" y="1527"/>
                  </a:lnTo>
                  <a:cubicBezTo>
                    <a:pt x="1569" y="1532"/>
                    <a:pt x="1585" y="1521"/>
                    <a:pt x="1589" y="1507"/>
                  </a:cubicBezTo>
                  <a:lnTo>
                    <a:pt x="1589" y="1507"/>
                  </a:lnTo>
                  <a:cubicBezTo>
                    <a:pt x="1593" y="1493"/>
                    <a:pt x="1584" y="1479"/>
                    <a:pt x="1569" y="1474"/>
                  </a:cubicBezTo>
                  <a:lnTo>
                    <a:pt x="1569" y="1474"/>
                  </a:lnTo>
                  <a:cubicBezTo>
                    <a:pt x="1558" y="1470"/>
                    <a:pt x="1547" y="1467"/>
                    <a:pt x="1535" y="1465"/>
                  </a:cubicBezTo>
                  <a:lnTo>
                    <a:pt x="1535" y="1465"/>
                  </a:lnTo>
                  <a:cubicBezTo>
                    <a:pt x="1523" y="1462"/>
                    <a:pt x="1511" y="1460"/>
                    <a:pt x="1499" y="1459"/>
                  </a:cubicBezTo>
                  <a:lnTo>
                    <a:pt x="1499" y="1459"/>
                  </a:lnTo>
                  <a:cubicBezTo>
                    <a:pt x="1502" y="1459"/>
                    <a:pt x="1504" y="1459"/>
                    <a:pt x="1507" y="1460"/>
                  </a:cubicBezTo>
                  <a:lnTo>
                    <a:pt x="1507" y="1460"/>
                  </a:lnTo>
                  <a:cubicBezTo>
                    <a:pt x="1488" y="1457"/>
                    <a:pt x="1469" y="1453"/>
                    <a:pt x="1450" y="1449"/>
                  </a:cubicBezTo>
                  <a:lnTo>
                    <a:pt x="1450" y="1449"/>
                  </a:lnTo>
                  <a:cubicBezTo>
                    <a:pt x="1431" y="1445"/>
                    <a:pt x="1413" y="1437"/>
                    <a:pt x="1394" y="1431"/>
                  </a:cubicBezTo>
                  <a:lnTo>
                    <a:pt x="1394" y="1431"/>
                  </a:lnTo>
                  <a:cubicBezTo>
                    <a:pt x="1380" y="1424"/>
                    <a:pt x="1366" y="1417"/>
                    <a:pt x="1353" y="1410"/>
                  </a:cubicBezTo>
                  <a:lnTo>
                    <a:pt x="1353" y="1410"/>
                  </a:lnTo>
                  <a:cubicBezTo>
                    <a:pt x="1337" y="1401"/>
                    <a:pt x="1322" y="1392"/>
                    <a:pt x="1307" y="1381"/>
                  </a:cubicBezTo>
                  <a:lnTo>
                    <a:pt x="1307" y="1381"/>
                  </a:lnTo>
                  <a:cubicBezTo>
                    <a:pt x="1298" y="1374"/>
                    <a:pt x="1289" y="1366"/>
                    <a:pt x="1281" y="1358"/>
                  </a:cubicBezTo>
                  <a:lnTo>
                    <a:pt x="1281" y="1358"/>
                  </a:lnTo>
                  <a:cubicBezTo>
                    <a:pt x="1269" y="1348"/>
                    <a:pt x="1258" y="1337"/>
                    <a:pt x="1246" y="1326"/>
                  </a:cubicBezTo>
                  <a:lnTo>
                    <a:pt x="1246" y="1326"/>
                  </a:lnTo>
                  <a:cubicBezTo>
                    <a:pt x="1235" y="1316"/>
                    <a:pt x="1223" y="1306"/>
                    <a:pt x="1211" y="1298"/>
                  </a:cubicBezTo>
                  <a:lnTo>
                    <a:pt x="1211" y="1298"/>
                  </a:lnTo>
                  <a:cubicBezTo>
                    <a:pt x="1193" y="1285"/>
                    <a:pt x="1172" y="1278"/>
                    <a:pt x="1151" y="1275"/>
                  </a:cubicBezTo>
                  <a:lnTo>
                    <a:pt x="1151" y="1275"/>
                  </a:lnTo>
                  <a:cubicBezTo>
                    <a:pt x="1121" y="1272"/>
                    <a:pt x="1094" y="1282"/>
                    <a:pt x="1067" y="1292"/>
                  </a:cubicBezTo>
                  <a:lnTo>
                    <a:pt x="1067" y="1292"/>
                  </a:lnTo>
                  <a:cubicBezTo>
                    <a:pt x="1040" y="1302"/>
                    <a:pt x="1013" y="1314"/>
                    <a:pt x="985" y="1324"/>
                  </a:cubicBezTo>
                  <a:lnTo>
                    <a:pt x="985" y="1324"/>
                  </a:lnTo>
                  <a:cubicBezTo>
                    <a:pt x="971" y="1328"/>
                    <a:pt x="958" y="1332"/>
                    <a:pt x="944" y="1335"/>
                  </a:cubicBezTo>
                  <a:lnTo>
                    <a:pt x="944" y="1335"/>
                  </a:lnTo>
                  <a:cubicBezTo>
                    <a:pt x="931" y="1338"/>
                    <a:pt x="919" y="1340"/>
                    <a:pt x="906" y="1342"/>
                  </a:cubicBezTo>
                  <a:lnTo>
                    <a:pt x="906" y="1342"/>
                  </a:lnTo>
                  <a:cubicBezTo>
                    <a:pt x="876" y="1345"/>
                    <a:pt x="846" y="1346"/>
                    <a:pt x="816" y="1344"/>
                  </a:cubicBezTo>
                  <a:lnTo>
                    <a:pt x="816" y="1344"/>
                  </a:lnTo>
                  <a:cubicBezTo>
                    <a:pt x="803" y="1341"/>
                    <a:pt x="791" y="1338"/>
                    <a:pt x="779" y="1333"/>
                  </a:cubicBezTo>
                  <a:lnTo>
                    <a:pt x="779" y="1333"/>
                  </a:lnTo>
                  <a:cubicBezTo>
                    <a:pt x="762" y="1325"/>
                    <a:pt x="746" y="1315"/>
                    <a:pt x="731" y="1304"/>
                  </a:cubicBezTo>
                  <a:lnTo>
                    <a:pt x="731" y="1304"/>
                  </a:lnTo>
                  <a:cubicBezTo>
                    <a:pt x="711" y="1288"/>
                    <a:pt x="694" y="1270"/>
                    <a:pt x="679" y="1250"/>
                  </a:cubicBezTo>
                  <a:lnTo>
                    <a:pt x="679" y="1250"/>
                  </a:lnTo>
                  <a:cubicBezTo>
                    <a:pt x="668" y="1235"/>
                    <a:pt x="657" y="1220"/>
                    <a:pt x="647" y="1204"/>
                  </a:cubicBezTo>
                  <a:lnTo>
                    <a:pt x="647" y="1204"/>
                  </a:lnTo>
                  <a:cubicBezTo>
                    <a:pt x="637" y="1187"/>
                    <a:pt x="628" y="1169"/>
                    <a:pt x="621" y="1151"/>
                  </a:cubicBezTo>
                  <a:lnTo>
                    <a:pt x="621" y="1151"/>
                  </a:lnTo>
                  <a:cubicBezTo>
                    <a:pt x="610" y="1125"/>
                    <a:pt x="602" y="1098"/>
                    <a:pt x="597" y="1069"/>
                  </a:cubicBezTo>
                  <a:lnTo>
                    <a:pt x="597" y="1069"/>
                  </a:lnTo>
                  <a:cubicBezTo>
                    <a:pt x="595" y="1048"/>
                    <a:pt x="595" y="1028"/>
                    <a:pt x="597" y="1007"/>
                  </a:cubicBezTo>
                  <a:lnTo>
                    <a:pt x="597" y="1007"/>
                  </a:lnTo>
                  <a:cubicBezTo>
                    <a:pt x="603" y="967"/>
                    <a:pt x="613" y="928"/>
                    <a:pt x="623" y="888"/>
                  </a:cubicBezTo>
                  <a:lnTo>
                    <a:pt x="623" y="888"/>
                  </a:lnTo>
                  <a:cubicBezTo>
                    <a:pt x="632" y="851"/>
                    <a:pt x="641" y="814"/>
                    <a:pt x="648" y="777"/>
                  </a:cubicBezTo>
                  <a:lnTo>
                    <a:pt x="648" y="777"/>
                  </a:lnTo>
                  <a:cubicBezTo>
                    <a:pt x="652" y="755"/>
                    <a:pt x="656" y="733"/>
                    <a:pt x="659" y="712"/>
                  </a:cubicBezTo>
                  <a:lnTo>
                    <a:pt x="659" y="712"/>
                  </a:lnTo>
                  <a:cubicBezTo>
                    <a:pt x="660" y="703"/>
                    <a:pt x="662" y="694"/>
                    <a:pt x="662" y="685"/>
                  </a:cubicBezTo>
                  <a:lnTo>
                    <a:pt x="662" y="685"/>
                  </a:lnTo>
                  <a:cubicBezTo>
                    <a:pt x="663" y="674"/>
                    <a:pt x="665" y="664"/>
                    <a:pt x="665" y="653"/>
                  </a:cubicBezTo>
                  <a:lnTo>
                    <a:pt x="665" y="653"/>
                  </a:lnTo>
                  <a:cubicBezTo>
                    <a:pt x="666" y="641"/>
                    <a:pt x="666" y="629"/>
                    <a:pt x="666" y="617"/>
                  </a:cubicBezTo>
                  <a:lnTo>
                    <a:pt x="666" y="617"/>
                  </a:lnTo>
                  <a:cubicBezTo>
                    <a:pt x="666" y="608"/>
                    <a:pt x="666" y="599"/>
                    <a:pt x="665" y="591"/>
                  </a:cubicBezTo>
                  <a:lnTo>
                    <a:pt x="665" y="591"/>
                  </a:lnTo>
                  <a:cubicBezTo>
                    <a:pt x="665" y="582"/>
                    <a:pt x="665" y="574"/>
                    <a:pt x="664" y="565"/>
                  </a:cubicBezTo>
                  <a:lnTo>
                    <a:pt x="664" y="565"/>
                  </a:lnTo>
                  <a:cubicBezTo>
                    <a:pt x="663" y="552"/>
                    <a:pt x="662" y="539"/>
                    <a:pt x="660" y="525"/>
                  </a:cubicBezTo>
                  <a:lnTo>
                    <a:pt x="660" y="525"/>
                  </a:lnTo>
                  <a:cubicBezTo>
                    <a:pt x="658" y="510"/>
                    <a:pt x="656" y="494"/>
                    <a:pt x="653" y="479"/>
                  </a:cubicBezTo>
                  <a:lnTo>
                    <a:pt x="653" y="479"/>
                  </a:lnTo>
                  <a:cubicBezTo>
                    <a:pt x="648" y="447"/>
                    <a:pt x="640" y="416"/>
                    <a:pt x="631" y="384"/>
                  </a:cubicBezTo>
                  <a:lnTo>
                    <a:pt x="631" y="384"/>
                  </a:lnTo>
                  <a:cubicBezTo>
                    <a:pt x="605" y="304"/>
                    <a:pt x="562" y="229"/>
                    <a:pt x="506" y="167"/>
                  </a:cubicBezTo>
                  <a:lnTo>
                    <a:pt x="506" y="167"/>
                  </a:lnTo>
                  <a:cubicBezTo>
                    <a:pt x="478" y="136"/>
                    <a:pt x="445" y="111"/>
                    <a:pt x="409" y="90"/>
                  </a:cubicBezTo>
                  <a:lnTo>
                    <a:pt x="409" y="90"/>
                  </a:lnTo>
                  <a:cubicBezTo>
                    <a:pt x="391" y="80"/>
                    <a:pt x="371" y="71"/>
                    <a:pt x="351" y="63"/>
                  </a:cubicBezTo>
                  <a:lnTo>
                    <a:pt x="351" y="63"/>
                  </a:lnTo>
                  <a:cubicBezTo>
                    <a:pt x="330" y="54"/>
                    <a:pt x="309" y="46"/>
                    <a:pt x="287" y="39"/>
                  </a:cubicBezTo>
                  <a:lnTo>
                    <a:pt x="287" y="39"/>
                  </a:lnTo>
                  <a:cubicBezTo>
                    <a:pt x="245" y="26"/>
                    <a:pt x="202" y="16"/>
                    <a:pt x="159" y="11"/>
                  </a:cubicBezTo>
                  <a:lnTo>
                    <a:pt x="159" y="11"/>
                  </a:lnTo>
                  <a:cubicBezTo>
                    <a:pt x="115" y="5"/>
                    <a:pt x="72" y="2"/>
                    <a:pt x="28" y="0"/>
                  </a:cubicBezTo>
                  <a:lnTo>
                    <a:pt x="28" y="0"/>
                  </a:lnTo>
                  <a:lnTo>
                    <a:pt x="27" y="0"/>
                  </a:lnTo>
                  <a:lnTo>
                    <a:pt x="27" y="0"/>
                  </a:lnTo>
                  <a:cubicBezTo>
                    <a:pt x="12" y="0"/>
                    <a:pt x="0" y="13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377B70C-5BA6-450F-A09D-49F869095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25" y="3087688"/>
              <a:ext cx="20638" cy="20637"/>
            </a:xfrm>
            <a:custGeom>
              <a:avLst/>
              <a:gdLst>
                <a:gd name="T0" fmla="*/ 0 w 56"/>
                <a:gd name="T1" fmla="*/ 29 h 57"/>
                <a:gd name="T2" fmla="*/ 0 w 56"/>
                <a:gd name="T3" fmla="*/ 29 h 57"/>
                <a:gd name="T4" fmla="*/ 27 w 56"/>
                <a:gd name="T5" fmla="*/ 56 h 57"/>
                <a:gd name="T6" fmla="*/ 27 w 56"/>
                <a:gd name="T7" fmla="*/ 56 h 57"/>
                <a:gd name="T8" fmla="*/ 55 w 56"/>
                <a:gd name="T9" fmla="*/ 29 h 57"/>
                <a:gd name="T10" fmla="*/ 55 w 56"/>
                <a:gd name="T11" fmla="*/ 29 h 57"/>
                <a:gd name="T12" fmla="*/ 27 w 56"/>
                <a:gd name="T13" fmla="*/ 0 h 57"/>
                <a:gd name="T14" fmla="*/ 27 w 56"/>
                <a:gd name="T15" fmla="*/ 0 h 57"/>
                <a:gd name="T16" fmla="*/ 0 w 56"/>
                <a:gd name="T1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0" y="29"/>
                  </a:moveTo>
                  <a:lnTo>
                    <a:pt x="0" y="29"/>
                  </a:lnTo>
                  <a:cubicBezTo>
                    <a:pt x="0" y="44"/>
                    <a:pt x="12" y="56"/>
                    <a:pt x="27" y="56"/>
                  </a:cubicBezTo>
                  <a:lnTo>
                    <a:pt x="27" y="56"/>
                  </a:lnTo>
                  <a:cubicBezTo>
                    <a:pt x="42" y="56"/>
                    <a:pt x="55" y="44"/>
                    <a:pt x="55" y="29"/>
                  </a:cubicBezTo>
                  <a:lnTo>
                    <a:pt x="55" y="29"/>
                  </a:lnTo>
                  <a:cubicBezTo>
                    <a:pt x="55" y="13"/>
                    <a:pt x="42" y="0"/>
                    <a:pt x="27" y="0"/>
                  </a:cubicBezTo>
                  <a:lnTo>
                    <a:pt x="27" y="0"/>
                  </a:lnTo>
                  <a:cubicBezTo>
                    <a:pt x="12" y="0"/>
                    <a:pt x="0" y="13"/>
                    <a:pt x="0" y="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CB99C14-1A63-4FC6-BD0D-FD375649A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350" y="3168650"/>
              <a:ext cx="190500" cy="727075"/>
            </a:xfrm>
            <a:custGeom>
              <a:avLst/>
              <a:gdLst>
                <a:gd name="T0" fmla="*/ 113 w 530"/>
                <a:gd name="T1" fmla="*/ 1930 h 2019"/>
                <a:gd name="T2" fmla="*/ 114 w 530"/>
                <a:gd name="T3" fmla="*/ 1816 h 2019"/>
                <a:gd name="T4" fmla="*/ 114 w 530"/>
                <a:gd name="T5" fmla="*/ 1816 h 2019"/>
                <a:gd name="T6" fmla="*/ 450 w 530"/>
                <a:gd name="T7" fmla="*/ 877 h 2019"/>
                <a:gd name="T8" fmla="*/ 318 w 530"/>
                <a:gd name="T9" fmla="*/ 757 h 2019"/>
                <a:gd name="T10" fmla="*/ 322 w 530"/>
                <a:gd name="T11" fmla="*/ 759 h 2019"/>
                <a:gd name="T12" fmla="*/ 75 w 530"/>
                <a:gd name="T13" fmla="*/ 548 h 2019"/>
                <a:gd name="T14" fmla="*/ 75 w 530"/>
                <a:gd name="T15" fmla="*/ 548 h 2019"/>
                <a:gd name="T16" fmla="*/ 61 w 530"/>
                <a:gd name="T17" fmla="*/ 491 h 2019"/>
                <a:gd name="T18" fmla="*/ 60 w 530"/>
                <a:gd name="T19" fmla="*/ 483 h 2019"/>
                <a:gd name="T20" fmla="*/ 60 w 530"/>
                <a:gd name="T21" fmla="*/ 483 h 2019"/>
                <a:gd name="T22" fmla="*/ 105 w 530"/>
                <a:gd name="T23" fmla="*/ 214 h 2019"/>
                <a:gd name="T24" fmla="*/ 144 w 530"/>
                <a:gd name="T25" fmla="*/ 14 h 2019"/>
                <a:gd name="T26" fmla="*/ 76 w 530"/>
                <a:gd name="T27" fmla="*/ 144 h 2019"/>
                <a:gd name="T28" fmla="*/ 26 w 530"/>
                <a:gd name="T29" fmla="*/ 273 h 2019"/>
                <a:gd name="T30" fmla="*/ 11 w 530"/>
                <a:gd name="T31" fmla="*/ 344 h 2019"/>
                <a:gd name="T32" fmla="*/ 7 w 530"/>
                <a:gd name="T33" fmla="*/ 505 h 2019"/>
                <a:gd name="T34" fmla="*/ 27 w 530"/>
                <a:gd name="T35" fmla="*/ 576 h 2019"/>
                <a:gd name="T36" fmla="*/ 95 w 530"/>
                <a:gd name="T37" fmla="*/ 660 h 2019"/>
                <a:gd name="T38" fmla="*/ 128 w 530"/>
                <a:gd name="T39" fmla="*/ 683 h 2019"/>
                <a:gd name="T40" fmla="*/ 239 w 530"/>
                <a:gd name="T41" fmla="*/ 730 h 2019"/>
                <a:gd name="T42" fmla="*/ 325 w 530"/>
                <a:gd name="T43" fmla="*/ 760 h 2019"/>
                <a:gd name="T44" fmla="*/ 424 w 530"/>
                <a:gd name="T45" fmla="*/ 830 h 2019"/>
                <a:gd name="T46" fmla="*/ 448 w 530"/>
                <a:gd name="T47" fmla="*/ 871 h 2019"/>
                <a:gd name="T48" fmla="*/ 472 w 530"/>
                <a:gd name="T49" fmla="*/ 1050 h 2019"/>
                <a:gd name="T50" fmla="*/ 471 w 530"/>
                <a:gd name="T51" fmla="*/ 1098 h 2019"/>
                <a:gd name="T52" fmla="*/ 456 w 530"/>
                <a:gd name="T53" fmla="*/ 1259 h 2019"/>
                <a:gd name="T54" fmla="*/ 450 w 530"/>
                <a:gd name="T55" fmla="*/ 1346 h 2019"/>
                <a:gd name="T56" fmla="*/ 429 w 530"/>
                <a:gd name="T57" fmla="*/ 1399 h 2019"/>
                <a:gd name="T58" fmla="*/ 406 w 530"/>
                <a:gd name="T59" fmla="*/ 1422 h 2019"/>
                <a:gd name="T60" fmla="*/ 288 w 530"/>
                <a:gd name="T61" fmla="*/ 1492 h 2019"/>
                <a:gd name="T62" fmla="*/ 193 w 530"/>
                <a:gd name="T63" fmla="*/ 1564 h 2019"/>
                <a:gd name="T64" fmla="*/ 68 w 530"/>
                <a:gd name="T65" fmla="*/ 1763 h 2019"/>
                <a:gd name="T66" fmla="*/ 54 w 530"/>
                <a:gd name="T67" fmla="*/ 1885 h 2019"/>
                <a:gd name="T68" fmla="*/ 64 w 530"/>
                <a:gd name="T69" fmla="*/ 1973 h 2019"/>
                <a:gd name="T70" fmla="*/ 74 w 530"/>
                <a:gd name="T71" fmla="*/ 2003 h 2019"/>
                <a:gd name="T72" fmla="*/ 113 w 530"/>
                <a:gd name="T73" fmla="*/ 2013 h 2019"/>
                <a:gd name="T74" fmla="*/ 125 w 530"/>
                <a:gd name="T75" fmla="*/ 1997 h 2019"/>
                <a:gd name="T76" fmla="*/ 113 w 530"/>
                <a:gd name="T77" fmla="*/ 1931 h 2019"/>
                <a:gd name="T78" fmla="*/ 113 w 530"/>
                <a:gd name="T79" fmla="*/ 1822 h 2019"/>
                <a:gd name="T80" fmla="*/ 134 w 530"/>
                <a:gd name="T81" fmla="*/ 1742 h 2019"/>
                <a:gd name="T82" fmla="*/ 160 w 530"/>
                <a:gd name="T83" fmla="*/ 1695 h 2019"/>
                <a:gd name="T84" fmla="*/ 224 w 530"/>
                <a:gd name="T85" fmla="*/ 1613 h 2019"/>
                <a:gd name="T86" fmla="*/ 265 w 530"/>
                <a:gd name="T87" fmla="*/ 1574 h 2019"/>
                <a:gd name="T88" fmla="*/ 358 w 530"/>
                <a:gd name="T89" fmla="*/ 1517 h 2019"/>
                <a:gd name="T90" fmla="*/ 412 w 530"/>
                <a:gd name="T91" fmla="*/ 1485 h 2019"/>
                <a:gd name="T92" fmla="*/ 504 w 530"/>
                <a:gd name="T93" fmla="*/ 1363 h 2019"/>
                <a:gd name="T94" fmla="*/ 509 w 530"/>
                <a:gd name="T95" fmla="*/ 1289 h 2019"/>
                <a:gd name="T96" fmla="*/ 525 w 530"/>
                <a:gd name="T97" fmla="*/ 1113 h 2019"/>
                <a:gd name="T98" fmla="*/ 528 w 530"/>
                <a:gd name="T99" fmla="*/ 1014 h 2019"/>
                <a:gd name="T100" fmla="*/ 478 w 530"/>
                <a:gd name="T101" fmla="*/ 810 h 2019"/>
                <a:gd name="T102" fmla="*/ 308 w 530"/>
                <a:gd name="T103" fmla="*/ 694 h 2019"/>
                <a:gd name="T104" fmla="*/ 162 w 530"/>
                <a:gd name="T105" fmla="*/ 638 h 2019"/>
                <a:gd name="T106" fmla="*/ 128 w 530"/>
                <a:gd name="T107" fmla="*/ 617 h 2019"/>
                <a:gd name="T108" fmla="*/ 77 w 530"/>
                <a:gd name="T109" fmla="*/ 552 h 2019"/>
                <a:gd name="T110" fmla="*/ 60 w 530"/>
                <a:gd name="T111" fmla="*/ 487 h 2019"/>
                <a:gd name="T112" fmla="*/ 104 w 530"/>
                <a:gd name="T113" fmla="*/ 218 h 2019"/>
                <a:gd name="T114" fmla="*/ 146 w 530"/>
                <a:gd name="T115" fmla="*/ 129 h 2019"/>
                <a:gd name="T116" fmla="*/ 182 w 530"/>
                <a:gd name="T117" fmla="*/ 4 h 2019"/>
                <a:gd name="T118" fmla="*/ 168 w 530"/>
                <a:gd name="T119" fmla="*/ 0 h 2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0" h="2019">
                  <a:moveTo>
                    <a:pt x="113" y="1927"/>
                  </a:moveTo>
                  <a:lnTo>
                    <a:pt x="113" y="1927"/>
                  </a:lnTo>
                  <a:cubicBezTo>
                    <a:pt x="113" y="1928"/>
                    <a:pt x="113" y="1929"/>
                    <a:pt x="113" y="1930"/>
                  </a:cubicBezTo>
                  <a:lnTo>
                    <a:pt x="113" y="1927"/>
                  </a:lnTo>
                  <a:close/>
                  <a:moveTo>
                    <a:pt x="114" y="1816"/>
                  </a:moveTo>
                  <a:lnTo>
                    <a:pt x="114" y="1816"/>
                  </a:lnTo>
                  <a:cubicBezTo>
                    <a:pt x="114" y="1817"/>
                    <a:pt x="114" y="1818"/>
                    <a:pt x="114" y="1819"/>
                  </a:cubicBezTo>
                  <a:lnTo>
                    <a:pt x="114" y="1819"/>
                  </a:lnTo>
                  <a:cubicBezTo>
                    <a:pt x="114" y="1818"/>
                    <a:pt x="114" y="1817"/>
                    <a:pt x="114" y="1816"/>
                  </a:cubicBezTo>
                  <a:close/>
                  <a:moveTo>
                    <a:pt x="449" y="874"/>
                  </a:moveTo>
                  <a:lnTo>
                    <a:pt x="449" y="874"/>
                  </a:lnTo>
                  <a:cubicBezTo>
                    <a:pt x="449" y="875"/>
                    <a:pt x="450" y="876"/>
                    <a:pt x="450" y="877"/>
                  </a:cubicBezTo>
                  <a:lnTo>
                    <a:pt x="450" y="877"/>
                  </a:lnTo>
                  <a:cubicBezTo>
                    <a:pt x="450" y="876"/>
                    <a:pt x="449" y="875"/>
                    <a:pt x="449" y="874"/>
                  </a:cubicBezTo>
                  <a:close/>
                  <a:moveTo>
                    <a:pt x="318" y="757"/>
                  </a:moveTo>
                  <a:lnTo>
                    <a:pt x="318" y="757"/>
                  </a:lnTo>
                  <a:cubicBezTo>
                    <a:pt x="319" y="757"/>
                    <a:pt x="321" y="758"/>
                    <a:pt x="322" y="759"/>
                  </a:cubicBezTo>
                  <a:lnTo>
                    <a:pt x="322" y="759"/>
                  </a:lnTo>
                  <a:cubicBezTo>
                    <a:pt x="321" y="758"/>
                    <a:pt x="319" y="757"/>
                    <a:pt x="318" y="757"/>
                  </a:cubicBezTo>
                  <a:close/>
                  <a:moveTo>
                    <a:pt x="75" y="548"/>
                  </a:moveTo>
                  <a:lnTo>
                    <a:pt x="75" y="548"/>
                  </a:lnTo>
                  <a:cubicBezTo>
                    <a:pt x="75" y="548"/>
                    <a:pt x="75" y="549"/>
                    <a:pt x="76" y="549"/>
                  </a:cubicBezTo>
                  <a:lnTo>
                    <a:pt x="76" y="549"/>
                  </a:lnTo>
                  <a:cubicBezTo>
                    <a:pt x="75" y="549"/>
                    <a:pt x="75" y="548"/>
                    <a:pt x="75" y="548"/>
                  </a:cubicBezTo>
                  <a:close/>
                  <a:moveTo>
                    <a:pt x="60" y="488"/>
                  </a:moveTo>
                  <a:lnTo>
                    <a:pt x="61" y="491"/>
                  </a:lnTo>
                  <a:lnTo>
                    <a:pt x="61" y="491"/>
                  </a:lnTo>
                  <a:cubicBezTo>
                    <a:pt x="60" y="489"/>
                    <a:pt x="60" y="489"/>
                    <a:pt x="60" y="488"/>
                  </a:cubicBezTo>
                  <a:close/>
                  <a:moveTo>
                    <a:pt x="60" y="483"/>
                  </a:moveTo>
                  <a:lnTo>
                    <a:pt x="60" y="483"/>
                  </a:lnTo>
                  <a:cubicBezTo>
                    <a:pt x="60" y="484"/>
                    <a:pt x="60" y="486"/>
                    <a:pt x="60" y="486"/>
                  </a:cubicBezTo>
                  <a:lnTo>
                    <a:pt x="60" y="486"/>
                  </a:lnTo>
                  <a:cubicBezTo>
                    <a:pt x="60" y="486"/>
                    <a:pt x="60" y="484"/>
                    <a:pt x="60" y="483"/>
                  </a:cubicBezTo>
                  <a:close/>
                  <a:moveTo>
                    <a:pt x="106" y="212"/>
                  </a:moveTo>
                  <a:lnTo>
                    <a:pt x="106" y="212"/>
                  </a:lnTo>
                  <a:cubicBezTo>
                    <a:pt x="105" y="212"/>
                    <a:pt x="105" y="213"/>
                    <a:pt x="105" y="214"/>
                  </a:cubicBezTo>
                  <a:lnTo>
                    <a:pt x="105" y="214"/>
                  </a:lnTo>
                  <a:cubicBezTo>
                    <a:pt x="105" y="213"/>
                    <a:pt x="105" y="213"/>
                    <a:pt x="106" y="212"/>
                  </a:cubicBezTo>
                  <a:close/>
                  <a:moveTo>
                    <a:pt x="144" y="14"/>
                  </a:moveTo>
                  <a:lnTo>
                    <a:pt x="144" y="14"/>
                  </a:lnTo>
                  <a:cubicBezTo>
                    <a:pt x="121" y="57"/>
                    <a:pt x="98" y="101"/>
                    <a:pt x="76" y="144"/>
                  </a:cubicBezTo>
                  <a:lnTo>
                    <a:pt x="76" y="144"/>
                  </a:lnTo>
                  <a:cubicBezTo>
                    <a:pt x="66" y="164"/>
                    <a:pt x="58" y="184"/>
                    <a:pt x="50" y="203"/>
                  </a:cubicBezTo>
                  <a:lnTo>
                    <a:pt x="50" y="203"/>
                  </a:lnTo>
                  <a:cubicBezTo>
                    <a:pt x="40" y="226"/>
                    <a:pt x="33" y="249"/>
                    <a:pt x="26" y="273"/>
                  </a:cubicBezTo>
                  <a:lnTo>
                    <a:pt x="26" y="273"/>
                  </a:lnTo>
                  <a:cubicBezTo>
                    <a:pt x="20" y="296"/>
                    <a:pt x="15" y="320"/>
                    <a:pt x="11" y="344"/>
                  </a:cubicBezTo>
                  <a:lnTo>
                    <a:pt x="11" y="344"/>
                  </a:lnTo>
                  <a:cubicBezTo>
                    <a:pt x="6" y="372"/>
                    <a:pt x="3" y="400"/>
                    <a:pt x="1" y="428"/>
                  </a:cubicBezTo>
                  <a:lnTo>
                    <a:pt x="1" y="428"/>
                  </a:lnTo>
                  <a:cubicBezTo>
                    <a:pt x="0" y="454"/>
                    <a:pt x="3" y="479"/>
                    <a:pt x="7" y="505"/>
                  </a:cubicBezTo>
                  <a:lnTo>
                    <a:pt x="7" y="505"/>
                  </a:lnTo>
                  <a:cubicBezTo>
                    <a:pt x="10" y="529"/>
                    <a:pt x="17" y="553"/>
                    <a:pt x="27" y="576"/>
                  </a:cubicBezTo>
                  <a:lnTo>
                    <a:pt x="27" y="576"/>
                  </a:lnTo>
                  <a:cubicBezTo>
                    <a:pt x="37" y="597"/>
                    <a:pt x="50" y="616"/>
                    <a:pt x="65" y="633"/>
                  </a:cubicBezTo>
                  <a:lnTo>
                    <a:pt x="65" y="633"/>
                  </a:lnTo>
                  <a:cubicBezTo>
                    <a:pt x="74" y="644"/>
                    <a:pt x="84" y="652"/>
                    <a:pt x="95" y="660"/>
                  </a:cubicBezTo>
                  <a:lnTo>
                    <a:pt x="95" y="660"/>
                  </a:lnTo>
                  <a:cubicBezTo>
                    <a:pt x="105" y="669"/>
                    <a:pt x="116" y="676"/>
                    <a:pt x="128" y="683"/>
                  </a:cubicBezTo>
                  <a:lnTo>
                    <a:pt x="128" y="683"/>
                  </a:lnTo>
                  <a:cubicBezTo>
                    <a:pt x="148" y="695"/>
                    <a:pt x="171" y="704"/>
                    <a:pt x="193" y="713"/>
                  </a:cubicBezTo>
                  <a:lnTo>
                    <a:pt x="193" y="713"/>
                  </a:lnTo>
                  <a:cubicBezTo>
                    <a:pt x="208" y="719"/>
                    <a:pt x="224" y="724"/>
                    <a:pt x="239" y="730"/>
                  </a:cubicBezTo>
                  <a:lnTo>
                    <a:pt x="239" y="730"/>
                  </a:lnTo>
                  <a:cubicBezTo>
                    <a:pt x="267" y="740"/>
                    <a:pt x="296" y="749"/>
                    <a:pt x="325" y="760"/>
                  </a:cubicBezTo>
                  <a:lnTo>
                    <a:pt x="325" y="760"/>
                  </a:lnTo>
                  <a:cubicBezTo>
                    <a:pt x="347" y="770"/>
                    <a:pt x="370" y="782"/>
                    <a:pt x="391" y="797"/>
                  </a:cubicBezTo>
                  <a:lnTo>
                    <a:pt x="391" y="797"/>
                  </a:lnTo>
                  <a:cubicBezTo>
                    <a:pt x="403" y="807"/>
                    <a:pt x="414" y="818"/>
                    <a:pt x="424" y="830"/>
                  </a:cubicBezTo>
                  <a:lnTo>
                    <a:pt x="424" y="830"/>
                  </a:lnTo>
                  <a:cubicBezTo>
                    <a:pt x="433" y="843"/>
                    <a:pt x="441" y="857"/>
                    <a:pt x="448" y="871"/>
                  </a:cubicBezTo>
                  <a:lnTo>
                    <a:pt x="448" y="871"/>
                  </a:lnTo>
                  <a:cubicBezTo>
                    <a:pt x="458" y="896"/>
                    <a:pt x="464" y="922"/>
                    <a:pt x="468" y="949"/>
                  </a:cubicBezTo>
                  <a:lnTo>
                    <a:pt x="468" y="949"/>
                  </a:lnTo>
                  <a:cubicBezTo>
                    <a:pt x="472" y="982"/>
                    <a:pt x="474" y="1016"/>
                    <a:pt x="472" y="1050"/>
                  </a:cubicBezTo>
                  <a:lnTo>
                    <a:pt x="472" y="1050"/>
                  </a:lnTo>
                  <a:cubicBezTo>
                    <a:pt x="472" y="1066"/>
                    <a:pt x="471" y="1082"/>
                    <a:pt x="471" y="1098"/>
                  </a:cubicBezTo>
                  <a:lnTo>
                    <a:pt x="471" y="1098"/>
                  </a:lnTo>
                  <a:cubicBezTo>
                    <a:pt x="469" y="1125"/>
                    <a:pt x="467" y="1152"/>
                    <a:pt x="464" y="1178"/>
                  </a:cubicBezTo>
                  <a:lnTo>
                    <a:pt x="464" y="1178"/>
                  </a:lnTo>
                  <a:cubicBezTo>
                    <a:pt x="461" y="1206"/>
                    <a:pt x="458" y="1233"/>
                    <a:pt x="456" y="1259"/>
                  </a:cubicBezTo>
                  <a:lnTo>
                    <a:pt x="456" y="1259"/>
                  </a:lnTo>
                  <a:cubicBezTo>
                    <a:pt x="454" y="1289"/>
                    <a:pt x="453" y="1317"/>
                    <a:pt x="450" y="1346"/>
                  </a:cubicBezTo>
                  <a:lnTo>
                    <a:pt x="450" y="1346"/>
                  </a:lnTo>
                  <a:cubicBezTo>
                    <a:pt x="448" y="1357"/>
                    <a:pt x="446" y="1367"/>
                    <a:pt x="442" y="1377"/>
                  </a:cubicBezTo>
                  <a:lnTo>
                    <a:pt x="442" y="1377"/>
                  </a:lnTo>
                  <a:cubicBezTo>
                    <a:pt x="438" y="1385"/>
                    <a:pt x="434" y="1392"/>
                    <a:pt x="429" y="1399"/>
                  </a:cubicBezTo>
                  <a:lnTo>
                    <a:pt x="429" y="1399"/>
                  </a:lnTo>
                  <a:cubicBezTo>
                    <a:pt x="422" y="1408"/>
                    <a:pt x="414" y="1415"/>
                    <a:pt x="406" y="1422"/>
                  </a:cubicBezTo>
                  <a:lnTo>
                    <a:pt x="406" y="1422"/>
                  </a:lnTo>
                  <a:cubicBezTo>
                    <a:pt x="386" y="1437"/>
                    <a:pt x="365" y="1449"/>
                    <a:pt x="343" y="1461"/>
                  </a:cubicBezTo>
                  <a:lnTo>
                    <a:pt x="343" y="1461"/>
                  </a:lnTo>
                  <a:cubicBezTo>
                    <a:pt x="325" y="1472"/>
                    <a:pt x="306" y="1482"/>
                    <a:pt x="288" y="1492"/>
                  </a:cubicBezTo>
                  <a:lnTo>
                    <a:pt x="288" y="1492"/>
                  </a:lnTo>
                  <a:cubicBezTo>
                    <a:pt x="254" y="1512"/>
                    <a:pt x="221" y="1536"/>
                    <a:pt x="193" y="1564"/>
                  </a:cubicBezTo>
                  <a:lnTo>
                    <a:pt x="193" y="1564"/>
                  </a:lnTo>
                  <a:cubicBezTo>
                    <a:pt x="165" y="1593"/>
                    <a:pt x="140" y="1624"/>
                    <a:pt x="118" y="1657"/>
                  </a:cubicBezTo>
                  <a:lnTo>
                    <a:pt x="118" y="1657"/>
                  </a:lnTo>
                  <a:cubicBezTo>
                    <a:pt x="96" y="1690"/>
                    <a:pt x="78" y="1725"/>
                    <a:pt x="68" y="1763"/>
                  </a:cubicBezTo>
                  <a:lnTo>
                    <a:pt x="68" y="1763"/>
                  </a:lnTo>
                  <a:cubicBezTo>
                    <a:pt x="58" y="1803"/>
                    <a:pt x="54" y="1844"/>
                    <a:pt x="54" y="1885"/>
                  </a:cubicBezTo>
                  <a:lnTo>
                    <a:pt x="54" y="1885"/>
                  </a:lnTo>
                  <a:cubicBezTo>
                    <a:pt x="54" y="1906"/>
                    <a:pt x="56" y="1926"/>
                    <a:pt x="59" y="1946"/>
                  </a:cubicBezTo>
                  <a:lnTo>
                    <a:pt x="59" y="1946"/>
                  </a:lnTo>
                  <a:cubicBezTo>
                    <a:pt x="61" y="1956"/>
                    <a:pt x="62" y="1965"/>
                    <a:pt x="64" y="1973"/>
                  </a:cubicBezTo>
                  <a:lnTo>
                    <a:pt x="64" y="1973"/>
                  </a:lnTo>
                  <a:cubicBezTo>
                    <a:pt x="67" y="1984"/>
                    <a:pt x="70" y="1993"/>
                    <a:pt x="74" y="2003"/>
                  </a:cubicBezTo>
                  <a:lnTo>
                    <a:pt x="74" y="2003"/>
                  </a:lnTo>
                  <a:cubicBezTo>
                    <a:pt x="77" y="2010"/>
                    <a:pt x="85" y="2014"/>
                    <a:pt x="91" y="2016"/>
                  </a:cubicBezTo>
                  <a:lnTo>
                    <a:pt x="91" y="2016"/>
                  </a:lnTo>
                  <a:cubicBezTo>
                    <a:pt x="98" y="2018"/>
                    <a:pt x="106" y="2017"/>
                    <a:pt x="113" y="2013"/>
                  </a:cubicBezTo>
                  <a:lnTo>
                    <a:pt x="113" y="2013"/>
                  </a:lnTo>
                  <a:cubicBezTo>
                    <a:pt x="118" y="2010"/>
                    <a:pt x="123" y="2004"/>
                    <a:pt x="125" y="1997"/>
                  </a:cubicBezTo>
                  <a:lnTo>
                    <a:pt x="125" y="1997"/>
                  </a:lnTo>
                  <a:cubicBezTo>
                    <a:pt x="127" y="1990"/>
                    <a:pt x="126" y="1985"/>
                    <a:pt x="124" y="1978"/>
                  </a:cubicBezTo>
                  <a:lnTo>
                    <a:pt x="124" y="1978"/>
                  </a:lnTo>
                  <a:cubicBezTo>
                    <a:pt x="118" y="1963"/>
                    <a:pt x="115" y="1947"/>
                    <a:pt x="113" y="1931"/>
                  </a:cubicBezTo>
                  <a:lnTo>
                    <a:pt x="113" y="1931"/>
                  </a:lnTo>
                  <a:cubicBezTo>
                    <a:pt x="108" y="1895"/>
                    <a:pt x="109" y="1858"/>
                    <a:pt x="113" y="1822"/>
                  </a:cubicBezTo>
                  <a:lnTo>
                    <a:pt x="113" y="1822"/>
                  </a:lnTo>
                  <a:cubicBezTo>
                    <a:pt x="115" y="1808"/>
                    <a:pt x="118" y="1795"/>
                    <a:pt x="121" y="1781"/>
                  </a:cubicBezTo>
                  <a:lnTo>
                    <a:pt x="121" y="1781"/>
                  </a:lnTo>
                  <a:cubicBezTo>
                    <a:pt x="125" y="1768"/>
                    <a:pt x="130" y="1755"/>
                    <a:pt x="134" y="1742"/>
                  </a:cubicBezTo>
                  <a:lnTo>
                    <a:pt x="134" y="1742"/>
                  </a:lnTo>
                  <a:cubicBezTo>
                    <a:pt x="142" y="1725"/>
                    <a:pt x="150" y="1710"/>
                    <a:pt x="160" y="1695"/>
                  </a:cubicBezTo>
                  <a:lnTo>
                    <a:pt x="160" y="1695"/>
                  </a:lnTo>
                  <a:cubicBezTo>
                    <a:pt x="169" y="1680"/>
                    <a:pt x="180" y="1666"/>
                    <a:pt x="191" y="1652"/>
                  </a:cubicBezTo>
                  <a:lnTo>
                    <a:pt x="191" y="1652"/>
                  </a:lnTo>
                  <a:cubicBezTo>
                    <a:pt x="201" y="1639"/>
                    <a:pt x="212" y="1626"/>
                    <a:pt x="224" y="1613"/>
                  </a:cubicBezTo>
                  <a:lnTo>
                    <a:pt x="224" y="1613"/>
                  </a:lnTo>
                  <a:cubicBezTo>
                    <a:pt x="236" y="1599"/>
                    <a:pt x="251" y="1586"/>
                    <a:pt x="265" y="1574"/>
                  </a:cubicBezTo>
                  <a:lnTo>
                    <a:pt x="265" y="1574"/>
                  </a:lnTo>
                  <a:cubicBezTo>
                    <a:pt x="279" y="1563"/>
                    <a:pt x="294" y="1553"/>
                    <a:pt x="309" y="1545"/>
                  </a:cubicBezTo>
                  <a:lnTo>
                    <a:pt x="309" y="1545"/>
                  </a:lnTo>
                  <a:cubicBezTo>
                    <a:pt x="325" y="1535"/>
                    <a:pt x="342" y="1526"/>
                    <a:pt x="358" y="1517"/>
                  </a:cubicBezTo>
                  <a:lnTo>
                    <a:pt x="358" y="1517"/>
                  </a:lnTo>
                  <a:cubicBezTo>
                    <a:pt x="376" y="1507"/>
                    <a:pt x="394" y="1496"/>
                    <a:pt x="412" y="1485"/>
                  </a:cubicBezTo>
                  <a:lnTo>
                    <a:pt x="412" y="1485"/>
                  </a:lnTo>
                  <a:cubicBezTo>
                    <a:pt x="433" y="1472"/>
                    <a:pt x="454" y="1457"/>
                    <a:pt x="470" y="1437"/>
                  </a:cubicBezTo>
                  <a:lnTo>
                    <a:pt x="470" y="1437"/>
                  </a:lnTo>
                  <a:cubicBezTo>
                    <a:pt x="488" y="1416"/>
                    <a:pt x="499" y="1391"/>
                    <a:pt x="504" y="1363"/>
                  </a:cubicBezTo>
                  <a:lnTo>
                    <a:pt x="504" y="1363"/>
                  </a:lnTo>
                  <a:cubicBezTo>
                    <a:pt x="508" y="1338"/>
                    <a:pt x="508" y="1313"/>
                    <a:pt x="509" y="1289"/>
                  </a:cubicBezTo>
                  <a:lnTo>
                    <a:pt x="509" y="1289"/>
                  </a:lnTo>
                  <a:cubicBezTo>
                    <a:pt x="511" y="1269"/>
                    <a:pt x="512" y="1251"/>
                    <a:pt x="514" y="1232"/>
                  </a:cubicBezTo>
                  <a:lnTo>
                    <a:pt x="514" y="1232"/>
                  </a:lnTo>
                  <a:cubicBezTo>
                    <a:pt x="518" y="1192"/>
                    <a:pt x="523" y="1153"/>
                    <a:pt x="525" y="1113"/>
                  </a:cubicBezTo>
                  <a:lnTo>
                    <a:pt x="525" y="1113"/>
                  </a:lnTo>
                  <a:cubicBezTo>
                    <a:pt x="528" y="1080"/>
                    <a:pt x="529" y="1047"/>
                    <a:pt x="528" y="1014"/>
                  </a:cubicBezTo>
                  <a:lnTo>
                    <a:pt x="528" y="1014"/>
                  </a:lnTo>
                  <a:cubicBezTo>
                    <a:pt x="528" y="978"/>
                    <a:pt x="524" y="941"/>
                    <a:pt x="517" y="905"/>
                  </a:cubicBezTo>
                  <a:lnTo>
                    <a:pt x="517" y="905"/>
                  </a:lnTo>
                  <a:cubicBezTo>
                    <a:pt x="509" y="871"/>
                    <a:pt x="497" y="839"/>
                    <a:pt x="478" y="810"/>
                  </a:cubicBezTo>
                  <a:lnTo>
                    <a:pt x="478" y="810"/>
                  </a:lnTo>
                  <a:cubicBezTo>
                    <a:pt x="439" y="750"/>
                    <a:pt x="373" y="717"/>
                    <a:pt x="308" y="694"/>
                  </a:cubicBezTo>
                  <a:lnTo>
                    <a:pt x="308" y="694"/>
                  </a:lnTo>
                  <a:cubicBezTo>
                    <a:pt x="272" y="682"/>
                    <a:pt x="236" y="670"/>
                    <a:pt x="201" y="656"/>
                  </a:cubicBezTo>
                  <a:lnTo>
                    <a:pt x="201" y="656"/>
                  </a:lnTo>
                  <a:cubicBezTo>
                    <a:pt x="187" y="651"/>
                    <a:pt x="174" y="645"/>
                    <a:pt x="162" y="638"/>
                  </a:cubicBezTo>
                  <a:lnTo>
                    <a:pt x="162" y="638"/>
                  </a:lnTo>
                  <a:cubicBezTo>
                    <a:pt x="150" y="632"/>
                    <a:pt x="138" y="624"/>
                    <a:pt x="128" y="617"/>
                  </a:cubicBezTo>
                  <a:lnTo>
                    <a:pt x="128" y="617"/>
                  </a:lnTo>
                  <a:cubicBezTo>
                    <a:pt x="116" y="607"/>
                    <a:pt x="107" y="598"/>
                    <a:pt x="98" y="587"/>
                  </a:cubicBezTo>
                  <a:lnTo>
                    <a:pt x="98" y="587"/>
                  </a:lnTo>
                  <a:cubicBezTo>
                    <a:pt x="90" y="576"/>
                    <a:pt x="83" y="564"/>
                    <a:pt x="77" y="552"/>
                  </a:cubicBezTo>
                  <a:lnTo>
                    <a:pt x="77" y="552"/>
                  </a:lnTo>
                  <a:cubicBezTo>
                    <a:pt x="69" y="530"/>
                    <a:pt x="64" y="509"/>
                    <a:pt x="60" y="487"/>
                  </a:cubicBezTo>
                  <a:lnTo>
                    <a:pt x="60" y="487"/>
                  </a:lnTo>
                  <a:cubicBezTo>
                    <a:pt x="56" y="450"/>
                    <a:pt x="57" y="414"/>
                    <a:pt x="62" y="377"/>
                  </a:cubicBezTo>
                  <a:lnTo>
                    <a:pt x="62" y="377"/>
                  </a:lnTo>
                  <a:cubicBezTo>
                    <a:pt x="70" y="322"/>
                    <a:pt x="83" y="269"/>
                    <a:pt x="104" y="218"/>
                  </a:cubicBezTo>
                  <a:lnTo>
                    <a:pt x="104" y="218"/>
                  </a:lnTo>
                  <a:cubicBezTo>
                    <a:pt x="116" y="187"/>
                    <a:pt x="132" y="158"/>
                    <a:pt x="146" y="129"/>
                  </a:cubicBezTo>
                  <a:lnTo>
                    <a:pt x="146" y="129"/>
                  </a:lnTo>
                  <a:cubicBezTo>
                    <a:pt x="162" y="100"/>
                    <a:pt x="177" y="71"/>
                    <a:pt x="192" y="42"/>
                  </a:cubicBezTo>
                  <a:lnTo>
                    <a:pt x="192" y="42"/>
                  </a:lnTo>
                  <a:cubicBezTo>
                    <a:pt x="199" y="29"/>
                    <a:pt x="196" y="11"/>
                    <a:pt x="182" y="4"/>
                  </a:cubicBezTo>
                  <a:lnTo>
                    <a:pt x="182" y="4"/>
                  </a:lnTo>
                  <a:cubicBezTo>
                    <a:pt x="178" y="1"/>
                    <a:pt x="173" y="0"/>
                    <a:pt x="168" y="0"/>
                  </a:cubicBezTo>
                  <a:lnTo>
                    <a:pt x="168" y="0"/>
                  </a:lnTo>
                  <a:cubicBezTo>
                    <a:pt x="159" y="0"/>
                    <a:pt x="149" y="5"/>
                    <a:pt x="144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462946C-0EC2-4967-9C90-924C84EF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725" y="3227388"/>
              <a:ext cx="163513" cy="280987"/>
            </a:xfrm>
            <a:custGeom>
              <a:avLst/>
              <a:gdLst>
                <a:gd name="T0" fmla="*/ 378 w 455"/>
                <a:gd name="T1" fmla="*/ 619 h 779"/>
                <a:gd name="T2" fmla="*/ 378 w 455"/>
                <a:gd name="T3" fmla="*/ 619 h 779"/>
                <a:gd name="T4" fmla="*/ 133 w 455"/>
                <a:gd name="T5" fmla="*/ 351 h 779"/>
                <a:gd name="T6" fmla="*/ 89 w 455"/>
                <a:gd name="T7" fmla="*/ 307 h 779"/>
                <a:gd name="T8" fmla="*/ 91 w 455"/>
                <a:gd name="T9" fmla="*/ 310 h 779"/>
                <a:gd name="T10" fmla="*/ 88 w 455"/>
                <a:gd name="T11" fmla="*/ 306 h 779"/>
                <a:gd name="T12" fmla="*/ 88 w 455"/>
                <a:gd name="T13" fmla="*/ 306 h 779"/>
                <a:gd name="T14" fmla="*/ 60 w 455"/>
                <a:gd name="T15" fmla="*/ 259 h 779"/>
                <a:gd name="T16" fmla="*/ 56 w 455"/>
                <a:gd name="T17" fmla="*/ 9 h 779"/>
                <a:gd name="T18" fmla="*/ 25 w 455"/>
                <a:gd name="T19" fmla="*/ 68 h 779"/>
                <a:gd name="T20" fmla="*/ 5 w 455"/>
                <a:gd name="T21" fmla="*/ 129 h 779"/>
                <a:gd name="T22" fmla="*/ 1 w 455"/>
                <a:gd name="T23" fmla="*/ 172 h 779"/>
                <a:gd name="T24" fmla="*/ 13 w 455"/>
                <a:gd name="T25" fmla="*/ 241 h 779"/>
                <a:gd name="T26" fmla="*/ 38 w 455"/>
                <a:gd name="T27" fmla="*/ 297 h 779"/>
                <a:gd name="T28" fmla="*/ 112 w 455"/>
                <a:gd name="T29" fmla="*/ 382 h 779"/>
                <a:gd name="T30" fmla="*/ 161 w 455"/>
                <a:gd name="T31" fmla="*/ 415 h 779"/>
                <a:gd name="T32" fmla="*/ 280 w 455"/>
                <a:gd name="T33" fmla="*/ 484 h 779"/>
                <a:gd name="T34" fmla="*/ 277 w 455"/>
                <a:gd name="T35" fmla="*/ 481 h 779"/>
                <a:gd name="T36" fmla="*/ 330 w 455"/>
                <a:gd name="T37" fmla="*/ 533 h 779"/>
                <a:gd name="T38" fmla="*/ 356 w 455"/>
                <a:gd name="T39" fmla="*/ 573 h 779"/>
                <a:gd name="T40" fmla="*/ 377 w 455"/>
                <a:gd name="T41" fmla="*/ 618 h 779"/>
                <a:gd name="T42" fmla="*/ 378 w 455"/>
                <a:gd name="T43" fmla="*/ 619 h 779"/>
                <a:gd name="T44" fmla="*/ 378 w 455"/>
                <a:gd name="T45" fmla="*/ 620 h 779"/>
                <a:gd name="T46" fmla="*/ 389 w 455"/>
                <a:gd name="T47" fmla="*/ 653 h 779"/>
                <a:gd name="T48" fmla="*/ 415 w 455"/>
                <a:gd name="T49" fmla="*/ 762 h 779"/>
                <a:gd name="T50" fmla="*/ 438 w 455"/>
                <a:gd name="T51" fmla="*/ 775 h 779"/>
                <a:gd name="T52" fmla="*/ 437 w 455"/>
                <a:gd name="T53" fmla="*/ 692 h 779"/>
                <a:gd name="T54" fmla="*/ 424 w 455"/>
                <a:gd name="T55" fmla="*/ 637 h 779"/>
                <a:gd name="T56" fmla="*/ 375 w 455"/>
                <a:gd name="T57" fmla="*/ 533 h 779"/>
                <a:gd name="T58" fmla="*/ 341 w 455"/>
                <a:gd name="T59" fmla="*/ 489 h 779"/>
                <a:gd name="T60" fmla="*/ 299 w 455"/>
                <a:gd name="T61" fmla="*/ 452 h 779"/>
                <a:gd name="T62" fmla="*/ 250 w 455"/>
                <a:gd name="T63" fmla="*/ 420 h 779"/>
                <a:gd name="T64" fmla="*/ 132 w 455"/>
                <a:gd name="T65" fmla="*/ 350 h 779"/>
                <a:gd name="T66" fmla="*/ 109 w 455"/>
                <a:gd name="T67" fmla="*/ 330 h 779"/>
                <a:gd name="T68" fmla="*/ 72 w 455"/>
                <a:gd name="T69" fmla="*/ 283 h 779"/>
                <a:gd name="T70" fmla="*/ 59 w 455"/>
                <a:gd name="T71" fmla="*/ 256 h 779"/>
                <a:gd name="T72" fmla="*/ 45 w 455"/>
                <a:gd name="T73" fmla="*/ 216 h 779"/>
                <a:gd name="T74" fmla="*/ 38 w 455"/>
                <a:gd name="T75" fmla="*/ 180 h 779"/>
                <a:gd name="T76" fmla="*/ 38 w 455"/>
                <a:gd name="T77" fmla="*/ 155 h 779"/>
                <a:gd name="T78" fmla="*/ 44 w 455"/>
                <a:gd name="T79" fmla="*/ 127 h 779"/>
                <a:gd name="T80" fmla="*/ 68 w 455"/>
                <a:gd name="T81" fmla="*/ 67 h 779"/>
                <a:gd name="T82" fmla="*/ 88 w 455"/>
                <a:gd name="T83" fmla="*/ 29 h 779"/>
                <a:gd name="T84" fmla="*/ 72 w 455"/>
                <a:gd name="T8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5" h="779">
                  <a:moveTo>
                    <a:pt x="378" y="620"/>
                  </a:moveTo>
                  <a:lnTo>
                    <a:pt x="378" y="620"/>
                  </a:lnTo>
                  <a:lnTo>
                    <a:pt x="378" y="619"/>
                  </a:lnTo>
                  <a:lnTo>
                    <a:pt x="378" y="619"/>
                  </a:lnTo>
                  <a:lnTo>
                    <a:pt x="378" y="619"/>
                  </a:lnTo>
                  <a:lnTo>
                    <a:pt x="378" y="619"/>
                  </a:lnTo>
                  <a:lnTo>
                    <a:pt x="378" y="620"/>
                  </a:lnTo>
                  <a:close/>
                  <a:moveTo>
                    <a:pt x="133" y="351"/>
                  </a:moveTo>
                  <a:lnTo>
                    <a:pt x="133" y="351"/>
                  </a:lnTo>
                  <a:cubicBezTo>
                    <a:pt x="134" y="351"/>
                    <a:pt x="134" y="352"/>
                    <a:pt x="134" y="352"/>
                  </a:cubicBezTo>
                  <a:lnTo>
                    <a:pt x="133" y="351"/>
                  </a:lnTo>
                  <a:close/>
                  <a:moveTo>
                    <a:pt x="89" y="307"/>
                  </a:moveTo>
                  <a:lnTo>
                    <a:pt x="89" y="307"/>
                  </a:lnTo>
                  <a:cubicBezTo>
                    <a:pt x="89" y="308"/>
                    <a:pt x="90" y="309"/>
                    <a:pt x="91" y="310"/>
                  </a:cubicBezTo>
                  <a:lnTo>
                    <a:pt x="91" y="310"/>
                  </a:lnTo>
                  <a:cubicBezTo>
                    <a:pt x="90" y="309"/>
                    <a:pt x="89" y="308"/>
                    <a:pt x="89" y="307"/>
                  </a:cubicBezTo>
                  <a:close/>
                  <a:moveTo>
                    <a:pt x="88" y="306"/>
                  </a:moveTo>
                  <a:lnTo>
                    <a:pt x="88" y="306"/>
                  </a:lnTo>
                  <a:cubicBezTo>
                    <a:pt x="88" y="306"/>
                    <a:pt x="88" y="307"/>
                    <a:pt x="89" y="307"/>
                  </a:cubicBezTo>
                  <a:lnTo>
                    <a:pt x="89" y="307"/>
                  </a:lnTo>
                  <a:cubicBezTo>
                    <a:pt x="88" y="307"/>
                    <a:pt x="88" y="306"/>
                    <a:pt x="88" y="306"/>
                  </a:cubicBezTo>
                  <a:close/>
                  <a:moveTo>
                    <a:pt x="59" y="258"/>
                  </a:moveTo>
                  <a:lnTo>
                    <a:pt x="59" y="258"/>
                  </a:lnTo>
                  <a:lnTo>
                    <a:pt x="60" y="259"/>
                  </a:lnTo>
                  <a:lnTo>
                    <a:pt x="60" y="259"/>
                  </a:lnTo>
                  <a:lnTo>
                    <a:pt x="59" y="258"/>
                  </a:lnTo>
                  <a:close/>
                  <a:moveTo>
                    <a:pt x="56" y="9"/>
                  </a:moveTo>
                  <a:lnTo>
                    <a:pt x="56" y="9"/>
                  </a:lnTo>
                  <a:cubicBezTo>
                    <a:pt x="45" y="29"/>
                    <a:pt x="34" y="48"/>
                    <a:pt x="25" y="68"/>
                  </a:cubicBezTo>
                  <a:lnTo>
                    <a:pt x="25" y="68"/>
                  </a:lnTo>
                  <a:cubicBezTo>
                    <a:pt x="21" y="79"/>
                    <a:pt x="16" y="89"/>
                    <a:pt x="13" y="99"/>
                  </a:cubicBezTo>
                  <a:lnTo>
                    <a:pt x="13" y="99"/>
                  </a:lnTo>
                  <a:cubicBezTo>
                    <a:pt x="10" y="109"/>
                    <a:pt x="7" y="119"/>
                    <a:pt x="5" y="129"/>
                  </a:cubicBezTo>
                  <a:lnTo>
                    <a:pt x="5" y="129"/>
                  </a:lnTo>
                  <a:cubicBezTo>
                    <a:pt x="2" y="143"/>
                    <a:pt x="0" y="158"/>
                    <a:pt x="1" y="172"/>
                  </a:cubicBezTo>
                  <a:lnTo>
                    <a:pt x="1" y="172"/>
                  </a:lnTo>
                  <a:cubicBezTo>
                    <a:pt x="1" y="184"/>
                    <a:pt x="3" y="196"/>
                    <a:pt x="5" y="209"/>
                  </a:cubicBezTo>
                  <a:lnTo>
                    <a:pt x="5" y="209"/>
                  </a:lnTo>
                  <a:cubicBezTo>
                    <a:pt x="7" y="219"/>
                    <a:pt x="10" y="231"/>
                    <a:pt x="13" y="241"/>
                  </a:cubicBezTo>
                  <a:lnTo>
                    <a:pt x="13" y="241"/>
                  </a:lnTo>
                  <a:cubicBezTo>
                    <a:pt x="20" y="261"/>
                    <a:pt x="28" y="279"/>
                    <a:pt x="38" y="297"/>
                  </a:cubicBezTo>
                  <a:lnTo>
                    <a:pt x="38" y="297"/>
                  </a:lnTo>
                  <a:cubicBezTo>
                    <a:pt x="47" y="314"/>
                    <a:pt x="59" y="330"/>
                    <a:pt x="71" y="344"/>
                  </a:cubicBezTo>
                  <a:lnTo>
                    <a:pt x="71" y="344"/>
                  </a:lnTo>
                  <a:cubicBezTo>
                    <a:pt x="84" y="357"/>
                    <a:pt x="97" y="370"/>
                    <a:pt x="112" y="382"/>
                  </a:cubicBezTo>
                  <a:lnTo>
                    <a:pt x="112" y="382"/>
                  </a:lnTo>
                  <a:cubicBezTo>
                    <a:pt x="128" y="393"/>
                    <a:pt x="144" y="405"/>
                    <a:pt x="161" y="415"/>
                  </a:cubicBezTo>
                  <a:lnTo>
                    <a:pt x="161" y="415"/>
                  </a:lnTo>
                  <a:cubicBezTo>
                    <a:pt x="176" y="425"/>
                    <a:pt x="193" y="432"/>
                    <a:pt x="210" y="441"/>
                  </a:cubicBezTo>
                  <a:lnTo>
                    <a:pt x="210" y="441"/>
                  </a:lnTo>
                  <a:cubicBezTo>
                    <a:pt x="235" y="454"/>
                    <a:pt x="258" y="468"/>
                    <a:pt x="280" y="484"/>
                  </a:cubicBezTo>
                  <a:lnTo>
                    <a:pt x="280" y="484"/>
                  </a:lnTo>
                  <a:cubicBezTo>
                    <a:pt x="279" y="483"/>
                    <a:pt x="278" y="482"/>
                    <a:pt x="277" y="481"/>
                  </a:cubicBezTo>
                  <a:lnTo>
                    <a:pt x="277" y="481"/>
                  </a:lnTo>
                  <a:cubicBezTo>
                    <a:pt x="287" y="489"/>
                    <a:pt x="297" y="497"/>
                    <a:pt x="306" y="506"/>
                  </a:cubicBezTo>
                  <a:lnTo>
                    <a:pt x="306" y="506"/>
                  </a:lnTo>
                  <a:cubicBezTo>
                    <a:pt x="315" y="514"/>
                    <a:pt x="322" y="524"/>
                    <a:pt x="330" y="533"/>
                  </a:cubicBezTo>
                  <a:lnTo>
                    <a:pt x="330" y="533"/>
                  </a:lnTo>
                  <a:cubicBezTo>
                    <a:pt x="339" y="546"/>
                    <a:pt x="348" y="559"/>
                    <a:pt x="356" y="573"/>
                  </a:cubicBezTo>
                  <a:lnTo>
                    <a:pt x="356" y="573"/>
                  </a:lnTo>
                  <a:cubicBezTo>
                    <a:pt x="364" y="588"/>
                    <a:pt x="371" y="604"/>
                    <a:pt x="378" y="619"/>
                  </a:cubicBezTo>
                  <a:lnTo>
                    <a:pt x="378" y="619"/>
                  </a:lnTo>
                  <a:cubicBezTo>
                    <a:pt x="377" y="619"/>
                    <a:pt x="377" y="618"/>
                    <a:pt x="377" y="618"/>
                  </a:cubicBezTo>
                  <a:lnTo>
                    <a:pt x="377" y="618"/>
                  </a:lnTo>
                  <a:lnTo>
                    <a:pt x="378" y="619"/>
                  </a:lnTo>
                  <a:lnTo>
                    <a:pt x="378" y="619"/>
                  </a:lnTo>
                  <a:cubicBezTo>
                    <a:pt x="378" y="621"/>
                    <a:pt x="378" y="621"/>
                    <a:pt x="379" y="622"/>
                  </a:cubicBezTo>
                  <a:lnTo>
                    <a:pt x="379" y="622"/>
                  </a:lnTo>
                  <a:cubicBezTo>
                    <a:pt x="379" y="622"/>
                    <a:pt x="378" y="621"/>
                    <a:pt x="378" y="620"/>
                  </a:cubicBezTo>
                  <a:lnTo>
                    <a:pt x="378" y="620"/>
                  </a:lnTo>
                  <a:cubicBezTo>
                    <a:pt x="382" y="631"/>
                    <a:pt x="386" y="642"/>
                    <a:pt x="389" y="653"/>
                  </a:cubicBezTo>
                  <a:lnTo>
                    <a:pt x="389" y="653"/>
                  </a:lnTo>
                  <a:cubicBezTo>
                    <a:pt x="393" y="665"/>
                    <a:pt x="396" y="676"/>
                    <a:pt x="398" y="688"/>
                  </a:cubicBezTo>
                  <a:lnTo>
                    <a:pt x="398" y="688"/>
                  </a:lnTo>
                  <a:cubicBezTo>
                    <a:pt x="404" y="712"/>
                    <a:pt x="407" y="738"/>
                    <a:pt x="415" y="762"/>
                  </a:cubicBezTo>
                  <a:lnTo>
                    <a:pt x="415" y="762"/>
                  </a:lnTo>
                  <a:cubicBezTo>
                    <a:pt x="418" y="772"/>
                    <a:pt x="428" y="778"/>
                    <a:pt x="438" y="775"/>
                  </a:cubicBezTo>
                  <a:lnTo>
                    <a:pt x="438" y="775"/>
                  </a:lnTo>
                  <a:cubicBezTo>
                    <a:pt x="447" y="773"/>
                    <a:pt x="454" y="762"/>
                    <a:pt x="451" y="752"/>
                  </a:cubicBezTo>
                  <a:lnTo>
                    <a:pt x="451" y="752"/>
                  </a:lnTo>
                  <a:cubicBezTo>
                    <a:pt x="444" y="733"/>
                    <a:pt x="441" y="712"/>
                    <a:pt x="437" y="692"/>
                  </a:cubicBezTo>
                  <a:lnTo>
                    <a:pt x="437" y="692"/>
                  </a:lnTo>
                  <a:cubicBezTo>
                    <a:pt x="434" y="673"/>
                    <a:pt x="429" y="655"/>
                    <a:pt x="424" y="637"/>
                  </a:cubicBezTo>
                  <a:lnTo>
                    <a:pt x="424" y="637"/>
                  </a:lnTo>
                  <a:cubicBezTo>
                    <a:pt x="418" y="618"/>
                    <a:pt x="410" y="600"/>
                    <a:pt x="402" y="582"/>
                  </a:cubicBezTo>
                  <a:lnTo>
                    <a:pt x="402" y="582"/>
                  </a:lnTo>
                  <a:cubicBezTo>
                    <a:pt x="394" y="566"/>
                    <a:pt x="385" y="549"/>
                    <a:pt x="375" y="533"/>
                  </a:cubicBezTo>
                  <a:lnTo>
                    <a:pt x="375" y="533"/>
                  </a:lnTo>
                  <a:cubicBezTo>
                    <a:pt x="366" y="517"/>
                    <a:pt x="353" y="503"/>
                    <a:pt x="341" y="489"/>
                  </a:cubicBezTo>
                  <a:lnTo>
                    <a:pt x="341" y="489"/>
                  </a:lnTo>
                  <a:cubicBezTo>
                    <a:pt x="336" y="483"/>
                    <a:pt x="329" y="477"/>
                    <a:pt x="323" y="471"/>
                  </a:cubicBezTo>
                  <a:lnTo>
                    <a:pt x="323" y="471"/>
                  </a:lnTo>
                  <a:cubicBezTo>
                    <a:pt x="316" y="465"/>
                    <a:pt x="307" y="458"/>
                    <a:pt x="299" y="452"/>
                  </a:cubicBezTo>
                  <a:lnTo>
                    <a:pt x="299" y="452"/>
                  </a:lnTo>
                  <a:cubicBezTo>
                    <a:pt x="283" y="440"/>
                    <a:pt x="267" y="430"/>
                    <a:pt x="250" y="420"/>
                  </a:cubicBezTo>
                  <a:lnTo>
                    <a:pt x="250" y="420"/>
                  </a:lnTo>
                  <a:cubicBezTo>
                    <a:pt x="234" y="411"/>
                    <a:pt x="217" y="403"/>
                    <a:pt x="200" y="394"/>
                  </a:cubicBezTo>
                  <a:lnTo>
                    <a:pt x="200" y="394"/>
                  </a:lnTo>
                  <a:cubicBezTo>
                    <a:pt x="176" y="382"/>
                    <a:pt x="154" y="366"/>
                    <a:pt x="132" y="350"/>
                  </a:cubicBezTo>
                  <a:lnTo>
                    <a:pt x="132" y="350"/>
                  </a:lnTo>
                  <a:cubicBezTo>
                    <a:pt x="125" y="344"/>
                    <a:pt x="117" y="337"/>
                    <a:pt x="109" y="330"/>
                  </a:cubicBezTo>
                  <a:lnTo>
                    <a:pt x="109" y="330"/>
                  </a:lnTo>
                  <a:cubicBezTo>
                    <a:pt x="102" y="324"/>
                    <a:pt x="95" y="315"/>
                    <a:pt x="89" y="307"/>
                  </a:cubicBezTo>
                  <a:lnTo>
                    <a:pt x="89" y="307"/>
                  </a:lnTo>
                  <a:cubicBezTo>
                    <a:pt x="83" y="299"/>
                    <a:pt x="78" y="291"/>
                    <a:pt x="72" y="283"/>
                  </a:cubicBezTo>
                  <a:lnTo>
                    <a:pt x="72" y="283"/>
                  </a:lnTo>
                  <a:cubicBezTo>
                    <a:pt x="67" y="274"/>
                    <a:pt x="63" y="265"/>
                    <a:pt x="59" y="256"/>
                  </a:cubicBezTo>
                  <a:lnTo>
                    <a:pt x="59" y="256"/>
                  </a:lnTo>
                  <a:cubicBezTo>
                    <a:pt x="56" y="250"/>
                    <a:pt x="54" y="243"/>
                    <a:pt x="51" y="236"/>
                  </a:cubicBezTo>
                  <a:lnTo>
                    <a:pt x="51" y="236"/>
                  </a:lnTo>
                  <a:cubicBezTo>
                    <a:pt x="49" y="230"/>
                    <a:pt x="46" y="224"/>
                    <a:pt x="45" y="216"/>
                  </a:cubicBezTo>
                  <a:lnTo>
                    <a:pt x="45" y="216"/>
                  </a:lnTo>
                  <a:cubicBezTo>
                    <a:pt x="42" y="205"/>
                    <a:pt x="40" y="192"/>
                    <a:pt x="38" y="180"/>
                  </a:cubicBezTo>
                  <a:lnTo>
                    <a:pt x="38" y="180"/>
                  </a:lnTo>
                  <a:cubicBezTo>
                    <a:pt x="38" y="181"/>
                    <a:pt x="38" y="183"/>
                    <a:pt x="39" y="185"/>
                  </a:cubicBezTo>
                  <a:lnTo>
                    <a:pt x="39" y="185"/>
                  </a:lnTo>
                  <a:cubicBezTo>
                    <a:pt x="38" y="175"/>
                    <a:pt x="37" y="165"/>
                    <a:pt x="38" y="155"/>
                  </a:cubicBezTo>
                  <a:lnTo>
                    <a:pt x="38" y="155"/>
                  </a:lnTo>
                  <a:cubicBezTo>
                    <a:pt x="40" y="145"/>
                    <a:pt x="41" y="136"/>
                    <a:pt x="44" y="127"/>
                  </a:cubicBezTo>
                  <a:lnTo>
                    <a:pt x="44" y="127"/>
                  </a:lnTo>
                  <a:cubicBezTo>
                    <a:pt x="46" y="117"/>
                    <a:pt x="49" y="109"/>
                    <a:pt x="52" y="100"/>
                  </a:cubicBezTo>
                  <a:lnTo>
                    <a:pt x="52" y="100"/>
                  </a:lnTo>
                  <a:cubicBezTo>
                    <a:pt x="57" y="89"/>
                    <a:pt x="62" y="78"/>
                    <a:pt x="68" y="67"/>
                  </a:cubicBezTo>
                  <a:lnTo>
                    <a:pt x="68" y="67"/>
                  </a:lnTo>
                  <a:cubicBezTo>
                    <a:pt x="74" y="54"/>
                    <a:pt x="81" y="41"/>
                    <a:pt x="88" y="29"/>
                  </a:cubicBezTo>
                  <a:lnTo>
                    <a:pt x="88" y="29"/>
                  </a:lnTo>
                  <a:cubicBezTo>
                    <a:pt x="92" y="19"/>
                    <a:pt x="90" y="8"/>
                    <a:pt x="81" y="3"/>
                  </a:cubicBezTo>
                  <a:lnTo>
                    <a:pt x="81" y="3"/>
                  </a:lnTo>
                  <a:cubicBezTo>
                    <a:pt x="78" y="1"/>
                    <a:pt x="75" y="0"/>
                    <a:pt x="72" y="0"/>
                  </a:cubicBezTo>
                  <a:lnTo>
                    <a:pt x="72" y="0"/>
                  </a:lnTo>
                  <a:cubicBezTo>
                    <a:pt x="65" y="0"/>
                    <a:pt x="59" y="3"/>
                    <a:pt x="56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19551E6-29DE-48DF-AC66-98EEBB6E6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425" y="3578225"/>
              <a:ext cx="17463" cy="49213"/>
            </a:xfrm>
            <a:custGeom>
              <a:avLst/>
              <a:gdLst>
                <a:gd name="T0" fmla="*/ 8 w 47"/>
                <a:gd name="T1" fmla="*/ 18 h 137"/>
                <a:gd name="T2" fmla="*/ 8 w 47"/>
                <a:gd name="T3" fmla="*/ 18 h 137"/>
                <a:gd name="T4" fmla="*/ 1 w 47"/>
                <a:gd name="T5" fmla="*/ 118 h 137"/>
                <a:gd name="T6" fmla="*/ 1 w 47"/>
                <a:gd name="T7" fmla="*/ 118 h 137"/>
                <a:gd name="T8" fmla="*/ 20 w 47"/>
                <a:gd name="T9" fmla="*/ 136 h 137"/>
                <a:gd name="T10" fmla="*/ 20 w 47"/>
                <a:gd name="T11" fmla="*/ 136 h 137"/>
                <a:gd name="T12" fmla="*/ 39 w 47"/>
                <a:gd name="T13" fmla="*/ 118 h 137"/>
                <a:gd name="T14" fmla="*/ 39 w 47"/>
                <a:gd name="T15" fmla="*/ 118 h 137"/>
                <a:gd name="T16" fmla="*/ 45 w 47"/>
                <a:gd name="T17" fmla="*/ 18 h 137"/>
                <a:gd name="T18" fmla="*/ 45 w 47"/>
                <a:gd name="T19" fmla="*/ 18 h 137"/>
                <a:gd name="T20" fmla="*/ 26 w 47"/>
                <a:gd name="T21" fmla="*/ 0 h 137"/>
                <a:gd name="T22" fmla="*/ 26 w 47"/>
                <a:gd name="T23" fmla="*/ 0 h 137"/>
                <a:gd name="T24" fmla="*/ 8 w 47"/>
                <a:gd name="T25" fmla="*/ 1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137">
                  <a:moveTo>
                    <a:pt x="8" y="18"/>
                  </a:moveTo>
                  <a:lnTo>
                    <a:pt x="8" y="18"/>
                  </a:lnTo>
                  <a:cubicBezTo>
                    <a:pt x="6" y="52"/>
                    <a:pt x="3" y="85"/>
                    <a:pt x="1" y="118"/>
                  </a:cubicBezTo>
                  <a:lnTo>
                    <a:pt x="1" y="118"/>
                  </a:lnTo>
                  <a:cubicBezTo>
                    <a:pt x="0" y="128"/>
                    <a:pt x="10" y="136"/>
                    <a:pt x="20" y="136"/>
                  </a:cubicBezTo>
                  <a:lnTo>
                    <a:pt x="20" y="136"/>
                  </a:lnTo>
                  <a:cubicBezTo>
                    <a:pt x="30" y="136"/>
                    <a:pt x="38" y="128"/>
                    <a:pt x="39" y="118"/>
                  </a:cubicBezTo>
                  <a:lnTo>
                    <a:pt x="39" y="118"/>
                  </a:lnTo>
                  <a:cubicBezTo>
                    <a:pt x="40" y="85"/>
                    <a:pt x="43" y="52"/>
                    <a:pt x="45" y="18"/>
                  </a:cubicBezTo>
                  <a:lnTo>
                    <a:pt x="45" y="18"/>
                  </a:lnTo>
                  <a:cubicBezTo>
                    <a:pt x="46" y="8"/>
                    <a:pt x="36" y="0"/>
                    <a:pt x="26" y="0"/>
                  </a:cubicBezTo>
                  <a:lnTo>
                    <a:pt x="26" y="0"/>
                  </a:lnTo>
                  <a:cubicBezTo>
                    <a:pt x="16" y="0"/>
                    <a:pt x="9" y="8"/>
                    <a:pt x="8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839C4AA-1A36-42B0-8D63-EFDE90F3D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13" y="3525838"/>
              <a:ext cx="204787" cy="117475"/>
            </a:xfrm>
            <a:custGeom>
              <a:avLst/>
              <a:gdLst>
                <a:gd name="T0" fmla="*/ 457 w 571"/>
                <a:gd name="T1" fmla="*/ 284 h 325"/>
                <a:gd name="T2" fmla="*/ 455 w 571"/>
                <a:gd name="T3" fmla="*/ 284 h 325"/>
                <a:gd name="T4" fmla="*/ 149 w 571"/>
                <a:gd name="T5" fmla="*/ 224 h 325"/>
                <a:gd name="T6" fmla="*/ 150 w 571"/>
                <a:gd name="T7" fmla="*/ 224 h 325"/>
                <a:gd name="T8" fmla="*/ 149 w 571"/>
                <a:gd name="T9" fmla="*/ 224 h 325"/>
                <a:gd name="T10" fmla="*/ 52 w 571"/>
                <a:gd name="T11" fmla="*/ 97 h 325"/>
                <a:gd name="T12" fmla="*/ 53 w 571"/>
                <a:gd name="T13" fmla="*/ 100 h 325"/>
                <a:gd name="T14" fmla="*/ 1 w 571"/>
                <a:gd name="T15" fmla="*/ 19 h 325"/>
                <a:gd name="T16" fmla="*/ 11 w 571"/>
                <a:gd name="T17" fmla="*/ 91 h 325"/>
                <a:gd name="T18" fmla="*/ 31 w 571"/>
                <a:gd name="T19" fmla="*/ 138 h 325"/>
                <a:gd name="T20" fmla="*/ 44 w 571"/>
                <a:gd name="T21" fmla="*/ 161 h 325"/>
                <a:gd name="T22" fmla="*/ 54 w 571"/>
                <a:gd name="T23" fmla="*/ 177 h 325"/>
                <a:gd name="T24" fmla="*/ 74 w 571"/>
                <a:gd name="T25" fmla="*/ 204 h 325"/>
                <a:gd name="T26" fmla="*/ 95 w 571"/>
                <a:gd name="T27" fmla="*/ 225 h 325"/>
                <a:gd name="T28" fmla="*/ 142 w 571"/>
                <a:gd name="T29" fmla="*/ 264 h 325"/>
                <a:gd name="T30" fmla="*/ 202 w 571"/>
                <a:gd name="T31" fmla="*/ 296 h 325"/>
                <a:gd name="T32" fmla="*/ 240 w 571"/>
                <a:gd name="T33" fmla="*/ 307 h 325"/>
                <a:gd name="T34" fmla="*/ 272 w 571"/>
                <a:gd name="T35" fmla="*/ 313 h 325"/>
                <a:gd name="T36" fmla="*/ 328 w 571"/>
                <a:gd name="T37" fmla="*/ 321 h 325"/>
                <a:gd name="T38" fmla="*/ 385 w 571"/>
                <a:gd name="T39" fmla="*/ 324 h 325"/>
                <a:gd name="T40" fmla="*/ 472 w 571"/>
                <a:gd name="T41" fmla="*/ 317 h 325"/>
                <a:gd name="T42" fmla="*/ 554 w 571"/>
                <a:gd name="T43" fmla="*/ 302 h 325"/>
                <a:gd name="T44" fmla="*/ 568 w 571"/>
                <a:gd name="T45" fmla="*/ 280 h 325"/>
                <a:gd name="T46" fmla="*/ 559 w 571"/>
                <a:gd name="T47" fmla="*/ 269 h 325"/>
                <a:gd name="T48" fmla="*/ 545 w 571"/>
                <a:gd name="T49" fmla="*/ 266 h 325"/>
                <a:gd name="T50" fmla="*/ 453 w 571"/>
                <a:gd name="T51" fmla="*/ 284 h 325"/>
                <a:gd name="T52" fmla="*/ 378 w 571"/>
                <a:gd name="T53" fmla="*/ 287 h 325"/>
                <a:gd name="T54" fmla="*/ 338 w 571"/>
                <a:gd name="T55" fmla="*/ 285 h 325"/>
                <a:gd name="T56" fmla="*/ 297 w 571"/>
                <a:gd name="T57" fmla="*/ 281 h 325"/>
                <a:gd name="T58" fmla="*/ 302 w 571"/>
                <a:gd name="T59" fmla="*/ 281 h 325"/>
                <a:gd name="T60" fmla="*/ 263 w 571"/>
                <a:gd name="T61" fmla="*/ 274 h 325"/>
                <a:gd name="T62" fmla="*/ 208 w 571"/>
                <a:gd name="T63" fmla="*/ 258 h 325"/>
                <a:gd name="T64" fmla="*/ 176 w 571"/>
                <a:gd name="T65" fmla="*/ 242 h 325"/>
                <a:gd name="T66" fmla="*/ 151 w 571"/>
                <a:gd name="T67" fmla="*/ 225 h 325"/>
                <a:gd name="T68" fmla="*/ 90 w 571"/>
                <a:gd name="T69" fmla="*/ 165 h 325"/>
                <a:gd name="T70" fmla="*/ 53 w 571"/>
                <a:gd name="T71" fmla="*/ 101 h 325"/>
                <a:gd name="T72" fmla="*/ 43 w 571"/>
                <a:gd name="T73" fmla="*/ 67 h 325"/>
                <a:gd name="T74" fmla="*/ 41 w 571"/>
                <a:gd name="T75" fmla="*/ 55 h 325"/>
                <a:gd name="T76" fmla="*/ 38 w 571"/>
                <a:gd name="T77" fmla="*/ 19 h 325"/>
                <a:gd name="T78" fmla="*/ 32 w 571"/>
                <a:gd name="T79" fmla="*/ 6 h 325"/>
                <a:gd name="T80" fmla="*/ 19 w 571"/>
                <a:gd name="T81" fmla="*/ 0 h 325"/>
                <a:gd name="T82" fmla="*/ 1 w 571"/>
                <a:gd name="T83" fmla="*/ 1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" h="325">
                  <a:moveTo>
                    <a:pt x="457" y="284"/>
                  </a:moveTo>
                  <a:lnTo>
                    <a:pt x="457" y="284"/>
                  </a:lnTo>
                  <a:cubicBezTo>
                    <a:pt x="457" y="284"/>
                    <a:pt x="456" y="284"/>
                    <a:pt x="455" y="284"/>
                  </a:cubicBezTo>
                  <a:lnTo>
                    <a:pt x="455" y="284"/>
                  </a:lnTo>
                  <a:cubicBezTo>
                    <a:pt x="456" y="284"/>
                    <a:pt x="457" y="284"/>
                    <a:pt x="457" y="284"/>
                  </a:cubicBezTo>
                  <a:close/>
                  <a:moveTo>
                    <a:pt x="149" y="224"/>
                  </a:moveTo>
                  <a:lnTo>
                    <a:pt x="149" y="224"/>
                  </a:lnTo>
                  <a:lnTo>
                    <a:pt x="150" y="224"/>
                  </a:lnTo>
                  <a:lnTo>
                    <a:pt x="150" y="224"/>
                  </a:lnTo>
                  <a:lnTo>
                    <a:pt x="149" y="224"/>
                  </a:lnTo>
                  <a:close/>
                  <a:moveTo>
                    <a:pt x="52" y="97"/>
                  </a:moveTo>
                  <a:lnTo>
                    <a:pt x="52" y="97"/>
                  </a:lnTo>
                  <a:cubicBezTo>
                    <a:pt x="52" y="99"/>
                    <a:pt x="53" y="99"/>
                    <a:pt x="53" y="100"/>
                  </a:cubicBezTo>
                  <a:lnTo>
                    <a:pt x="53" y="100"/>
                  </a:lnTo>
                  <a:cubicBezTo>
                    <a:pt x="53" y="99"/>
                    <a:pt x="52" y="99"/>
                    <a:pt x="52" y="97"/>
                  </a:cubicBezTo>
                  <a:close/>
                  <a:moveTo>
                    <a:pt x="1" y="19"/>
                  </a:moveTo>
                  <a:lnTo>
                    <a:pt x="1" y="19"/>
                  </a:lnTo>
                  <a:cubicBezTo>
                    <a:pt x="2" y="43"/>
                    <a:pt x="4" y="67"/>
                    <a:pt x="11" y="91"/>
                  </a:cubicBezTo>
                  <a:lnTo>
                    <a:pt x="11" y="91"/>
                  </a:lnTo>
                  <a:cubicBezTo>
                    <a:pt x="15" y="107"/>
                    <a:pt x="23" y="123"/>
                    <a:pt x="31" y="138"/>
                  </a:cubicBezTo>
                  <a:lnTo>
                    <a:pt x="31" y="138"/>
                  </a:lnTo>
                  <a:cubicBezTo>
                    <a:pt x="35" y="146"/>
                    <a:pt x="39" y="154"/>
                    <a:pt x="44" y="161"/>
                  </a:cubicBezTo>
                  <a:lnTo>
                    <a:pt x="44" y="161"/>
                  </a:lnTo>
                  <a:cubicBezTo>
                    <a:pt x="48" y="167"/>
                    <a:pt x="51" y="172"/>
                    <a:pt x="54" y="177"/>
                  </a:cubicBezTo>
                  <a:lnTo>
                    <a:pt x="54" y="177"/>
                  </a:lnTo>
                  <a:cubicBezTo>
                    <a:pt x="60" y="187"/>
                    <a:pt x="66" y="195"/>
                    <a:pt x="74" y="204"/>
                  </a:cubicBezTo>
                  <a:lnTo>
                    <a:pt x="74" y="204"/>
                  </a:lnTo>
                  <a:cubicBezTo>
                    <a:pt x="81" y="211"/>
                    <a:pt x="88" y="218"/>
                    <a:pt x="95" y="225"/>
                  </a:cubicBezTo>
                  <a:lnTo>
                    <a:pt x="95" y="225"/>
                  </a:lnTo>
                  <a:cubicBezTo>
                    <a:pt x="109" y="240"/>
                    <a:pt x="125" y="252"/>
                    <a:pt x="142" y="264"/>
                  </a:cubicBezTo>
                  <a:lnTo>
                    <a:pt x="142" y="264"/>
                  </a:lnTo>
                  <a:cubicBezTo>
                    <a:pt x="160" y="278"/>
                    <a:pt x="181" y="287"/>
                    <a:pt x="202" y="296"/>
                  </a:cubicBezTo>
                  <a:lnTo>
                    <a:pt x="202" y="296"/>
                  </a:lnTo>
                  <a:cubicBezTo>
                    <a:pt x="215" y="301"/>
                    <a:pt x="227" y="304"/>
                    <a:pt x="240" y="307"/>
                  </a:cubicBezTo>
                  <a:lnTo>
                    <a:pt x="240" y="307"/>
                  </a:lnTo>
                  <a:cubicBezTo>
                    <a:pt x="251" y="310"/>
                    <a:pt x="262" y="311"/>
                    <a:pt x="272" y="313"/>
                  </a:cubicBezTo>
                  <a:lnTo>
                    <a:pt x="272" y="313"/>
                  </a:lnTo>
                  <a:cubicBezTo>
                    <a:pt x="291" y="316"/>
                    <a:pt x="310" y="319"/>
                    <a:pt x="328" y="321"/>
                  </a:cubicBezTo>
                  <a:lnTo>
                    <a:pt x="328" y="321"/>
                  </a:lnTo>
                  <a:cubicBezTo>
                    <a:pt x="347" y="323"/>
                    <a:pt x="366" y="324"/>
                    <a:pt x="385" y="324"/>
                  </a:cubicBezTo>
                  <a:lnTo>
                    <a:pt x="385" y="324"/>
                  </a:lnTo>
                  <a:cubicBezTo>
                    <a:pt x="414" y="324"/>
                    <a:pt x="443" y="322"/>
                    <a:pt x="472" y="317"/>
                  </a:cubicBezTo>
                  <a:lnTo>
                    <a:pt x="472" y="317"/>
                  </a:lnTo>
                  <a:cubicBezTo>
                    <a:pt x="500" y="313"/>
                    <a:pt x="527" y="308"/>
                    <a:pt x="554" y="302"/>
                  </a:cubicBezTo>
                  <a:lnTo>
                    <a:pt x="554" y="302"/>
                  </a:lnTo>
                  <a:cubicBezTo>
                    <a:pt x="564" y="301"/>
                    <a:pt x="570" y="289"/>
                    <a:pt x="568" y="280"/>
                  </a:cubicBezTo>
                  <a:lnTo>
                    <a:pt x="568" y="280"/>
                  </a:lnTo>
                  <a:cubicBezTo>
                    <a:pt x="566" y="275"/>
                    <a:pt x="563" y="271"/>
                    <a:pt x="559" y="269"/>
                  </a:cubicBezTo>
                  <a:lnTo>
                    <a:pt x="559" y="269"/>
                  </a:lnTo>
                  <a:cubicBezTo>
                    <a:pt x="554" y="266"/>
                    <a:pt x="550" y="266"/>
                    <a:pt x="545" y="266"/>
                  </a:cubicBezTo>
                  <a:lnTo>
                    <a:pt x="545" y="266"/>
                  </a:lnTo>
                  <a:cubicBezTo>
                    <a:pt x="514" y="272"/>
                    <a:pt x="484" y="279"/>
                    <a:pt x="453" y="284"/>
                  </a:cubicBezTo>
                  <a:lnTo>
                    <a:pt x="453" y="284"/>
                  </a:lnTo>
                  <a:cubicBezTo>
                    <a:pt x="428" y="286"/>
                    <a:pt x="404" y="288"/>
                    <a:pt x="378" y="287"/>
                  </a:cubicBezTo>
                  <a:lnTo>
                    <a:pt x="378" y="287"/>
                  </a:lnTo>
                  <a:cubicBezTo>
                    <a:pt x="365" y="287"/>
                    <a:pt x="351" y="286"/>
                    <a:pt x="338" y="285"/>
                  </a:cubicBezTo>
                  <a:lnTo>
                    <a:pt x="338" y="285"/>
                  </a:lnTo>
                  <a:cubicBezTo>
                    <a:pt x="324" y="284"/>
                    <a:pt x="310" y="282"/>
                    <a:pt x="297" y="281"/>
                  </a:cubicBezTo>
                  <a:lnTo>
                    <a:pt x="297" y="281"/>
                  </a:lnTo>
                  <a:cubicBezTo>
                    <a:pt x="298" y="281"/>
                    <a:pt x="300" y="281"/>
                    <a:pt x="302" y="281"/>
                  </a:cubicBezTo>
                  <a:lnTo>
                    <a:pt x="302" y="281"/>
                  </a:lnTo>
                  <a:cubicBezTo>
                    <a:pt x="288" y="279"/>
                    <a:pt x="276" y="277"/>
                    <a:pt x="263" y="274"/>
                  </a:cubicBezTo>
                  <a:lnTo>
                    <a:pt x="263" y="274"/>
                  </a:lnTo>
                  <a:cubicBezTo>
                    <a:pt x="245" y="270"/>
                    <a:pt x="226" y="265"/>
                    <a:pt x="208" y="258"/>
                  </a:cubicBezTo>
                  <a:lnTo>
                    <a:pt x="208" y="258"/>
                  </a:lnTo>
                  <a:cubicBezTo>
                    <a:pt x="197" y="254"/>
                    <a:pt x="186" y="248"/>
                    <a:pt x="176" y="242"/>
                  </a:cubicBezTo>
                  <a:lnTo>
                    <a:pt x="176" y="242"/>
                  </a:lnTo>
                  <a:cubicBezTo>
                    <a:pt x="167" y="236"/>
                    <a:pt x="159" y="231"/>
                    <a:pt x="151" y="225"/>
                  </a:cubicBezTo>
                  <a:lnTo>
                    <a:pt x="151" y="225"/>
                  </a:lnTo>
                  <a:cubicBezTo>
                    <a:pt x="129" y="207"/>
                    <a:pt x="108" y="188"/>
                    <a:pt x="90" y="165"/>
                  </a:cubicBezTo>
                  <a:lnTo>
                    <a:pt x="90" y="165"/>
                  </a:lnTo>
                  <a:cubicBezTo>
                    <a:pt x="75" y="145"/>
                    <a:pt x="62" y="124"/>
                    <a:pt x="53" y="101"/>
                  </a:cubicBezTo>
                  <a:lnTo>
                    <a:pt x="53" y="101"/>
                  </a:lnTo>
                  <a:cubicBezTo>
                    <a:pt x="49" y="90"/>
                    <a:pt x="46" y="79"/>
                    <a:pt x="43" y="67"/>
                  </a:cubicBezTo>
                  <a:lnTo>
                    <a:pt x="43" y="67"/>
                  </a:lnTo>
                  <a:cubicBezTo>
                    <a:pt x="42" y="63"/>
                    <a:pt x="42" y="59"/>
                    <a:pt x="41" y="55"/>
                  </a:cubicBezTo>
                  <a:lnTo>
                    <a:pt x="41" y="55"/>
                  </a:lnTo>
                  <a:cubicBezTo>
                    <a:pt x="40" y="43"/>
                    <a:pt x="39" y="31"/>
                    <a:pt x="38" y="19"/>
                  </a:cubicBezTo>
                  <a:lnTo>
                    <a:pt x="38" y="19"/>
                  </a:lnTo>
                  <a:cubicBezTo>
                    <a:pt x="38" y="14"/>
                    <a:pt x="36" y="9"/>
                    <a:pt x="32" y="6"/>
                  </a:cubicBezTo>
                  <a:lnTo>
                    <a:pt x="32" y="6"/>
                  </a:lnTo>
                  <a:cubicBezTo>
                    <a:pt x="29" y="2"/>
                    <a:pt x="24" y="0"/>
                    <a:pt x="19" y="0"/>
                  </a:cubicBezTo>
                  <a:lnTo>
                    <a:pt x="19" y="0"/>
                  </a:lnTo>
                  <a:cubicBezTo>
                    <a:pt x="10" y="0"/>
                    <a:pt x="0" y="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7002E2A-5631-485E-B6F6-88014EAE8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88" y="3622675"/>
              <a:ext cx="50800" cy="28575"/>
            </a:xfrm>
            <a:custGeom>
              <a:avLst/>
              <a:gdLst>
                <a:gd name="T0" fmla="*/ 91 w 142"/>
                <a:gd name="T1" fmla="*/ 60 h 79"/>
                <a:gd name="T2" fmla="*/ 92 w 142"/>
                <a:gd name="T3" fmla="*/ 60 h 79"/>
                <a:gd name="T4" fmla="*/ 92 w 142"/>
                <a:gd name="T5" fmla="*/ 60 h 79"/>
                <a:gd name="T6" fmla="*/ 91 w 142"/>
                <a:gd name="T7" fmla="*/ 60 h 79"/>
                <a:gd name="T8" fmla="*/ 3 w 142"/>
                <a:gd name="T9" fmla="*/ 14 h 79"/>
                <a:gd name="T10" fmla="*/ 3 w 142"/>
                <a:gd name="T11" fmla="*/ 14 h 79"/>
                <a:gd name="T12" fmla="*/ 16 w 142"/>
                <a:gd name="T13" fmla="*/ 37 h 79"/>
                <a:gd name="T14" fmla="*/ 16 w 142"/>
                <a:gd name="T15" fmla="*/ 37 h 79"/>
                <a:gd name="T16" fmla="*/ 90 w 142"/>
                <a:gd name="T17" fmla="*/ 60 h 79"/>
                <a:gd name="T18" fmla="*/ 90 w 142"/>
                <a:gd name="T19" fmla="*/ 60 h 79"/>
                <a:gd name="T20" fmla="*/ 112 w 142"/>
                <a:gd name="T21" fmla="*/ 72 h 79"/>
                <a:gd name="T22" fmla="*/ 112 w 142"/>
                <a:gd name="T23" fmla="*/ 72 h 79"/>
                <a:gd name="T24" fmla="*/ 138 w 142"/>
                <a:gd name="T25" fmla="*/ 66 h 79"/>
                <a:gd name="T26" fmla="*/ 138 w 142"/>
                <a:gd name="T27" fmla="*/ 66 h 79"/>
                <a:gd name="T28" fmla="*/ 140 w 142"/>
                <a:gd name="T29" fmla="*/ 51 h 79"/>
                <a:gd name="T30" fmla="*/ 140 w 142"/>
                <a:gd name="T31" fmla="*/ 51 h 79"/>
                <a:gd name="T32" fmla="*/ 131 w 142"/>
                <a:gd name="T33" fmla="*/ 41 h 79"/>
                <a:gd name="T34" fmla="*/ 131 w 142"/>
                <a:gd name="T35" fmla="*/ 41 h 79"/>
                <a:gd name="T36" fmla="*/ 81 w 142"/>
                <a:gd name="T37" fmla="*/ 17 h 79"/>
                <a:gd name="T38" fmla="*/ 81 w 142"/>
                <a:gd name="T39" fmla="*/ 17 h 79"/>
                <a:gd name="T40" fmla="*/ 26 w 142"/>
                <a:gd name="T41" fmla="*/ 1 h 79"/>
                <a:gd name="T42" fmla="*/ 26 w 142"/>
                <a:gd name="T43" fmla="*/ 1 h 79"/>
                <a:gd name="T44" fmla="*/ 21 w 142"/>
                <a:gd name="T45" fmla="*/ 0 h 79"/>
                <a:gd name="T46" fmla="*/ 21 w 142"/>
                <a:gd name="T47" fmla="*/ 0 h 79"/>
                <a:gd name="T48" fmla="*/ 3 w 142"/>
                <a:gd name="T49" fmla="*/ 1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79">
                  <a:moveTo>
                    <a:pt x="91" y="60"/>
                  </a:moveTo>
                  <a:lnTo>
                    <a:pt x="92" y="60"/>
                  </a:lnTo>
                  <a:lnTo>
                    <a:pt x="92" y="60"/>
                  </a:lnTo>
                  <a:cubicBezTo>
                    <a:pt x="91" y="60"/>
                    <a:pt x="91" y="60"/>
                    <a:pt x="91" y="60"/>
                  </a:cubicBezTo>
                  <a:close/>
                  <a:moveTo>
                    <a:pt x="3" y="14"/>
                  </a:moveTo>
                  <a:lnTo>
                    <a:pt x="3" y="14"/>
                  </a:lnTo>
                  <a:cubicBezTo>
                    <a:pt x="0" y="24"/>
                    <a:pt x="6" y="34"/>
                    <a:pt x="16" y="37"/>
                  </a:cubicBezTo>
                  <a:lnTo>
                    <a:pt x="16" y="37"/>
                  </a:lnTo>
                  <a:cubicBezTo>
                    <a:pt x="41" y="43"/>
                    <a:pt x="65" y="50"/>
                    <a:pt x="90" y="60"/>
                  </a:cubicBezTo>
                  <a:lnTo>
                    <a:pt x="90" y="60"/>
                  </a:lnTo>
                  <a:cubicBezTo>
                    <a:pt x="98" y="63"/>
                    <a:pt x="105" y="67"/>
                    <a:pt x="112" y="72"/>
                  </a:cubicBezTo>
                  <a:lnTo>
                    <a:pt x="112" y="72"/>
                  </a:lnTo>
                  <a:cubicBezTo>
                    <a:pt x="121" y="78"/>
                    <a:pt x="133" y="73"/>
                    <a:pt x="138" y="66"/>
                  </a:cubicBezTo>
                  <a:lnTo>
                    <a:pt x="138" y="66"/>
                  </a:lnTo>
                  <a:cubicBezTo>
                    <a:pt x="140" y="61"/>
                    <a:pt x="141" y="56"/>
                    <a:pt x="140" y="51"/>
                  </a:cubicBezTo>
                  <a:lnTo>
                    <a:pt x="140" y="51"/>
                  </a:lnTo>
                  <a:cubicBezTo>
                    <a:pt x="138" y="46"/>
                    <a:pt x="135" y="43"/>
                    <a:pt x="131" y="41"/>
                  </a:cubicBezTo>
                  <a:lnTo>
                    <a:pt x="131" y="41"/>
                  </a:lnTo>
                  <a:cubicBezTo>
                    <a:pt x="115" y="30"/>
                    <a:pt x="98" y="24"/>
                    <a:pt x="81" y="17"/>
                  </a:cubicBezTo>
                  <a:lnTo>
                    <a:pt x="81" y="17"/>
                  </a:lnTo>
                  <a:cubicBezTo>
                    <a:pt x="62" y="11"/>
                    <a:pt x="44" y="6"/>
                    <a:pt x="26" y="1"/>
                  </a:cubicBezTo>
                  <a:lnTo>
                    <a:pt x="26" y="1"/>
                  </a:lnTo>
                  <a:cubicBezTo>
                    <a:pt x="24" y="0"/>
                    <a:pt x="23" y="0"/>
                    <a:pt x="21" y="0"/>
                  </a:cubicBezTo>
                  <a:lnTo>
                    <a:pt x="21" y="0"/>
                  </a:lnTo>
                  <a:cubicBezTo>
                    <a:pt x="13" y="0"/>
                    <a:pt x="5" y="6"/>
                    <a:pt x="3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421FE2D-6B99-4DB8-A759-4551A2B4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8" y="3252788"/>
              <a:ext cx="19050" cy="127000"/>
            </a:xfrm>
            <a:custGeom>
              <a:avLst/>
              <a:gdLst>
                <a:gd name="T0" fmla="*/ 13 w 55"/>
                <a:gd name="T1" fmla="*/ 67 h 351"/>
                <a:gd name="T2" fmla="*/ 13 w 55"/>
                <a:gd name="T3" fmla="*/ 67 h 351"/>
                <a:gd name="T4" fmla="*/ 13 w 55"/>
                <a:gd name="T5" fmla="*/ 70 h 351"/>
                <a:gd name="T6" fmla="*/ 13 w 55"/>
                <a:gd name="T7" fmla="*/ 70 h 351"/>
                <a:gd name="T8" fmla="*/ 13 w 55"/>
                <a:gd name="T9" fmla="*/ 67 h 351"/>
                <a:gd name="T10" fmla="*/ 18 w 55"/>
                <a:gd name="T11" fmla="*/ 0 h 351"/>
                <a:gd name="T12" fmla="*/ 18 w 55"/>
                <a:gd name="T13" fmla="*/ 0 h 351"/>
                <a:gd name="T14" fmla="*/ 5 w 55"/>
                <a:gd name="T15" fmla="*/ 24 h 351"/>
                <a:gd name="T16" fmla="*/ 5 w 55"/>
                <a:gd name="T17" fmla="*/ 24 h 351"/>
                <a:gd name="T18" fmla="*/ 13 w 55"/>
                <a:gd name="T19" fmla="*/ 66 h 351"/>
                <a:gd name="T20" fmla="*/ 13 w 55"/>
                <a:gd name="T21" fmla="*/ 66 h 351"/>
                <a:gd name="T22" fmla="*/ 13 w 55"/>
                <a:gd name="T23" fmla="*/ 64 h 351"/>
                <a:gd name="T24" fmla="*/ 13 w 55"/>
                <a:gd name="T25" fmla="*/ 64 h 351"/>
                <a:gd name="T26" fmla="*/ 15 w 55"/>
                <a:gd name="T27" fmla="*/ 190 h 351"/>
                <a:gd name="T28" fmla="*/ 15 w 55"/>
                <a:gd name="T29" fmla="*/ 190 h 351"/>
                <a:gd name="T30" fmla="*/ 9 w 55"/>
                <a:gd name="T31" fmla="*/ 259 h 351"/>
                <a:gd name="T32" fmla="*/ 9 w 55"/>
                <a:gd name="T33" fmla="*/ 259 h 351"/>
                <a:gd name="T34" fmla="*/ 6 w 55"/>
                <a:gd name="T35" fmla="*/ 285 h 351"/>
                <a:gd name="T36" fmla="*/ 6 w 55"/>
                <a:gd name="T37" fmla="*/ 285 h 351"/>
                <a:gd name="T38" fmla="*/ 1 w 55"/>
                <a:gd name="T39" fmla="*/ 331 h 351"/>
                <a:gd name="T40" fmla="*/ 1 w 55"/>
                <a:gd name="T41" fmla="*/ 331 h 351"/>
                <a:gd name="T42" fmla="*/ 6 w 55"/>
                <a:gd name="T43" fmla="*/ 344 h 351"/>
                <a:gd name="T44" fmla="*/ 6 w 55"/>
                <a:gd name="T45" fmla="*/ 344 h 351"/>
                <a:gd name="T46" fmla="*/ 19 w 55"/>
                <a:gd name="T47" fmla="*/ 350 h 351"/>
                <a:gd name="T48" fmla="*/ 19 w 55"/>
                <a:gd name="T49" fmla="*/ 350 h 351"/>
                <a:gd name="T50" fmla="*/ 32 w 55"/>
                <a:gd name="T51" fmla="*/ 344 h 351"/>
                <a:gd name="T52" fmla="*/ 32 w 55"/>
                <a:gd name="T53" fmla="*/ 344 h 351"/>
                <a:gd name="T54" fmla="*/ 37 w 55"/>
                <a:gd name="T55" fmla="*/ 331 h 351"/>
                <a:gd name="T56" fmla="*/ 37 w 55"/>
                <a:gd name="T57" fmla="*/ 331 h 351"/>
                <a:gd name="T58" fmla="*/ 47 w 55"/>
                <a:gd name="T59" fmla="*/ 249 h 351"/>
                <a:gd name="T60" fmla="*/ 47 w 55"/>
                <a:gd name="T61" fmla="*/ 249 h 351"/>
                <a:gd name="T62" fmla="*/ 51 w 55"/>
                <a:gd name="T63" fmla="*/ 212 h 351"/>
                <a:gd name="T64" fmla="*/ 51 w 55"/>
                <a:gd name="T65" fmla="*/ 212 h 351"/>
                <a:gd name="T66" fmla="*/ 53 w 55"/>
                <a:gd name="T67" fmla="*/ 173 h 351"/>
                <a:gd name="T68" fmla="*/ 53 w 55"/>
                <a:gd name="T69" fmla="*/ 173 h 351"/>
                <a:gd name="T70" fmla="*/ 54 w 55"/>
                <a:gd name="T71" fmla="*/ 138 h 351"/>
                <a:gd name="T72" fmla="*/ 54 w 55"/>
                <a:gd name="T73" fmla="*/ 138 h 351"/>
                <a:gd name="T74" fmla="*/ 53 w 55"/>
                <a:gd name="T75" fmla="*/ 98 h 351"/>
                <a:gd name="T76" fmla="*/ 53 w 55"/>
                <a:gd name="T77" fmla="*/ 98 h 351"/>
                <a:gd name="T78" fmla="*/ 41 w 55"/>
                <a:gd name="T79" fmla="*/ 14 h 351"/>
                <a:gd name="T80" fmla="*/ 41 w 55"/>
                <a:gd name="T81" fmla="*/ 14 h 351"/>
                <a:gd name="T82" fmla="*/ 23 w 55"/>
                <a:gd name="T83" fmla="*/ 0 h 351"/>
                <a:gd name="T84" fmla="*/ 23 w 55"/>
                <a:gd name="T85" fmla="*/ 0 h 351"/>
                <a:gd name="T86" fmla="*/ 18 w 55"/>
                <a:gd name="T87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" h="351">
                  <a:moveTo>
                    <a:pt x="13" y="67"/>
                  </a:moveTo>
                  <a:lnTo>
                    <a:pt x="13" y="67"/>
                  </a:lnTo>
                  <a:cubicBezTo>
                    <a:pt x="13" y="68"/>
                    <a:pt x="13" y="69"/>
                    <a:pt x="13" y="70"/>
                  </a:cubicBezTo>
                  <a:lnTo>
                    <a:pt x="13" y="70"/>
                  </a:lnTo>
                  <a:cubicBezTo>
                    <a:pt x="13" y="69"/>
                    <a:pt x="13" y="67"/>
                    <a:pt x="13" y="67"/>
                  </a:cubicBezTo>
                  <a:close/>
                  <a:moveTo>
                    <a:pt x="18" y="0"/>
                  </a:moveTo>
                  <a:lnTo>
                    <a:pt x="18" y="0"/>
                  </a:lnTo>
                  <a:cubicBezTo>
                    <a:pt x="8" y="3"/>
                    <a:pt x="3" y="14"/>
                    <a:pt x="5" y="24"/>
                  </a:cubicBezTo>
                  <a:lnTo>
                    <a:pt x="5" y="24"/>
                  </a:lnTo>
                  <a:cubicBezTo>
                    <a:pt x="9" y="37"/>
                    <a:pt x="11" y="51"/>
                    <a:pt x="13" y="66"/>
                  </a:cubicBezTo>
                  <a:lnTo>
                    <a:pt x="13" y="66"/>
                  </a:lnTo>
                  <a:cubicBezTo>
                    <a:pt x="13" y="66"/>
                    <a:pt x="13" y="65"/>
                    <a:pt x="13" y="64"/>
                  </a:cubicBezTo>
                  <a:lnTo>
                    <a:pt x="13" y="64"/>
                  </a:lnTo>
                  <a:cubicBezTo>
                    <a:pt x="17" y="106"/>
                    <a:pt x="17" y="148"/>
                    <a:pt x="15" y="190"/>
                  </a:cubicBezTo>
                  <a:lnTo>
                    <a:pt x="15" y="190"/>
                  </a:lnTo>
                  <a:cubicBezTo>
                    <a:pt x="13" y="213"/>
                    <a:pt x="11" y="236"/>
                    <a:pt x="9" y="259"/>
                  </a:cubicBezTo>
                  <a:lnTo>
                    <a:pt x="9" y="259"/>
                  </a:lnTo>
                  <a:cubicBezTo>
                    <a:pt x="9" y="268"/>
                    <a:pt x="7" y="276"/>
                    <a:pt x="6" y="285"/>
                  </a:cubicBezTo>
                  <a:lnTo>
                    <a:pt x="6" y="285"/>
                  </a:lnTo>
                  <a:cubicBezTo>
                    <a:pt x="5" y="301"/>
                    <a:pt x="3" y="316"/>
                    <a:pt x="1" y="331"/>
                  </a:cubicBezTo>
                  <a:lnTo>
                    <a:pt x="1" y="331"/>
                  </a:lnTo>
                  <a:cubicBezTo>
                    <a:pt x="0" y="336"/>
                    <a:pt x="3" y="341"/>
                    <a:pt x="6" y="344"/>
                  </a:cubicBezTo>
                  <a:lnTo>
                    <a:pt x="6" y="344"/>
                  </a:lnTo>
                  <a:cubicBezTo>
                    <a:pt x="9" y="347"/>
                    <a:pt x="14" y="350"/>
                    <a:pt x="19" y="350"/>
                  </a:cubicBezTo>
                  <a:lnTo>
                    <a:pt x="19" y="350"/>
                  </a:lnTo>
                  <a:cubicBezTo>
                    <a:pt x="24" y="350"/>
                    <a:pt x="29" y="347"/>
                    <a:pt x="32" y="344"/>
                  </a:cubicBezTo>
                  <a:lnTo>
                    <a:pt x="32" y="344"/>
                  </a:lnTo>
                  <a:cubicBezTo>
                    <a:pt x="36" y="341"/>
                    <a:pt x="37" y="336"/>
                    <a:pt x="37" y="331"/>
                  </a:cubicBezTo>
                  <a:lnTo>
                    <a:pt x="37" y="331"/>
                  </a:lnTo>
                  <a:cubicBezTo>
                    <a:pt x="42" y="303"/>
                    <a:pt x="45" y="276"/>
                    <a:pt x="47" y="249"/>
                  </a:cubicBezTo>
                  <a:lnTo>
                    <a:pt x="47" y="249"/>
                  </a:lnTo>
                  <a:cubicBezTo>
                    <a:pt x="49" y="237"/>
                    <a:pt x="50" y="224"/>
                    <a:pt x="51" y="212"/>
                  </a:cubicBezTo>
                  <a:lnTo>
                    <a:pt x="51" y="212"/>
                  </a:lnTo>
                  <a:cubicBezTo>
                    <a:pt x="52" y="199"/>
                    <a:pt x="53" y="186"/>
                    <a:pt x="53" y="173"/>
                  </a:cubicBezTo>
                  <a:lnTo>
                    <a:pt x="53" y="173"/>
                  </a:lnTo>
                  <a:cubicBezTo>
                    <a:pt x="53" y="162"/>
                    <a:pt x="54" y="150"/>
                    <a:pt x="54" y="138"/>
                  </a:cubicBezTo>
                  <a:lnTo>
                    <a:pt x="54" y="138"/>
                  </a:lnTo>
                  <a:cubicBezTo>
                    <a:pt x="53" y="125"/>
                    <a:pt x="53" y="111"/>
                    <a:pt x="53" y="98"/>
                  </a:cubicBezTo>
                  <a:lnTo>
                    <a:pt x="53" y="98"/>
                  </a:lnTo>
                  <a:cubicBezTo>
                    <a:pt x="51" y="69"/>
                    <a:pt x="47" y="41"/>
                    <a:pt x="41" y="14"/>
                  </a:cubicBezTo>
                  <a:lnTo>
                    <a:pt x="41" y="14"/>
                  </a:lnTo>
                  <a:cubicBezTo>
                    <a:pt x="39" y="6"/>
                    <a:pt x="31" y="0"/>
                    <a:pt x="23" y="0"/>
                  </a:cubicBezTo>
                  <a:lnTo>
                    <a:pt x="23" y="0"/>
                  </a:lnTo>
                  <a:cubicBezTo>
                    <a:pt x="22" y="0"/>
                    <a:pt x="20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95825D2-48D5-432E-B02B-D8CF9FCFB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13" y="3824288"/>
              <a:ext cx="22225" cy="79375"/>
            </a:xfrm>
            <a:custGeom>
              <a:avLst/>
              <a:gdLst>
                <a:gd name="T0" fmla="*/ 41 w 63"/>
                <a:gd name="T1" fmla="*/ 119 h 221"/>
                <a:gd name="T2" fmla="*/ 41 w 63"/>
                <a:gd name="T3" fmla="*/ 119 h 221"/>
                <a:gd name="T4" fmla="*/ 41 w 63"/>
                <a:gd name="T5" fmla="*/ 121 h 221"/>
                <a:gd name="T6" fmla="*/ 41 w 63"/>
                <a:gd name="T7" fmla="*/ 121 h 221"/>
                <a:gd name="T8" fmla="*/ 41 w 63"/>
                <a:gd name="T9" fmla="*/ 119 h 221"/>
                <a:gd name="T10" fmla="*/ 24 w 63"/>
                <a:gd name="T11" fmla="*/ 14 h 221"/>
                <a:gd name="T12" fmla="*/ 24 w 63"/>
                <a:gd name="T13" fmla="*/ 14 h 221"/>
                <a:gd name="T14" fmla="*/ 17 w 63"/>
                <a:gd name="T15" fmla="*/ 41 h 221"/>
                <a:gd name="T16" fmla="*/ 17 w 63"/>
                <a:gd name="T17" fmla="*/ 41 h 221"/>
                <a:gd name="T18" fmla="*/ 13 w 63"/>
                <a:gd name="T19" fmla="*/ 63 h 221"/>
                <a:gd name="T20" fmla="*/ 13 w 63"/>
                <a:gd name="T21" fmla="*/ 63 h 221"/>
                <a:gd name="T22" fmla="*/ 8 w 63"/>
                <a:gd name="T23" fmla="*/ 94 h 221"/>
                <a:gd name="T24" fmla="*/ 8 w 63"/>
                <a:gd name="T25" fmla="*/ 94 h 221"/>
                <a:gd name="T26" fmla="*/ 1 w 63"/>
                <a:gd name="T27" fmla="*/ 147 h 221"/>
                <a:gd name="T28" fmla="*/ 1 w 63"/>
                <a:gd name="T29" fmla="*/ 147 h 221"/>
                <a:gd name="T30" fmla="*/ 3 w 63"/>
                <a:gd name="T31" fmla="*/ 177 h 221"/>
                <a:gd name="T32" fmla="*/ 3 w 63"/>
                <a:gd name="T33" fmla="*/ 177 h 221"/>
                <a:gd name="T34" fmla="*/ 5 w 63"/>
                <a:gd name="T35" fmla="*/ 201 h 221"/>
                <a:gd name="T36" fmla="*/ 5 w 63"/>
                <a:gd name="T37" fmla="*/ 201 h 221"/>
                <a:gd name="T38" fmla="*/ 10 w 63"/>
                <a:gd name="T39" fmla="*/ 214 h 221"/>
                <a:gd name="T40" fmla="*/ 10 w 63"/>
                <a:gd name="T41" fmla="*/ 214 h 221"/>
                <a:gd name="T42" fmla="*/ 23 w 63"/>
                <a:gd name="T43" fmla="*/ 220 h 221"/>
                <a:gd name="T44" fmla="*/ 23 w 63"/>
                <a:gd name="T45" fmla="*/ 220 h 221"/>
                <a:gd name="T46" fmla="*/ 42 w 63"/>
                <a:gd name="T47" fmla="*/ 201 h 221"/>
                <a:gd name="T48" fmla="*/ 42 w 63"/>
                <a:gd name="T49" fmla="*/ 201 h 221"/>
                <a:gd name="T50" fmla="*/ 40 w 63"/>
                <a:gd name="T51" fmla="*/ 174 h 221"/>
                <a:gd name="T52" fmla="*/ 40 w 63"/>
                <a:gd name="T53" fmla="*/ 174 h 221"/>
                <a:gd name="T54" fmla="*/ 38 w 63"/>
                <a:gd name="T55" fmla="*/ 155 h 221"/>
                <a:gd name="T56" fmla="*/ 38 w 63"/>
                <a:gd name="T57" fmla="*/ 155 h 221"/>
                <a:gd name="T58" fmla="*/ 40 w 63"/>
                <a:gd name="T59" fmla="*/ 124 h 221"/>
                <a:gd name="T60" fmla="*/ 40 w 63"/>
                <a:gd name="T61" fmla="*/ 124 h 221"/>
                <a:gd name="T62" fmla="*/ 47 w 63"/>
                <a:gd name="T63" fmla="*/ 80 h 221"/>
                <a:gd name="T64" fmla="*/ 47 w 63"/>
                <a:gd name="T65" fmla="*/ 80 h 221"/>
                <a:gd name="T66" fmla="*/ 60 w 63"/>
                <a:gd name="T67" fmla="*/ 24 h 221"/>
                <a:gd name="T68" fmla="*/ 60 w 63"/>
                <a:gd name="T69" fmla="*/ 24 h 221"/>
                <a:gd name="T70" fmla="*/ 47 w 63"/>
                <a:gd name="T71" fmla="*/ 1 h 221"/>
                <a:gd name="T72" fmla="*/ 47 w 63"/>
                <a:gd name="T73" fmla="*/ 1 h 221"/>
                <a:gd name="T74" fmla="*/ 42 w 63"/>
                <a:gd name="T75" fmla="*/ 0 h 221"/>
                <a:gd name="T76" fmla="*/ 42 w 63"/>
                <a:gd name="T77" fmla="*/ 0 h 221"/>
                <a:gd name="T78" fmla="*/ 24 w 63"/>
                <a:gd name="T79" fmla="*/ 1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" h="221">
                  <a:moveTo>
                    <a:pt x="41" y="119"/>
                  </a:moveTo>
                  <a:lnTo>
                    <a:pt x="41" y="119"/>
                  </a:lnTo>
                  <a:cubicBezTo>
                    <a:pt x="41" y="120"/>
                    <a:pt x="41" y="120"/>
                    <a:pt x="41" y="121"/>
                  </a:cubicBezTo>
                  <a:lnTo>
                    <a:pt x="41" y="121"/>
                  </a:lnTo>
                  <a:cubicBezTo>
                    <a:pt x="41" y="120"/>
                    <a:pt x="41" y="120"/>
                    <a:pt x="41" y="119"/>
                  </a:cubicBezTo>
                  <a:close/>
                  <a:moveTo>
                    <a:pt x="24" y="14"/>
                  </a:moveTo>
                  <a:lnTo>
                    <a:pt x="24" y="14"/>
                  </a:lnTo>
                  <a:cubicBezTo>
                    <a:pt x="21" y="22"/>
                    <a:pt x="19" y="32"/>
                    <a:pt x="17" y="41"/>
                  </a:cubicBezTo>
                  <a:lnTo>
                    <a:pt x="17" y="41"/>
                  </a:lnTo>
                  <a:cubicBezTo>
                    <a:pt x="16" y="48"/>
                    <a:pt x="14" y="56"/>
                    <a:pt x="13" y="63"/>
                  </a:cubicBezTo>
                  <a:lnTo>
                    <a:pt x="13" y="63"/>
                  </a:lnTo>
                  <a:cubicBezTo>
                    <a:pt x="11" y="73"/>
                    <a:pt x="9" y="83"/>
                    <a:pt x="8" y="94"/>
                  </a:cubicBezTo>
                  <a:lnTo>
                    <a:pt x="8" y="94"/>
                  </a:lnTo>
                  <a:cubicBezTo>
                    <a:pt x="5" y="112"/>
                    <a:pt x="2" y="129"/>
                    <a:pt x="1" y="147"/>
                  </a:cubicBezTo>
                  <a:lnTo>
                    <a:pt x="1" y="147"/>
                  </a:lnTo>
                  <a:cubicBezTo>
                    <a:pt x="0" y="157"/>
                    <a:pt x="1" y="167"/>
                    <a:pt x="3" y="177"/>
                  </a:cubicBezTo>
                  <a:lnTo>
                    <a:pt x="3" y="177"/>
                  </a:lnTo>
                  <a:cubicBezTo>
                    <a:pt x="3" y="185"/>
                    <a:pt x="4" y="193"/>
                    <a:pt x="5" y="201"/>
                  </a:cubicBezTo>
                  <a:lnTo>
                    <a:pt x="5" y="201"/>
                  </a:lnTo>
                  <a:cubicBezTo>
                    <a:pt x="5" y="206"/>
                    <a:pt x="6" y="210"/>
                    <a:pt x="10" y="214"/>
                  </a:cubicBezTo>
                  <a:lnTo>
                    <a:pt x="10" y="214"/>
                  </a:lnTo>
                  <a:cubicBezTo>
                    <a:pt x="14" y="218"/>
                    <a:pt x="19" y="220"/>
                    <a:pt x="23" y="220"/>
                  </a:cubicBezTo>
                  <a:lnTo>
                    <a:pt x="23" y="220"/>
                  </a:lnTo>
                  <a:cubicBezTo>
                    <a:pt x="33" y="220"/>
                    <a:pt x="43" y="211"/>
                    <a:pt x="42" y="201"/>
                  </a:cubicBezTo>
                  <a:lnTo>
                    <a:pt x="42" y="201"/>
                  </a:lnTo>
                  <a:cubicBezTo>
                    <a:pt x="41" y="192"/>
                    <a:pt x="40" y="183"/>
                    <a:pt x="40" y="174"/>
                  </a:cubicBezTo>
                  <a:lnTo>
                    <a:pt x="40" y="174"/>
                  </a:lnTo>
                  <a:cubicBezTo>
                    <a:pt x="39" y="168"/>
                    <a:pt x="39" y="161"/>
                    <a:pt x="38" y="155"/>
                  </a:cubicBezTo>
                  <a:lnTo>
                    <a:pt x="38" y="155"/>
                  </a:lnTo>
                  <a:cubicBezTo>
                    <a:pt x="38" y="145"/>
                    <a:pt x="39" y="134"/>
                    <a:pt x="40" y="124"/>
                  </a:cubicBezTo>
                  <a:lnTo>
                    <a:pt x="40" y="124"/>
                  </a:lnTo>
                  <a:cubicBezTo>
                    <a:pt x="43" y="109"/>
                    <a:pt x="45" y="95"/>
                    <a:pt x="47" y="80"/>
                  </a:cubicBezTo>
                  <a:lnTo>
                    <a:pt x="47" y="80"/>
                  </a:lnTo>
                  <a:cubicBezTo>
                    <a:pt x="50" y="61"/>
                    <a:pt x="55" y="42"/>
                    <a:pt x="60" y="24"/>
                  </a:cubicBezTo>
                  <a:lnTo>
                    <a:pt x="60" y="24"/>
                  </a:lnTo>
                  <a:cubicBezTo>
                    <a:pt x="62" y="14"/>
                    <a:pt x="57" y="3"/>
                    <a:pt x="47" y="1"/>
                  </a:cubicBezTo>
                  <a:lnTo>
                    <a:pt x="47" y="1"/>
                  </a:lnTo>
                  <a:cubicBezTo>
                    <a:pt x="46" y="0"/>
                    <a:pt x="44" y="0"/>
                    <a:pt x="42" y="0"/>
                  </a:cubicBezTo>
                  <a:lnTo>
                    <a:pt x="42" y="0"/>
                  </a:lnTo>
                  <a:cubicBezTo>
                    <a:pt x="34" y="0"/>
                    <a:pt x="26" y="5"/>
                    <a:pt x="24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2BED2BA-AD1C-40A5-87FE-5BCC2F433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3052763"/>
              <a:ext cx="39688" cy="73025"/>
            </a:xfrm>
            <a:custGeom>
              <a:avLst/>
              <a:gdLst>
                <a:gd name="T0" fmla="*/ 68 w 112"/>
                <a:gd name="T1" fmla="*/ 116 h 204"/>
                <a:gd name="T2" fmla="*/ 68 w 112"/>
                <a:gd name="T3" fmla="*/ 116 h 204"/>
                <a:gd name="T4" fmla="*/ 67 w 112"/>
                <a:gd name="T5" fmla="*/ 118 h 204"/>
                <a:gd name="T6" fmla="*/ 67 w 112"/>
                <a:gd name="T7" fmla="*/ 118 h 204"/>
                <a:gd name="T8" fmla="*/ 68 w 112"/>
                <a:gd name="T9" fmla="*/ 116 h 204"/>
                <a:gd name="T10" fmla="*/ 74 w 112"/>
                <a:gd name="T11" fmla="*/ 9 h 204"/>
                <a:gd name="T12" fmla="*/ 74 w 112"/>
                <a:gd name="T13" fmla="*/ 9 h 204"/>
                <a:gd name="T14" fmla="*/ 57 w 112"/>
                <a:gd name="T15" fmla="*/ 48 h 204"/>
                <a:gd name="T16" fmla="*/ 57 w 112"/>
                <a:gd name="T17" fmla="*/ 48 h 204"/>
                <a:gd name="T18" fmla="*/ 42 w 112"/>
                <a:gd name="T19" fmla="*/ 84 h 204"/>
                <a:gd name="T20" fmla="*/ 42 w 112"/>
                <a:gd name="T21" fmla="*/ 84 h 204"/>
                <a:gd name="T22" fmla="*/ 22 w 112"/>
                <a:gd name="T23" fmla="*/ 131 h 204"/>
                <a:gd name="T24" fmla="*/ 22 w 112"/>
                <a:gd name="T25" fmla="*/ 131 h 204"/>
                <a:gd name="T26" fmla="*/ 3 w 112"/>
                <a:gd name="T27" fmla="*/ 180 h 204"/>
                <a:gd name="T28" fmla="*/ 3 w 112"/>
                <a:gd name="T29" fmla="*/ 180 h 204"/>
                <a:gd name="T30" fmla="*/ 16 w 112"/>
                <a:gd name="T31" fmla="*/ 202 h 204"/>
                <a:gd name="T32" fmla="*/ 16 w 112"/>
                <a:gd name="T33" fmla="*/ 202 h 204"/>
                <a:gd name="T34" fmla="*/ 31 w 112"/>
                <a:gd name="T35" fmla="*/ 201 h 204"/>
                <a:gd name="T36" fmla="*/ 31 w 112"/>
                <a:gd name="T37" fmla="*/ 201 h 204"/>
                <a:gd name="T38" fmla="*/ 39 w 112"/>
                <a:gd name="T39" fmla="*/ 189 h 204"/>
                <a:gd name="T40" fmla="*/ 39 w 112"/>
                <a:gd name="T41" fmla="*/ 189 h 204"/>
                <a:gd name="T42" fmla="*/ 67 w 112"/>
                <a:gd name="T43" fmla="*/ 118 h 204"/>
                <a:gd name="T44" fmla="*/ 67 w 112"/>
                <a:gd name="T45" fmla="*/ 118 h 204"/>
                <a:gd name="T46" fmla="*/ 86 w 112"/>
                <a:gd name="T47" fmla="*/ 73 h 204"/>
                <a:gd name="T48" fmla="*/ 86 w 112"/>
                <a:gd name="T49" fmla="*/ 73 h 204"/>
                <a:gd name="T50" fmla="*/ 106 w 112"/>
                <a:gd name="T51" fmla="*/ 27 h 204"/>
                <a:gd name="T52" fmla="*/ 106 w 112"/>
                <a:gd name="T53" fmla="*/ 27 h 204"/>
                <a:gd name="T54" fmla="*/ 100 w 112"/>
                <a:gd name="T55" fmla="*/ 2 h 204"/>
                <a:gd name="T56" fmla="*/ 100 w 112"/>
                <a:gd name="T57" fmla="*/ 2 h 204"/>
                <a:gd name="T58" fmla="*/ 90 w 112"/>
                <a:gd name="T59" fmla="*/ 0 h 204"/>
                <a:gd name="T60" fmla="*/ 90 w 112"/>
                <a:gd name="T61" fmla="*/ 0 h 204"/>
                <a:gd name="T62" fmla="*/ 74 w 112"/>
                <a:gd name="T63" fmla="*/ 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204">
                  <a:moveTo>
                    <a:pt x="68" y="116"/>
                  </a:moveTo>
                  <a:lnTo>
                    <a:pt x="68" y="116"/>
                  </a:lnTo>
                  <a:cubicBezTo>
                    <a:pt x="67" y="117"/>
                    <a:pt x="67" y="117"/>
                    <a:pt x="67" y="118"/>
                  </a:cubicBezTo>
                  <a:lnTo>
                    <a:pt x="67" y="118"/>
                  </a:lnTo>
                  <a:cubicBezTo>
                    <a:pt x="67" y="117"/>
                    <a:pt x="67" y="117"/>
                    <a:pt x="68" y="116"/>
                  </a:cubicBezTo>
                  <a:close/>
                  <a:moveTo>
                    <a:pt x="74" y="9"/>
                  </a:moveTo>
                  <a:lnTo>
                    <a:pt x="74" y="9"/>
                  </a:lnTo>
                  <a:cubicBezTo>
                    <a:pt x="68" y="21"/>
                    <a:pt x="63" y="35"/>
                    <a:pt x="57" y="48"/>
                  </a:cubicBezTo>
                  <a:lnTo>
                    <a:pt x="57" y="48"/>
                  </a:lnTo>
                  <a:cubicBezTo>
                    <a:pt x="52" y="60"/>
                    <a:pt x="47" y="72"/>
                    <a:pt x="42" y="84"/>
                  </a:cubicBezTo>
                  <a:lnTo>
                    <a:pt x="42" y="84"/>
                  </a:lnTo>
                  <a:cubicBezTo>
                    <a:pt x="35" y="100"/>
                    <a:pt x="28" y="115"/>
                    <a:pt x="22" y="131"/>
                  </a:cubicBezTo>
                  <a:lnTo>
                    <a:pt x="22" y="131"/>
                  </a:lnTo>
                  <a:cubicBezTo>
                    <a:pt x="15" y="147"/>
                    <a:pt x="9" y="163"/>
                    <a:pt x="3" y="180"/>
                  </a:cubicBezTo>
                  <a:lnTo>
                    <a:pt x="3" y="180"/>
                  </a:lnTo>
                  <a:cubicBezTo>
                    <a:pt x="0" y="189"/>
                    <a:pt x="7" y="200"/>
                    <a:pt x="16" y="202"/>
                  </a:cubicBezTo>
                  <a:lnTo>
                    <a:pt x="16" y="202"/>
                  </a:lnTo>
                  <a:cubicBezTo>
                    <a:pt x="21" y="203"/>
                    <a:pt x="26" y="203"/>
                    <a:pt x="31" y="201"/>
                  </a:cubicBezTo>
                  <a:lnTo>
                    <a:pt x="31" y="201"/>
                  </a:lnTo>
                  <a:cubicBezTo>
                    <a:pt x="35" y="198"/>
                    <a:pt x="37" y="194"/>
                    <a:pt x="39" y="189"/>
                  </a:cubicBezTo>
                  <a:lnTo>
                    <a:pt x="39" y="189"/>
                  </a:lnTo>
                  <a:cubicBezTo>
                    <a:pt x="48" y="165"/>
                    <a:pt x="57" y="142"/>
                    <a:pt x="67" y="118"/>
                  </a:cubicBezTo>
                  <a:lnTo>
                    <a:pt x="67" y="118"/>
                  </a:lnTo>
                  <a:cubicBezTo>
                    <a:pt x="73" y="103"/>
                    <a:pt x="80" y="88"/>
                    <a:pt x="86" y="73"/>
                  </a:cubicBezTo>
                  <a:lnTo>
                    <a:pt x="86" y="73"/>
                  </a:lnTo>
                  <a:cubicBezTo>
                    <a:pt x="93" y="58"/>
                    <a:pt x="99" y="42"/>
                    <a:pt x="106" y="27"/>
                  </a:cubicBezTo>
                  <a:lnTo>
                    <a:pt x="106" y="27"/>
                  </a:lnTo>
                  <a:cubicBezTo>
                    <a:pt x="111" y="19"/>
                    <a:pt x="109" y="7"/>
                    <a:pt x="100" y="2"/>
                  </a:cubicBezTo>
                  <a:lnTo>
                    <a:pt x="100" y="2"/>
                  </a:lnTo>
                  <a:cubicBezTo>
                    <a:pt x="97" y="0"/>
                    <a:pt x="94" y="0"/>
                    <a:pt x="90" y="0"/>
                  </a:cubicBezTo>
                  <a:lnTo>
                    <a:pt x="90" y="0"/>
                  </a:lnTo>
                  <a:cubicBezTo>
                    <a:pt x="84" y="0"/>
                    <a:pt x="77" y="2"/>
                    <a:pt x="7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BA14953-7095-4C6E-A890-F7D93B666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13" y="3059113"/>
              <a:ext cx="30162" cy="55562"/>
            </a:xfrm>
            <a:custGeom>
              <a:avLst/>
              <a:gdLst>
                <a:gd name="T0" fmla="*/ 54 w 84"/>
                <a:gd name="T1" fmla="*/ 2 h 156"/>
                <a:gd name="T2" fmla="*/ 54 w 84"/>
                <a:gd name="T3" fmla="*/ 2 h 156"/>
                <a:gd name="T4" fmla="*/ 45 w 84"/>
                <a:gd name="T5" fmla="*/ 13 h 156"/>
                <a:gd name="T6" fmla="*/ 45 w 84"/>
                <a:gd name="T7" fmla="*/ 13 h 156"/>
                <a:gd name="T8" fmla="*/ 4 w 84"/>
                <a:gd name="T9" fmla="*/ 129 h 156"/>
                <a:gd name="T10" fmla="*/ 4 w 84"/>
                <a:gd name="T11" fmla="*/ 129 h 156"/>
                <a:gd name="T12" fmla="*/ 17 w 84"/>
                <a:gd name="T13" fmla="*/ 152 h 156"/>
                <a:gd name="T14" fmla="*/ 17 w 84"/>
                <a:gd name="T15" fmla="*/ 152 h 156"/>
                <a:gd name="T16" fmla="*/ 40 w 84"/>
                <a:gd name="T17" fmla="*/ 139 h 156"/>
                <a:gd name="T18" fmla="*/ 40 w 84"/>
                <a:gd name="T19" fmla="*/ 139 h 156"/>
                <a:gd name="T20" fmla="*/ 81 w 84"/>
                <a:gd name="T21" fmla="*/ 23 h 156"/>
                <a:gd name="T22" fmla="*/ 81 w 84"/>
                <a:gd name="T23" fmla="*/ 23 h 156"/>
                <a:gd name="T24" fmla="*/ 80 w 84"/>
                <a:gd name="T25" fmla="*/ 9 h 156"/>
                <a:gd name="T26" fmla="*/ 80 w 84"/>
                <a:gd name="T27" fmla="*/ 9 h 156"/>
                <a:gd name="T28" fmla="*/ 69 w 84"/>
                <a:gd name="T29" fmla="*/ 1 h 156"/>
                <a:gd name="T30" fmla="*/ 69 w 84"/>
                <a:gd name="T31" fmla="*/ 1 h 156"/>
                <a:gd name="T32" fmla="*/ 63 w 84"/>
                <a:gd name="T33" fmla="*/ 0 h 156"/>
                <a:gd name="T34" fmla="*/ 63 w 84"/>
                <a:gd name="T35" fmla="*/ 0 h 156"/>
                <a:gd name="T36" fmla="*/ 54 w 84"/>
                <a:gd name="T37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156">
                  <a:moveTo>
                    <a:pt x="54" y="2"/>
                  </a:moveTo>
                  <a:lnTo>
                    <a:pt x="54" y="2"/>
                  </a:lnTo>
                  <a:cubicBezTo>
                    <a:pt x="50" y="5"/>
                    <a:pt x="47" y="9"/>
                    <a:pt x="45" y="13"/>
                  </a:cubicBezTo>
                  <a:lnTo>
                    <a:pt x="45" y="13"/>
                  </a:lnTo>
                  <a:cubicBezTo>
                    <a:pt x="31" y="52"/>
                    <a:pt x="17" y="90"/>
                    <a:pt x="4" y="129"/>
                  </a:cubicBezTo>
                  <a:lnTo>
                    <a:pt x="4" y="129"/>
                  </a:lnTo>
                  <a:cubicBezTo>
                    <a:pt x="0" y="138"/>
                    <a:pt x="7" y="150"/>
                    <a:pt x="17" y="152"/>
                  </a:cubicBezTo>
                  <a:lnTo>
                    <a:pt x="17" y="152"/>
                  </a:lnTo>
                  <a:cubicBezTo>
                    <a:pt x="27" y="155"/>
                    <a:pt x="36" y="148"/>
                    <a:pt x="40" y="139"/>
                  </a:cubicBezTo>
                  <a:lnTo>
                    <a:pt x="40" y="139"/>
                  </a:lnTo>
                  <a:cubicBezTo>
                    <a:pt x="53" y="100"/>
                    <a:pt x="67" y="62"/>
                    <a:pt x="81" y="23"/>
                  </a:cubicBezTo>
                  <a:lnTo>
                    <a:pt x="81" y="23"/>
                  </a:lnTo>
                  <a:cubicBezTo>
                    <a:pt x="83" y="19"/>
                    <a:pt x="82" y="13"/>
                    <a:pt x="80" y="9"/>
                  </a:cubicBezTo>
                  <a:lnTo>
                    <a:pt x="80" y="9"/>
                  </a:lnTo>
                  <a:cubicBezTo>
                    <a:pt x="77" y="4"/>
                    <a:pt x="72" y="2"/>
                    <a:pt x="69" y="1"/>
                  </a:cubicBezTo>
                  <a:lnTo>
                    <a:pt x="69" y="1"/>
                  </a:lnTo>
                  <a:cubicBezTo>
                    <a:pt x="67" y="0"/>
                    <a:pt x="65" y="0"/>
                    <a:pt x="63" y="0"/>
                  </a:cubicBezTo>
                  <a:lnTo>
                    <a:pt x="63" y="0"/>
                  </a:lnTo>
                  <a:cubicBezTo>
                    <a:pt x="60" y="0"/>
                    <a:pt x="57" y="1"/>
                    <a:pt x="54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331146E-E55A-4A81-9C2A-636D87CF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488" y="3082925"/>
              <a:ext cx="22225" cy="34925"/>
            </a:xfrm>
            <a:custGeom>
              <a:avLst/>
              <a:gdLst>
                <a:gd name="T0" fmla="*/ 22 w 60"/>
                <a:gd name="T1" fmla="*/ 9 h 95"/>
                <a:gd name="T2" fmla="*/ 22 w 60"/>
                <a:gd name="T3" fmla="*/ 9 h 95"/>
                <a:gd name="T4" fmla="*/ 9 w 60"/>
                <a:gd name="T5" fmla="*/ 36 h 95"/>
                <a:gd name="T6" fmla="*/ 9 w 60"/>
                <a:gd name="T7" fmla="*/ 36 h 95"/>
                <a:gd name="T8" fmla="*/ 3 w 60"/>
                <a:gd name="T9" fmla="*/ 54 h 95"/>
                <a:gd name="T10" fmla="*/ 3 w 60"/>
                <a:gd name="T11" fmla="*/ 54 h 95"/>
                <a:gd name="T12" fmla="*/ 1 w 60"/>
                <a:gd name="T13" fmla="*/ 69 h 95"/>
                <a:gd name="T14" fmla="*/ 1 w 60"/>
                <a:gd name="T15" fmla="*/ 69 h 95"/>
                <a:gd name="T16" fmla="*/ 3 w 60"/>
                <a:gd name="T17" fmla="*/ 84 h 95"/>
                <a:gd name="T18" fmla="*/ 3 w 60"/>
                <a:gd name="T19" fmla="*/ 84 h 95"/>
                <a:gd name="T20" fmla="*/ 14 w 60"/>
                <a:gd name="T21" fmla="*/ 93 h 95"/>
                <a:gd name="T22" fmla="*/ 14 w 60"/>
                <a:gd name="T23" fmla="*/ 93 h 95"/>
                <a:gd name="T24" fmla="*/ 28 w 60"/>
                <a:gd name="T25" fmla="*/ 91 h 95"/>
                <a:gd name="T26" fmla="*/ 28 w 60"/>
                <a:gd name="T27" fmla="*/ 91 h 95"/>
                <a:gd name="T28" fmla="*/ 37 w 60"/>
                <a:gd name="T29" fmla="*/ 79 h 95"/>
                <a:gd name="T30" fmla="*/ 37 w 60"/>
                <a:gd name="T31" fmla="*/ 79 h 95"/>
                <a:gd name="T32" fmla="*/ 39 w 60"/>
                <a:gd name="T33" fmla="*/ 64 h 95"/>
                <a:gd name="T34" fmla="*/ 39 w 60"/>
                <a:gd name="T35" fmla="*/ 64 h 95"/>
                <a:gd name="T36" fmla="*/ 45 w 60"/>
                <a:gd name="T37" fmla="*/ 47 h 95"/>
                <a:gd name="T38" fmla="*/ 45 w 60"/>
                <a:gd name="T39" fmla="*/ 47 h 95"/>
                <a:gd name="T40" fmla="*/ 54 w 60"/>
                <a:gd name="T41" fmla="*/ 28 h 95"/>
                <a:gd name="T42" fmla="*/ 54 w 60"/>
                <a:gd name="T43" fmla="*/ 28 h 95"/>
                <a:gd name="T44" fmla="*/ 48 w 60"/>
                <a:gd name="T45" fmla="*/ 3 h 95"/>
                <a:gd name="T46" fmla="*/ 48 w 60"/>
                <a:gd name="T47" fmla="*/ 3 h 95"/>
                <a:gd name="T48" fmla="*/ 38 w 60"/>
                <a:gd name="T49" fmla="*/ 0 h 95"/>
                <a:gd name="T50" fmla="*/ 38 w 60"/>
                <a:gd name="T51" fmla="*/ 0 h 95"/>
                <a:gd name="T52" fmla="*/ 22 w 60"/>
                <a:gd name="T53" fmla="*/ 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95">
                  <a:moveTo>
                    <a:pt x="22" y="9"/>
                  </a:moveTo>
                  <a:lnTo>
                    <a:pt x="22" y="9"/>
                  </a:lnTo>
                  <a:cubicBezTo>
                    <a:pt x="18" y="18"/>
                    <a:pt x="13" y="27"/>
                    <a:pt x="9" y="36"/>
                  </a:cubicBezTo>
                  <a:lnTo>
                    <a:pt x="9" y="36"/>
                  </a:lnTo>
                  <a:cubicBezTo>
                    <a:pt x="7" y="43"/>
                    <a:pt x="5" y="48"/>
                    <a:pt x="3" y="54"/>
                  </a:cubicBezTo>
                  <a:lnTo>
                    <a:pt x="3" y="54"/>
                  </a:lnTo>
                  <a:cubicBezTo>
                    <a:pt x="2" y="59"/>
                    <a:pt x="2" y="64"/>
                    <a:pt x="1" y="69"/>
                  </a:cubicBezTo>
                  <a:lnTo>
                    <a:pt x="1" y="69"/>
                  </a:lnTo>
                  <a:cubicBezTo>
                    <a:pt x="0" y="75"/>
                    <a:pt x="0" y="79"/>
                    <a:pt x="3" y="84"/>
                  </a:cubicBezTo>
                  <a:lnTo>
                    <a:pt x="3" y="84"/>
                  </a:lnTo>
                  <a:cubicBezTo>
                    <a:pt x="5" y="88"/>
                    <a:pt x="10" y="91"/>
                    <a:pt x="14" y="93"/>
                  </a:cubicBezTo>
                  <a:lnTo>
                    <a:pt x="14" y="93"/>
                  </a:lnTo>
                  <a:cubicBezTo>
                    <a:pt x="19" y="94"/>
                    <a:pt x="24" y="93"/>
                    <a:pt x="28" y="91"/>
                  </a:cubicBezTo>
                  <a:lnTo>
                    <a:pt x="28" y="91"/>
                  </a:lnTo>
                  <a:cubicBezTo>
                    <a:pt x="32" y="88"/>
                    <a:pt x="36" y="84"/>
                    <a:pt x="37" y="79"/>
                  </a:cubicBezTo>
                  <a:lnTo>
                    <a:pt x="37" y="79"/>
                  </a:lnTo>
                  <a:cubicBezTo>
                    <a:pt x="38" y="74"/>
                    <a:pt x="38" y="69"/>
                    <a:pt x="39" y="64"/>
                  </a:cubicBezTo>
                  <a:lnTo>
                    <a:pt x="39" y="64"/>
                  </a:lnTo>
                  <a:cubicBezTo>
                    <a:pt x="41" y="58"/>
                    <a:pt x="43" y="53"/>
                    <a:pt x="45" y="47"/>
                  </a:cubicBezTo>
                  <a:lnTo>
                    <a:pt x="45" y="47"/>
                  </a:lnTo>
                  <a:cubicBezTo>
                    <a:pt x="48" y="41"/>
                    <a:pt x="51" y="34"/>
                    <a:pt x="54" y="28"/>
                  </a:cubicBezTo>
                  <a:lnTo>
                    <a:pt x="54" y="28"/>
                  </a:lnTo>
                  <a:cubicBezTo>
                    <a:pt x="59" y="19"/>
                    <a:pt x="56" y="8"/>
                    <a:pt x="48" y="3"/>
                  </a:cubicBezTo>
                  <a:lnTo>
                    <a:pt x="48" y="3"/>
                  </a:lnTo>
                  <a:cubicBezTo>
                    <a:pt x="45" y="1"/>
                    <a:pt x="41" y="0"/>
                    <a:pt x="38" y="0"/>
                  </a:cubicBezTo>
                  <a:lnTo>
                    <a:pt x="38" y="0"/>
                  </a:lnTo>
                  <a:cubicBezTo>
                    <a:pt x="32" y="0"/>
                    <a:pt x="25" y="3"/>
                    <a:pt x="22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C2344F2-5A77-44CE-8B36-7B098758D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100" y="3048000"/>
              <a:ext cx="49213" cy="85725"/>
            </a:xfrm>
            <a:custGeom>
              <a:avLst/>
              <a:gdLst>
                <a:gd name="T0" fmla="*/ 100 w 135"/>
                <a:gd name="T1" fmla="*/ 5 h 237"/>
                <a:gd name="T2" fmla="*/ 100 w 135"/>
                <a:gd name="T3" fmla="*/ 5 h 237"/>
                <a:gd name="T4" fmla="*/ 75 w 135"/>
                <a:gd name="T5" fmla="*/ 42 h 237"/>
                <a:gd name="T6" fmla="*/ 75 w 135"/>
                <a:gd name="T7" fmla="*/ 42 h 237"/>
                <a:gd name="T8" fmla="*/ 53 w 135"/>
                <a:gd name="T9" fmla="*/ 91 h 237"/>
                <a:gd name="T10" fmla="*/ 53 w 135"/>
                <a:gd name="T11" fmla="*/ 91 h 237"/>
                <a:gd name="T12" fmla="*/ 2 w 135"/>
                <a:gd name="T13" fmla="*/ 212 h 237"/>
                <a:gd name="T14" fmla="*/ 2 w 135"/>
                <a:gd name="T15" fmla="*/ 212 h 237"/>
                <a:gd name="T16" fmla="*/ 4 w 135"/>
                <a:gd name="T17" fmla="*/ 226 h 237"/>
                <a:gd name="T18" fmla="*/ 4 w 135"/>
                <a:gd name="T19" fmla="*/ 226 h 237"/>
                <a:gd name="T20" fmla="*/ 15 w 135"/>
                <a:gd name="T21" fmla="*/ 235 h 237"/>
                <a:gd name="T22" fmla="*/ 15 w 135"/>
                <a:gd name="T23" fmla="*/ 235 h 237"/>
                <a:gd name="T24" fmla="*/ 29 w 135"/>
                <a:gd name="T25" fmla="*/ 234 h 237"/>
                <a:gd name="T26" fmla="*/ 29 w 135"/>
                <a:gd name="T27" fmla="*/ 234 h 237"/>
                <a:gd name="T28" fmla="*/ 38 w 135"/>
                <a:gd name="T29" fmla="*/ 222 h 237"/>
                <a:gd name="T30" fmla="*/ 38 w 135"/>
                <a:gd name="T31" fmla="*/ 222 h 237"/>
                <a:gd name="T32" fmla="*/ 66 w 135"/>
                <a:gd name="T33" fmla="*/ 153 h 237"/>
                <a:gd name="T34" fmla="*/ 66 w 135"/>
                <a:gd name="T35" fmla="*/ 153 h 237"/>
                <a:gd name="T36" fmla="*/ 64 w 135"/>
                <a:gd name="T37" fmla="*/ 157 h 237"/>
                <a:gd name="T38" fmla="*/ 64 w 135"/>
                <a:gd name="T39" fmla="*/ 157 h 237"/>
                <a:gd name="T40" fmla="*/ 93 w 135"/>
                <a:gd name="T41" fmla="*/ 90 h 237"/>
                <a:gd name="T42" fmla="*/ 93 w 135"/>
                <a:gd name="T43" fmla="*/ 90 h 237"/>
                <a:gd name="T44" fmla="*/ 107 w 135"/>
                <a:gd name="T45" fmla="*/ 60 h 237"/>
                <a:gd name="T46" fmla="*/ 107 w 135"/>
                <a:gd name="T47" fmla="*/ 60 h 237"/>
                <a:gd name="T48" fmla="*/ 121 w 135"/>
                <a:gd name="T49" fmla="*/ 38 h 237"/>
                <a:gd name="T50" fmla="*/ 121 w 135"/>
                <a:gd name="T51" fmla="*/ 38 h 237"/>
                <a:gd name="T52" fmla="*/ 127 w 135"/>
                <a:gd name="T53" fmla="*/ 32 h 237"/>
                <a:gd name="T54" fmla="*/ 127 w 135"/>
                <a:gd name="T55" fmla="*/ 32 h 237"/>
                <a:gd name="T56" fmla="*/ 127 w 135"/>
                <a:gd name="T57" fmla="*/ 5 h 237"/>
                <a:gd name="T58" fmla="*/ 127 w 135"/>
                <a:gd name="T59" fmla="*/ 5 h 237"/>
                <a:gd name="T60" fmla="*/ 113 w 135"/>
                <a:gd name="T61" fmla="*/ 0 h 237"/>
                <a:gd name="T62" fmla="*/ 113 w 135"/>
                <a:gd name="T63" fmla="*/ 0 h 237"/>
                <a:gd name="T64" fmla="*/ 100 w 135"/>
                <a:gd name="T65" fmla="*/ 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37">
                  <a:moveTo>
                    <a:pt x="100" y="5"/>
                  </a:moveTo>
                  <a:lnTo>
                    <a:pt x="100" y="5"/>
                  </a:lnTo>
                  <a:cubicBezTo>
                    <a:pt x="91" y="16"/>
                    <a:pt x="81" y="29"/>
                    <a:pt x="75" y="42"/>
                  </a:cubicBezTo>
                  <a:lnTo>
                    <a:pt x="75" y="42"/>
                  </a:lnTo>
                  <a:cubicBezTo>
                    <a:pt x="67" y="58"/>
                    <a:pt x="60" y="74"/>
                    <a:pt x="53" y="91"/>
                  </a:cubicBezTo>
                  <a:lnTo>
                    <a:pt x="53" y="91"/>
                  </a:lnTo>
                  <a:cubicBezTo>
                    <a:pt x="35" y="131"/>
                    <a:pt x="19" y="172"/>
                    <a:pt x="2" y="212"/>
                  </a:cubicBezTo>
                  <a:lnTo>
                    <a:pt x="2" y="212"/>
                  </a:lnTo>
                  <a:cubicBezTo>
                    <a:pt x="0" y="216"/>
                    <a:pt x="1" y="223"/>
                    <a:pt x="4" y="226"/>
                  </a:cubicBezTo>
                  <a:lnTo>
                    <a:pt x="4" y="226"/>
                  </a:lnTo>
                  <a:cubicBezTo>
                    <a:pt x="6" y="231"/>
                    <a:pt x="10" y="234"/>
                    <a:pt x="15" y="235"/>
                  </a:cubicBezTo>
                  <a:lnTo>
                    <a:pt x="15" y="235"/>
                  </a:lnTo>
                  <a:cubicBezTo>
                    <a:pt x="20" y="236"/>
                    <a:pt x="25" y="236"/>
                    <a:pt x="29" y="234"/>
                  </a:cubicBezTo>
                  <a:lnTo>
                    <a:pt x="29" y="234"/>
                  </a:lnTo>
                  <a:cubicBezTo>
                    <a:pt x="34" y="231"/>
                    <a:pt x="36" y="227"/>
                    <a:pt x="38" y="222"/>
                  </a:cubicBezTo>
                  <a:lnTo>
                    <a:pt x="38" y="222"/>
                  </a:lnTo>
                  <a:cubicBezTo>
                    <a:pt x="47" y="199"/>
                    <a:pt x="57" y="176"/>
                    <a:pt x="66" y="153"/>
                  </a:cubicBezTo>
                  <a:lnTo>
                    <a:pt x="66" y="153"/>
                  </a:lnTo>
                  <a:cubicBezTo>
                    <a:pt x="66" y="154"/>
                    <a:pt x="65" y="155"/>
                    <a:pt x="64" y="157"/>
                  </a:cubicBezTo>
                  <a:lnTo>
                    <a:pt x="64" y="157"/>
                  </a:lnTo>
                  <a:cubicBezTo>
                    <a:pt x="74" y="134"/>
                    <a:pt x="84" y="112"/>
                    <a:pt x="93" y="90"/>
                  </a:cubicBezTo>
                  <a:lnTo>
                    <a:pt x="93" y="90"/>
                  </a:lnTo>
                  <a:cubicBezTo>
                    <a:pt x="98" y="80"/>
                    <a:pt x="102" y="70"/>
                    <a:pt x="107" y="60"/>
                  </a:cubicBezTo>
                  <a:lnTo>
                    <a:pt x="107" y="60"/>
                  </a:lnTo>
                  <a:cubicBezTo>
                    <a:pt x="111" y="53"/>
                    <a:pt x="116" y="45"/>
                    <a:pt x="121" y="38"/>
                  </a:cubicBezTo>
                  <a:lnTo>
                    <a:pt x="121" y="38"/>
                  </a:lnTo>
                  <a:cubicBezTo>
                    <a:pt x="123" y="35"/>
                    <a:pt x="125" y="33"/>
                    <a:pt x="127" y="32"/>
                  </a:cubicBezTo>
                  <a:lnTo>
                    <a:pt x="127" y="32"/>
                  </a:lnTo>
                  <a:cubicBezTo>
                    <a:pt x="134" y="24"/>
                    <a:pt x="134" y="13"/>
                    <a:pt x="127" y="5"/>
                  </a:cubicBezTo>
                  <a:lnTo>
                    <a:pt x="127" y="5"/>
                  </a:lnTo>
                  <a:cubicBezTo>
                    <a:pt x="123" y="2"/>
                    <a:pt x="118" y="0"/>
                    <a:pt x="113" y="0"/>
                  </a:cubicBezTo>
                  <a:lnTo>
                    <a:pt x="113" y="0"/>
                  </a:lnTo>
                  <a:cubicBezTo>
                    <a:pt x="108" y="0"/>
                    <a:pt x="104" y="2"/>
                    <a:pt x="100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55E44E4A-4D2E-48E6-A8AE-5974E5866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3038475"/>
              <a:ext cx="74613" cy="107950"/>
            </a:xfrm>
            <a:custGeom>
              <a:avLst/>
              <a:gdLst>
                <a:gd name="T0" fmla="*/ 172 w 207"/>
                <a:gd name="T1" fmla="*/ 5 h 301"/>
                <a:gd name="T2" fmla="*/ 172 w 207"/>
                <a:gd name="T3" fmla="*/ 5 h 301"/>
                <a:gd name="T4" fmla="*/ 155 w 207"/>
                <a:gd name="T5" fmla="*/ 26 h 301"/>
                <a:gd name="T6" fmla="*/ 155 w 207"/>
                <a:gd name="T7" fmla="*/ 26 h 301"/>
                <a:gd name="T8" fmla="*/ 155 w 207"/>
                <a:gd name="T9" fmla="*/ 26 h 301"/>
                <a:gd name="T10" fmla="*/ 155 w 207"/>
                <a:gd name="T11" fmla="*/ 26 h 301"/>
                <a:gd name="T12" fmla="*/ 120 w 207"/>
                <a:gd name="T13" fmla="*/ 77 h 301"/>
                <a:gd name="T14" fmla="*/ 120 w 207"/>
                <a:gd name="T15" fmla="*/ 77 h 301"/>
                <a:gd name="T16" fmla="*/ 86 w 207"/>
                <a:gd name="T17" fmla="*/ 135 h 301"/>
                <a:gd name="T18" fmla="*/ 86 w 207"/>
                <a:gd name="T19" fmla="*/ 135 h 301"/>
                <a:gd name="T20" fmla="*/ 5 w 207"/>
                <a:gd name="T21" fmla="*/ 269 h 301"/>
                <a:gd name="T22" fmla="*/ 5 w 207"/>
                <a:gd name="T23" fmla="*/ 269 h 301"/>
                <a:gd name="T24" fmla="*/ 12 w 207"/>
                <a:gd name="T25" fmla="*/ 294 h 301"/>
                <a:gd name="T26" fmla="*/ 12 w 207"/>
                <a:gd name="T27" fmla="*/ 294 h 301"/>
                <a:gd name="T28" fmla="*/ 37 w 207"/>
                <a:gd name="T29" fmla="*/ 288 h 301"/>
                <a:gd name="T30" fmla="*/ 37 w 207"/>
                <a:gd name="T31" fmla="*/ 288 h 301"/>
                <a:gd name="T32" fmla="*/ 111 w 207"/>
                <a:gd name="T33" fmla="*/ 166 h 301"/>
                <a:gd name="T34" fmla="*/ 111 w 207"/>
                <a:gd name="T35" fmla="*/ 166 h 301"/>
                <a:gd name="T36" fmla="*/ 180 w 207"/>
                <a:gd name="T37" fmla="*/ 54 h 301"/>
                <a:gd name="T38" fmla="*/ 180 w 207"/>
                <a:gd name="T39" fmla="*/ 54 h 301"/>
                <a:gd name="T40" fmla="*/ 180 w 207"/>
                <a:gd name="T41" fmla="*/ 54 h 301"/>
                <a:gd name="T42" fmla="*/ 180 w 207"/>
                <a:gd name="T43" fmla="*/ 54 h 301"/>
                <a:gd name="T44" fmla="*/ 191 w 207"/>
                <a:gd name="T45" fmla="*/ 40 h 301"/>
                <a:gd name="T46" fmla="*/ 191 w 207"/>
                <a:gd name="T47" fmla="*/ 40 h 301"/>
                <a:gd name="T48" fmla="*/ 190 w 207"/>
                <a:gd name="T49" fmla="*/ 40 h 301"/>
                <a:gd name="T50" fmla="*/ 190 w 207"/>
                <a:gd name="T51" fmla="*/ 40 h 301"/>
                <a:gd name="T52" fmla="*/ 199 w 207"/>
                <a:gd name="T53" fmla="*/ 31 h 301"/>
                <a:gd name="T54" fmla="*/ 199 w 207"/>
                <a:gd name="T55" fmla="*/ 31 h 301"/>
                <a:gd name="T56" fmla="*/ 199 w 207"/>
                <a:gd name="T57" fmla="*/ 5 h 301"/>
                <a:gd name="T58" fmla="*/ 199 w 207"/>
                <a:gd name="T59" fmla="*/ 5 h 301"/>
                <a:gd name="T60" fmla="*/ 185 w 207"/>
                <a:gd name="T61" fmla="*/ 0 h 301"/>
                <a:gd name="T62" fmla="*/ 185 w 207"/>
                <a:gd name="T63" fmla="*/ 0 h 301"/>
                <a:gd name="T64" fmla="*/ 172 w 207"/>
                <a:gd name="T65" fmla="*/ 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301">
                  <a:moveTo>
                    <a:pt x="172" y="5"/>
                  </a:moveTo>
                  <a:lnTo>
                    <a:pt x="172" y="5"/>
                  </a:lnTo>
                  <a:cubicBezTo>
                    <a:pt x="166" y="11"/>
                    <a:pt x="160" y="18"/>
                    <a:pt x="155" y="26"/>
                  </a:cubicBezTo>
                  <a:lnTo>
                    <a:pt x="155" y="26"/>
                  </a:lnTo>
                  <a:lnTo>
                    <a:pt x="155" y="26"/>
                  </a:lnTo>
                  <a:lnTo>
                    <a:pt x="155" y="26"/>
                  </a:lnTo>
                  <a:cubicBezTo>
                    <a:pt x="142" y="43"/>
                    <a:pt x="130" y="59"/>
                    <a:pt x="120" y="77"/>
                  </a:cubicBezTo>
                  <a:lnTo>
                    <a:pt x="120" y="77"/>
                  </a:lnTo>
                  <a:cubicBezTo>
                    <a:pt x="108" y="97"/>
                    <a:pt x="97" y="116"/>
                    <a:pt x="86" y="135"/>
                  </a:cubicBezTo>
                  <a:lnTo>
                    <a:pt x="86" y="135"/>
                  </a:lnTo>
                  <a:cubicBezTo>
                    <a:pt x="59" y="180"/>
                    <a:pt x="32" y="225"/>
                    <a:pt x="5" y="269"/>
                  </a:cubicBezTo>
                  <a:lnTo>
                    <a:pt x="5" y="269"/>
                  </a:lnTo>
                  <a:cubicBezTo>
                    <a:pt x="0" y="278"/>
                    <a:pt x="3" y="290"/>
                    <a:pt x="12" y="294"/>
                  </a:cubicBezTo>
                  <a:lnTo>
                    <a:pt x="12" y="294"/>
                  </a:lnTo>
                  <a:cubicBezTo>
                    <a:pt x="20" y="300"/>
                    <a:pt x="32" y="297"/>
                    <a:pt x="37" y="288"/>
                  </a:cubicBezTo>
                  <a:lnTo>
                    <a:pt x="37" y="288"/>
                  </a:lnTo>
                  <a:cubicBezTo>
                    <a:pt x="62" y="248"/>
                    <a:pt x="87" y="207"/>
                    <a:pt x="111" y="166"/>
                  </a:cubicBezTo>
                  <a:lnTo>
                    <a:pt x="111" y="166"/>
                  </a:lnTo>
                  <a:cubicBezTo>
                    <a:pt x="132" y="128"/>
                    <a:pt x="153" y="89"/>
                    <a:pt x="180" y="54"/>
                  </a:cubicBezTo>
                  <a:lnTo>
                    <a:pt x="180" y="54"/>
                  </a:lnTo>
                  <a:lnTo>
                    <a:pt x="180" y="54"/>
                  </a:lnTo>
                  <a:lnTo>
                    <a:pt x="180" y="54"/>
                  </a:lnTo>
                  <a:cubicBezTo>
                    <a:pt x="183" y="49"/>
                    <a:pt x="187" y="45"/>
                    <a:pt x="191" y="40"/>
                  </a:cubicBezTo>
                  <a:lnTo>
                    <a:pt x="191" y="40"/>
                  </a:lnTo>
                  <a:cubicBezTo>
                    <a:pt x="190" y="40"/>
                    <a:pt x="190" y="40"/>
                    <a:pt x="190" y="40"/>
                  </a:cubicBezTo>
                  <a:lnTo>
                    <a:pt x="190" y="40"/>
                  </a:lnTo>
                  <a:cubicBezTo>
                    <a:pt x="193" y="37"/>
                    <a:pt x="196" y="34"/>
                    <a:pt x="199" y="31"/>
                  </a:cubicBezTo>
                  <a:lnTo>
                    <a:pt x="199" y="31"/>
                  </a:lnTo>
                  <a:cubicBezTo>
                    <a:pt x="206" y="24"/>
                    <a:pt x="206" y="12"/>
                    <a:pt x="199" y="5"/>
                  </a:cubicBezTo>
                  <a:lnTo>
                    <a:pt x="199" y="5"/>
                  </a:lnTo>
                  <a:cubicBezTo>
                    <a:pt x="194" y="1"/>
                    <a:pt x="190" y="0"/>
                    <a:pt x="185" y="0"/>
                  </a:cubicBezTo>
                  <a:lnTo>
                    <a:pt x="185" y="0"/>
                  </a:lnTo>
                  <a:cubicBezTo>
                    <a:pt x="180" y="0"/>
                    <a:pt x="176" y="1"/>
                    <a:pt x="172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F4DB7FD-73E2-4CF2-9458-B1BA35F75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075" y="3046413"/>
              <a:ext cx="85725" cy="119062"/>
            </a:xfrm>
            <a:custGeom>
              <a:avLst/>
              <a:gdLst>
                <a:gd name="T0" fmla="*/ 228 w 238"/>
                <a:gd name="T1" fmla="*/ 34 h 332"/>
                <a:gd name="T2" fmla="*/ 228 w 238"/>
                <a:gd name="T3" fmla="*/ 34 h 332"/>
                <a:gd name="T4" fmla="*/ 227 w 238"/>
                <a:gd name="T5" fmla="*/ 36 h 332"/>
                <a:gd name="T6" fmla="*/ 227 w 238"/>
                <a:gd name="T7" fmla="*/ 36 h 332"/>
                <a:gd name="T8" fmla="*/ 230 w 238"/>
                <a:gd name="T9" fmla="*/ 33 h 332"/>
                <a:gd name="T10" fmla="*/ 228 w 238"/>
                <a:gd name="T11" fmla="*/ 34 h 332"/>
                <a:gd name="T12" fmla="*/ 188 w 238"/>
                <a:gd name="T13" fmla="*/ 81 h 332"/>
                <a:gd name="T14" fmla="*/ 188 w 238"/>
                <a:gd name="T15" fmla="*/ 81 h 332"/>
                <a:gd name="T16" fmla="*/ 187 w 238"/>
                <a:gd name="T17" fmla="*/ 82 h 332"/>
                <a:gd name="T18" fmla="*/ 187 w 238"/>
                <a:gd name="T19" fmla="*/ 82 h 332"/>
                <a:gd name="T20" fmla="*/ 188 w 238"/>
                <a:gd name="T21" fmla="*/ 81 h 332"/>
                <a:gd name="T22" fmla="*/ 204 w 238"/>
                <a:gd name="T23" fmla="*/ 5 h 332"/>
                <a:gd name="T24" fmla="*/ 204 w 238"/>
                <a:gd name="T25" fmla="*/ 5 h 332"/>
                <a:gd name="T26" fmla="*/ 199 w 238"/>
                <a:gd name="T27" fmla="*/ 13 h 332"/>
                <a:gd name="T28" fmla="*/ 199 w 238"/>
                <a:gd name="T29" fmla="*/ 13 h 332"/>
                <a:gd name="T30" fmla="*/ 197 w 238"/>
                <a:gd name="T31" fmla="*/ 14 h 332"/>
                <a:gd name="T32" fmla="*/ 197 w 238"/>
                <a:gd name="T33" fmla="*/ 14 h 332"/>
                <a:gd name="T34" fmla="*/ 199 w 238"/>
                <a:gd name="T35" fmla="*/ 13 h 332"/>
                <a:gd name="T36" fmla="*/ 199 w 238"/>
                <a:gd name="T37" fmla="*/ 13 h 332"/>
                <a:gd name="T38" fmla="*/ 176 w 238"/>
                <a:gd name="T39" fmla="*/ 38 h 332"/>
                <a:gd name="T40" fmla="*/ 176 w 238"/>
                <a:gd name="T41" fmla="*/ 38 h 332"/>
                <a:gd name="T42" fmla="*/ 152 w 238"/>
                <a:gd name="T43" fmla="*/ 67 h 332"/>
                <a:gd name="T44" fmla="*/ 152 w 238"/>
                <a:gd name="T45" fmla="*/ 67 h 332"/>
                <a:gd name="T46" fmla="*/ 131 w 238"/>
                <a:gd name="T47" fmla="*/ 100 h 332"/>
                <a:gd name="T48" fmla="*/ 131 w 238"/>
                <a:gd name="T49" fmla="*/ 100 h 332"/>
                <a:gd name="T50" fmla="*/ 108 w 238"/>
                <a:gd name="T51" fmla="*/ 137 h 332"/>
                <a:gd name="T52" fmla="*/ 108 w 238"/>
                <a:gd name="T53" fmla="*/ 137 h 332"/>
                <a:gd name="T54" fmla="*/ 6 w 238"/>
                <a:gd name="T55" fmla="*/ 301 h 332"/>
                <a:gd name="T56" fmla="*/ 6 w 238"/>
                <a:gd name="T57" fmla="*/ 301 h 332"/>
                <a:gd name="T58" fmla="*/ 12 w 238"/>
                <a:gd name="T59" fmla="*/ 326 h 332"/>
                <a:gd name="T60" fmla="*/ 12 w 238"/>
                <a:gd name="T61" fmla="*/ 326 h 332"/>
                <a:gd name="T62" fmla="*/ 37 w 238"/>
                <a:gd name="T63" fmla="*/ 320 h 332"/>
                <a:gd name="T64" fmla="*/ 37 w 238"/>
                <a:gd name="T65" fmla="*/ 320 h 332"/>
                <a:gd name="T66" fmla="*/ 91 w 238"/>
                <a:gd name="T67" fmla="*/ 235 h 332"/>
                <a:gd name="T68" fmla="*/ 91 w 238"/>
                <a:gd name="T69" fmla="*/ 235 h 332"/>
                <a:gd name="T70" fmla="*/ 122 w 238"/>
                <a:gd name="T71" fmla="*/ 186 h 332"/>
                <a:gd name="T72" fmla="*/ 122 w 238"/>
                <a:gd name="T73" fmla="*/ 186 h 332"/>
                <a:gd name="T74" fmla="*/ 156 w 238"/>
                <a:gd name="T75" fmla="*/ 130 h 332"/>
                <a:gd name="T76" fmla="*/ 156 w 238"/>
                <a:gd name="T77" fmla="*/ 130 h 332"/>
                <a:gd name="T78" fmla="*/ 190 w 238"/>
                <a:gd name="T79" fmla="*/ 79 h 332"/>
                <a:gd name="T80" fmla="*/ 190 w 238"/>
                <a:gd name="T81" fmla="*/ 79 h 332"/>
                <a:gd name="T82" fmla="*/ 208 w 238"/>
                <a:gd name="T83" fmla="*/ 58 h 332"/>
                <a:gd name="T84" fmla="*/ 208 w 238"/>
                <a:gd name="T85" fmla="*/ 58 h 332"/>
                <a:gd name="T86" fmla="*/ 228 w 238"/>
                <a:gd name="T87" fmla="*/ 34 h 332"/>
                <a:gd name="T88" fmla="*/ 228 w 238"/>
                <a:gd name="T89" fmla="*/ 34 h 332"/>
                <a:gd name="T90" fmla="*/ 231 w 238"/>
                <a:gd name="T91" fmla="*/ 31 h 332"/>
                <a:gd name="T92" fmla="*/ 231 w 238"/>
                <a:gd name="T93" fmla="*/ 31 h 332"/>
                <a:gd name="T94" fmla="*/ 237 w 238"/>
                <a:gd name="T95" fmla="*/ 18 h 332"/>
                <a:gd name="T96" fmla="*/ 237 w 238"/>
                <a:gd name="T97" fmla="*/ 18 h 332"/>
                <a:gd name="T98" fmla="*/ 231 w 238"/>
                <a:gd name="T99" fmla="*/ 5 h 332"/>
                <a:gd name="T100" fmla="*/ 231 w 238"/>
                <a:gd name="T101" fmla="*/ 5 h 332"/>
                <a:gd name="T102" fmla="*/ 218 w 238"/>
                <a:gd name="T103" fmla="*/ 0 h 332"/>
                <a:gd name="T104" fmla="*/ 218 w 238"/>
                <a:gd name="T105" fmla="*/ 0 h 332"/>
                <a:gd name="T106" fmla="*/ 204 w 238"/>
                <a:gd name="T107" fmla="*/ 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8" h="332">
                  <a:moveTo>
                    <a:pt x="228" y="34"/>
                  </a:moveTo>
                  <a:lnTo>
                    <a:pt x="228" y="34"/>
                  </a:lnTo>
                  <a:cubicBezTo>
                    <a:pt x="228" y="35"/>
                    <a:pt x="228" y="35"/>
                    <a:pt x="227" y="36"/>
                  </a:cubicBezTo>
                  <a:lnTo>
                    <a:pt x="227" y="36"/>
                  </a:lnTo>
                  <a:cubicBezTo>
                    <a:pt x="228" y="35"/>
                    <a:pt x="229" y="34"/>
                    <a:pt x="230" y="33"/>
                  </a:cubicBezTo>
                  <a:lnTo>
                    <a:pt x="228" y="34"/>
                  </a:lnTo>
                  <a:close/>
                  <a:moveTo>
                    <a:pt x="188" y="81"/>
                  </a:moveTo>
                  <a:lnTo>
                    <a:pt x="188" y="81"/>
                  </a:lnTo>
                  <a:cubicBezTo>
                    <a:pt x="188" y="82"/>
                    <a:pt x="187" y="82"/>
                    <a:pt x="187" y="82"/>
                  </a:cubicBezTo>
                  <a:lnTo>
                    <a:pt x="187" y="82"/>
                  </a:lnTo>
                  <a:cubicBezTo>
                    <a:pt x="187" y="82"/>
                    <a:pt x="188" y="82"/>
                    <a:pt x="188" y="81"/>
                  </a:cubicBezTo>
                  <a:close/>
                  <a:moveTo>
                    <a:pt x="204" y="5"/>
                  </a:moveTo>
                  <a:lnTo>
                    <a:pt x="204" y="5"/>
                  </a:lnTo>
                  <a:cubicBezTo>
                    <a:pt x="203" y="7"/>
                    <a:pt x="201" y="10"/>
                    <a:pt x="199" y="13"/>
                  </a:cubicBezTo>
                  <a:lnTo>
                    <a:pt x="199" y="13"/>
                  </a:lnTo>
                  <a:cubicBezTo>
                    <a:pt x="198" y="13"/>
                    <a:pt x="198" y="14"/>
                    <a:pt x="197" y="14"/>
                  </a:cubicBezTo>
                  <a:lnTo>
                    <a:pt x="197" y="14"/>
                  </a:lnTo>
                  <a:cubicBezTo>
                    <a:pt x="198" y="14"/>
                    <a:pt x="198" y="13"/>
                    <a:pt x="199" y="13"/>
                  </a:cubicBezTo>
                  <a:lnTo>
                    <a:pt x="199" y="13"/>
                  </a:lnTo>
                  <a:cubicBezTo>
                    <a:pt x="192" y="21"/>
                    <a:pt x="184" y="30"/>
                    <a:pt x="176" y="38"/>
                  </a:cubicBezTo>
                  <a:lnTo>
                    <a:pt x="176" y="38"/>
                  </a:lnTo>
                  <a:cubicBezTo>
                    <a:pt x="168" y="47"/>
                    <a:pt x="160" y="57"/>
                    <a:pt x="152" y="67"/>
                  </a:cubicBezTo>
                  <a:lnTo>
                    <a:pt x="152" y="67"/>
                  </a:lnTo>
                  <a:cubicBezTo>
                    <a:pt x="144" y="78"/>
                    <a:pt x="138" y="89"/>
                    <a:pt x="131" y="100"/>
                  </a:cubicBezTo>
                  <a:lnTo>
                    <a:pt x="131" y="100"/>
                  </a:lnTo>
                  <a:cubicBezTo>
                    <a:pt x="123" y="112"/>
                    <a:pt x="116" y="125"/>
                    <a:pt x="108" y="137"/>
                  </a:cubicBezTo>
                  <a:lnTo>
                    <a:pt x="108" y="137"/>
                  </a:lnTo>
                  <a:cubicBezTo>
                    <a:pt x="74" y="192"/>
                    <a:pt x="40" y="246"/>
                    <a:pt x="6" y="301"/>
                  </a:cubicBezTo>
                  <a:lnTo>
                    <a:pt x="6" y="301"/>
                  </a:lnTo>
                  <a:cubicBezTo>
                    <a:pt x="0" y="309"/>
                    <a:pt x="4" y="321"/>
                    <a:pt x="12" y="326"/>
                  </a:cubicBezTo>
                  <a:lnTo>
                    <a:pt x="12" y="326"/>
                  </a:lnTo>
                  <a:cubicBezTo>
                    <a:pt x="21" y="331"/>
                    <a:pt x="32" y="328"/>
                    <a:pt x="37" y="320"/>
                  </a:cubicBezTo>
                  <a:lnTo>
                    <a:pt x="37" y="320"/>
                  </a:lnTo>
                  <a:cubicBezTo>
                    <a:pt x="54" y="291"/>
                    <a:pt x="73" y="263"/>
                    <a:pt x="91" y="235"/>
                  </a:cubicBezTo>
                  <a:lnTo>
                    <a:pt x="91" y="235"/>
                  </a:lnTo>
                  <a:cubicBezTo>
                    <a:pt x="101" y="219"/>
                    <a:pt x="112" y="203"/>
                    <a:pt x="122" y="186"/>
                  </a:cubicBezTo>
                  <a:lnTo>
                    <a:pt x="122" y="186"/>
                  </a:lnTo>
                  <a:cubicBezTo>
                    <a:pt x="133" y="167"/>
                    <a:pt x="144" y="149"/>
                    <a:pt x="156" y="130"/>
                  </a:cubicBezTo>
                  <a:lnTo>
                    <a:pt x="156" y="130"/>
                  </a:lnTo>
                  <a:cubicBezTo>
                    <a:pt x="167" y="112"/>
                    <a:pt x="177" y="95"/>
                    <a:pt x="190" y="79"/>
                  </a:cubicBezTo>
                  <a:lnTo>
                    <a:pt x="190" y="79"/>
                  </a:lnTo>
                  <a:cubicBezTo>
                    <a:pt x="195" y="72"/>
                    <a:pt x="201" y="65"/>
                    <a:pt x="208" y="58"/>
                  </a:cubicBezTo>
                  <a:lnTo>
                    <a:pt x="208" y="58"/>
                  </a:lnTo>
                  <a:cubicBezTo>
                    <a:pt x="215" y="51"/>
                    <a:pt x="222" y="43"/>
                    <a:pt x="228" y="34"/>
                  </a:cubicBezTo>
                  <a:lnTo>
                    <a:pt x="228" y="34"/>
                  </a:lnTo>
                  <a:cubicBezTo>
                    <a:pt x="229" y="34"/>
                    <a:pt x="230" y="33"/>
                    <a:pt x="231" y="31"/>
                  </a:cubicBezTo>
                  <a:lnTo>
                    <a:pt x="231" y="31"/>
                  </a:lnTo>
                  <a:cubicBezTo>
                    <a:pt x="234" y="27"/>
                    <a:pt x="237" y="24"/>
                    <a:pt x="237" y="18"/>
                  </a:cubicBezTo>
                  <a:lnTo>
                    <a:pt x="237" y="18"/>
                  </a:lnTo>
                  <a:cubicBezTo>
                    <a:pt x="237" y="13"/>
                    <a:pt x="234" y="8"/>
                    <a:pt x="231" y="5"/>
                  </a:cubicBezTo>
                  <a:lnTo>
                    <a:pt x="231" y="5"/>
                  </a:lnTo>
                  <a:cubicBezTo>
                    <a:pt x="227" y="1"/>
                    <a:pt x="223" y="0"/>
                    <a:pt x="218" y="0"/>
                  </a:cubicBezTo>
                  <a:lnTo>
                    <a:pt x="218" y="0"/>
                  </a:lnTo>
                  <a:cubicBezTo>
                    <a:pt x="213" y="0"/>
                    <a:pt x="207" y="1"/>
                    <a:pt x="20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5270071D-692A-411A-AFD2-42068D86F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5" y="3052763"/>
              <a:ext cx="95250" cy="142875"/>
            </a:xfrm>
            <a:custGeom>
              <a:avLst/>
              <a:gdLst>
                <a:gd name="T0" fmla="*/ 233 w 265"/>
                <a:gd name="T1" fmla="*/ 5 h 398"/>
                <a:gd name="T2" fmla="*/ 233 w 265"/>
                <a:gd name="T3" fmla="*/ 5 h 398"/>
                <a:gd name="T4" fmla="*/ 202 w 265"/>
                <a:gd name="T5" fmla="*/ 45 h 398"/>
                <a:gd name="T6" fmla="*/ 202 w 265"/>
                <a:gd name="T7" fmla="*/ 45 h 398"/>
                <a:gd name="T8" fmla="*/ 175 w 265"/>
                <a:gd name="T9" fmla="*/ 85 h 398"/>
                <a:gd name="T10" fmla="*/ 175 w 265"/>
                <a:gd name="T11" fmla="*/ 85 h 398"/>
                <a:gd name="T12" fmla="*/ 119 w 265"/>
                <a:gd name="T13" fmla="*/ 178 h 398"/>
                <a:gd name="T14" fmla="*/ 119 w 265"/>
                <a:gd name="T15" fmla="*/ 178 h 398"/>
                <a:gd name="T16" fmla="*/ 89 w 265"/>
                <a:gd name="T17" fmla="*/ 221 h 398"/>
                <a:gd name="T18" fmla="*/ 89 w 265"/>
                <a:gd name="T19" fmla="*/ 221 h 398"/>
                <a:gd name="T20" fmla="*/ 62 w 265"/>
                <a:gd name="T21" fmla="*/ 262 h 398"/>
                <a:gd name="T22" fmla="*/ 62 w 265"/>
                <a:gd name="T23" fmla="*/ 262 h 398"/>
                <a:gd name="T24" fmla="*/ 45 w 265"/>
                <a:gd name="T25" fmla="*/ 291 h 398"/>
                <a:gd name="T26" fmla="*/ 45 w 265"/>
                <a:gd name="T27" fmla="*/ 291 h 398"/>
                <a:gd name="T28" fmla="*/ 33 w 265"/>
                <a:gd name="T29" fmla="*/ 311 h 398"/>
                <a:gd name="T30" fmla="*/ 33 w 265"/>
                <a:gd name="T31" fmla="*/ 311 h 398"/>
                <a:gd name="T32" fmla="*/ 5 w 265"/>
                <a:gd name="T33" fmla="*/ 366 h 398"/>
                <a:gd name="T34" fmla="*/ 5 w 265"/>
                <a:gd name="T35" fmla="*/ 366 h 398"/>
                <a:gd name="T36" fmla="*/ 12 w 265"/>
                <a:gd name="T37" fmla="*/ 392 h 398"/>
                <a:gd name="T38" fmla="*/ 12 w 265"/>
                <a:gd name="T39" fmla="*/ 392 h 398"/>
                <a:gd name="T40" fmla="*/ 37 w 265"/>
                <a:gd name="T41" fmla="*/ 385 h 398"/>
                <a:gd name="T42" fmla="*/ 37 w 265"/>
                <a:gd name="T43" fmla="*/ 385 h 398"/>
                <a:gd name="T44" fmla="*/ 62 w 265"/>
                <a:gd name="T45" fmla="*/ 337 h 398"/>
                <a:gd name="T46" fmla="*/ 62 w 265"/>
                <a:gd name="T47" fmla="*/ 337 h 398"/>
                <a:gd name="T48" fmla="*/ 75 w 265"/>
                <a:gd name="T49" fmla="*/ 312 h 398"/>
                <a:gd name="T50" fmla="*/ 75 w 265"/>
                <a:gd name="T51" fmla="*/ 312 h 398"/>
                <a:gd name="T52" fmla="*/ 87 w 265"/>
                <a:gd name="T53" fmla="*/ 293 h 398"/>
                <a:gd name="T54" fmla="*/ 87 w 265"/>
                <a:gd name="T55" fmla="*/ 293 h 398"/>
                <a:gd name="T56" fmla="*/ 138 w 265"/>
                <a:gd name="T57" fmla="*/ 215 h 398"/>
                <a:gd name="T58" fmla="*/ 138 w 265"/>
                <a:gd name="T59" fmla="*/ 215 h 398"/>
                <a:gd name="T60" fmla="*/ 190 w 265"/>
                <a:gd name="T61" fmla="*/ 131 h 398"/>
                <a:gd name="T62" fmla="*/ 190 w 265"/>
                <a:gd name="T63" fmla="*/ 131 h 398"/>
                <a:gd name="T64" fmla="*/ 241 w 265"/>
                <a:gd name="T65" fmla="*/ 55 h 398"/>
                <a:gd name="T66" fmla="*/ 241 w 265"/>
                <a:gd name="T67" fmla="*/ 55 h 398"/>
                <a:gd name="T68" fmla="*/ 259 w 265"/>
                <a:gd name="T69" fmla="*/ 32 h 398"/>
                <a:gd name="T70" fmla="*/ 259 w 265"/>
                <a:gd name="T71" fmla="*/ 32 h 398"/>
                <a:gd name="T72" fmla="*/ 264 w 265"/>
                <a:gd name="T73" fmla="*/ 18 h 398"/>
                <a:gd name="T74" fmla="*/ 264 w 265"/>
                <a:gd name="T75" fmla="*/ 18 h 398"/>
                <a:gd name="T76" fmla="*/ 259 w 265"/>
                <a:gd name="T77" fmla="*/ 5 h 398"/>
                <a:gd name="T78" fmla="*/ 259 w 265"/>
                <a:gd name="T79" fmla="*/ 5 h 398"/>
                <a:gd name="T80" fmla="*/ 246 w 265"/>
                <a:gd name="T81" fmla="*/ 0 h 398"/>
                <a:gd name="T82" fmla="*/ 246 w 265"/>
                <a:gd name="T83" fmla="*/ 0 h 398"/>
                <a:gd name="T84" fmla="*/ 233 w 265"/>
                <a:gd name="T85" fmla="*/ 5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" h="398">
                  <a:moveTo>
                    <a:pt x="233" y="5"/>
                  </a:moveTo>
                  <a:lnTo>
                    <a:pt x="233" y="5"/>
                  </a:lnTo>
                  <a:cubicBezTo>
                    <a:pt x="222" y="18"/>
                    <a:pt x="211" y="31"/>
                    <a:pt x="202" y="45"/>
                  </a:cubicBezTo>
                  <a:lnTo>
                    <a:pt x="202" y="45"/>
                  </a:lnTo>
                  <a:cubicBezTo>
                    <a:pt x="193" y="58"/>
                    <a:pt x="184" y="71"/>
                    <a:pt x="175" y="85"/>
                  </a:cubicBezTo>
                  <a:lnTo>
                    <a:pt x="175" y="85"/>
                  </a:lnTo>
                  <a:cubicBezTo>
                    <a:pt x="156" y="116"/>
                    <a:pt x="137" y="147"/>
                    <a:pt x="119" y="178"/>
                  </a:cubicBezTo>
                  <a:lnTo>
                    <a:pt x="119" y="178"/>
                  </a:lnTo>
                  <a:cubicBezTo>
                    <a:pt x="109" y="193"/>
                    <a:pt x="99" y="207"/>
                    <a:pt x="89" y="221"/>
                  </a:cubicBezTo>
                  <a:lnTo>
                    <a:pt x="89" y="221"/>
                  </a:lnTo>
                  <a:cubicBezTo>
                    <a:pt x="80" y="235"/>
                    <a:pt x="70" y="249"/>
                    <a:pt x="62" y="262"/>
                  </a:cubicBezTo>
                  <a:lnTo>
                    <a:pt x="62" y="262"/>
                  </a:lnTo>
                  <a:cubicBezTo>
                    <a:pt x="56" y="272"/>
                    <a:pt x="50" y="281"/>
                    <a:pt x="45" y="291"/>
                  </a:cubicBezTo>
                  <a:lnTo>
                    <a:pt x="45" y="291"/>
                  </a:lnTo>
                  <a:cubicBezTo>
                    <a:pt x="41" y="297"/>
                    <a:pt x="37" y="304"/>
                    <a:pt x="33" y="311"/>
                  </a:cubicBezTo>
                  <a:lnTo>
                    <a:pt x="33" y="311"/>
                  </a:lnTo>
                  <a:cubicBezTo>
                    <a:pt x="23" y="330"/>
                    <a:pt x="14" y="348"/>
                    <a:pt x="5" y="366"/>
                  </a:cubicBezTo>
                  <a:lnTo>
                    <a:pt x="5" y="366"/>
                  </a:lnTo>
                  <a:cubicBezTo>
                    <a:pt x="0" y="375"/>
                    <a:pt x="3" y="386"/>
                    <a:pt x="12" y="392"/>
                  </a:cubicBezTo>
                  <a:lnTo>
                    <a:pt x="12" y="392"/>
                  </a:lnTo>
                  <a:cubicBezTo>
                    <a:pt x="20" y="397"/>
                    <a:pt x="33" y="394"/>
                    <a:pt x="37" y="385"/>
                  </a:cubicBezTo>
                  <a:lnTo>
                    <a:pt x="37" y="385"/>
                  </a:lnTo>
                  <a:cubicBezTo>
                    <a:pt x="45" y="370"/>
                    <a:pt x="53" y="353"/>
                    <a:pt x="62" y="337"/>
                  </a:cubicBezTo>
                  <a:lnTo>
                    <a:pt x="62" y="337"/>
                  </a:lnTo>
                  <a:cubicBezTo>
                    <a:pt x="66" y="329"/>
                    <a:pt x="70" y="321"/>
                    <a:pt x="75" y="312"/>
                  </a:cubicBezTo>
                  <a:lnTo>
                    <a:pt x="75" y="312"/>
                  </a:lnTo>
                  <a:cubicBezTo>
                    <a:pt x="79" y="306"/>
                    <a:pt x="83" y="300"/>
                    <a:pt x="87" y="293"/>
                  </a:cubicBezTo>
                  <a:lnTo>
                    <a:pt x="87" y="293"/>
                  </a:lnTo>
                  <a:cubicBezTo>
                    <a:pt x="103" y="267"/>
                    <a:pt x="121" y="241"/>
                    <a:pt x="138" y="215"/>
                  </a:cubicBezTo>
                  <a:lnTo>
                    <a:pt x="138" y="215"/>
                  </a:lnTo>
                  <a:cubicBezTo>
                    <a:pt x="156" y="187"/>
                    <a:pt x="173" y="159"/>
                    <a:pt x="190" y="131"/>
                  </a:cubicBezTo>
                  <a:lnTo>
                    <a:pt x="190" y="131"/>
                  </a:lnTo>
                  <a:cubicBezTo>
                    <a:pt x="206" y="105"/>
                    <a:pt x="222" y="79"/>
                    <a:pt x="241" y="55"/>
                  </a:cubicBezTo>
                  <a:lnTo>
                    <a:pt x="241" y="55"/>
                  </a:lnTo>
                  <a:cubicBezTo>
                    <a:pt x="246" y="47"/>
                    <a:pt x="253" y="39"/>
                    <a:pt x="259" y="32"/>
                  </a:cubicBezTo>
                  <a:lnTo>
                    <a:pt x="259" y="32"/>
                  </a:lnTo>
                  <a:cubicBezTo>
                    <a:pt x="262" y="28"/>
                    <a:pt x="264" y="24"/>
                    <a:pt x="264" y="18"/>
                  </a:cubicBezTo>
                  <a:lnTo>
                    <a:pt x="264" y="18"/>
                  </a:lnTo>
                  <a:cubicBezTo>
                    <a:pt x="264" y="14"/>
                    <a:pt x="262" y="9"/>
                    <a:pt x="259" y="5"/>
                  </a:cubicBezTo>
                  <a:lnTo>
                    <a:pt x="259" y="5"/>
                  </a:lnTo>
                  <a:cubicBezTo>
                    <a:pt x="255" y="2"/>
                    <a:pt x="251" y="0"/>
                    <a:pt x="246" y="0"/>
                  </a:cubicBezTo>
                  <a:lnTo>
                    <a:pt x="246" y="0"/>
                  </a:lnTo>
                  <a:cubicBezTo>
                    <a:pt x="241" y="0"/>
                    <a:pt x="236" y="2"/>
                    <a:pt x="233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CC643A2-C1B5-4D11-AA09-23B521644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588" y="3055938"/>
              <a:ext cx="128587" cy="176212"/>
            </a:xfrm>
            <a:custGeom>
              <a:avLst/>
              <a:gdLst>
                <a:gd name="T0" fmla="*/ 323 w 357"/>
                <a:gd name="T1" fmla="*/ 5 h 488"/>
                <a:gd name="T2" fmla="*/ 323 w 357"/>
                <a:gd name="T3" fmla="*/ 5 h 488"/>
                <a:gd name="T4" fmla="*/ 255 w 357"/>
                <a:gd name="T5" fmla="*/ 87 h 488"/>
                <a:gd name="T6" fmla="*/ 255 w 357"/>
                <a:gd name="T7" fmla="*/ 87 h 488"/>
                <a:gd name="T8" fmla="*/ 187 w 357"/>
                <a:gd name="T9" fmla="*/ 185 h 488"/>
                <a:gd name="T10" fmla="*/ 187 w 357"/>
                <a:gd name="T11" fmla="*/ 185 h 488"/>
                <a:gd name="T12" fmla="*/ 118 w 357"/>
                <a:gd name="T13" fmla="*/ 290 h 488"/>
                <a:gd name="T14" fmla="*/ 118 w 357"/>
                <a:gd name="T15" fmla="*/ 290 h 488"/>
                <a:gd name="T16" fmla="*/ 54 w 357"/>
                <a:gd name="T17" fmla="*/ 384 h 488"/>
                <a:gd name="T18" fmla="*/ 54 w 357"/>
                <a:gd name="T19" fmla="*/ 384 h 488"/>
                <a:gd name="T20" fmla="*/ 6 w 357"/>
                <a:gd name="T21" fmla="*/ 456 h 488"/>
                <a:gd name="T22" fmla="*/ 6 w 357"/>
                <a:gd name="T23" fmla="*/ 456 h 488"/>
                <a:gd name="T24" fmla="*/ 12 w 357"/>
                <a:gd name="T25" fmla="*/ 481 h 488"/>
                <a:gd name="T26" fmla="*/ 12 w 357"/>
                <a:gd name="T27" fmla="*/ 481 h 488"/>
                <a:gd name="T28" fmla="*/ 38 w 357"/>
                <a:gd name="T29" fmla="*/ 475 h 488"/>
                <a:gd name="T30" fmla="*/ 38 w 357"/>
                <a:gd name="T31" fmla="*/ 475 h 488"/>
                <a:gd name="T32" fmla="*/ 108 w 357"/>
                <a:gd name="T33" fmla="*/ 372 h 488"/>
                <a:gd name="T34" fmla="*/ 108 w 357"/>
                <a:gd name="T35" fmla="*/ 372 h 488"/>
                <a:gd name="T36" fmla="*/ 171 w 357"/>
                <a:gd name="T37" fmla="*/ 277 h 488"/>
                <a:gd name="T38" fmla="*/ 171 w 357"/>
                <a:gd name="T39" fmla="*/ 277 h 488"/>
                <a:gd name="T40" fmla="*/ 230 w 357"/>
                <a:gd name="T41" fmla="*/ 188 h 488"/>
                <a:gd name="T42" fmla="*/ 230 w 357"/>
                <a:gd name="T43" fmla="*/ 188 h 488"/>
                <a:gd name="T44" fmla="*/ 288 w 357"/>
                <a:gd name="T45" fmla="*/ 104 h 488"/>
                <a:gd name="T46" fmla="*/ 288 w 357"/>
                <a:gd name="T47" fmla="*/ 104 h 488"/>
                <a:gd name="T48" fmla="*/ 349 w 357"/>
                <a:gd name="T49" fmla="*/ 31 h 488"/>
                <a:gd name="T50" fmla="*/ 349 w 357"/>
                <a:gd name="T51" fmla="*/ 31 h 488"/>
                <a:gd name="T52" fmla="*/ 349 w 357"/>
                <a:gd name="T53" fmla="*/ 5 h 488"/>
                <a:gd name="T54" fmla="*/ 349 w 357"/>
                <a:gd name="T55" fmla="*/ 5 h 488"/>
                <a:gd name="T56" fmla="*/ 336 w 357"/>
                <a:gd name="T57" fmla="*/ 0 h 488"/>
                <a:gd name="T58" fmla="*/ 336 w 357"/>
                <a:gd name="T59" fmla="*/ 0 h 488"/>
                <a:gd name="T60" fmla="*/ 323 w 357"/>
                <a:gd name="T61" fmla="*/ 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7" h="488">
                  <a:moveTo>
                    <a:pt x="323" y="5"/>
                  </a:moveTo>
                  <a:lnTo>
                    <a:pt x="323" y="5"/>
                  </a:lnTo>
                  <a:cubicBezTo>
                    <a:pt x="299" y="31"/>
                    <a:pt x="276" y="59"/>
                    <a:pt x="255" y="87"/>
                  </a:cubicBezTo>
                  <a:lnTo>
                    <a:pt x="255" y="87"/>
                  </a:lnTo>
                  <a:cubicBezTo>
                    <a:pt x="231" y="119"/>
                    <a:pt x="209" y="152"/>
                    <a:pt x="187" y="185"/>
                  </a:cubicBezTo>
                  <a:lnTo>
                    <a:pt x="187" y="185"/>
                  </a:lnTo>
                  <a:cubicBezTo>
                    <a:pt x="164" y="220"/>
                    <a:pt x="141" y="255"/>
                    <a:pt x="118" y="290"/>
                  </a:cubicBezTo>
                  <a:lnTo>
                    <a:pt x="118" y="290"/>
                  </a:lnTo>
                  <a:cubicBezTo>
                    <a:pt x="98" y="322"/>
                    <a:pt x="76" y="353"/>
                    <a:pt x="54" y="384"/>
                  </a:cubicBezTo>
                  <a:lnTo>
                    <a:pt x="54" y="384"/>
                  </a:lnTo>
                  <a:cubicBezTo>
                    <a:pt x="39" y="408"/>
                    <a:pt x="22" y="432"/>
                    <a:pt x="6" y="456"/>
                  </a:cubicBezTo>
                  <a:lnTo>
                    <a:pt x="6" y="456"/>
                  </a:lnTo>
                  <a:cubicBezTo>
                    <a:pt x="0" y="464"/>
                    <a:pt x="4" y="477"/>
                    <a:pt x="12" y="481"/>
                  </a:cubicBezTo>
                  <a:lnTo>
                    <a:pt x="12" y="481"/>
                  </a:lnTo>
                  <a:cubicBezTo>
                    <a:pt x="22" y="487"/>
                    <a:pt x="32" y="483"/>
                    <a:pt x="38" y="475"/>
                  </a:cubicBezTo>
                  <a:lnTo>
                    <a:pt x="38" y="475"/>
                  </a:lnTo>
                  <a:cubicBezTo>
                    <a:pt x="61" y="440"/>
                    <a:pt x="85" y="406"/>
                    <a:pt x="108" y="372"/>
                  </a:cubicBezTo>
                  <a:lnTo>
                    <a:pt x="108" y="372"/>
                  </a:lnTo>
                  <a:cubicBezTo>
                    <a:pt x="130" y="340"/>
                    <a:pt x="150" y="309"/>
                    <a:pt x="171" y="277"/>
                  </a:cubicBezTo>
                  <a:lnTo>
                    <a:pt x="171" y="277"/>
                  </a:lnTo>
                  <a:cubicBezTo>
                    <a:pt x="191" y="247"/>
                    <a:pt x="210" y="218"/>
                    <a:pt x="230" y="188"/>
                  </a:cubicBezTo>
                  <a:lnTo>
                    <a:pt x="230" y="188"/>
                  </a:lnTo>
                  <a:cubicBezTo>
                    <a:pt x="249" y="160"/>
                    <a:pt x="267" y="131"/>
                    <a:pt x="288" y="104"/>
                  </a:cubicBezTo>
                  <a:lnTo>
                    <a:pt x="288" y="104"/>
                  </a:lnTo>
                  <a:cubicBezTo>
                    <a:pt x="307" y="79"/>
                    <a:pt x="327" y="54"/>
                    <a:pt x="349" y="31"/>
                  </a:cubicBezTo>
                  <a:lnTo>
                    <a:pt x="349" y="31"/>
                  </a:lnTo>
                  <a:cubicBezTo>
                    <a:pt x="356" y="24"/>
                    <a:pt x="356" y="12"/>
                    <a:pt x="349" y="5"/>
                  </a:cubicBezTo>
                  <a:lnTo>
                    <a:pt x="349" y="5"/>
                  </a:lnTo>
                  <a:cubicBezTo>
                    <a:pt x="346" y="1"/>
                    <a:pt x="341" y="0"/>
                    <a:pt x="336" y="0"/>
                  </a:cubicBezTo>
                  <a:lnTo>
                    <a:pt x="336" y="0"/>
                  </a:lnTo>
                  <a:cubicBezTo>
                    <a:pt x="331" y="0"/>
                    <a:pt x="326" y="1"/>
                    <a:pt x="323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60192EC-2F15-4087-994A-C045C3DA3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938" y="3057525"/>
              <a:ext cx="153987" cy="200025"/>
            </a:xfrm>
            <a:custGeom>
              <a:avLst/>
              <a:gdLst>
                <a:gd name="T0" fmla="*/ 273 w 426"/>
                <a:gd name="T1" fmla="*/ 180 h 556"/>
                <a:gd name="T2" fmla="*/ 274 w 426"/>
                <a:gd name="T3" fmla="*/ 178 h 556"/>
                <a:gd name="T4" fmla="*/ 274 w 426"/>
                <a:gd name="T5" fmla="*/ 178 h 556"/>
                <a:gd name="T6" fmla="*/ 393 w 426"/>
                <a:gd name="T7" fmla="*/ 5 h 556"/>
                <a:gd name="T8" fmla="*/ 363 w 426"/>
                <a:gd name="T9" fmla="*/ 49 h 556"/>
                <a:gd name="T10" fmla="*/ 336 w 426"/>
                <a:gd name="T11" fmla="*/ 90 h 556"/>
                <a:gd name="T12" fmla="*/ 274 w 426"/>
                <a:gd name="T13" fmla="*/ 178 h 556"/>
                <a:gd name="T14" fmla="*/ 275 w 426"/>
                <a:gd name="T15" fmla="*/ 176 h 556"/>
                <a:gd name="T16" fmla="*/ 274 w 426"/>
                <a:gd name="T17" fmla="*/ 178 h 556"/>
                <a:gd name="T18" fmla="*/ 273 w 426"/>
                <a:gd name="T19" fmla="*/ 180 h 556"/>
                <a:gd name="T20" fmla="*/ 273 w 426"/>
                <a:gd name="T21" fmla="*/ 180 h 556"/>
                <a:gd name="T22" fmla="*/ 240 w 426"/>
                <a:gd name="T23" fmla="*/ 222 h 556"/>
                <a:gd name="T24" fmla="*/ 201 w 426"/>
                <a:gd name="T25" fmla="*/ 277 h 556"/>
                <a:gd name="T26" fmla="*/ 170 w 426"/>
                <a:gd name="T27" fmla="*/ 321 h 556"/>
                <a:gd name="T28" fmla="*/ 134 w 426"/>
                <a:gd name="T29" fmla="*/ 369 h 556"/>
                <a:gd name="T30" fmla="*/ 76 w 426"/>
                <a:gd name="T31" fmla="*/ 441 h 556"/>
                <a:gd name="T32" fmla="*/ 45 w 426"/>
                <a:gd name="T33" fmla="*/ 480 h 556"/>
                <a:gd name="T34" fmla="*/ 7 w 426"/>
                <a:gd name="T35" fmla="*/ 521 h 556"/>
                <a:gd name="T36" fmla="*/ 7 w 426"/>
                <a:gd name="T37" fmla="*/ 548 h 556"/>
                <a:gd name="T38" fmla="*/ 33 w 426"/>
                <a:gd name="T39" fmla="*/ 548 h 556"/>
                <a:gd name="T40" fmla="*/ 71 w 426"/>
                <a:gd name="T41" fmla="*/ 506 h 556"/>
                <a:gd name="T42" fmla="*/ 105 w 426"/>
                <a:gd name="T43" fmla="*/ 464 h 556"/>
                <a:gd name="T44" fmla="*/ 166 w 426"/>
                <a:gd name="T45" fmla="*/ 388 h 556"/>
                <a:gd name="T46" fmla="*/ 198 w 426"/>
                <a:gd name="T47" fmla="*/ 345 h 556"/>
                <a:gd name="T48" fmla="*/ 228 w 426"/>
                <a:gd name="T49" fmla="*/ 302 h 556"/>
                <a:gd name="T50" fmla="*/ 288 w 426"/>
                <a:gd name="T51" fmla="*/ 220 h 556"/>
                <a:gd name="T52" fmla="*/ 323 w 426"/>
                <a:gd name="T53" fmla="*/ 174 h 556"/>
                <a:gd name="T54" fmla="*/ 357 w 426"/>
                <a:gd name="T55" fmla="*/ 126 h 556"/>
                <a:gd name="T56" fmla="*/ 388 w 426"/>
                <a:gd name="T57" fmla="*/ 78 h 556"/>
                <a:gd name="T58" fmla="*/ 416 w 426"/>
                <a:gd name="T59" fmla="*/ 36 h 556"/>
                <a:gd name="T60" fmla="*/ 419 w 426"/>
                <a:gd name="T61" fmla="*/ 32 h 556"/>
                <a:gd name="T62" fmla="*/ 425 w 426"/>
                <a:gd name="T63" fmla="*/ 19 h 556"/>
                <a:gd name="T64" fmla="*/ 419 w 426"/>
                <a:gd name="T65" fmla="*/ 5 h 556"/>
                <a:gd name="T66" fmla="*/ 405 w 426"/>
                <a:gd name="T67" fmla="*/ 0 h 556"/>
                <a:gd name="T68" fmla="*/ 393 w 426"/>
                <a:gd name="T69" fmla="*/ 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6" h="556">
                  <a:moveTo>
                    <a:pt x="273" y="180"/>
                  </a:moveTo>
                  <a:lnTo>
                    <a:pt x="273" y="180"/>
                  </a:lnTo>
                  <a:cubicBezTo>
                    <a:pt x="273" y="179"/>
                    <a:pt x="274" y="179"/>
                    <a:pt x="274" y="178"/>
                  </a:cubicBezTo>
                  <a:lnTo>
                    <a:pt x="274" y="178"/>
                  </a:lnTo>
                  <a:lnTo>
                    <a:pt x="274" y="178"/>
                  </a:lnTo>
                  <a:lnTo>
                    <a:pt x="274" y="178"/>
                  </a:lnTo>
                  <a:cubicBezTo>
                    <a:pt x="274" y="178"/>
                    <a:pt x="274" y="179"/>
                    <a:pt x="273" y="180"/>
                  </a:cubicBezTo>
                  <a:close/>
                  <a:moveTo>
                    <a:pt x="393" y="5"/>
                  </a:moveTo>
                  <a:lnTo>
                    <a:pt x="393" y="5"/>
                  </a:lnTo>
                  <a:cubicBezTo>
                    <a:pt x="381" y="19"/>
                    <a:pt x="372" y="34"/>
                    <a:pt x="363" y="49"/>
                  </a:cubicBezTo>
                  <a:lnTo>
                    <a:pt x="363" y="49"/>
                  </a:lnTo>
                  <a:cubicBezTo>
                    <a:pt x="354" y="63"/>
                    <a:pt x="345" y="76"/>
                    <a:pt x="336" y="90"/>
                  </a:cubicBezTo>
                  <a:lnTo>
                    <a:pt x="336" y="90"/>
                  </a:lnTo>
                  <a:cubicBezTo>
                    <a:pt x="317" y="120"/>
                    <a:pt x="295" y="149"/>
                    <a:pt x="274" y="178"/>
                  </a:cubicBezTo>
                  <a:lnTo>
                    <a:pt x="274" y="178"/>
                  </a:lnTo>
                  <a:cubicBezTo>
                    <a:pt x="275" y="177"/>
                    <a:pt x="275" y="177"/>
                    <a:pt x="275" y="176"/>
                  </a:cubicBezTo>
                  <a:lnTo>
                    <a:pt x="275" y="176"/>
                  </a:lnTo>
                  <a:cubicBezTo>
                    <a:pt x="275" y="177"/>
                    <a:pt x="274" y="178"/>
                    <a:pt x="274" y="178"/>
                  </a:cubicBezTo>
                  <a:lnTo>
                    <a:pt x="274" y="178"/>
                  </a:lnTo>
                  <a:cubicBezTo>
                    <a:pt x="273" y="179"/>
                    <a:pt x="273" y="180"/>
                    <a:pt x="273" y="180"/>
                  </a:cubicBezTo>
                  <a:lnTo>
                    <a:pt x="273" y="180"/>
                  </a:lnTo>
                  <a:lnTo>
                    <a:pt x="273" y="180"/>
                  </a:lnTo>
                  <a:lnTo>
                    <a:pt x="273" y="180"/>
                  </a:lnTo>
                  <a:cubicBezTo>
                    <a:pt x="262" y="194"/>
                    <a:pt x="251" y="208"/>
                    <a:pt x="240" y="222"/>
                  </a:cubicBezTo>
                  <a:lnTo>
                    <a:pt x="240" y="222"/>
                  </a:lnTo>
                  <a:cubicBezTo>
                    <a:pt x="227" y="240"/>
                    <a:pt x="214" y="258"/>
                    <a:pt x="201" y="277"/>
                  </a:cubicBezTo>
                  <a:lnTo>
                    <a:pt x="201" y="277"/>
                  </a:lnTo>
                  <a:cubicBezTo>
                    <a:pt x="190" y="291"/>
                    <a:pt x="180" y="306"/>
                    <a:pt x="170" y="321"/>
                  </a:cubicBezTo>
                  <a:lnTo>
                    <a:pt x="170" y="321"/>
                  </a:lnTo>
                  <a:cubicBezTo>
                    <a:pt x="158" y="337"/>
                    <a:pt x="146" y="353"/>
                    <a:pt x="134" y="369"/>
                  </a:cubicBezTo>
                  <a:lnTo>
                    <a:pt x="134" y="369"/>
                  </a:lnTo>
                  <a:cubicBezTo>
                    <a:pt x="115" y="393"/>
                    <a:pt x="96" y="418"/>
                    <a:pt x="76" y="441"/>
                  </a:cubicBezTo>
                  <a:lnTo>
                    <a:pt x="76" y="441"/>
                  </a:lnTo>
                  <a:cubicBezTo>
                    <a:pt x="66" y="454"/>
                    <a:pt x="56" y="467"/>
                    <a:pt x="45" y="480"/>
                  </a:cubicBezTo>
                  <a:lnTo>
                    <a:pt x="45" y="480"/>
                  </a:lnTo>
                  <a:cubicBezTo>
                    <a:pt x="32" y="494"/>
                    <a:pt x="20" y="508"/>
                    <a:pt x="7" y="521"/>
                  </a:cubicBezTo>
                  <a:lnTo>
                    <a:pt x="7" y="521"/>
                  </a:lnTo>
                  <a:cubicBezTo>
                    <a:pt x="0" y="529"/>
                    <a:pt x="0" y="540"/>
                    <a:pt x="7" y="548"/>
                  </a:cubicBezTo>
                  <a:lnTo>
                    <a:pt x="7" y="548"/>
                  </a:lnTo>
                  <a:cubicBezTo>
                    <a:pt x="14" y="555"/>
                    <a:pt x="27" y="555"/>
                    <a:pt x="33" y="548"/>
                  </a:cubicBezTo>
                  <a:lnTo>
                    <a:pt x="33" y="548"/>
                  </a:lnTo>
                  <a:cubicBezTo>
                    <a:pt x="46" y="534"/>
                    <a:pt x="59" y="520"/>
                    <a:pt x="71" y="506"/>
                  </a:cubicBezTo>
                  <a:lnTo>
                    <a:pt x="71" y="506"/>
                  </a:lnTo>
                  <a:cubicBezTo>
                    <a:pt x="83" y="493"/>
                    <a:pt x="94" y="479"/>
                    <a:pt x="105" y="464"/>
                  </a:cubicBezTo>
                  <a:lnTo>
                    <a:pt x="105" y="464"/>
                  </a:lnTo>
                  <a:cubicBezTo>
                    <a:pt x="126" y="439"/>
                    <a:pt x="146" y="413"/>
                    <a:pt x="166" y="388"/>
                  </a:cubicBezTo>
                  <a:lnTo>
                    <a:pt x="166" y="388"/>
                  </a:lnTo>
                  <a:cubicBezTo>
                    <a:pt x="177" y="373"/>
                    <a:pt x="188" y="359"/>
                    <a:pt x="198" y="345"/>
                  </a:cubicBezTo>
                  <a:lnTo>
                    <a:pt x="198" y="345"/>
                  </a:lnTo>
                  <a:cubicBezTo>
                    <a:pt x="209" y="331"/>
                    <a:pt x="218" y="317"/>
                    <a:pt x="228" y="302"/>
                  </a:cubicBezTo>
                  <a:lnTo>
                    <a:pt x="228" y="302"/>
                  </a:lnTo>
                  <a:cubicBezTo>
                    <a:pt x="247" y="274"/>
                    <a:pt x="267" y="247"/>
                    <a:pt x="288" y="220"/>
                  </a:cubicBezTo>
                  <a:lnTo>
                    <a:pt x="288" y="220"/>
                  </a:lnTo>
                  <a:cubicBezTo>
                    <a:pt x="300" y="205"/>
                    <a:pt x="312" y="190"/>
                    <a:pt x="323" y="174"/>
                  </a:cubicBezTo>
                  <a:lnTo>
                    <a:pt x="323" y="174"/>
                  </a:lnTo>
                  <a:cubicBezTo>
                    <a:pt x="335" y="158"/>
                    <a:pt x="346" y="141"/>
                    <a:pt x="357" y="126"/>
                  </a:cubicBezTo>
                  <a:lnTo>
                    <a:pt x="357" y="126"/>
                  </a:lnTo>
                  <a:cubicBezTo>
                    <a:pt x="368" y="110"/>
                    <a:pt x="378" y="95"/>
                    <a:pt x="388" y="78"/>
                  </a:cubicBezTo>
                  <a:lnTo>
                    <a:pt x="388" y="78"/>
                  </a:lnTo>
                  <a:cubicBezTo>
                    <a:pt x="397" y="64"/>
                    <a:pt x="406" y="50"/>
                    <a:pt x="416" y="36"/>
                  </a:cubicBezTo>
                  <a:lnTo>
                    <a:pt x="416" y="36"/>
                  </a:lnTo>
                  <a:cubicBezTo>
                    <a:pt x="417" y="35"/>
                    <a:pt x="418" y="34"/>
                    <a:pt x="419" y="32"/>
                  </a:cubicBezTo>
                  <a:lnTo>
                    <a:pt x="419" y="32"/>
                  </a:lnTo>
                  <a:cubicBezTo>
                    <a:pt x="423" y="28"/>
                    <a:pt x="425" y="24"/>
                    <a:pt x="425" y="19"/>
                  </a:cubicBezTo>
                  <a:lnTo>
                    <a:pt x="425" y="19"/>
                  </a:lnTo>
                  <a:cubicBezTo>
                    <a:pt x="425" y="14"/>
                    <a:pt x="423" y="9"/>
                    <a:pt x="419" y="5"/>
                  </a:cubicBezTo>
                  <a:lnTo>
                    <a:pt x="419" y="5"/>
                  </a:lnTo>
                  <a:cubicBezTo>
                    <a:pt x="416" y="2"/>
                    <a:pt x="411" y="0"/>
                    <a:pt x="405" y="0"/>
                  </a:cubicBezTo>
                  <a:lnTo>
                    <a:pt x="405" y="0"/>
                  </a:lnTo>
                  <a:cubicBezTo>
                    <a:pt x="401" y="0"/>
                    <a:pt x="396" y="2"/>
                    <a:pt x="39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8188CC3-663C-428F-94D1-FE8366760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75" y="3071813"/>
              <a:ext cx="179388" cy="228600"/>
            </a:xfrm>
            <a:custGeom>
              <a:avLst/>
              <a:gdLst>
                <a:gd name="T0" fmla="*/ 70 w 500"/>
                <a:gd name="T1" fmla="*/ 575 h 634"/>
                <a:gd name="T2" fmla="*/ 68 w 500"/>
                <a:gd name="T3" fmla="*/ 577 h 634"/>
                <a:gd name="T4" fmla="*/ 71 w 500"/>
                <a:gd name="T5" fmla="*/ 573 h 634"/>
                <a:gd name="T6" fmla="*/ 70 w 500"/>
                <a:gd name="T7" fmla="*/ 574 h 634"/>
                <a:gd name="T8" fmla="*/ 71 w 500"/>
                <a:gd name="T9" fmla="*/ 573 h 634"/>
                <a:gd name="T10" fmla="*/ 475 w 500"/>
                <a:gd name="T11" fmla="*/ 1 h 634"/>
                <a:gd name="T12" fmla="*/ 464 w 500"/>
                <a:gd name="T13" fmla="*/ 10 h 634"/>
                <a:gd name="T14" fmla="*/ 440 w 500"/>
                <a:gd name="T15" fmla="*/ 46 h 634"/>
                <a:gd name="T16" fmla="*/ 413 w 500"/>
                <a:gd name="T17" fmla="*/ 85 h 634"/>
                <a:gd name="T18" fmla="*/ 413 w 500"/>
                <a:gd name="T19" fmla="*/ 85 h 634"/>
                <a:gd name="T20" fmla="*/ 323 w 500"/>
                <a:gd name="T21" fmla="*/ 194 h 634"/>
                <a:gd name="T22" fmla="*/ 281 w 500"/>
                <a:gd name="T23" fmla="*/ 255 h 634"/>
                <a:gd name="T24" fmla="*/ 239 w 500"/>
                <a:gd name="T25" fmla="*/ 313 h 634"/>
                <a:gd name="T26" fmla="*/ 214 w 500"/>
                <a:gd name="T27" fmla="*/ 343 h 634"/>
                <a:gd name="T28" fmla="*/ 185 w 500"/>
                <a:gd name="T29" fmla="*/ 378 h 634"/>
                <a:gd name="T30" fmla="*/ 123 w 500"/>
                <a:gd name="T31" fmla="*/ 452 h 634"/>
                <a:gd name="T32" fmla="*/ 67 w 500"/>
                <a:gd name="T33" fmla="*/ 520 h 634"/>
                <a:gd name="T34" fmla="*/ 35 w 500"/>
                <a:gd name="T35" fmla="*/ 559 h 634"/>
                <a:gd name="T36" fmla="*/ 6 w 500"/>
                <a:gd name="T37" fmla="*/ 602 h 634"/>
                <a:gd name="T38" fmla="*/ 12 w 500"/>
                <a:gd name="T39" fmla="*/ 628 h 634"/>
                <a:gd name="T40" fmla="*/ 37 w 500"/>
                <a:gd name="T41" fmla="*/ 621 h 634"/>
                <a:gd name="T42" fmla="*/ 70 w 500"/>
                <a:gd name="T43" fmla="*/ 574 h 634"/>
                <a:gd name="T44" fmla="*/ 218 w 500"/>
                <a:gd name="T45" fmla="*/ 397 h 634"/>
                <a:gd name="T46" fmla="*/ 292 w 500"/>
                <a:gd name="T47" fmla="*/ 304 h 634"/>
                <a:gd name="T48" fmla="*/ 361 w 500"/>
                <a:gd name="T49" fmla="*/ 205 h 634"/>
                <a:gd name="T50" fmla="*/ 397 w 500"/>
                <a:gd name="T51" fmla="*/ 161 h 634"/>
                <a:gd name="T52" fmla="*/ 435 w 500"/>
                <a:gd name="T53" fmla="*/ 116 h 634"/>
                <a:gd name="T54" fmla="*/ 468 w 500"/>
                <a:gd name="T55" fmla="*/ 70 h 634"/>
                <a:gd name="T56" fmla="*/ 496 w 500"/>
                <a:gd name="T57" fmla="*/ 29 h 634"/>
                <a:gd name="T58" fmla="*/ 498 w 500"/>
                <a:gd name="T59" fmla="*/ 15 h 634"/>
                <a:gd name="T60" fmla="*/ 489 w 500"/>
                <a:gd name="T61" fmla="*/ 3 h 634"/>
                <a:gd name="T62" fmla="*/ 479 w 500"/>
                <a:gd name="T6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0" h="634">
                  <a:moveTo>
                    <a:pt x="70" y="575"/>
                  </a:moveTo>
                  <a:lnTo>
                    <a:pt x="70" y="575"/>
                  </a:lnTo>
                  <a:cubicBezTo>
                    <a:pt x="69" y="575"/>
                    <a:pt x="68" y="576"/>
                    <a:pt x="68" y="577"/>
                  </a:cubicBezTo>
                  <a:lnTo>
                    <a:pt x="68" y="577"/>
                  </a:lnTo>
                  <a:cubicBezTo>
                    <a:pt x="68" y="576"/>
                    <a:pt x="69" y="575"/>
                    <a:pt x="70" y="575"/>
                  </a:cubicBezTo>
                  <a:close/>
                  <a:moveTo>
                    <a:pt x="71" y="573"/>
                  </a:moveTo>
                  <a:lnTo>
                    <a:pt x="71" y="573"/>
                  </a:lnTo>
                  <a:cubicBezTo>
                    <a:pt x="70" y="573"/>
                    <a:pt x="70" y="574"/>
                    <a:pt x="70" y="574"/>
                  </a:cubicBezTo>
                  <a:lnTo>
                    <a:pt x="70" y="574"/>
                  </a:lnTo>
                  <a:cubicBezTo>
                    <a:pt x="70" y="574"/>
                    <a:pt x="70" y="573"/>
                    <a:pt x="71" y="573"/>
                  </a:cubicBezTo>
                  <a:close/>
                  <a:moveTo>
                    <a:pt x="475" y="1"/>
                  </a:moveTo>
                  <a:lnTo>
                    <a:pt x="475" y="1"/>
                  </a:lnTo>
                  <a:cubicBezTo>
                    <a:pt x="469" y="3"/>
                    <a:pt x="467" y="6"/>
                    <a:pt x="464" y="10"/>
                  </a:cubicBezTo>
                  <a:lnTo>
                    <a:pt x="464" y="10"/>
                  </a:lnTo>
                  <a:cubicBezTo>
                    <a:pt x="455" y="22"/>
                    <a:pt x="448" y="34"/>
                    <a:pt x="440" y="46"/>
                  </a:cubicBezTo>
                  <a:lnTo>
                    <a:pt x="440" y="46"/>
                  </a:lnTo>
                  <a:cubicBezTo>
                    <a:pt x="431" y="60"/>
                    <a:pt x="422" y="73"/>
                    <a:pt x="413" y="85"/>
                  </a:cubicBezTo>
                  <a:lnTo>
                    <a:pt x="413" y="85"/>
                  </a:lnTo>
                  <a:lnTo>
                    <a:pt x="413" y="85"/>
                  </a:lnTo>
                  <a:lnTo>
                    <a:pt x="413" y="85"/>
                  </a:lnTo>
                  <a:cubicBezTo>
                    <a:pt x="384" y="121"/>
                    <a:pt x="351" y="156"/>
                    <a:pt x="323" y="194"/>
                  </a:cubicBezTo>
                  <a:lnTo>
                    <a:pt x="323" y="194"/>
                  </a:lnTo>
                  <a:cubicBezTo>
                    <a:pt x="309" y="214"/>
                    <a:pt x="295" y="235"/>
                    <a:pt x="281" y="255"/>
                  </a:cubicBezTo>
                  <a:lnTo>
                    <a:pt x="281" y="255"/>
                  </a:lnTo>
                  <a:cubicBezTo>
                    <a:pt x="267" y="275"/>
                    <a:pt x="253" y="294"/>
                    <a:pt x="239" y="313"/>
                  </a:cubicBezTo>
                  <a:lnTo>
                    <a:pt x="239" y="313"/>
                  </a:lnTo>
                  <a:cubicBezTo>
                    <a:pt x="231" y="323"/>
                    <a:pt x="223" y="333"/>
                    <a:pt x="214" y="343"/>
                  </a:cubicBezTo>
                  <a:lnTo>
                    <a:pt x="214" y="343"/>
                  </a:lnTo>
                  <a:cubicBezTo>
                    <a:pt x="205" y="355"/>
                    <a:pt x="195" y="366"/>
                    <a:pt x="185" y="378"/>
                  </a:cubicBezTo>
                  <a:lnTo>
                    <a:pt x="185" y="378"/>
                  </a:lnTo>
                  <a:cubicBezTo>
                    <a:pt x="164" y="402"/>
                    <a:pt x="143" y="427"/>
                    <a:pt x="123" y="452"/>
                  </a:cubicBezTo>
                  <a:lnTo>
                    <a:pt x="123" y="452"/>
                  </a:lnTo>
                  <a:cubicBezTo>
                    <a:pt x="104" y="474"/>
                    <a:pt x="85" y="497"/>
                    <a:pt x="67" y="520"/>
                  </a:cubicBezTo>
                  <a:lnTo>
                    <a:pt x="67" y="520"/>
                  </a:lnTo>
                  <a:cubicBezTo>
                    <a:pt x="56" y="533"/>
                    <a:pt x="45" y="545"/>
                    <a:pt x="35" y="559"/>
                  </a:cubicBezTo>
                  <a:lnTo>
                    <a:pt x="35" y="559"/>
                  </a:lnTo>
                  <a:cubicBezTo>
                    <a:pt x="25" y="573"/>
                    <a:pt x="15" y="587"/>
                    <a:pt x="6" y="602"/>
                  </a:cubicBezTo>
                  <a:lnTo>
                    <a:pt x="6" y="602"/>
                  </a:lnTo>
                  <a:cubicBezTo>
                    <a:pt x="0" y="611"/>
                    <a:pt x="4" y="622"/>
                    <a:pt x="12" y="628"/>
                  </a:cubicBezTo>
                  <a:lnTo>
                    <a:pt x="12" y="628"/>
                  </a:lnTo>
                  <a:cubicBezTo>
                    <a:pt x="21" y="633"/>
                    <a:pt x="32" y="630"/>
                    <a:pt x="37" y="621"/>
                  </a:cubicBezTo>
                  <a:lnTo>
                    <a:pt x="37" y="621"/>
                  </a:lnTo>
                  <a:cubicBezTo>
                    <a:pt x="48" y="605"/>
                    <a:pt x="58" y="590"/>
                    <a:pt x="70" y="574"/>
                  </a:cubicBezTo>
                  <a:lnTo>
                    <a:pt x="70" y="574"/>
                  </a:lnTo>
                  <a:cubicBezTo>
                    <a:pt x="118" y="514"/>
                    <a:pt x="168" y="456"/>
                    <a:pt x="218" y="397"/>
                  </a:cubicBezTo>
                  <a:lnTo>
                    <a:pt x="218" y="397"/>
                  </a:lnTo>
                  <a:cubicBezTo>
                    <a:pt x="243" y="367"/>
                    <a:pt x="269" y="336"/>
                    <a:pt x="292" y="304"/>
                  </a:cubicBezTo>
                  <a:lnTo>
                    <a:pt x="292" y="304"/>
                  </a:lnTo>
                  <a:cubicBezTo>
                    <a:pt x="315" y="271"/>
                    <a:pt x="337" y="238"/>
                    <a:pt x="361" y="205"/>
                  </a:cubicBezTo>
                  <a:lnTo>
                    <a:pt x="361" y="205"/>
                  </a:lnTo>
                  <a:cubicBezTo>
                    <a:pt x="373" y="190"/>
                    <a:pt x="385" y="175"/>
                    <a:pt x="397" y="161"/>
                  </a:cubicBezTo>
                  <a:lnTo>
                    <a:pt x="397" y="161"/>
                  </a:lnTo>
                  <a:cubicBezTo>
                    <a:pt x="410" y="146"/>
                    <a:pt x="423" y="131"/>
                    <a:pt x="435" y="116"/>
                  </a:cubicBezTo>
                  <a:lnTo>
                    <a:pt x="435" y="116"/>
                  </a:lnTo>
                  <a:cubicBezTo>
                    <a:pt x="447" y="101"/>
                    <a:pt x="458" y="86"/>
                    <a:pt x="468" y="70"/>
                  </a:cubicBezTo>
                  <a:lnTo>
                    <a:pt x="468" y="70"/>
                  </a:lnTo>
                  <a:cubicBezTo>
                    <a:pt x="477" y="57"/>
                    <a:pt x="486" y="42"/>
                    <a:pt x="496" y="29"/>
                  </a:cubicBezTo>
                  <a:lnTo>
                    <a:pt x="496" y="29"/>
                  </a:lnTo>
                  <a:cubicBezTo>
                    <a:pt x="499" y="25"/>
                    <a:pt x="499" y="19"/>
                    <a:pt x="498" y="15"/>
                  </a:cubicBezTo>
                  <a:lnTo>
                    <a:pt x="498" y="15"/>
                  </a:lnTo>
                  <a:cubicBezTo>
                    <a:pt x="496" y="10"/>
                    <a:pt x="494" y="6"/>
                    <a:pt x="489" y="3"/>
                  </a:cubicBezTo>
                  <a:lnTo>
                    <a:pt x="489" y="3"/>
                  </a:lnTo>
                  <a:cubicBezTo>
                    <a:pt x="486" y="2"/>
                    <a:pt x="483" y="0"/>
                    <a:pt x="479" y="0"/>
                  </a:cubicBezTo>
                  <a:lnTo>
                    <a:pt x="479" y="0"/>
                  </a:lnTo>
                  <a:cubicBezTo>
                    <a:pt x="478" y="0"/>
                    <a:pt x="476" y="1"/>
                    <a:pt x="47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1193D26-15A9-4A1E-9893-B03F73A08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5813" y="3084513"/>
              <a:ext cx="196850" cy="249237"/>
            </a:xfrm>
            <a:custGeom>
              <a:avLst/>
              <a:gdLst>
                <a:gd name="T0" fmla="*/ 513 w 546"/>
                <a:gd name="T1" fmla="*/ 6 h 691"/>
                <a:gd name="T2" fmla="*/ 480 w 546"/>
                <a:gd name="T3" fmla="*/ 48 h 691"/>
                <a:gd name="T4" fmla="*/ 445 w 546"/>
                <a:gd name="T5" fmla="*/ 90 h 691"/>
                <a:gd name="T6" fmla="*/ 372 w 546"/>
                <a:gd name="T7" fmla="*/ 173 h 691"/>
                <a:gd name="T8" fmla="*/ 295 w 546"/>
                <a:gd name="T9" fmla="*/ 271 h 691"/>
                <a:gd name="T10" fmla="*/ 223 w 546"/>
                <a:gd name="T11" fmla="*/ 366 h 691"/>
                <a:gd name="T12" fmla="*/ 197 w 546"/>
                <a:gd name="T13" fmla="*/ 401 h 691"/>
                <a:gd name="T14" fmla="*/ 156 w 546"/>
                <a:gd name="T15" fmla="*/ 454 h 691"/>
                <a:gd name="T16" fmla="*/ 128 w 546"/>
                <a:gd name="T17" fmla="*/ 489 h 691"/>
                <a:gd name="T18" fmla="*/ 102 w 546"/>
                <a:gd name="T19" fmla="*/ 525 h 691"/>
                <a:gd name="T20" fmla="*/ 58 w 546"/>
                <a:gd name="T21" fmla="*/ 587 h 691"/>
                <a:gd name="T22" fmla="*/ 36 w 546"/>
                <a:gd name="T23" fmla="*/ 617 h 691"/>
                <a:gd name="T24" fmla="*/ 11 w 546"/>
                <a:gd name="T25" fmla="*/ 652 h 691"/>
                <a:gd name="T26" fmla="*/ 11 w 546"/>
                <a:gd name="T27" fmla="*/ 651 h 691"/>
                <a:gd name="T28" fmla="*/ 5 w 546"/>
                <a:gd name="T29" fmla="*/ 658 h 691"/>
                <a:gd name="T30" fmla="*/ 0 w 546"/>
                <a:gd name="T31" fmla="*/ 671 h 691"/>
                <a:gd name="T32" fmla="*/ 5 w 546"/>
                <a:gd name="T33" fmla="*/ 684 h 691"/>
                <a:gd name="T34" fmla="*/ 19 w 546"/>
                <a:gd name="T35" fmla="*/ 690 h 691"/>
                <a:gd name="T36" fmla="*/ 32 w 546"/>
                <a:gd name="T37" fmla="*/ 684 h 691"/>
                <a:gd name="T38" fmla="*/ 71 w 546"/>
                <a:gd name="T39" fmla="*/ 632 h 691"/>
                <a:gd name="T40" fmla="*/ 96 w 546"/>
                <a:gd name="T41" fmla="*/ 597 h 691"/>
                <a:gd name="T42" fmla="*/ 130 w 546"/>
                <a:gd name="T43" fmla="*/ 550 h 691"/>
                <a:gd name="T44" fmla="*/ 159 w 546"/>
                <a:gd name="T45" fmla="*/ 509 h 691"/>
                <a:gd name="T46" fmla="*/ 209 w 546"/>
                <a:gd name="T47" fmla="*/ 445 h 691"/>
                <a:gd name="T48" fmla="*/ 260 w 546"/>
                <a:gd name="T49" fmla="*/ 378 h 691"/>
                <a:gd name="T50" fmla="*/ 363 w 546"/>
                <a:gd name="T51" fmla="*/ 243 h 691"/>
                <a:gd name="T52" fmla="*/ 409 w 546"/>
                <a:gd name="T53" fmla="*/ 187 h 691"/>
                <a:gd name="T54" fmla="*/ 456 w 546"/>
                <a:gd name="T55" fmla="*/ 133 h 691"/>
                <a:gd name="T56" fmla="*/ 498 w 546"/>
                <a:gd name="T57" fmla="*/ 84 h 691"/>
                <a:gd name="T58" fmla="*/ 539 w 546"/>
                <a:gd name="T59" fmla="*/ 32 h 691"/>
                <a:gd name="T60" fmla="*/ 545 w 546"/>
                <a:gd name="T61" fmla="*/ 19 h 691"/>
                <a:gd name="T62" fmla="*/ 539 w 546"/>
                <a:gd name="T63" fmla="*/ 6 h 691"/>
                <a:gd name="T64" fmla="*/ 526 w 546"/>
                <a:gd name="T65" fmla="*/ 0 h 691"/>
                <a:gd name="T66" fmla="*/ 513 w 546"/>
                <a:gd name="T67" fmla="*/ 6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6" h="691">
                  <a:moveTo>
                    <a:pt x="513" y="6"/>
                  </a:moveTo>
                  <a:lnTo>
                    <a:pt x="513" y="6"/>
                  </a:lnTo>
                  <a:cubicBezTo>
                    <a:pt x="502" y="20"/>
                    <a:pt x="492" y="34"/>
                    <a:pt x="480" y="48"/>
                  </a:cubicBezTo>
                  <a:lnTo>
                    <a:pt x="480" y="48"/>
                  </a:lnTo>
                  <a:cubicBezTo>
                    <a:pt x="468" y="62"/>
                    <a:pt x="457" y="76"/>
                    <a:pt x="445" y="90"/>
                  </a:cubicBezTo>
                  <a:lnTo>
                    <a:pt x="445" y="90"/>
                  </a:lnTo>
                  <a:cubicBezTo>
                    <a:pt x="421" y="118"/>
                    <a:pt x="396" y="145"/>
                    <a:pt x="372" y="173"/>
                  </a:cubicBezTo>
                  <a:lnTo>
                    <a:pt x="372" y="173"/>
                  </a:lnTo>
                  <a:cubicBezTo>
                    <a:pt x="345" y="205"/>
                    <a:pt x="320" y="238"/>
                    <a:pt x="295" y="271"/>
                  </a:cubicBezTo>
                  <a:lnTo>
                    <a:pt x="295" y="271"/>
                  </a:lnTo>
                  <a:cubicBezTo>
                    <a:pt x="271" y="302"/>
                    <a:pt x="247" y="334"/>
                    <a:pt x="223" y="366"/>
                  </a:cubicBezTo>
                  <a:lnTo>
                    <a:pt x="223" y="366"/>
                  </a:lnTo>
                  <a:cubicBezTo>
                    <a:pt x="214" y="377"/>
                    <a:pt x="205" y="389"/>
                    <a:pt x="197" y="401"/>
                  </a:cubicBezTo>
                  <a:lnTo>
                    <a:pt x="197" y="401"/>
                  </a:lnTo>
                  <a:cubicBezTo>
                    <a:pt x="183" y="419"/>
                    <a:pt x="169" y="436"/>
                    <a:pt x="156" y="454"/>
                  </a:cubicBezTo>
                  <a:lnTo>
                    <a:pt x="156" y="454"/>
                  </a:lnTo>
                  <a:cubicBezTo>
                    <a:pt x="146" y="466"/>
                    <a:pt x="137" y="477"/>
                    <a:pt x="128" y="489"/>
                  </a:cubicBezTo>
                  <a:lnTo>
                    <a:pt x="128" y="489"/>
                  </a:lnTo>
                  <a:cubicBezTo>
                    <a:pt x="119" y="501"/>
                    <a:pt x="111" y="513"/>
                    <a:pt x="102" y="525"/>
                  </a:cubicBezTo>
                  <a:lnTo>
                    <a:pt x="102" y="525"/>
                  </a:lnTo>
                  <a:cubicBezTo>
                    <a:pt x="87" y="545"/>
                    <a:pt x="73" y="566"/>
                    <a:pt x="58" y="587"/>
                  </a:cubicBezTo>
                  <a:lnTo>
                    <a:pt x="58" y="587"/>
                  </a:lnTo>
                  <a:cubicBezTo>
                    <a:pt x="51" y="597"/>
                    <a:pt x="43" y="607"/>
                    <a:pt x="36" y="617"/>
                  </a:cubicBezTo>
                  <a:lnTo>
                    <a:pt x="36" y="617"/>
                  </a:lnTo>
                  <a:cubicBezTo>
                    <a:pt x="28" y="628"/>
                    <a:pt x="19" y="640"/>
                    <a:pt x="11" y="652"/>
                  </a:cubicBezTo>
                  <a:lnTo>
                    <a:pt x="11" y="652"/>
                  </a:lnTo>
                  <a:cubicBezTo>
                    <a:pt x="11" y="651"/>
                    <a:pt x="11" y="651"/>
                    <a:pt x="11" y="651"/>
                  </a:cubicBezTo>
                  <a:lnTo>
                    <a:pt x="11" y="651"/>
                  </a:lnTo>
                  <a:cubicBezTo>
                    <a:pt x="9" y="653"/>
                    <a:pt x="7" y="656"/>
                    <a:pt x="5" y="658"/>
                  </a:cubicBezTo>
                  <a:lnTo>
                    <a:pt x="5" y="658"/>
                  </a:lnTo>
                  <a:cubicBezTo>
                    <a:pt x="2" y="662"/>
                    <a:pt x="0" y="666"/>
                    <a:pt x="0" y="671"/>
                  </a:cubicBezTo>
                  <a:lnTo>
                    <a:pt x="0" y="671"/>
                  </a:lnTo>
                  <a:cubicBezTo>
                    <a:pt x="0" y="677"/>
                    <a:pt x="2" y="681"/>
                    <a:pt x="5" y="684"/>
                  </a:cubicBezTo>
                  <a:lnTo>
                    <a:pt x="5" y="684"/>
                  </a:lnTo>
                  <a:cubicBezTo>
                    <a:pt x="9" y="688"/>
                    <a:pt x="13" y="690"/>
                    <a:pt x="19" y="690"/>
                  </a:cubicBezTo>
                  <a:lnTo>
                    <a:pt x="19" y="690"/>
                  </a:lnTo>
                  <a:cubicBezTo>
                    <a:pt x="23" y="690"/>
                    <a:pt x="29" y="688"/>
                    <a:pt x="32" y="684"/>
                  </a:cubicBezTo>
                  <a:lnTo>
                    <a:pt x="32" y="684"/>
                  </a:lnTo>
                  <a:cubicBezTo>
                    <a:pt x="45" y="668"/>
                    <a:pt x="58" y="650"/>
                    <a:pt x="71" y="632"/>
                  </a:cubicBezTo>
                  <a:lnTo>
                    <a:pt x="71" y="632"/>
                  </a:lnTo>
                  <a:cubicBezTo>
                    <a:pt x="79" y="621"/>
                    <a:pt x="88" y="609"/>
                    <a:pt x="96" y="597"/>
                  </a:cubicBezTo>
                  <a:lnTo>
                    <a:pt x="96" y="597"/>
                  </a:lnTo>
                  <a:cubicBezTo>
                    <a:pt x="108" y="581"/>
                    <a:pt x="119" y="566"/>
                    <a:pt x="130" y="550"/>
                  </a:cubicBezTo>
                  <a:lnTo>
                    <a:pt x="130" y="550"/>
                  </a:lnTo>
                  <a:cubicBezTo>
                    <a:pt x="139" y="536"/>
                    <a:pt x="149" y="523"/>
                    <a:pt x="159" y="509"/>
                  </a:cubicBezTo>
                  <a:lnTo>
                    <a:pt x="159" y="509"/>
                  </a:lnTo>
                  <a:cubicBezTo>
                    <a:pt x="176" y="488"/>
                    <a:pt x="193" y="467"/>
                    <a:pt x="209" y="445"/>
                  </a:cubicBezTo>
                  <a:lnTo>
                    <a:pt x="209" y="445"/>
                  </a:lnTo>
                  <a:cubicBezTo>
                    <a:pt x="226" y="423"/>
                    <a:pt x="243" y="401"/>
                    <a:pt x="260" y="378"/>
                  </a:cubicBezTo>
                  <a:lnTo>
                    <a:pt x="260" y="378"/>
                  </a:lnTo>
                  <a:cubicBezTo>
                    <a:pt x="294" y="333"/>
                    <a:pt x="328" y="288"/>
                    <a:pt x="363" y="243"/>
                  </a:cubicBezTo>
                  <a:lnTo>
                    <a:pt x="363" y="243"/>
                  </a:lnTo>
                  <a:lnTo>
                    <a:pt x="363" y="243"/>
                  </a:lnTo>
                  <a:cubicBezTo>
                    <a:pt x="378" y="224"/>
                    <a:pt x="393" y="205"/>
                    <a:pt x="409" y="187"/>
                  </a:cubicBezTo>
                  <a:lnTo>
                    <a:pt x="409" y="187"/>
                  </a:lnTo>
                  <a:cubicBezTo>
                    <a:pt x="425" y="169"/>
                    <a:pt x="441" y="151"/>
                    <a:pt x="456" y="133"/>
                  </a:cubicBezTo>
                  <a:lnTo>
                    <a:pt x="456" y="133"/>
                  </a:lnTo>
                  <a:cubicBezTo>
                    <a:pt x="470" y="117"/>
                    <a:pt x="484" y="101"/>
                    <a:pt x="498" y="84"/>
                  </a:cubicBezTo>
                  <a:lnTo>
                    <a:pt x="498" y="84"/>
                  </a:lnTo>
                  <a:cubicBezTo>
                    <a:pt x="512" y="68"/>
                    <a:pt x="526" y="50"/>
                    <a:pt x="539" y="32"/>
                  </a:cubicBezTo>
                  <a:lnTo>
                    <a:pt x="539" y="32"/>
                  </a:lnTo>
                  <a:cubicBezTo>
                    <a:pt x="543" y="29"/>
                    <a:pt x="545" y="25"/>
                    <a:pt x="545" y="19"/>
                  </a:cubicBezTo>
                  <a:lnTo>
                    <a:pt x="545" y="19"/>
                  </a:lnTo>
                  <a:cubicBezTo>
                    <a:pt x="545" y="15"/>
                    <a:pt x="543" y="10"/>
                    <a:pt x="539" y="6"/>
                  </a:cubicBezTo>
                  <a:lnTo>
                    <a:pt x="539" y="6"/>
                  </a:lnTo>
                  <a:cubicBezTo>
                    <a:pt x="536" y="3"/>
                    <a:pt x="531" y="0"/>
                    <a:pt x="526" y="0"/>
                  </a:cubicBezTo>
                  <a:lnTo>
                    <a:pt x="526" y="0"/>
                  </a:lnTo>
                  <a:cubicBezTo>
                    <a:pt x="522" y="0"/>
                    <a:pt x="516" y="3"/>
                    <a:pt x="513" y="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EB2992D8-768F-41EA-ADCC-E175E69A1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6288" y="3106738"/>
              <a:ext cx="241300" cy="277812"/>
            </a:xfrm>
            <a:custGeom>
              <a:avLst/>
              <a:gdLst>
                <a:gd name="T0" fmla="*/ 636 w 670"/>
                <a:gd name="T1" fmla="*/ 5 h 773"/>
                <a:gd name="T2" fmla="*/ 605 w 670"/>
                <a:gd name="T3" fmla="*/ 40 h 773"/>
                <a:gd name="T4" fmla="*/ 567 w 670"/>
                <a:gd name="T5" fmla="*/ 80 h 773"/>
                <a:gd name="T6" fmla="*/ 494 w 670"/>
                <a:gd name="T7" fmla="*/ 164 h 773"/>
                <a:gd name="T8" fmla="*/ 452 w 670"/>
                <a:gd name="T9" fmla="*/ 209 h 773"/>
                <a:gd name="T10" fmla="*/ 410 w 670"/>
                <a:gd name="T11" fmla="*/ 254 h 773"/>
                <a:gd name="T12" fmla="*/ 371 w 670"/>
                <a:gd name="T13" fmla="*/ 300 h 773"/>
                <a:gd name="T14" fmla="*/ 335 w 670"/>
                <a:gd name="T15" fmla="*/ 346 h 773"/>
                <a:gd name="T16" fmla="*/ 328 w 670"/>
                <a:gd name="T17" fmla="*/ 355 h 773"/>
                <a:gd name="T18" fmla="*/ 325 w 670"/>
                <a:gd name="T19" fmla="*/ 358 h 773"/>
                <a:gd name="T20" fmla="*/ 305 w 670"/>
                <a:gd name="T21" fmla="*/ 384 h 773"/>
                <a:gd name="T22" fmla="*/ 238 w 670"/>
                <a:gd name="T23" fmla="*/ 468 h 773"/>
                <a:gd name="T24" fmla="*/ 161 w 670"/>
                <a:gd name="T25" fmla="*/ 556 h 773"/>
                <a:gd name="T26" fmla="*/ 88 w 670"/>
                <a:gd name="T27" fmla="*/ 641 h 773"/>
                <a:gd name="T28" fmla="*/ 6 w 670"/>
                <a:gd name="T29" fmla="*/ 739 h 773"/>
                <a:gd name="T30" fmla="*/ 0 w 670"/>
                <a:gd name="T31" fmla="*/ 752 h 773"/>
                <a:gd name="T32" fmla="*/ 6 w 670"/>
                <a:gd name="T33" fmla="*/ 765 h 773"/>
                <a:gd name="T34" fmla="*/ 32 w 670"/>
                <a:gd name="T35" fmla="*/ 765 h 773"/>
                <a:gd name="T36" fmla="*/ 205 w 670"/>
                <a:gd name="T37" fmla="*/ 562 h 773"/>
                <a:gd name="T38" fmla="*/ 280 w 670"/>
                <a:gd name="T39" fmla="*/ 475 h 773"/>
                <a:gd name="T40" fmla="*/ 322 w 670"/>
                <a:gd name="T41" fmla="*/ 423 h 773"/>
                <a:gd name="T42" fmla="*/ 338 w 670"/>
                <a:gd name="T43" fmla="*/ 403 h 773"/>
                <a:gd name="T44" fmla="*/ 350 w 670"/>
                <a:gd name="T45" fmla="*/ 387 h 773"/>
                <a:gd name="T46" fmla="*/ 357 w 670"/>
                <a:gd name="T47" fmla="*/ 378 h 773"/>
                <a:gd name="T48" fmla="*/ 357 w 670"/>
                <a:gd name="T49" fmla="*/ 377 h 773"/>
                <a:gd name="T50" fmla="*/ 394 w 670"/>
                <a:gd name="T51" fmla="*/ 330 h 773"/>
                <a:gd name="T52" fmla="*/ 434 w 670"/>
                <a:gd name="T53" fmla="*/ 282 h 773"/>
                <a:gd name="T54" fmla="*/ 474 w 670"/>
                <a:gd name="T55" fmla="*/ 240 h 773"/>
                <a:gd name="T56" fmla="*/ 515 w 670"/>
                <a:gd name="T57" fmla="*/ 195 h 773"/>
                <a:gd name="T58" fmla="*/ 553 w 670"/>
                <a:gd name="T59" fmla="*/ 151 h 773"/>
                <a:gd name="T60" fmla="*/ 591 w 670"/>
                <a:gd name="T61" fmla="*/ 108 h 773"/>
                <a:gd name="T62" fmla="*/ 628 w 670"/>
                <a:gd name="T63" fmla="*/ 70 h 773"/>
                <a:gd name="T64" fmla="*/ 662 w 670"/>
                <a:gd name="T65" fmla="*/ 31 h 773"/>
                <a:gd name="T66" fmla="*/ 662 w 670"/>
                <a:gd name="T67" fmla="*/ 5 h 773"/>
                <a:gd name="T68" fmla="*/ 648 w 670"/>
                <a:gd name="T69" fmla="*/ 0 h 773"/>
                <a:gd name="T70" fmla="*/ 636 w 670"/>
                <a:gd name="T71" fmla="*/ 5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0" h="773">
                  <a:moveTo>
                    <a:pt x="636" y="5"/>
                  </a:moveTo>
                  <a:lnTo>
                    <a:pt x="636" y="5"/>
                  </a:lnTo>
                  <a:cubicBezTo>
                    <a:pt x="625" y="17"/>
                    <a:pt x="615" y="29"/>
                    <a:pt x="605" y="40"/>
                  </a:cubicBezTo>
                  <a:lnTo>
                    <a:pt x="605" y="40"/>
                  </a:lnTo>
                  <a:cubicBezTo>
                    <a:pt x="592" y="54"/>
                    <a:pt x="580" y="67"/>
                    <a:pt x="567" y="80"/>
                  </a:cubicBezTo>
                  <a:lnTo>
                    <a:pt x="567" y="80"/>
                  </a:lnTo>
                  <a:cubicBezTo>
                    <a:pt x="541" y="106"/>
                    <a:pt x="518" y="136"/>
                    <a:pt x="494" y="164"/>
                  </a:cubicBezTo>
                  <a:lnTo>
                    <a:pt x="494" y="164"/>
                  </a:lnTo>
                  <a:cubicBezTo>
                    <a:pt x="480" y="179"/>
                    <a:pt x="467" y="195"/>
                    <a:pt x="452" y="209"/>
                  </a:cubicBezTo>
                  <a:lnTo>
                    <a:pt x="452" y="209"/>
                  </a:lnTo>
                  <a:cubicBezTo>
                    <a:pt x="439" y="224"/>
                    <a:pt x="424" y="239"/>
                    <a:pt x="410" y="254"/>
                  </a:cubicBezTo>
                  <a:lnTo>
                    <a:pt x="410" y="254"/>
                  </a:lnTo>
                  <a:cubicBezTo>
                    <a:pt x="396" y="269"/>
                    <a:pt x="384" y="284"/>
                    <a:pt x="371" y="300"/>
                  </a:cubicBezTo>
                  <a:lnTo>
                    <a:pt x="371" y="300"/>
                  </a:lnTo>
                  <a:cubicBezTo>
                    <a:pt x="359" y="315"/>
                    <a:pt x="346" y="331"/>
                    <a:pt x="335" y="346"/>
                  </a:cubicBezTo>
                  <a:lnTo>
                    <a:pt x="335" y="346"/>
                  </a:lnTo>
                  <a:cubicBezTo>
                    <a:pt x="332" y="349"/>
                    <a:pt x="330" y="352"/>
                    <a:pt x="328" y="355"/>
                  </a:cubicBezTo>
                  <a:lnTo>
                    <a:pt x="328" y="355"/>
                  </a:lnTo>
                  <a:cubicBezTo>
                    <a:pt x="327" y="356"/>
                    <a:pt x="326" y="357"/>
                    <a:pt x="325" y="358"/>
                  </a:cubicBezTo>
                  <a:lnTo>
                    <a:pt x="325" y="358"/>
                  </a:lnTo>
                  <a:cubicBezTo>
                    <a:pt x="318" y="367"/>
                    <a:pt x="311" y="377"/>
                    <a:pt x="304" y="385"/>
                  </a:cubicBezTo>
                  <a:lnTo>
                    <a:pt x="305" y="384"/>
                  </a:lnTo>
                  <a:lnTo>
                    <a:pt x="305" y="384"/>
                  </a:lnTo>
                  <a:cubicBezTo>
                    <a:pt x="283" y="413"/>
                    <a:pt x="261" y="441"/>
                    <a:pt x="238" y="468"/>
                  </a:cubicBezTo>
                  <a:lnTo>
                    <a:pt x="238" y="468"/>
                  </a:lnTo>
                  <a:cubicBezTo>
                    <a:pt x="212" y="498"/>
                    <a:pt x="187" y="526"/>
                    <a:pt x="161" y="556"/>
                  </a:cubicBezTo>
                  <a:lnTo>
                    <a:pt x="161" y="556"/>
                  </a:lnTo>
                  <a:cubicBezTo>
                    <a:pt x="137" y="585"/>
                    <a:pt x="112" y="613"/>
                    <a:pt x="88" y="641"/>
                  </a:cubicBezTo>
                  <a:lnTo>
                    <a:pt x="88" y="641"/>
                  </a:lnTo>
                  <a:cubicBezTo>
                    <a:pt x="60" y="674"/>
                    <a:pt x="33" y="706"/>
                    <a:pt x="6" y="739"/>
                  </a:cubicBezTo>
                  <a:lnTo>
                    <a:pt x="6" y="739"/>
                  </a:lnTo>
                  <a:cubicBezTo>
                    <a:pt x="2" y="742"/>
                    <a:pt x="0" y="747"/>
                    <a:pt x="0" y="752"/>
                  </a:cubicBezTo>
                  <a:lnTo>
                    <a:pt x="0" y="752"/>
                  </a:lnTo>
                  <a:cubicBezTo>
                    <a:pt x="0" y="757"/>
                    <a:pt x="2" y="761"/>
                    <a:pt x="6" y="765"/>
                  </a:cubicBezTo>
                  <a:lnTo>
                    <a:pt x="6" y="765"/>
                  </a:lnTo>
                  <a:cubicBezTo>
                    <a:pt x="12" y="772"/>
                    <a:pt x="25" y="772"/>
                    <a:pt x="32" y="765"/>
                  </a:cubicBezTo>
                  <a:lnTo>
                    <a:pt x="32" y="765"/>
                  </a:lnTo>
                  <a:cubicBezTo>
                    <a:pt x="89" y="697"/>
                    <a:pt x="147" y="629"/>
                    <a:pt x="205" y="562"/>
                  </a:cubicBezTo>
                  <a:lnTo>
                    <a:pt x="205" y="562"/>
                  </a:lnTo>
                  <a:cubicBezTo>
                    <a:pt x="230" y="533"/>
                    <a:pt x="257" y="505"/>
                    <a:pt x="280" y="475"/>
                  </a:cubicBezTo>
                  <a:lnTo>
                    <a:pt x="280" y="475"/>
                  </a:lnTo>
                  <a:cubicBezTo>
                    <a:pt x="295" y="457"/>
                    <a:pt x="309" y="440"/>
                    <a:pt x="322" y="423"/>
                  </a:cubicBezTo>
                  <a:lnTo>
                    <a:pt x="322" y="423"/>
                  </a:lnTo>
                  <a:cubicBezTo>
                    <a:pt x="328" y="415"/>
                    <a:pt x="333" y="409"/>
                    <a:pt x="338" y="403"/>
                  </a:cubicBezTo>
                  <a:lnTo>
                    <a:pt x="338" y="403"/>
                  </a:lnTo>
                  <a:cubicBezTo>
                    <a:pt x="341" y="397"/>
                    <a:pt x="346" y="392"/>
                    <a:pt x="350" y="387"/>
                  </a:cubicBezTo>
                  <a:lnTo>
                    <a:pt x="350" y="387"/>
                  </a:lnTo>
                  <a:cubicBezTo>
                    <a:pt x="352" y="384"/>
                    <a:pt x="355" y="381"/>
                    <a:pt x="357" y="378"/>
                  </a:cubicBezTo>
                  <a:lnTo>
                    <a:pt x="357" y="378"/>
                  </a:lnTo>
                  <a:cubicBezTo>
                    <a:pt x="357" y="377"/>
                    <a:pt x="357" y="377"/>
                    <a:pt x="357" y="377"/>
                  </a:cubicBezTo>
                  <a:lnTo>
                    <a:pt x="357" y="377"/>
                  </a:lnTo>
                  <a:cubicBezTo>
                    <a:pt x="369" y="361"/>
                    <a:pt x="381" y="346"/>
                    <a:pt x="394" y="330"/>
                  </a:cubicBezTo>
                  <a:lnTo>
                    <a:pt x="394" y="330"/>
                  </a:lnTo>
                  <a:cubicBezTo>
                    <a:pt x="408" y="314"/>
                    <a:pt x="421" y="298"/>
                    <a:pt x="434" y="282"/>
                  </a:cubicBezTo>
                  <a:lnTo>
                    <a:pt x="434" y="282"/>
                  </a:lnTo>
                  <a:cubicBezTo>
                    <a:pt x="447" y="267"/>
                    <a:pt x="461" y="254"/>
                    <a:pt x="474" y="240"/>
                  </a:cubicBezTo>
                  <a:lnTo>
                    <a:pt x="474" y="240"/>
                  </a:lnTo>
                  <a:cubicBezTo>
                    <a:pt x="489" y="225"/>
                    <a:pt x="502" y="211"/>
                    <a:pt x="515" y="195"/>
                  </a:cubicBezTo>
                  <a:lnTo>
                    <a:pt x="515" y="195"/>
                  </a:lnTo>
                  <a:cubicBezTo>
                    <a:pt x="528" y="181"/>
                    <a:pt x="541" y="166"/>
                    <a:pt x="553" y="151"/>
                  </a:cubicBezTo>
                  <a:lnTo>
                    <a:pt x="553" y="151"/>
                  </a:lnTo>
                  <a:cubicBezTo>
                    <a:pt x="565" y="136"/>
                    <a:pt x="578" y="122"/>
                    <a:pt x="591" y="108"/>
                  </a:cubicBezTo>
                  <a:lnTo>
                    <a:pt x="591" y="108"/>
                  </a:lnTo>
                  <a:cubicBezTo>
                    <a:pt x="603" y="95"/>
                    <a:pt x="616" y="82"/>
                    <a:pt x="628" y="70"/>
                  </a:cubicBezTo>
                  <a:lnTo>
                    <a:pt x="628" y="70"/>
                  </a:lnTo>
                  <a:cubicBezTo>
                    <a:pt x="639" y="57"/>
                    <a:pt x="651" y="44"/>
                    <a:pt x="662" y="31"/>
                  </a:cubicBezTo>
                  <a:lnTo>
                    <a:pt x="662" y="31"/>
                  </a:lnTo>
                  <a:cubicBezTo>
                    <a:pt x="669" y="24"/>
                    <a:pt x="669" y="12"/>
                    <a:pt x="662" y="5"/>
                  </a:cubicBezTo>
                  <a:lnTo>
                    <a:pt x="662" y="5"/>
                  </a:lnTo>
                  <a:cubicBezTo>
                    <a:pt x="658" y="1"/>
                    <a:pt x="653" y="0"/>
                    <a:pt x="648" y="0"/>
                  </a:cubicBezTo>
                  <a:lnTo>
                    <a:pt x="648" y="0"/>
                  </a:lnTo>
                  <a:cubicBezTo>
                    <a:pt x="643" y="0"/>
                    <a:pt x="639" y="1"/>
                    <a:pt x="636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B02BA7C-4965-45C5-A930-A295B624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588" y="3132138"/>
              <a:ext cx="282575" cy="303212"/>
            </a:xfrm>
            <a:custGeom>
              <a:avLst/>
              <a:gdLst>
                <a:gd name="T0" fmla="*/ 769 w 786"/>
                <a:gd name="T1" fmla="*/ 40 h 841"/>
                <a:gd name="T2" fmla="*/ 768 w 786"/>
                <a:gd name="T3" fmla="*/ 41 h 841"/>
                <a:gd name="T4" fmla="*/ 751 w 786"/>
                <a:gd name="T5" fmla="*/ 5 h 841"/>
                <a:gd name="T6" fmla="*/ 718 w 786"/>
                <a:gd name="T7" fmla="*/ 48 h 841"/>
                <a:gd name="T8" fmla="*/ 687 w 786"/>
                <a:gd name="T9" fmla="*/ 90 h 841"/>
                <a:gd name="T10" fmla="*/ 609 w 786"/>
                <a:gd name="T11" fmla="*/ 176 h 841"/>
                <a:gd name="T12" fmla="*/ 572 w 786"/>
                <a:gd name="T13" fmla="*/ 217 h 841"/>
                <a:gd name="T14" fmla="*/ 533 w 786"/>
                <a:gd name="T15" fmla="*/ 263 h 841"/>
                <a:gd name="T16" fmla="*/ 490 w 786"/>
                <a:gd name="T17" fmla="*/ 312 h 841"/>
                <a:gd name="T18" fmla="*/ 451 w 786"/>
                <a:gd name="T19" fmla="*/ 353 h 841"/>
                <a:gd name="T20" fmla="*/ 407 w 786"/>
                <a:gd name="T21" fmla="*/ 397 h 841"/>
                <a:gd name="T22" fmla="*/ 388 w 786"/>
                <a:gd name="T23" fmla="*/ 420 h 841"/>
                <a:gd name="T24" fmla="*/ 371 w 786"/>
                <a:gd name="T25" fmla="*/ 440 h 841"/>
                <a:gd name="T26" fmla="*/ 292 w 786"/>
                <a:gd name="T27" fmla="*/ 528 h 841"/>
                <a:gd name="T28" fmla="*/ 202 w 786"/>
                <a:gd name="T29" fmla="*/ 622 h 841"/>
                <a:gd name="T30" fmla="*/ 166 w 786"/>
                <a:gd name="T31" fmla="*/ 659 h 841"/>
                <a:gd name="T32" fmla="*/ 123 w 786"/>
                <a:gd name="T33" fmla="*/ 700 h 841"/>
                <a:gd name="T34" fmla="*/ 28 w 786"/>
                <a:gd name="T35" fmla="*/ 788 h 841"/>
                <a:gd name="T36" fmla="*/ 8 w 786"/>
                <a:gd name="T37" fmla="*/ 806 h 841"/>
                <a:gd name="T38" fmla="*/ 8 w 786"/>
                <a:gd name="T39" fmla="*/ 833 h 841"/>
                <a:gd name="T40" fmla="*/ 34 w 786"/>
                <a:gd name="T41" fmla="*/ 833 h 841"/>
                <a:gd name="T42" fmla="*/ 134 w 786"/>
                <a:gd name="T43" fmla="*/ 740 h 841"/>
                <a:gd name="T44" fmla="*/ 223 w 786"/>
                <a:gd name="T45" fmla="*/ 654 h 841"/>
                <a:gd name="T46" fmla="*/ 304 w 786"/>
                <a:gd name="T47" fmla="*/ 569 h 841"/>
                <a:gd name="T48" fmla="*/ 348 w 786"/>
                <a:gd name="T49" fmla="*/ 523 h 841"/>
                <a:gd name="T50" fmla="*/ 382 w 786"/>
                <a:gd name="T51" fmla="*/ 484 h 841"/>
                <a:gd name="T52" fmla="*/ 426 w 786"/>
                <a:gd name="T53" fmla="*/ 433 h 841"/>
                <a:gd name="T54" fmla="*/ 464 w 786"/>
                <a:gd name="T55" fmla="*/ 392 h 841"/>
                <a:gd name="T56" fmla="*/ 545 w 786"/>
                <a:gd name="T57" fmla="*/ 306 h 841"/>
                <a:gd name="T58" fmla="*/ 626 w 786"/>
                <a:gd name="T59" fmla="*/ 212 h 841"/>
                <a:gd name="T60" fmla="*/ 666 w 786"/>
                <a:gd name="T61" fmla="*/ 171 h 841"/>
                <a:gd name="T62" fmla="*/ 705 w 786"/>
                <a:gd name="T63" fmla="*/ 127 h 841"/>
                <a:gd name="T64" fmla="*/ 767 w 786"/>
                <a:gd name="T65" fmla="*/ 43 h 841"/>
                <a:gd name="T66" fmla="*/ 777 w 786"/>
                <a:gd name="T67" fmla="*/ 31 h 841"/>
                <a:gd name="T68" fmla="*/ 777 w 786"/>
                <a:gd name="T69" fmla="*/ 5 h 841"/>
                <a:gd name="T70" fmla="*/ 764 w 786"/>
                <a:gd name="T71" fmla="*/ 0 h 841"/>
                <a:gd name="T72" fmla="*/ 751 w 786"/>
                <a:gd name="T73" fmla="*/ 5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6" h="841">
                  <a:moveTo>
                    <a:pt x="769" y="40"/>
                  </a:moveTo>
                  <a:lnTo>
                    <a:pt x="769" y="40"/>
                  </a:lnTo>
                  <a:cubicBezTo>
                    <a:pt x="769" y="41"/>
                    <a:pt x="769" y="41"/>
                    <a:pt x="768" y="41"/>
                  </a:cubicBezTo>
                  <a:lnTo>
                    <a:pt x="768" y="41"/>
                  </a:lnTo>
                  <a:cubicBezTo>
                    <a:pt x="769" y="41"/>
                    <a:pt x="769" y="41"/>
                    <a:pt x="769" y="40"/>
                  </a:cubicBezTo>
                  <a:close/>
                  <a:moveTo>
                    <a:pt x="751" y="5"/>
                  </a:moveTo>
                  <a:lnTo>
                    <a:pt x="751" y="5"/>
                  </a:lnTo>
                  <a:cubicBezTo>
                    <a:pt x="739" y="18"/>
                    <a:pt x="728" y="33"/>
                    <a:pt x="718" y="48"/>
                  </a:cubicBezTo>
                  <a:lnTo>
                    <a:pt x="718" y="48"/>
                  </a:lnTo>
                  <a:cubicBezTo>
                    <a:pt x="708" y="62"/>
                    <a:pt x="698" y="76"/>
                    <a:pt x="687" y="90"/>
                  </a:cubicBezTo>
                  <a:lnTo>
                    <a:pt x="687" y="90"/>
                  </a:lnTo>
                  <a:cubicBezTo>
                    <a:pt x="663" y="121"/>
                    <a:pt x="636" y="149"/>
                    <a:pt x="609" y="176"/>
                  </a:cubicBezTo>
                  <a:lnTo>
                    <a:pt x="609" y="176"/>
                  </a:lnTo>
                  <a:cubicBezTo>
                    <a:pt x="596" y="190"/>
                    <a:pt x="584" y="202"/>
                    <a:pt x="572" y="217"/>
                  </a:cubicBezTo>
                  <a:lnTo>
                    <a:pt x="572" y="217"/>
                  </a:lnTo>
                  <a:cubicBezTo>
                    <a:pt x="559" y="232"/>
                    <a:pt x="546" y="248"/>
                    <a:pt x="533" y="263"/>
                  </a:cubicBezTo>
                  <a:lnTo>
                    <a:pt x="533" y="263"/>
                  </a:lnTo>
                  <a:cubicBezTo>
                    <a:pt x="519" y="279"/>
                    <a:pt x="504" y="296"/>
                    <a:pt x="490" y="312"/>
                  </a:cubicBezTo>
                  <a:lnTo>
                    <a:pt x="490" y="312"/>
                  </a:lnTo>
                  <a:cubicBezTo>
                    <a:pt x="478" y="326"/>
                    <a:pt x="464" y="340"/>
                    <a:pt x="451" y="353"/>
                  </a:cubicBezTo>
                  <a:lnTo>
                    <a:pt x="451" y="353"/>
                  </a:lnTo>
                  <a:cubicBezTo>
                    <a:pt x="436" y="368"/>
                    <a:pt x="422" y="383"/>
                    <a:pt x="407" y="397"/>
                  </a:cubicBezTo>
                  <a:lnTo>
                    <a:pt x="407" y="397"/>
                  </a:lnTo>
                  <a:cubicBezTo>
                    <a:pt x="401" y="405"/>
                    <a:pt x="394" y="412"/>
                    <a:pt x="388" y="420"/>
                  </a:cubicBezTo>
                  <a:lnTo>
                    <a:pt x="388" y="420"/>
                  </a:lnTo>
                  <a:cubicBezTo>
                    <a:pt x="382" y="426"/>
                    <a:pt x="376" y="433"/>
                    <a:pt x="371" y="440"/>
                  </a:cubicBezTo>
                  <a:lnTo>
                    <a:pt x="371" y="440"/>
                  </a:lnTo>
                  <a:cubicBezTo>
                    <a:pt x="345" y="470"/>
                    <a:pt x="320" y="500"/>
                    <a:pt x="292" y="528"/>
                  </a:cubicBezTo>
                  <a:lnTo>
                    <a:pt x="292" y="528"/>
                  </a:lnTo>
                  <a:cubicBezTo>
                    <a:pt x="262" y="559"/>
                    <a:pt x="232" y="591"/>
                    <a:pt x="202" y="622"/>
                  </a:cubicBezTo>
                  <a:lnTo>
                    <a:pt x="202" y="622"/>
                  </a:lnTo>
                  <a:cubicBezTo>
                    <a:pt x="190" y="634"/>
                    <a:pt x="179" y="647"/>
                    <a:pt x="166" y="659"/>
                  </a:cubicBezTo>
                  <a:lnTo>
                    <a:pt x="166" y="659"/>
                  </a:lnTo>
                  <a:cubicBezTo>
                    <a:pt x="151" y="672"/>
                    <a:pt x="138" y="687"/>
                    <a:pt x="123" y="700"/>
                  </a:cubicBezTo>
                  <a:lnTo>
                    <a:pt x="123" y="700"/>
                  </a:lnTo>
                  <a:cubicBezTo>
                    <a:pt x="91" y="729"/>
                    <a:pt x="60" y="758"/>
                    <a:pt x="28" y="788"/>
                  </a:cubicBezTo>
                  <a:lnTo>
                    <a:pt x="28" y="788"/>
                  </a:lnTo>
                  <a:cubicBezTo>
                    <a:pt x="21" y="794"/>
                    <a:pt x="15" y="800"/>
                    <a:pt x="8" y="806"/>
                  </a:cubicBezTo>
                  <a:lnTo>
                    <a:pt x="8" y="806"/>
                  </a:lnTo>
                  <a:cubicBezTo>
                    <a:pt x="0" y="813"/>
                    <a:pt x="1" y="826"/>
                    <a:pt x="8" y="833"/>
                  </a:cubicBezTo>
                  <a:lnTo>
                    <a:pt x="8" y="833"/>
                  </a:lnTo>
                  <a:cubicBezTo>
                    <a:pt x="15" y="840"/>
                    <a:pt x="27" y="840"/>
                    <a:pt x="34" y="833"/>
                  </a:cubicBezTo>
                  <a:lnTo>
                    <a:pt x="34" y="833"/>
                  </a:lnTo>
                  <a:cubicBezTo>
                    <a:pt x="67" y="801"/>
                    <a:pt x="101" y="771"/>
                    <a:pt x="134" y="740"/>
                  </a:cubicBezTo>
                  <a:lnTo>
                    <a:pt x="134" y="740"/>
                  </a:lnTo>
                  <a:cubicBezTo>
                    <a:pt x="164" y="712"/>
                    <a:pt x="194" y="683"/>
                    <a:pt x="223" y="654"/>
                  </a:cubicBezTo>
                  <a:lnTo>
                    <a:pt x="223" y="654"/>
                  </a:lnTo>
                  <a:cubicBezTo>
                    <a:pt x="250" y="626"/>
                    <a:pt x="277" y="598"/>
                    <a:pt x="304" y="569"/>
                  </a:cubicBezTo>
                  <a:lnTo>
                    <a:pt x="304" y="569"/>
                  </a:lnTo>
                  <a:cubicBezTo>
                    <a:pt x="319" y="554"/>
                    <a:pt x="333" y="539"/>
                    <a:pt x="348" y="523"/>
                  </a:cubicBezTo>
                  <a:lnTo>
                    <a:pt x="348" y="523"/>
                  </a:lnTo>
                  <a:cubicBezTo>
                    <a:pt x="360" y="510"/>
                    <a:pt x="371" y="497"/>
                    <a:pt x="382" y="484"/>
                  </a:cubicBezTo>
                  <a:lnTo>
                    <a:pt x="382" y="484"/>
                  </a:lnTo>
                  <a:cubicBezTo>
                    <a:pt x="396" y="467"/>
                    <a:pt x="411" y="450"/>
                    <a:pt x="426" y="433"/>
                  </a:cubicBezTo>
                  <a:lnTo>
                    <a:pt x="426" y="433"/>
                  </a:lnTo>
                  <a:cubicBezTo>
                    <a:pt x="439" y="419"/>
                    <a:pt x="452" y="405"/>
                    <a:pt x="464" y="392"/>
                  </a:cubicBezTo>
                  <a:lnTo>
                    <a:pt x="464" y="392"/>
                  </a:lnTo>
                  <a:cubicBezTo>
                    <a:pt x="492" y="364"/>
                    <a:pt x="519" y="336"/>
                    <a:pt x="545" y="306"/>
                  </a:cubicBezTo>
                  <a:lnTo>
                    <a:pt x="545" y="306"/>
                  </a:lnTo>
                  <a:cubicBezTo>
                    <a:pt x="571" y="275"/>
                    <a:pt x="597" y="242"/>
                    <a:pt x="626" y="212"/>
                  </a:cubicBezTo>
                  <a:lnTo>
                    <a:pt x="626" y="212"/>
                  </a:lnTo>
                  <a:cubicBezTo>
                    <a:pt x="639" y="198"/>
                    <a:pt x="653" y="185"/>
                    <a:pt x="666" y="171"/>
                  </a:cubicBezTo>
                  <a:lnTo>
                    <a:pt x="666" y="171"/>
                  </a:lnTo>
                  <a:cubicBezTo>
                    <a:pt x="679" y="157"/>
                    <a:pt x="692" y="143"/>
                    <a:pt x="705" y="127"/>
                  </a:cubicBezTo>
                  <a:lnTo>
                    <a:pt x="705" y="127"/>
                  </a:lnTo>
                  <a:cubicBezTo>
                    <a:pt x="727" y="100"/>
                    <a:pt x="746" y="71"/>
                    <a:pt x="767" y="43"/>
                  </a:cubicBezTo>
                  <a:lnTo>
                    <a:pt x="767" y="43"/>
                  </a:lnTo>
                  <a:cubicBezTo>
                    <a:pt x="770" y="39"/>
                    <a:pt x="774" y="35"/>
                    <a:pt x="777" y="31"/>
                  </a:cubicBezTo>
                  <a:lnTo>
                    <a:pt x="777" y="31"/>
                  </a:lnTo>
                  <a:cubicBezTo>
                    <a:pt x="785" y="24"/>
                    <a:pt x="785" y="12"/>
                    <a:pt x="777" y="5"/>
                  </a:cubicBezTo>
                  <a:lnTo>
                    <a:pt x="777" y="5"/>
                  </a:lnTo>
                  <a:cubicBezTo>
                    <a:pt x="774" y="2"/>
                    <a:pt x="769" y="0"/>
                    <a:pt x="764" y="0"/>
                  </a:cubicBezTo>
                  <a:lnTo>
                    <a:pt x="764" y="0"/>
                  </a:lnTo>
                  <a:cubicBezTo>
                    <a:pt x="759" y="0"/>
                    <a:pt x="755" y="2"/>
                    <a:pt x="75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1442FADC-5EE2-4730-9517-C86C59EF4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588" y="3178175"/>
              <a:ext cx="322262" cy="307975"/>
            </a:xfrm>
            <a:custGeom>
              <a:avLst/>
              <a:gdLst>
                <a:gd name="T0" fmla="*/ 852 w 893"/>
                <a:gd name="T1" fmla="*/ 12 h 854"/>
                <a:gd name="T2" fmla="*/ 851 w 893"/>
                <a:gd name="T3" fmla="*/ 14 h 854"/>
                <a:gd name="T4" fmla="*/ 854 w 893"/>
                <a:gd name="T5" fmla="*/ 10 h 854"/>
                <a:gd name="T6" fmla="*/ 852 w 893"/>
                <a:gd name="T7" fmla="*/ 12 h 854"/>
                <a:gd name="T8" fmla="*/ 854 w 893"/>
                <a:gd name="T9" fmla="*/ 10 h 854"/>
                <a:gd name="T10" fmla="*/ 865 w 893"/>
                <a:gd name="T11" fmla="*/ 1 h 854"/>
                <a:gd name="T12" fmla="*/ 854 w 893"/>
                <a:gd name="T13" fmla="*/ 10 h 854"/>
                <a:gd name="T14" fmla="*/ 852 w 893"/>
                <a:gd name="T15" fmla="*/ 12 h 854"/>
                <a:gd name="T16" fmla="*/ 789 w 893"/>
                <a:gd name="T17" fmla="*/ 81 h 854"/>
                <a:gd name="T18" fmla="*/ 715 w 893"/>
                <a:gd name="T19" fmla="*/ 163 h 854"/>
                <a:gd name="T20" fmla="*/ 669 w 893"/>
                <a:gd name="T21" fmla="*/ 206 h 854"/>
                <a:gd name="T22" fmla="*/ 628 w 893"/>
                <a:gd name="T23" fmla="*/ 242 h 854"/>
                <a:gd name="T24" fmla="*/ 539 w 893"/>
                <a:gd name="T25" fmla="*/ 326 h 854"/>
                <a:gd name="T26" fmla="*/ 500 w 893"/>
                <a:gd name="T27" fmla="*/ 365 h 854"/>
                <a:gd name="T28" fmla="*/ 451 w 893"/>
                <a:gd name="T29" fmla="*/ 409 h 854"/>
                <a:gd name="T30" fmla="*/ 410 w 893"/>
                <a:gd name="T31" fmla="*/ 447 h 854"/>
                <a:gd name="T32" fmla="*/ 365 w 893"/>
                <a:gd name="T33" fmla="*/ 489 h 854"/>
                <a:gd name="T34" fmla="*/ 325 w 893"/>
                <a:gd name="T35" fmla="*/ 528 h 854"/>
                <a:gd name="T36" fmla="*/ 276 w 893"/>
                <a:gd name="T37" fmla="*/ 570 h 854"/>
                <a:gd name="T38" fmla="*/ 226 w 893"/>
                <a:gd name="T39" fmla="*/ 611 h 854"/>
                <a:gd name="T40" fmla="*/ 208 w 893"/>
                <a:gd name="T41" fmla="*/ 627 h 854"/>
                <a:gd name="T42" fmla="*/ 184 w 893"/>
                <a:gd name="T43" fmla="*/ 648 h 854"/>
                <a:gd name="T44" fmla="*/ 140 w 893"/>
                <a:gd name="T45" fmla="*/ 690 h 854"/>
                <a:gd name="T46" fmla="*/ 96 w 893"/>
                <a:gd name="T47" fmla="*/ 731 h 854"/>
                <a:gd name="T48" fmla="*/ 7 w 893"/>
                <a:gd name="T49" fmla="*/ 819 h 854"/>
                <a:gd name="T50" fmla="*/ 7 w 893"/>
                <a:gd name="T51" fmla="*/ 845 h 854"/>
                <a:gd name="T52" fmla="*/ 34 w 893"/>
                <a:gd name="T53" fmla="*/ 845 h 854"/>
                <a:gd name="T54" fmla="*/ 132 w 893"/>
                <a:gd name="T55" fmla="*/ 748 h 854"/>
                <a:gd name="T56" fmla="*/ 220 w 893"/>
                <a:gd name="T57" fmla="*/ 665 h 854"/>
                <a:gd name="T58" fmla="*/ 271 w 893"/>
                <a:gd name="T59" fmla="*/ 623 h 854"/>
                <a:gd name="T60" fmla="*/ 289 w 893"/>
                <a:gd name="T61" fmla="*/ 607 h 854"/>
                <a:gd name="T62" fmla="*/ 316 w 893"/>
                <a:gd name="T63" fmla="*/ 586 h 854"/>
                <a:gd name="T64" fmla="*/ 357 w 893"/>
                <a:gd name="T65" fmla="*/ 548 h 854"/>
                <a:gd name="T66" fmla="*/ 405 w 893"/>
                <a:gd name="T67" fmla="*/ 501 h 854"/>
                <a:gd name="T68" fmla="*/ 496 w 893"/>
                <a:gd name="T69" fmla="*/ 419 h 854"/>
                <a:gd name="T70" fmla="*/ 579 w 893"/>
                <a:gd name="T71" fmla="*/ 338 h 854"/>
                <a:gd name="T72" fmla="*/ 667 w 893"/>
                <a:gd name="T73" fmla="*/ 257 h 854"/>
                <a:gd name="T74" fmla="*/ 713 w 893"/>
                <a:gd name="T75" fmla="*/ 217 h 854"/>
                <a:gd name="T76" fmla="*/ 754 w 893"/>
                <a:gd name="T77" fmla="*/ 176 h 854"/>
                <a:gd name="T78" fmla="*/ 825 w 893"/>
                <a:gd name="T79" fmla="*/ 97 h 854"/>
                <a:gd name="T80" fmla="*/ 858 w 893"/>
                <a:gd name="T81" fmla="*/ 62 h 854"/>
                <a:gd name="T82" fmla="*/ 886 w 893"/>
                <a:gd name="T83" fmla="*/ 28 h 854"/>
                <a:gd name="T84" fmla="*/ 880 w 893"/>
                <a:gd name="T85" fmla="*/ 2 h 854"/>
                <a:gd name="T86" fmla="*/ 870 w 893"/>
                <a:gd name="T87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3" h="854">
                  <a:moveTo>
                    <a:pt x="852" y="12"/>
                  </a:moveTo>
                  <a:lnTo>
                    <a:pt x="852" y="12"/>
                  </a:lnTo>
                  <a:cubicBezTo>
                    <a:pt x="851" y="13"/>
                    <a:pt x="851" y="14"/>
                    <a:pt x="851" y="14"/>
                  </a:cubicBezTo>
                  <a:lnTo>
                    <a:pt x="851" y="14"/>
                  </a:lnTo>
                  <a:cubicBezTo>
                    <a:pt x="851" y="14"/>
                    <a:pt x="851" y="13"/>
                    <a:pt x="852" y="12"/>
                  </a:cubicBezTo>
                  <a:close/>
                  <a:moveTo>
                    <a:pt x="854" y="10"/>
                  </a:moveTo>
                  <a:lnTo>
                    <a:pt x="854" y="10"/>
                  </a:lnTo>
                  <a:cubicBezTo>
                    <a:pt x="853" y="11"/>
                    <a:pt x="853" y="12"/>
                    <a:pt x="852" y="12"/>
                  </a:cubicBezTo>
                  <a:lnTo>
                    <a:pt x="852" y="12"/>
                  </a:lnTo>
                  <a:cubicBezTo>
                    <a:pt x="853" y="12"/>
                    <a:pt x="853" y="11"/>
                    <a:pt x="854" y="10"/>
                  </a:cubicBezTo>
                  <a:close/>
                  <a:moveTo>
                    <a:pt x="865" y="1"/>
                  </a:moveTo>
                  <a:lnTo>
                    <a:pt x="865" y="1"/>
                  </a:lnTo>
                  <a:cubicBezTo>
                    <a:pt x="860" y="2"/>
                    <a:pt x="857" y="5"/>
                    <a:pt x="854" y="10"/>
                  </a:cubicBezTo>
                  <a:lnTo>
                    <a:pt x="854" y="10"/>
                  </a:lnTo>
                  <a:cubicBezTo>
                    <a:pt x="853" y="10"/>
                    <a:pt x="853" y="11"/>
                    <a:pt x="852" y="12"/>
                  </a:cubicBezTo>
                  <a:lnTo>
                    <a:pt x="852" y="12"/>
                  </a:lnTo>
                  <a:cubicBezTo>
                    <a:pt x="833" y="36"/>
                    <a:pt x="810" y="58"/>
                    <a:pt x="789" y="81"/>
                  </a:cubicBezTo>
                  <a:lnTo>
                    <a:pt x="789" y="81"/>
                  </a:lnTo>
                  <a:cubicBezTo>
                    <a:pt x="764" y="108"/>
                    <a:pt x="741" y="137"/>
                    <a:pt x="715" y="163"/>
                  </a:cubicBezTo>
                  <a:lnTo>
                    <a:pt x="715" y="163"/>
                  </a:lnTo>
                  <a:cubicBezTo>
                    <a:pt x="700" y="178"/>
                    <a:pt x="685" y="192"/>
                    <a:pt x="669" y="206"/>
                  </a:cubicBezTo>
                  <a:lnTo>
                    <a:pt x="669" y="206"/>
                  </a:lnTo>
                  <a:cubicBezTo>
                    <a:pt x="655" y="218"/>
                    <a:pt x="641" y="230"/>
                    <a:pt x="628" y="242"/>
                  </a:cubicBezTo>
                  <a:lnTo>
                    <a:pt x="628" y="242"/>
                  </a:lnTo>
                  <a:cubicBezTo>
                    <a:pt x="598" y="269"/>
                    <a:pt x="568" y="297"/>
                    <a:pt x="539" y="326"/>
                  </a:cubicBezTo>
                  <a:lnTo>
                    <a:pt x="539" y="326"/>
                  </a:lnTo>
                  <a:cubicBezTo>
                    <a:pt x="526" y="339"/>
                    <a:pt x="513" y="352"/>
                    <a:pt x="500" y="365"/>
                  </a:cubicBezTo>
                  <a:lnTo>
                    <a:pt x="500" y="365"/>
                  </a:lnTo>
                  <a:cubicBezTo>
                    <a:pt x="484" y="380"/>
                    <a:pt x="467" y="395"/>
                    <a:pt x="451" y="409"/>
                  </a:cubicBezTo>
                  <a:lnTo>
                    <a:pt x="451" y="409"/>
                  </a:lnTo>
                  <a:cubicBezTo>
                    <a:pt x="437" y="422"/>
                    <a:pt x="423" y="434"/>
                    <a:pt x="410" y="447"/>
                  </a:cubicBezTo>
                  <a:lnTo>
                    <a:pt x="410" y="447"/>
                  </a:lnTo>
                  <a:cubicBezTo>
                    <a:pt x="394" y="460"/>
                    <a:pt x="379" y="475"/>
                    <a:pt x="365" y="489"/>
                  </a:cubicBezTo>
                  <a:lnTo>
                    <a:pt x="365" y="489"/>
                  </a:lnTo>
                  <a:cubicBezTo>
                    <a:pt x="351" y="502"/>
                    <a:pt x="338" y="516"/>
                    <a:pt x="325" y="528"/>
                  </a:cubicBezTo>
                  <a:lnTo>
                    <a:pt x="325" y="528"/>
                  </a:lnTo>
                  <a:cubicBezTo>
                    <a:pt x="309" y="542"/>
                    <a:pt x="294" y="557"/>
                    <a:pt x="276" y="570"/>
                  </a:cubicBezTo>
                  <a:lnTo>
                    <a:pt x="276" y="570"/>
                  </a:lnTo>
                  <a:cubicBezTo>
                    <a:pt x="260" y="584"/>
                    <a:pt x="243" y="598"/>
                    <a:pt x="226" y="611"/>
                  </a:cubicBezTo>
                  <a:lnTo>
                    <a:pt x="226" y="611"/>
                  </a:lnTo>
                  <a:cubicBezTo>
                    <a:pt x="220" y="617"/>
                    <a:pt x="214" y="622"/>
                    <a:pt x="208" y="627"/>
                  </a:cubicBezTo>
                  <a:lnTo>
                    <a:pt x="208" y="627"/>
                  </a:lnTo>
                  <a:cubicBezTo>
                    <a:pt x="200" y="634"/>
                    <a:pt x="192" y="641"/>
                    <a:pt x="184" y="648"/>
                  </a:cubicBezTo>
                  <a:lnTo>
                    <a:pt x="184" y="648"/>
                  </a:lnTo>
                  <a:cubicBezTo>
                    <a:pt x="169" y="662"/>
                    <a:pt x="154" y="675"/>
                    <a:pt x="140" y="690"/>
                  </a:cubicBezTo>
                  <a:lnTo>
                    <a:pt x="140" y="690"/>
                  </a:lnTo>
                  <a:cubicBezTo>
                    <a:pt x="125" y="703"/>
                    <a:pt x="111" y="717"/>
                    <a:pt x="96" y="731"/>
                  </a:cubicBezTo>
                  <a:lnTo>
                    <a:pt x="96" y="731"/>
                  </a:lnTo>
                  <a:cubicBezTo>
                    <a:pt x="66" y="760"/>
                    <a:pt x="37" y="790"/>
                    <a:pt x="7" y="819"/>
                  </a:cubicBezTo>
                  <a:lnTo>
                    <a:pt x="7" y="819"/>
                  </a:lnTo>
                  <a:cubicBezTo>
                    <a:pt x="0" y="826"/>
                    <a:pt x="0" y="838"/>
                    <a:pt x="7" y="845"/>
                  </a:cubicBezTo>
                  <a:lnTo>
                    <a:pt x="7" y="845"/>
                  </a:lnTo>
                  <a:cubicBezTo>
                    <a:pt x="14" y="852"/>
                    <a:pt x="26" y="853"/>
                    <a:pt x="34" y="845"/>
                  </a:cubicBezTo>
                  <a:lnTo>
                    <a:pt x="34" y="845"/>
                  </a:lnTo>
                  <a:cubicBezTo>
                    <a:pt x="66" y="813"/>
                    <a:pt x="98" y="781"/>
                    <a:pt x="132" y="748"/>
                  </a:cubicBezTo>
                  <a:lnTo>
                    <a:pt x="132" y="748"/>
                  </a:lnTo>
                  <a:cubicBezTo>
                    <a:pt x="161" y="721"/>
                    <a:pt x="190" y="692"/>
                    <a:pt x="220" y="665"/>
                  </a:cubicBezTo>
                  <a:lnTo>
                    <a:pt x="220" y="665"/>
                  </a:lnTo>
                  <a:cubicBezTo>
                    <a:pt x="237" y="651"/>
                    <a:pt x="254" y="637"/>
                    <a:pt x="271" y="623"/>
                  </a:cubicBezTo>
                  <a:lnTo>
                    <a:pt x="271" y="623"/>
                  </a:lnTo>
                  <a:cubicBezTo>
                    <a:pt x="277" y="617"/>
                    <a:pt x="284" y="613"/>
                    <a:pt x="289" y="607"/>
                  </a:cubicBezTo>
                  <a:lnTo>
                    <a:pt x="289" y="607"/>
                  </a:lnTo>
                  <a:cubicBezTo>
                    <a:pt x="298" y="600"/>
                    <a:pt x="307" y="593"/>
                    <a:pt x="316" y="586"/>
                  </a:cubicBezTo>
                  <a:lnTo>
                    <a:pt x="316" y="586"/>
                  </a:lnTo>
                  <a:cubicBezTo>
                    <a:pt x="330" y="573"/>
                    <a:pt x="344" y="561"/>
                    <a:pt x="357" y="548"/>
                  </a:cubicBezTo>
                  <a:lnTo>
                    <a:pt x="357" y="548"/>
                  </a:lnTo>
                  <a:cubicBezTo>
                    <a:pt x="373" y="532"/>
                    <a:pt x="389" y="517"/>
                    <a:pt x="405" y="501"/>
                  </a:cubicBezTo>
                  <a:lnTo>
                    <a:pt x="405" y="501"/>
                  </a:lnTo>
                  <a:cubicBezTo>
                    <a:pt x="435" y="473"/>
                    <a:pt x="466" y="447"/>
                    <a:pt x="496" y="419"/>
                  </a:cubicBezTo>
                  <a:lnTo>
                    <a:pt x="496" y="419"/>
                  </a:lnTo>
                  <a:cubicBezTo>
                    <a:pt x="525" y="393"/>
                    <a:pt x="552" y="365"/>
                    <a:pt x="579" y="338"/>
                  </a:cubicBezTo>
                  <a:lnTo>
                    <a:pt x="579" y="338"/>
                  </a:lnTo>
                  <a:cubicBezTo>
                    <a:pt x="608" y="310"/>
                    <a:pt x="637" y="283"/>
                    <a:pt x="667" y="257"/>
                  </a:cubicBezTo>
                  <a:lnTo>
                    <a:pt x="667" y="257"/>
                  </a:lnTo>
                  <a:cubicBezTo>
                    <a:pt x="682" y="243"/>
                    <a:pt x="698" y="230"/>
                    <a:pt x="713" y="217"/>
                  </a:cubicBezTo>
                  <a:lnTo>
                    <a:pt x="713" y="217"/>
                  </a:lnTo>
                  <a:cubicBezTo>
                    <a:pt x="727" y="204"/>
                    <a:pt x="740" y="190"/>
                    <a:pt x="754" y="176"/>
                  </a:cubicBezTo>
                  <a:lnTo>
                    <a:pt x="754" y="176"/>
                  </a:lnTo>
                  <a:cubicBezTo>
                    <a:pt x="779" y="150"/>
                    <a:pt x="801" y="122"/>
                    <a:pt x="825" y="97"/>
                  </a:cubicBezTo>
                  <a:lnTo>
                    <a:pt x="825" y="97"/>
                  </a:lnTo>
                  <a:cubicBezTo>
                    <a:pt x="836" y="85"/>
                    <a:pt x="847" y="74"/>
                    <a:pt x="858" y="62"/>
                  </a:cubicBezTo>
                  <a:lnTo>
                    <a:pt x="858" y="62"/>
                  </a:lnTo>
                  <a:cubicBezTo>
                    <a:pt x="867" y="51"/>
                    <a:pt x="877" y="40"/>
                    <a:pt x="886" y="28"/>
                  </a:cubicBezTo>
                  <a:lnTo>
                    <a:pt x="886" y="28"/>
                  </a:lnTo>
                  <a:cubicBezTo>
                    <a:pt x="892" y="20"/>
                    <a:pt x="888" y="7"/>
                    <a:pt x="880" y="2"/>
                  </a:cubicBezTo>
                  <a:lnTo>
                    <a:pt x="880" y="2"/>
                  </a:lnTo>
                  <a:cubicBezTo>
                    <a:pt x="877" y="1"/>
                    <a:pt x="873" y="0"/>
                    <a:pt x="870" y="0"/>
                  </a:cubicBezTo>
                  <a:lnTo>
                    <a:pt x="870" y="0"/>
                  </a:lnTo>
                  <a:cubicBezTo>
                    <a:pt x="869" y="0"/>
                    <a:pt x="867" y="0"/>
                    <a:pt x="86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C9E5B2FD-AD1C-4F01-A5A3-401C0C88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1525" y="3200400"/>
              <a:ext cx="328613" cy="325438"/>
            </a:xfrm>
            <a:custGeom>
              <a:avLst/>
              <a:gdLst>
                <a:gd name="T0" fmla="*/ 831 w 913"/>
                <a:gd name="T1" fmla="*/ 90 h 906"/>
                <a:gd name="T2" fmla="*/ 830 w 913"/>
                <a:gd name="T3" fmla="*/ 92 h 906"/>
                <a:gd name="T4" fmla="*/ 878 w 913"/>
                <a:gd name="T5" fmla="*/ 6 h 906"/>
                <a:gd name="T6" fmla="*/ 867 w 913"/>
                <a:gd name="T7" fmla="*/ 25 h 906"/>
                <a:gd name="T8" fmla="*/ 856 w 913"/>
                <a:gd name="T9" fmla="*/ 48 h 906"/>
                <a:gd name="T10" fmla="*/ 829 w 913"/>
                <a:gd name="T11" fmla="*/ 93 h 906"/>
                <a:gd name="T12" fmla="*/ 758 w 913"/>
                <a:gd name="T13" fmla="*/ 164 h 906"/>
                <a:gd name="T14" fmla="*/ 677 w 913"/>
                <a:gd name="T15" fmla="*/ 248 h 906"/>
                <a:gd name="T16" fmla="*/ 588 w 913"/>
                <a:gd name="T17" fmla="*/ 327 h 906"/>
                <a:gd name="T18" fmla="*/ 542 w 913"/>
                <a:gd name="T19" fmla="*/ 369 h 906"/>
                <a:gd name="T20" fmla="*/ 499 w 913"/>
                <a:gd name="T21" fmla="*/ 413 h 906"/>
                <a:gd name="T22" fmla="*/ 417 w 913"/>
                <a:gd name="T23" fmla="*/ 494 h 906"/>
                <a:gd name="T24" fmla="*/ 330 w 913"/>
                <a:gd name="T25" fmla="*/ 575 h 906"/>
                <a:gd name="T26" fmla="*/ 284 w 913"/>
                <a:gd name="T27" fmla="*/ 621 h 906"/>
                <a:gd name="T28" fmla="*/ 236 w 913"/>
                <a:gd name="T29" fmla="*/ 667 h 906"/>
                <a:gd name="T30" fmla="*/ 197 w 913"/>
                <a:gd name="T31" fmla="*/ 702 h 906"/>
                <a:gd name="T32" fmla="*/ 153 w 913"/>
                <a:gd name="T33" fmla="*/ 741 h 906"/>
                <a:gd name="T34" fmla="*/ 77 w 913"/>
                <a:gd name="T35" fmla="*/ 809 h 906"/>
                <a:gd name="T36" fmla="*/ 8 w 913"/>
                <a:gd name="T37" fmla="*/ 872 h 906"/>
                <a:gd name="T38" fmla="*/ 8 w 913"/>
                <a:gd name="T39" fmla="*/ 898 h 906"/>
                <a:gd name="T40" fmla="*/ 34 w 913"/>
                <a:gd name="T41" fmla="*/ 898 h 906"/>
                <a:gd name="T42" fmla="*/ 123 w 913"/>
                <a:gd name="T43" fmla="*/ 817 h 906"/>
                <a:gd name="T44" fmla="*/ 217 w 913"/>
                <a:gd name="T45" fmla="*/ 733 h 906"/>
                <a:gd name="T46" fmla="*/ 300 w 913"/>
                <a:gd name="T47" fmla="*/ 658 h 906"/>
                <a:gd name="T48" fmla="*/ 348 w 913"/>
                <a:gd name="T49" fmla="*/ 610 h 906"/>
                <a:gd name="T50" fmla="*/ 392 w 913"/>
                <a:gd name="T51" fmla="*/ 567 h 906"/>
                <a:gd name="T52" fmla="*/ 433 w 913"/>
                <a:gd name="T53" fmla="*/ 529 h 906"/>
                <a:gd name="T54" fmla="*/ 480 w 913"/>
                <a:gd name="T55" fmla="*/ 485 h 906"/>
                <a:gd name="T56" fmla="*/ 566 w 913"/>
                <a:gd name="T57" fmla="*/ 398 h 906"/>
                <a:gd name="T58" fmla="*/ 610 w 913"/>
                <a:gd name="T59" fmla="*/ 356 h 906"/>
                <a:gd name="T60" fmla="*/ 653 w 913"/>
                <a:gd name="T61" fmla="*/ 320 h 906"/>
                <a:gd name="T62" fmla="*/ 700 w 913"/>
                <a:gd name="T63" fmla="*/ 278 h 906"/>
                <a:gd name="T64" fmla="*/ 739 w 913"/>
                <a:gd name="T65" fmla="*/ 238 h 906"/>
                <a:gd name="T66" fmla="*/ 790 w 913"/>
                <a:gd name="T67" fmla="*/ 186 h 906"/>
                <a:gd name="T68" fmla="*/ 842 w 913"/>
                <a:gd name="T69" fmla="*/ 134 h 906"/>
                <a:gd name="T70" fmla="*/ 879 w 913"/>
                <a:gd name="T71" fmla="*/ 84 h 906"/>
                <a:gd name="T72" fmla="*/ 895 w 913"/>
                <a:gd name="T73" fmla="*/ 53 h 906"/>
                <a:gd name="T74" fmla="*/ 905 w 913"/>
                <a:gd name="T75" fmla="*/ 32 h 906"/>
                <a:gd name="T76" fmla="*/ 905 w 913"/>
                <a:gd name="T77" fmla="*/ 6 h 906"/>
                <a:gd name="T78" fmla="*/ 891 w 913"/>
                <a:gd name="T79" fmla="*/ 0 h 906"/>
                <a:gd name="T80" fmla="*/ 878 w 913"/>
                <a:gd name="T81" fmla="*/ 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3" h="906">
                  <a:moveTo>
                    <a:pt x="831" y="90"/>
                  </a:moveTo>
                  <a:lnTo>
                    <a:pt x="831" y="90"/>
                  </a:lnTo>
                  <a:cubicBezTo>
                    <a:pt x="831" y="90"/>
                    <a:pt x="830" y="91"/>
                    <a:pt x="830" y="92"/>
                  </a:cubicBezTo>
                  <a:lnTo>
                    <a:pt x="830" y="92"/>
                  </a:lnTo>
                  <a:cubicBezTo>
                    <a:pt x="830" y="91"/>
                    <a:pt x="831" y="90"/>
                    <a:pt x="831" y="90"/>
                  </a:cubicBezTo>
                  <a:close/>
                  <a:moveTo>
                    <a:pt x="878" y="6"/>
                  </a:moveTo>
                  <a:lnTo>
                    <a:pt x="878" y="6"/>
                  </a:lnTo>
                  <a:cubicBezTo>
                    <a:pt x="873" y="11"/>
                    <a:pt x="869" y="19"/>
                    <a:pt x="867" y="25"/>
                  </a:cubicBezTo>
                  <a:lnTo>
                    <a:pt x="867" y="25"/>
                  </a:lnTo>
                  <a:cubicBezTo>
                    <a:pt x="863" y="33"/>
                    <a:pt x="860" y="41"/>
                    <a:pt x="856" y="48"/>
                  </a:cubicBezTo>
                  <a:lnTo>
                    <a:pt x="856" y="48"/>
                  </a:lnTo>
                  <a:cubicBezTo>
                    <a:pt x="849" y="64"/>
                    <a:pt x="840" y="78"/>
                    <a:pt x="829" y="93"/>
                  </a:cubicBezTo>
                  <a:lnTo>
                    <a:pt x="829" y="93"/>
                  </a:lnTo>
                  <a:cubicBezTo>
                    <a:pt x="808" y="118"/>
                    <a:pt x="783" y="141"/>
                    <a:pt x="758" y="164"/>
                  </a:cubicBezTo>
                  <a:lnTo>
                    <a:pt x="758" y="164"/>
                  </a:lnTo>
                  <a:cubicBezTo>
                    <a:pt x="731" y="191"/>
                    <a:pt x="705" y="221"/>
                    <a:pt x="677" y="248"/>
                  </a:cubicBezTo>
                  <a:lnTo>
                    <a:pt x="677" y="248"/>
                  </a:lnTo>
                  <a:cubicBezTo>
                    <a:pt x="649" y="276"/>
                    <a:pt x="618" y="301"/>
                    <a:pt x="588" y="327"/>
                  </a:cubicBezTo>
                  <a:lnTo>
                    <a:pt x="588" y="327"/>
                  </a:lnTo>
                  <a:cubicBezTo>
                    <a:pt x="572" y="340"/>
                    <a:pt x="558" y="355"/>
                    <a:pt x="542" y="369"/>
                  </a:cubicBezTo>
                  <a:lnTo>
                    <a:pt x="542" y="369"/>
                  </a:lnTo>
                  <a:cubicBezTo>
                    <a:pt x="528" y="383"/>
                    <a:pt x="514" y="398"/>
                    <a:pt x="499" y="413"/>
                  </a:cubicBezTo>
                  <a:lnTo>
                    <a:pt x="499" y="413"/>
                  </a:lnTo>
                  <a:cubicBezTo>
                    <a:pt x="473" y="440"/>
                    <a:pt x="445" y="467"/>
                    <a:pt x="417" y="494"/>
                  </a:cubicBezTo>
                  <a:lnTo>
                    <a:pt x="417" y="494"/>
                  </a:lnTo>
                  <a:cubicBezTo>
                    <a:pt x="388" y="520"/>
                    <a:pt x="359" y="547"/>
                    <a:pt x="330" y="575"/>
                  </a:cubicBezTo>
                  <a:lnTo>
                    <a:pt x="330" y="575"/>
                  </a:lnTo>
                  <a:cubicBezTo>
                    <a:pt x="315" y="590"/>
                    <a:pt x="300" y="606"/>
                    <a:pt x="284" y="621"/>
                  </a:cubicBezTo>
                  <a:lnTo>
                    <a:pt x="284" y="621"/>
                  </a:lnTo>
                  <a:cubicBezTo>
                    <a:pt x="269" y="637"/>
                    <a:pt x="253" y="652"/>
                    <a:pt x="236" y="667"/>
                  </a:cubicBezTo>
                  <a:lnTo>
                    <a:pt x="236" y="667"/>
                  </a:lnTo>
                  <a:cubicBezTo>
                    <a:pt x="223" y="679"/>
                    <a:pt x="210" y="691"/>
                    <a:pt x="197" y="702"/>
                  </a:cubicBezTo>
                  <a:lnTo>
                    <a:pt x="197" y="702"/>
                  </a:lnTo>
                  <a:cubicBezTo>
                    <a:pt x="182" y="715"/>
                    <a:pt x="168" y="727"/>
                    <a:pt x="153" y="741"/>
                  </a:cubicBezTo>
                  <a:lnTo>
                    <a:pt x="153" y="741"/>
                  </a:lnTo>
                  <a:cubicBezTo>
                    <a:pt x="128" y="763"/>
                    <a:pt x="102" y="786"/>
                    <a:pt x="77" y="809"/>
                  </a:cubicBezTo>
                  <a:lnTo>
                    <a:pt x="77" y="809"/>
                  </a:lnTo>
                  <a:cubicBezTo>
                    <a:pt x="54" y="830"/>
                    <a:pt x="30" y="850"/>
                    <a:pt x="8" y="872"/>
                  </a:cubicBezTo>
                  <a:lnTo>
                    <a:pt x="8" y="872"/>
                  </a:lnTo>
                  <a:cubicBezTo>
                    <a:pt x="0" y="879"/>
                    <a:pt x="1" y="891"/>
                    <a:pt x="8" y="898"/>
                  </a:cubicBezTo>
                  <a:lnTo>
                    <a:pt x="8" y="898"/>
                  </a:lnTo>
                  <a:cubicBezTo>
                    <a:pt x="15" y="905"/>
                    <a:pt x="27" y="905"/>
                    <a:pt x="34" y="898"/>
                  </a:cubicBezTo>
                  <a:lnTo>
                    <a:pt x="34" y="898"/>
                  </a:lnTo>
                  <a:cubicBezTo>
                    <a:pt x="63" y="871"/>
                    <a:pt x="93" y="844"/>
                    <a:pt x="123" y="817"/>
                  </a:cubicBezTo>
                  <a:lnTo>
                    <a:pt x="123" y="817"/>
                  </a:lnTo>
                  <a:cubicBezTo>
                    <a:pt x="154" y="789"/>
                    <a:pt x="186" y="761"/>
                    <a:pt x="217" y="733"/>
                  </a:cubicBezTo>
                  <a:lnTo>
                    <a:pt x="217" y="733"/>
                  </a:lnTo>
                  <a:cubicBezTo>
                    <a:pt x="245" y="709"/>
                    <a:pt x="274" y="684"/>
                    <a:pt x="300" y="658"/>
                  </a:cubicBezTo>
                  <a:lnTo>
                    <a:pt x="300" y="658"/>
                  </a:lnTo>
                  <a:cubicBezTo>
                    <a:pt x="316" y="642"/>
                    <a:pt x="332" y="626"/>
                    <a:pt x="348" y="610"/>
                  </a:cubicBezTo>
                  <a:lnTo>
                    <a:pt x="348" y="610"/>
                  </a:lnTo>
                  <a:cubicBezTo>
                    <a:pt x="363" y="595"/>
                    <a:pt x="377" y="581"/>
                    <a:pt x="392" y="567"/>
                  </a:cubicBezTo>
                  <a:lnTo>
                    <a:pt x="392" y="567"/>
                  </a:lnTo>
                  <a:cubicBezTo>
                    <a:pt x="405" y="554"/>
                    <a:pt x="420" y="542"/>
                    <a:pt x="433" y="529"/>
                  </a:cubicBezTo>
                  <a:lnTo>
                    <a:pt x="433" y="529"/>
                  </a:lnTo>
                  <a:cubicBezTo>
                    <a:pt x="449" y="515"/>
                    <a:pt x="465" y="500"/>
                    <a:pt x="480" y="485"/>
                  </a:cubicBezTo>
                  <a:lnTo>
                    <a:pt x="480" y="485"/>
                  </a:lnTo>
                  <a:cubicBezTo>
                    <a:pt x="509" y="457"/>
                    <a:pt x="537" y="427"/>
                    <a:pt x="566" y="398"/>
                  </a:cubicBezTo>
                  <a:lnTo>
                    <a:pt x="566" y="398"/>
                  </a:lnTo>
                  <a:cubicBezTo>
                    <a:pt x="580" y="383"/>
                    <a:pt x="596" y="370"/>
                    <a:pt x="610" y="356"/>
                  </a:cubicBezTo>
                  <a:lnTo>
                    <a:pt x="610" y="356"/>
                  </a:lnTo>
                  <a:cubicBezTo>
                    <a:pt x="625" y="344"/>
                    <a:pt x="639" y="333"/>
                    <a:pt x="653" y="320"/>
                  </a:cubicBezTo>
                  <a:lnTo>
                    <a:pt x="653" y="320"/>
                  </a:lnTo>
                  <a:cubicBezTo>
                    <a:pt x="669" y="307"/>
                    <a:pt x="685" y="293"/>
                    <a:pt x="700" y="278"/>
                  </a:cubicBezTo>
                  <a:lnTo>
                    <a:pt x="700" y="278"/>
                  </a:lnTo>
                  <a:cubicBezTo>
                    <a:pt x="713" y="265"/>
                    <a:pt x="726" y="251"/>
                    <a:pt x="739" y="238"/>
                  </a:cubicBezTo>
                  <a:lnTo>
                    <a:pt x="739" y="238"/>
                  </a:lnTo>
                  <a:cubicBezTo>
                    <a:pt x="756" y="220"/>
                    <a:pt x="772" y="202"/>
                    <a:pt x="790" y="186"/>
                  </a:cubicBezTo>
                  <a:lnTo>
                    <a:pt x="790" y="186"/>
                  </a:lnTo>
                  <a:cubicBezTo>
                    <a:pt x="807" y="169"/>
                    <a:pt x="825" y="153"/>
                    <a:pt x="842" y="134"/>
                  </a:cubicBezTo>
                  <a:lnTo>
                    <a:pt x="842" y="134"/>
                  </a:lnTo>
                  <a:cubicBezTo>
                    <a:pt x="856" y="120"/>
                    <a:pt x="868" y="103"/>
                    <a:pt x="879" y="84"/>
                  </a:cubicBezTo>
                  <a:lnTo>
                    <a:pt x="879" y="84"/>
                  </a:lnTo>
                  <a:cubicBezTo>
                    <a:pt x="885" y="74"/>
                    <a:pt x="890" y="64"/>
                    <a:pt x="895" y="53"/>
                  </a:cubicBezTo>
                  <a:lnTo>
                    <a:pt x="895" y="53"/>
                  </a:lnTo>
                  <a:cubicBezTo>
                    <a:pt x="898" y="46"/>
                    <a:pt x="901" y="38"/>
                    <a:pt x="905" y="32"/>
                  </a:cubicBezTo>
                  <a:lnTo>
                    <a:pt x="905" y="32"/>
                  </a:lnTo>
                  <a:cubicBezTo>
                    <a:pt x="912" y="24"/>
                    <a:pt x="911" y="13"/>
                    <a:pt x="905" y="6"/>
                  </a:cubicBezTo>
                  <a:lnTo>
                    <a:pt x="905" y="6"/>
                  </a:lnTo>
                  <a:cubicBezTo>
                    <a:pt x="901" y="2"/>
                    <a:pt x="896" y="0"/>
                    <a:pt x="891" y="0"/>
                  </a:cubicBezTo>
                  <a:lnTo>
                    <a:pt x="891" y="0"/>
                  </a:lnTo>
                  <a:cubicBezTo>
                    <a:pt x="887" y="0"/>
                    <a:pt x="882" y="2"/>
                    <a:pt x="87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73D2E1CD-30B1-4365-90EF-19C6D180F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925" y="3224213"/>
              <a:ext cx="320675" cy="350837"/>
            </a:xfrm>
            <a:custGeom>
              <a:avLst/>
              <a:gdLst>
                <a:gd name="T0" fmla="*/ 855 w 890"/>
                <a:gd name="T1" fmla="*/ 5 h 973"/>
                <a:gd name="T2" fmla="*/ 823 w 890"/>
                <a:gd name="T3" fmla="*/ 42 h 973"/>
                <a:gd name="T4" fmla="*/ 788 w 890"/>
                <a:gd name="T5" fmla="*/ 83 h 973"/>
                <a:gd name="T6" fmla="*/ 752 w 890"/>
                <a:gd name="T7" fmla="*/ 124 h 973"/>
                <a:gd name="T8" fmla="*/ 718 w 890"/>
                <a:gd name="T9" fmla="*/ 166 h 973"/>
                <a:gd name="T10" fmla="*/ 680 w 890"/>
                <a:gd name="T11" fmla="*/ 210 h 973"/>
                <a:gd name="T12" fmla="*/ 638 w 890"/>
                <a:gd name="T13" fmla="*/ 252 h 973"/>
                <a:gd name="T14" fmla="*/ 599 w 890"/>
                <a:gd name="T15" fmla="*/ 294 h 973"/>
                <a:gd name="T16" fmla="*/ 559 w 890"/>
                <a:gd name="T17" fmla="*/ 338 h 973"/>
                <a:gd name="T18" fmla="*/ 513 w 890"/>
                <a:gd name="T19" fmla="*/ 386 h 973"/>
                <a:gd name="T20" fmla="*/ 477 w 890"/>
                <a:gd name="T21" fmla="*/ 423 h 973"/>
                <a:gd name="T22" fmla="*/ 431 w 890"/>
                <a:gd name="T23" fmla="*/ 474 h 973"/>
                <a:gd name="T24" fmla="*/ 393 w 890"/>
                <a:gd name="T25" fmla="*/ 517 h 973"/>
                <a:gd name="T26" fmla="*/ 311 w 890"/>
                <a:gd name="T27" fmla="*/ 607 h 973"/>
                <a:gd name="T28" fmla="*/ 233 w 890"/>
                <a:gd name="T29" fmla="*/ 691 h 973"/>
                <a:gd name="T30" fmla="*/ 204 w 890"/>
                <a:gd name="T31" fmla="*/ 724 h 973"/>
                <a:gd name="T32" fmla="*/ 171 w 890"/>
                <a:gd name="T33" fmla="*/ 758 h 973"/>
                <a:gd name="T34" fmla="*/ 121 w 890"/>
                <a:gd name="T35" fmla="*/ 809 h 973"/>
                <a:gd name="T36" fmla="*/ 83 w 890"/>
                <a:gd name="T37" fmla="*/ 848 h 973"/>
                <a:gd name="T38" fmla="*/ 61 w 890"/>
                <a:gd name="T39" fmla="*/ 873 h 973"/>
                <a:gd name="T40" fmla="*/ 35 w 890"/>
                <a:gd name="T41" fmla="*/ 903 h 973"/>
                <a:gd name="T42" fmla="*/ 5 w 890"/>
                <a:gd name="T43" fmla="*/ 939 h 973"/>
                <a:gd name="T44" fmla="*/ 0 w 890"/>
                <a:gd name="T45" fmla="*/ 951 h 973"/>
                <a:gd name="T46" fmla="*/ 5 w 890"/>
                <a:gd name="T47" fmla="*/ 965 h 973"/>
                <a:gd name="T48" fmla="*/ 31 w 890"/>
                <a:gd name="T49" fmla="*/ 965 h 973"/>
                <a:gd name="T50" fmla="*/ 69 w 890"/>
                <a:gd name="T51" fmla="*/ 920 h 973"/>
                <a:gd name="T52" fmla="*/ 108 w 890"/>
                <a:gd name="T53" fmla="*/ 876 h 973"/>
                <a:gd name="T54" fmla="*/ 196 w 890"/>
                <a:gd name="T55" fmla="*/ 786 h 973"/>
                <a:gd name="T56" fmla="*/ 219 w 890"/>
                <a:gd name="T57" fmla="*/ 762 h 973"/>
                <a:gd name="T58" fmla="*/ 235 w 890"/>
                <a:gd name="T59" fmla="*/ 745 h 973"/>
                <a:gd name="T60" fmla="*/ 279 w 890"/>
                <a:gd name="T61" fmla="*/ 696 h 973"/>
                <a:gd name="T62" fmla="*/ 323 w 890"/>
                <a:gd name="T63" fmla="*/ 648 h 973"/>
                <a:gd name="T64" fmla="*/ 358 w 890"/>
                <a:gd name="T65" fmla="*/ 610 h 973"/>
                <a:gd name="T66" fmla="*/ 404 w 890"/>
                <a:gd name="T67" fmla="*/ 562 h 973"/>
                <a:gd name="T68" fmla="*/ 440 w 890"/>
                <a:gd name="T69" fmla="*/ 519 h 973"/>
                <a:gd name="T70" fmla="*/ 479 w 890"/>
                <a:gd name="T71" fmla="*/ 474 h 973"/>
                <a:gd name="T72" fmla="*/ 525 w 890"/>
                <a:gd name="T73" fmla="*/ 427 h 973"/>
                <a:gd name="T74" fmla="*/ 607 w 890"/>
                <a:gd name="T75" fmla="*/ 339 h 973"/>
                <a:gd name="T76" fmla="*/ 647 w 890"/>
                <a:gd name="T77" fmla="*/ 297 h 973"/>
                <a:gd name="T78" fmla="*/ 687 w 890"/>
                <a:gd name="T79" fmla="*/ 255 h 973"/>
                <a:gd name="T80" fmla="*/ 740 w 890"/>
                <a:gd name="T81" fmla="*/ 198 h 973"/>
                <a:gd name="T82" fmla="*/ 790 w 890"/>
                <a:gd name="T83" fmla="*/ 137 h 973"/>
                <a:gd name="T84" fmla="*/ 837 w 890"/>
                <a:gd name="T85" fmla="*/ 83 h 973"/>
                <a:gd name="T86" fmla="*/ 858 w 890"/>
                <a:gd name="T87" fmla="*/ 57 h 973"/>
                <a:gd name="T88" fmla="*/ 881 w 890"/>
                <a:gd name="T89" fmla="*/ 32 h 973"/>
                <a:gd name="T90" fmla="*/ 881 w 890"/>
                <a:gd name="T91" fmla="*/ 5 h 973"/>
                <a:gd name="T92" fmla="*/ 868 w 890"/>
                <a:gd name="T93" fmla="*/ 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0" h="973">
                  <a:moveTo>
                    <a:pt x="855" y="5"/>
                  </a:moveTo>
                  <a:lnTo>
                    <a:pt x="855" y="5"/>
                  </a:lnTo>
                  <a:cubicBezTo>
                    <a:pt x="842" y="16"/>
                    <a:pt x="833" y="29"/>
                    <a:pt x="823" y="42"/>
                  </a:cubicBezTo>
                  <a:lnTo>
                    <a:pt x="823" y="42"/>
                  </a:lnTo>
                  <a:cubicBezTo>
                    <a:pt x="812" y="56"/>
                    <a:pt x="800" y="70"/>
                    <a:pt x="788" y="83"/>
                  </a:cubicBezTo>
                  <a:lnTo>
                    <a:pt x="788" y="83"/>
                  </a:lnTo>
                  <a:cubicBezTo>
                    <a:pt x="777" y="97"/>
                    <a:pt x="764" y="110"/>
                    <a:pt x="752" y="124"/>
                  </a:cubicBezTo>
                  <a:lnTo>
                    <a:pt x="752" y="124"/>
                  </a:lnTo>
                  <a:cubicBezTo>
                    <a:pt x="741" y="138"/>
                    <a:pt x="730" y="152"/>
                    <a:pt x="718" y="166"/>
                  </a:cubicBezTo>
                  <a:lnTo>
                    <a:pt x="718" y="166"/>
                  </a:lnTo>
                  <a:cubicBezTo>
                    <a:pt x="706" y="181"/>
                    <a:pt x="693" y="196"/>
                    <a:pt x="680" y="210"/>
                  </a:cubicBezTo>
                  <a:lnTo>
                    <a:pt x="680" y="210"/>
                  </a:lnTo>
                  <a:cubicBezTo>
                    <a:pt x="666" y="224"/>
                    <a:pt x="652" y="238"/>
                    <a:pt x="638" y="252"/>
                  </a:cubicBezTo>
                  <a:lnTo>
                    <a:pt x="638" y="252"/>
                  </a:lnTo>
                  <a:cubicBezTo>
                    <a:pt x="625" y="267"/>
                    <a:pt x="612" y="280"/>
                    <a:pt x="599" y="294"/>
                  </a:cubicBezTo>
                  <a:lnTo>
                    <a:pt x="599" y="294"/>
                  </a:lnTo>
                  <a:cubicBezTo>
                    <a:pt x="585" y="309"/>
                    <a:pt x="572" y="323"/>
                    <a:pt x="559" y="338"/>
                  </a:cubicBezTo>
                  <a:lnTo>
                    <a:pt x="559" y="338"/>
                  </a:lnTo>
                  <a:cubicBezTo>
                    <a:pt x="544" y="354"/>
                    <a:pt x="528" y="370"/>
                    <a:pt x="513" y="386"/>
                  </a:cubicBezTo>
                  <a:lnTo>
                    <a:pt x="513" y="386"/>
                  </a:lnTo>
                  <a:cubicBezTo>
                    <a:pt x="501" y="399"/>
                    <a:pt x="489" y="411"/>
                    <a:pt x="477" y="423"/>
                  </a:cubicBezTo>
                  <a:lnTo>
                    <a:pt x="477" y="423"/>
                  </a:lnTo>
                  <a:cubicBezTo>
                    <a:pt x="461" y="440"/>
                    <a:pt x="446" y="457"/>
                    <a:pt x="431" y="474"/>
                  </a:cubicBezTo>
                  <a:lnTo>
                    <a:pt x="431" y="474"/>
                  </a:lnTo>
                  <a:cubicBezTo>
                    <a:pt x="418" y="489"/>
                    <a:pt x="405" y="503"/>
                    <a:pt x="393" y="517"/>
                  </a:cubicBezTo>
                  <a:lnTo>
                    <a:pt x="393" y="517"/>
                  </a:lnTo>
                  <a:cubicBezTo>
                    <a:pt x="366" y="548"/>
                    <a:pt x="338" y="577"/>
                    <a:pt x="311" y="607"/>
                  </a:cubicBezTo>
                  <a:lnTo>
                    <a:pt x="311" y="607"/>
                  </a:lnTo>
                  <a:cubicBezTo>
                    <a:pt x="284" y="634"/>
                    <a:pt x="259" y="663"/>
                    <a:pt x="233" y="691"/>
                  </a:cubicBezTo>
                  <a:lnTo>
                    <a:pt x="233" y="691"/>
                  </a:lnTo>
                  <a:cubicBezTo>
                    <a:pt x="224" y="702"/>
                    <a:pt x="214" y="713"/>
                    <a:pt x="204" y="724"/>
                  </a:cubicBezTo>
                  <a:lnTo>
                    <a:pt x="204" y="724"/>
                  </a:lnTo>
                  <a:cubicBezTo>
                    <a:pt x="193" y="735"/>
                    <a:pt x="182" y="747"/>
                    <a:pt x="171" y="758"/>
                  </a:cubicBezTo>
                  <a:lnTo>
                    <a:pt x="171" y="758"/>
                  </a:lnTo>
                  <a:cubicBezTo>
                    <a:pt x="155" y="776"/>
                    <a:pt x="138" y="792"/>
                    <a:pt x="121" y="809"/>
                  </a:cubicBezTo>
                  <a:lnTo>
                    <a:pt x="121" y="809"/>
                  </a:lnTo>
                  <a:cubicBezTo>
                    <a:pt x="109" y="822"/>
                    <a:pt x="96" y="835"/>
                    <a:pt x="83" y="848"/>
                  </a:cubicBezTo>
                  <a:lnTo>
                    <a:pt x="83" y="848"/>
                  </a:lnTo>
                  <a:cubicBezTo>
                    <a:pt x="75" y="856"/>
                    <a:pt x="68" y="864"/>
                    <a:pt x="61" y="873"/>
                  </a:cubicBezTo>
                  <a:lnTo>
                    <a:pt x="61" y="873"/>
                  </a:lnTo>
                  <a:cubicBezTo>
                    <a:pt x="52" y="883"/>
                    <a:pt x="44" y="893"/>
                    <a:pt x="35" y="903"/>
                  </a:cubicBezTo>
                  <a:lnTo>
                    <a:pt x="35" y="903"/>
                  </a:lnTo>
                  <a:cubicBezTo>
                    <a:pt x="25" y="914"/>
                    <a:pt x="15" y="927"/>
                    <a:pt x="5" y="939"/>
                  </a:cubicBezTo>
                  <a:lnTo>
                    <a:pt x="5" y="939"/>
                  </a:lnTo>
                  <a:cubicBezTo>
                    <a:pt x="2" y="942"/>
                    <a:pt x="0" y="947"/>
                    <a:pt x="0" y="951"/>
                  </a:cubicBezTo>
                  <a:lnTo>
                    <a:pt x="0" y="951"/>
                  </a:lnTo>
                  <a:cubicBezTo>
                    <a:pt x="0" y="957"/>
                    <a:pt x="2" y="961"/>
                    <a:pt x="5" y="965"/>
                  </a:cubicBezTo>
                  <a:lnTo>
                    <a:pt x="5" y="965"/>
                  </a:lnTo>
                  <a:cubicBezTo>
                    <a:pt x="12" y="971"/>
                    <a:pt x="25" y="972"/>
                    <a:pt x="31" y="965"/>
                  </a:cubicBezTo>
                  <a:lnTo>
                    <a:pt x="31" y="965"/>
                  </a:lnTo>
                  <a:cubicBezTo>
                    <a:pt x="44" y="950"/>
                    <a:pt x="56" y="934"/>
                    <a:pt x="69" y="920"/>
                  </a:cubicBezTo>
                  <a:lnTo>
                    <a:pt x="69" y="920"/>
                  </a:lnTo>
                  <a:cubicBezTo>
                    <a:pt x="82" y="905"/>
                    <a:pt x="94" y="890"/>
                    <a:pt x="108" y="876"/>
                  </a:cubicBezTo>
                  <a:lnTo>
                    <a:pt x="108" y="876"/>
                  </a:lnTo>
                  <a:cubicBezTo>
                    <a:pt x="137" y="846"/>
                    <a:pt x="167" y="816"/>
                    <a:pt x="196" y="786"/>
                  </a:cubicBezTo>
                  <a:lnTo>
                    <a:pt x="196" y="786"/>
                  </a:lnTo>
                  <a:cubicBezTo>
                    <a:pt x="204" y="778"/>
                    <a:pt x="211" y="770"/>
                    <a:pt x="219" y="762"/>
                  </a:cubicBezTo>
                  <a:lnTo>
                    <a:pt x="219" y="762"/>
                  </a:lnTo>
                  <a:cubicBezTo>
                    <a:pt x="224" y="756"/>
                    <a:pt x="230" y="750"/>
                    <a:pt x="235" y="745"/>
                  </a:cubicBezTo>
                  <a:lnTo>
                    <a:pt x="235" y="745"/>
                  </a:lnTo>
                  <a:cubicBezTo>
                    <a:pt x="250" y="728"/>
                    <a:pt x="264" y="712"/>
                    <a:pt x="279" y="696"/>
                  </a:cubicBezTo>
                  <a:lnTo>
                    <a:pt x="279" y="696"/>
                  </a:lnTo>
                  <a:cubicBezTo>
                    <a:pt x="293" y="680"/>
                    <a:pt x="308" y="664"/>
                    <a:pt x="323" y="648"/>
                  </a:cubicBezTo>
                  <a:lnTo>
                    <a:pt x="323" y="648"/>
                  </a:lnTo>
                  <a:cubicBezTo>
                    <a:pt x="334" y="635"/>
                    <a:pt x="347" y="623"/>
                    <a:pt x="358" y="610"/>
                  </a:cubicBezTo>
                  <a:lnTo>
                    <a:pt x="358" y="610"/>
                  </a:lnTo>
                  <a:cubicBezTo>
                    <a:pt x="374" y="594"/>
                    <a:pt x="389" y="578"/>
                    <a:pt x="404" y="562"/>
                  </a:cubicBezTo>
                  <a:lnTo>
                    <a:pt x="404" y="562"/>
                  </a:lnTo>
                  <a:cubicBezTo>
                    <a:pt x="416" y="547"/>
                    <a:pt x="428" y="533"/>
                    <a:pt x="440" y="519"/>
                  </a:cubicBezTo>
                  <a:lnTo>
                    <a:pt x="440" y="519"/>
                  </a:lnTo>
                  <a:cubicBezTo>
                    <a:pt x="453" y="504"/>
                    <a:pt x="466" y="489"/>
                    <a:pt x="479" y="474"/>
                  </a:cubicBezTo>
                  <a:lnTo>
                    <a:pt x="479" y="474"/>
                  </a:lnTo>
                  <a:cubicBezTo>
                    <a:pt x="495" y="459"/>
                    <a:pt x="509" y="443"/>
                    <a:pt x="525" y="427"/>
                  </a:cubicBezTo>
                  <a:lnTo>
                    <a:pt x="525" y="427"/>
                  </a:lnTo>
                  <a:cubicBezTo>
                    <a:pt x="553" y="398"/>
                    <a:pt x="580" y="369"/>
                    <a:pt x="607" y="339"/>
                  </a:cubicBezTo>
                  <a:lnTo>
                    <a:pt x="607" y="339"/>
                  </a:lnTo>
                  <a:cubicBezTo>
                    <a:pt x="620" y="325"/>
                    <a:pt x="634" y="311"/>
                    <a:pt x="647" y="297"/>
                  </a:cubicBezTo>
                  <a:lnTo>
                    <a:pt x="647" y="297"/>
                  </a:lnTo>
                  <a:cubicBezTo>
                    <a:pt x="660" y="283"/>
                    <a:pt x="674" y="270"/>
                    <a:pt x="687" y="255"/>
                  </a:cubicBezTo>
                  <a:lnTo>
                    <a:pt x="687" y="255"/>
                  </a:lnTo>
                  <a:cubicBezTo>
                    <a:pt x="706" y="237"/>
                    <a:pt x="723" y="218"/>
                    <a:pt x="740" y="198"/>
                  </a:cubicBezTo>
                  <a:lnTo>
                    <a:pt x="740" y="198"/>
                  </a:lnTo>
                  <a:cubicBezTo>
                    <a:pt x="757" y="178"/>
                    <a:pt x="773" y="157"/>
                    <a:pt x="790" y="137"/>
                  </a:cubicBezTo>
                  <a:lnTo>
                    <a:pt x="790" y="137"/>
                  </a:lnTo>
                  <a:cubicBezTo>
                    <a:pt x="806" y="119"/>
                    <a:pt x="822" y="101"/>
                    <a:pt x="837" y="83"/>
                  </a:cubicBezTo>
                  <a:lnTo>
                    <a:pt x="837" y="83"/>
                  </a:lnTo>
                  <a:cubicBezTo>
                    <a:pt x="844" y="75"/>
                    <a:pt x="851" y="66"/>
                    <a:pt x="858" y="57"/>
                  </a:cubicBezTo>
                  <a:lnTo>
                    <a:pt x="858" y="57"/>
                  </a:lnTo>
                  <a:cubicBezTo>
                    <a:pt x="865" y="48"/>
                    <a:pt x="872" y="39"/>
                    <a:pt x="881" y="32"/>
                  </a:cubicBezTo>
                  <a:lnTo>
                    <a:pt x="881" y="32"/>
                  </a:lnTo>
                  <a:cubicBezTo>
                    <a:pt x="889" y="25"/>
                    <a:pt x="888" y="12"/>
                    <a:pt x="881" y="5"/>
                  </a:cubicBezTo>
                  <a:lnTo>
                    <a:pt x="881" y="5"/>
                  </a:lnTo>
                  <a:cubicBezTo>
                    <a:pt x="878" y="2"/>
                    <a:pt x="873" y="0"/>
                    <a:pt x="868" y="0"/>
                  </a:cubicBezTo>
                  <a:lnTo>
                    <a:pt x="868" y="0"/>
                  </a:lnTo>
                  <a:cubicBezTo>
                    <a:pt x="863" y="0"/>
                    <a:pt x="859" y="2"/>
                    <a:pt x="855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F3A632D5-FB14-4DDD-9B46-2CE537216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13" y="3251200"/>
              <a:ext cx="295275" cy="336550"/>
            </a:xfrm>
            <a:custGeom>
              <a:avLst/>
              <a:gdLst>
                <a:gd name="T0" fmla="*/ 764 w 819"/>
                <a:gd name="T1" fmla="*/ 86 h 936"/>
                <a:gd name="T2" fmla="*/ 765 w 819"/>
                <a:gd name="T3" fmla="*/ 85 h 936"/>
                <a:gd name="T4" fmla="*/ 785 w 819"/>
                <a:gd name="T5" fmla="*/ 5 h 936"/>
                <a:gd name="T6" fmla="*/ 769 w 819"/>
                <a:gd name="T7" fmla="*/ 22 h 936"/>
                <a:gd name="T8" fmla="*/ 748 w 819"/>
                <a:gd name="T9" fmla="*/ 46 h 936"/>
                <a:gd name="T10" fmla="*/ 704 w 819"/>
                <a:gd name="T11" fmla="*/ 104 h 936"/>
                <a:gd name="T12" fmla="*/ 670 w 819"/>
                <a:gd name="T13" fmla="*/ 145 h 936"/>
                <a:gd name="T14" fmla="*/ 632 w 819"/>
                <a:gd name="T15" fmla="*/ 184 h 936"/>
                <a:gd name="T16" fmla="*/ 553 w 819"/>
                <a:gd name="T17" fmla="*/ 269 h 936"/>
                <a:gd name="T18" fmla="*/ 477 w 819"/>
                <a:gd name="T19" fmla="*/ 359 h 936"/>
                <a:gd name="T20" fmla="*/ 399 w 819"/>
                <a:gd name="T21" fmla="*/ 444 h 936"/>
                <a:gd name="T22" fmla="*/ 242 w 819"/>
                <a:gd name="T23" fmla="*/ 628 h 936"/>
                <a:gd name="T24" fmla="*/ 89 w 819"/>
                <a:gd name="T25" fmla="*/ 810 h 936"/>
                <a:gd name="T26" fmla="*/ 54 w 819"/>
                <a:gd name="T27" fmla="*/ 850 h 936"/>
                <a:gd name="T28" fmla="*/ 7 w 819"/>
                <a:gd name="T29" fmla="*/ 902 h 936"/>
                <a:gd name="T30" fmla="*/ 7 w 819"/>
                <a:gd name="T31" fmla="*/ 928 h 936"/>
                <a:gd name="T32" fmla="*/ 33 w 819"/>
                <a:gd name="T33" fmla="*/ 928 h 936"/>
                <a:gd name="T34" fmla="*/ 199 w 819"/>
                <a:gd name="T35" fmla="*/ 738 h 936"/>
                <a:gd name="T36" fmla="*/ 350 w 819"/>
                <a:gd name="T37" fmla="*/ 558 h 936"/>
                <a:gd name="T38" fmla="*/ 429 w 819"/>
                <a:gd name="T39" fmla="*/ 466 h 936"/>
                <a:gd name="T40" fmla="*/ 510 w 819"/>
                <a:gd name="T41" fmla="*/ 378 h 936"/>
                <a:gd name="T42" fmla="*/ 546 w 819"/>
                <a:gd name="T43" fmla="*/ 336 h 936"/>
                <a:gd name="T44" fmla="*/ 583 w 819"/>
                <a:gd name="T45" fmla="*/ 291 h 936"/>
                <a:gd name="T46" fmla="*/ 624 w 819"/>
                <a:gd name="T47" fmla="*/ 245 h 936"/>
                <a:gd name="T48" fmla="*/ 666 w 819"/>
                <a:gd name="T49" fmla="*/ 203 h 936"/>
                <a:gd name="T50" fmla="*/ 693 w 819"/>
                <a:gd name="T51" fmla="*/ 175 h 936"/>
                <a:gd name="T52" fmla="*/ 718 w 819"/>
                <a:gd name="T53" fmla="*/ 145 h 936"/>
                <a:gd name="T54" fmla="*/ 764 w 819"/>
                <a:gd name="T55" fmla="*/ 86 h 936"/>
                <a:gd name="T56" fmla="*/ 764 w 819"/>
                <a:gd name="T57" fmla="*/ 86 h 936"/>
                <a:gd name="T58" fmla="*/ 764 w 819"/>
                <a:gd name="T59" fmla="*/ 86 h 936"/>
                <a:gd name="T60" fmla="*/ 766 w 819"/>
                <a:gd name="T61" fmla="*/ 83 h 936"/>
                <a:gd name="T62" fmla="*/ 765 w 819"/>
                <a:gd name="T63" fmla="*/ 85 h 936"/>
                <a:gd name="T64" fmla="*/ 790 w 819"/>
                <a:gd name="T65" fmla="*/ 54 h 936"/>
                <a:gd name="T66" fmla="*/ 811 w 819"/>
                <a:gd name="T67" fmla="*/ 32 h 936"/>
                <a:gd name="T68" fmla="*/ 811 w 819"/>
                <a:gd name="T69" fmla="*/ 5 h 936"/>
                <a:gd name="T70" fmla="*/ 798 w 819"/>
                <a:gd name="T71" fmla="*/ 0 h 936"/>
                <a:gd name="T72" fmla="*/ 785 w 819"/>
                <a:gd name="T73" fmla="*/ 5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9" h="936">
                  <a:moveTo>
                    <a:pt x="764" y="86"/>
                  </a:moveTo>
                  <a:lnTo>
                    <a:pt x="764" y="86"/>
                  </a:lnTo>
                  <a:cubicBezTo>
                    <a:pt x="764" y="85"/>
                    <a:pt x="764" y="85"/>
                    <a:pt x="765" y="85"/>
                  </a:cubicBezTo>
                  <a:lnTo>
                    <a:pt x="765" y="85"/>
                  </a:lnTo>
                  <a:cubicBezTo>
                    <a:pt x="764" y="85"/>
                    <a:pt x="764" y="85"/>
                    <a:pt x="764" y="86"/>
                  </a:cubicBezTo>
                  <a:close/>
                  <a:moveTo>
                    <a:pt x="785" y="5"/>
                  </a:moveTo>
                  <a:lnTo>
                    <a:pt x="785" y="5"/>
                  </a:lnTo>
                  <a:cubicBezTo>
                    <a:pt x="780" y="11"/>
                    <a:pt x="774" y="16"/>
                    <a:pt x="769" y="22"/>
                  </a:cubicBezTo>
                  <a:lnTo>
                    <a:pt x="769" y="22"/>
                  </a:lnTo>
                  <a:cubicBezTo>
                    <a:pt x="762" y="29"/>
                    <a:pt x="755" y="38"/>
                    <a:pt x="748" y="46"/>
                  </a:cubicBezTo>
                  <a:lnTo>
                    <a:pt x="748" y="46"/>
                  </a:lnTo>
                  <a:cubicBezTo>
                    <a:pt x="733" y="65"/>
                    <a:pt x="719" y="84"/>
                    <a:pt x="704" y="104"/>
                  </a:cubicBezTo>
                  <a:lnTo>
                    <a:pt x="704" y="104"/>
                  </a:lnTo>
                  <a:cubicBezTo>
                    <a:pt x="693" y="118"/>
                    <a:pt x="682" y="132"/>
                    <a:pt x="670" y="145"/>
                  </a:cubicBezTo>
                  <a:lnTo>
                    <a:pt x="670" y="145"/>
                  </a:lnTo>
                  <a:cubicBezTo>
                    <a:pt x="658" y="158"/>
                    <a:pt x="645" y="171"/>
                    <a:pt x="632" y="184"/>
                  </a:cubicBezTo>
                  <a:lnTo>
                    <a:pt x="632" y="184"/>
                  </a:lnTo>
                  <a:cubicBezTo>
                    <a:pt x="604" y="211"/>
                    <a:pt x="577" y="239"/>
                    <a:pt x="553" y="269"/>
                  </a:cubicBezTo>
                  <a:lnTo>
                    <a:pt x="553" y="269"/>
                  </a:lnTo>
                  <a:cubicBezTo>
                    <a:pt x="528" y="299"/>
                    <a:pt x="503" y="330"/>
                    <a:pt x="477" y="359"/>
                  </a:cubicBezTo>
                  <a:lnTo>
                    <a:pt x="477" y="359"/>
                  </a:lnTo>
                  <a:cubicBezTo>
                    <a:pt x="451" y="387"/>
                    <a:pt x="425" y="415"/>
                    <a:pt x="399" y="444"/>
                  </a:cubicBezTo>
                  <a:lnTo>
                    <a:pt x="399" y="444"/>
                  </a:lnTo>
                  <a:cubicBezTo>
                    <a:pt x="345" y="504"/>
                    <a:pt x="293" y="566"/>
                    <a:pt x="242" y="628"/>
                  </a:cubicBezTo>
                  <a:lnTo>
                    <a:pt x="242" y="628"/>
                  </a:lnTo>
                  <a:cubicBezTo>
                    <a:pt x="191" y="689"/>
                    <a:pt x="141" y="750"/>
                    <a:pt x="89" y="810"/>
                  </a:cubicBezTo>
                  <a:lnTo>
                    <a:pt x="89" y="810"/>
                  </a:lnTo>
                  <a:cubicBezTo>
                    <a:pt x="78" y="824"/>
                    <a:pt x="66" y="837"/>
                    <a:pt x="54" y="850"/>
                  </a:cubicBezTo>
                  <a:lnTo>
                    <a:pt x="54" y="850"/>
                  </a:lnTo>
                  <a:cubicBezTo>
                    <a:pt x="39" y="868"/>
                    <a:pt x="23" y="885"/>
                    <a:pt x="7" y="902"/>
                  </a:cubicBezTo>
                  <a:lnTo>
                    <a:pt x="7" y="902"/>
                  </a:lnTo>
                  <a:cubicBezTo>
                    <a:pt x="0" y="909"/>
                    <a:pt x="0" y="920"/>
                    <a:pt x="7" y="928"/>
                  </a:cubicBezTo>
                  <a:lnTo>
                    <a:pt x="7" y="928"/>
                  </a:lnTo>
                  <a:cubicBezTo>
                    <a:pt x="14" y="935"/>
                    <a:pt x="27" y="935"/>
                    <a:pt x="33" y="928"/>
                  </a:cubicBezTo>
                  <a:lnTo>
                    <a:pt x="33" y="928"/>
                  </a:lnTo>
                  <a:cubicBezTo>
                    <a:pt x="91" y="867"/>
                    <a:pt x="145" y="803"/>
                    <a:pt x="199" y="738"/>
                  </a:cubicBezTo>
                  <a:lnTo>
                    <a:pt x="199" y="738"/>
                  </a:lnTo>
                  <a:cubicBezTo>
                    <a:pt x="249" y="678"/>
                    <a:pt x="299" y="617"/>
                    <a:pt x="350" y="558"/>
                  </a:cubicBezTo>
                  <a:lnTo>
                    <a:pt x="350" y="558"/>
                  </a:lnTo>
                  <a:cubicBezTo>
                    <a:pt x="375" y="527"/>
                    <a:pt x="402" y="496"/>
                    <a:pt x="429" y="466"/>
                  </a:cubicBezTo>
                  <a:lnTo>
                    <a:pt x="429" y="466"/>
                  </a:lnTo>
                  <a:cubicBezTo>
                    <a:pt x="456" y="437"/>
                    <a:pt x="483" y="407"/>
                    <a:pt x="510" y="378"/>
                  </a:cubicBezTo>
                  <a:lnTo>
                    <a:pt x="510" y="378"/>
                  </a:lnTo>
                  <a:cubicBezTo>
                    <a:pt x="522" y="364"/>
                    <a:pt x="534" y="350"/>
                    <a:pt x="546" y="336"/>
                  </a:cubicBezTo>
                  <a:lnTo>
                    <a:pt x="546" y="336"/>
                  </a:lnTo>
                  <a:cubicBezTo>
                    <a:pt x="558" y="321"/>
                    <a:pt x="570" y="306"/>
                    <a:pt x="583" y="291"/>
                  </a:cubicBezTo>
                  <a:lnTo>
                    <a:pt x="583" y="291"/>
                  </a:lnTo>
                  <a:cubicBezTo>
                    <a:pt x="596" y="275"/>
                    <a:pt x="610" y="260"/>
                    <a:pt x="624" y="245"/>
                  </a:cubicBezTo>
                  <a:lnTo>
                    <a:pt x="624" y="245"/>
                  </a:lnTo>
                  <a:cubicBezTo>
                    <a:pt x="637" y="230"/>
                    <a:pt x="651" y="217"/>
                    <a:pt x="666" y="203"/>
                  </a:cubicBezTo>
                  <a:lnTo>
                    <a:pt x="666" y="203"/>
                  </a:lnTo>
                  <a:cubicBezTo>
                    <a:pt x="675" y="194"/>
                    <a:pt x="684" y="184"/>
                    <a:pt x="693" y="175"/>
                  </a:cubicBezTo>
                  <a:lnTo>
                    <a:pt x="693" y="175"/>
                  </a:lnTo>
                  <a:cubicBezTo>
                    <a:pt x="703" y="165"/>
                    <a:pt x="710" y="155"/>
                    <a:pt x="718" y="145"/>
                  </a:cubicBezTo>
                  <a:lnTo>
                    <a:pt x="718" y="145"/>
                  </a:lnTo>
                  <a:cubicBezTo>
                    <a:pt x="734" y="126"/>
                    <a:pt x="749" y="106"/>
                    <a:pt x="764" y="86"/>
                  </a:cubicBezTo>
                  <a:lnTo>
                    <a:pt x="764" y="86"/>
                  </a:lnTo>
                  <a:lnTo>
                    <a:pt x="764" y="86"/>
                  </a:lnTo>
                  <a:lnTo>
                    <a:pt x="764" y="86"/>
                  </a:lnTo>
                  <a:lnTo>
                    <a:pt x="764" y="86"/>
                  </a:lnTo>
                  <a:lnTo>
                    <a:pt x="764" y="86"/>
                  </a:lnTo>
                  <a:cubicBezTo>
                    <a:pt x="764" y="85"/>
                    <a:pt x="766" y="84"/>
                    <a:pt x="766" y="83"/>
                  </a:cubicBezTo>
                  <a:lnTo>
                    <a:pt x="766" y="83"/>
                  </a:lnTo>
                  <a:cubicBezTo>
                    <a:pt x="766" y="84"/>
                    <a:pt x="765" y="84"/>
                    <a:pt x="765" y="85"/>
                  </a:cubicBezTo>
                  <a:lnTo>
                    <a:pt x="765" y="85"/>
                  </a:lnTo>
                  <a:cubicBezTo>
                    <a:pt x="773" y="74"/>
                    <a:pt x="781" y="64"/>
                    <a:pt x="790" y="54"/>
                  </a:cubicBezTo>
                  <a:lnTo>
                    <a:pt x="790" y="54"/>
                  </a:lnTo>
                  <a:cubicBezTo>
                    <a:pt x="797" y="47"/>
                    <a:pt x="804" y="39"/>
                    <a:pt x="811" y="32"/>
                  </a:cubicBezTo>
                  <a:lnTo>
                    <a:pt x="811" y="32"/>
                  </a:lnTo>
                  <a:cubicBezTo>
                    <a:pt x="818" y="25"/>
                    <a:pt x="818" y="13"/>
                    <a:pt x="811" y="5"/>
                  </a:cubicBezTo>
                  <a:lnTo>
                    <a:pt x="811" y="5"/>
                  </a:lnTo>
                  <a:cubicBezTo>
                    <a:pt x="808" y="2"/>
                    <a:pt x="803" y="0"/>
                    <a:pt x="798" y="0"/>
                  </a:cubicBezTo>
                  <a:lnTo>
                    <a:pt x="798" y="0"/>
                  </a:lnTo>
                  <a:cubicBezTo>
                    <a:pt x="794" y="0"/>
                    <a:pt x="789" y="2"/>
                    <a:pt x="78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60C73F77-6364-4345-A61B-EBA9D0E8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825" y="3287713"/>
              <a:ext cx="260350" cy="301625"/>
            </a:xfrm>
            <a:custGeom>
              <a:avLst/>
              <a:gdLst>
                <a:gd name="T0" fmla="*/ 100 w 721"/>
                <a:gd name="T1" fmla="*/ 742 h 839"/>
                <a:gd name="T2" fmla="*/ 97 w 721"/>
                <a:gd name="T3" fmla="*/ 746 h 839"/>
                <a:gd name="T4" fmla="*/ 688 w 721"/>
                <a:gd name="T5" fmla="*/ 6 h 839"/>
                <a:gd name="T6" fmla="*/ 657 w 721"/>
                <a:gd name="T7" fmla="*/ 44 h 839"/>
                <a:gd name="T8" fmla="*/ 621 w 721"/>
                <a:gd name="T9" fmla="*/ 80 h 839"/>
                <a:gd name="T10" fmla="*/ 583 w 721"/>
                <a:gd name="T11" fmla="*/ 118 h 839"/>
                <a:gd name="T12" fmla="*/ 546 w 721"/>
                <a:gd name="T13" fmla="*/ 161 h 839"/>
                <a:gd name="T14" fmla="*/ 473 w 721"/>
                <a:gd name="T15" fmla="*/ 248 h 839"/>
                <a:gd name="T16" fmla="*/ 434 w 721"/>
                <a:gd name="T17" fmla="*/ 295 h 839"/>
                <a:gd name="T18" fmla="*/ 395 w 721"/>
                <a:gd name="T19" fmla="*/ 345 h 839"/>
                <a:gd name="T20" fmla="*/ 360 w 721"/>
                <a:gd name="T21" fmla="*/ 389 h 839"/>
                <a:gd name="T22" fmla="*/ 322 w 721"/>
                <a:gd name="T23" fmla="*/ 435 h 839"/>
                <a:gd name="T24" fmla="*/ 282 w 721"/>
                <a:gd name="T25" fmla="*/ 479 h 839"/>
                <a:gd name="T26" fmla="*/ 239 w 721"/>
                <a:gd name="T27" fmla="*/ 528 h 839"/>
                <a:gd name="T28" fmla="*/ 204 w 721"/>
                <a:gd name="T29" fmla="*/ 569 h 839"/>
                <a:gd name="T30" fmla="*/ 160 w 721"/>
                <a:gd name="T31" fmla="*/ 618 h 839"/>
                <a:gd name="T32" fmla="*/ 122 w 721"/>
                <a:gd name="T33" fmla="*/ 659 h 839"/>
                <a:gd name="T34" fmla="*/ 106 w 721"/>
                <a:gd name="T35" fmla="*/ 679 h 839"/>
                <a:gd name="T36" fmla="*/ 77 w 721"/>
                <a:gd name="T37" fmla="*/ 712 h 839"/>
                <a:gd name="T38" fmla="*/ 50 w 721"/>
                <a:gd name="T39" fmla="*/ 748 h 839"/>
                <a:gd name="T40" fmla="*/ 26 w 721"/>
                <a:gd name="T41" fmla="*/ 778 h 839"/>
                <a:gd name="T42" fmla="*/ 6 w 721"/>
                <a:gd name="T43" fmla="*/ 807 h 839"/>
                <a:gd name="T44" fmla="*/ 12 w 721"/>
                <a:gd name="T45" fmla="*/ 833 h 839"/>
                <a:gd name="T46" fmla="*/ 37 w 721"/>
                <a:gd name="T47" fmla="*/ 826 h 839"/>
                <a:gd name="T48" fmla="*/ 97 w 721"/>
                <a:gd name="T49" fmla="*/ 746 h 839"/>
                <a:gd name="T50" fmla="*/ 142 w 721"/>
                <a:gd name="T51" fmla="*/ 693 h 839"/>
                <a:gd name="T52" fmla="*/ 179 w 721"/>
                <a:gd name="T53" fmla="*/ 651 h 839"/>
                <a:gd name="T54" fmla="*/ 217 w 721"/>
                <a:gd name="T55" fmla="*/ 610 h 839"/>
                <a:gd name="T56" fmla="*/ 260 w 721"/>
                <a:gd name="T57" fmla="*/ 560 h 839"/>
                <a:gd name="T58" fmla="*/ 338 w 721"/>
                <a:gd name="T59" fmla="*/ 472 h 839"/>
                <a:gd name="T60" fmla="*/ 415 w 721"/>
                <a:gd name="T61" fmla="*/ 379 h 839"/>
                <a:gd name="T62" fmla="*/ 450 w 721"/>
                <a:gd name="T63" fmla="*/ 334 h 839"/>
                <a:gd name="T64" fmla="*/ 486 w 721"/>
                <a:gd name="T65" fmla="*/ 290 h 839"/>
                <a:gd name="T66" fmla="*/ 560 w 721"/>
                <a:gd name="T67" fmla="*/ 202 h 839"/>
                <a:gd name="T68" fmla="*/ 635 w 721"/>
                <a:gd name="T69" fmla="*/ 118 h 839"/>
                <a:gd name="T70" fmla="*/ 674 w 721"/>
                <a:gd name="T71" fmla="*/ 80 h 839"/>
                <a:gd name="T72" fmla="*/ 704 w 721"/>
                <a:gd name="T73" fmla="*/ 44 h 839"/>
                <a:gd name="T74" fmla="*/ 714 w 721"/>
                <a:gd name="T75" fmla="*/ 32 h 839"/>
                <a:gd name="T76" fmla="*/ 720 w 721"/>
                <a:gd name="T77" fmla="*/ 18 h 839"/>
                <a:gd name="T78" fmla="*/ 714 w 721"/>
                <a:gd name="T79" fmla="*/ 6 h 839"/>
                <a:gd name="T80" fmla="*/ 701 w 721"/>
                <a:gd name="T81" fmla="*/ 0 h 839"/>
                <a:gd name="T82" fmla="*/ 688 w 721"/>
                <a:gd name="T83" fmla="*/ 6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1" h="839">
                  <a:moveTo>
                    <a:pt x="100" y="742"/>
                  </a:moveTo>
                  <a:lnTo>
                    <a:pt x="100" y="742"/>
                  </a:lnTo>
                  <a:cubicBezTo>
                    <a:pt x="100" y="743"/>
                    <a:pt x="99" y="745"/>
                    <a:pt x="97" y="746"/>
                  </a:cubicBezTo>
                  <a:lnTo>
                    <a:pt x="97" y="746"/>
                  </a:lnTo>
                  <a:cubicBezTo>
                    <a:pt x="99" y="745"/>
                    <a:pt x="100" y="743"/>
                    <a:pt x="100" y="742"/>
                  </a:cubicBezTo>
                  <a:close/>
                  <a:moveTo>
                    <a:pt x="688" y="6"/>
                  </a:moveTo>
                  <a:lnTo>
                    <a:pt x="688" y="6"/>
                  </a:lnTo>
                  <a:cubicBezTo>
                    <a:pt x="678" y="18"/>
                    <a:pt x="668" y="32"/>
                    <a:pt x="657" y="44"/>
                  </a:cubicBezTo>
                  <a:lnTo>
                    <a:pt x="657" y="44"/>
                  </a:lnTo>
                  <a:cubicBezTo>
                    <a:pt x="645" y="56"/>
                    <a:pt x="633" y="68"/>
                    <a:pt x="621" y="80"/>
                  </a:cubicBezTo>
                  <a:lnTo>
                    <a:pt x="621" y="80"/>
                  </a:lnTo>
                  <a:cubicBezTo>
                    <a:pt x="608" y="92"/>
                    <a:pt x="594" y="105"/>
                    <a:pt x="583" y="118"/>
                  </a:cubicBezTo>
                  <a:lnTo>
                    <a:pt x="583" y="118"/>
                  </a:lnTo>
                  <a:cubicBezTo>
                    <a:pt x="570" y="133"/>
                    <a:pt x="558" y="147"/>
                    <a:pt x="546" y="161"/>
                  </a:cubicBezTo>
                  <a:lnTo>
                    <a:pt x="546" y="161"/>
                  </a:lnTo>
                  <a:cubicBezTo>
                    <a:pt x="522" y="191"/>
                    <a:pt x="498" y="219"/>
                    <a:pt x="473" y="248"/>
                  </a:cubicBezTo>
                  <a:lnTo>
                    <a:pt x="473" y="248"/>
                  </a:lnTo>
                  <a:cubicBezTo>
                    <a:pt x="460" y="264"/>
                    <a:pt x="447" y="279"/>
                    <a:pt x="434" y="295"/>
                  </a:cubicBezTo>
                  <a:lnTo>
                    <a:pt x="434" y="295"/>
                  </a:lnTo>
                  <a:cubicBezTo>
                    <a:pt x="420" y="311"/>
                    <a:pt x="408" y="328"/>
                    <a:pt x="395" y="345"/>
                  </a:cubicBezTo>
                  <a:lnTo>
                    <a:pt x="395" y="345"/>
                  </a:lnTo>
                  <a:cubicBezTo>
                    <a:pt x="383" y="360"/>
                    <a:pt x="372" y="374"/>
                    <a:pt x="360" y="389"/>
                  </a:cubicBezTo>
                  <a:lnTo>
                    <a:pt x="360" y="389"/>
                  </a:lnTo>
                  <a:cubicBezTo>
                    <a:pt x="348" y="405"/>
                    <a:pt x="335" y="420"/>
                    <a:pt x="322" y="435"/>
                  </a:cubicBezTo>
                  <a:lnTo>
                    <a:pt x="322" y="435"/>
                  </a:lnTo>
                  <a:cubicBezTo>
                    <a:pt x="309" y="450"/>
                    <a:pt x="296" y="464"/>
                    <a:pt x="282" y="479"/>
                  </a:cubicBezTo>
                  <a:lnTo>
                    <a:pt x="282" y="479"/>
                  </a:lnTo>
                  <a:cubicBezTo>
                    <a:pt x="268" y="495"/>
                    <a:pt x="254" y="511"/>
                    <a:pt x="239" y="528"/>
                  </a:cubicBezTo>
                  <a:lnTo>
                    <a:pt x="239" y="528"/>
                  </a:lnTo>
                  <a:cubicBezTo>
                    <a:pt x="227" y="541"/>
                    <a:pt x="216" y="555"/>
                    <a:pt x="204" y="569"/>
                  </a:cubicBezTo>
                  <a:lnTo>
                    <a:pt x="204" y="569"/>
                  </a:lnTo>
                  <a:cubicBezTo>
                    <a:pt x="189" y="585"/>
                    <a:pt x="175" y="601"/>
                    <a:pt x="160" y="618"/>
                  </a:cubicBezTo>
                  <a:lnTo>
                    <a:pt x="160" y="618"/>
                  </a:lnTo>
                  <a:cubicBezTo>
                    <a:pt x="147" y="631"/>
                    <a:pt x="135" y="646"/>
                    <a:pt x="122" y="659"/>
                  </a:cubicBezTo>
                  <a:lnTo>
                    <a:pt x="122" y="659"/>
                  </a:lnTo>
                  <a:cubicBezTo>
                    <a:pt x="116" y="666"/>
                    <a:pt x="112" y="672"/>
                    <a:pt x="106" y="679"/>
                  </a:cubicBezTo>
                  <a:lnTo>
                    <a:pt x="106" y="679"/>
                  </a:lnTo>
                  <a:cubicBezTo>
                    <a:pt x="96" y="690"/>
                    <a:pt x="87" y="701"/>
                    <a:pt x="77" y="712"/>
                  </a:cubicBezTo>
                  <a:lnTo>
                    <a:pt x="77" y="712"/>
                  </a:lnTo>
                  <a:cubicBezTo>
                    <a:pt x="68" y="724"/>
                    <a:pt x="59" y="736"/>
                    <a:pt x="50" y="748"/>
                  </a:cubicBezTo>
                  <a:lnTo>
                    <a:pt x="50" y="748"/>
                  </a:lnTo>
                  <a:cubicBezTo>
                    <a:pt x="42" y="758"/>
                    <a:pt x="34" y="768"/>
                    <a:pt x="26" y="778"/>
                  </a:cubicBezTo>
                  <a:lnTo>
                    <a:pt x="26" y="778"/>
                  </a:lnTo>
                  <a:cubicBezTo>
                    <a:pt x="19" y="788"/>
                    <a:pt x="12" y="797"/>
                    <a:pt x="6" y="807"/>
                  </a:cubicBezTo>
                  <a:lnTo>
                    <a:pt x="6" y="807"/>
                  </a:lnTo>
                  <a:cubicBezTo>
                    <a:pt x="0" y="816"/>
                    <a:pt x="4" y="828"/>
                    <a:pt x="12" y="833"/>
                  </a:cubicBezTo>
                  <a:lnTo>
                    <a:pt x="12" y="833"/>
                  </a:lnTo>
                  <a:cubicBezTo>
                    <a:pt x="21" y="838"/>
                    <a:pt x="32" y="834"/>
                    <a:pt x="37" y="826"/>
                  </a:cubicBezTo>
                  <a:lnTo>
                    <a:pt x="37" y="826"/>
                  </a:lnTo>
                  <a:cubicBezTo>
                    <a:pt x="56" y="798"/>
                    <a:pt x="77" y="772"/>
                    <a:pt x="97" y="746"/>
                  </a:cubicBezTo>
                  <a:lnTo>
                    <a:pt x="97" y="746"/>
                  </a:lnTo>
                  <a:cubicBezTo>
                    <a:pt x="113" y="729"/>
                    <a:pt x="127" y="711"/>
                    <a:pt x="142" y="693"/>
                  </a:cubicBezTo>
                  <a:lnTo>
                    <a:pt x="142" y="693"/>
                  </a:lnTo>
                  <a:cubicBezTo>
                    <a:pt x="154" y="679"/>
                    <a:pt x="167" y="665"/>
                    <a:pt x="179" y="651"/>
                  </a:cubicBezTo>
                  <a:lnTo>
                    <a:pt x="179" y="651"/>
                  </a:lnTo>
                  <a:cubicBezTo>
                    <a:pt x="191" y="637"/>
                    <a:pt x="205" y="624"/>
                    <a:pt x="217" y="610"/>
                  </a:cubicBezTo>
                  <a:lnTo>
                    <a:pt x="217" y="610"/>
                  </a:lnTo>
                  <a:cubicBezTo>
                    <a:pt x="232" y="594"/>
                    <a:pt x="246" y="576"/>
                    <a:pt x="260" y="560"/>
                  </a:cubicBezTo>
                  <a:lnTo>
                    <a:pt x="260" y="560"/>
                  </a:lnTo>
                  <a:cubicBezTo>
                    <a:pt x="286" y="530"/>
                    <a:pt x="312" y="501"/>
                    <a:pt x="338" y="472"/>
                  </a:cubicBezTo>
                  <a:lnTo>
                    <a:pt x="338" y="472"/>
                  </a:lnTo>
                  <a:cubicBezTo>
                    <a:pt x="365" y="442"/>
                    <a:pt x="390" y="411"/>
                    <a:pt x="415" y="379"/>
                  </a:cubicBezTo>
                  <a:lnTo>
                    <a:pt x="415" y="379"/>
                  </a:lnTo>
                  <a:cubicBezTo>
                    <a:pt x="426" y="364"/>
                    <a:pt x="438" y="349"/>
                    <a:pt x="450" y="334"/>
                  </a:cubicBezTo>
                  <a:lnTo>
                    <a:pt x="450" y="334"/>
                  </a:lnTo>
                  <a:cubicBezTo>
                    <a:pt x="462" y="319"/>
                    <a:pt x="474" y="305"/>
                    <a:pt x="486" y="290"/>
                  </a:cubicBezTo>
                  <a:lnTo>
                    <a:pt x="486" y="290"/>
                  </a:lnTo>
                  <a:cubicBezTo>
                    <a:pt x="511" y="261"/>
                    <a:pt x="536" y="232"/>
                    <a:pt x="560" y="202"/>
                  </a:cubicBezTo>
                  <a:lnTo>
                    <a:pt x="560" y="202"/>
                  </a:lnTo>
                  <a:cubicBezTo>
                    <a:pt x="584" y="173"/>
                    <a:pt x="608" y="144"/>
                    <a:pt x="635" y="118"/>
                  </a:cubicBezTo>
                  <a:lnTo>
                    <a:pt x="635" y="118"/>
                  </a:lnTo>
                  <a:cubicBezTo>
                    <a:pt x="648" y="105"/>
                    <a:pt x="661" y="93"/>
                    <a:pt x="674" y="80"/>
                  </a:cubicBezTo>
                  <a:lnTo>
                    <a:pt x="674" y="80"/>
                  </a:lnTo>
                  <a:cubicBezTo>
                    <a:pt x="685" y="68"/>
                    <a:pt x="695" y="56"/>
                    <a:pt x="704" y="44"/>
                  </a:cubicBezTo>
                  <a:lnTo>
                    <a:pt x="704" y="44"/>
                  </a:lnTo>
                  <a:cubicBezTo>
                    <a:pt x="708" y="40"/>
                    <a:pt x="711" y="36"/>
                    <a:pt x="714" y="32"/>
                  </a:cubicBezTo>
                  <a:lnTo>
                    <a:pt x="714" y="32"/>
                  </a:lnTo>
                  <a:cubicBezTo>
                    <a:pt x="717" y="28"/>
                    <a:pt x="720" y="24"/>
                    <a:pt x="720" y="18"/>
                  </a:cubicBezTo>
                  <a:lnTo>
                    <a:pt x="720" y="18"/>
                  </a:lnTo>
                  <a:cubicBezTo>
                    <a:pt x="720" y="14"/>
                    <a:pt x="718" y="9"/>
                    <a:pt x="714" y="6"/>
                  </a:cubicBezTo>
                  <a:lnTo>
                    <a:pt x="714" y="6"/>
                  </a:lnTo>
                  <a:cubicBezTo>
                    <a:pt x="711" y="2"/>
                    <a:pt x="706" y="0"/>
                    <a:pt x="701" y="0"/>
                  </a:cubicBezTo>
                  <a:lnTo>
                    <a:pt x="701" y="0"/>
                  </a:lnTo>
                  <a:cubicBezTo>
                    <a:pt x="696" y="0"/>
                    <a:pt x="691" y="2"/>
                    <a:pt x="68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9C7B4D89-8CE9-4444-BA70-8F4307AE6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5" y="3324225"/>
              <a:ext cx="201613" cy="252413"/>
            </a:xfrm>
            <a:custGeom>
              <a:avLst/>
              <a:gdLst>
                <a:gd name="T0" fmla="*/ 209 w 558"/>
                <a:gd name="T1" fmla="*/ 442 h 700"/>
                <a:gd name="T2" fmla="*/ 209 w 558"/>
                <a:gd name="T3" fmla="*/ 443 h 700"/>
                <a:gd name="T4" fmla="*/ 211 w 558"/>
                <a:gd name="T5" fmla="*/ 440 h 700"/>
                <a:gd name="T6" fmla="*/ 156 w 558"/>
                <a:gd name="T7" fmla="*/ 452 h 700"/>
                <a:gd name="T8" fmla="*/ 154 w 558"/>
                <a:gd name="T9" fmla="*/ 454 h 700"/>
                <a:gd name="T10" fmla="*/ 156 w 558"/>
                <a:gd name="T11" fmla="*/ 452 h 700"/>
                <a:gd name="T12" fmla="*/ 533 w 558"/>
                <a:gd name="T13" fmla="*/ 1 h 700"/>
                <a:gd name="T14" fmla="*/ 522 w 558"/>
                <a:gd name="T15" fmla="*/ 9 h 700"/>
                <a:gd name="T16" fmla="*/ 496 w 558"/>
                <a:gd name="T17" fmla="*/ 46 h 700"/>
                <a:gd name="T18" fmla="*/ 466 w 558"/>
                <a:gd name="T19" fmla="*/ 86 h 700"/>
                <a:gd name="T20" fmla="*/ 468 w 558"/>
                <a:gd name="T21" fmla="*/ 83 h 700"/>
                <a:gd name="T22" fmla="*/ 325 w 558"/>
                <a:gd name="T23" fmla="*/ 257 h 700"/>
                <a:gd name="T24" fmla="*/ 284 w 558"/>
                <a:gd name="T25" fmla="*/ 300 h 700"/>
                <a:gd name="T26" fmla="*/ 244 w 558"/>
                <a:gd name="T27" fmla="*/ 342 h 700"/>
                <a:gd name="T28" fmla="*/ 206 w 558"/>
                <a:gd name="T29" fmla="*/ 386 h 700"/>
                <a:gd name="T30" fmla="*/ 167 w 558"/>
                <a:gd name="T31" fmla="*/ 437 h 700"/>
                <a:gd name="T32" fmla="*/ 156 w 558"/>
                <a:gd name="T33" fmla="*/ 451 h 700"/>
                <a:gd name="T34" fmla="*/ 89 w 558"/>
                <a:gd name="T35" fmla="*/ 534 h 700"/>
                <a:gd name="T36" fmla="*/ 72 w 558"/>
                <a:gd name="T37" fmla="*/ 557 h 700"/>
                <a:gd name="T38" fmla="*/ 55 w 558"/>
                <a:gd name="T39" fmla="*/ 580 h 700"/>
                <a:gd name="T40" fmla="*/ 38 w 558"/>
                <a:gd name="T41" fmla="*/ 605 h 700"/>
                <a:gd name="T42" fmla="*/ 19 w 558"/>
                <a:gd name="T43" fmla="*/ 637 h 700"/>
                <a:gd name="T44" fmla="*/ 3 w 558"/>
                <a:gd name="T45" fmla="*/ 669 h 700"/>
                <a:gd name="T46" fmla="*/ 2 w 558"/>
                <a:gd name="T47" fmla="*/ 683 h 700"/>
                <a:gd name="T48" fmla="*/ 10 w 558"/>
                <a:gd name="T49" fmla="*/ 695 h 700"/>
                <a:gd name="T50" fmla="*/ 35 w 558"/>
                <a:gd name="T51" fmla="*/ 687 h 700"/>
                <a:gd name="T52" fmla="*/ 75 w 558"/>
                <a:gd name="T53" fmla="*/ 616 h 700"/>
                <a:gd name="T54" fmla="*/ 100 w 558"/>
                <a:gd name="T55" fmla="*/ 580 h 700"/>
                <a:gd name="T56" fmla="*/ 156 w 558"/>
                <a:gd name="T57" fmla="*/ 511 h 700"/>
                <a:gd name="T58" fmla="*/ 209 w 558"/>
                <a:gd name="T59" fmla="*/ 443 h 700"/>
                <a:gd name="T60" fmla="*/ 209 w 558"/>
                <a:gd name="T61" fmla="*/ 443 h 700"/>
                <a:gd name="T62" fmla="*/ 209 w 558"/>
                <a:gd name="T63" fmla="*/ 442 h 700"/>
                <a:gd name="T64" fmla="*/ 211 w 558"/>
                <a:gd name="T65" fmla="*/ 440 h 700"/>
                <a:gd name="T66" fmla="*/ 211 w 558"/>
                <a:gd name="T67" fmla="*/ 440 h 700"/>
                <a:gd name="T68" fmla="*/ 247 w 558"/>
                <a:gd name="T69" fmla="*/ 396 h 700"/>
                <a:gd name="T70" fmla="*/ 284 w 558"/>
                <a:gd name="T71" fmla="*/ 354 h 700"/>
                <a:gd name="T72" fmla="*/ 325 w 558"/>
                <a:gd name="T73" fmla="*/ 312 h 700"/>
                <a:gd name="T74" fmla="*/ 366 w 558"/>
                <a:gd name="T75" fmla="*/ 265 h 700"/>
                <a:gd name="T76" fmla="*/ 509 w 558"/>
                <a:gd name="T77" fmla="*/ 90 h 700"/>
                <a:gd name="T78" fmla="*/ 554 w 558"/>
                <a:gd name="T79" fmla="*/ 28 h 700"/>
                <a:gd name="T80" fmla="*/ 556 w 558"/>
                <a:gd name="T81" fmla="*/ 14 h 700"/>
                <a:gd name="T82" fmla="*/ 547 w 558"/>
                <a:gd name="T83" fmla="*/ 3 h 700"/>
                <a:gd name="T84" fmla="*/ 538 w 558"/>
                <a:gd name="T85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8" h="700">
                  <a:moveTo>
                    <a:pt x="209" y="442"/>
                  </a:moveTo>
                  <a:lnTo>
                    <a:pt x="209" y="442"/>
                  </a:lnTo>
                  <a:cubicBezTo>
                    <a:pt x="209" y="443"/>
                    <a:pt x="209" y="443"/>
                    <a:pt x="209" y="443"/>
                  </a:cubicBezTo>
                  <a:lnTo>
                    <a:pt x="209" y="443"/>
                  </a:lnTo>
                  <a:cubicBezTo>
                    <a:pt x="210" y="442"/>
                    <a:pt x="210" y="441"/>
                    <a:pt x="211" y="440"/>
                  </a:cubicBezTo>
                  <a:lnTo>
                    <a:pt x="211" y="440"/>
                  </a:lnTo>
                  <a:cubicBezTo>
                    <a:pt x="210" y="441"/>
                    <a:pt x="210" y="441"/>
                    <a:pt x="209" y="442"/>
                  </a:cubicBezTo>
                  <a:close/>
                  <a:moveTo>
                    <a:pt x="156" y="452"/>
                  </a:moveTo>
                  <a:lnTo>
                    <a:pt x="156" y="452"/>
                  </a:lnTo>
                  <a:cubicBezTo>
                    <a:pt x="155" y="453"/>
                    <a:pt x="154" y="453"/>
                    <a:pt x="154" y="454"/>
                  </a:cubicBezTo>
                  <a:lnTo>
                    <a:pt x="154" y="454"/>
                  </a:lnTo>
                  <a:cubicBezTo>
                    <a:pt x="154" y="453"/>
                    <a:pt x="155" y="453"/>
                    <a:pt x="156" y="452"/>
                  </a:cubicBezTo>
                  <a:close/>
                  <a:moveTo>
                    <a:pt x="533" y="1"/>
                  </a:moveTo>
                  <a:lnTo>
                    <a:pt x="533" y="1"/>
                  </a:lnTo>
                  <a:cubicBezTo>
                    <a:pt x="528" y="2"/>
                    <a:pt x="525" y="5"/>
                    <a:pt x="522" y="9"/>
                  </a:cubicBezTo>
                  <a:lnTo>
                    <a:pt x="522" y="9"/>
                  </a:lnTo>
                  <a:cubicBezTo>
                    <a:pt x="513" y="21"/>
                    <a:pt x="504" y="33"/>
                    <a:pt x="496" y="46"/>
                  </a:cubicBezTo>
                  <a:lnTo>
                    <a:pt x="496" y="46"/>
                  </a:lnTo>
                  <a:cubicBezTo>
                    <a:pt x="486" y="59"/>
                    <a:pt x="476" y="73"/>
                    <a:pt x="466" y="86"/>
                  </a:cubicBezTo>
                  <a:lnTo>
                    <a:pt x="466" y="86"/>
                  </a:lnTo>
                  <a:cubicBezTo>
                    <a:pt x="466" y="85"/>
                    <a:pt x="467" y="84"/>
                    <a:pt x="468" y="83"/>
                  </a:cubicBezTo>
                  <a:lnTo>
                    <a:pt x="468" y="83"/>
                  </a:lnTo>
                  <a:cubicBezTo>
                    <a:pt x="422" y="141"/>
                    <a:pt x="375" y="200"/>
                    <a:pt x="325" y="257"/>
                  </a:cubicBezTo>
                  <a:lnTo>
                    <a:pt x="325" y="257"/>
                  </a:lnTo>
                  <a:cubicBezTo>
                    <a:pt x="311" y="271"/>
                    <a:pt x="298" y="287"/>
                    <a:pt x="284" y="300"/>
                  </a:cubicBezTo>
                  <a:lnTo>
                    <a:pt x="284" y="300"/>
                  </a:lnTo>
                  <a:cubicBezTo>
                    <a:pt x="271" y="315"/>
                    <a:pt x="257" y="328"/>
                    <a:pt x="244" y="342"/>
                  </a:cubicBezTo>
                  <a:lnTo>
                    <a:pt x="244" y="342"/>
                  </a:lnTo>
                  <a:cubicBezTo>
                    <a:pt x="231" y="356"/>
                    <a:pt x="218" y="371"/>
                    <a:pt x="206" y="386"/>
                  </a:cubicBezTo>
                  <a:lnTo>
                    <a:pt x="206" y="386"/>
                  </a:lnTo>
                  <a:cubicBezTo>
                    <a:pt x="193" y="403"/>
                    <a:pt x="180" y="420"/>
                    <a:pt x="167" y="437"/>
                  </a:cubicBezTo>
                  <a:lnTo>
                    <a:pt x="167" y="437"/>
                  </a:lnTo>
                  <a:cubicBezTo>
                    <a:pt x="163" y="442"/>
                    <a:pt x="159" y="447"/>
                    <a:pt x="156" y="451"/>
                  </a:cubicBezTo>
                  <a:lnTo>
                    <a:pt x="156" y="451"/>
                  </a:lnTo>
                  <a:cubicBezTo>
                    <a:pt x="133" y="479"/>
                    <a:pt x="111" y="507"/>
                    <a:pt x="89" y="534"/>
                  </a:cubicBezTo>
                  <a:lnTo>
                    <a:pt x="89" y="534"/>
                  </a:lnTo>
                  <a:cubicBezTo>
                    <a:pt x="83" y="542"/>
                    <a:pt x="78" y="549"/>
                    <a:pt x="72" y="557"/>
                  </a:cubicBezTo>
                  <a:lnTo>
                    <a:pt x="72" y="557"/>
                  </a:lnTo>
                  <a:cubicBezTo>
                    <a:pt x="66" y="564"/>
                    <a:pt x="60" y="572"/>
                    <a:pt x="55" y="580"/>
                  </a:cubicBezTo>
                  <a:lnTo>
                    <a:pt x="55" y="580"/>
                  </a:lnTo>
                  <a:cubicBezTo>
                    <a:pt x="49" y="588"/>
                    <a:pt x="43" y="596"/>
                    <a:pt x="38" y="605"/>
                  </a:cubicBezTo>
                  <a:lnTo>
                    <a:pt x="38" y="605"/>
                  </a:lnTo>
                  <a:cubicBezTo>
                    <a:pt x="31" y="615"/>
                    <a:pt x="25" y="626"/>
                    <a:pt x="19" y="637"/>
                  </a:cubicBezTo>
                  <a:lnTo>
                    <a:pt x="19" y="637"/>
                  </a:lnTo>
                  <a:cubicBezTo>
                    <a:pt x="13" y="647"/>
                    <a:pt x="8" y="658"/>
                    <a:pt x="3" y="669"/>
                  </a:cubicBezTo>
                  <a:lnTo>
                    <a:pt x="3" y="669"/>
                  </a:lnTo>
                  <a:cubicBezTo>
                    <a:pt x="1" y="673"/>
                    <a:pt x="0" y="678"/>
                    <a:pt x="2" y="683"/>
                  </a:cubicBezTo>
                  <a:lnTo>
                    <a:pt x="2" y="683"/>
                  </a:lnTo>
                  <a:cubicBezTo>
                    <a:pt x="3" y="688"/>
                    <a:pt x="6" y="692"/>
                    <a:pt x="10" y="695"/>
                  </a:cubicBezTo>
                  <a:lnTo>
                    <a:pt x="10" y="695"/>
                  </a:lnTo>
                  <a:cubicBezTo>
                    <a:pt x="18" y="699"/>
                    <a:pt x="31" y="697"/>
                    <a:pt x="35" y="687"/>
                  </a:cubicBezTo>
                  <a:lnTo>
                    <a:pt x="35" y="687"/>
                  </a:lnTo>
                  <a:cubicBezTo>
                    <a:pt x="47" y="663"/>
                    <a:pt x="59" y="638"/>
                    <a:pt x="75" y="616"/>
                  </a:cubicBezTo>
                  <a:lnTo>
                    <a:pt x="75" y="616"/>
                  </a:lnTo>
                  <a:cubicBezTo>
                    <a:pt x="83" y="604"/>
                    <a:pt x="92" y="592"/>
                    <a:pt x="100" y="580"/>
                  </a:cubicBezTo>
                  <a:lnTo>
                    <a:pt x="100" y="580"/>
                  </a:lnTo>
                  <a:cubicBezTo>
                    <a:pt x="119" y="557"/>
                    <a:pt x="137" y="534"/>
                    <a:pt x="156" y="511"/>
                  </a:cubicBezTo>
                  <a:lnTo>
                    <a:pt x="156" y="511"/>
                  </a:lnTo>
                  <a:cubicBezTo>
                    <a:pt x="174" y="489"/>
                    <a:pt x="191" y="466"/>
                    <a:pt x="209" y="443"/>
                  </a:cubicBezTo>
                  <a:lnTo>
                    <a:pt x="209" y="443"/>
                  </a:lnTo>
                  <a:lnTo>
                    <a:pt x="209" y="443"/>
                  </a:lnTo>
                  <a:lnTo>
                    <a:pt x="209" y="443"/>
                  </a:lnTo>
                  <a:cubicBezTo>
                    <a:pt x="209" y="443"/>
                    <a:pt x="209" y="443"/>
                    <a:pt x="209" y="442"/>
                  </a:cubicBezTo>
                  <a:lnTo>
                    <a:pt x="209" y="442"/>
                  </a:lnTo>
                  <a:cubicBezTo>
                    <a:pt x="210" y="441"/>
                    <a:pt x="211" y="440"/>
                    <a:pt x="211" y="440"/>
                  </a:cubicBezTo>
                  <a:lnTo>
                    <a:pt x="211" y="440"/>
                  </a:lnTo>
                  <a:lnTo>
                    <a:pt x="211" y="440"/>
                  </a:lnTo>
                  <a:lnTo>
                    <a:pt x="211" y="440"/>
                  </a:lnTo>
                  <a:cubicBezTo>
                    <a:pt x="223" y="425"/>
                    <a:pt x="234" y="410"/>
                    <a:pt x="247" y="396"/>
                  </a:cubicBezTo>
                  <a:lnTo>
                    <a:pt x="247" y="396"/>
                  </a:lnTo>
                  <a:cubicBezTo>
                    <a:pt x="258" y="381"/>
                    <a:pt x="271" y="368"/>
                    <a:pt x="284" y="354"/>
                  </a:cubicBezTo>
                  <a:lnTo>
                    <a:pt x="284" y="354"/>
                  </a:lnTo>
                  <a:cubicBezTo>
                    <a:pt x="298" y="340"/>
                    <a:pt x="312" y="326"/>
                    <a:pt x="325" y="312"/>
                  </a:cubicBezTo>
                  <a:lnTo>
                    <a:pt x="325" y="312"/>
                  </a:lnTo>
                  <a:cubicBezTo>
                    <a:pt x="339" y="297"/>
                    <a:pt x="352" y="281"/>
                    <a:pt x="366" y="265"/>
                  </a:cubicBezTo>
                  <a:lnTo>
                    <a:pt x="366" y="265"/>
                  </a:lnTo>
                  <a:cubicBezTo>
                    <a:pt x="416" y="209"/>
                    <a:pt x="463" y="150"/>
                    <a:pt x="509" y="90"/>
                  </a:cubicBezTo>
                  <a:lnTo>
                    <a:pt x="509" y="90"/>
                  </a:lnTo>
                  <a:cubicBezTo>
                    <a:pt x="524" y="70"/>
                    <a:pt x="538" y="48"/>
                    <a:pt x="554" y="28"/>
                  </a:cubicBezTo>
                  <a:lnTo>
                    <a:pt x="554" y="28"/>
                  </a:lnTo>
                  <a:cubicBezTo>
                    <a:pt x="557" y="25"/>
                    <a:pt x="557" y="18"/>
                    <a:pt x="556" y="14"/>
                  </a:cubicBezTo>
                  <a:lnTo>
                    <a:pt x="556" y="14"/>
                  </a:lnTo>
                  <a:cubicBezTo>
                    <a:pt x="554" y="9"/>
                    <a:pt x="552" y="5"/>
                    <a:pt x="547" y="3"/>
                  </a:cubicBezTo>
                  <a:lnTo>
                    <a:pt x="547" y="3"/>
                  </a:lnTo>
                  <a:cubicBezTo>
                    <a:pt x="544" y="1"/>
                    <a:pt x="541" y="0"/>
                    <a:pt x="538" y="0"/>
                  </a:cubicBezTo>
                  <a:lnTo>
                    <a:pt x="538" y="0"/>
                  </a:lnTo>
                  <a:cubicBezTo>
                    <a:pt x="536" y="0"/>
                    <a:pt x="534" y="0"/>
                    <a:pt x="53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B36BFC91-D03A-4B89-BF84-9114D551A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1075" y="3370263"/>
              <a:ext cx="182563" cy="214312"/>
            </a:xfrm>
            <a:custGeom>
              <a:avLst/>
              <a:gdLst>
                <a:gd name="T0" fmla="*/ 362 w 506"/>
                <a:gd name="T1" fmla="*/ 202 h 596"/>
                <a:gd name="T2" fmla="*/ 362 w 506"/>
                <a:gd name="T3" fmla="*/ 202 h 596"/>
                <a:gd name="T4" fmla="*/ 359 w 506"/>
                <a:gd name="T5" fmla="*/ 204 h 596"/>
                <a:gd name="T6" fmla="*/ 359 w 506"/>
                <a:gd name="T7" fmla="*/ 204 h 596"/>
                <a:gd name="T8" fmla="*/ 362 w 506"/>
                <a:gd name="T9" fmla="*/ 202 h 596"/>
                <a:gd name="T10" fmla="*/ 478 w 506"/>
                <a:gd name="T11" fmla="*/ 1 h 596"/>
                <a:gd name="T12" fmla="*/ 478 w 506"/>
                <a:gd name="T13" fmla="*/ 1 h 596"/>
                <a:gd name="T14" fmla="*/ 466 w 506"/>
                <a:gd name="T15" fmla="*/ 10 h 596"/>
                <a:gd name="T16" fmla="*/ 466 w 506"/>
                <a:gd name="T17" fmla="*/ 10 h 596"/>
                <a:gd name="T18" fmla="*/ 422 w 506"/>
                <a:gd name="T19" fmla="*/ 70 h 596"/>
                <a:gd name="T20" fmla="*/ 422 w 506"/>
                <a:gd name="T21" fmla="*/ 70 h 596"/>
                <a:gd name="T22" fmla="*/ 364 w 506"/>
                <a:gd name="T23" fmla="*/ 140 h 596"/>
                <a:gd name="T24" fmla="*/ 364 w 506"/>
                <a:gd name="T25" fmla="*/ 140 h 596"/>
                <a:gd name="T26" fmla="*/ 304 w 506"/>
                <a:gd name="T27" fmla="*/ 217 h 596"/>
                <a:gd name="T28" fmla="*/ 304 w 506"/>
                <a:gd name="T29" fmla="*/ 217 h 596"/>
                <a:gd name="T30" fmla="*/ 240 w 506"/>
                <a:gd name="T31" fmla="*/ 295 h 596"/>
                <a:gd name="T32" fmla="*/ 240 w 506"/>
                <a:gd name="T33" fmla="*/ 295 h 596"/>
                <a:gd name="T34" fmla="*/ 203 w 506"/>
                <a:gd name="T35" fmla="*/ 337 h 596"/>
                <a:gd name="T36" fmla="*/ 203 w 506"/>
                <a:gd name="T37" fmla="*/ 337 h 596"/>
                <a:gd name="T38" fmla="*/ 162 w 506"/>
                <a:gd name="T39" fmla="*/ 382 h 596"/>
                <a:gd name="T40" fmla="*/ 162 w 506"/>
                <a:gd name="T41" fmla="*/ 382 h 596"/>
                <a:gd name="T42" fmla="*/ 5 w 506"/>
                <a:gd name="T43" fmla="*/ 562 h 596"/>
                <a:gd name="T44" fmla="*/ 5 w 506"/>
                <a:gd name="T45" fmla="*/ 562 h 596"/>
                <a:gd name="T46" fmla="*/ 0 w 506"/>
                <a:gd name="T47" fmla="*/ 574 h 596"/>
                <a:gd name="T48" fmla="*/ 0 w 506"/>
                <a:gd name="T49" fmla="*/ 574 h 596"/>
                <a:gd name="T50" fmla="*/ 5 w 506"/>
                <a:gd name="T51" fmla="*/ 587 h 596"/>
                <a:gd name="T52" fmla="*/ 5 w 506"/>
                <a:gd name="T53" fmla="*/ 587 h 596"/>
                <a:gd name="T54" fmla="*/ 32 w 506"/>
                <a:gd name="T55" fmla="*/ 587 h 596"/>
                <a:gd name="T56" fmla="*/ 32 w 506"/>
                <a:gd name="T57" fmla="*/ 587 h 596"/>
                <a:gd name="T58" fmla="*/ 124 w 506"/>
                <a:gd name="T59" fmla="*/ 480 h 596"/>
                <a:gd name="T60" fmla="*/ 124 w 506"/>
                <a:gd name="T61" fmla="*/ 480 h 596"/>
                <a:gd name="T62" fmla="*/ 209 w 506"/>
                <a:gd name="T63" fmla="*/ 386 h 596"/>
                <a:gd name="T64" fmla="*/ 209 w 506"/>
                <a:gd name="T65" fmla="*/ 386 h 596"/>
                <a:gd name="T66" fmla="*/ 287 w 506"/>
                <a:gd name="T67" fmla="*/ 297 h 596"/>
                <a:gd name="T68" fmla="*/ 287 w 506"/>
                <a:gd name="T69" fmla="*/ 297 h 596"/>
                <a:gd name="T70" fmla="*/ 359 w 506"/>
                <a:gd name="T71" fmla="*/ 205 h 596"/>
                <a:gd name="T72" fmla="*/ 359 w 506"/>
                <a:gd name="T73" fmla="*/ 205 h 596"/>
                <a:gd name="T74" fmla="*/ 362 w 506"/>
                <a:gd name="T75" fmla="*/ 202 h 596"/>
                <a:gd name="T76" fmla="*/ 362 w 506"/>
                <a:gd name="T77" fmla="*/ 202 h 596"/>
                <a:gd name="T78" fmla="*/ 397 w 506"/>
                <a:gd name="T79" fmla="*/ 159 h 596"/>
                <a:gd name="T80" fmla="*/ 397 w 506"/>
                <a:gd name="T81" fmla="*/ 159 h 596"/>
                <a:gd name="T82" fmla="*/ 435 w 506"/>
                <a:gd name="T83" fmla="*/ 113 h 596"/>
                <a:gd name="T84" fmla="*/ 435 w 506"/>
                <a:gd name="T85" fmla="*/ 113 h 596"/>
                <a:gd name="T86" fmla="*/ 470 w 506"/>
                <a:gd name="T87" fmla="*/ 68 h 596"/>
                <a:gd name="T88" fmla="*/ 470 w 506"/>
                <a:gd name="T89" fmla="*/ 68 h 596"/>
                <a:gd name="T90" fmla="*/ 499 w 506"/>
                <a:gd name="T91" fmla="*/ 29 h 596"/>
                <a:gd name="T92" fmla="*/ 499 w 506"/>
                <a:gd name="T93" fmla="*/ 29 h 596"/>
                <a:gd name="T94" fmla="*/ 492 w 506"/>
                <a:gd name="T95" fmla="*/ 3 h 596"/>
                <a:gd name="T96" fmla="*/ 492 w 506"/>
                <a:gd name="T97" fmla="*/ 3 h 596"/>
                <a:gd name="T98" fmla="*/ 482 w 506"/>
                <a:gd name="T99" fmla="*/ 0 h 596"/>
                <a:gd name="T100" fmla="*/ 482 w 506"/>
                <a:gd name="T101" fmla="*/ 0 h 596"/>
                <a:gd name="T102" fmla="*/ 478 w 506"/>
                <a:gd name="T103" fmla="*/ 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96">
                  <a:moveTo>
                    <a:pt x="362" y="202"/>
                  </a:moveTo>
                  <a:lnTo>
                    <a:pt x="362" y="202"/>
                  </a:lnTo>
                  <a:cubicBezTo>
                    <a:pt x="361" y="203"/>
                    <a:pt x="360" y="204"/>
                    <a:pt x="359" y="204"/>
                  </a:cubicBezTo>
                  <a:lnTo>
                    <a:pt x="359" y="204"/>
                  </a:lnTo>
                  <a:cubicBezTo>
                    <a:pt x="360" y="204"/>
                    <a:pt x="361" y="203"/>
                    <a:pt x="362" y="202"/>
                  </a:cubicBezTo>
                  <a:close/>
                  <a:moveTo>
                    <a:pt x="478" y="1"/>
                  </a:moveTo>
                  <a:lnTo>
                    <a:pt x="478" y="1"/>
                  </a:lnTo>
                  <a:cubicBezTo>
                    <a:pt x="473" y="3"/>
                    <a:pt x="469" y="6"/>
                    <a:pt x="466" y="10"/>
                  </a:cubicBezTo>
                  <a:lnTo>
                    <a:pt x="466" y="10"/>
                  </a:lnTo>
                  <a:cubicBezTo>
                    <a:pt x="452" y="30"/>
                    <a:pt x="437" y="50"/>
                    <a:pt x="422" y="70"/>
                  </a:cubicBezTo>
                  <a:lnTo>
                    <a:pt x="422" y="70"/>
                  </a:lnTo>
                  <a:cubicBezTo>
                    <a:pt x="404" y="94"/>
                    <a:pt x="384" y="116"/>
                    <a:pt x="364" y="140"/>
                  </a:cubicBezTo>
                  <a:lnTo>
                    <a:pt x="364" y="140"/>
                  </a:lnTo>
                  <a:cubicBezTo>
                    <a:pt x="343" y="165"/>
                    <a:pt x="324" y="191"/>
                    <a:pt x="304" y="217"/>
                  </a:cubicBezTo>
                  <a:lnTo>
                    <a:pt x="304" y="217"/>
                  </a:lnTo>
                  <a:cubicBezTo>
                    <a:pt x="283" y="244"/>
                    <a:pt x="262" y="270"/>
                    <a:pt x="240" y="295"/>
                  </a:cubicBezTo>
                  <a:lnTo>
                    <a:pt x="240" y="295"/>
                  </a:lnTo>
                  <a:cubicBezTo>
                    <a:pt x="228" y="310"/>
                    <a:pt x="216" y="323"/>
                    <a:pt x="203" y="337"/>
                  </a:cubicBezTo>
                  <a:lnTo>
                    <a:pt x="203" y="337"/>
                  </a:lnTo>
                  <a:cubicBezTo>
                    <a:pt x="190" y="352"/>
                    <a:pt x="176" y="367"/>
                    <a:pt x="162" y="382"/>
                  </a:cubicBezTo>
                  <a:lnTo>
                    <a:pt x="162" y="382"/>
                  </a:lnTo>
                  <a:cubicBezTo>
                    <a:pt x="108" y="439"/>
                    <a:pt x="58" y="501"/>
                    <a:pt x="5" y="562"/>
                  </a:cubicBezTo>
                  <a:lnTo>
                    <a:pt x="5" y="562"/>
                  </a:lnTo>
                  <a:cubicBezTo>
                    <a:pt x="2" y="565"/>
                    <a:pt x="0" y="569"/>
                    <a:pt x="0" y="574"/>
                  </a:cubicBezTo>
                  <a:lnTo>
                    <a:pt x="0" y="574"/>
                  </a:lnTo>
                  <a:cubicBezTo>
                    <a:pt x="0" y="579"/>
                    <a:pt x="2" y="584"/>
                    <a:pt x="5" y="587"/>
                  </a:cubicBezTo>
                  <a:lnTo>
                    <a:pt x="5" y="587"/>
                  </a:lnTo>
                  <a:cubicBezTo>
                    <a:pt x="12" y="594"/>
                    <a:pt x="25" y="595"/>
                    <a:pt x="32" y="587"/>
                  </a:cubicBezTo>
                  <a:lnTo>
                    <a:pt x="32" y="587"/>
                  </a:lnTo>
                  <a:cubicBezTo>
                    <a:pt x="63" y="552"/>
                    <a:pt x="93" y="516"/>
                    <a:pt x="124" y="480"/>
                  </a:cubicBezTo>
                  <a:lnTo>
                    <a:pt x="124" y="480"/>
                  </a:lnTo>
                  <a:cubicBezTo>
                    <a:pt x="152" y="448"/>
                    <a:pt x="180" y="417"/>
                    <a:pt x="209" y="386"/>
                  </a:cubicBezTo>
                  <a:lnTo>
                    <a:pt x="209" y="386"/>
                  </a:lnTo>
                  <a:cubicBezTo>
                    <a:pt x="236" y="357"/>
                    <a:pt x="262" y="328"/>
                    <a:pt x="287" y="297"/>
                  </a:cubicBezTo>
                  <a:lnTo>
                    <a:pt x="287" y="297"/>
                  </a:lnTo>
                  <a:cubicBezTo>
                    <a:pt x="312" y="267"/>
                    <a:pt x="336" y="236"/>
                    <a:pt x="359" y="205"/>
                  </a:cubicBezTo>
                  <a:lnTo>
                    <a:pt x="359" y="205"/>
                  </a:lnTo>
                  <a:cubicBezTo>
                    <a:pt x="360" y="204"/>
                    <a:pt x="361" y="203"/>
                    <a:pt x="362" y="202"/>
                  </a:cubicBezTo>
                  <a:lnTo>
                    <a:pt x="362" y="202"/>
                  </a:lnTo>
                  <a:cubicBezTo>
                    <a:pt x="373" y="187"/>
                    <a:pt x="385" y="173"/>
                    <a:pt x="397" y="159"/>
                  </a:cubicBezTo>
                  <a:lnTo>
                    <a:pt x="397" y="159"/>
                  </a:lnTo>
                  <a:cubicBezTo>
                    <a:pt x="409" y="143"/>
                    <a:pt x="422" y="128"/>
                    <a:pt x="435" y="113"/>
                  </a:cubicBezTo>
                  <a:lnTo>
                    <a:pt x="435" y="113"/>
                  </a:lnTo>
                  <a:cubicBezTo>
                    <a:pt x="448" y="98"/>
                    <a:pt x="459" y="83"/>
                    <a:pt x="470" y="68"/>
                  </a:cubicBezTo>
                  <a:lnTo>
                    <a:pt x="470" y="68"/>
                  </a:lnTo>
                  <a:cubicBezTo>
                    <a:pt x="480" y="55"/>
                    <a:pt x="489" y="42"/>
                    <a:pt x="499" y="29"/>
                  </a:cubicBezTo>
                  <a:lnTo>
                    <a:pt x="499" y="29"/>
                  </a:lnTo>
                  <a:cubicBezTo>
                    <a:pt x="505" y="20"/>
                    <a:pt x="500" y="8"/>
                    <a:pt x="492" y="3"/>
                  </a:cubicBezTo>
                  <a:lnTo>
                    <a:pt x="492" y="3"/>
                  </a:lnTo>
                  <a:cubicBezTo>
                    <a:pt x="489" y="2"/>
                    <a:pt x="486" y="0"/>
                    <a:pt x="482" y="0"/>
                  </a:cubicBezTo>
                  <a:lnTo>
                    <a:pt x="482" y="0"/>
                  </a:lnTo>
                  <a:cubicBezTo>
                    <a:pt x="481" y="0"/>
                    <a:pt x="479" y="1"/>
                    <a:pt x="47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4F31D79-2650-4EE5-8375-8670F08B7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416300"/>
              <a:ext cx="152400" cy="182563"/>
            </a:xfrm>
            <a:custGeom>
              <a:avLst/>
              <a:gdLst>
                <a:gd name="T0" fmla="*/ 383 w 422"/>
                <a:gd name="T1" fmla="*/ 9 h 505"/>
                <a:gd name="T2" fmla="*/ 383 w 422"/>
                <a:gd name="T3" fmla="*/ 9 h 505"/>
                <a:gd name="T4" fmla="*/ 334 w 422"/>
                <a:gd name="T5" fmla="*/ 82 h 505"/>
                <a:gd name="T6" fmla="*/ 334 w 422"/>
                <a:gd name="T7" fmla="*/ 82 h 505"/>
                <a:gd name="T8" fmla="*/ 261 w 422"/>
                <a:gd name="T9" fmla="*/ 168 h 505"/>
                <a:gd name="T10" fmla="*/ 261 w 422"/>
                <a:gd name="T11" fmla="*/ 168 h 505"/>
                <a:gd name="T12" fmla="*/ 184 w 422"/>
                <a:gd name="T13" fmla="*/ 260 h 505"/>
                <a:gd name="T14" fmla="*/ 184 w 422"/>
                <a:gd name="T15" fmla="*/ 260 h 505"/>
                <a:gd name="T16" fmla="*/ 106 w 422"/>
                <a:gd name="T17" fmla="*/ 347 h 505"/>
                <a:gd name="T18" fmla="*/ 106 w 422"/>
                <a:gd name="T19" fmla="*/ 347 h 505"/>
                <a:gd name="T20" fmla="*/ 31 w 422"/>
                <a:gd name="T21" fmla="*/ 440 h 505"/>
                <a:gd name="T22" fmla="*/ 31 w 422"/>
                <a:gd name="T23" fmla="*/ 440 h 505"/>
                <a:gd name="T24" fmla="*/ 5 w 422"/>
                <a:gd name="T25" fmla="*/ 472 h 505"/>
                <a:gd name="T26" fmla="*/ 5 w 422"/>
                <a:gd name="T27" fmla="*/ 472 h 505"/>
                <a:gd name="T28" fmla="*/ 0 w 422"/>
                <a:gd name="T29" fmla="*/ 485 h 505"/>
                <a:gd name="T30" fmla="*/ 0 w 422"/>
                <a:gd name="T31" fmla="*/ 485 h 505"/>
                <a:gd name="T32" fmla="*/ 5 w 422"/>
                <a:gd name="T33" fmla="*/ 499 h 505"/>
                <a:gd name="T34" fmla="*/ 5 w 422"/>
                <a:gd name="T35" fmla="*/ 499 h 505"/>
                <a:gd name="T36" fmla="*/ 19 w 422"/>
                <a:gd name="T37" fmla="*/ 504 h 505"/>
                <a:gd name="T38" fmla="*/ 19 w 422"/>
                <a:gd name="T39" fmla="*/ 504 h 505"/>
                <a:gd name="T40" fmla="*/ 32 w 422"/>
                <a:gd name="T41" fmla="*/ 499 h 505"/>
                <a:gd name="T42" fmla="*/ 32 w 422"/>
                <a:gd name="T43" fmla="*/ 499 h 505"/>
                <a:gd name="T44" fmla="*/ 107 w 422"/>
                <a:gd name="T45" fmla="*/ 404 h 505"/>
                <a:gd name="T46" fmla="*/ 107 w 422"/>
                <a:gd name="T47" fmla="*/ 404 h 505"/>
                <a:gd name="T48" fmla="*/ 183 w 422"/>
                <a:gd name="T49" fmla="*/ 317 h 505"/>
                <a:gd name="T50" fmla="*/ 183 w 422"/>
                <a:gd name="T51" fmla="*/ 317 h 505"/>
                <a:gd name="T52" fmla="*/ 259 w 422"/>
                <a:gd name="T53" fmla="*/ 229 h 505"/>
                <a:gd name="T54" fmla="*/ 259 w 422"/>
                <a:gd name="T55" fmla="*/ 229 h 505"/>
                <a:gd name="T56" fmla="*/ 298 w 422"/>
                <a:gd name="T57" fmla="*/ 181 h 505"/>
                <a:gd name="T58" fmla="*/ 298 w 422"/>
                <a:gd name="T59" fmla="*/ 181 h 505"/>
                <a:gd name="T60" fmla="*/ 337 w 422"/>
                <a:gd name="T61" fmla="*/ 136 h 505"/>
                <a:gd name="T62" fmla="*/ 337 w 422"/>
                <a:gd name="T63" fmla="*/ 136 h 505"/>
                <a:gd name="T64" fmla="*/ 381 w 422"/>
                <a:gd name="T65" fmla="*/ 81 h 505"/>
                <a:gd name="T66" fmla="*/ 381 w 422"/>
                <a:gd name="T67" fmla="*/ 81 h 505"/>
                <a:gd name="T68" fmla="*/ 415 w 422"/>
                <a:gd name="T69" fmla="*/ 28 h 505"/>
                <a:gd name="T70" fmla="*/ 415 w 422"/>
                <a:gd name="T71" fmla="*/ 28 h 505"/>
                <a:gd name="T72" fmla="*/ 409 w 422"/>
                <a:gd name="T73" fmla="*/ 2 h 505"/>
                <a:gd name="T74" fmla="*/ 409 w 422"/>
                <a:gd name="T75" fmla="*/ 2 h 505"/>
                <a:gd name="T76" fmla="*/ 399 w 422"/>
                <a:gd name="T77" fmla="*/ 0 h 505"/>
                <a:gd name="T78" fmla="*/ 399 w 422"/>
                <a:gd name="T79" fmla="*/ 0 h 505"/>
                <a:gd name="T80" fmla="*/ 383 w 422"/>
                <a:gd name="T81" fmla="*/ 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505">
                  <a:moveTo>
                    <a:pt x="383" y="9"/>
                  </a:moveTo>
                  <a:lnTo>
                    <a:pt x="383" y="9"/>
                  </a:lnTo>
                  <a:cubicBezTo>
                    <a:pt x="367" y="33"/>
                    <a:pt x="351" y="59"/>
                    <a:pt x="334" y="82"/>
                  </a:cubicBezTo>
                  <a:lnTo>
                    <a:pt x="334" y="82"/>
                  </a:lnTo>
                  <a:cubicBezTo>
                    <a:pt x="310" y="112"/>
                    <a:pt x="285" y="139"/>
                    <a:pt x="261" y="168"/>
                  </a:cubicBezTo>
                  <a:lnTo>
                    <a:pt x="261" y="168"/>
                  </a:lnTo>
                  <a:cubicBezTo>
                    <a:pt x="236" y="199"/>
                    <a:pt x="211" y="230"/>
                    <a:pt x="184" y="260"/>
                  </a:cubicBezTo>
                  <a:lnTo>
                    <a:pt x="184" y="260"/>
                  </a:lnTo>
                  <a:cubicBezTo>
                    <a:pt x="158" y="288"/>
                    <a:pt x="131" y="317"/>
                    <a:pt x="106" y="347"/>
                  </a:cubicBezTo>
                  <a:lnTo>
                    <a:pt x="106" y="347"/>
                  </a:lnTo>
                  <a:cubicBezTo>
                    <a:pt x="80" y="377"/>
                    <a:pt x="56" y="408"/>
                    <a:pt x="31" y="440"/>
                  </a:cubicBezTo>
                  <a:lnTo>
                    <a:pt x="31" y="440"/>
                  </a:lnTo>
                  <a:cubicBezTo>
                    <a:pt x="22" y="450"/>
                    <a:pt x="14" y="462"/>
                    <a:pt x="5" y="472"/>
                  </a:cubicBezTo>
                  <a:lnTo>
                    <a:pt x="5" y="472"/>
                  </a:lnTo>
                  <a:cubicBezTo>
                    <a:pt x="2" y="476"/>
                    <a:pt x="0" y="480"/>
                    <a:pt x="0" y="485"/>
                  </a:cubicBezTo>
                  <a:lnTo>
                    <a:pt x="0" y="485"/>
                  </a:lnTo>
                  <a:cubicBezTo>
                    <a:pt x="0" y="490"/>
                    <a:pt x="2" y="495"/>
                    <a:pt x="5" y="499"/>
                  </a:cubicBezTo>
                  <a:lnTo>
                    <a:pt x="5" y="499"/>
                  </a:lnTo>
                  <a:cubicBezTo>
                    <a:pt x="9" y="502"/>
                    <a:pt x="14" y="504"/>
                    <a:pt x="19" y="504"/>
                  </a:cubicBezTo>
                  <a:lnTo>
                    <a:pt x="19" y="504"/>
                  </a:lnTo>
                  <a:cubicBezTo>
                    <a:pt x="23" y="504"/>
                    <a:pt x="29" y="502"/>
                    <a:pt x="32" y="499"/>
                  </a:cubicBezTo>
                  <a:lnTo>
                    <a:pt x="32" y="499"/>
                  </a:lnTo>
                  <a:cubicBezTo>
                    <a:pt x="57" y="467"/>
                    <a:pt x="82" y="435"/>
                    <a:pt x="107" y="404"/>
                  </a:cubicBezTo>
                  <a:lnTo>
                    <a:pt x="107" y="404"/>
                  </a:lnTo>
                  <a:cubicBezTo>
                    <a:pt x="131" y="374"/>
                    <a:pt x="156" y="345"/>
                    <a:pt x="183" y="317"/>
                  </a:cubicBezTo>
                  <a:lnTo>
                    <a:pt x="183" y="317"/>
                  </a:lnTo>
                  <a:cubicBezTo>
                    <a:pt x="209" y="288"/>
                    <a:pt x="235" y="259"/>
                    <a:pt x="259" y="229"/>
                  </a:cubicBezTo>
                  <a:lnTo>
                    <a:pt x="259" y="229"/>
                  </a:lnTo>
                  <a:cubicBezTo>
                    <a:pt x="272" y="213"/>
                    <a:pt x="285" y="197"/>
                    <a:pt x="298" y="181"/>
                  </a:cubicBezTo>
                  <a:lnTo>
                    <a:pt x="298" y="181"/>
                  </a:lnTo>
                  <a:cubicBezTo>
                    <a:pt x="311" y="166"/>
                    <a:pt x="324" y="152"/>
                    <a:pt x="337" y="136"/>
                  </a:cubicBezTo>
                  <a:lnTo>
                    <a:pt x="337" y="136"/>
                  </a:lnTo>
                  <a:cubicBezTo>
                    <a:pt x="352" y="119"/>
                    <a:pt x="367" y="100"/>
                    <a:pt x="381" y="81"/>
                  </a:cubicBezTo>
                  <a:lnTo>
                    <a:pt x="381" y="81"/>
                  </a:lnTo>
                  <a:cubicBezTo>
                    <a:pt x="392" y="63"/>
                    <a:pt x="404" y="45"/>
                    <a:pt x="415" y="28"/>
                  </a:cubicBezTo>
                  <a:lnTo>
                    <a:pt x="415" y="28"/>
                  </a:lnTo>
                  <a:cubicBezTo>
                    <a:pt x="421" y="19"/>
                    <a:pt x="417" y="7"/>
                    <a:pt x="409" y="2"/>
                  </a:cubicBezTo>
                  <a:lnTo>
                    <a:pt x="409" y="2"/>
                  </a:lnTo>
                  <a:cubicBezTo>
                    <a:pt x="406" y="1"/>
                    <a:pt x="402" y="0"/>
                    <a:pt x="399" y="0"/>
                  </a:cubicBezTo>
                  <a:lnTo>
                    <a:pt x="399" y="0"/>
                  </a:lnTo>
                  <a:cubicBezTo>
                    <a:pt x="393" y="0"/>
                    <a:pt x="387" y="3"/>
                    <a:pt x="383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C773BFE6-FC91-4528-AE74-9AB640F1C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8700" y="3459163"/>
              <a:ext cx="131763" cy="157162"/>
            </a:xfrm>
            <a:custGeom>
              <a:avLst/>
              <a:gdLst>
                <a:gd name="T0" fmla="*/ 328 w 367"/>
                <a:gd name="T1" fmla="*/ 9 h 437"/>
                <a:gd name="T2" fmla="*/ 328 w 367"/>
                <a:gd name="T3" fmla="*/ 9 h 437"/>
                <a:gd name="T4" fmla="*/ 303 w 367"/>
                <a:gd name="T5" fmla="*/ 53 h 437"/>
                <a:gd name="T6" fmla="*/ 303 w 367"/>
                <a:gd name="T7" fmla="*/ 53 h 437"/>
                <a:gd name="T8" fmla="*/ 271 w 367"/>
                <a:gd name="T9" fmla="*/ 99 h 437"/>
                <a:gd name="T10" fmla="*/ 271 w 367"/>
                <a:gd name="T11" fmla="*/ 99 h 437"/>
                <a:gd name="T12" fmla="*/ 217 w 367"/>
                <a:gd name="T13" fmla="*/ 168 h 437"/>
                <a:gd name="T14" fmla="*/ 217 w 367"/>
                <a:gd name="T15" fmla="*/ 168 h 437"/>
                <a:gd name="T16" fmla="*/ 162 w 367"/>
                <a:gd name="T17" fmla="*/ 244 h 437"/>
                <a:gd name="T18" fmla="*/ 162 w 367"/>
                <a:gd name="T19" fmla="*/ 244 h 437"/>
                <a:gd name="T20" fmla="*/ 147 w 367"/>
                <a:gd name="T21" fmla="*/ 263 h 437"/>
                <a:gd name="T22" fmla="*/ 147 w 367"/>
                <a:gd name="T23" fmla="*/ 263 h 437"/>
                <a:gd name="T24" fmla="*/ 128 w 367"/>
                <a:gd name="T25" fmla="*/ 284 h 437"/>
                <a:gd name="T26" fmla="*/ 128 w 367"/>
                <a:gd name="T27" fmla="*/ 284 h 437"/>
                <a:gd name="T28" fmla="*/ 90 w 367"/>
                <a:gd name="T29" fmla="*/ 324 h 437"/>
                <a:gd name="T30" fmla="*/ 90 w 367"/>
                <a:gd name="T31" fmla="*/ 324 h 437"/>
                <a:gd name="T32" fmla="*/ 71 w 367"/>
                <a:gd name="T33" fmla="*/ 341 h 437"/>
                <a:gd name="T34" fmla="*/ 71 w 367"/>
                <a:gd name="T35" fmla="*/ 341 h 437"/>
                <a:gd name="T36" fmla="*/ 53 w 367"/>
                <a:gd name="T37" fmla="*/ 360 h 437"/>
                <a:gd name="T38" fmla="*/ 53 w 367"/>
                <a:gd name="T39" fmla="*/ 360 h 437"/>
                <a:gd name="T40" fmla="*/ 7 w 367"/>
                <a:gd name="T41" fmla="*/ 402 h 437"/>
                <a:gd name="T42" fmla="*/ 7 w 367"/>
                <a:gd name="T43" fmla="*/ 402 h 437"/>
                <a:gd name="T44" fmla="*/ 7 w 367"/>
                <a:gd name="T45" fmla="*/ 429 h 437"/>
                <a:gd name="T46" fmla="*/ 7 w 367"/>
                <a:gd name="T47" fmla="*/ 429 h 437"/>
                <a:gd name="T48" fmla="*/ 33 w 367"/>
                <a:gd name="T49" fmla="*/ 429 h 437"/>
                <a:gd name="T50" fmla="*/ 33 w 367"/>
                <a:gd name="T51" fmla="*/ 429 h 437"/>
                <a:gd name="T52" fmla="*/ 90 w 367"/>
                <a:gd name="T53" fmla="*/ 375 h 437"/>
                <a:gd name="T54" fmla="*/ 90 w 367"/>
                <a:gd name="T55" fmla="*/ 375 h 437"/>
                <a:gd name="T56" fmla="*/ 118 w 367"/>
                <a:gd name="T57" fmla="*/ 348 h 437"/>
                <a:gd name="T58" fmla="*/ 118 w 367"/>
                <a:gd name="T59" fmla="*/ 348 h 437"/>
                <a:gd name="T60" fmla="*/ 148 w 367"/>
                <a:gd name="T61" fmla="*/ 317 h 437"/>
                <a:gd name="T62" fmla="*/ 148 w 367"/>
                <a:gd name="T63" fmla="*/ 317 h 437"/>
                <a:gd name="T64" fmla="*/ 162 w 367"/>
                <a:gd name="T65" fmla="*/ 302 h 437"/>
                <a:gd name="T66" fmla="*/ 162 w 367"/>
                <a:gd name="T67" fmla="*/ 302 h 437"/>
                <a:gd name="T68" fmla="*/ 172 w 367"/>
                <a:gd name="T69" fmla="*/ 291 h 437"/>
                <a:gd name="T70" fmla="*/ 172 w 367"/>
                <a:gd name="T71" fmla="*/ 291 h 437"/>
                <a:gd name="T72" fmla="*/ 196 w 367"/>
                <a:gd name="T73" fmla="*/ 259 h 437"/>
                <a:gd name="T74" fmla="*/ 196 w 367"/>
                <a:gd name="T75" fmla="*/ 259 h 437"/>
                <a:gd name="T76" fmla="*/ 241 w 367"/>
                <a:gd name="T77" fmla="*/ 197 h 437"/>
                <a:gd name="T78" fmla="*/ 241 w 367"/>
                <a:gd name="T79" fmla="*/ 197 h 437"/>
                <a:gd name="T80" fmla="*/ 276 w 367"/>
                <a:gd name="T81" fmla="*/ 154 h 437"/>
                <a:gd name="T82" fmla="*/ 276 w 367"/>
                <a:gd name="T83" fmla="*/ 154 h 437"/>
                <a:gd name="T84" fmla="*/ 309 w 367"/>
                <a:gd name="T85" fmla="*/ 111 h 437"/>
                <a:gd name="T86" fmla="*/ 309 w 367"/>
                <a:gd name="T87" fmla="*/ 111 h 437"/>
                <a:gd name="T88" fmla="*/ 337 w 367"/>
                <a:gd name="T89" fmla="*/ 70 h 437"/>
                <a:gd name="T90" fmla="*/ 337 w 367"/>
                <a:gd name="T91" fmla="*/ 70 h 437"/>
                <a:gd name="T92" fmla="*/ 361 w 367"/>
                <a:gd name="T93" fmla="*/ 28 h 437"/>
                <a:gd name="T94" fmla="*/ 361 w 367"/>
                <a:gd name="T95" fmla="*/ 28 h 437"/>
                <a:gd name="T96" fmla="*/ 354 w 367"/>
                <a:gd name="T97" fmla="*/ 3 h 437"/>
                <a:gd name="T98" fmla="*/ 354 w 367"/>
                <a:gd name="T99" fmla="*/ 3 h 437"/>
                <a:gd name="T100" fmla="*/ 345 w 367"/>
                <a:gd name="T101" fmla="*/ 0 h 437"/>
                <a:gd name="T102" fmla="*/ 345 w 367"/>
                <a:gd name="T103" fmla="*/ 0 h 437"/>
                <a:gd name="T104" fmla="*/ 328 w 367"/>
                <a:gd name="T105" fmla="*/ 9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7" h="437">
                  <a:moveTo>
                    <a:pt x="328" y="9"/>
                  </a:moveTo>
                  <a:lnTo>
                    <a:pt x="328" y="9"/>
                  </a:lnTo>
                  <a:cubicBezTo>
                    <a:pt x="319" y="24"/>
                    <a:pt x="311" y="38"/>
                    <a:pt x="303" y="53"/>
                  </a:cubicBezTo>
                  <a:lnTo>
                    <a:pt x="303" y="53"/>
                  </a:lnTo>
                  <a:cubicBezTo>
                    <a:pt x="293" y="69"/>
                    <a:pt x="283" y="84"/>
                    <a:pt x="271" y="99"/>
                  </a:cubicBezTo>
                  <a:lnTo>
                    <a:pt x="271" y="99"/>
                  </a:lnTo>
                  <a:cubicBezTo>
                    <a:pt x="254" y="123"/>
                    <a:pt x="235" y="145"/>
                    <a:pt x="217" y="168"/>
                  </a:cubicBezTo>
                  <a:lnTo>
                    <a:pt x="217" y="168"/>
                  </a:lnTo>
                  <a:cubicBezTo>
                    <a:pt x="197" y="193"/>
                    <a:pt x="179" y="218"/>
                    <a:pt x="162" y="244"/>
                  </a:cubicBezTo>
                  <a:lnTo>
                    <a:pt x="162" y="244"/>
                  </a:lnTo>
                  <a:cubicBezTo>
                    <a:pt x="156" y="250"/>
                    <a:pt x="152" y="256"/>
                    <a:pt x="147" y="263"/>
                  </a:cubicBezTo>
                  <a:lnTo>
                    <a:pt x="147" y="263"/>
                  </a:lnTo>
                  <a:cubicBezTo>
                    <a:pt x="141" y="270"/>
                    <a:pt x="135" y="277"/>
                    <a:pt x="128" y="284"/>
                  </a:cubicBezTo>
                  <a:lnTo>
                    <a:pt x="128" y="284"/>
                  </a:lnTo>
                  <a:cubicBezTo>
                    <a:pt x="116" y="297"/>
                    <a:pt x="103" y="311"/>
                    <a:pt x="90" y="324"/>
                  </a:cubicBezTo>
                  <a:lnTo>
                    <a:pt x="90" y="324"/>
                  </a:lnTo>
                  <a:cubicBezTo>
                    <a:pt x="84" y="330"/>
                    <a:pt x="78" y="336"/>
                    <a:pt x="71" y="341"/>
                  </a:cubicBezTo>
                  <a:lnTo>
                    <a:pt x="71" y="341"/>
                  </a:lnTo>
                  <a:cubicBezTo>
                    <a:pt x="65" y="347"/>
                    <a:pt x="59" y="354"/>
                    <a:pt x="53" y="360"/>
                  </a:cubicBezTo>
                  <a:lnTo>
                    <a:pt x="53" y="360"/>
                  </a:lnTo>
                  <a:cubicBezTo>
                    <a:pt x="38" y="374"/>
                    <a:pt x="22" y="388"/>
                    <a:pt x="7" y="402"/>
                  </a:cubicBezTo>
                  <a:lnTo>
                    <a:pt x="7" y="402"/>
                  </a:lnTo>
                  <a:cubicBezTo>
                    <a:pt x="0" y="409"/>
                    <a:pt x="0" y="421"/>
                    <a:pt x="7" y="429"/>
                  </a:cubicBezTo>
                  <a:lnTo>
                    <a:pt x="7" y="429"/>
                  </a:lnTo>
                  <a:cubicBezTo>
                    <a:pt x="14" y="436"/>
                    <a:pt x="26" y="436"/>
                    <a:pt x="33" y="429"/>
                  </a:cubicBezTo>
                  <a:lnTo>
                    <a:pt x="33" y="429"/>
                  </a:lnTo>
                  <a:cubicBezTo>
                    <a:pt x="52" y="411"/>
                    <a:pt x="71" y="393"/>
                    <a:pt x="90" y="375"/>
                  </a:cubicBezTo>
                  <a:lnTo>
                    <a:pt x="90" y="375"/>
                  </a:lnTo>
                  <a:cubicBezTo>
                    <a:pt x="99" y="366"/>
                    <a:pt x="109" y="357"/>
                    <a:pt x="118" y="348"/>
                  </a:cubicBezTo>
                  <a:lnTo>
                    <a:pt x="118" y="348"/>
                  </a:lnTo>
                  <a:cubicBezTo>
                    <a:pt x="128" y="338"/>
                    <a:pt x="138" y="328"/>
                    <a:pt x="148" y="317"/>
                  </a:cubicBezTo>
                  <a:lnTo>
                    <a:pt x="148" y="317"/>
                  </a:lnTo>
                  <a:cubicBezTo>
                    <a:pt x="153" y="313"/>
                    <a:pt x="157" y="307"/>
                    <a:pt x="162" y="302"/>
                  </a:cubicBezTo>
                  <a:lnTo>
                    <a:pt x="162" y="302"/>
                  </a:lnTo>
                  <a:cubicBezTo>
                    <a:pt x="165" y="299"/>
                    <a:pt x="169" y="295"/>
                    <a:pt x="172" y="291"/>
                  </a:cubicBezTo>
                  <a:lnTo>
                    <a:pt x="172" y="291"/>
                  </a:lnTo>
                  <a:cubicBezTo>
                    <a:pt x="180" y="280"/>
                    <a:pt x="188" y="270"/>
                    <a:pt x="196" y="259"/>
                  </a:cubicBezTo>
                  <a:lnTo>
                    <a:pt x="196" y="259"/>
                  </a:lnTo>
                  <a:cubicBezTo>
                    <a:pt x="211" y="238"/>
                    <a:pt x="226" y="218"/>
                    <a:pt x="241" y="197"/>
                  </a:cubicBezTo>
                  <a:lnTo>
                    <a:pt x="241" y="197"/>
                  </a:lnTo>
                  <a:cubicBezTo>
                    <a:pt x="253" y="182"/>
                    <a:pt x="264" y="168"/>
                    <a:pt x="276" y="154"/>
                  </a:cubicBezTo>
                  <a:lnTo>
                    <a:pt x="276" y="154"/>
                  </a:lnTo>
                  <a:cubicBezTo>
                    <a:pt x="287" y="139"/>
                    <a:pt x="299" y="125"/>
                    <a:pt x="309" y="111"/>
                  </a:cubicBezTo>
                  <a:lnTo>
                    <a:pt x="309" y="111"/>
                  </a:lnTo>
                  <a:cubicBezTo>
                    <a:pt x="319" y="97"/>
                    <a:pt x="328" y="84"/>
                    <a:pt x="337" y="70"/>
                  </a:cubicBezTo>
                  <a:lnTo>
                    <a:pt x="337" y="70"/>
                  </a:lnTo>
                  <a:cubicBezTo>
                    <a:pt x="344" y="55"/>
                    <a:pt x="352" y="41"/>
                    <a:pt x="361" y="28"/>
                  </a:cubicBezTo>
                  <a:lnTo>
                    <a:pt x="361" y="28"/>
                  </a:lnTo>
                  <a:cubicBezTo>
                    <a:pt x="366" y="19"/>
                    <a:pt x="362" y="7"/>
                    <a:pt x="354" y="3"/>
                  </a:cubicBezTo>
                  <a:lnTo>
                    <a:pt x="354" y="3"/>
                  </a:lnTo>
                  <a:cubicBezTo>
                    <a:pt x="351" y="1"/>
                    <a:pt x="348" y="0"/>
                    <a:pt x="345" y="0"/>
                  </a:cubicBezTo>
                  <a:lnTo>
                    <a:pt x="345" y="0"/>
                  </a:lnTo>
                  <a:cubicBezTo>
                    <a:pt x="338" y="0"/>
                    <a:pt x="332" y="3"/>
                    <a:pt x="328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DD54C519-5B63-45D8-B715-9C2CC70D7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450" y="3530600"/>
              <a:ext cx="88900" cy="93663"/>
            </a:xfrm>
            <a:custGeom>
              <a:avLst/>
              <a:gdLst>
                <a:gd name="T0" fmla="*/ 172 w 247"/>
                <a:gd name="T1" fmla="*/ 68 h 262"/>
                <a:gd name="T2" fmla="*/ 172 w 247"/>
                <a:gd name="T3" fmla="*/ 68 h 262"/>
                <a:gd name="T4" fmla="*/ 170 w 247"/>
                <a:gd name="T5" fmla="*/ 71 h 262"/>
                <a:gd name="T6" fmla="*/ 170 w 247"/>
                <a:gd name="T7" fmla="*/ 71 h 262"/>
                <a:gd name="T8" fmla="*/ 172 w 247"/>
                <a:gd name="T9" fmla="*/ 68 h 262"/>
                <a:gd name="T10" fmla="*/ 209 w 247"/>
                <a:gd name="T11" fmla="*/ 10 h 262"/>
                <a:gd name="T12" fmla="*/ 209 w 247"/>
                <a:gd name="T13" fmla="*/ 10 h 262"/>
                <a:gd name="T14" fmla="*/ 169 w 247"/>
                <a:gd name="T15" fmla="*/ 72 h 262"/>
                <a:gd name="T16" fmla="*/ 169 w 247"/>
                <a:gd name="T17" fmla="*/ 72 h 262"/>
                <a:gd name="T18" fmla="*/ 156 w 247"/>
                <a:gd name="T19" fmla="*/ 88 h 262"/>
                <a:gd name="T20" fmla="*/ 156 w 247"/>
                <a:gd name="T21" fmla="*/ 88 h 262"/>
                <a:gd name="T22" fmla="*/ 136 w 247"/>
                <a:gd name="T23" fmla="*/ 109 h 262"/>
                <a:gd name="T24" fmla="*/ 136 w 247"/>
                <a:gd name="T25" fmla="*/ 109 h 262"/>
                <a:gd name="T26" fmla="*/ 96 w 247"/>
                <a:gd name="T27" fmla="*/ 149 h 262"/>
                <a:gd name="T28" fmla="*/ 96 w 247"/>
                <a:gd name="T29" fmla="*/ 149 h 262"/>
                <a:gd name="T30" fmla="*/ 57 w 247"/>
                <a:gd name="T31" fmla="*/ 186 h 262"/>
                <a:gd name="T32" fmla="*/ 57 w 247"/>
                <a:gd name="T33" fmla="*/ 186 h 262"/>
                <a:gd name="T34" fmla="*/ 8 w 247"/>
                <a:gd name="T35" fmla="*/ 230 h 262"/>
                <a:gd name="T36" fmla="*/ 8 w 247"/>
                <a:gd name="T37" fmla="*/ 230 h 262"/>
                <a:gd name="T38" fmla="*/ 8 w 247"/>
                <a:gd name="T39" fmla="*/ 255 h 262"/>
                <a:gd name="T40" fmla="*/ 8 w 247"/>
                <a:gd name="T41" fmla="*/ 255 h 262"/>
                <a:gd name="T42" fmla="*/ 21 w 247"/>
                <a:gd name="T43" fmla="*/ 261 h 262"/>
                <a:gd name="T44" fmla="*/ 21 w 247"/>
                <a:gd name="T45" fmla="*/ 261 h 262"/>
                <a:gd name="T46" fmla="*/ 34 w 247"/>
                <a:gd name="T47" fmla="*/ 255 h 262"/>
                <a:gd name="T48" fmla="*/ 34 w 247"/>
                <a:gd name="T49" fmla="*/ 255 h 262"/>
                <a:gd name="T50" fmla="*/ 67 w 247"/>
                <a:gd name="T51" fmla="*/ 227 h 262"/>
                <a:gd name="T52" fmla="*/ 67 w 247"/>
                <a:gd name="T53" fmla="*/ 227 h 262"/>
                <a:gd name="T54" fmla="*/ 97 w 247"/>
                <a:gd name="T55" fmla="*/ 199 h 262"/>
                <a:gd name="T56" fmla="*/ 97 w 247"/>
                <a:gd name="T57" fmla="*/ 199 h 262"/>
                <a:gd name="T58" fmla="*/ 153 w 247"/>
                <a:gd name="T59" fmla="*/ 144 h 262"/>
                <a:gd name="T60" fmla="*/ 153 w 247"/>
                <a:gd name="T61" fmla="*/ 144 h 262"/>
                <a:gd name="T62" fmla="*/ 241 w 247"/>
                <a:gd name="T63" fmla="*/ 29 h 262"/>
                <a:gd name="T64" fmla="*/ 241 w 247"/>
                <a:gd name="T65" fmla="*/ 29 h 262"/>
                <a:gd name="T66" fmla="*/ 234 w 247"/>
                <a:gd name="T67" fmla="*/ 3 h 262"/>
                <a:gd name="T68" fmla="*/ 234 w 247"/>
                <a:gd name="T69" fmla="*/ 3 h 262"/>
                <a:gd name="T70" fmla="*/ 225 w 247"/>
                <a:gd name="T71" fmla="*/ 0 h 262"/>
                <a:gd name="T72" fmla="*/ 225 w 247"/>
                <a:gd name="T73" fmla="*/ 0 h 262"/>
                <a:gd name="T74" fmla="*/ 209 w 247"/>
                <a:gd name="T75" fmla="*/ 1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" h="262">
                  <a:moveTo>
                    <a:pt x="172" y="68"/>
                  </a:moveTo>
                  <a:lnTo>
                    <a:pt x="172" y="68"/>
                  </a:lnTo>
                  <a:cubicBezTo>
                    <a:pt x="171" y="69"/>
                    <a:pt x="170" y="70"/>
                    <a:pt x="170" y="71"/>
                  </a:cubicBezTo>
                  <a:lnTo>
                    <a:pt x="170" y="71"/>
                  </a:lnTo>
                  <a:cubicBezTo>
                    <a:pt x="170" y="70"/>
                    <a:pt x="171" y="69"/>
                    <a:pt x="172" y="68"/>
                  </a:cubicBezTo>
                  <a:close/>
                  <a:moveTo>
                    <a:pt x="209" y="10"/>
                  </a:moveTo>
                  <a:lnTo>
                    <a:pt x="209" y="10"/>
                  </a:lnTo>
                  <a:cubicBezTo>
                    <a:pt x="197" y="31"/>
                    <a:pt x="184" y="52"/>
                    <a:pt x="169" y="72"/>
                  </a:cubicBezTo>
                  <a:lnTo>
                    <a:pt x="169" y="72"/>
                  </a:lnTo>
                  <a:cubicBezTo>
                    <a:pt x="165" y="77"/>
                    <a:pt x="161" y="82"/>
                    <a:pt x="156" y="88"/>
                  </a:cubicBezTo>
                  <a:lnTo>
                    <a:pt x="156" y="88"/>
                  </a:lnTo>
                  <a:cubicBezTo>
                    <a:pt x="150" y="95"/>
                    <a:pt x="143" y="102"/>
                    <a:pt x="136" y="109"/>
                  </a:cubicBezTo>
                  <a:lnTo>
                    <a:pt x="136" y="109"/>
                  </a:lnTo>
                  <a:cubicBezTo>
                    <a:pt x="123" y="123"/>
                    <a:pt x="109" y="136"/>
                    <a:pt x="96" y="149"/>
                  </a:cubicBezTo>
                  <a:lnTo>
                    <a:pt x="96" y="149"/>
                  </a:lnTo>
                  <a:cubicBezTo>
                    <a:pt x="83" y="161"/>
                    <a:pt x="70" y="173"/>
                    <a:pt x="57" y="186"/>
                  </a:cubicBezTo>
                  <a:lnTo>
                    <a:pt x="57" y="186"/>
                  </a:lnTo>
                  <a:cubicBezTo>
                    <a:pt x="41" y="201"/>
                    <a:pt x="25" y="216"/>
                    <a:pt x="8" y="230"/>
                  </a:cubicBezTo>
                  <a:lnTo>
                    <a:pt x="8" y="230"/>
                  </a:lnTo>
                  <a:cubicBezTo>
                    <a:pt x="0" y="236"/>
                    <a:pt x="1" y="249"/>
                    <a:pt x="8" y="255"/>
                  </a:cubicBezTo>
                  <a:lnTo>
                    <a:pt x="8" y="255"/>
                  </a:lnTo>
                  <a:cubicBezTo>
                    <a:pt x="11" y="259"/>
                    <a:pt x="16" y="261"/>
                    <a:pt x="21" y="261"/>
                  </a:cubicBezTo>
                  <a:lnTo>
                    <a:pt x="21" y="261"/>
                  </a:lnTo>
                  <a:cubicBezTo>
                    <a:pt x="26" y="261"/>
                    <a:pt x="30" y="259"/>
                    <a:pt x="34" y="255"/>
                  </a:cubicBezTo>
                  <a:lnTo>
                    <a:pt x="34" y="255"/>
                  </a:lnTo>
                  <a:cubicBezTo>
                    <a:pt x="45" y="246"/>
                    <a:pt x="56" y="237"/>
                    <a:pt x="67" y="227"/>
                  </a:cubicBezTo>
                  <a:lnTo>
                    <a:pt x="67" y="227"/>
                  </a:lnTo>
                  <a:cubicBezTo>
                    <a:pt x="77" y="218"/>
                    <a:pt x="87" y="209"/>
                    <a:pt x="97" y="199"/>
                  </a:cubicBezTo>
                  <a:lnTo>
                    <a:pt x="97" y="199"/>
                  </a:lnTo>
                  <a:cubicBezTo>
                    <a:pt x="116" y="181"/>
                    <a:pt x="135" y="163"/>
                    <a:pt x="153" y="144"/>
                  </a:cubicBezTo>
                  <a:lnTo>
                    <a:pt x="153" y="144"/>
                  </a:lnTo>
                  <a:cubicBezTo>
                    <a:pt x="188" y="110"/>
                    <a:pt x="218" y="72"/>
                    <a:pt x="241" y="29"/>
                  </a:cubicBezTo>
                  <a:lnTo>
                    <a:pt x="241" y="29"/>
                  </a:lnTo>
                  <a:cubicBezTo>
                    <a:pt x="246" y="19"/>
                    <a:pt x="243" y="8"/>
                    <a:pt x="234" y="3"/>
                  </a:cubicBezTo>
                  <a:lnTo>
                    <a:pt x="234" y="3"/>
                  </a:lnTo>
                  <a:cubicBezTo>
                    <a:pt x="231" y="2"/>
                    <a:pt x="228" y="0"/>
                    <a:pt x="225" y="0"/>
                  </a:cubicBezTo>
                  <a:lnTo>
                    <a:pt x="225" y="0"/>
                  </a:lnTo>
                  <a:cubicBezTo>
                    <a:pt x="218" y="0"/>
                    <a:pt x="212" y="4"/>
                    <a:pt x="209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2163F1D1-156B-4B14-9A23-318ED2990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3300413"/>
              <a:ext cx="123825" cy="138112"/>
            </a:xfrm>
            <a:custGeom>
              <a:avLst/>
              <a:gdLst>
                <a:gd name="T0" fmla="*/ 116 w 346"/>
                <a:gd name="T1" fmla="*/ 254 h 382"/>
                <a:gd name="T2" fmla="*/ 116 w 346"/>
                <a:gd name="T3" fmla="*/ 254 h 382"/>
                <a:gd name="T4" fmla="*/ 116 w 346"/>
                <a:gd name="T5" fmla="*/ 254 h 382"/>
                <a:gd name="T6" fmla="*/ 117 w 346"/>
                <a:gd name="T7" fmla="*/ 253 h 382"/>
                <a:gd name="T8" fmla="*/ 117 w 346"/>
                <a:gd name="T9" fmla="*/ 253 h 382"/>
                <a:gd name="T10" fmla="*/ 116 w 346"/>
                <a:gd name="T11" fmla="*/ 254 h 382"/>
                <a:gd name="T12" fmla="*/ 311 w 346"/>
                <a:gd name="T13" fmla="*/ 5 h 382"/>
                <a:gd name="T14" fmla="*/ 311 w 346"/>
                <a:gd name="T15" fmla="*/ 5 h 382"/>
                <a:gd name="T16" fmla="*/ 134 w 346"/>
                <a:gd name="T17" fmla="*/ 176 h 382"/>
                <a:gd name="T18" fmla="*/ 134 w 346"/>
                <a:gd name="T19" fmla="*/ 176 h 382"/>
                <a:gd name="T20" fmla="*/ 98 w 346"/>
                <a:gd name="T21" fmla="*/ 217 h 382"/>
                <a:gd name="T22" fmla="*/ 98 w 346"/>
                <a:gd name="T23" fmla="*/ 217 h 382"/>
                <a:gd name="T24" fmla="*/ 64 w 346"/>
                <a:gd name="T25" fmla="*/ 264 h 382"/>
                <a:gd name="T26" fmla="*/ 64 w 346"/>
                <a:gd name="T27" fmla="*/ 264 h 382"/>
                <a:gd name="T28" fmla="*/ 33 w 346"/>
                <a:gd name="T29" fmla="*/ 309 h 382"/>
                <a:gd name="T30" fmla="*/ 33 w 346"/>
                <a:gd name="T31" fmla="*/ 309 h 382"/>
                <a:gd name="T32" fmla="*/ 18 w 346"/>
                <a:gd name="T33" fmla="*/ 329 h 382"/>
                <a:gd name="T34" fmla="*/ 18 w 346"/>
                <a:gd name="T35" fmla="*/ 329 h 382"/>
                <a:gd name="T36" fmla="*/ 3 w 346"/>
                <a:gd name="T37" fmla="*/ 352 h 382"/>
                <a:gd name="T38" fmla="*/ 3 w 346"/>
                <a:gd name="T39" fmla="*/ 352 h 382"/>
                <a:gd name="T40" fmla="*/ 1 w 346"/>
                <a:gd name="T41" fmla="*/ 367 h 382"/>
                <a:gd name="T42" fmla="*/ 1 w 346"/>
                <a:gd name="T43" fmla="*/ 367 h 382"/>
                <a:gd name="T44" fmla="*/ 10 w 346"/>
                <a:gd name="T45" fmla="*/ 378 h 382"/>
                <a:gd name="T46" fmla="*/ 10 w 346"/>
                <a:gd name="T47" fmla="*/ 378 h 382"/>
                <a:gd name="T48" fmla="*/ 24 w 346"/>
                <a:gd name="T49" fmla="*/ 380 h 382"/>
                <a:gd name="T50" fmla="*/ 24 w 346"/>
                <a:gd name="T51" fmla="*/ 380 h 382"/>
                <a:gd name="T52" fmla="*/ 35 w 346"/>
                <a:gd name="T53" fmla="*/ 371 h 382"/>
                <a:gd name="T54" fmla="*/ 35 w 346"/>
                <a:gd name="T55" fmla="*/ 371 h 382"/>
                <a:gd name="T56" fmla="*/ 54 w 346"/>
                <a:gd name="T57" fmla="*/ 342 h 382"/>
                <a:gd name="T58" fmla="*/ 54 w 346"/>
                <a:gd name="T59" fmla="*/ 342 h 382"/>
                <a:gd name="T60" fmla="*/ 75 w 346"/>
                <a:gd name="T61" fmla="*/ 313 h 382"/>
                <a:gd name="T62" fmla="*/ 75 w 346"/>
                <a:gd name="T63" fmla="*/ 313 h 382"/>
                <a:gd name="T64" fmla="*/ 116 w 346"/>
                <a:gd name="T65" fmla="*/ 254 h 382"/>
                <a:gd name="T66" fmla="*/ 116 w 346"/>
                <a:gd name="T67" fmla="*/ 254 h 382"/>
                <a:gd name="T68" fmla="*/ 114 w 346"/>
                <a:gd name="T69" fmla="*/ 256 h 382"/>
                <a:gd name="T70" fmla="*/ 114 w 346"/>
                <a:gd name="T71" fmla="*/ 256 h 382"/>
                <a:gd name="T72" fmla="*/ 116 w 346"/>
                <a:gd name="T73" fmla="*/ 254 h 382"/>
                <a:gd name="T74" fmla="*/ 116 w 346"/>
                <a:gd name="T75" fmla="*/ 254 h 382"/>
                <a:gd name="T76" fmla="*/ 117 w 346"/>
                <a:gd name="T77" fmla="*/ 253 h 382"/>
                <a:gd name="T78" fmla="*/ 117 w 346"/>
                <a:gd name="T79" fmla="*/ 253 h 382"/>
                <a:gd name="T80" fmla="*/ 117 w 346"/>
                <a:gd name="T81" fmla="*/ 253 h 382"/>
                <a:gd name="T82" fmla="*/ 117 w 346"/>
                <a:gd name="T83" fmla="*/ 253 h 382"/>
                <a:gd name="T84" fmla="*/ 213 w 346"/>
                <a:gd name="T85" fmla="*/ 149 h 382"/>
                <a:gd name="T86" fmla="*/ 213 w 346"/>
                <a:gd name="T87" fmla="*/ 149 h 382"/>
                <a:gd name="T88" fmla="*/ 273 w 346"/>
                <a:gd name="T89" fmla="*/ 91 h 382"/>
                <a:gd name="T90" fmla="*/ 273 w 346"/>
                <a:gd name="T91" fmla="*/ 91 h 382"/>
                <a:gd name="T92" fmla="*/ 297 w 346"/>
                <a:gd name="T93" fmla="*/ 68 h 382"/>
                <a:gd name="T94" fmla="*/ 297 w 346"/>
                <a:gd name="T95" fmla="*/ 68 h 382"/>
                <a:gd name="T96" fmla="*/ 337 w 346"/>
                <a:gd name="T97" fmla="*/ 31 h 382"/>
                <a:gd name="T98" fmla="*/ 337 w 346"/>
                <a:gd name="T99" fmla="*/ 31 h 382"/>
                <a:gd name="T100" fmla="*/ 337 w 346"/>
                <a:gd name="T101" fmla="*/ 5 h 382"/>
                <a:gd name="T102" fmla="*/ 337 w 346"/>
                <a:gd name="T103" fmla="*/ 5 h 382"/>
                <a:gd name="T104" fmla="*/ 325 w 346"/>
                <a:gd name="T105" fmla="*/ 0 h 382"/>
                <a:gd name="T106" fmla="*/ 325 w 346"/>
                <a:gd name="T107" fmla="*/ 0 h 382"/>
                <a:gd name="T108" fmla="*/ 311 w 346"/>
                <a:gd name="T109" fmla="*/ 5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382">
                  <a:moveTo>
                    <a:pt x="116" y="254"/>
                  </a:moveTo>
                  <a:lnTo>
                    <a:pt x="116" y="254"/>
                  </a:lnTo>
                  <a:lnTo>
                    <a:pt x="116" y="254"/>
                  </a:lnTo>
                  <a:cubicBezTo>
                    <a:pt x="116" y="254"/>
                    <a:pt x="117" y="254"/>
                    <a:pt x="117" y="253"/>
                  </a:cubicBezTo>
                  <a:lnTo>
                    <a:pt x="117" y="253"/>
                  </a:lnTo>
                  <a:cubicBezTo>
                    <a:pt x="117" y="254"/>
                    <a:pt x="116" y="254"/>
                    <a:pt x="116" y="254"/>
                  </a:cubicBezTo>
                  <a:close/>
                  <a:moveTo>
                    <a:pt x="311" y="5"/>
                  </a:moveTo>
                  <a:lnTo>
                    <a:pt x="311" y="5"/>
                  </a:lnTo>
                  <a:cubicBezTo>
                    <a:pt x="250" y="60"/>
                    <a:pt x="191" y="117"/>
                    <a:pt x="134" y="176"/>
                  </a:cubicBezTo>
                  <a:lnTo>
                    <a:pt x="134" y="176"/>
                  </a:lnTo>
                  <a:cubicBezTo>
                    <a:pt x="122" y="189"/>
                    <a:pt x="109" y="203"/>
                    <a:pt x="98" y="217"/>
                  </a:cubicBezTo>
                  <a:lnTo>
                    <a:pt x="98" y="217"/>
                  </a:lnTo>
                  <a:cubicBezTo>
                    <a:pt x="86" y="232"/>
                    <a:pt x="75" y="248"/>
                    <a:pt x="64" y="264"/>
                  </a:cubicBezTo>
                  <a:lnTo>
                    <a:pt x="64" y="264"/>
                  </a:lnTo>
                  <a:cubicBezTo>
                    <a:pt x="54" y="279"/>
                    <a:pt x="44" y="294"/>
                    <a:pt x="33" y="309"/>
                  </a:cubicBezTo>
                  <a:lnTo>
                    <a:pt x="33" y="309"/>
                  </a:lnTo>
                  <a:cubicBezTo>
                    <a:pt x="28" y="315"/>
                    <a:pt x="23" y="322"/>
                    <a:pt x="18" y="329"/>
                  </a:cubicBezTo>
                  <a:lnTo>
                    <a:pt x="18" y="329"/>
                  </a:lnTo>
                  <a:cubicBezTo>
                    <a:pt x="13" y="337"/>
                    <a:pt x="8" y="345"/>
                    <a:pt x="3" y="352"/>
                  </a:cubicBezTo>
                  <a:lnTo>
                    <a:pt x="3" y="352"/>
                  </a:lnTo>
                  <a:cubicBezTo>
                    <a:pt x="0" y="356"/>
                    <a:pt x="0" y="362"/>
                    <a:pt x="1" y="367"/>
                  </a:cubicBezTo>
                  <a:lnTo>
                    <a:pt x="1" y="367"/>
                  </a:lnTo>
                  <a:cubicBezTo>
                    <a:pt x="3" y="371"/>
                    <a:pt x="6" y="375"/>
                    <a:pt x="10" y="378"/>
                  </a:cubicBezTo>
                  <a:lnTo>
                    <a:pt x="10" y="378"/>
                  </a:lnTo>
                  <a:cubicBezTo>
                    <a:pt x="14" y="380"/>
                    <a:pt x="19" y="381"/>
                    <a:pt x="24" y="380"/>
                  </a:cubicBezTo>
                  <a:lnTo>
                    <a:pt x="24" y="380"/>
                  </a:lnTo>
                  <a:cubicBezTo>
                    <a:pt x="29" y="378"/>
                    <a:pt x="32" y="375"/>
                    <a:pt x="35" y="371"/>
                  </a:cubicBezTo>
                  <a:lnTo>
                    <a:pt x="35" y="371"/>
                  </a:lnTo>
                  <a:cubicBezTo>
                    <a:pt x="42" y="362"/>
                    <a:pt x="47" y="352"/>
                    <a:pt x="54" y="342"/>
                  </a:cubicBezTo>
                  <a:lnTo>
                    <a:pt x="54" y="342"/>
                  </a:lnTo>
                  <a:cubicBezTo>
                    <a:pt x="61" y="333"/>
                    <a:pt x="68" y="323"/>
                    <a:pt x="75" y="313"/>
                  </a:cubicBezTo>
                  <a:lnTo>
                    <a:pt x="75" y="313"/>
                  </a:lnTo>
                  <a:cubicBezTo>
                    <a:pt x="88" y="293"/>
                    <a:pt x="102" y="273"/>
                    <a:pt x="116" y="254"/>
                  </a:cubicBezTo>
                  <a:lnTo>
                    <a:pt x="116" y="254"/>
                  </a:lnTo>
                  <a:cubicBezTo>
                    <a:pt x="115" y="255"/>
                    <a:pt x="115" y="256"/>
                    <a:pt x="114" y="256"/>
                  </a:cubicBezTo>
                  <a:lnTo>
                    <a:pt x="114" y="256"/>
                  </a:lnTo>
                  <a:cubicBezTo>
                    <a:pt x="115" y="256"/>
                    <a:pt x="115" y="254"/>
                    <a:pt x="116" y="254"/>
                  </a:cubicBezTo>
                  <a:lnTo>
                    <a:pt x="116" y="254"/>
                  </a:lnTo>
                  <a:cubicBezTo>
                    <a:pt x="117" y="253"/>
                    <a:pt x="117" y="253"/>
                    <a:pt x="117" y="253"/>
                  </a:cubicBezTo>
                  <a:lnTo>
                    <a:pt x="117" y="253"/>
                  </a:lnTo>
                  <a:lnTo>
                    <a:pt x="117" y="253"/>
                  </a:lnTo>
                  <a:lnTo>
                    <a:pt x="117" y="253"/>
                  </a:lnTo>
                  <a:cubicBezTo>
                    <a:pt x="146" y="216"/>
                    <a:pt x="179" y="183"/>
                    <a:pt x="213" y="149"/>
                  </a:cubicBezTo>
                  <a:lnTo>
                    <a:pt x="213" y="149"/>
                  </a:lnTo>
                  <a:cubicBezTo>
                    <a:pt x="233" y="130"/>
                    <a:pt x="253" y="110"/>
                    <a:pt x="273" y="91"/>
                  </a:cubicBezTo>
                  <a:lnTo>
                    <a:pt x="273" y="91"/>
                  </a:lnTo>
                  <a:cubicBezTo>
                    <a:pt x="281" y="83"/>
                    <a:pt x="289" y="76"/>
                    <a:pt x="297" y="68"/>
                  </a:cubicBezTo>
                  <a:lnTo>
                    <a:pt x="297" y="68"/>
                  </a:lnTo>
                  <a:cubicBezTo>
                    <a:pt x="311" y="56"/>
                    <a:pt x="324" y="44"/>
                    <a:pt x="337" y="31"/>
                  </a:cubicBezTo>
                  <a:lnTo>
                    <a:pt x="337" y="31"/>
                  </a:lnTo>
                  <a:cubicBezTo>
                    <a:pt x="345" y="25"/>
                    <a:pt x="344" y="12"/>
                    <a:pt x="337" y="5"/>
                  </a:cubicBezTo>
                  <a:lnTo>
                    <a:pt x="337" y="5"/>
                  </a:lnTo>
                  <a:cubicBezTo>
                    <a:pt x="334" y="2"/>
                    <a:pt x="330" y="0"/>
                    <a:pt x="325" y="0"/>
                  </a:cubicBezTo>
                  <a:lnTo>
                    <a:pt x="325" y="0"/>
                  </a:lnTo>
                  <a:cubicBezTo>
                    <a:pt x="320" y="0"/>
                    <a:pt x="315" y="2"/>
                    <a:pt x="31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22BA16CB-0530-47DC-BA66-29ED2A21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513" y="3278188"/>
              <a:ext cx="109537" cy="125412"/>
            </a:xfrm>
            <a:custGeom>
              <a:avLst/>
              <a:gdLst>
                <a:gd name="T0" fmla="*/ 5 w 305"/>
                <a:gd name="T1" fmla="*/ 316 h 349"/>
                <a:gd name="T2" fmla="*/ 5 w 305"/>
                <a:gd name="T3" fmla="*/ 316 h 349"/>
                <a:gd name="T4" fmla="*/ 6 w 305"/>
                <a:gd name="T5" fmla="*/ 313 h 349"/>
                <a:gd name="T6" fmla="*/ 6 w 305"/>
                <a:gd name="T7" fmla="*/ 313 h 349"/>
                <a:gd name="T8" fmla="*/ 5 w 305"/>
                <a:gd name="T9" fmla="*/ 316 h 349"/>
                <a:gd name="T10" fmla="*/ 41 w 305"/>
                <a:gd name="T11" fmla="*/ 324 h 349"/>
                <a:gd name="T12" fmla="*/ 41 w 305"/>
                <a:gd name="T13" fmla="*/ 324 h 349"/>
                <a:gd name="T14" fmla="*/ 41 w 305"/>
                <a:gd name="T15" fmla="*/ 325 h 349"/>
                <a:gd name="T16" fmla="*/ 41 w 305"/>
                <a:gd name="T17" fmla="*/ 325 h 349"/>
                <a:gd name="T18" fmla="*/ 42 w 305"/>
                <a:gd name="T19" fmla="*/ 322 h 349"/>
                <a:gd name="T20" fmla="*/ 42 w 305"/>
                <a:gd name="T21" fmla="*/ 322 h 349"/>
                <a:gd name="T22" fmla="*/ 41 w 305"/>
                <a:gd name="T23" fmla="*/ 324 h 349"/>
                <a:gd name="T24" fmla="*/ 270 w 305"/>
                <a:gd name="T25" fmla="*/ 5 h 349"/>
                <a:gd name="T26" fmla="*/ 270 w 305"/>
                <a:gd name="T27" fmla="*/ 5 h 349"/>
                <a:gd name="T28" fmla="*/ 158 w 305"/>
                <a:gd name="T29" fmla="*/ 99 h 349"/>
                <a:gd name="T30" fmla="*/ 158 w 305"/>
                <a:gd name="T31" fmla="*/ 99 h 349"/>
                <a:gd name="T32" fmla="*/ 120 w 305"/>
                <a:gd name="T33" fmla="*/ 131 h 349"/>
                <a:gd name="T34" fmla="*/ 120 w 305"/>
                <a:gd name="T35" fmla="*/ 131 h 349"/>
                <a:gd name="T36" fmla="*/ 55 w 305"/>
                <a:gd name="T37" fmla="*/ 208 h 349"/>
                <a:gd name="T38" fmla="*/ 55 w 305"/>
                <a:gd name="T39" fmla="*/ 208 h 349"/>
                <a:gd name="T40" fmla="*/ 28 w 305"/>
                <a:gd name="T41" fmla="*/ 262 h 349"/>
                <a:gd name="T42" fmla="*/ 28 w 305"/>
                <a:gd name="T43" fmla="*/ 262 h 349"/>
                <a:gd name="T44" fmla="*/ 4 w 305"/>
                <a:gd name="T45" fmla="*/ 318 h 349"/>
                <a:gd name="T46" fmla="*/ 4 w 305"/>
                <a:gd name="T47" fmla="*/ 318 h 349"/>
                <a:gd name="T48" fmla="*/ 5 w 305"/>
                <a:gd name="T49" fmla="*/ 316 h 349"/>
                <a:gd name="T50" fmla="*/ 5 w 305"/>
                <a:gd name="T51" fmla="*/ 316 h 349"/>
                <a:gd name="T52" fmla="*/ 3 w 305"/>
                <a:gd name="T53" fmla="*/ 320 h 349"/>
                <a:gd name="T54" fmla="*/ 3 w 305"/>
                <a:gd name="T55" fmla="*/ 320 h 349"/>
                <a:gd name="T56" fmla="*/ 1 w 305"/>
                <a:gd name="T57" fmla="*/ 334 h 349"/>
                <a:gd name="T58" fmla="*/ 1 w 305"/>
                <a:gd name="T59" fmla="*/ 334 h 349"/>
                <a:gd name="T60" fmla="*/ 10 w 305"/>
                <a:gd name="T61" fmla="*/ 345 h 349"/>
                <a:gd name="T62" fmla="*/ 10 w 305"/>
                <a:gd name="T63" fmla="*/ 345 h 349"/>
                <a:gd name="T64" fmla="*/ 24 w 305"/>
                <a:gd name="T65" fmla="*/ 347 h 349"/>
                <a:gd name="T66" fmla="*/ 24 w 305"/>
                <a:gd name="T67" fmla="*/ 347 h 349"/>
                <a:gd name="T68" fmla="*/ 35 w 305"/>
                <a:gd name="T69" fmla="*/ 338 h 349"/>
                <a:gd name="T70" fmla="*/ 35 w 305"/>
                <a:gd name="T71" fmla="*/ 338 h 349"/>
                <a:gd name="T72" fmla="*/ 41 w 305"/>
                <a:gd name="T73" fmla="*/ 325 h 349"/>
                <a:gd name="T74" fmla="*/ 41 w 305"/>
                <a:gd name="T75" fmla="*/ 325 h 349"/>
                <a:gd name="T76" fmla="*/ 41 w 305"/>
                <a:gd name="T77" fmla="*/ 325 h 349"/>
                <a:gd name="T78" fmla="*/ 41 w 305"/>
                <a:gd name="T79" fmla="*/ 325 h 349"/>
                <a:gd name="T80" fmla="*/ 41 w 305"/>
                <a:gd name="T81" fmla="*/ 324 h 349"/>
                <a:gd name="T82" fmla="*/ 41 w 305"/>
                <a:gd name="T83" fmla="*/ 324 h 349"/>
                <a:gd name="T84" fmla="*/ 43 w 305"/>
                <a:gd name="T85" fmla="*/ 321 h 349"/>
                <a:gd name="T86" fmla="*/ 43 w 305"/>
                <a:gd name="T87" fmla="*/ 321 h 349"/>
                <a:gd name="T88" fmla="*/ 42 w 305"/>
                <a:gd name="T89" fmla="*/ 322 h 349"/>
                <a:gd name="T90" fmla="*/ 42 w 305"/>
                <a:gd name="T91" fmla="*/ 322 h 349"/>
                <a:gd name="T92" fmla="*/ 65 w 305"/>
                <a:gd name="T93" fmla="*/ 272 h 349"/>
                <a:gd name="T94" fmla="*/ 65 w 305"/>
                <a:gd name="T95" fmla="*/ 272 h 349"/>
                <a:gd name="T96" fmla="*/ 74 w 305"/>
                <a:gd name="T97" fmla="*/ 252 h 349"/>
                <a:gd name="T98" fmla="*/ 74 w 305"/>
                <a:gd name="T99" fmla="*/ 252 h 349"/>
                <a:gd name="T100" fmla="*/ 106 w 305"/>
                <a:gd name="T101" fmla="*/ 200 h 349"/>
                <a:gd name="T102" fmla="*/ 106 w 305"/>
                <a:gd name="T103" fmla="*/ 200 h 349"/>
                <a:gd name="T104" fmla="*/ 180 w 305"/>
                <a:gd name="T105" fmla="*/ 129 h 349"/>
                <a:gd name="T106" fmla="*/ 180 w 305"/>
                <a:gd name="T107" fmla="*/ 129 h 349"/>
                <a:gd name="T108" fmla="*/ 219 w 305"/>
                <a:gd name="T109" fmla="*/ 97 h 349"/>
                <a:gd name="T110" fmla="*/ 219 w 305"/>
                <a:gd name="T111" fmla="*/ 97 h 349"/>
                <a:gd name="T112" fmla="*/ 297 w 305"/>
                <a:gd name="T113" fmla="*/ 31 h 349"/>
                <a:gd name="T114" fmla="*/ 297 w 305"/>
                <a:gd name="T115" fmla="*/ 31 h 349"/>
                <a:gd name="T116" fmla="*/ 297 w 305"/>
                <a:gd name="T117" fmla="*/ 5 h 349"/>
                <a:gd name="T118" fmla="*/ 297 w 305"/>
                <a:gd name="T119" fmla="*/ 5 h 349"/>
                <a:gd name="T120" fmla="*/ 284 w 305"/>
                <a:gd name="T121" fmla="*/ 0 h 349"/>
                <a:gd name="T122" fmla="*/ 284 w 305"/>
                <a:gd name="T123" fmla="*/ 0 h 349"/>
                <a:gd name="T124" fmla="*/ 270 w 305"/>
                <a:gd name="T125" fmla="*/ 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5" h="349">
                  <a:moveTo>
                    <a:pt x="5" y="316"/>
                  </a:moveTo>
                  <a:lnTo>
                    <a:pt x="5" y="316"/>
                  </a:lnTo>
                  <a:cubicBezTo>
                    <a:pt x="5" y="315"/>
                    <a:pt x="6" y="314"/>
                    <a:pt x="6" y="313"/>
                  </a:cubicBezTo>
                  <a:lnTo>
                    <a:pt x="6" y="313"/>
                  </a:lnTo>
                  <a:cubicBezTo>
                    <a:pt x="6" y="314"/>
                    <a:pt x="5" y="315"/>
                    <a:pt x="5" y="316"/>
                  </a:cubicBezTo>
                  <a:close/>
                  <a:moveTo>
                    <a:pt x="41" y="324"/>
                  </a:moveTo>
                  <a:lnTo>
                    <a:pt x="41" y="324"/>
                  </a:lnTo>
                  <a:cubicBezTo>
                    <a:pt x="41" y="325"/>
                    <a:pt x="41" y="325"/>
                    <a:pt x="41" y="325"/>
                  </a:cubicBezTo>
                  <a:lnTo>
                    <a:pt x="41" y="325"/>
                  </a:lnTo>
                  <a:cubicBezTo>
                    <a:pt x="42" y="323"/>
                    <a:pt x="42" y="323"/>
                    <a:pt x="42" y="322"/>
                  </a:cubicBezTo>
                  <a:lnTo>
                    <a:pt x="42" y="322"/>
                  </a:lnTo>
                  <a:cubicBezTo>
                    <a:pt x="42" y="322"/>
                    <a:pt x="42" y="323"/>
                    <a:pt x="41" y="324"/>
                  </a:cubicBezTo>
                  <a:close/>
                  <a:moveTo>
                    <a:pt x="270" y="5"/>
                  </a:moveTo>
                  <a:lnTo>
                    <a:pt x="270" y="5"/>
                  </a:lnTo>
                  <a:cubicBezTo>
                    <a:pt x="235" y="39"/>
                    <a:pt x="195" y="67"/>
                    <a:pt x="158" y="99"/>
                  </a:cubicBezTo>
                  <a:lnTo>
                    <a:pt x="158" y="99"/>
                  </a:lnTo>
                  <a:cubicBezTo>
                    <a:pt x="145" y="109"/>
                    <a:pt x="133" y="120"/>
                    <a:pt x="120" y="131"/>
                  </a:cubicBezTo>
                  <a:lnTo>
                    <a:pt x="120" y="131"/>
                  </a:lnTo>
                  <a:cubicBezTo>
                    <a:pt x="95" y="154"/>
                    <a:pt x="73" y="179"/>
                    <a:pt x="55" y="208"/>
                  </a:cubicBezTo>
                  <a:lnTo>
                    <a:pt x="55" y="208"/>
                  </a:lnTo>
                  <a:cubicBezTo>
                    <a:pt x="45" y="225"/>
                    <a:pt x="37" y="244"/>
                    <a:pt x="28" y="262"/>
                  </a:cubicBezTo>
                  <a:lnTo>
                    <a:pt x="28" y="262"/>
                  </a:lnTo>
                  <a:cubicBezTo>
                    <a:pt x="20" y="281"/>
                    <a:pt x="12" y="299"/>
                    <a:pt x="4" y="318"/>
                  </a:cubicBezTo>
                  <a:lnTo>
                    <a:pt x="4" y="318"/>
                  </a:lnTo>
                  <a:cubicBezTo>
                    <a:pt x="4" y="317"/>
                    <a:pt x="4" y="317"/>
                    <a:pt x="5" y="316"/>
                  </a:cubicBezTo>
                  <a:lnTo>
                    <a:pt x="5" y="316"/>
                  </a:lnTo>
                  <a:cubicBezTo>
                    <a:pt x="4" y="318"/>
                    <a:pt x="4" y="319"/>
                    <a:pt x="3" y="320"/>
                  </a:cubicBezTo>
                  <a:lnTo>
                    <a:pt x="3" y="320"/>
                  </a:lnTo>
                  <a:cubicBezTo>
                    <a:pt x="1" y="325"/>
                    <a:pt x="0" y="329"/>
                    <a:pt x="1" y="334"/>
                  </a:cubicBezTo>
                  <a:lnTo>
                    <a:pt x="1" y="334"/>
                  </a:lnTo>
                  <a:cubicBezTo>
                    <a:pt x="2" y="339"/>
                    <a:pt x="6" y="343"/>
                    <a:pt x="10" y="345"/>
                  </a:cubicBezTo>
                  <a:lnTo>
                    <a:pt x="10" y="345"/>
                  </a:lnTo>
                  <a:cubicBezTo>
                    <a:pt x="14" y="348"/>
                    <a:pt x="19" y="348"/>
                    <a:pt x="24" y="347"/>
                  </a:cubicBezTo>
                  <a:lnTo>
                    <a:pt x="24" y="347"/>
                  </a:lnTo>
                  <a:cubicBezTo>
                    <a:pt x="28" y="346"/>
                    <a:pt x="34" y="343"/>
                    <a:pt x="35" y="338"/>
                  </a:cubicBezTo>
                  <a:lnTo>
                    <a:pt x="35" y="338"/>
                  </a:lnTo>
                  <a:cubicBezTo>
                    <a:pt x="37" y="334"/>
                    <a:pt x="39" y="329"/>
                    <a:pt x="41" y="325"/>
                  </a:cubicBezTo>
                  <a:lnTo>
                    <a:pt x="41" y="325"/>
                  </a:lnTo>
                  <a:lnTo>
                    <a:pt x="41" y="325"/>
                  </a:lnTo>
                  <a:lnTo>
                    <a:pt x="41" y="325"/>
                  </a:lnTo>
                  <a:cubicBezTo>
                    <a:pt x="41" y="325"/>
                    <a:pt x="41" y="325"/>
                    <a:pt x="41" y="324"/>
                  </a:cubicBezTo>
                  <a:lnTo>
                    <a:pt x="41" y="324"/>
                  </a:lnTo>
                  <a:cubicBezTo>
                    <a:pt x="42" y="323"/>
                    <a:pt x="42" y="322"/>
                    <a:pt x="43" y="321"/>
                  </a:cubicBezTo>
                  <a:lnTo>
                    <a:pt x="43" y="321"/>
                  </a:lnTo>
                  <a:cubicBezTo>
                    <a:pt x="43" y="321"/>
                    <a:pt x="42" y="321"/>
                    <a:pt x="42" y="322"/>
                  </a:cubicBezTo>
                  <a:lnTo>
                    <a:pt x="42" y="322"/>
                  </a:lnTo>
                  <a:cubicBezTo>
                    <a:pt x="49" y="305"/>
                    <a:pt x="57" y="288"/>
                    <a:pt x="65" y="272"/>
                  </a:cubicBezTo>
                  <a:lnTo>
                    <a:pt x="65" y="272"/>
                  </a:lnTo>
                  <a:cubicBezTo>
                    <a:pt x="68" y="265"/>
                    <a:pt x="71" y="258"/>
                    <a:pt x="74" y="252"/>
                  </a:cubicBezTo>
                  <a:lnTo>
                    <a:pt x="74" y="252"/>
                  </a:lnTo>
                  <a:cubicBezTo>
                    <a:pt x="83" y="233"/>
                    <a:pt x="93" y="216"/>
                    <a:pt x="106" y="200"/>
                  </a:cubicBezTo>
                  <a:lnTo>
                    <a:pt x="106" y="200"/>
                  </a:lnTo>
                  <a:cubicBezTo>
                    <a:pt x="128" y="172"/>
                    <a:pt x="154" y="151"/>
                    <a:pt x="180" y="129"/>
                  </a:cubicBezTo>
                  <a:lnTo>
                    <a:pt x="180" y="129"/>
                  </a:lnTo>
                  <a:cubicBezTo>
                    <a:pt x="193" y="118"/>
                    <a:pt x="206" y="107"/>
                    <a:pt x="219" y="97"/>
                  </a:cubicBezTo>
                  <a:lnTo>
                    <a:pt x="219" y="97"/>
                  </a:lnTo>
                  <a:cubicBezTo>
                    <a:pt x="245" y="76"/>
                    <a:pt x="272" y="55"/>
                    <a:pt x="297" y="31"/>
                  </a:cubicBezTo>
                  <a:lnTo>
                    <a:pt x="297" y="31"/>
                  </a:lnTo>
                  <a:cubicBezTo>
                    <a:pt x="304" y="25"/>
                    <a:pt x="304" y="12"/>
                    <a:pt x="297" y="5"/>
                  </a:cubicBezTo>
                  <a:lnTo>
                    <a:pt x="297" y="5"/>
                  </a:lnTo>
                  <a:cubicBezTo>
                    <a:pt x="293" y="2"/>
                    <a:pt x="289" y="0"/>
                    <a:pt x="284" y="0"/>
                  </a:cubicBezTo>
                  <a:lnTo>
                    <a:pt x="284" y="0"/>
                  </a:lnTo>
                  <a:cubicBezTo>
                    <a:pt x="279" y="0"/>
                    <a:pt x="274" y="2"/>
                    <a:pt x="270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43711240-C990-4738-9FF7-0AAAF5218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675" y="3248025"/>
              <a:ext cx="88900" cy="79375"/>
            </a:xfrm>
            <a:custGeom>
              <a:avLst/>
              <a:gdLst>
                <a:gd name="T0" fmla="*/ 216 w 248"/>
                <a:gd name="T1" fmla="*/ 2 h 220"/>
                <a:gd name="T2" fmla="*/ 216 w 248"/>
                <a:gd name="T3" fmla="*/ 2 h 220"/>
                <a:gd name="T4" fmla="*/ 186 w 248"/>
                <a:gd name="T5" fmla="*/ 21 h 220"/>
                <a:gd name="T6" fmla="*/ 186 w 248"/>
                <a:gd name="T7" fmla="*/ 21 h 220"/>
                <a:gd name="T8" fmla="*/ 161 w 248"/>
                <a:gd name="T9" fmla="*/ 39 h 220"/>
                <a:gd name="T10" fmla="*/ 161 w 248"/>
                <a:gd name="T11" fmla="*/ 39 h 220"/>
                <a:gd name="T12" fmla="*/ 112 w 248"/>
                <a:gd name="T13" fmla="*/ 82 h 220"/>
                <a:gd name="T14" fmla="*/ 112 w 248"/>
                <a:gd name="T15" fmla="*/ 82 h 220"/>
                <a:gd name="T16" fmla="*/ 7 w 248"/>
                <a:gd name="T17" fmla="*/ 186 h 220"/>
                <a:gd name="T18" fmla="*/ 7 w 248"/>
                <a:gd name="T19" fmla="*/ 186 h 220"/>
                <a:gd name="T20" fmla="*/ 7 w 248"/>
                <a:gd name="T21" fmla="*/ 212 h 220"/>
                <a:gd name="T22" fmla="*/ 7 w 248"/>
                <a:gd name="T23" fmla="*/ 212 h 220"/>
                <a:gd name="T24" fmla="*/ 34 w 248"/>
                <a:gd name="T25" fmla="*/ 212 h 220"/>
                <a:gd name="T26" fmla="*/ 34 w 248"/>
                <a:gd name="T27" fmla="*/ 212 h 220"/>
                <a:gd name="T28" fmla="*/ 113 w 248"/>
                <a:gd name="T29" fmla="*/ 133 h 220"/>
                <a:gd name="T30" fmla="*/ 113 w 248"/>
                <a:gd name="T31" fmla="*/ 133 h 220"/>
                <a:gd name="T32" fmla="*/ 182 w 248"/>
                <a:gd name="T33" fmla="*/ 69 h 220"/>
                <a:gd name="T34" fmla="*/ 182 w 248"/>
                <a:gd name="T35" fmla="*/ 69 h 220"/>
                <a:gd name="T36" fmla="*/ 205 w 248"/>
                <a:gd name="T37" fmla="*/ 53 h 220"/>
                <a:gd name="T38" fmla="*/ 205 w 248"/>
                <a:gd name="T39" fmla="*/ 53 h 220"/>
                <a:gd name="T40" fmla="*/ 235 w 248"/>
                <a:gd name="T41" fmla="*/ 35 h 220"/>
                <a:gd name="T42" fmla="*/ 235 w 248"/>
                <a:gd name="T43" fmla="*/ 35 h 220"/>
                <a:gd name="T44" fmla="*/ 242 w 248"/>
                <a:gd name="T45" fmla="*/ 9 h 220"/>
                <a:gd name="T46" fmla="*/ 242 w 248"/>
                <a:gd name="T47" fmla="*/ 9 h 220"/>
                <a:gd name="T48" fmla="*/ 226 w 248"/>
                <a:gd name="T49" fmla="*/ 0 h 220"/>
                <a:gd name="T50" fmla="*/ 226 w 248"/>
                <a:gd name="T51" fmla="*/ 0 h 220"/>
                <a:gd name="T52" fmla="*/ 216 w 248"/>
                <a:gd name="T5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220">
                  <a:moveTo>
                    <a:pt x="216" y="2"/>
                  </a:moveTo>
                  <a:lnTo>
                    <a:pt x="216" y="2"/>
                  </a:lnTo>
                  <a:cubicBezTo>
                    <a:pt x="206" y="8"/>
                    <a:pt x="196" y="14"/>
                    <a:pt x="186" y="21"/>
                  </a:cubicBezTo>
                  <a:lnTo>
                    <a:pt x="186" y="21"/>
                  </a:lnTo>
                  <a:cubicBezTo>
                    <a:pt x="178" y="26"/>
                    <a:pt x="169" y="33"/>
                    <a:pt x="161" y="39"/>
                  </a:cubicBezTo>
                  <a:lnTo>
                    <a:pt x="161" y="39"/>
                  </a:lnTo>
                  <a:cubicBezTo>
                    <a:pt x="144" y="52"/>
                    <a:pt x="127" y="67"/>
                    <a:pt x="112" y="82"/>
                  </a:cubicBezTo>
                  <a:lnTo>
                    <a:pt x="112" y="82"/>
                  </a:lnTo>
                  <a:cubicBezTo>
                    <a:pt x="77" y="116"/>
                    <a:pt x="42" y="151"/>
                    <a:pt x="7" y="186"/>
                  </a:cubicBezTo>
                  <a:lnTo>
                    <a:pt x="7" y="186"/>
                  </a:lnTo>
                  <a:cubicBezTo>
                    <a:pt x="0" y="193"/>
                    <a:pt x="0" y="204"/>
                    <a:pt x="7" y="212"/>
                  </a:cubicBezTo>
                  <a:lnTo>
                    <a:pt x="7" y="212"/>
                  </a:lnTo>
                  <a:cubicBezTo>
                    <a:pt x="14" y="219"/>
                    <a:pt x="27" y="219"/>
                    <a:pt x="34" y="212"/>
                  </a:cubicBezTo>
                  <a:lnTo>
                    <a:pt x="34" y="212"/>
                  </a:lnTo>
                  <a:cubicBezTo>
                    <a:pt x="60" y="186"/>
                    <a:pt x="87" y="159"/>
                    <a:pt x="113" y="133"/>
                  </a:cubicBezTo>
                  <a:lnTo>
                    <a:pt x="113" y="133"/>
                  </a:lnTo>
                  <a:cubicBezTo>
                    <a:pt x="135" y="111"/>
                    <a:pt x="158" y="89"/>
                    <a:pt x="182" y="69"/>
                  </a:cubicBezTo>
                  <a:lnTo>
                    <a:pt x="182" y="69"/>
                  </a:lnTo>
                  <a:cubicBezTo>
                    <a:pt x="189" y="63"/>
                    <a:pt x="197" y="58"/>
                    <a:pt x="205" y="53"/>
                  </a:cubicBezTo>
                  <a:lnTo>
                    <a:pt x="205" y="53"/>
                  </a:lnTo>
                  <a:cubicBezTo>
                    <a:pt x="215" y="46"/>
                    <a:pt x="225" y="41"/>
                    <a:pt x="235" y="35"/>
                  </a:cubicBezTo>
                  <a:lnTo>
                    <a:pt x="235" y="35"/>
                  </a:lnTo>
                  <a:cubicBezTo>
                    <a:pt x="244" y="29"/>
                    <a:pt x="247" y="17"/>
                    <a:pt x="242" y="9"/>
                  </a:cubicBezTo>
                  <a:lnTo>
                    <a:pt x="242" y="9"/>
                  </a:lnTo>
                  <a:cubicBezTo>
                    <a:pt x="238" y="3"/>
                    <a:pt x="232" y="0"/>
                    <a:pt x="226" y="0"/>
                  </a:cubicBezTo>
                  <a:lnTo>
                    <a:pt x="226" y="0"/>
                  </a:lnTo>
                  <a:cubicBezTo>
                    <a:pt x="222" y="0"/>
                    <a:pt x="219" y="1"/>
                    <a:pt x="216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C2445B80-11C9-46A3-8350-D877C63B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3348038"/>
              <a:ext cx="120650" cy="139700"/>
            </a:xfrm>
            <a:custGeom>
              <a:avLst/>
              <a:gdLst>
                <a:gd name="T0" fmla="*/ 302 w 337"/>
                <a:gd name="T1" fmla="*/ 5 h 388"/>
                <a:gd name="T2" fmla="*/ 302 w 337"/>
                <a:gd name="T3" fmla="*/ 5 h 388"/>
                <a:gd name="T4" fmla="*/ 269 w 337"/>
                <a:gd name="T5" fmla="*/ 42 h 388"/>
                <a:gd name="T6" fmla="*/ 269 w 337"/>
                <a:gd name="T7" fmla="*/ 42 h 388"/>
                <a:gd name="T8" fmla="*/ 237 w 337"/>
                <a:gd name="T9" fmla="*/ 81 h 388"/>
                <a:gd name="T10" fmla="*/ 237 w 337"/>
                <a:gd name="T11" fmla="*/ 81 h 388"/>
                <a:gd name="T12" fmla="*/ 159 w 337"/>
                <a:gd name="T13" fmla="*/ 162 h 388"/>
                <a:gd name="T14" fmla="*/ 159 w 337"/>
                <a:gd name="T15" fmla="*/ 162 h 388"/>
                <a:gd name="T16" fmla="*/ 84 w 337"/>
                <a:gd name="T17" fmla="*/ 253 h 388"/>
                <a:gd name="T18" fmla="*/ 84 w 337"/>
                <a:gd name="T19" fmla="*/ 253 h 388"/>
                <a:gd name="T20" fmla="*/ 12 w 337"/>
                <a:gd name="T21" fmla="*/ 346 h 388"/>
                <a:gd name="T22" fmla="*/ 12 w 337"/>
                <a:gd name="T23" fmla="*/ 346 h 388"/>
                <a:gd name="T24" fmla="*/ 3 w 337"/>
                <a:gd name="T25" fmla="*/ 359 h 388"/>
                <a:gd name="T26" fmla="*/ 3 w 337"/>
                <a:gd name="T27" fmla="*/ 359 h 388"/>
                <a:gd name="T28" fmla="*/ 1 w 337"/>
                <a:gd name="T29" fmla="*/ 373 h 388"/>
                <a:gd name="T30" fmla="*/ 1 w 337"/>
                <a:gd name="T31" fmla="*/ 373 h 388"/>
                <a:gd name="T32" fmla="*/ 10 w 337"/>
                <a:gd name="T33" fmla="*/ 384 h 388"/>
                <a:gd name="T34" fmla="*/ 10 w 337"/>
                <a:gd name="T35" fmla="*/ 384 h 388"/>
                <a:gd name="T36" fmla="*/ 24 w 337"/>
                <a:gd name="T37" fmla="*/ 386 h 388"/>
                <a:gd name="T38" fmla="*/ 24 w 337"/>
                <a:gd name="T39" fmla="*/ 386 h 388"/>
                <a:gd name="T40" fmla="*/ 35 w 337"/>
                <a:gd name="T41" fmla="*/ 378 h 388"/>
                <a:gd name="T42" fmla="*/ 35 w 337"/>
                <a:gd name="T43" fmla="*/ 378 h 388"/>
                <a:gd name="T44" fmla="*/ 87 w 337"/>
                <a:gd name="T45" fmla="*/ 308 h 388"/>
                <a:gd name="T46" fmla="*/ 87 w 337"/>
                <a:gd name="T47" fmla="*/ 308 h 388"/>
                <a:gd name="T48" fmla="*/ 84 w 337"/>
                <a:gd name="T49" fmla="*/ 313 h 388"/>
                <a:gd name="T50" fmla="*/ 84 w 337"/>
                <a:gd name="T51" fmla="*/ 313 h 388"/>
                <a:gd name="T52" fmla="*/ 207 w 337"/>
                <a:gd name="T53" fmla="*/ 165 h 388"/>
                <a:gd name="T54" fmla="*/ 207 w 337"/>
                <a:gd name="T55" fmla="*/ 165 h 388"/>
                <a:gd name="T56" fmla="*/ 272 w 337"/>
                <a:gd name="T57" fmla="*/ 96 h 388"/>
                <a:gd name="T58" fmla="*/ 272 w 337"/>
                <a:gd name="T59" fmla="*/ 96 h 388"/>
                <a:gd name="T60" fmla="*/ 299 w 337"/>
                <a:gd name="T61" fmla="*/ 65 h 388"/>
                <a:gd name="T62" fmla="*/ 299 w 337"/>
                <a:gd name="T63" fmla="*/ 65 h 388"/>
                <a:gd name="T64" fmla="*/ 328 w 337"/>
                <a:gd name="T65" fmla="*/ 32 h 388"/>
                <a:gd name="T66" fmla="*/ 328 w 337"/>
                <a:gd name="T67" fmla="*/ 32 h 388"/>
                <a:gd name="T68" fmla="*/ 328 w 337"/>
                <a:gd name="T69" fmla="*/ 5 h 388"/>
                <a:gd name="T70" fmla="*/ 328 w 337"/>
                <a:gd name="T71" fmla="*/ 5 h 388"/>
                <a:gd name="T72" fmla="*/ 315 w 337"/>
                <a:gd name="T73" fmla="*/ 0 h 388"/>
                <a:gd name="T74" fmla="*/ 315 w 337"/>
                <a:gd name="T75" fmla="*/ 0 h 388"/>
                <a:gd name="T76" fmla="*/ 302 w 337"/>
                <a:gd name="T77" fmla="*/ 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7" h="388">
                  <a:moveTo>
                    <a:pt x="302" y="5"/>
                  </a:moveTo>
                  <a:lnTo>
                    <a:pt x="302" y="5"/>
                  </a:lnTo>
                  <a:cubicBezTo>
                    <a:pt x="290" y="17"/>
                    <a:pt x="280" y="30"/>
                    <a:pt x="269" y="42"/>
                  </a:cubicBezTo>
                  <a:lnTo>
                    <a:pt x="269" y="42"/>
                  </a:lnTo>
                  <a:cubicBezTo>
                    <a:pt x="259" y="55"/>
                    <a:pt x="248" y="68"/>
                    <a:pt x="237" y="81"/>
                  </a:cubicBezTo>
                  <a:lnTo>
                    <a:pt x="237" y="81"/>
                  </a:lnTo>
                  <a:cubicBezTo>
                    <a:pt x="211" y="108"/>
                    <a:pt x="185" y="134"/>
                    <a:pt x="159" y="162"/>
                  </a:cubicBezTo>
                  <a:lnTo>
                    <a:pt x="159" y="162"/>
                  </a:lnTo>
                  <a:cubicBezTo>
                    <a:pt x="134" y="192"/>
                    <a:pt x="109" y="222"/>
                    <a:pt x="84" y="253"/>
                  </a:cubicBezTo>
                  <a:lnTo>
                    <a:pt x="84" y="253"/>
                  </a:lnTo>
                  <a:cubicBezTo>
                    <a:pt x="60" y="283"/>
                    <a:pt x="36" y="314"/>
                    <a:pt x="12" y="346"/>
                  </a:cubicBezTo>
                  <a:lnTo>
                    <a:pt x="12" y="346"/>
                  </a:lnTo>
                  <a:cubicBezTo>
                    <a:pt x="9" y="350"/>
                    <a:pt x="6" y="355"/>
                    <a:pt x="3" y="359"/>
                  </a:cubicBezTo>
                  <a:lnTo>
                    <a:pt x="3" y="359"/>
                  </a:lnTo>
                  <a:cubicBezTo>
                    <a:pt x="0" y="363"/>
                    <a:pt x="0" y="369"/>
                    <a:pt x="1" y="373"/>
                  </a:cubicBezTo>
                  <a:lnTo>
                    <a:pt x="1" y="373"/>
                  </a:lnTo>
                  <a:cubicBezTo>
                    <a:pt x="2" y="378"/>
                    <a:pt x="5" y="382"/>
                    <a:pt x="10" y="384"/>
                  </a:cubicBezTo>
                  <a:lnTo>
                    <a:pt x="10" y="384"/>
                  </a:lnTo>
                  <a:cubicBezTo>
                    <a:pt x="14" y="387"/>
                    <a:pt x="19" y="387"/>
                    <a:pt x="24" y="386"/>
                  </a:cubicBezTo>
                  <a:lnTo>
                    <a:pt x="24" y="386"/>
                  </a:lnTo>
                  <a:cubicBezTo>
                    <a:pt x="28" y="385"/>
                    <a:pt x="32" y="382"/>
                    <a:pt x="35" y="378"/>
                  </a:cubicBezTo>
                  <a:lnTo>
                    <a:pt x="35" y="378"/>
                  </a:lnTo>
                  <a:cubicBezTo>
                    <a:pt x="52" y="354"/>
                    <a:pt x="69" y="332"/>
                    <a:pt x="87" y="308"/>
                  </a:cubicBezTo>
                  <a:lnTo>
                    <a:pt x="87" y="308"/>
                  </a:lnTo>
                  <a:cubicBezTo>
                    <a:pt x="86" y="310"/>
                    <a:pt x="85" y="311"/>
                    <a:pt x="84" y="313"/>
                  </a:cubicBezTo>
                  <a:lnTo>
                    <a:pt x="84" y="313"/>
                  </a:lnTo>
                  <a:cubicBezTo>
                    <a:pt x="124" y="262"/>
                    <a:pt x="163" y="212"/>
                    <a:pt x="207" y="165"/>
                  </a:cubicBezTo>
                  <a:lnTo>
                    <a:pt x="207" y="165"/>
                  </a:lnTo>
                  <a:cubicBezTo>
                    <a:pt x="229" y="142"/>
                    <a:pt x="251" y="121"/>
                    <a:pt x="272" y="96"/>
                  </a:cubicBezTo>
                  <a:lnTo>
                    <a:pt x="272" y="96"/>
                  </a:lnTo>
                  <a:cubicBezTo>
                    <a:pt x="281" y="86"/>
                    <a:pt x="290" y="75"/>
                    <a:pt x="299" y="65"/>
                  </a:cubicBezTo>
                  <a:lnTo>
                    <a:pt x="299" y="65"/>
                  </a:lnTo>
                  <a:cubicBezTo>
                    <a:pt x="308" y="53"/>
                    <a:pt x="318" y="42"/>
                    <a:pt x="328" y="32"/>
                  </a:cubicBezTo>
                  <a:lnTo>
                    <a:pt x="328" y="32"/>
                  </a:lnTo>
                  <a:cubicBezTo>
                    <a:pt x="336" y="25"/>
                    <a:pt x="335" y="12"/>
                    <a:pt x="328" y="5"/>
                  </a:cubicBezTo>
                  <a:lnTo>
                    <a:pt x="328" y="5"/>
                  </a:lnTo>
                  <a:cubicBezTo>
                    <a:pt x="324" y="2"/>
                    <a:pt x="320" y="0"/>
                    <a:pt x="315" y="0"/>
                  </a:cubicBezTo>
                  <a:lnTo>
                    <a:pt x="315" y="0"/>
                  </a:lnTo>
                  <a:cubicBezTo>
                    <a:pt x="310" y="0"/>
                    <a:pt x="306" y="2"/>
                    <a:pt x="302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B1F6C7A1-DBA7-4F95-B1FC-654070A0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463" y="3375025"/>
              <a:ext cx="149225" cy="201613"/>
            </a:xfrm>
            <a:custGeom>
              <a:avLst/>
              <a:gdLst>
                <a:gd name="T0" fmla="*/ 210 w 416"/>
                <a:gd name="T1" fmla="*/ 252 h 560"/>
                <a:gd name="T2" fmla="*/ 381 w 416"/>
                <a:gd name="T3" fmla="*/ 5 h 560"/>
                <a:gd name="T4" fmla="*/ 345 w 416"/>
                <a:gd name="T5" fmla="*/ 37 h 560"/>
                <a:gd name="T6" fmla="*/ 307 w 416"/>
                <a:gd name="T7" fmla="*/ 76 h 560"/>
                <a:gd name="T8" fmla="*/ 271 w 416"/>
                <a:gd name="T9" fmla="*/ 120 h 560"/>
                <a:gd name="T10" fmla="*/ 235 w 416"/>
                <a:gd name="T11" fmla="*/ 163 h 560"/>
                <a:gd name="T12" fmla="*/ 197 w 416"/>
                <a:gd name="T13" fmla="*/ 209 h 560"/>
                <a:gd name="T14" fmla="*/ 179 w 416"/>
                <a:gd name="T15" fmla="*/ 232 h 560"/>
                <a:gd name="T16" fmla="*/ 162 w 416"/>
                <a:gd name="T17" fmla="*/ 256 h 560"/>
                <a:gd name="T18" fmla="*/ 96 w 416"/>
                <a:gd name="T19" fmla="*/ 356 h 560"/>
                <a:gd name="T20" fmla="*/ 71 w 416"/>
                <a:gd name="T21" fmla="*/ 396 h 560"/>
                <a:gd name="T22" fmla="*/ 58 w 416"/>
                <a:gd name="T23" fmla="*/ 418 h 560"/>
                <a:gd name="T24" fmla="*/ 47 w 416"/>
                <a:gd name="T25" fmla="*/ 437 h 560"/>
                <a:gd name="T26" fmla="*/ 3 w 416"/>
                <a:gd name="T27" fmla="*/ 530 h 560"/>
                <a:gd name="T28" fmla="*/ 2 w 416"/>
                <a:gd name="T29" fmla="*/ 544 h 560"/>
                <a:gd name="T30" fmla="*/ 10 w 416"/>
                <a:gd name="T31" fmla="*/ 555 h 560"/>
                <a:gd name="T32" fmla="*/ 24 w 416"/>
                <a:gd name="T33" fmla="*/ 557 h 560"/>
                <a:gd name="T34" fmla="*/ 35 w 416"/>
                <a:gd name="T35" fmla="*/ 549 h 560"/>
                <a:gd name="T36" fmla="*/ 55 w 416"/>
                <a:gd name="T37" fmla="*/ 504 h 560"/>
                <a:gd name="T38" fmla="*/ 73 w 416"/>
                <a:gd name="T39" fmla="*/ 467 h 560"/>
                <a:gd name="T40" fmla="*/ 93 w 416"/>
                <a:gd name="T41" fmla="*/ 432 h 560"/>
                <a:gd name="T42" fmla="*/ 115 w 416"/>
                <a:gd name="T43" fmla="*/ 395 h 560"/>
                <a:gd name="T44" fmla="*/ 162 w 416"/>
                <a:gd name="T45" fmla="*/ 322 h 560"/>
                <a:gd name="T46" fmla="*/ 187 w 416"/>
                <a:gd name="T47" fmla="*/ 285 h 560"/>
                <a:gd name="T48" fmla="*/ 209 w 416"/>
                <a:gd name="T49" fmla="*/ 254 h 560"/>
                <a:gd name="T50" fmla="*/ 210 w 416"/>
                <a:gd name="T51" fmla="*/ 252 h 560"/>
                <a:gd name="T52" fmla="*/ 211 w 416"/>
                <a:gd name="T53" fmla="*/ 251 h 560"/>
                <a:gd name="T54" fmla="*/ 210 w 416"/>
                <a:gd name="T55" fmla="*/ 252 h 560"/>
                <a:gd name="T56" fmla="*/ 258 w 416"/>
                <a:gd name="T57" fmla="*/ 194 h 560"/>
                <a:gd name="T58" fmla="*/ 307 w 416"/>
                <a:gd name="T59" fmla="*/ 133 h 560"/>
                <a:gd name="T60" fmla="*/ 357 w 416"/>
                <a:gd name="T61" fmla="*/ 76 h 560"/>
                <a:gd name="T62" fmla="*/ 408 w 416"/>
                <a:gd name="T63" fmla="*/ 32 h 560"/>
                <a:gd name="T64" fmla="*/ 408 w 416"/>
                <a:gd name="T65" fmla="*/ 5 h 560"/>
                <a:gd name="T66" fmla="*/ 395 w 416"/>
                <a:gd name="T6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560">
                  <a:moveTo>
                    <a:pt x="210" y="252"/>
                  </a:moveTo>
                  <a:lnTo>
                    <a:pt x="210" y="252"/>
                  </a:lnTo>
                  <a:close/>
                  <a:moveTo>
                    <a:pt x="381" y="5"/>
                  </a:moveTo>
                  <a:lnTo>
                    <a:pt x="381" y="5"/>
                  </a:lnTo>
                  <a:cubicBezTo>
                    <a:pt x="369" y="16"/>
                    <a:pt x="357" y="27"/>
                    <a:pt x="345" y="37"/>
                  </a:cubicBezTo>
                  <a:lnTo>
                    <a:pt x="345" y="37"/>
                  </a:lnTo>
                  <a:cubicBezTo>
                    <a:pt x="331" y="49"/>
                    <a:pt x="318" y="62"/>
                    <a:pt x="307" y="76"/>
                  </a:cubicBezTo>
                  <a:lnTo>
                    <a:pt x="307" y="76"/>
                  </a:lnTo>
                  <a:cubicBezTo>
                    <a:pt x="294" y="90"/>
                    <a:pt x="282" y="105"/>
                    <a:pt x="271" y="120"/>
                  </a:cubicBezTo>
                  <a:lnTo>
                    <a:pt x="271" y="120"/>
                  </a:lnTo>
                  <a:cubicBezTo>
                    <a:pt x="259" y="134"/>
                    <a:pt x="247" y="148"/>
                    <a:pt x="235" y="163"/>
                  </a:cubicBezTo>
                  <a:lnTo>
                    <a:pt x="235" y="163"/>
                  </a:lnTo>
                  <a:cubicBezTo>
                    <a:pt x="223" y="178"/>
                    <a:pt x="210" y="193"/>
                    <a:pt x="197" y="209"/>
                  </a:cubicBezTo>
                  <a:lnTo>
                    <a:pt x="197" y="209"/>
                  </a:lnTo>
                  <a:cubicBezTo>
                    <a:pt x="191" y="217"/>
                    <a:pt x="184" y="224"/>
                    <a:pt x="179" y="232"/>
                  </a:cubicBezTo>
                  <a:lnTo>
                    <a:pt x="179" y="232"/>
                  </a:lnTo>
                  <a:cubicBezTo>
                    <a:pt x="173" y="240"/>
                    <a:pt x="167" y="248"/>
                    <a:pt x="162" y="256"/>
                  </a:cubicBezTo>
                  <a:lnTo>
                    <a:pt x="162" y="256"/>
                  </a:lnTo>
                  <a:cubicBezTo>
                    <a:pt x="139" y="289"/>
                    <a:pt x="117" y="322"/>
                    <a:pt x="96" y="356"/>
                  </a:cubicBezTo>
                  <a:lnTo>
                    <a:pt x="96" y="356"/>
                  </a:lnTo>
                  <a:cubicBezTo>
                    <a:pt x="87" y="369"/>
                    <a:pt x="79" y="383"/>
                    <a:pt x="71" y="396"/>
                  </a:cubicBezTo>
                  <a:lnTo>
                    <a:pt x="71" y="396"/>
                  </a:lnTo>
                  <a:cubicBezTo>
                    <a:pt x="66" y="403"/>
                    <a:pt x="62" y="410"/>
                    <a:pt x="58" y="418"/>
                  </a:cubicBezTo>
                  <a:lnTo>
                    <a:pt x="58" y="418"/>
                  </a:lnTo>
                  <a:cubicBezTo>
                    <a:pt x="54" y="423"/>
                    <a:pt x="51" y="430"/>
                    <a:pt x="47" y="437"/>
                  </a:cubicBezTo>
                  <a:lnTo>
                    <a:pt x="47" y="437"/>
                  </a:lnTo>
                  <a:cubicBezTo>
                    <a:pt x="31" y="467"/>
                    <a:pt x="18" y="499"/>
                    <a:pt x="3" y="530"/>
                  </a:cubicBezTo>
                  <a:lnTo>
                    <a:pt x="3" y="530"/>
                  </a:lnTo>
                  <a:cubicBezTo>
                    <a:pt x="1" y="534"/>
                    <a:pt x="0" y="539"/>
                    <a:pt x="2" y="544"/>
                  </a:cubicBezTo>
                  <a:lnTo>
                    <a:pt x="2" y="544"/>
                  </a:lnTo>
                  <a:cubicBezTo>
                    <a:pt x="3" y="549"/>
                    <a:pt x="6" y="553"/>
                    <a:pt x="10" y="555"/>
                  </a:cubicBezTo>
                  <a:lnTo>
                    <a:pt x="10" y="555"/>
                  </a:lnTo>
                  <a:cubicBezTo>
                    <a:pt x="14" y="558"/>
                    <a:pt x="19" y="559"/>
                    <a:pt x="24" y="557"/>
                  </a:cubicBezTo>
                  <a:lnTo>
                    <a:pt x="24" y="557"/>
                  </a:lnTo>
                  <a:cubicBezTo>
                    <a:pt x="29" y="556"/>
                    <a:pt x="33" y="553"/>
                    <a:pt x="35" y="549"/>
                  </a:cubicBezTo>
                  <a:lnTo>
                    <a:pt x="35" y="549"/>
                  </a:lnTo>
                  <a:cubicBezTo>
                    <a:pt x="42" y="534"/>
                    <a:pt x="48" y="519"/>
                    <a:pt x="55" y="504"/>
                  </a:cubicBezTo>
                  <a:lnTo>
                    <a:pt x="55" y="504"/>
                  </a:lnTo>
                  <a:cubicBezTo>
                    <a:pt x="61" y="492"/>
                    <a:pt x="67" y="479"/>
                    <a:pt x="73" y="467"/>
                  </a:cubicBezTo>
                  <a:lnTo>
                    <a:pt x="73" y="467"/>
                  </a:lnTo>
                  <a:cubicBezTo>
                    <a:pt x="80" y="455"/>
                    <a:pt x="86" y="443"/>
                    <a:pt x="93" y="432"/>
                  </a:cubicBezTo>
                  <a:lnTo>
                    <a:pt x="93" y="432"/>
                  </a:lnTo>
                  <a:cubicBezTo>
                    <a:pt x="100" y="419"/>
                    <a:pt x="107" y="407"/>
                    <a:pt x="115" y="395"/>
                  </a:cubicBezTo>
                  <a:lnTo>
                    <a:pt x="115" y="395"/>
                  </a:lnTo>
                  <a:cubicBezTo>
                    <a:pt x="130" y="371"/>
                    <a:pt x="146" y="346"/>
                    <a:pt x="162" y="322"/>
                  </a:cubicBezTo>
                  <a:lnTo>
                    <a:pt x="162" y="322"/>
                  </a:lnTo>
                  <a:cubicBezTo>
                    <a:pt x="170" y="309"/>
                    <a:pt x="178" y="297"/>
                    <a:pt x="187" y="285"/>
                  </a:cubicBezTo>
                  <a:lnTo>
                    <a:pt x="187" y="285"/>
                  </a:lnTo>
                  <a:cubicBezTo>
                    <a:pt x="194" y="274"/>
                    <a:pt x="202" y="263"/>
                    <a:pt x="210" y="252"/>
                  </a:cubicBezTo>
                  <a:lnTo>
                    <a:pt x="209" y="254"/>
                  </a:lnTo>
                  <a:lnTo>
                    <a:pt x="210" y="252"/>
                  </a:lnTo>
                  <a:lnTo>
                    <a:pt x="210" y="252"/>
                  </a:lnTo>
                  <a:cubicBezTo>
                    <a:pt x="210" y="252"/>
                    <a:pt x="210" y="251"/>
                    <a:pt x="211" y="251"/>
                  </a:cubicBezTo>
                  <a:lnTo>
                    <a:pt x="211" y="251"/>
                  </a:lnTo>
                  <a:lnTo>
                    <a:pt x="210" y="252"/>
                  </a:lnTo>
                  <a:lnTo>
                    <a:pt x="210" y="252"/>
                  </a:lnTo>
                  <a:cubicBezTo>
                    <a:pt x="225" y="232"/>
                    <a:pt x="242" y="213"/>
                    <a:pt x="258" y="194"/>
                  </a:cubicBezTo>
                  <a:lnTo>
                    <a:pt x="258" y="194"/>
                  </a:lnTo>
                  <a:cubicBezTo>
                    <a:pt x="274" y="174"/>
                    <a:pt x="291" y="153"/>
                    <a:pt x="307" y="133"/>
                  </a:cubicBezTo>
                  <a:lnTo>
                    <a:pt x="307" y="133"/>
                  </a:lnTo>
                  <a:cubicBezTo>
                    <a:pt x="323" y="113"/>
                    <a:pt x="339" y="94"/>
                    <a:pt x="357" y="76"/>
                  </a:cubicBezTo>
                  <a:lnTo>
                    <a:pt x="357" y="76"/>
                  </a:lnTo>
                  <a:cubicBezTo>
                    <a:pt x="373" y="61"/>
                    <a:pt x="391" y="47"/>
                    <a:pt x="408" y="32"/>
                  </a:cubicBezTo>
                  <a:lnTo>
                    <a:pt x="408" y="32"/>
                  </a:lnTo>
                  <a:cubicBezTo>
                    <a:pt x="415" y="25"/>
                    <a:pt x="415" y="12"/>
                    <a:pt x="408" y="5"/>
                  </a:cubicBezTo>
                  <a:lnTo>
                    <a:pt x="408" y="5"/>
                  </a:lnTo>
                  <a:cubicBezTo>
                    <a:pt x="404" y="2"/>
                    <a:pt x="399" y="0"/>
                    <a:pt x="395" y="0"/>
                  </a:cubicBezTo>
                  <a:lnTo>
                    <a:pt x="395" y="0"/>
                  </a:lnTo>
                  <a:cubicBezTo>
                    <a:pt x="390" y="0"/>
                    <a:pt x="385" y="2"/>
                    <a:pt x="38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93331EEF-2561-4D36-9B91-50A6A53D0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225" y="3402013"/>
              <a:ext cx="165100" cy="217487"/>
            </a:xfrm>
            <a:custGeom>
              <a:avLst/>
              <a:gdLst>
                <a:gd name="T0" fmla="*/ 415 w 459"/>
                <a:gd name="T1" fmla="*/ 20 h 604"/>
                <a:gd name="T2" fmla="*/ 415 w 459"/>
                <a:gd name="T3" fmla="*/ 19 h 604"/>
                <a:gd name="T4" fmla="*/ 443 w 459"/>
                <a:gd name="T5" fmla="*/ 43 h 604"/>
                <a:gd name="T6" fmla="*/ 442 w 459"/>
                <a:gd name="T7" fmla="*/ 45 h 604"/>
                <a:gd name="T8" fmla="*/ 444 w 459"/>
                <a:gd name="T9" fmla="*/ 42 h 604"/>
                <a:gd name="T10" fmla="*/ 443 w 459"/>
                <a:gd name="T11" fmla="*/ 43 h 604"/>
                <a:gd name="T12" fmla="*/ 381 w 459"/>
                <a:gd name="T13" fmla="*/ 65 h 604"/>
                <a:gd name="T14" fmla="*/ 381 w 459"/>
                <a:gd name="T15" fmla="*/ 64 h 604"/>
                <a:gd name="T16" fmla="*/ 382 w 459"/>
                <a:gd name="T17" fmla="*/ 63 h 604"/>
                <a:gd name="T18" fmla="*/ 434 w 459"/>
                <a:gd name="T19" fmla="*/ 1 h 604"/>
                <a:gd name="T20" fmla="*/ 423 w 459"/>
                <a:gd name="T21" fmla="*/ 9 h 604"/>
                <a:gd name="T22" fmla="*/ 415 w 459"/>
                <a:gd name="T23" fmla="*/ 19 h 604"/>
                <a:gd name="T24" fmla="*/ 418 w 459"/>
                <a:gd name="T25" fmla="*/ 16 h 604"/>
                <a:gd name="T26" fmla="*/ 382 w 459"/>
                <a:gd name="T27" fmla="*/ 63 h 604"/>
                <a:gd name="T28" fmla="*/ 382 w 459"/>
                <a:gd name="T29" fmla="*/ 62 h 604"/>
                <a:gd name="T30" fmla="*/ 381 w 459"/>
                <a:gd name="T31" fmla="*/ 64 h 604"/>
                <a:gd name="T32" fmla="*/ 379 w 459"/>
                <a:gd name="T33" fmla="*/ 67 h 604"/>
                <a:gd name="T34" fmla="*/ 381 w 459"/>
                <a:gd name="T35" fmla="*/ 65 h 604"/>
                <a:gd name="T36" fmla="*/ 347 w 459"/>
                <a:gd name="T37" fmla="*/ 104 h 604"/>
                <a:gd name="T38" fmla="*/ 311 w 459"/>
                <a:gd name="T39" fmla="*/ 145 h 604"/>
                <a:gd name="T40" fmla="*/ 242 w 459"/>
                <a:gd name="T41" fmla="*/ 234 h 604"/>
                <a:gd name="T42" fmla="*/ 178 w 459"/>
                <a:gd name="T43" fmla="*/ 313 h 604"/>
                <a:gd name="T44" fmla="*/ 149 w 459"/>
                <a:gd name="T45" fmla="*/ 351 h 604"/>
                <a:gd name="T46" fmla="*/ 121 w 459"/>
                <a:gd name="T47" fmla="*/ 389 h 604"/>
                <a:gd name="T48" fmla="*/ 61 w 459"/>
                <a:gd name="T49" fmla="*/ 479 h 604"/>
                <a:gd name="T50" fmla="*/ 33 w 459"/>
                <a:gd name="T51" fmla="*/ 525 h 604"/>
                <a:gd name="T52" fmla="*/ 5 w 459"/>
                <a:gd name="T53" fmla="*/ 572 h 604"/>
                <a:gd name="T54" fmla="*/ 11 w 459"/>
                <a:gd name="T55" fmla="*/ 598 h 604"/>
                <a:gd name="T56" fmla="*/ 37 w 459"/>
                <a:gd name="T57" fmla="*/ 591 h 604"/>
                <a:gd name="T58" fmla="*/ 74 w 459"/>
                <a:gd name="T59" fmla="*/ 530 h 604"/>
                <a:gd name="T60" fmla="*/ 108 w 459"/>
                <a:gd name="T61" fmla="*/ 476 h 604"/>
                <a:gd name="T62" fmla="*/ 144 w 459"/>
                <a:gd name="T63" fmla="*/ 421 h 604"/>
                <a:gd name="T64" fmla="*/ 159 w 459"/>
                <a:gd name="T65" fmla="*/ 399 h 604"/>
                <a:gd name="T66" fmla="*/ 180 w 459"/>
                <a:gd name="T67" fmla="*/ 371 h 604"/>
                <a:gd name="T68" fmla="*/ 250 w 459"/>
                <a:gd name="T69" fmla="*/ 282 h 604"/>
                <a:gd name="T70" fmla="*/ 320 w 459"/>
                <a:gd name="T71" fmla="*/ 191 h 604"/>
                <a:gd name="T72" fmla="*/ 349 w 459"/>
                <a:gd name="T73" fmla="*/ 158 h 604"/>
                <a:gd name="T74" fmla="*/ 382 w 459"/>
                <a:gd name="T75" fmla="*/ 121 h 604"/>
                <a:gd name="T76" fmla="*/ 442 w 459"/>
                <a:gd name="T77" fmla="*/ 45 h 604"/>
                <a:gd name="T78" fmla="*/ 441 w 459"/>
                <a:gd name="T79" fmla="*/ 45 h 604"/>
                <a:gd name="T80" fmla="*/ 443 w 459"/>
                <a:gd name="T81" fmla="*/ 43 h 604"/>
                <a:gd name="T82" fmla="*/ 444 w 459"/>
                <a:gd name="T83" fmla="*/ 41 h 604"/>
                <a:gd name="T84" fmla="*/ 444 w 459"/>
                <a:gd name="T85" fmla="*/ 42 h 604"/>
                <a:gd name="T86" fmla="*/ 455 w 459"/>
                <a:gd name="T87" fmla="*/ 28 h 604"/>
                <a:gd name="T88" fmla="*/ 456 w 459"/>
                <a:gd name="T89" fmla="*/ 14 h 604"/>
                <a:gd name="T90" fmla="*/ 448 w 459"/>
                <a:gd name="T91" fmla="*/ 3 h 604"/>
                <a:gd name="T92" fmla="*/ 439 w 459"/>
                <a:gd name="T9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604">
                  <a:moveTo>
                    <a:pt x="415" y="20"/>
                  </a:moveTo>
                  <a:lnTo>
                    <a:pt x="415" y="20"/>
                  </a:lnTo>
                  <a:cubicBezTo>
                    <a:pt x="415" y="19"/>
                    <a:pt x="415" y="19"/>
                    <a:pt x="415" y="19"/>
                  </a:cubicBezTo>
                  <a:lnTo>
                    <a:pt x="415" y="19"/>
                  </a:lnTo>
                  <a:cubicBezTo>
                    <a:pt x="415" y="19"/>
                    <a:pt x="415" y="19"/>
                    <a:pt x="415" y="20"/>
                  </a:cubicBezTo>
                  <a:close/>
                  <a:moveTo>
                    <a:pt x="443" y="43"/>
                  </a:moveTo>
                  <a:lnTo>
                    <a:pt x="443" y="43"/>
                  </a:lnTo>
                  <a:cubicBezTo>
                    <a:pt x="442" y="44"/>
                    <a:pt x="442" y="44"/>
                    <a:pt x="442" y="45"/>
                  </a:cubicBezTo>
                  <a:lnTo>
                    <a:pt x="442" y="45"/>
                  </a:lnTo>
                  <a:cubicBezTo>
                    <a:pt x="442" y="44"/>
                    <a:pt x="443" y="43"/>
                    <a:pt x="444" y="42"/>
                  </a:cubicBezTo>
                  <a:lnTo>
                    <a:pt x="444" y="42"/>
                  </a:lnTo>
                  <a:cubicBezTo>
                    <a:pt x="444" y="42"/>
                    <a:pt x="444" y="42"/>
                    <a:pt x="443" y="43"/>
                  </a:cubicBezTo>
                  <a:close/>
                  <a:moveTo>
                    <a:pt x="381" y="65"/>
                  </a:moveTo>
                  <a:lnTo>
                    <a:pt x="381" y="65"/>
                  </a:lnTo>
                  <a:cubicBezTo>
                    <a:pt x="381" y="64"/>
                    <a:pt x="381" y="64"/>
                    <a:pt x="381" y="64"/>
                  </a:cubicBezTo>
                  <a:lnTo>
                    <a:pt x="381" y="64"/>
                  </a:lnTo>
                  <a:cubicBezTo>
                    <a:pt x="381" y="63"/>
                    <a:pt x="382" y="63"/>
                    <a:pt x="382" y="63"/>
                  </a:cubicBezTo>
                  <a:lnTo>
                    <a:pt x="382" y="63"/>
                  </a:lnTo>
                  <a:cubicBezTo>
                    <a:pt x="381" y="64"/>
                    <a:pt x="381" y="64"/>
                    <a:pt x="381" y="65"/>
                  </a:cubicBezTo>
                  <a:close/>
                  <a:moveTo>
                    <a:pt x="434" y="1"/>
                  </a:moveTo>
                  <a:lnTo>
                    <a:pt x="434" y="1"/>
                  </a:lnTo>
                  <a:cubicBezTo>
                    <a:pt x="429" y="2"/>
                    <a:pt x="425" y="5"/>
                    <a:pt x="423" y="9"/>
                  </a:cubicBezTo>
                  <a:lnTo>
                    <a:pt x="423" y="9"/>
                  </a:lnTo>
                  <a:cubicBezTo>
                    <a:pt x="420" y="13"/>
                    <a:pt x="418" y="16"/>
                    <a:pt x="415" y="19"/>
                  </a:cubicBezTo>
                  <a:lnTo>
                    <a:pt x="415" y="19"/>
                  </a:lnTo>
                  <a:cubicBezTo>
                    <a:pt x="416" y="18"/>
                    <a:pt x="417" y="17"/>
                    <a:pt x="418" y="16"/>
                  </a:cubicBezTo>
                  <a:lnTo>
                    <a:pt x="418" y="16"/>
                  </a:lnTo>
                  <a:cubicBezTo>
                    <a:pt x="405" y="31"/>
                    <a:pt x="394" y="47"/>
                    <a:pt x="382" y="63"/>
                  </a:cubicBezTo>
                  <a:lnTo>
                    <a:pt x="382" y="63"/>
                  </a:lnTo>
                  <a:lnTo>
                    <a:pt x="382" y="62"/>
                  </a:lnTo>
                  <a:lnTo>
                    <a:pt x="382" y="62"/>
                  </a:lnTo>
                  <a:cubicBezTo>
                    <a:pt x="382" y="63"/>
                    <a:pt x="381" y="63"/>
                    <a:pt x="381" y="64"/>
                  </a:cubicBezTo>
                  <a:lnTo>
                    <a:pt x="381" y="64"/>
                  </a:lnTo>
                  <a:cubicBezTo>
                    <a:pt x="381" y="64"/>
                    <a:pt x="380" y="65"/>
                    <a:pt x="379" y="67"/>
                  </a:cubicBezTo>
                  <a:lnTo>
                    <a:pt x="379" y="67"/>
                  </a:lnTo>
                  <a:cubicBezTo>
                    <a:pt x="380" y="66"/>
                    <a:pt x="380" y="65"/>
                    <a:pt x="381" y="65"/>
                  </a:cubicBezTo>
                  <a:lnTo>
                    <a:pt x="381" y="65"/>
                  </a:lnTo>
                  <a:cubicBezTo>
                    <a:pt x="370" y="79"/>
                    <a:pt x="359" y="92"/>
                    <a:pt x="347" y="104"/>
                  </a:cubicBezTo>
                  <a:lnTo>
                    <a:pt x="347" y="104"/>
                  </a:lnTo>
                  <a:cubicBezTo>
                    <a:pt x="335" y="118"/>
                    <a:pt x="323" y="131"/>
                    <a:pt x="311" y="145"/>
                  </a:cubicBezTo>
                  <a:lnTo>
                    <a:pt x="311" y="145"/>
                  </a:lnTo>
                  <a:cubicBezTo>
                    <a:pt x="286" y="173"/>
                    <a:pt x="264" y="204"/>
                    <a:pt x="242" y="234"/>
                  </a:cubicBezTo>
                  <a:lnTo>
                    <a:pt x="242" y="234"/>
                  </a:lnTo>
                  <a:cubicBezTo>
                    <a:pt x="220" y="261"/>
                    <a:pt x="199" y="287"/>
                    <a:pt x="178" y="313"/>
                  </a:cubicBezTo>
                  <a:lnTo>
                    <a:pt x="178" y="313"/>
                  </a:lnTo>
                  <a:cubicBezTo>
                    <a:pt x="168" y="326"/>
                    <a:pt x="158" y="338"/>
                    <a:pt x="149" y="351"/>
                  </a:cubicBezTo>
                  <a:lnTo>
                    <a:pt x="149" y="351"/>
                  </a:lnTo>
                  <a:cubicBezTo>
                    <a:pt x="139" y="363"/>
                    <a:pt x="130" y="376"/>
                    <a:pt x="121" y="389"/>
                  </a:cubicBezTo>
                  <a:lnTo>
                    <a:pt x="121" y="389"/>
                  </a:lnTo>
                  <a:cubicBezTo>
                    <a:pt x="101" y="419"/>
                    <a:pt x="81" y="449"/>
                    <a:pt x="61" y="479"/>
                  </a:cubicBezTo>
                  <a:lnTo>
                    <a:pt x="61" y="479"/>
                  </a:lnTo>
                  <a:cubicBezTo>
                    <a:pt x="52" y="495"/>
                    <a:pt x="42" y="509"/>
                    <a:pt x="33" y="525"/>
                  </a:cubicBezTo>
                  <a:lnTo>
                    <a:pt x="33" y="525"/>
                  </a:lnTo>
                  <a:cubicBezTo>
                    <a:pt x="23" y="540"/>
                    <a:pt x="14" y="557"/>
                    <a:pt x="5" y="572"/>
                  </a:cubicBezTo>
                  <a:lnTo>
                    <a:pt x="5" y="572"/>
                  </a:lnTo>
                  <a:cubicBezTo>
                    <a:pt x="0" y="581"/>
                    <a:pt x="3" y="592"/>
                    <a:pt x="11" y="598"/>
                  </a:cubicBezTo>
                  <a:lnTo>
                    <a:pt x="11" y="598"/>
                  </a:lnTo>
                  <a:cubicBezTo>
                    <a:pt x="20" y="603"/>
                    <a:pt x="32" y="600"/>
                    <a:pt x="37" y="591"/>
                  </a:cubicBezTo>
                  <a:lnTo>
                    <a:pt x="37" y="591"/>
                  </a:lnTo>
                  <a:cubicBezTo>
                    <a:pt x="49" y="570"/>
                    <a:pt x="61" y="550"/>
                    <a:pt x="74" y="530"/>
                  </a:cubicBezTo>
                  <a:lnTo>
                    <a:pt x="74" y="530"/>
                  </a:lnTo>
                  <a:cubicBezTo>
                    <a:pt x="85" y="512"/>
                    <a:pt x="97" y="494"/>
                    <a:pt x="108" y="476"/>
                  </a:cubicBezTo>
                  <a:lnTo>
                    <a:pt x="108" y="476"/>
                  </a:lnTo>
                  <a:cubicBezTo>
                    <a:pt x="120" y="458"/>
                    <a:pt x="132" y="440"/>
                    <a:pt x="144" y="421"/>
                  </a:cubicBezTo>
                  <a:lnTo>
                    <a:pt x="144" y="421"/>
                  </a:lnTo>
                  <a:cubicBezTo>
                    <a:pt x="149" y="414"/>
                    <a:pt x="154" y="406"/>
                    <a:pt x="159" y="399"/>
                  </a:cubicBezTo>
                  <a:lnTo>
                    <a:pt x="159" y="399"/>
                  </a:lnTo>
                  <a:cubicBezTo>
                    <a:pt x="166" y="390"/>
                    <a:pt x="173" y="380"/>
                    <a:pt x="180" y="371"/>
                  </a:cubicBezTo>
                  <a:lnTo>
                    <a:pt x="180" y="371"/>
                  </a:lnTo>
                  <a:cubicBezTo>
                    <a:pt x="203" y="342"/>
                    <a:pt x="227" y="312"/>
                    <a:pt x="250" y="282"/>
                  </a:cubicBezTo>
                  <a:lnTo>
                    <a:pt x="250" y="282"/>
                  </a:lnTo>
                  <a:cubicBezTo>
                    <a:pt x="274" y="253"/>
                    <a:pt x="297" y="222"/>
                    <a:pt x="320" y="191"/>
                  </a:cubicBezTo>
                  <a:lnTo>
                    <a:pt x="320" y="191"/>
                  </a:lnTo>
                  <a:cubicBezTo>
                    <a:pt x="329" y="180"/>
                    <a:pt x="339" y="169"/>
                    <a:pt x="349" y="158"/>
                  </a:cubicBezTo>
                  <a:lnTo>
                    <a:pt x="349" y="158"/>
                  </a:lnTo>
                  <a:cubicBezTo>
                    <a:pt x="360" y="146"/>
                    <a:pt x="371" y="134"/>
                    <a:pt x="382" y="121"/>
                  </a:cubicBezTo>
                  <a:lnTo>
                    <a:pt x="382" y="121"/>
                  </a:lnTo>
                  <a:cubicBezTo>
                    <a:pt x="404" y="97"/>
                    <a:pt x="422" y="71"/>
                    <a:pt x="442" y="45"/>
                  </a:cubicBezTo>
                  <a:lnTo>
                    <a:pt x="442" y="45"/>
                  </a:lnTo>
                  <a:cubicBezTo>
                    <a:pt x="441" y="45"/>
                    <a:pt x="441" y="45"/>
                    <a:pt x="441" y="45"/>
                  </a:cubicBezTo>
                  <a:lnTo>
                    <a:pt x="441" y="45"/>
                  </a:lnTo>
                  <a:cubicBezTo>
                    <a:pt x="442" y="45"/>
                    <a:pt x="442" y="44"/>
                    <a:pt x="443" y="43"/>
                  </a:cubicBezTo>
                  <a:lnTo>
                    <a:pt x="443" y="43"/>
                  </a:lnTo>
                  <a:cubicBezTo>
                    <a:pt x="444" y="42"/>
                    <a:pt x="444" y="42"/>
                    <a:pt x="444" y="41"/>
                  </a:cubicBezTo>
                  <a:lnTo>
                    <a:pt x="444" y="42"/>
                  </a:lnTo>
                  <a:lnTo>
                    <a:pt x="444" y="42"/>
                  </a:lnTo>
                  <a:cubicBezTo>
                    <a:pt x="448" y="37"/>
                    <a:pt x="451" y="32"/>
                    <a:pt x="455" y="28"/>
                  </a:cubicBezTo>
                  <a:lnTo>
                    <a:pt x="455" y="28"/>
                  </a:lnTo>
                  <a:cubicBezTo>
                    <a:pt x="458" y="24"/>
                    <a:pt x="458" y="18"/>
                    <a:pt x="456" y="14"/>
                  </a:cubicBezTo>
                  <a:lnTo>
                    <a:pt x="456" y="14"/>
                  </a:lnTo>
                  <a:cubicBezTo>
                    <a:pt x="455" y="9"/>
                    <a:pt x="452" y="5"/>
                    <a:pt x="448" y="3"/>
                  </a:cubicBezTo>
                  <a:lnTo>
                    <a:pt x="448" y="3"/>
                  </a:lnTo>
                  <a:cubicBezTo>
                    <a:pt x="445" y="1"/>
                    <a:pt x="442" y="0"/>
                    <a:pt x="439" y="0"/>
                  </a:cubicBezTo>
                  <a:lnTo>
                    <a:pt x="439" y="0"/>
                  </a:lnTo>
                  <a:cubicBezTo>
                    <a:pt x="437" y="0"/>
                    <a:pt x="435" y="0"/>
                    <a:pt x="43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1E234C54-17E5-4416-A514-1E023FBC9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813" y="3417888"/>
              <a:ext cx="190500" cy="238125"/>
            </a:xfrm>
            <a:custGeom>
              <a:avLst/>
              <a:gdLst>
                <a:gd name="T0" fmla="*/ 437 w 530"/>
                <a:gd name="T1" fmla="*/ 140 h 663"/>
                <a:gd name="T2" fmla="*/ 436 w 530"/>
                <a:gd name="T3" fmla="*/ 141 h 663"/>
                <a:gd name="T4" fmla="*/ 134 w 530"/>
                <a:gd name="T5" fmla="*/ 516 h 663"/>
                <a:gd name="T6" fmla="*/ 133 w 530"/>
                <a:gd name="T7" fmla="*/ 518 h 663"/>
                <a:gd name="T8" fmla="*/ 134 w 530"/>
                <a:gd name="T9" fmla="*/ 516 h 663"/>
                <a:gd name="T10" fmla="*/ 498 w 530"/>
                <a:gd name="T11" fmla="*/ 6 h 663"/>
                <a:gd name="T12" fmla="*/ 386 w 530"/>
                <a:gd name="T13" fmla="*/ 145 h 663"/>
                <a:gd name="T14" fmla="*/ 389 w 530"/>
                <a:gd name="T15" fmla="*/ 142 h 663"/>
                <a:gd name="T16" fmla="*/ 317 w 530"/>
                <a:gd name="T17" fmla="*/ 230 h 663"/>
                <a:gd name="T18" fmla="*/ 240 w 530"/>
                <a:gd name="T19" fmla="*/ 325 h 663"/>
                <a:gd name="T20" fmla="*/ 163 w 530"/>
                <a:gd name="T21" fmla="*/ 421 h 663"/>
                <a:gd name="T22" fmla="*/ 130 w 530"/>
                <a:gd name="T23" fmla="*/ 462 h 663"/>
                <a:gd name="T24" fmla="*/ 89 w 530"/>
                <a:gd name="T25" fmla="*/ 515 h 663"/>
                <a:gd name="T26" fmla="*/ 51 w 530"/>
                <a:gd name="T27" fmla="*/ 569 h 663"/>
                <a:gd name="T28" fmla="*/ 3 w 530"/>
                <a:gd name="T29" fmla="*/ 634 h 663"/>
                <a:gd name="T30" fmla="*/ 1 w 530"/>
                <a:gd name="T31" fmla="*/ 647 h 663"/>
                <a:gd name="T32" fmla="*/ 9 w 530"/>
                <a:gd name="T33" fmla="*/ 659 h 663"/>
                <a:gd name="T34" fmla="*/ 24 w 530"/>
                <a:gd name="T35" fmla="*/ 661 h 663"/>
                <a:gd name="T36" fmla="*/ 35 w 530"/>
                <a:gd name="T37" fmla="*/ 652 h 663"/>
                <a:gd name="T38" fmla="*/ 89 w 530"/>
                <a:gd name="T39" fmla="*/ 579 h 663"/>
                <a:gd name="T40" fmla="*/ 113 w 530"/>
                <a:gd name="T41" fmla="*/ 545 h 663"/>
                <a:gd name="T42" fmla="*/ 135 w 530"/>
                <a:gd name="T43" fmla="*/ 516 h 663"/>
                <a:gd name="T44" fmla="*/ 210 w 530"/>
                <a:gd name="T45" fmla="*/ 422 h 663"/>
                <a:gd name="T46" fmla="*/ 284 w 530"/>
                <a:gd name="T47" fmla="*/ 329 h 663"/>
                <a:gd name="T48" fmla="*/ 358 w 530"/>
                <a:gd name="T49" fmla="*/ 239 h 663"/>
                <a:gd name="T50" fmla="*/ 430 w 530"/>
                <a:gd name="T51" fmla="*/ 149 h 663"/>
                <a:gd name="T52" fmla="*/ 436 w 530"/>
                <a:gd name="T53" fmla="*/ 141 h 663"/>
                <a:gd name="T54" fmla="*/ 437 w 530"/>
                <a:gd name="T55" fmla="*/ 140 h 663"/>
                <a:gd name="T56" fmla="*/ 437 w 530"/>
                <a:gd name="T57" fmla="*/ 139 h 663"/>
                <a:gd name="T58" fmla="*/ 437 w 530"/>
                <a:gd name="T59" fmla="*/ 140 h 663"/>
                <a:gd name="T60" fmla="*/ 524 w 530"/>
                <a:gd name="T61" fmla="*/ 32 h 663"/>
                <a:gd name="T62" fmla="*/ 529 w 530"/>
                <a:gd name="T63" fmla="*/ 19 h 663"/>
                <a:gd name="T64" fmla="*/ 524 w 530"/>
                <a:gd name="T65" fmla="*/ 6 h 663"/>
                <a:gd name="T66" fmla="*/ 510 w 530"/>
                <a:gd name="T67" fmla="*/ 0 h 663"/>
                <a:gd name="T68" fmla="*/ 498 w 530"/>
                <a:gd name="T69" fmla="*/ 6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0" h="663">
                  <a:moveTo>
                    <a:pt x="437" y="140"/>
                  </a:moveTo>
                  <a:lnTo>
                    <a:pt x="437" y="140"/>
                  </a:lnTo>
                  <a:cubicBezTo>
                    <a:pt x="437" y="140"/>
                    <a:pt x="436" y="140"/>
                    <a:pt x="436" y="141"/>
                  </a:cubicBezTo>
                  <a:lnTo>
                    <a:pt x="436" y="141"/>
                  </a:lnTo>
                  <a:cubicBezTo>
                    <a:pt x="436" y="140"/>
                    <a:pt x="437" y="140"/>
                    <a:pt x="437" y="140"/>
                  </a:cubicBezTo>
                  <a:close/>
                  <a:moveTo>
                    <a:pt x="134" y="516"/>
                  </a:moveTo>
                  <a:lnTo>
                    <a:pt x="134" y="516"/>
                  </a:lnTo>
                  <a:cubicBezTo>
                    <a:pt x="134" y="517"/>
                    <a:pt x="133" y="517"/>
                    <a:pt x="133" y="518"/>
                  </a:cubicBezTo>
                  <a:lnTo>
                    <a:pt x="133" y="518"/>
                  </a:lnTo>
                  <a:cubicBezTo>
                    <a:pt x="133" y="517"/>
                    <a:pt x="134" y="517"/>
                    <a:pt x="134" y="516"/>
                  </a:cubicBezTo>
                  <a:close/>
                  <a:moveTo>
                    <a:pt x="498" y="6"/>
                  </a:moveTo>
                  <a:lnTo>
                    <a:pt x="498" y="6"/>
                  </a:lnTo>
                  <a:cubicBezTo>
                    <a:pt x="459" y="51"/>
                    <a:pt x="422" y="98"/>
                    <a:pt x="386" y="145"/>
                  </a:cubicBezTo>
                  <a:lnTo>
                    <a:pt x="386" y="145"/>
                  </a:lnTo>
                  <a:cubicBezTo>
                    <a:pt x="387" y="144"/>
                    <a:pt x="388" y="143"/>
                    <a:pt x="389" y="142"/>
                  </a:cubicBezTo>
                  <a:lnTo>
                    <a:pt x="389" y="142"/>
                  </a:lnTo>
                  <a:cubicBezTo>
                    <a:pt x="365" y="172"/>
                    <a:pt x="341" y="200"/>
                    <a:pt x="317" y="230"/>
                  </a:cubicBezTo>
                  <a:lnTo>
                    <a:pt x="317" y="230"/>
                  </a:lnTo>
                  <a:cubicBezTo>
                    <a:pt x="291" y="261"/>
                    <a:pt x="266" y="293"/>
                    <a:pt x="240" y="325"/>
                  </a:cubicBezTo>
                  <a:lnTo>
                    <a:pt x="240" y="325"/>
                  </a:lnTo>
                  <a:cubicBezTo>
                    <a:pt x="215" y="357"/>
                    <a:pt x="189" y="389"/>
                    <a:pt x="163" y="421"/>
                  </a:cubicBezTo>
                  <a:lnTo>
                    <a:pt x="163" y="421"/>
                  </a:lnTo>
                  <a:cubicBezTo>
                    <a:pt x="152" y="435"/>
                    <a:pt x="141" y="448"/>
                    <a:pt x="130" y="462"/>
                  </a:cubicBezTo>
                  <a:lnTo>
                    <a:pt x="130" y="462"/>
                  </a:lnTo>
                  <a:cubicBezTo>
                    <a:pt x="116" y="479"/>
                    <a:pt x="102" y="496"/>
                    <a:pt x="89" y="515"/>
                  </a:cubicBezTo>
                  <a:lnTo>
                    <a:pt x="89" y="515"/>
                  </a:lnTo>
                  <a:cubicBezTo>
                    <a:pt x="76" y="532"/>
                    <a:pt x="64" y="551"/>
                    <a:pt x="51" y="569"/>
                  </a:cubicBezTo>
                  <a:lnTo>
                    <a:pt x="51" y="569"/>
                  </a:lnTo>
                  <a:cubicBezTo>
                    <a:pt x="35" y="592"/>
                    <a:pt x="19" y="612"/>
                    <a:pt x="3" y="634"/>
                  </a:cubicBezTo>
                  <a:lnTo>
                    <a:pt x="3" y="634"/>
                  </a:lnTo>
                  <a:cubicBezTo>
                    <a:pt x="0" y="637"/>
                    <a:pt x="0" y="644"/>
                    <a:pt x="1" y="647"/>
                  </a:cubicBezTo>
                  <a:lnTo>
                    <a:pt x="1" y="647"/>
                  </a:lnTo>
                  <a:cubicBezTo>
                    <a:pt x="2" y="652"/>
                    <a:pt x="5" y="656"/>
                    <a:pt x="9" y="659"/>
                  </a:cubicBezTo>
                  <a:lnTo>
                    <a:pt x="9" y="659"/>
                  </a:lnTo>
                  <a:cubicBezTo>
                    <a:pt x="13" y="661"/>
                    <a:pt x="18" y="662"/>
                    <a:pt x="24" y="661"/>
                  </a:cubicBezTo>
                  <a:lnTo>
                    <a:pt x="24" y="661"/>
                  </a:lnTo>
                  <a:cubicBezTo>
                    <a:pt x="28" y="659"/>
                    <a:pt x="31" y="656"/>
                    <a:pt x="35" y="652"/>
                  </a:cubicBezTo>
                  <a:lnTo>
                    <a:pt x="35" y="652"/>
                  </a:lnTo>
                  <a:cubicBezTo>
                    <a:pt x="53" y="627"/>
                    <a:pt x="72" y="604"/>
                    <a:pt x="89" y="579"/>
                  </a:cubicBezTo>
                  <a:lnTo>
                    <a:pt x="89" y="579"/>
                  </a:lnTo>
                  <a:cubicBezTo>
                    <a:pt x="98" y="567"/>
                    <a:pt x="105" y="556"/>
                    <a:pt x="113" y="545"/>
                  </a:cubicBezTo>
                  <a:lnTo>
                    <a:pt x="113" y="545"/>
                  </a:lnTo>
                  <a:cubicBezTo>
                    <a:pt x="120" y="535"/>
                    <a:pt x="127" y="525"/>
                    <a:pt x="135" y="516"/>
                  </a:cubicBezTo>
                  <a:lnTo>
                    <a:pt x="135" y="516"/>
                  </a:lnTo>
                  <a:cubicBezTo>
                    <a:pt x="159" y="484"/>
                    <a:pt x="185" y="453"/>
                    <a:pt x="210" y="422"/>
                  </a:cubicBezTo>
                  <a:lnTo>
                    <a:pt x="210" y="422"/>
                  </a:lnTo>
                  <a:cubicBezTo>
                    <a:pt x="235" y="391"/>
                    <a:pt x="259" y="360"/>
                    <a:pt x="284" y="329"/>
                  </a:cubicBezTo>
                  <a:lnTo>
                    <a:pt x="284" y="329"/>
                  </a:lnTo>
                  <a:cubicBezTo>
                    <a:pt x="308" y="299"/>
                    <a:pt x="332" y="269"/>
                    <a:pt x="358" y="239"/>
                  </a:cubicBezTo>
                  <a:lnTo>
                    <a:pt x="358" y="239"/>
                  </a:lnTo>
                  <a:cubicBezTo>
                    <a:pt x="382" y="209"/>
                    <a:pt x="407" y="179"/>
                    <a:pt x="430" y="149"/>
                  </a:cubicBezTo>
                  <a:lnTo>
                    <a:pt x="430" y="149"/>
                  </a:lnTo>
                  <a:cubicBezTo>
                    <a:pt x="432" y="147"/>
                    <a:pt x="434" y="143"/>
                    <a:pt x="436" y="141"/>
                  </a:cubicBezTo>
                  <a:lnTo>
                    <a:pt x="436" y="141"/>
                  </a:lnTo>
                  <a:cubicBezTo>
                    <a:pt x="435" y="142"/>
                    <a:pt x="435" y="142"/>
                    <a:pt x="434" y="143"/>
                  </a:cubicBezTo>
                  <a:lnTo>
                    <a:pt x="437" y="140"/>
                  </a:lnTo>
                  <a:lnTo>
                    <a:pt x="437" y="140"/>
                  </a:lnTo>
                  <a:lnTo>
                    <a:pt x="437" y="139"/>
                  </a:lnTo>
                  <a:lnTo>
                    <a:pt x="437" y="139"/>
                  </a:lnTo>
                  <a:cubicBezTo>
                    <a:pt x="437" y="139"/>
                    <a:pt x="437" y="139"/>
                    <a:pt x="437" y="140"/>
                  </a:cubicBezTo>
                  <a:lnTo>
                    <a:pt x="437" y="140"/>
                  </a:lnTo>
                  <a:cubicBezTo>
                    <a:pt x="465" y="103"/>
                    <a:pt x="494" y="67"/>
                    <a:pt x="524" y="32"/>
                  </a:cubicBezTo>
                  <a:lnTo>
                    <a:pt x="524" y="32"/>
                  </a:lnTo>
                  <a:cubicBezTo>
                    <a:pt x="527" y="28"/>
                    <a:pt x="529" y="24"/>
                    <a:pt x="529" y="19"/>
                  </a:cubicBezTo>
                  <a:lnTo>
                    <a:pt x="529" y="19"/>
                  </a:lnTo>
                  <a:cubicBezTo>
                    <a:pt x="529" y="14"/>
                    <a:pt x="528" y="9"/>
                    <a:pt x="524" y="6"/>
                  </a:cubicBezTo>
                  <a:lnTo>
                    <a:pt x="524" y="6"/>
                  </a:lnTo>
                  <a:cubicBezTo>
                    <a:pt x="521" y="2"/>
                    <a:pt x="515" y="0"/>
                    <a:pt x="510" y="0"/>
                  </a:cubicBezTo>
                  <a:lnTo>
                    <a:pt x="510" y="0"/>
                  </a:lnTo>
                  <a:cubicBezTo>
                    <a:pt x="505" y="0"/>
                    <a:pt x="501" y="2"/>
                    <a:pt x="49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D1CDA22B-1C07-4430-AC0B-E7B96DD5C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3421063"/>
              <a:ext cx="219075" cy="279400"/>
            </a:xfrm>
            <a:custGeom>
              <a:avLst/>
              <a:gdLst>
                <a:gd name="T0" fmla="*/ 572 w 607"/>
                <a:gd name="T1" fmla="*/ 6 h 776"/>
                <a:gd name="T2" fmla="*/ 572 w 607"/>
                <a:gd name="T3" fmla="*/ 6 h 776"/>
                <a:gd name="T4" fmla="*/ 524 w 607"/>
                <a:gd name="T5" fmla="*/ 54 h 776"/>
                <a:gd name="T6" fmla="*/ 524 w 607"/>
                <a:gd name="T7" fmla="*/ 54 h 776"/>
                <a:gd name="T8" fmla="*/ 474 w 607"/>
                <a:gd name="T9" fmla="*/ 107 h 776"/>
                <a:gd name="T10" fmla="*/ 474 w 607"/>
                <a:gd name="T11" fmla="*/ 107 h 776"/>
                <a:gd name="T12" fmla="*/ 430 w 607"/>
                <a:gd name="T13" fmla="*/ 171 h 776"/>
                <a:gd name="T14" fmla="*/ 430 w 607"/>
                <a:gd name="T15" fmla="*/ 171 h 776"/>
                <a:gd name="T16" fmla="*/ 387 w 607"/>
                <a:gd name="T17" fmla="*/ 229 h 776"/>
                <a:gd name="T18" fmla="*/ 387 w 607"/>
                <a:gd name="T19" fmla="*/ 229 h 776"/>
                <a:gd name="T20" fmla="*/ 314 w 607"/>
                <a:gd name="T21" fmla="*/ 320 h 776"/>
                <a:gd name="T22" fmla="*/ 314 w 607"/>
                <a:gd name="T23" fmla="*/ 320 h 776"/>
                <a:gd name="T24" fmla="*/ 243 w 607"/>
                <a:gd name="T25" fmla="*/ 417 h 776"/>
                <a:gd name="T26" fmla="*/ 243 w 607"/>
                <a:gd name="T27" fmla="*/ 417 h 776"/>
                <a:gd name="T28" fmla="*/ 92 w 607"/>
                <a:gd name="T29" fmla="*/ 617 h 776"/>
                <a:gd name="T30" fmla="*/ 92 w 607"/>
                <a:gd name="T31" fmla="*/ 617 h 776"/>
                <a:gd name="T32" fmla="*/ 55 w 607"/>
                <a:gd name="T33" fmla="*/ 668 h 776"/>
                <a:gd name="T34" fmla="*/ 55 w 607"/>
                <a:gd name="T35" fmla="*/ 668 h 776"/>
                <a:gd name="T36" fmla="*/ 35 w 607"/>
                <a:gd name="T37" fmla="*/ 699 h 776"/>
                <a:gd name="T38" fmla="*/ 35 w 607"/>
                <a:gd name="T39" fmla="*/ 699 h 776"/>
                <a:gd name="T40" fmla="*/ 6 w 607"/>
                <a:gd name="T41" fmla="*/ 744 h 776"/>
                <a:gd name="T42" fmla="*/ 6 w 607"/>
                <a:gd name="T43" fmla="*/ 744 h 776"/>
                <a:gd name="T44" fmla="*/ 13 w 607"/>
                <a:gd name="T45" fmla="*/ 769 h 776"/>
                <a:gd name="T46" fmla="*/ 13 w 607"/>
                <a:gd name="T47" fmla="*/ 769 h 776"/>
                <a:gd name="T48" fmla="*/ 38 w 607"/>
                <a:gd name="T49" fmla="*/ 762 h 776"/>
                <a:gd name="T50" fmla="*/ 38 w 607"/>
                <a:gd name="T51" fmla="*/ 762 h 776"/>
                <a:gd name="T52" fmla="*/ 85 w 607"/>
                <a:gd name="T53" fmla="*/ 691 h 776"/>
                <a:gd name="T54" fmla="*/ 85 w 607"/>
                <a:gd name="T55" fmla="*/ 691 h 776"/>
                <a:gd name="T56" fmla="*/ 119 w 607"/>
                <a:gd name="T57" fmla="*/ 643 h 776"/>
                <a:gd name="T58" fmla="*/ 119 w 607"/>
                <a:gd name="T59" fmla="*/ 643 h 776"/>
                <a:gd name="T60" fmla="*/ 155 w 607"/>
                <a:gd name="T61" fmla="*/ 596 h 776"/>
                <a:gd name="T62" fmla="*/ 155 w 607"/>
                <a:gd name="T63" fmla="*/ 596 h 776"/>
                <a:gd name="T64" fmla="*/ 188 w 607"/>
                <a:gd name="T65" fmla="*/ 552 h 776"/>
                <a:gd name="T66" fmla="*/ 188 w 607"/>
                <a:gd name="T67" fmla="*/ 552 h 776"/>
                <a:gd name="T68" fmla="*/ 263 w 607"/>
                <a:gd name="T69" fmla="*/ 453 h 776"/>
                <a:gd name="T70" fmla="*/ 263 w 607"/>
                <a:gd name="T71" fmla="*/ 453 h 776"/>
                <a:gd name="T72" fmla="*/ 332 w 607"/>
                <a:gd name="T73" fmla="*/ 359 h 776"/>
                <a:gd name="T74" fmla="*/ 332 w 607"/>
                <a:gd name="T75" fmla="*/ 359 h 776"/>
                <a:gd name="T76" fmla="*/ 347 w 607"/>
                <a:gd name="T77" fmla="*/ 338 h 776"/>
                <a:gd name="T78" fmla="*/ 347 w 607"/>
                <a:gd name="T79" fmla="*/ 338 h 776"/>
                <a:gd name="T80" fmla="*/ 344 w 607"/>
                <a:gd name="T81" fmla="*/ 342 h 776"/>
                <a:gd name="T82" fmla="*/ 344 w 607"/>
                <a:gd name="T83" fmla="*/ 342 h 776"/>
                <a:gd name="T84" fmla="*/ 386 w 607"/>
                <a:gd name="T85" fmla="*/ 290 h 776"/>
                <a:gd name="T86" fmla="*/ 386 w 607"/>
                <a:gd name="T87" fmla="*/ 290 h 776"/>
                <a:gd name="T88" fmla="*/ 407 w 607"/>
                <a:gd name="T89" fmla="*/ 263 h 776"/>
                <a:gd name="T90" fmla="*/ 407 w 607"/>
                <a:gd name="T91" fmla="*/ 263 h 776"/>
                <a:gd name="T92" fmla="*/ 431 w 607"/>
                <a:gd name="T93" fmla="*/ 232 h 776"/>
                <a:gd name="T94" fmla="*/ 431 w 607"/>
                <a:gd name="T95" fmla="*/ 232 h 776"/>
                <a:gd name="T96" fmla="*/ 470 w 607"/>
                <a:gd name="T97" fmla="*/ 178 h 776"/>
                <a:gd name="T98" fmla="*/ 470 w 607"/>
                <a:gd name="T99" fmla="*/ 178 h 776"/>
                <a:gd name="T100" fmla="*/ 505 w 607"/>
                <a:gd name="T101" fmla="*/ 128 h 776"/>
                <a:gd name="T102" fmla="*/ 505 w 607"/>
                <a:gd name="T103" fmla="*/ 128 h 776"/>
                <a:gd name="T104" fmla="*/ 553 w 607"/>
                <a:gd name="T105" fmla="*/ 78 h 776"/>
                <a:gd name="T106" fmla="*/ 553 w 607"/>
                <a:gd name="T107" fmla="*/ 78 h 776"/>
                <a:gd name="T108" fmla="*/ 599 w 607"/>
                <a:gd name="T109" fmla="*/ 31 h 776"/>
                <a:gd name="T110" fmla="*/ 599 w 607"/>
                <a:gd name="T111" fmla="*/ 31 h 776"/>
                <a:gd name="T112" fmla="*/ 599 w 607"/>
                <a:gd name="T113" fmla="*/ 6 h 776"/>
                <a:gd name="T114" fmla="*/ 599 w 607"/>
                <a:gd name="T115" fmla="*/ 6 h 776"/>
                <a:gd name="T116" fmla="*/ 586 w 607"/>
                <a:gd name="T117" fmla="*/ 0 h 776"/>
                <a:gd name="T118" fmla="*/ 586 w 607"/>
                <a:gd name="T119" fmla="*/ 0 h 776"/>
                <a:gd name="T120" fmla="*/ 572 w 607"/>
                <a:gd name="T121" fmla="*/ 6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7" h="776">
                  <a:moveTo>
                    <a:pt x="572" y="6"/>
                  </a:moveTo>
                  <a:lnTo>
                    <a:pt x="572" y="6"/>
                  </a:lnTo>
                  <a:cubicBezTo>
                    <a:pt x="556" y="21"/>
                    <a:pt x="540" y="38"/>
                    <a:pt x="524" y="54"/>
                  </a:cubicBezTo>
                  <a:lnTo>
                    <a:pt x="524" y="54"/>
                  </a:lnTo>
                  <a:cubicBezTo>
                    <a:pt x="506" y="71"/>
                    <a:pt x="489" y="88"/>
                    <a:pt x="474" y="107"/>
                  </a:cubicBezTo>
                  <a:lnTo>
                    <a:pt x="474" y="107"/>
                  </a:lnTo>
                  <a:cubicBezTo>
                    <a:pt x="459" y="128"/>
                    <a:pt x="444" y="149"/>
                    <a:pt x="430" y="171"/>
                  </a:cubicBezTo>
                  <a:lnTo>
                    <a:pt x="430" y="171"/>
                  </a:lnTo>
                  <a:cubicBezTo>
                    <a:pt x="416" y="191"/>
                    <a:pt x="402" y="210"/>
                    <a:pt x="387" y="229"/>
                  </a:cubicBezTo>
                  <a:lnTo>
                    <a:pt x="387" y="229"/>
                  </a:lnTo>
                  <a:cubicBezTo>
                    <a:pt x="363" y="259"/>
                    <a:pt x="338" y="289"/>
                    <a:pt x="314" y="320"/>
                  </a:cubicBezTo>
                  <a:lnTo>
                    <a:pt x="314" y="320"/>
                  </a:lnTo>
                  <a:cubicBezTo>
                    <a:pt x="290" y="352"/>
                    <a:pt x="268" y="385"/>
                    <a:pt x="243" y="417"/>
                  </a:cubicBezTo>
                  <a:lnTo>
                    <a:pt x="243" y="417"/>
                  </a:lnTo>
                  <a:cubicBezTo>
                    <a:pt x="193" y="484"/>
                    <a:pt x="143" y="551"/>
                    <a:pt x="92" y="617"/>
                  </a:cubicBezTo>
                  <a:lnTo>
                    <a:pt x="92" y="617"/>
                  </a:lnTo>
                  <a:cubicBezTo>
                    <a:pt x="80" y="634"/>
                    <a:pt x="67" y="651"/>
                    <a:pt x="55" y="668"/>
                  </a:cubicBezTo>
                  <a:lnTo>
                    <a:pt x="55" y="668"/>
                  </a:lnTo>
                  <a:cubicBezTo>
                    <a:pt x="48" y="678"/>
                    <a:pt x="42" y="689"/>
                    <a:pt x="35" y="699"/>
                  </a:cubicBezTo>
                  <a:lnTo>
                    <a:pt x="35" y="699"/>
                  </a:lnTo>
                  <a:cubicBezTo>
                    <a:pt x="26" y="714"/>
                    <a:pt x="16" y="729"/>
                    <a:pt x="6" y="744"/>
                  </a:cubicBezTo>
                  <a:lnTo>
                    <a:pt x="6" y="744"/>
                  </a:lnTo>
                  <a:cubicBezTo>
                    <a:pt x="0" y="752"/>
                    <a:pt x="5" y="764"/>
                    <a:pt x="13" y="769"/>
                  </a:cubicBezTo>
                  <a:lnTo>
                    <a:pt x="13" y="769"/>
                  </a:lnTo>
                  <a:cubicBezTo>
                    <a:pt x="22" y="775"/>
                    <a:pt x="33" y="771"/>
                    <a:pt x="38" y="762"/>
                  </a:cubicBezTo>
                  <a:lnTo>
                    <a:pt x="38" y="762"/>
                  </a:lnTo>
                  <a:cubicBezTo>
                    <a:pt x="54" y="738"/>
                    <a:pt x="69" y="715"/>
                    <a:pt x="85" y="691"/>
                  </a:cubicBezTo>
                  <a:lnTo>
                    <a:pt x="85" y="691"/>
                  </a:lnTo>
                  <a:cubicBezTo>
                    <a:pt x="96" y="674"/>
                    <a:pt x="108" y="659"/>
                    <a:pt x="119" y="643"/>
                  </a:cubicBezTo>
                  <a:lnTo>
                    <a:pt x="119" y="643"/>
                  </a:lnTo>
                  <a:cubicBezTo>
                    <a:pt x="131" y="626"/>
                    <a:pt x="144" y="611"/>
                    <a:pt x="155" y="596"/>
                  </a:cubicBezTo>
                  <a:lnTo>
                    <a:pt x="155" y="596"/>
                  </a:lnTo>
                  <a:cubicBezTo>
                    <a:pt x="167" y="581"/>
                    <a:pt x="178" y="566"/>
                    <a:pt x="188" y="552"/>
                  </a:cubicBezTo>
                  <a:lnTo>
                    <a:pt x="188" y="552"/>
                  </a:lnTo>
                  <a:cubicBezTo>
                    <a:pt x="213" y="520"/>
                    <a:pt x="238" y="487"/>
                    <a:pt x="263" y="453"/>
                  </a:cubicBezTo>
                  <a:lnTo>
                    <a:pt x="263" y="453"/>
                  </a:lnTo>
                  <a:cubicBezTo>
                    <a:pt x="286" y="422"/>
                    <a:pt x="309" y="390"/>
                    <a:pt x="332" y="359"/>
                  </a:cubicBezTo>
                  <a:lnTo>
                    <a:pt x="332" y="359"/>
                  </a:lnTo>
                  <a:cubicBezTo>
                    <a:pt x="338" y="352"/>
                    <a:pt x="343" y="344"/>
                    <a:pt x="347" y="338"/>
                  </a:cubicBezTo>
                  <a:lnTo>
                    <a:pt x="347" y="338"/>
                  </a:lnTo>
                  <a:cubicBezTo>
                    <a:pt x="347" y="339"/>
                    <a:pt x="346" y="340"/>
                    <a:pt x="344" y="342"/>
                  </a:cubicBezTo>
                  <a:lnTo>
                    <a:pt x="344" y="342"/>
                  </a:lnTo>
                  <a:cubicBezTo>
                    <a:pt x="358" y="324"/>
                    <a:pt x="372" y="307"/>
                    <a:pt x="386" y="290"/>
                  </a:cubicBezTo>
                  <a:lnTo>
                    <a:pt x="386" y="290"/>
                  </a:lnTo>
                  <a:cubicBezTo>
                    <a:pt x="393" y="281"/>
                    <a:pt x="400" y="273"/>
                    <a:pt x="407" y="263"/>
                  </a:cubicBezTo>
                  <a:lnTo>
                    <a:pt x="407" y="263"/>
                  </a:lnTo>
                  <a:cubicBezTo>
                    <a:pt x="415" y="253"/>
                    <a:pt x="423" y="243"/>
                    <a:pt x="431" y="232"/>
                  </a:cubicBezTo>
                  <a:lnTo>
                    <a:pt x="431" y="232"/>
                  </a:lnTo>
                  <a:cubicBezTo>
                    <a:pt x="445" y="215"/>
                    <a:pt x="457" y="196"/>
                    <a:pt x="470" y="178"/>
                  </a:cubicBezTo>
                  <a:lnTo>
                    <a:pt x="470" y="178"/>
                  </a:lnTo>
                  <a:cubicBezTo>
                    <a:pt x="481" y="161"/>
                    <a:pt x="493" y="144"/>
                    <a:pt x="505" y="128"/>
                  </a:cubicBezTo>
                  <a:lnTo>
                    <a:pt x="505" y="128"/>
                  </a:lnTo>
                  <a:cubicBezTo>
                    <a:pt x="520" y="110"/>
                    <a:pt x="536" y="94"/>
                    <a:pt x="553" y="78"/>
                  </a:cubicBezTo>
                  <a:lnTo>
                    <a:pt x="553" y="78"/>
                  </a:lnTo>
                  <a:cubicBezTo>
                    <a:pt x="568" y="63"/>
                    <a:pt x="583" y="47"/>
                    <a:pt x="599" y="31"/>
                  </a:cubicBezTo>
                  <a:lnTo>
                    <a:pt x="599" y="31"/>
                  </a:lnTo>
                  <a:cubicBezTo>
                    <a:pt x="606" y="25"/>
                    <a:pt x="606" y="13"/>
                    <a:pt x="599" y="6"/>
                  </a:cubicBezTo>
                  <a:lnTo>
                    <a:pt x="599" y="6"/>
                  </a:lnTo>
                  <a:cubicBezTo>
                    <a:pt x="595" y="1"/>
                    <a:pt x="591" y="0"/>
                    <a:pt x="586" y="0"/>
                  </a:cubicBezTo>
                  <a:lnTo>
                    <a:pt x="586" y="0"/>
                  </a:lnTo>
                  <a:cubicBezTo>
                    <a:pt x="581" y="0"/>
                    <a:pt x="576" y="2"/>
                    <a:pt x="572" y="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331662E0-BFE9-4036-9AD5-6FA087EE1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3446463"/>
              <a:ext cx="238125" cy="285750"/>
            </a:xfrm>
            <a:custGeom>
              <a:avLst/>
              <a:gdLst>
                <a:gd name="T0" fmla="*/ 450 w 663"/>
                <a:gd name="T1" fmla="*/ 272 h 794"/>
                <a:gd name="T2" fmla="*/ 451 w 663"/>
                <a:gd name="T3" fmla="*/ 270 h 794"/>
                <a:gd name="T4" fmla="*/ 390 w 663"/>
                <a:gd name="T5" fmla="*/ 289 h 794"/>
                <a:gd name="T6" fmla="*/ 391 w 663"/>
                <a:gd name="T7" fmla="*/ 288 h 794"/>
                <a:gd name="T8" fmla="*/ 392 w 663"/>
                <a:gd name="T9" fmla="*/ 287 h 794"/>
                <a:gd name="T10" fmla="*/ 390 w 663"/>
                <a:gd name="T11" fmla="*/ 289 h 794"/>
                <a:gd name="T12" fmla="*/ 629 w 663"/>
                <a:gd name="T13" fmla="*/ 6 h 794"/>
                <a:gd name="T14" fmla="*/ 603 w 663"/>
                <a:gd name="T15" fmla="*/ 35 h 794"/>
                <a:gd name="T16" fmla="*/ 575 w 663"/>
                <a:gd name="T17" fmla="*/ 68 h 794"/>
                <a:gd name="T18" fmla="*/ 515 w 663"/>
                <a:gd name="T19" fmla="*/ 139 h 794"/>
                <a:gd name="T20" fmla="*/ 483 w 663"/>
                <a:gd name="T21" fmla="*/ 176 h 794"/>
                <a:gd name="T22" fmla="*/ 452 w 663"/>
                <a:gd name="T23" fmla="*/ 210 h 794"/>
                <a:gd name="T24" fmla="*/ 392 w 663"/>
                <a:gd name="T25" fmla="*/ 287 h 794"/>
                <a:gd name="T26" fmla="*/ 393 w 663"/>
                <a:gd name="T27" fmla="*/ 286 h 794"/>
                <a:gd name="T28" fmla="*/ 390 w 663"/>
                <a:gd name="T29" fmla="*/ 290 h 794"/>
                <a:gd name="T30" fmla="*/ 390 w 663"/>
                <a:gd name="T31" fmla="*/ 289 h 794"/>
                <a:gd name="T32" fmla="*/ 357 w 663"/>
                <a:gd name="T33" fmla="*/ 331 h 794"/>
                <a:gd name="T34" fmla="*/ 318 w 663"/>
                <a:gd name="T35" fmla="*/ 376 h 794"/>
                <a:gd name="T36" fmla="*/ 277 w 663"/>
                <a:gd name="T37" fmla="*/ 423 h 794"/>
                <a:gd name="T38" fmla="*/ 240 w 663"/>
                <a:gd name="T39" fmla="*/ 466 h 794"/>
                <a:gd name="T40" fmla="*/ 204 w 663"/>
                <a:gd name="T41" fmla="*/ 511 h 794"/>
                <a:gd name="T42" fmla="*/ 163 w 663"/>
                <a:gd name="T43" fmla="*/ 560 h 794"/>
                <a:gd name="T44" fmla="*/ 89 w 663"/>
                <a:gd name="T45" fmla="*/ 652 h 794"/>
                <a:gd name="T46" fmla="*/ 48 w 663"/>
                <a:gd name="T47" fmla="*/ 705 h 794"/>
                <a:gd name="T48" fmla="*/ 6 w 663"/>
                <a:gd name="T49" fmla="*/ 765 h 794"/>
                <a:gd name="T50" fmla="*/ 13 w 663"/>
                <a:gd name="T51" fmla="*/ 790 h 794"/>
                <a:gd name="T52" fmla="*/ 27 w 663"/>
                <a:gd name="T53" fmla="*/ 791 h 794"/>
                <a:gd name="T54" fmla="*/ 38 w 663"/>
                <a:gd name="T55" fmla="*/ 783 h 794"/>
                <a:gd name="T56" fmla="*/ 94 w 663"/>
                <a:gd name="T57" fmla="*/ 705 h 794"/>
                <a:gd name="T58" fmla="*/ 132 w 663"/>
                <a:gd name="T59" fmla="*/ 656 h 794"/>
                <a:gd name="T60" fmla="*/ 171 w 663"/>
                <a:gd name="T61" fmla="*/ 609 h 794"/>
                <a:gd name="T62" fmla="*/ 240 w 663"/>
                <a:gd name="T63" fmla="*/ 525 h 794"/>
                <a:gd name="T64" fmla="*/ 282 w 663"/>
                <a:gd name="T65" fmla="*/ 474 h 794"/>
                <a:gd name="T66" fmla="*/ 322 w 663"/>
                <a:gd name="T67" fmla="*/ 428 h 794"/>
                <a:gd name="T68" fmla="*/ 362 w 663"/>
                <a:gd name="T69" fmla="*/ 383 h 794"/>
                <a:gd name="T70" fmla="*/ 399 w 663"/>
                <a:gd name="T71" fmla="*/ 337 h 794"/>
                <a:gd name="T72" fmla="*/ 450 w 663"/>
                <a:gd name="T73" fmla="*/ 272 h 794"/>
                <a:gd name="T74" fmla="*/ 450 w 663"/>
                <a:gd name="T75" fmla="*/ 272 h 794"/>
                <a:gd name="T76" fmla="*/ 450 w 663"/>
                <a:gd name="T77" fmla="*/ 272 h 794"/>
                <a:gd name="T78" fmla="*/ 452 w 663"/>
                <a:gd name="T79" fmla="*/ 269 h 794"/>
                <a:gd name="T80" fmla="*/ 451 w 663"/>
                <a:gd name="T81" fmla="*/ 270 h 794"/>
                <a:gd name="T82" fmla="*/ 475 w 663"/>
                <a:gd name="T83" fmla="*/ 242 h 794"/>
                <a:gd name="T84" fmla="*/ 504 w 663"/>
                <a:gd name="T85" fmla="*/ 209 h 794"/>
                <a:gd name="T86" fmla="*/ 558 w 663"/>
                <a:gd name="T87" fmla="*/ 145 h 794"/>
                <a:gd name="T88" fmla="*/ 607 w 663"/>
                <a:gd name="T89" fmla="*/ 87 h 794"/>
                <a:gd name="T90" fmla="*/ 632 w 663"/>
                <a:gd name="T91" fmla="*/ 58 h 794"/>
                <a:gd name="T92" fmla="*/ 655 w 663"/>
                <a:gd name="T93" fmla="*/ 32 h 794"/>
                <a:gd name="T94" fmla="*/ 655 w 663"/>
                <a:gd name="T95" fmla="*/ 6 h 794"/>
                <a:gd name="T96" fmla="*/ 642 w 663"/>
                <a:gd name="T97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3" h="794">
                  <a:moveTo>
                    <a:pt x="450" y="272"/>
                  </a:moveTo>
                  <a:lnTo>
                    <a:pt x="450" y="272"/>
                  </a:lnTo>
                  <a:cubicBezTo>
                    <a:pt x="450" y="272"/>
                    <a:pt x="451" y="271"/>
                    <a:pt x="451" y="270"/>
                  </a:cubicBezTo>
                  <a:lnTo>
                    <a:pt x="451" y="270"/>
                  </a:lnTo>
                  <a:cubicBezTo>
                    <a:pt x="451" y="271"/>
                    <a:pt x="450" y="272"/>
                    <a:pt x="450" y="272"/>
                  </a:cubicBezTo>
                  <a:close/>
                  <a:moveTo>
                    <a:pt x="390" y="289"/>
                  </a:moveTo>
                  <a:lnTo>
                    <a:pt x="390" y="289"/>
                  </a:lnTo>
                  <a:cubicBezTo>
                    <a:pt x="390" y="289"/>
                    <a:pt x="391" y="289"/>
                    <a:pt x="391" y="288"/>
                  </a:cubicBezTo>
                  <a:lnTo>
                    <a:pt x="391" y="288"/>
                  </a:lnTo>
                  <a:cubicBezTo>
                    <a:pt x="391" y="287"/>
                    <a:pt x="391" y="287"/>
                    <a:pt x="392" y="287"/>
                  </a:cubicBezTo>
                  <a:lnTo>
                    <a:pt x="392" y="287"/>
                  </a:lnTo>
                  <a:cubicBezTo>
                    <a:pt x="391" y="288"/>
                    <a:pt x="391" y="289"/>
                    <a:pt x="390" y="289"/>
                  </a:cubicBezTo>
                  <a:close/>
                  <a:moveTo>
                    <a:pt x="629" y="6"/>
                  </a:moveTo>
                  <a:lnTo>
                    <a:pt x="629" y="6"/>
                  </a:lnTo>
                  <a:cubicBezTo>
                    <a:pt x="620" y="15"/>
                    <a:pt x="612" y="25"/>
                    <a:pt x="603" y="35"/>
                  </a:cubicBezTo>
                  <a:lnTo>
                    <a:pt x="603" y="35"/>
                  </a:lnTo>
                  <a:cubicBezTo>
                    <a:pt x="594" y="46"/>
                    <a:pt x="585" y="57"/>
                    <a:pt x="575" y="68"/>
                  </a:cubicBezTo>
                  <a:lnTo>
                    <a:pt x="575" y="68"/>
                  </a:lnTo>
                  <a:cubicBezTo>
                    <a:pt x="555" y="92"/>
                    <a:pt x="535" y="116"/>
                    <a:pt x="515" y="139"/>
                  </a:cubicBezTo>
                  <a:lnTo>
                    <a:pt x="515" y="139"/>
                  </a:lnTo>
                  <a:cubicBezTo>
                    <a:pt x="504" y="152"/>
                    <a:pt x="494" y="163"/>
                    <a:pt x="483" y="176"/>
                  </a:cubicBezTo>
                  <a:lnTo>
                    <a:pt x="483" y="176"/>
                  </a:lnTo>
                  <a:cubicBezTo>
                    <a:pt x="473" y="188"/>
                    <a:pt x="462" y="199"/>
                    <a:pt x="452" y="210"/>
                  </a:cubicBezTo>
                  <a:lnTo>
                    <a:pt x="452" y="210"/>
                  </a:lnTo>
                  <a:cubicBezTo>
                    <a:pt x="431" y="236"/>
                    <a:pt x="411" y="261"/>
                    <a:pt x="392" y="287"/>
                  </a:cubicBezTo>
                  <a:lnTo>
                    <a:pt x="392" y="287"/>
                  </a:lnTo>
                  <a:lnTo>
                    <a:pt x="393" y="286"/>
                  </a:lnTo>
                  <a:lnTo>
                    <a:pt x="393" y="286"/>
                  </a:lnTo>
                  <a:cubicBezTo>
                    <a:pt x="392" y="287"/>
                    <a:pt x="391" y="287"/>
                    <a:pt x="391" y="288"/>
                  </a:cubicBezTo>
                  <a:lnTo>
                    <a:pt x="390" y="290"/>
                  </a:lnTo>
                  <a:lnTo>
                    <a:pt x="390" y="290"/>
                  </a:lnTo>
                  <a:cubicBezTo>
                    <a:pt x="390" y="290"/>
                    <a:pt x="390" y="290"/>
                    <a:pt x="390" y="289"/>
                  </a:cubicBezTo>
                  <a:lnTo>
                    <a:pt x="390" y="289"/>
                  </a:lnTo>
                  <a:cubicBezTo>
                    <a:pt x="379" y="303"/>
                    <a:pt x="369" y="317"/>
                    <a:pt x="357" y="331"/>
                  </a:cubicBezTo>
                  <a:lnTo>
                    <a:pt x="357" y="331"/>
                  </a:lnTo>
                  <a:cubicBezTo>
                    <a:pt x="344" y="346"/>
                    <a:pt x="332" y="361"/>
                    <a:pt x="318" y="376"/>
                  </a:cubicBezTo>
                  <a:lnTo>
                    <a:pt x="318" y="376"/>
                  </a:lnTo>
                  <a:cubicBezTo>
                    <a:pt x="304" y="392"/>
                    <a:pt x="290" y="407"/>
                    <a:pt x="277" y="423"/>
                  </a:cubicBezTo>
                  <a:lnTo>
                    <a:pt x="277" y="423"/>
                  </a:lnTo>
                  <a:cubicBezTo>
                    <a:pt x="264" y="437"/>
                    <a:pt x="252" y="452"/>
                    <a:pt x="240" y="466"/>
                  </a:cubicBezTo>
                  <a:lnTo>
                    <a:pt x="240" y="466"/>
                  </a:lnTo>
                  <a:cubicBezTo>
                    <a:pt x="228" y="481"/>
                    <a:pt x="216" y="496"/>
                    <a:pt x="204" y="511"/>
                  </a:cubicBezTo>
                  <a:lnTo>
                    <a:pt x="204" y="511"/>
                  </a:lnTo>
                  <a:cubicBezTo>
                    <a:pt x="191" y="528"/>
                    <a:pt x="177" y="543"/>
                    <a:pt x="163" y="560"/>
                  </a:cubicBezTo>
                  <a:lnTo>
                    <a:pt x="163" y="560"/>
                  </a:lnTo>
                  <a:cubicBezTo>
                    <a:pt x="138" y="591"/>
                    <a:pt x="113" y="621"/>
                    <a:pt x="89" y="652"/>
                  </a:cubicBezTo>
                  <a:lnTo>
                    <a:pt x="89" y="652"/>
                  </a:lnTo>
                  <a:cubicBezTo>
                    <a:pt x="75" y="670"/>
                    <a:pt x="61" y="687"/>
                    <a:pt x="48" y="705"/>
                  </a:cubicBezTo>
                  <a:lnTo>
                    <a:pt x="48" y="705"/>
                  </a:lnTo>
                  <a:cubicBezTo>
                    <a:pt x="34" y="725"/>
                    <a:pt x="20" y="745"/>
                    <a:pt x="6" y="765"/>
                  </a:cubicBezTo>
                  <a:lnTo>
                    <a:pt x="6" y="765"/>
                  </a:lnTo>
                  <a:cubicBezTo>
                    <a:pt x="0" y="773"/>
                    <a:pt x="4" y="785"/>
                    <a:pt x="13" y="790"/>
                  </a:cubicBezTo>
                  <a:lnTo>
                    <a:pt x="13" y="790"/>
                  </a:lnTo>
                  <a:cubicBezTo>
                    <a:pt x="17" y="792"/>
                    <a:pt x="23" y="793"/>
                    <a:pt x="27" y="791"/>
                  </a:cubicBezTo>
                  <a:lnTo>
                    <a:pt x="27" y="791"/>
                  </a:lnTo>
                  <a:cubicBezTo>
                    <a:pt x="32" y="790"/>
                    <a:pt x="36" y="787"/>
                    <a:pt x="38" y="783"/>
                  </a:cubicBezTo>
                  <a:lnTo>
                    <a:pt x="38" y="783"/>
                  </a:lnTo>
                  <a:cubicBezTo>
                    <a:pt x="57" y="757"/>
                    <a:pt x="76" y="731"/>
                    <a:pt x="94" y="705"/>
                  </a:cubicBezTo>
                  <a:lnTo>
                    <a:pt x="94" y="705"/>
                  </a:lnTo>
                  <a:cubicBezTo>
                    <a:pt x="107" y="689"/>
                    <a:pt x="119" y="673"/>
                    <a:pt x="132" y="656"/>
                  </a:cubicBezTo>
                  <a:lnTo>
                    <a:pt x="132" y="656"/>
                  </a:lnTo>
                  <a:cubicBezTo>
                    <a:pt x="145" y="641"/>
                    <a:pt x="158" y="625"/>
                    <a:pt x="171" y="609"/>
                  </a:cubicBezTo>
                  <a:lnTo>
                    <a:pt x="171" y="609"/>
                  </a:lnTo>
                  <a:cubicBezTo>
                    <a:pt x="194" y="581"/>
                    <a:pt x="217" y="553"/>
                    <a:pt x="240" y="525"/>
                  </a:cubicBezTo>
                  <a:lnTo>
                    <a:pt x="240" y="525"/>
                  </a:lnTo>
                  <a:cubicBezTo>
                    <a:pt x="254" y="508"/>
                    <a:pt x="268" y="491"/>
                    <a:pt x="282" y="474"/>
                  </a:cubicBezTo>
                  <a:lnTo>
                    <a:pt x="282" y="474"/>
                  </a:lnTo>
                  <a:cubicBezTo>
                    <a:pt x="295" y="458"/>
                    <a:pt x="308" y="443"/>
                    <a:pt x="322" y="428"/>
                  </a:cubicBezTo>
                  <a:lnTo>
                    <a:pt x="322" y="428"/>
                  </a:lnTo>
                  <a:cubicBezTo>
                    <a:pt x="335" y="413"/>
                    <a:pt x="349" y="398"/>
                    <a:pt x="362" y="383"/>
                  </a:cubicBezTo>
                  <a:lnTo>
                    <a:pt x="362" y="383"/>
                  </a:lnTo>
                  <a:cubicBezTo>
                    <a:pt x="374" y="369"/>
                    <a:pt x="387" y="353"/>
                    <a:pt x="399" y="337"/>
                  </a:cubicBezTo>
                  <a:lnTo>
                    <a:pt x="399" y="337"/>
                  </a:lnTo>
                  <a:cubicBezTo>
                    <a:pt x="416" y="316"/>
                    <a:pt x="433" y="294"/>
                    <a:pt x="450" y="272"/>
                  </a:cubicBezTo>
                  <a:lnTo>
                    <a:pt x="450" y="272"/>
                  </a:lnTo>
                  <a:lnTo>
                    <a:pt x="450" y="272"/>
                  </a:lnTo>
                  <a:lnTo>
                    <a:pt x="450" y="272"/>
                  </a:lnTo>
                  <a:lnTo>
                    <a:pt x="450" y="272"/>
                  </a:lnTo>
                  <a:lnTo>
                    <a:pt x="452" y="269"/>
                  </a:lnTo>
                  <a:lnTo>
                    <a:pt x="452" y="269"/>
                  </a:lnTo>
                  <a:cubicBezTo>
                    <a:pt x="452" y="270"/>
                    <a:pt x="451" y="270"/>
                    <a:pt x="451" y="270"/>
                  </a:cubicBezTo>
                  <a:lnTo>
                    <a:pt x="451" y="270"/>
                  </a:lnTo>
                  <a:cubicBezTo>
                    <a:pt x="459" y="261"/>
                    <a:pt x="466" y="251"/>
                    <a:pt x="475" y="242"/>
                  </a:cubicBezTo>
                  <a:lnTo>
                    <a:pt x="475" y="242"/>
                  </a:lnTo>
                  <a:cubicBezTo>
                    <a:pt x="484" y="230"/>
                    <a:pt x="494" y="219"/>
                    <a:pt x="504" y="209"/>
                  </a:cubicBezTo>
                  <a:lnTo>
                    <a:pt x="504" y="209"/>
                  </a:lnTo>
                  <a:cubicBezTo>
                    <a:pt x="522" y="188"/>
                    <a:pt x="540" y="167"/>
                    <a:pt x="558" y="145"/>
                  </a:cubicBezTo>
                  <a:lnTo>
                    <a:pt x="558" y="145"/>
                  </a:lnTo>
                  <a:cubicBezTo>
                    <a:pt x="575" y="127"/>
                    <a:pt x="591" y="107"/>
                    <a:pt x="607" y="87"/>
                  </a:cubicBezTo>
                  <a:lnTo>
                    <a:pt x="607" y="87"/>
                  </a:lnTo>
                  <a:cubicBezTo>
                    <a:pt x="616" y="78"/>
                    <a:pt x="624" y="68"/>
                    <a:pt x="632" y="58"/>
                  </a:cubicBezTo>
                  <a:lnTo>
                    <a:pt x="632" y="58"/>
                  </a:lnTo>
                  <a:cubicBezTo>
                    <a:pt x="639" y="49"/>
                    <a:pt x="647" y="40"/>
                    <a:pt x="655" y="32"/>
                  </a:cubicBezTo>
                  <a:lnTo>
                    <a:pt x="655" y="32"/>
                  </a:lnTo>
                  <a:cubicBezTo>
                    <a:pt x="662" y="25"/>
                    <a:pt x="662" y="13"/>
                    <a:pt x="655" y="6"/>
                  </a:cubicBezTo>
                  <a:lnTo>
                    <a:pt x="655" y="6"/>
                  </a:lnTo>
                  <a:cubicBezTo>
                    <a:pt x="652" y="2"/>
                    <a:pt x="647" y="0"/>
                    <a:pt x="642" y="0"/>
                  </a:cubicBezTo>
                  <a:lnTo>
                    <a:pt x="642" y="0"/>
                  </a:lnTo>
                  <a:cubicBezTo>
                    <a:pt x="637" y="0"/>
                    <a:pt x="633" y="2"/>
                    <a:pt x="629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9640EB6A-4B61-47AA-BACF-ED7DED3DB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563" y="3478213"/>
              <a:ext cx="250825" cy="279400"/>
            </a:xfrm>
            <a:custGeom>
              <a:avLst/>
              <a:gdLst>
                <a:gd name="T0" fmla="*/ 563 w 695"/>
                <a:gd name="T1" fmla="*/ 158 h 774"/>
                <a:gd name="T2" fmla="*/ 561 w 695"/>
                <a:gd name="T3" fmla="*/ 160 h 774"/>
                <a:gd name="T4" fmla="*/ 563 w 695"/>
                <a:gd name="T5" fmla="*/ 158 h 774"/>
                <a:gd name="T6" fmla="*/ 664 w 695"/>
                <a:gd name="T7" fmla="*/ 2 h 774"/>
                <a:gd name="T8" fmla="*/ 638 w 695"/>
                <a:gd name="T9" fmla="*/ 24 h 774"/>
                <a:gd name="T10" fmla="*/ 616 w 695"/>
                <a:gd name="T11" fmla="*/ 45 h 774"/>
                <a:gd name="T12" fmla="*/ 569 w 695"/>
                <a:gd name="T13" fmla="*/ 92 h 774"/>
                <a:gd name="T14" fmla="*/ 524 w 695"/>
                <a:gd name="T15" fmla="*/ 149 h 774"/>
                <a:gd name="T16" fmla="*/ 484 w 695"/>
                <a:gd name="T17" fmla="*/ 202 h 774"/>
                <a:gd name="T18" fmla="*/ 447 w 695"/>
                <a:gd name="T19" fmla="*/ 248 h 774"/>
                <a:gd name="T20" fmla="*/ 404 w 695"/>
                <a:gd name="T21" fmla="*/ 296 h 774"/>
                <a:gd name="T22" fmla="*/ 330 w 695"/>
                <a:gd name="T23" fmla="*/ 388 h 774"/>
                <a:gd name="T24" fmla="*/ 313 w 695"/>
                <a:gd name="T25" fmla="*/ 408 h 774"/>
                <a:gd name="T26" fmla="*/ 288 w 695"/>
                <a:gd name="T27" fmla="*/ 438 h 774"/>
                <a:gd name="T28" fmla="*/ 247 w 695"/>
                <a:gd name="T29" fmla="*/ 480 h 774"/>
                <a:gd name="T30" fmla="*/ 209 w 695"/>
                <a:gd name="T31" fmla="*/ 518 h 774"/>
                <a:gd name="T32" fmla="*/ 169 w 695"/>
                <a:gd name="T33" fmla="*/ 560 h 774"/>
                <a:gd name="T34" fmla="*/ 5 w 695"/>
                <a:gd name="T35" fmla="*/ 739 h 774"/>
                <a:gd name="T36" fmla="*/ 0 w 695"/>
                <a:gd name="T37" fmla="*/ 752 h 774"/>
                <a:gd name="T38" fmla="*/ 5 w 695"/>
                <a:gd name="T39" fmla="*/ 765 h 774"/>
                <a:gd name="T40" fmla="*/ 31 w 695"/>
                <a:gd name="T41" fmla="*/ 765 h 774"/>
                <a:gd name="T42" fmla="*/ 121 w 695"/>
                <a:gd name="T43" fmla="*/ 665 h 774"/>
                <a:gd name="T44" fmla="*/ 201 w 695"/>
                <a:gd name="T45" fmla="*/ 581 h 774"/>
                <a:gd name="T46" fmla="*/ 241 w 695"/>
                <a:gd name="T47" fmla="*/ 538 h 774"/>
                <a:gd name="T48" fmla="*/ 286 w 695"/>
                <a:gd name="T49" fmla="*/ 493 h 774"/>
                <a:gd name="T50" fmla="*/ 307 w 695"/>
                <a:gd name="T51" fmla="*/ 470 h 774"/>
                <a:gd name="T52" fmla="*/ 330 w 695"/>
                <a:gd name="T53" fmla="*/ 445 h 774"/>
                <a:gd name="T54" fmla="*/ 370 w 695"/>
                <a:gd name="T55" fmla="*/ 398 h 774"/>
                <a:gd name="T56" fmla="*/ 417 w 695"/>
                <a:gd name="T57" fmla="*/ 339 h 774"/>
                <a:gd name="T58" fmla="*/ 469 w 695"/>
                <a:gd name="T59" fmla="*/ 279 h 774"/>
                <a:gd name="T60" fmla="*/ 561 w 695"/>
                <a:gd name="T61" fmla="*/ 160 h 774"/>
                <a:gd name="T62" fmla="*/ 561 w 695"/>
                <a:gd name="T63" fmla="*/ 161 h 774"/>
                <a:gd name="T64" fmla="*/ 563 w 695"/>
                <a:gd name="T65" fmla="*/ 158 h 774"/>
                <a:gd name="T66" fmla="*/ 564 w 695"/>
                <a:gd name="T67" fmla="*/ 157 h 774"/>
                <a:gd name="T68" fmla="*/ 564 w 695"/>
                <a:gd name="T69" fmla="*/ 158 h 774"/>
                <a:gd name="T70" fmla="*/ 620 w 695"/>
                <a:gd name="T71" fmla="*/ 93 h 774"/>
                <a:gd name="T72" fmla="*/ 652 w 695"/>
                <a:gd name="T73" fmla="*/ 63 h 774"/>
                <a:gd name="T74" fmla="*/ 681 w 695"/>
                <a:gd name="T75" fmla="*/ 35 h 774"/>
                <a:gd name="T76" fmla="*/ 682 w 695"/>
                <a:gd name="T77" fmla="*/ 34 h 774"/>
                <a:gd name="T78" fmla="*/ 689 w 695"/>
                <a:gd name="T79" fmla="*/ 9 h 774"/>
                <a:gd name="T80" fmla="*/ 673 w 695"/>
                <a:gd name="T81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5" h="774">
                  <a:moveTo>
                    <a:pt x="563" y="158"/>
                  </a:moveTo>
                  <a:lnTo>
                    <a:pt x="563" y="158"/>
                  </a:lnTo>
                  <a:cubicBezTo>
                    <a:pt x="563" y="159"/>
                    <a:pt x="562" y="160"/>
                    <a:pt x="561" y="160"/>
                  </a:cubicBezTo>
                  <a:lnTo>
                    <a:pt x="561" y="160"/>
                  </a:lnTo>
                  <a:cubicBezTo>
                    <a:pt x="562" y="160"/>
                    <a:pt x="563" y="158"/>
                    <a:pt x="564" y="158"/>
                  </a:cubicBezTo>
                  <a:lnTo>
                    <a:pt x="563" y="158"/>
                  </a:lnTo>
                  <a:close/>
                  <a:moveTo>
                    <a:pt x="664" y="2"/>
                  </a:moveTo>
                  <a:lnTo>
                    <a:pt x="664" y="2"/>
                  </a:lnTo>
                  <a:cubicBezTo>
                    <a:pt x="654" y="8"/>
                    <a:pt x="646" y="16"/>
                    <a:pt x="638" y="24"/>
                  </a:cubicBezTo>
                  <a:lnTo>
                    <a:pt x="638" y="24"/>
                  </a:lnTo>
                  <a:cubicBezTo>
                    <a:pt x="631" y="31"/>
                    <a:pt x="624" y="38"/>
                    <a:pt x="616" y="45"/>
                  </a:cubicBezTo>
                  <a:lnTo>
                    <a:pt x="616" y="45"/>
                  </a:lnTo>
                  <a:cubicBezTo>
                    <a:pt x="600" y="61"/>
                    <a:pt x="584" y="76"/>
                    <a:pt x="569" y="92"/>
                  </a:cubicBezTo>
                  <a:lnTo>
                    <a:pt x="569" y="92"/>
                  </a:lnTo>
                  <a:cubicBezTo>
                    <a:pt x="553" y="110"/>
                    <a:pt x="538" y="130"/>
                    <a:pt x="524" y="149"/>
                  </a:cubicBezTo>
                  <a:lnTo>
                    <a:pt x="524" y="149"/>
                  </a:lnTo>
                  <a:cubicBezTo>
                    <a:pt x="510" y="167"/>
                    <a:pt x="497" y="185"/>
                    <a:pt x="484" y="202"/>
                  </a:cubicBezTo>
                  <a:lnTo>
                    <a:pt x="484" y="202"/>
                  </a:lnTo>
                  <a:cubicBezTo>
                    <a:pt x="472" y="218"/>
                    <a:pt x="459" y="233"/>
                    <a:pt x="447" y="248"/>
                  </a:cubicBezTo>
                  <a:lnTo>
                    <a:pt x="447" y="248"/>
                  </a:lnTo>
                  <a:cubicBezTo>
                    <a:pt x="433" y="264"/>
                    <a:pt x="419" y="280"/>
                    <a:pt x="404" y="296"/>
                  </a:cubicBezTo>
                  <a:lnTo>
                    <a:pt x="404" y="296"/>
                  </a:lnTo>
                  <a:cubicBezTo>
                    <a:pt x="379" y="326"/>
                    <a:pt x="355" y="358"/>
                    <a:pt x="330" y="388"/>
                  </a:cubicBezTo>
                  <a:lnTo>
                    <a:pt x="330" y="388"/>
                  </a:lnTo>
                  <a:cubicBezTo>
                    <a:pt x="325" y="395"/>
                    <a:pt x="319" y="402"/>
                    <a:pt x="313" y="408"/>
                  </a:cubicBezTo>
                  <a:lnTo>
                    <a:pt x="313" y="408"/>
                  </a:lnTo>
                  <a:cubicBezTo>
                    <a:pt x="305" y="418"/>
                    <a:pt x="296" y="428"/>
                    <a:pt x="288" y="438"/>
                  </a:cubicBezTo>
                  <a:lnTo>
                    <a:pt x="288" y="438"/>
                  </a:lnTo>
                  <a:cubicBezTo>
                    <a:pt x="274" y="452"/>
                    <a:pt x="260" y="466"/>
                    <a:pt x="247" y="480"/>
                  </a:cubicBezTo>
                  <a:lnTo>
                    <a:pt x="247" y="480"/>
                  </a:lnTo>
                  <a:cubicBezTo>
                    <a:pt x="233" y="493"/>
                    <a:pt x="221" y="505"/>
                    <a:pt x="209" y="518"/>
                  </a:cubicBezTo>
                  <a:lnTo>
                    <a:pt x="209" y="518"/>
                  </a:lnTo>
                  <a:cubicBezTo>
                    <a:pt x="195" y="532"/>
                    <a:pt x="182" y="546"/>
                    <a:pt x="169" y="560"/>
                  </a:cubicBezTo>
                  <a:lnTo>
                    <a:pt x="169" y="560"/>
                  </a:lnTo>
                  <a:cubicBezTo>
                    <a:pt x="114" y="619"/>
                    <a:pt x="57" y="677"/>
                    <a:pt x="5" y="739"/>
                  </a:cubicBezTo>
                  <a:lnTo>
                    <a:pt x="5" y="739"/>
                  </a:lnTo>
                  <a:cubicBezTo>
                    <a:pt x="2" y="743"/>
                    <a:pt x="0" y="747"/>
                    <a:pt x="0" y="752"/>
                  </a:cubicBezTo>
                  <a:lnTo>
                    <a:pt x="0" y="752"/>
                  </a:lnTo>
                  <a:cubicBezTo>
                    <a:pt x="0" y="758"/>
                    <a:pt x="2" y="762"/>
                    <a:pt x="5" y="765"/>
                  </a:cubicBezTo>
                  <a:lnTo>
                    <a:pt x="5" y="765"/>
                  </a:lnTo>
                  <a:cubicBezTo>
                    <a:pt x="12" y="772"/>
                    <a:pt x="25" y="773"/>
                    <a:pt x="31" y="765"/>
                  </a:cubicBezTo>
                  <a:lnTo>
                    <a:pt x="31" y="765"/>
                  </a:lnTo>
                  <a:cubicBezTo>
                    <a:pt x="60" y="731"/>
                    <a:pt x="91" y="698"/>
                    <a:pt x="121" y="665"/>
                  </a:cubicBezTo>
                  <a:lnTo>
                    <a:pt x="121" y="665"/>
                  </a:lnTo>
                  <a:cubicBezTo>
                    <a:pt x="148" y="637"/>
                    <a:pt x="174" y="609"/>
                    <a:pt x="201" y="581"/>
                  </a:cubicBezTo>
                  <a:lnTo>
                    <a:pt x="201" y="581"/>
                  </a:lnTo>
                  <a:cubicBezTo>
                    <a:pt x="214" y="567"/>
                    <a:pt x="228" y="552"/>
                    <a:pt x="241" y="538"/>
                  </a:cubicBezTo>
                  <a:lnTo>
                    <a:pt x="241" y="538"/>
                  </a:lnTo>
                  <a:cubicBezTo>
                    <a:pt x="256" y="523"/>
                    <a:pt x="271" y="508"/>
                    <a:pt x="286" y="493"/>
                  </a:cubicBezTo>
                  <a:lnTo>
                    <a:pt x="286" y="493"/>
                  </a:lnTo>
                  <a:cubicBezTo>
                    <a:pt x="293" y="485"/>
                    <a:pt x="300" y="478"/>
                    <a:pt x="307" y="470"/>
                  </a:cubicBezTo>
                  <a:lnTo>
                    <a:pt x="307" y="470"/>
                  </a:lnTo>
                  <a:cubicBezTo>
                    <a:pt x="315" y="462"/>
                    <a:pt x="322" y="453"/>
                    <a:pt x="330" y="445"/>
                  </a:cubicBezTo>
                  <a:lnTo>
                    <a:pt x="330" y="445"/>
                  </a:lnTo>
                  <a:cubicBezTo>
                    <a:pt x="344" y="430"/>
                    <a:pt x="357" y="414"/>
                    <a:pt x="370" y="398"/>
                  </a:cubicBezTo>
                  <a:lnTo>
                    <a:pt x="370" y="398"/>
                  </a:lnTo>
                  <a:cubicBezTo>
                    <a:pt x="386" y="378"/>
                    <a:pt x="401" y="358"/>
                    <a:pt x="417" y="339"/>
                  </a:cubicBezTo>
                  <a:lnTo>
                    <a:pt x="417" y="339"/>
                  </a:lnTo>
                  <a:cubicBezTo>
                    <a:pt x="434" y="319"/>
                    <a:pt x="451" y="299"/>
                    <a:pt x="469" y="279"/>
                  </a:cubicBezTo>
                  <a:lnTo>
                    <a:pt x="469" y="279"/>
                  </a:lnTo>
                  <a:cubicBezTo>
                    <a:pt x="502" y="241"/>
                    <a:pt x="531" y="201"/>
                    <a:pt x="561" y="160"/>
                  </a:cubicBezTo>
                  <a:lnTo>
                    <a:pt x="561" y="160"/>
                  </a:lnTo>
                  <a:lnTo>
                    <a:pt x="561" y="161"/>
                  </a:lnTo>
                  <a:lnTo>
                    <a:pt x="561" y="161"/>
                  </a:lnTo>
                  <a:cubicBezTo>
                    <a:pt x="561" y="160"/>
                    <a:pt x="562" y="160"/>
                    <a:pt x="563" y="158"/>
                  </a:cubicBezTo>
                  <a:lnTo>
                    <a:pt x="563" y="158"/>
                  </a:lnTo>
                  <a:cubicBezTo>
                    <a:pt x="563" y="158"/>
                    <a:pt x="564" y="158"/>
                    <a:pt x="564" y="157"/>
                  </a:cubicBezTo>
                  <a:lnTo>
                    <a:pt x="564" y="157"/>
                  </a:lnTo>
                  <a:cubicBezTo>
                    <a:pt x="564" y="157"/>
                    <a:pt x="564" y="157"/>
                    <a:pt x="564" y="158"/>
                  </a:cubicBezTo>
                  <a:lnTo>
                    <a:pt x="564" y="158"/>
                  </a:lnTo>
                  <a:cubicBezTo>
                    <a:pt x="581" y="135"/>
                    <a:pt x="599" y="114"/>
                    <a:pt x="620" y="93"/>
                  </a:cubicBezTo>
                  <a:lnTo>
                    <a:pt x="620" y="93"/>
                  </a:lnTo>
                  <a:cubicBezTo>
                    <a:pt x="631" y="83"/>
                    <a:pt x="641" y="73"/>
                    <a:pt x="652" y="63"/>
                  </a:cubicBezTo>
                  <a:lnTo>
                    <a:pt x="652" y="63"/>
                  </a:lnTo>
                  <a:cubicBezTo>
                    <a:pt x="661" y="53"/>
                    <a:pt x="671" y="44"/>
                    <a:pt x="681" y="35"/>
                  </a:cubicBezTo>
                  <a:lnTo>
                    <a:pt x="681" y="35"/>
                  </a:lnTo>
                  <a:cubicBezTo>
                    <a:pt x="681" y="35"/>
                    <a:pt x="682" y="35"/>
                    <a:pt x="682" y="34"/>
                  </a:cubicBezTo>
                  <a:lnTo>
                    <a:pt x="682" y="34"/>
                  </a:lnTo>
                  <a:cubicBezTo>
                    <a:pt x="691" y="29"/>
                    <a:pt x="694" y="18"/>
                    <a:pt x="689" y="9"/>
                  </a:cubicBezTo>
                  <a:lnTo>
                    <a:pt x="689" y="9"/>
                  </a:lnTo>
                  <a:cubicBezTo>
                    <a:pt x="686" y="3"/>
                    <a:pt x="679" y="0"/>
                    <a:pt x="673" y="0"/>
                  </a:cubicBezTo>
                  <a:lnTo>
                    <a:pt x="673" y="0"/>
                  </a:lnTo>
                  <a:cubicBezTo>
                    <a:pt x="669" y="0"/>
                    <a:pt x="666" y="0"/>
                    <a:pt x="66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4C5A02E0-ADA0-41DB-8C2E-915EA8022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7025" y="3513138"/>
              <a:ext cx="241300" cy="277812"/>
            </a:xfrm>
            <a:custGeom>
              <a:avLst/>
              <a:gdLst>
                <a:gd name="T0" fmla="*/ 637 w 672"/>
                <a:gd name="T1" fmla="*/ 5 h 773"/>
                <a:gd name="T2" fmla="*/ 568 w 672"/>
                <a:gd name="T3" fmla="*/ 86 h 773"/>
                <a:gd name="T4" fmla="*/ 493 w 672"/>
                <a:gd name="T5" fmla="*/ 175 h 773"/>
                <a:gd name="T6" fmla="*/ 457 w 672"/>
                <a:gd name="T7" fmla="*/ 220 h 773"/>
                <a:gd name="T8" fmla="*/ 421 w 672"/>
                <a:gd name="T9" fmla="*/ 266 h 773"/>
                <a:gd name="T10" fmla="*/ 381 w 672"/>
                <a:gd name="T11" fmla="*/ 309 h 773"/>
                <a:gd name="T12" fmla="*/ 335 w 672"/>
                <a:gd name="T13" fmla="*/ 353 h 773"/>
                <a:gd name="T14" fmla="*/ 253 w 672"/>
                <a:gd name="T15" fmla="*/ 443 h 773"/>
                <a:gd name="T16" fmla="*/ 172 w 672"/>
                <a:gd name="T17" fmla="*/ 532 h 773"/>
                <a:gd name="T18" fmla="*/ 131 w 672"/>
                <a:gd name="T19" fmla="*/ 578 h 773"/>
                <a:gd name="T20" fmla="*/ 117 w 672"/>
                <a:gd name="T21" fmla="*/ 594 h 773"/>
                <a:gd name="T22" fmla="*/ 96 w 672"/>
                <a:gd name="T23" fmla="*/ 620 h 773"/>
                <a:gd name="T24" fmla="*/ 19 w 672"/>
                <a:gd name="T25" fmla="*/ 722 h 773"/>
                <a:gd name="T26" fmla="*/ 4 w 672"/>
                <a:gd name="T27" fmla="*/ 743 h 773"/>
                <a:gd name="T28" fmla="*/ 1 w 672"/>
                <a:gd name="T29" fmla="*/ 757 h 773"/>
                <a:gd name="T30" fmla="*/ 10 w 672"/>
                <a:gd name="T31" fmla="*/ 768 h 773"/>
                <a:gd name="T32" fmla="*/ 24 w 672"/>
                <a:gd name="T33" fmla="*/ 770 h 773"/>
                <a:gd name="T34" fmla="*/ 35 w 672"/>
                <a:gd name="T35" fmla="*/ 762 h 773"/>
                <a:gd name="T36" fmla="*/ 99 w 672"/>
                <a:gd name="T37" fmla="*/ 676 h 773"/>
                <a:gd name="T38" fmla="*/ 133 w 672"/>
                <a:gd name="T39" fmla="*/ 634 h 773"/>
                <a:gd name="T40" fmla="*/ 151 w 672"/>
                <a:gd name="T41" fmla="*/ 611 h 773"/>
                <a:gd name="T42" fmla="*/ 176 w 672"/>
                <a:gd name="T43" fmla="*/ 584 h 773"/>
                <a:gd name="T44" fmla="*/ 217 w 672"/>
                <a:gd name="T45" fmla="*/ 539 h 773"/>
                <a:gd name="T46" fmla="*/ 257 w 672"/>
                <a:gd name="T47" fmla="*/ 494 h 773"/>
                <a:gd name="T48" fmla="*/ 297 w 672"/>
                <a:gd name="T49" fmla="*/ 449 h 773"/>
                <a:gd name="T50" fmla="*/ 332 w 672"/>
                <a:gd name="T51" fmla="*/ 410 h 773"/>
                <a:gd name="T52" fmla="*/ 378 w 672"/>
                <a:gd name="T53" fmla="*/ 363 h 773"/>
                <a:gd name="T54" fmla="*/ 417 w 672"/>
                <a:gd name="T55" fmla="*/ 325 h 773"/>
                <a:gd name="T56" fmla="*/ 450 w 672"/>
                <a:gd name="T57" fmla="*/ 289 h 773"/>
                <a:gd name="T58" fmla="*/ 483 w 672"/>
                <a:gd name="T59" fmla="*/ 248 h 773"/>
                <a:gd name="T60" fmla="*/ 543 w 672"/>
                <a:gd name="T61" fmla="*/ 172 h 773"/>
                <a:gd name="T62" fmla="*/ 606 w 672"/>
                <a:gd name="T63" fmla="*/ 99 h 773"/>
                <a:gd name="T64" fmla="*/ 664 w 672"/>
                <a:gd name="T65" fmla="*/ 31 h 773"/>
                <a:gd name="T66" fmla="*/ 664 w 672"/>
                <a:gd name="T67" fmla="*/ 5 h 773"/>
                <a:gd name="T68" fmla="*/ 650 w 672"/>
                <a:gd name="T6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2" h="773">
                  <a:moveTo>
                    <a:pt x="637" y="5"/>
                  </a:moveTo>
                  <a:lnTo>
                    <a:pt x="637" y="5"/>
                  </a:lnTo>
                  <a:cubicBezTo>
                    <a:pt x="613" y="31"/>
                    <a:pt x="592" y="59"/>
                    <a:pt x="568" y="86"/>
                  </a:cubicBezTo>
                  <a:lnTo>
                    <a:pt x="568" y="86"/>
                  </a:lnTo>
                  <a:cubicBezTo>
                    <a:pt x="543" y="115"/>
                    <a:pt x="518" y="145"/>
                    <a:pt x="493" y="175"/>
                  </a:cubicBezTo>
                  <a:lnTo>
                    <a:pt x="493" y="175"/>
                  </a:lnTo>
                  <a:cubicBezTo>
                    <a:pt x="482" y="190"/>
                    <a:pt x="469" y="205"/>
                    <a:pt x="457" y="220"/>
                  </a:cubicBezTo>
                  <a:lnTo>
                    <a:pt x="457" y="220"/>
                  </a:lnTo>
                  <a:cubicBezTo>
                    <a:pt x="446" y="235"/>
                    <a:pt x="434" y="251"/>
                    <a:pt x="421" y="266"/>
                  </a:cubicBezTo>
                  <a:lnTo>
                    <a:pt x="421" y="266"/>
                  </a:lnTo>
                  <a:cubicBezTo>
                    <a:pt x="408" y="280"/>
                    <a:pt x="395" y="295"/>
                    <a:pt x="381" y="309"/>
                  </a:cubicBezTo>
                  <a:lnTo>
                    <a:pt x="381" y="309"/>
                  </a:lnTo>
                  <a:cubicBezTo>
                    <a:pt x="366" y="324"/>
                    <a:pt x="351" y="339"/>
                    <a:pt x="335" y="353"/>
                  </a:cubicBezTo>
                  <a:lnTo>
                    <a:pt x="335" y="353"/>
                  </a:lnTo>
                  <a:cubicBezTo>
                    <a:pt x="307" y="382"/>
                    <a:pt x="280" y="412"/>
                    <a:pt x="253" y="443"/>
                  </a:cubicBezTo>
                  <a:lnTo>
                    <a:pt x="253" y="443"/>
                  </a:lnTo>
                  <a:cubicBezTo>
                    <a:pt x="227" y="472"/>
                    <a:pt x="200" y="502"/>
                    <a:pt x="172" y="532"/>
                  </a:cubicBezTo>
                  <a:lnTo>
                    <a:pt x="172" y="532"/>
                  </a:lnTo>
                  <a:cubicBezTo>
                    <a:pt x="159" y="547"/>
                    <a:pt x="145" y="562"/>
                    <a:pt x="131" y="578"/>
                  </a:cubicBezTo>
                  <a:lnTo>
                    <a:pt x="131" y="578"/>
                  </a:lnTo>
                  <a:cubicBezTo>
                    <a:pt x="127" y="583"/>
                    <a:pt x="122" y="588"/>
                    <a:pt x="117" y="594"/>
                  </a:cubicBezTo>
                  <a:lnTo>
                    <a:pt x="117" y="594"/>
                  </a:lnTo>
                  <a:cubicBezTo>
                    <a:pt x="110" y="602"/>
                    <a:pt x="103" y="611"/>
                    <a:pt x="96" y="620"/>
                  </a:cubicBezTo>
                  <a:lnTo>
                    <a:pt x="96" y="620"/>
                  </a:lnTo>
                  <a:cubicBezTo>
                    <a:pt x="70" y="653"/>
                    <a:pt x="45" y="688"/>
                    <a:pt x="19" y="722"/>
                  </a:cubicBezTo>
                  <a:lnTo>
                    <a:pt x="19" y="722"/>
                  </a:lnTo>
                  <a:cubicBezTo>
                    <a:pt x="14" y="729"/>
                    <a:pt x="8" y="736"/>
                    <a:pt x="4" y="743"/>
                  </a:cubicBezTo>
                  <a:lnTo>
                    <a:pt x="4" y="743"/>
                  </a:lnTo>
                  <a:cubicBezTo>
                    <a:pt x="0" y="746"/>
                    <a:pt x="0" y="753"/>
                    <a:pt x="1" y="757"/>
                  </a:cubicBezTo>
                  <a:lnTo>
                    <a:pt x="1" y="757"/>
                  </a:lnTo>
                  <a:cubicBezTo>
                    <a:pt x="3" y="762"/>
                    <a:pt x="6" y="766"/>
                    <a:pt x="10" y="768"/>
                  </a:cubicBezTo>
                  <a:lnTo>
                    <a:pt x="10" y="768"/>
                  </a:lnTo>
                  <a:cubicBezTo>
                    <a:pt x="14" y="771"/>
                    <a:pt x="19" y="772"/>
                    <a:pt x="24" y="770"/>
                  </a:cubicBezTo>
                  <a:lnTo>
                    <a:pt x="24" y="770"/>
                  </a:lnTo>
                  <a:cubicBezTo>
                    <a:pt x="29" y="769"/>
                    <a:pt x="32" y="766"/>
                    <a:pt x="35" y="762"/>
                  </a:cubicBezTo>
                  <a:lnTo>
                    <a:pt x="35" y="762"/>
                  </a:lnTo>
                  <a:cubicBezTo>
                    <a:pt x="57" y="733"/>
                    <a:pt x="78" y="705"/>
                    <a:pt x="99" y="676"/>
                  </a:cubicBezTo>
                  <a:lnTo>
                    <a:pt x="99" y="676"/>
                  </a:lnTo>
                  <a:cubicBezTo>
                    <a:pt x="110" y="662"/>
                    <a:pt x="121" y="648"/>
                    <a:pt x="133" y="634"/>
                  </a:cubicBezTo>
                  <a:lnTo>
                    <a:pt x="133" y="634"/>
                  </a:lnTo>
                  <a:cubicBezTo>
                    <a:pt x="139" y="626"/>
                    <a:pt x="145" y="618"/>
                    <a:pt x="151" y="611"/>
                  </a:cubicBezTo>
                  <a:lnTo>
                    <a:pt x="151" y="611"/>
                  </a:lnTo>
                  <a:cubicBezTo>
                    <a:pt x="160" y="602"/>
                    <a:pt x="168" y="593"/>
                    <a:pt x="176" y="584"/>
                  </a:cubicBezTo>
                  <a:lnTo>
                    <a:pt x="176" y="584"/>
                  </a:lnTo>
                  <a:cubicBezTo>
                    <a:pt x="189" y="568"/>
                    <a:pt x="203" y="553"/>
                    <a:pt x="217" y="539"/>
                  </a:cubicBezTo>
                  <a:lnTo>
                    <a:pt x="217" y="539"/>
                  </a:lnTo>
                  <a:cubicBezTo>
                    <a:pt x="231" y="524"/>
                    <a:pt x="244" y="509"/>
                    <a:pt x="257" y="494"/>
                  </a:cubicBezTo>
                  <a:lnTo>
                    <a:pt x="257" y="494"/>
                  </a:lnTo>
                  <a:cubicBezTo>
                    <a:pt x="271" y="479"/>
                    <a:pt x="284" y="464"/>
                    <a:pt x="297" y="449"/>
                  </a:cubicBezTo>
                  <a:lnTo>
                    <a:pt x="297" y="449"/>
                  </a:lnTo>
                  <a:cubicBezTo>
                    <a:pt x="309" y="436"/>
                    <a:pt x="321" y="423"/>
                    <a:pt x="332" y="410"/>
                  </a:cubicBezTo>
                  <a:lnTo>
                    <a:pt x="332" y="410"/>
                  </a:lnTo>
                  <a:cubicBezTo>
                    <a:pt x="348" y="395"/>
                    <a:pt x="363" y="379"/>
                    <a:pt x="378" y="363"/>
                  </a:cubicBezTo>
                  <a:lnTo>
                    <a:pt x="378" y="363"/>
                  </a:lnTo>
                  <a:cubicBezTo>
                    <a:pt x="391" y="350"/>
                    <a:pt x="404" y="339"/>
                    <a:pt x="417" y="325"/>
                  </a:cubicBezTo>
                  <a:lnTo>
                    <a:pt x="417" y="325"/>
                  </a:lnTo>
                  <a:cubicBezTo>
                    <a:pt x="429" y="313"/>
                    <a:pt x="439" y="301"/>
                    <a:pt x="450" y="289"/>
                  </a:cubicBezTo>
                  <a:lnTo>
                    <a:pt x="450" y="289"/>
                  </a:lnTo>
                  <a:cubicBezTo>
                    <a:pt x="462" y="276"/>
                    <a:pt x="472" y="261"/>
                    <a:pt x="483" y="248"/>
                  </a:cubicBezTo>
                  <a:lnTo>
                    <a:pt x="483" y="248"/>
                  </a:lnTo>
                  <a:cubicBezTo>
                    <a:pt x="503" y="222"/>
                    <a:pt x="523" y="197"/>
                    <a:pt x="543" y="172"/>
                  </a:cubicBezTo>
                  <a:lnTo>
                    <a:pt x="543" y="172"/>
                  </a:lnTo>
                  <a:cubicBezTo>
                    <a:pt x="564" y="148"/>
                    <a:pt x="585" y="124"/>
                    <a:pt x="606" y="99"/>
                  </a:cubicBezTo>
                  <a:lnTo>
                    <a:pt x="606" y="99"/>
                  </a:lnTo>
                  <a:cubicBezTo>
                    <a:pt x="625" y="77"/>
                    <a:pt x="644" y="53"/>
                    <a:pt x="664" y="31"/>
                  </a:cubicBezTo>
                  <a:lnTo>
                    <a:pt x="664" y="31"/>
                  </a:lnTo>
                  <a:cubicBezTo>
                    <a:pt x="670" y="24"/>
                    <a:pt x="671" y="13"/>
                    <a:pt x="664" y="5"/>
                  </a:cubicBezTo>
                  <a:lnTo>
                    <a:pt x="664" y="5"/>
                  </a:lnTo>
                  <a:cubicBezTo>
                    <a:pt x="660" y="1"/>
                    <a:pt x="655" y="0"/>
                    <a:pt x="650" y="0"/>
                  </a:cubicBezTo>
                  <a:lnTo>
                    <a:pt x="650" y="0"/>
                  </a:lnTo>
                  <a:cubicBezTo>
                    <a:pt x="645" y="0"/>
                    <a:pt x="641" y="1"/>
                    <a:pt x="637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AA4B1DA7-0A10-4526-9B77-F452B2079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425" y="3567113"/>
              <a:ext cx="217488" cy="247650"/>
            </a:xfrm>
            <a:custGeom>
              <a:avLst/>
              <a:gdLst>
                <a:gd name="T0" fmla="*/ 590 w 602"/>
                <a:gd name="T1" fmla="*/ 36 h 688"/>
                <a:gd name="T2" fmla="*/ 590 w 602"/>
                <a:gd name="T3" fmla="*/ 36 h 688"/>
                <a:gd name="T4" fmla="*/ 589 w 602"/>
                <a:gd name="T5" fmla="*/ 37 h 688"/>
                <a:gd name="T6" fmla="*/ 589 w 602"/>
                <a:gd name="T7" fmla="*/ 37 h 688"/>
                <a:gd name="T8" fmla="*/ 590 w 602"/>
                <a:gd name="T9" fmla="*/ 36 h 688"/>
                <a:gd name="T10" fmla="*/ 572 w 602"/>
                <a:gd name="T11" fmla="*/ 3 h 688"/>
                <a:gd name="T12" fmla="*/ 572 w 602"/>
                <a:gd name="T13" fmla="*/ 3 h 688"/>
                <a:gd name="T14" fmla="*/ 492 w 602"/>
                <a:gd name="T15" fmla="*/ 80 h 688"/>
                <a:gd name="T16" fmla="*/ 492 w 602"/>
                <a:gd name="T17" fmla="*/ 80 h 688"/>
                <a:gd name="T18" fmla="*/ 454 w 602"/>
                <a:gd name="T19" fmla="*/ 122 h 688"/>
                <a:gd name="T20" fmla="*/ 454 w 602"/>
                <a:gd name="T21" fmla="*/ 122 h 688"/>
                <a:gd name="T22" fmla="*/ 420 w 602"/>
                <a:gd name="T23" fmla="*/ 165 h 688"/>
                <a:gd name="T24" fmla="*/ 420 w 602"/>
                <a:gd name="T25" fmla="*/ 165 h 688"/>
                <a:gd name="T26" fmla="*/ 344 w 602"/>
                <a:gd name="T27" fmla="*/ 249 h 688"/>
                <a:gd name="T28" fmla="*/ 344 w 602"/>
                <a:gd name="T29" fmla="*/ 249 h 688"/>
                <a:gd name="T30" fmla="*/ 262 w 602"/>
                <a:gd name="T31" fmla="*/ 338 h 688"/>
                <a:gd name="T32" fmla="*/ 262 w 602"/>
                <a:gd name="T33" fmla="*/ 338 h 688"/>
                <a:gd name="T34" fmla="*/ 200 w 602"/>
                <a:gd name="T35" fmla="*/ 409 h 688"/>
                <a:gd name="T36" fmla="*/ 200 w 602"/>
                <a:gd name="T37" fmla="*/ 409 h 688"/>
                <a:gd name="T38" fmla="*/ 133 w 602"/>
                <a:gd name="T39" fmla="*/ 490 h 688"/>
                <a:gd name="T40" fmla="*/ 133 w 602"/>
                <a:gd name="T41" fmla="*/ 490 h 688"/>
                <a:gd name="T42" fmla="*/ 109 w 602"/>
                <a:gd name="T43" fmla="*/ 519 h 688"/>
                <a:gd name="T44" fmla="*/ 109 w 602"/>
                <a:gd name="T45" fmla="*/ 519 h 688"/>
                <a:gd name="T46" fmla="*/ 78 w 602"/>
                <a:gd name="T47" fmla="*/ 559 h 688"/>
                <a:gd name="T48" fmla="*/ 78 w 602"/>
                <a:gd name="T49" fmla="*/ 559 h 688"/>
                <a:gd name="T50" fmla="*/ 6 w 602"/>
                <a:gd name="T51" fmla="*/ 658 h 688"/>
                <a:gd name="T52" fmla="*/ 6 w 602"/>
                <a:gd name="T53" fmla="*/ 658 h 688"/>
                <a:gd name="T54" fmla="*/ 12 w 602"/>
                <a:gd name="T55" fmla="*/ 684 h 688"/>
                <a:gd name="T56" fmla="*/ 12 w 602"/>
                <a:gd name="T57" fmla="*/ 684 h 688"/>
                <a:gd name="T58" fmla="*/ 26 w 602"/>
                <a:gd name="T59" fmla="*/ 685 h 688"/>
                <a:gd name="T60" fmla="*/ 26 w 602"/>
                <a:gd name="T61" fmla="*/ 685 h 688"/>
                <a:gd name="T62" fmla="*/ 37 w 602"/>
                <a:gd name="T63" fmla="*/ 677 h 688"/>
                <a:gd name="T64" fmla="*/ 37 w 602"/>
                <a:gd name="T65" fmla="*/ 677 h 688"/>
                <a:gd name="T66" fmla="*/ 108 w 602"/>
                <a:gd name="T67" fmla="*/ 579 h 688"/>
                <a:gd name="T68" fmla="*/ 108 w 602"/>
                <a:gd name="T69" fmla="*/ 579 h 688"/>
                <a:gd name="T70" fmla="*/ 186 w 602"/>
                <a:gd name="T71" fmla="*/ 483 h 688"/>
                <a:gd name="T72" fmla="*/ 186 w 602"/>
                <a:gd name="T73" fmla="*/ 483 h 688"/>
                <a:gd name="T74" fmla="*/ 262 w 602"/>
                <a:gd name="T75" fmla="*/ 393 h 688"/>
                <a:gd name="T76" fmla="*/ 262 w 602"/>
                <a:gd name="T77" fmla="*/ 393 h 688"/>
                <a:gd name="T78" fmla="*/ 346 w 602"/>
                <a:gd name="T79" fmla="*/ 301 h 688"/>
                <a:gd name="T80" fmla="*/ 346 w 602"/>
                <a:gd name="T81" fmla="*/ 301 h 688"/>
                <a:gd name="T82" fmla="*/ 424 w 602"/>
                <a:gd name="T83" fmla="*/ 218 h 688"/>
                <a:gd name="T84" fmla="*/ 424 w 602"/>
                <a:gd name="T85" fmla="*/ 218 h 688"/>
                <a:gd name="T86" fmla="*/ 463 w 602"/>
                <a:gd name="T87" fmla="*/ 171 h 688"/>
                <a:gd name="T88" fmla="*/ 463 w 602"/>
                <a:gd name="T89" fmla="*/ 171 h 688"/>
                <a:gd name="T90" fmla="*/ 504 w 602"/>
                <a:gd name="T91" fmla="*/ 121 h 688"/>
                <a:gd name="T92" fmla="*/ 504 w 602"/>
                <a:gd name="T93" fmla="*/ 121 h 688"/>
                <a:gd name="T94" fmla="*/ 549 w 602"/>
                <a:gd name="T95" fmla="*/ 74 h 688"/>
                <a:gd name="T96" fmla="*/ 549 w 602"/>
                <a:gd name="T97" fmla="*/ 74 h 688"/>
                <a:gd name="T98" fmla="*/ 592 w 602"/>
                <a:gd name="T99" fmla="*/ 34 h 688"/>
                <a:gd name="T100" fmla="*/ 592 w 602"/>
                <a:gd name="T101" fmla="*/ 34 h 688"/>
                <a:gd name="T102" fmla="*/ 600 w 602"/>
                <a:gd name="T103" fmla="*/ 24 h 688"/>
                <a:gd name="T104" fmla="*/ 600 w 602"/>
                <a:gd name="T105" fmla="*/ 24 h 688"/>
                <a:gd name="T106" fmla="*/ 598 w 602"/>
                <a:gd name="T107" fmla="*/ 10 h 688"/>
                <a:gd name="T108" fmla="*/ 598 w 602"/>
                <a:gd name="T109" fmla="*/ 10 h 688"/>
                <a:gd name="T110" fmla="*/ 587 w 602"/>
                <a:gd name="T111" fmla="*/ 1 h 688"/>
                <a:gd name="T112" fmla="*/ 587 w 602"/>
                <a:gd name="T113" fmla="*/ 1 h 688"/>
                <a:gd name="T114" fmla="*/ 582 w 602"/>
                <a:gd name="T115" fmla="*/ 0 h 688"/>
                <a:gd name="T116" fmla="*/ 582 w 602"/>
                <a:gd name="T117" fmla="*/ 0 h 688"/>
                <a:gd name="T118" fmla="*/ 572 w 602"/>
                <a:gd name="T119" fmla="*/ 3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2" h="688">
                  <a:moveTo>
                    <a:pt x="590" y="36"/>
                  </a:moveTo>
                  <a:lnTo>
                    <a:pt x="590" y="36"/>
                  </a:lnTo>
                  <a:cubicBezTo>
                    <a:pt x="589" y="37"/>
                    <a:pt x="589" y="37"/>
                    <a:pt x="589" y="37"/>
                  </a:cubicBezTo>
                  <a:lnTo>
                    <a:pt x="589" y="37"/>
                  </a:lnTo>
                  <a:cubicBezTo>
                    <a:pt x="589" y="37"/>
                    <a:pt x="589" y="37"/>
                    <a:pt x="590" y="36"/>
                  </a:cubicBezTo>
                  <a:close/>
                  <a:moveTo>
                    <a:pt x="572" y="3"/>
                  </a:moveTo>
                  <a:lnTo>
                    <a:pt x="572" y="3"/>
                  </a:lnTo>
                  <a:cubicBezTo>
                    <a:pt x="543" y="26"/>
                    <a:pt x="518" y="53"/>
                    <a:pt x="492" y="80"/>
                  </a:cubicBezTo>
                  <a:lnTo>
                    <a:pt x="492" y="80"/>
                  </a:lnTo>
                  <a:cubicBezTo>
                    <a:pt x="479" y="94"/>
                    <a:pt x="466" y="108"/>
                    <a:pt x="454" y="122"/>
                  </a:cubicBezTo>
                  <a:lnTo>
                    <a:pt x="454" y="122"/>
                  </a:lnTo>
                  <a:cubicBezTo>
                    <a:pt x="443" y="137"/>
                    <a:pt x="432" y="151"/>
                    <a:pt x="420" y="165"/>
                  </a:cubicBezTo>
                  <a:lnTo>
                    <a:pt x="420" y="165"/>
                  </a:lnTo>
                  <a:cubicBezTo>
                    <a:pt x="397" y="195"/>
                    <a:pt x="370" y="221"/>
                    <a:pt x="344" y="249"/>
                  </a:cubicBezTo>
                  <a:lnTo>
                    <a:pt x="344" y="249"/>
                  </a:lnTo>
                  <a:cubicBezTo>
                    <a:pt x="317" y="278"/>
                    <a:pt x="289" y="308"/>
                    <a:pt x="262" y="338"/>
                  </a:cubicBezTo>
                  <a:lnTo>
                    <a:pt x="262" y="338"/>
                  </a:lnTo>
                  <a:cubicBezTo>
                    <a:pt x="241" y="361"/>
                    <a:pt x="221" y="384"/>
                    <a:pt x="200" y="409"/>
                  </a:cubicBezTo>
                  <a:lnTo>
                    <a:pt x="200" y="409"/>
                  </a:lnTo>
                  <a:cubicBezTo>
                    <a:pt x="178" y="436"/>
                    <a:pt x="155" y="463"/>
                    <a:pt x="133" y="490"/>
                  </a:cubicBezTo>
                  <a:lnTo>
                    <a:pt x="133" y="490"/>
                  </a:lnTo>
                  <a:cubicBezTo>
                    <a:pt x="125" y="499"/>
                    <a:pt x="118" y="509"/>
                    <a:pt x="109" y="519"/>
                  </a:cubicBezTo>
                  <a:lnTo>
                    <a:pt x="109" y="519"/>
                  </a:lnTo>
                  <a:cubicBezTo>
                    <a:pt x="99" y="532"/>
                    <a:pt x="88" y="545"/>
                    <a:pt x="78" y="559"/>
                  </a:cubicBezTo>
                  <a:lnTo>
                    <a:pt x="78" y="559"/>
                  </a:lnTo>
                  <a:cubicBezTo>
                    <a:pt x="53" y="592"/>
                    <a:pt x="29" y="625"/>
                    <a:pt x="6" y="658"/>
                  </a:cubicBezTo>
                  <a:lnTo>
                    <a:pt x="6" y="658"/>
                  </a:lnTo>
                  <a:cubicBezTo>
                    <a:pt x="0" y="666"/>
                    <a:pt x="4" y="679"/>
                    <a:pt x="12" y="684"/>
                  </a:cubicBezTo>
                  <a:lnTo>
                    <a:pt x="12" y="684"/>
                  </a:lnTo>
                  <a:cubicBezTo>
                    <a:pt x="16" y="686"/>
                    <a:pt x="21" y="687"/>
                    <a:pt x="26" y="685"/>
                  </a:cubicBezTo>
                  <a:lnTo>
                    <a:pt x="26" y="685"/>
                  </a:lnTo>
                  <a:cubicBezTo>
                    <a:pt x="31" y="684"/>
                    <a:pt x="34" y="681"/>
                    <a:pt x="37" y="677"/>
                  </a:cubicBezTo>
                  <a:lnTo>
                    <a:pt x="37" y="677"/>
                  </a:lnTo>
                  <a:cubicBezTo>
                    <a:pt x="61" y="644"/>
                    <a:pt x="85" y="612"/>
                    <a:pt x="108" y="579"/>
                  </a:cubicBezTo>
                  <a:lnTo>
                    <a:pt x="108" y="579"/>
                  </a:lnTo>
                  <a:cubicBezTo>
                    <a:pt x="134" y="547"/>
                    <a:pt x="160" y="515"/>
                    <a:pt x="186" y="483"/>
                  </a:cubicBezTo>
                  <a:lnTo>
                    <a:pt x="186" y="483"/>
                  </a:lnTo>
                  <a:cubicBezTo>
                    <a:pt x="211" y="453"/>
                    <a:pt x="237" y="423"/>
                    <a:pt x="262" y="393"/>
                  </a:cubicBezTo>
                  <a:lnTo>
                    <a:pt x="262" y="393"/>
                  </a:lnTo>
                  <a:cubicBezTo>
                    <a:pt x="289" y="362"/>
                    <a:pt x="318" y="332"/>
                    <a:pt x="346" y="301"/>
                  </a:cubicBezTo>
                  <a:lnTo>
                    <a:pt x="346" y="301"/>
                  </a:lnTo>
                  <a:cubicBezTo>
                    <a:pt x="372" y="273"/>
                    <a:pt x="398" y="247"/>
                    <a:pt x="424" y="218"/>
                  </a:cubicBezTo>
                  <a:lnTo>
                    <a:pt x="424" y="218"/>
                  </a:lnTo>
                  <a:cubicBezTo>
                    <a:pt x="438" y="203"/>
                    <a:pt x="450" y="187"/>
                    <a:pt x="463" y="171"/>
                  </a:cubicBezTo>
                  <a:lnTo>
                    <a:pt x="463" y="171"/>
                  </a:lnTo>
                  <a:cubicBezTo>
                    <a:pt x="476" y="154"/>
                    <a:pt x="490" y="137"/>
                    <a:pt x="504" y="121"/>
                  </a:cubicBezTo>
                  <a:lnTo>
                    <a:pt x="504" y="121"/>
                  </a:lnTo>
                  <a:cubicBezTo>
                    <a:pt x="519" y="105"/>
                    <a:pt x="534" y="90"/>
                    <a:pt x="549" y="74"/>
                  </a:cubicBezTo>
                  <a:lnTo>
                    <a:pt x="549" y="74"/>
                  </a:lnTo>
                  <a:cubicBezTo>
                    <a:pt x="562" y="60"/>
                    <a:pt x="577" y="47"/>
                    <a:pt x="592" y="34"/>
                  </a:cubicBezTo>
                  <a:lnTo>
                    <a:pt x="592" y="34"/>
                  </a:lnTo>
                  <a:cubicBezTo>
                    <a:pt x="596" y="31"/>
                    <a:pt x="599" y="29"/>
                    <a:pt x="600" y="24"/>
                  </a:cubicBezTo>
                  <a:lnTo>
                    <a:pt x="600" y="24"/>
                  </a:lnTo>
                  <a:cubicBezTo>
                    <a:pt x="601" y="19"/>
                    <a:pt x="600" y="14"/>
                    <a:pt x="598" y="10"/>
                  </a:cubicBezTo>
                  <a:lnTo>
                    <a:pt x="598" y="10"/>
                  </a:lnTo>
                  <a:cubicBezTo>
                    <a:pt x="595" y="6"/>
                    <a:pt x="592" y="2"/>
                    <a:pt x="587" y="1"/>
                  </a:cubicBezTo>
                  <a:lnTo>
                    <a:pt x="587" y="1"/>
                  </a:lnTo>
                  <a:cubicBezTo>
                    <a:pt x="585" y="1"/>
                    <a:pt x="584" y="0"/>
                    <a:pt x="582" y="0"/>
                  </a:cubicBezTo>
                  <a:lnTo>
                    <a:pt x="582" y="0"/>
                  </a:lnTo>
                  <a:cubicBezTo>
                    <a:pt x="578" y="0"/>
                    <a:pt x="575" y="1"/>
                    <a:pt x="57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FC0BC6D1-1217-4C71-B860-D7C23ACD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9888" y="3627438"/>
              <a:ext cx="195262" cy="225425"/>
            </a:xfrm>
            <a:custGeom>
              <a:avLst/>
              <a:gdLst>
                <a:gd name="T0" fmla="*/ 131 w 541"/>
                <a:gd name="T1" fmla="*/ 467 h 625"/>
                <a:gd name="T2" fmla="*/ 128 w 541"/>
                <a:gd name="T3" fmla="*/ 470 h 625"/>
                <a:gd name="T4" fmla="*/ 509 w 541"/>
                <a:gd name="T5" fmla="*/ 5 h 625"/>
                <a:gd name="T6" fmla="*/ 499 w 541"/>
                <a:gd name="T7" fmla="*/ 15 h 625"/>
                <a:gd name="T8" fmla="*/ 482 w 541"/>
                <a:gd name="T9" fmla="*/ 29 h 625"/>
                <a:gd name="T10" fmla="*/ 444 w 541"/>
                <a:gd name="T11" fmla="*/ 62 h 625"/>
                <a:gd name="T12" fmla="*/ 405 w 541"/>
                <a:gd name="T13" fmla="*/ 100 h 625"/>
                <a:gd name="T14" fmla="*/ 368 w 541"/>
                <a:gd name="T15" fmla="*/ 143 h 625"/>
                <a:gd name="T16" fmla="*/ 286 w 541"/>
                <a:gd name="T17" fmla="*/ 226 h 625"/>
                <a:gd name="T18" fmla="*/ 247 w 541"/>
                <a:gd name="T19" fmla="*/ 265 h 625"/>
                <a:gd name="T20" fmla="*/ 227 w 541"/>
                <a:gd name="T21" fmla="*/ 287 h 625"/>
                <a:gd name="T22" fmla="*/ 206 w 541"/>
                <a:gd name="T23" fmla="*/ 313 h 625"/>
                <a:gd name="T24" fmla="*/ 158 w 541"/>
                <a:gd name="T25" fmla="*/ 373 h 625"/>
                <a:gd name="T26" fmla="*/ 103 w 541"/>
                <a:gd name="T27" fmla="*/ 443 h 625"/>
                <a:gd name="T28" fmla="*/ 82 w 541"/>
                <a:gd name="T29" fmla="*/ 472 h 625"/>
                <a:gd name="T30" fmla="*/ 66 w 541"/>
                <a:gd name="T31" fmla="*/ 494 h 625"/>
                <a:gd name="T32" fmla="*/ 60 w 541"/>
                <a:gd name="T33" fmla="*/ 503 h 625"/>
                <a:gd name="T34" fmla="*/ 33 w 541"/>
                <a:gd name="T35" fmla="*/ 546 h 625"/>
                <a:gd name="T36" fmla="*/ 4 w 541"/>
                <a:gd name="T37" fmla="*/ 593 h 625"/>
                <a:gd name="T38" fmla="*/ 11 w 541"/>
                <a:gd name="T39" fmla="*/ 618 h 625"/>
                <a:gd name="T40" fmla="*/ 37 w 541"/>
                <a:gd name="T41" fmla="*/ 612 h 625"/>
                <a:gd name="T42" fmla="*/ 63 w 541"/>
                <a:gd name="T43" fmla="*/ 567 h 625"/>
                <a:gd name="T44" fmla="*/ 90 w 541"/>
                <a:gd name="T45" fmla="*/ 525 h 625"/>
                <a:gd name="T46" fmla="*/ 108 w 541"/>
                <a:gd name="T47" fmla="*/ 500 h 625"/>
                <a:gd name="T48" fmla="*/ 131 w 541"/>
                <a:gd name="T49" fmla="*/ 467 h 625"/>
                <a:gd name="T50" fmla="*/ 163 w 541"/>
                <a:gd name="T51" fmla="*/ 426 h 625"/>
                <a:gd name="T52" fmla="*/ 206 w 541"/>
                <a:gd name="T53" fmla="*/ 373 h 625"/>
                <a:gd name="T54" fmla="*/ 280 w 541"/>
                <a:gd name="T55" fmla="*/ 284 h 625"/>
                <a:gd name="T56" fmla="*/ 363 w 541"/>
                <a:gd name="T57" fmla="*/ 202 h 625"/>
                <a:gd name="T58" fmla="*/ 402 w 541"/>
                <a:gd name="T59" fmla="*/ 160 h 625"/>
                <a:gd name="T60" fmla="*/ 439 w 541"/>
                <a:gd name="T61" fmla="*/ 117 h 625"/>
                <a:gd name="T62" fmla="*/ 493 w 541"/>
                <a:gd name="T63" fmla="*/ 68 h 625"/>
                <a:gd name="T64" fmla="*/ 518 w 541"/>
                <a:gd name="T65" fmla="*/ 46 h 625"/>
                <a:gd name="T66" fmla="*/ 535 w 541"/>
                <a:gd name="T67" fmla="*/ 31 h 625"/>
                <a:gd name="T68" fmla="*/ 540 w 541"/>
                <a:gd name="T69" fmla="*/ 19 h 625"/>
                <a:gd name="T70" fmla="*/ 535 w 541"/>
                <a:gd name="T71" fmla="*/ 5 h 625"/>
                <a:gd name="T72" fmla="*/ 522 w 541"/>
                <a:gd name="T73" fmla="*/ 0 h 625"/>
                <a:gd name="T74" fmla="*/ 509 w 541"/>
                <a:gd name="T75" fmla="*/ 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1" h="625">
                  <a:moveTo>
                    <a:pt x="131" y="467"/>
                  </a:moveTo>
                  <a:lnTo>
                    <a:pt x="131" y="467"/>
                  </a:lnTo>
                  <a:cubicBezTo>
                    <a:pt x="130" y="468"/>
                    <a:pt x="129" y="469"/>
                    <a:pt x="128" y="470"/>
                  </a:cubicBezTo>
                  <a:lnTo>
                    <a:pt x="128" y="470"/>
                  </a:lnTo>
                  <a:cubicBezTo>
                    <a:pt x="129" y="469"/>
                    <a:pt x="130" y="468"/>
                    <a:pt x="131" y="467"/>
                  </a:cubicBezTo>
                  <a:close/>
                  <a:moveTo>
                    <a:pt x="509" y="5"/>
                  </a:moveTo>
                  <a:lnTo>
                    <a:pt x="509" y="5"/>
                  </a:lnTo>
                  <a:cubicBezTo>
                    <a:pt x="506" y="9"/>
                    <a:pt x="502" y="12"/>
                    <a:pt x="499" y="15"/>
                  </a:cubicBezTo>
                  <a:lnTo>
                    <a:pt x="499" y="15"/>
                  </a:lnTo>
                  <a:cubicBezTo>
                    <a:pt x="494" y="20"/>
                    <a:pt x="488" y="25"/>
                    <a:pt x="482" y="29"/>
                  </a:cubicBezTo>
                  <a:lnTo>
                    <a:pt x="482" y="29"/>
                  </a:lnTo>
                  <a:cubicBezTo>
                    <a:pt x="469" y="40"/>
                    <a:pt x="457" y="51"/>
                    <a:pt x="444" y="62"/>
                  </a:cubicBezTo>
                  <a:lnTo>
                    <a:pt x="444" y="62"/>
                  </a:lnTo>
                  <a:cubicBezTo>
                    <a:pt x="429" y="73"/>
                    <a:pt x="417" y="86"/>
                    <a:pt x="405" y="100"/>
                  </a:cubicBezTo>
                  <a:lnTo>
                    <a:pt x="405" y="100"/>
                  </a:lnTo>
                  <a:cubicBezTo>
                    <a:pt x="392" y="114"/>
                    <a:pt x="380" y="129"/>
                    <a:pt x="368" y="143"/>
                  </a:cubicBezTo>
                  <a:lnTo>
                    <a:pt x="368" y="143"/>
                  </a:lnTo>
                  <a:cubicBezTo>
                    <a:pt x="341" y="172"/>
                    <a:pt x="314" y="199"/>
                    <a:pt x="286" y="226"/>
                  </a:cubicBezTo>
                  <a:lnTo>
                    <a:pt x="286" y="226"/>
                  </a:lnTo>
                  <a:cubicBezTo>
                    <a:pt x="273" y="238"/>
                    <a:pt x="259" y="252"/>
                    <a:pt x="247" y="265"/>
                  </a:cubicBezTo>
                  <a:lnTo>
                    <a:pt x="247" y="265"/>
                  </a:lnTo>
                  <a:cubicBezTo>
                    <a:pt x="240" y="273"/>
                    <a:pt x="234" y="280"/>
                    <a:pt x="227" y="287"/>
                  </a:cubicBezTo>
                  <a:lnTo>
                    <a:pt x="227" y="287"/>
                  </a:lnTo>
                  <a:cubicBezTo>
                    <a:pt x="220" y="296"/>
                    <a:pt x="213" y="305"/>
                    <a:pt x="206" y="313"/>
                  </a:cubicBezTo>
                  <a:lnTo>
                    <a:pt x="206" y="313"/>
                  </a:lnTo>
                  <a:cubicBezTo>
                    <a:pt x="190" y="333"/>
                    <a:pt x="174" y="353"/>
                    <a:pt x="158" y="373"/>
                  </a:cubicBezTo>
                  <a:lnTo>
                    <a:pt x="158" y="373"/>
                  </a:lnTo>
                  <a:cubicBezTo>
                    <a:pt x="139" y="396"/>
                    <a:pt x="121" y="419"/>
                    <a:pt x="103" y="443"/>
                  </a:cubicBezTo>
                  <a:lnTo>
                    <a:pt x="103" y="443"/>
                  </a:lnTo>
                  <a:cubicBezTo>
                    <a:pt x="95" y="452"/>
                    <a:pt x="89" y="462"/>
                    <a:pt x="82" y="472"/>
                  </a:cubicBezTo>
                  <a:lnTo>
                    <a:pt x="82" y="472"/>
                  </a:lnTo>
                  <a:cubicBezTo>
                    <a:pt x="76" y="479"/>
                    <a:pt x="71" y="487"/>
                    <a:pt x="66" y="494"/>
                  </a:cubicBezTo>
                  <a:lnTo>
                    <a:pt x="66" y="494"/>
                  </a:lnTo>
                  <a:cubicBezTo>
                    <a:pt x="64" y="497"/>
                    <a:pt x="61" y="500"/>
                    <a:pt x="60" y="503"/>
                  </a:cubicBezTo>
                  <a:lnTo>
                    <a:pt x="60" y="503"/>
                  </a:lnTo>
                  <a:cubicBezTo>
                    <a:pt x="51" y="517"/>
                    <a:pt x="42" y="531"/>
                    <a:pt x="33" y="546"/>
                  </a:cubicBezTo>
                  <a:lnTo>
                    <a:pt x="33" y="546"/>
                  </a:lnTo>
                  <a:cubicBezTo>
                    <a:pt x="23" y="561"/>
                    <a:pt x="14" y="577"/>
                    <a:pt x="4" y="593"/>
                  </a:cubicBezTo>
                  <a:lnTo>
                    <a:pt x="4" y="593"/>
                  </a:lnTo>
                  <a:cubicBezTo>
                    <a:pt x="0" y="602"/>
                    <a:pt x="3" y="614"/>
                    <a:pt x="11" y="618"/>
                  </a:cubicBezTo>
                  <a:lnTo>
                    <a:pt x="11" y="618"/>
                  </a:lnTo>
                  <a:cubicBezTo>
                    <a:pt x="20" y="624"/>
                    <a:pt x="32" y="621"/>
                    <a:pt x="37" y="612"/>
                  </a:cubicBezTo>
                  <a:lnTo>
                    <a:pt x="37" y="612"/>
                  </a:lnTo>
                  <a:cubicBezTo>
                    <a:pt x="45" y="597"/>
                    <a:pt x="54" y="582"/>
                    <a:pt x="63" y="567"/>
                  </a:cubicBezTo>
                  <a:lnTo>
                    <a:pt x="63" y="567"/>
                  </a:lnTo>
                  <a:cubicBezTo>
                    <a:pt x="72" y="553"/>
                    <a:pt x="81" y="539"/>
                    <a:pt x="90" y="525"/>
                  </a:cubicBezTo>
                  <a:lnTo>
                    <a:pt x="90" y="525"/>
                  </a:lnTo>
                  <a:cubicBezTo>
                    <a:pt x="95" y="516"/>
                    <a:pt x="102" y="507"/>
                    <a:pt x="108" y="500"/>
                  </a:cubicBezTo>
                  <a:lnTo>
                    <a:pt x="108" y="500"/>
                  </a:lnTo>
                  <a:cubicBezTo>
                    <a:pt x="115" y="489"/>
                    <a:pt x="123" y="477"/>
                    <a:pt x="131" y="467"/>
                  </a:cubicBezTo>
                  <a:lnTo>
                    <a:pt x="131" y="467"/>
                  </a:lnTo>
                  <a:cubicBezTo>
                    <a:pt x="142" y="453"/>
                    <a:pt x="152" y="439"/>
                    <a:pt x="163" y="426"/>
                  </a:cubicBezTo>
                  <a:lnTo>
                    <a:pt x="163" y="426"/>
                  </a:lnTo>
                  <a:cubicBezTo>
                    <a:pt x="177" y="408"/>
                    <a:pt x="192" y="390"/>
                    <a:pt x="206" y="373"/>
                  </a:cubicBezTo>
                  <a:lnTo>
                    <a:pt x="206" y="373"/>
                  </a:lnTo>
                  <a:cubicBezTo>
                    <a:pt x="230" y="343"/>
                    <a:pt x="254" y="313"/>
                    <a:pt x="280" y="284"/>
                  </a:cubicBezTo>
                  <a:lnTo>
                    <a:pt x="280" y="284"/>
                  </a:lnTo>
                  <a:cubicBezTo>
                    <a:pt x="307" y="256"/>
                    <a:pt x="336" y="230"/>
                    <a:pt x="363" y="202"/>
                  </a:cubicBezTo>
                  <a:lnTo>
                    <a:pt x="363" y="202"/>
                  </a:lnTo>
                  <a:cubicBezTo>
                    <a:pt x="376" y="188"/>
                    <a:pt x="389" y="174"/>
                    <a:pt x="402" y="160"/>
                  </a:cubicBezTo>
                  <a:lnTo>
                    <a:pt x="402" y="160"/>
                  </a:lnTo>
                  <a:cubicBezTo>
                    <a:pt x="414" y="145"/>
                    <a:pt x="426" y="131"/>
                    <a:pt x="439" y="117"/>
                  </a:cubicBezTo>
                  <a:lnTo>
                    <a:pt x="439" y="117"/>
                  </a:lnTo>
                  <a:cubicBezTo>
                    <a:pt x="456" y="100"/>
                    <a:pt x="474" y="84"/>
                    <a:pt x="493" y="68"/>
                  </a:cubicBezTo>
                  <a:lnTo>
                    <a:pt x="493" y="68"/>
                  </a:lnTo>
                  <a:cubicBezTo>
                    <a:pt x="502" y="61"/>
                    <a:pt x="510" y="53"/>
                    <a:pt x="518" y="46"/>
                  </a:cubicBezTo>
                  <a:lnTo>
                    <a:pt x="518" y="46"/>
                  </a:lnTo>
                  <a:cubicBezTo>
                    <a:pt x="524" y="42"/>
                    <a:pt x="530" y="36"/>
                    <a:pt x="535" y="31"/>
                  </a:cubicBezTo>
                  <a:lnTo>
                    <a:pt x="535" y="31"/>
                  </a:lnTo>
                  <a:cubicBezTo>
                    <a:pt x="538" y="27"/>
                    <a:pt x="540" y="24"/>
                    <a:pt x="540" y="19"/>
                  </a:cubicBezTo>
                  <a:lnTo>
                    <a:pt x="540" y="19"/>
                  </a:lnTo>
                  <a:cubicBezTo>
                    <a:pt x="540" y="13"/>
                    <a:pt x="539" y="9"/>
                    <a:pt x="535" y="5"/>
                  </a:cubicBezTo>
                  <a:lnTo>
                    <a:pt x="535" y="5"/>
                  </a:lnTo>
                  <a:cubicBezTo>
                    <a:pt x="532" y="2"/>
                    <a:pt x="527" y="0"/>
                    <a:pt x="522" y="0"/>
                  </a:cubicBezTo>
                  <a:lnTo>
                    <a:pt x="522" y="0"/>
                  </a:lnTo>
                  <a:cubicBezTo>
                    <a:pt x="518" y="0"/>
                    <a:pt x="512" y="2"/>
                    <a:pt x="509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E6D50D4-A3FE-4413-8A45-61218FF76351}"/>
              </a:ext>
            </a:extLst>
          </p:cNvPr>
          <p:cNvGrpSpPr/>
          <p:nvPr/>
        </p:nvGrpSpPr>
        <p:grpSpPr>
          <a:xfrm rot="10800000">
            <a:off x="8595127" y="2308293"/>
            <a:ext cx="842433" cy="766233"/>
            <a:chOff x="3060700" y="584200"/>
            <a:chExt cx="631825" cy="5746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797A3615-8D5B-4BD2-8733-9E357B124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925" y="709613"/>
              <a:ext cx="290513" cy="311150"/>
            </a:xfrm>
            <a:custGeom>
              <a:avLst/>
              <a:gdLst>
                <a:gd name="T0" fmla="*/ 215 w 808"/>
                <a:gd name="T1" fmla="*/ 465 h 865"/>
                <a:gd name="T2" fmla="*/ 404 w 808"/>
                <a:gd name="T3" fmla="*/ 524 h 865"/>
                <a:gd name="T4" fmla="*/ 404 w 808"/>
                <a:gd name="T5" fmla="*/ 527 h 865"/>
                <a:gd name="T6" fmla="*/ 439 w 808"/>
                <a:gd name="T7" fmla="*/ 717 h 865"/>
                <a:gd name="T8" fmla="*/ 545 w 808"/>
                <a:gd name="T9" fmla="*/ 306 h 865"/>
                <a:gd name="T10" fmla="*/ 541 w 808"/>
                <a:gd name="T11" fmla="*/ 306 h 865"/>
                <a:gd name="T12" fmla="*/ 317 w 808"/>
                <a:gd name="T13" fmla="*/ 436 h 865"/>
                <a:gd name="T14" fmla="*/ 374 w 808"/>
                <a:gd name="T15" fmla="*/ 415 h 865"/>
                <a:gd name="T16" fmla="*/ 354 w 808"/>
                <a:gd name="T17" fmla="*/ 279 h 865"/>
                <a:gd name="T18" fmla="*/ 332 w 808"/>
                <a:gd name="T19" fmla="*/ 158 h 865"/>
                <a:gd name="T20" fmla="*/ 512 w 808"/>
                <a:gd name="T21" fmla="*/ 353 h 865"/>
                <a:gd name="T22" fmla="*/ 586 w 808"/>
                <a:gd name="T23" fmla="*/ 353 h 865"/>
                <a:gd name="T24" fmla="*/ 686 w 808"/>
                <a:gd name="T25" fmla="*/ 339 h 865"/>
                <a:gd name="T26" fmla="*/ 597 w 808"/>
                <a:gd name="T27" fmla="*/ 407 h 865"/>
                <a:gd name="T28" fmla="*/ 657 w 808"/>
                <a:gd name="T29" fmla="*/ 515 h 865"/>
                <a:gd name="T30" fmla="*/ 743 w 808"/>
                <a:gd name="T31" fmla="*/ 638 h 865"/>
                <a:gd name="T32" fmla="*/ 556 w 808"/>
                <a:gd name="T33" fmla="*/ 525 h 865"/>
                <a:gd name="T34" fmla="*/ 479 w 808"/>
                <a:gd name="T35" fmla="*/ 507 h 865"/>
                <a:gd name="T36" fmla="*/ 461 w 808"/>
                <a:gd name="T37" fmla="*/ 543 h 865"/>
                <a:gd name="T38" fmla="*/ 439 w 808"/>
                <a:gd name="T39" fmla="*/ 717 h 865"/>
                <a:gd name="T40" fmla="*/ 438 w 808"/>
                <a:gd name="T41" fmla="*/ 720 h 865"/>
                <a:gd name="T42" fmla="*/ 437 w 808"/>
                <a:gd name="T43" fmla="*/ 731 h 865"/>
                <a:gd name="T44" fmla="*/ 414 w 808"/>
                <a:gd name="T45" fmla="*/ 601 h 865"/>
                <a:gd name="T46" fmla="*/ 404 w 808"/>
                <a:gd name="T47" fmla="*/ 528 h 865"/>
                <a:gd name="T48" fmla="*/ 362 w 808"/>
                <a:gd name="T49" fmla="*/ 450 h 865"/>
                <a:gd name="T50" fmla="*/ 324 w 808"/>
                <a:gd name="T51" fmla="*/ 456 h 865"/>
                <a:gd name="T52" fmla="*/ 137 w 808"/>
                <a:gd name="T53" fmla="*/ 509 h 865"/>
                <a:gd name="T54" fmla="*/ 214 w 808"/>
                <a:gd name="T55" fmla="*/ 466 h 865"/>
                <a:gd name="T56" fmla="*/ 216 w 808"/>
                <a:gd name="T57" fmla="*/ 465 h 865"/>
                <a:gd name="T58" fmla="*/ 320 w 808"/>
                <a:gd name="T59" fmla="*/ 50 h 865"/>
                <a:gd name="T60" fmla="*/ 275 w 808"/>
                <a:gd name="T61" fmla="*/ 1 h 865"/>
                <a:gd name="T62" fmla="*/ 291 w 808"/>
                <a:gd name="T63" fmla="*/ 245 h 865"/>
                <a:gd name="T64" fmla="*/ 315 w 808"/>
                <a:gd name="T65" fmla="*/ 363 h 865"/>
                <a:gd name="T66" fmla="*/ 118 w 808"/>
                <a:gd name="T67" fmla="*/ 454 h 865"/>
                <a:gd name="T68" fmla="*/ 42 w 808"/>
                <a:gd name="T69" fmla="*/ 506 h 865"/>
                <a:gd name="T70" fmla="*/ 12 w 808"/>
                <a:gd name="T71" fmla="*/ 576 h 865"/>
                <a:gd name="T72" fmla="*/ 46 w 808"/>
                <a:gd name="T73" fmla="*/ 587 h 865"/>
                <a:gd name="T74" fmla="*/ 168 w 808"/>
                <a:gd name="T75" fmla="*/ 558 h 865"/>
                <a:gd name="T76" fmla="*/ 345 w 808"/>
                <a:gd name="T77" fmla="*/ 508 h 865"/>
                <a:gd name="T78" fmla="*/ 353 w 808"/>
                <a:gd name="T79" fmla="*/ 562 h 865"/>
                <a:gd name="T80" fmla="*/ 370 w 808"/>
                <a:gd name="T81" fmla="*/ 681 h 865"/>
                <a:gd name="T82" fmla="*/ 411 w 808"/>
                <a:gd name="T83" fmla="*/ 847 h 865"/>
                <a:gd name="T84" fmla="*/ 447 w 808"/>
                <a:gd name="T85" fmla="*/ 861 h 865"/>
                <a:gd name="T86" fmla="*/ 504 w 808"/>
                <a:gd name="T87" fmla="*/ 642 h 865"/>
                <a:gd name="T88" fmla="*/ 513 w 808"/>
                <a:gd name="T89" fmla="*/ 565 h 865"/>
                <a:gd name="T90" fmla="*/ 718 w 808"/>
                <a:gd name="T91" fmla="*/ 692 h 865"/>
                <a:gd name="T92" fmla="*/ 779 w 808"/>
                <a:gd name="T93" fmla="*/ 706 h 865"/>
                <a:gd name="T94" fmla="*/ 781 w 808"/>
                <a:gd name="T95" fmla="*/ 590 h 865"/>
                <a:gd name="T96" fmla="*/ 743 w 808"/>
                <a:gd name="T97" fmla="*/ 532 h 865"/>
                <a:gd name="T98" fmla="*/ 666 w 808"/>
                <a:gd name="T99" fmla="*/ 447 h 865"/>
                <a:gd name="T100" fmla="*/ 734 w 808"/>
                <a:gd name="T101" fmla="*/ 371 h 865"/>
                <a:gd name="T102" fmla="*/ 804 w 808"/>
                <a:gd name="T103" fmla="*/ 287 h 865"/>
                <a:gd name="T104" fmla="*/ 779 w 808"/>
                <a:gd name="T105" fmla="*/ 261 h 865"/>
                <a:gd name="T106" fmla="*/ 645 w 808"/>
                <a:gd name="T107" fmla="*/ 280 h 865"/>
                <a:gd name="T108" fmla="*/ 542 w 808"/>
                <a:gd name="T109" fmla="*/ 306 h 865"/>
                <a:gd name="T110" fmla="*/ 432 w 808"/>
                <a:gd name="T111" fmla="*/ 192 h 865"/>
                <a:gd name="T112" fmla="*/ 319 w 808"/>
                <a:gd name="T113" fmla="*/ 48 h 865"/>
                <a:gd name="T114" fmla="*/ 309 w 808"/>
                <a:gd name="T115" fmla="*/ 20 h 865"/>
                <a:gd name="T116" fmla="*/ 283 w 808"/>
                <a:gd name="T117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8" h="865">
                  <a:moveTo>
                    <a:pt x="215" y="465"/>
                  </a:moveTo>
                  <a:lnTo>
                    <a:pt x="215" y="465"/>
                  </a:lnTo>
                  <a:cubicBezTo>
                    <a:pt x="214" y="465"/>
                    <a:pt x="214" y="465"/>
                    <a:pt x="214" y="466"/>
                  </a:cubicBezTo>
                  <a:lnTo>
                    <a:pt x="214" y="466"/>
                  </a:lnTo>
                  <a:cubicBezTo>
                    <a:pt x="214" y="465"/>
                    <a:pt x="215" y="465"/>
                    <a:pt x="215" y="465"/>
                  </a:cubicBezTo>
                  <a:close/>
                  <a:moveTo>
                    <a:pt x="404" y="524"/>
                  </a:moveTo>
                  <a:lnTo>
                    <a:pt x="404" y="524"/>
                  </a:lnTo>
                  <a:cubicBezTo>
                    <a:pt x="404" y="523"/>
                    <a:pt x="403" y="521"/>
                    <a:pt x="403" y="520"/>
                  </a:cubicBezTo>
                  <a:lnTo>
                    <a:pt x="403" y="520"/>
                  </a:lnTo>
                  <a:cubicBezTo>
                    <a:pt x="403" y="521"/>
                    <a:pt x="404" y="523"/>
                    <a:pt x="404" y="524"/>
                  </a:cubicBezTo>
                  <a:close/>
                  <a:moveTo>
                    <a:pt x="404" y="527"/>
                  </a:moveTo>
                  <a:lnTo>
                    <a:pt x="404" y="527"/>
                  </a:lnTo>
                  <a:cubicBezTo>
                    <a:pt x="404" y="527"/>
                    <a:pt x="404" y="525"/>
                    <a:pt x="404" y="524"/>
                  </a:cubicBezTo>
                  <a:lnTo>
                    <a:pt x="404" y="524"/>
                  </a:lnTo>
                  <a:cubicBezTo>
                    <a:pt x="404" y="525"/>
                    <a:pt x="404" y="527"/>
                    <a:pt x="404" y="527"/>
                  </a:cubicBezTo>
                  <a:close/>
                  <a:moveTo>
                    <a:pt x="438" y="720"/>
                  </a:moveTo>
                  <a:lnTo>
                    <a:pt x="438" y="720"/>
                  </a:lnTo>
                  <a:lnTo>
                    <a:pt x="438" y="720"/>
                  </a:lnTo>
                  <a:lnTo>
                    <a:pt x="438" y="720"/>
                  </a:lnTo>
                  <a:cubicBezTo>
                    <a:pt x="438" y="719"/>
                    <a:pt x="439" y="718"/>
                    <a:pt x="439" y="717"/>
                  </a:cubicBezTo>
                  <a:lnTo>
                    <a:pt x="439" y="717"/>
                  </a:lnTo>
                  <a:cubicBezTo>
                    <a:pt x="439" y="718"/>
                    <a:pt x="438" y="719"/>
                    <a:pt x="438" y="720"/>
                  </a:cubicBezTo>
                  <a:close/>
                  <a:moveTo>
                    <a:pt x="547" y="306"/>
                  </a:moveTo>
                  <a:lnTo>
                    <a:pt x="547" y="306"/>
                  </a:lnTo>
                  <a:cubicBezTo>
                    <a:pt x="546" y="306"/>
                    <a:pt x="546" y="306"/>
                    <a:pt x="545" y="306"/>
                  </a:cubicBezTo>
                  <a:lnTo>
                    <a:pt x="545" y="306"/>
                  </a:lnTo>
                  <a:cubicBezTo>
                    <a:pt x="546" y="306"/>
                    <a:pt x="546" y="306"/>
                    <a:pt x="547" y="306"/>
                  </a:cubicBezTo>
                  <a:close/>
                  <a:moveTo>
                    <a:pt x="535" y="306"/>
                  </a:moveTo>
                  <a:lnTo>
                    <a:pt x="535" y="306"/>
                  </a:lnTo>
                  <a:cubicBezTo>
                    <a:pt x="537" y="306"/>
                    <a:pt x="539" y="306"/>
                    <a:pt x="541" y="306"/>
                  </a:cubicBezTo>
                  <a:lnTo>
                    <a:pt x="541" y="306"/>
                  </a:lnTo>
                  <a:cubicBezTo>
                    <a:pt x="539" y="306"/>
                    <a:pt x="537" y="306"/>
                    <a:pt x="535" y="306"/>
                  </a:cubicBezTo>
                  <a:close/>
                  <a:moveTo>
                    <a:pt x="283" y="444"/>
                  </a:moveTo>
                  <a:lnTo>
                    <a:pt x="283" y="444"/>
                  </a:lnTo>
                  <a:cubicBezTo>
                    <a:pt x="294" y="441"/>
                    <a:pt x="305" y="439"/>
                    <a:pt x="317" y="436"/>
                  </a:cubicBezTo>
                  <a:lnTo>
                    <a:pt x="317" y="436"/>
                  </a:lnTo>
                  <a:cubicBezTo>
                    <a:pt x="326" y="434"/>
                    <a:pt x="335" y="433"/>
                    <a:pt x="344" y="431"/>
                  </a:cubicBezTo>
                  <a:lnTo>
                    <a:pt x="344" y="431"/>
                  </a:lnTo>
                  <a:cubicBezTo>
                    <a:pt x="356" y="429"/>
                    <a:pt x="368" y="426"/>
                    <a:pt x="374" y="415"/>
                  </a:cubicBezTo>
                  <a:lnTo>
                    <a:pt x="374" y="415"/>
                  </a:lnTo>
                  <a:cubicBezTo>
                    <a:pt x="377" y="410"/>
                    <a:pt x="380" y="403"/>
                    <a:pt x="380" y="398"/>
                  </a:cubicBezTo>
                  <a:lnTo>
                    <a:pt x="380" y="398"/>
                  </a:lnTo>
                  <a:cubicBezTo>
                    <a:pt x="380" y="393"/>
                    <a:pt x="378" y="387"/>
                    <a:pt x="377" y="383"/>
                  </a:cubicBezTo>
                  <a:lnTo>
                    <a:pt x="377" y="383"/>
                  </a:lnTo>
                  <a:cubicBezTo>
                    <a:pt x="368" y="349"/>
                    <a:pt x="361" y="314"/>
                    <a:pt x="354" y="279"/>
                  </a:cubicBezTo>
                  <a:lnTo>
                    <a:pt x="354" y="279"/>
                  </a:lnTo>
                  <a:cubicBezTo>
                    <a:pt x="346" y="239"/>
                    <a:pt x="339" y="198"/>
                    <a:pt x="332" y="158"/>
                  </a:cubicBezTo>
                  <a:lnTo>
                    <a:pt x="332" y="158"/>
                  </a:lnTo>
                  <a:lnTo>
                    <a:pt x="332" y="158"/>
                  </a:lnTo>
                  <a:lnTo>
                    <a:pt x="332" y="158"/>
                  </a:lnTo>
                  <a:cubicBezTo>
                    <a:pt x="357" y="188"/>
                    <a:pt x="381" y="218"/>
                    <a:pt x="405" y="248"/>
                  </a:cubicBezTo>
                  <a:lnTo>
                    <a:pt x="405" y="248"/>
                  </a:lnTo>
                  <a:cubicBezTo>
                    <a:pt x="431" y="278"/>
                    <a:pt x="455" y="308"/>
                    <a:pt x="485" y="333"/>
                  </a:cubicBezTo>
                  <a:lnTo>
                    <a:pt x="485" y="333"/>
                  </a:lnTo>
                  <a:cubicBezTo>
                    <a:pt x="494" y="341"/>
                    <a:pt x="502" y="348"/>
                    <a:pt x="512" y="353"/>
                  </a:cubicBezTo>
                  <a:lnTo>
                    <a:pt x="512" y="353"/>
                  </a:lnTo>
                  <a:cubicBezTo>
                    <a:pt x="522" y="360"/>
                    <a:pt x="535" y="363"/>
                    <a:pt x="547" y="362"/>
                  </a:cubicBezTo>
                  <a:lnTo>
                    <a:pt x="547" y="362"/>
                  </a:lnTo>
                  <a:cubicBezTo>
                    <a:pt x="560" y="360"/>
                    <a:pt x="574" y="356"/>
                    <a:pt x="586" y="353"/>
                  </a:cubicBezTo>
                  <a:lnTo>
                    <a:pt x="586" y="353"/>
                  </a:lnTo>
                  <a:cubicBezTo>
                    <a:pt x="605" y="349"/>
                    <a:pt x="622" y="343"/>
                    <a:pt x="640" y="339"/>
                  </a:cubicBezTo>
                  <a:lnTo>
                    <a:pt x="640" y="339"/>
                  </a:lnTo>
                  <a:cubicBezTo>
                    <a:pt x="661" y="333"/>
                    <a:pt x="683" y="328"/>
                    <a:pt x="705" y="323"/>
                  </a:cubicBezTo>
                  <a:lnTo>
                    <a:pt x="705" y="323"/>
                  </a:lnTo>
                  <a:cubicBezTo>
                    <a:pt x="698" y="329"/>
                    <a:pt x="692" y="334"/>
                    <a:pt x="686" y="339"/>
                  </a:cubicBezTo>
                  <a:lnTo>
                    <a:pt x="686" y="339"/>
                  </a:lnTo>
                  <a:cubicBezTo>
                    <a:pt x="670" y="350"/>
                    <a:pt x="655" y="362"/>
                    <a:pt x="639" y="373"/>
                  </a:cubicBezTo>
                  <a:lnTo>
                    <a:pt x="639" y="373"/>
                  </a:lnTo>
                  <a:cubicBezTo>
                    <a:pt x="625" y="384"/>
                    <a:pt x="609" y="393"/>
                    <a:pt x="597" y="407"/>
                  </a:cubicBezTo>
                  <a:lnTo>
                    <a:pt x="597" y="407"/>
                  </a:lnTo>
                  <a:cubicBezTo>
                    <a:pt x="589" y="418"/>
                    <a:pt x="587" y="433"/>
                    <a:pt x="592" y="446"/>
                  </a:cubicBezTo>
                  <a:lnTo>
                    <a:pt x="592" y="446"/>
                  </a:lnTo>
                  <a:cubicBezTo>
                    <a:pt x="595" y="457"/>
                    <a:pt x="605" y="465"/>
                    <a:pt x="613" y="474"/>
                  </a:cubicBezTo>
                  <a:lnTo>
                    <a:pt x="613" y="474"/>
                  </a:lnTo>
                  <a:cubicBezTo>
                    <a:pt x="628" y="487"/>
                    <a:pt x="643" y="501"/>
                    <a:pt x="657" y="515"/>
                  </a:cubicBezTo>
                  <a:lnTo>
                    <a:pt x="657" y="515"/>
                  </a:lnTo>
                  <a:cubicBezTo>
                    <a:pt x="671" y="531"/>
                    <a:pt x="684" y="546"/>
                    <a:pt x="697" y="562"/>
                  </a:cubicBezTo>
                  <a:lnTo>
                    <a:pt x="697" y="562"/>
                  </a:lnTo>
                  <a:cubicBezTo>
                    <a:pt x="714" y="586"/>
                    <a:pt x="731" y="610"/>
                    <a:pt x="743" y="638"/>
                  </a:cubicBezTo>
                  <a:lnTo>
                    <a:pt x="743" y="638"/>
                  </a:lnTo>
                  <a:cubicBezTo>
                    <a:pt x="744" y="639"/>
                    <a:pt x="744" y="641"/>
                    <a:pt x="745" y="643"/>
                  </a:cubicBezTo>
                  <a:lnTo>
                    <a:pt x="745" y="643"/>
                  </a:lnTo>
                  <a:cubicBezTo>
                    <a:pt x="714" y="628"/>
                    <a:pt x="685" y="608"/>
                    <a:pt x="656" y="590"/>
                  </a:cubicBezTo>
                  <a:lnTo>
                    <a:pt x="656" y="590"/>
                  </a:lnTo>
                  <a:cubicBezTo>
                    <a:pt x="623" y="568"/>
                    <a:pt x="590" y="546"/>
                    <a:pt x="556" y="525"/>
                  </a:cubicBezTo>
                  <a:lnTo>
                    <a:pt x="556" y="525"/>
                  </a:lnTo>
                  <a:cubicBezTo>
                    <a:pt x="538" y="514"/>
                    <a:pt x="518" y="501"/>
                    <a:pt x="496" y="501"/>
                  </a:cubicBezTo>
                  <a:lnTo>
                    <a:pt x="496" y="501"/>
                  </a:lnTo>
                  <a:cubicBezTo>
                    <a:pt x="490" y="501"/>
                    <a:pt x="485" y="504"/>
                    <a:pt x="479" y="507"/>
                  </a:cubicBezTo>
                  <a:lnTo>
                    <a:pt x="479" y="507"/>
                  </a:lnTo>
                  <a:cubicBezTo>
                    <a:pt x="476" y="508"/>
                    <a:pt x="469" y="515"/>
                    <a:pt x="468" y="518"/>
                  </a:cubicBezTo>
                  <a:lnTo>
                    <a:pt x="468" y="518"/>
                  </a:lnTo>
                  <a:cubicBezTo>
                    <a:pt x="465" y="523"/>
                    <a:pt x="464" y="527"/>
                    <a:pt x="463" y="531"/>
                  </a:cubicBezTo>
                  <a:lnTo>
                    <a:pt x="463" y="531"/>
                  </a:lnTo>
                  <a:cubicBezTo>
                    <a:pt x="462" y="535"/>
                    <a:pt x="461" y="539"/>
                    <a:pt x="461" y="543"/>
                  </a:cubicBezTo>
                  <a:lnTo>
                    <a:pt x="461" y="543"/>
                  </a:lnTo>
                  <a:cubicBezTo>
                    <a:pt x="457" y="564"/>
                    <a:pt x="455" y="584"/>
                    <a:pt x="453" y="604"/>
                  </a:cubicBezTo>
                  <a:lnTo>
                    <a:pt x="453" y="604"/>
                  </a:lnTo>
                  <a:cubicBezTo>
                    <a:pt x="448" y="642"/>
                    <a:pt x="444" y="679"/>
                    <a:pt x="439" y="717"/>
                  </a:cubicBezTo>
                  <a:lnTo>
                    <a:pt x="439" y="717"/>
                  </a:lnTo>
                  <a:cubicBezTo>
                    <a:pt x="439" y="716"/>
                    <a:pt x="439" y="715"/>
                    <a:pt x="440" y="714"/>
                  </a:cubicBezTo>
                  <a:lnTo>
                    <a:pt x="440" y="714"/>
                  </a:lnTo>
                  <a:cubicBezTo>
                    <a:pt x="439" y="716"/>
                    <a:pt x="439" y="717"/>
                    <a:pt x="438" y="720"/>
                  </a:cubicBezTo>
                  <a:lnTo>
                    <a:pt x="438" y="720"/>
                  </a:lnTo>
                  <a:lnTo>
                    <a:pt x="438" y="720"/>
                  </a:lnTo>
                  <a:lnTo>
                    <a:pt x="438" y="720"/>
                  </a:lnTo>
                  <a:lnTo>
                    <a:pt x="438" y="720"/>
                  </a:lnTo>
                  <a:lnTo>
                    <a:pt x="438" y="720"/>
                  </a:lnTo>
                  <a:cubicBezTo>
                    <a:pt x="438" y="724"/>
                    <a:pt x="437" y="727"/>
                    <a:pt x="437" y="731"/>
                  </a:cubicBezTo>
                  <a:lnTo>
                    <a:pt x="437" y="731"/>
                  </a:lnTo>
                  <a:cubicBezTo>
                    <a:pt x="435" y="723"/>
                    <a:pt x="434" y="715"/>
                    <a:pt x="432" y="707"/>
                  </a:cubicBezTo>
                  <a:lnTo>
                    <a:pt x="432" y="707"/>
                  </a:lnTo>
                  <a:cubicBezTo>
                    <a:pt x="424" y="669"/>
                    <a:pt x="418" y="631"/>
                    <a:pt x="413" y="594"/>
                  </a:cubicBezTo>
                  <a:lnTo>
                    <a:pt x="413" y="594"/>
                  </a:lnTo>
                  <a:cubicBezTo>
                    <a:pt x="413" y="596"/>
                    <a:pt x="414" y="598"/>
                    <a:pt x="414" y="601"/>
                  </a:cubicBezTo>
                  <a:lnTo>
                    <a:pt x="414" y="601"/>
                  </a:lnTo>
                  <a:cubicBezTo>
                    <a:pt x="411" y="576"/>
                    <a:pt x="407" y="552"/>
                    <a:pt x="404" y="527"/>
                  </a:cubicBezTo>
                  <a:lnTo>
                    <a:pt x="404" y="527"/>
                  </a:lnTo>
                  <a:cubicBezTo>
                    <a:pt x="404" y="528"/>
                    <a:pt x="404" y="528"/>
                    <a:pt x="404" y="528"/>
                  </a:cubicBezTo>
                  <a:lnTo>
                    <a:pt x="404" y="528"/>
                  </a:lnTo>
                  <a:cubicBezTo>
                    <a:pt x="403" y="519"/>
                    <a:pt x="401" y="511"/>
                    <a:pt x="400" y="502"/>
                  </a:cubicBezTo>
                  <a:lnTo>
                    <a:pt x="400" y="502"/>
                  </a:lnTo>
                  <a:cubicBezTo>
                    <a:pt x="398" y="488"/>
                    <a:pt x="395" y="471"/>
                    <a:pt x="385" y="460"/>
                  </a:cubicBezTo>
                  <a:lnTo>
                    <a:pt x="385" y="460"/>
                  </a:lnTo>
                  <a:cubicBezTo>
                    <a:pt x="378" y="454"/>
                    <a:pt x="371" y="451"/>
                    <a:pt x="362" y="450"/>
                  </a:cubicBezTo>
                  <a:lnTo>
                    <a:pt x="362" y="450"/>
                  </a:lnTo>
                  <a:cubicBezTo>
                    <a:pt x="356" y="449"/>
                    <a:pt x="350" y="450"/>
                    <a:pt x="344" y="451"/>
                  </a:cubicBezTo>
                  <a:lnTo>
                    <a:pt x="344" y="451"/>
                  </a:lnTo>
                  <a:cubicBezTo>
                    <a:pt x="337" y="453"/>
                    <a:pt x="331" y="454"/>
                    <a:pt x="324" y="456"/>
                  </a:cubicBezTo>
                  <a:lnTo>
                    <a:pt x="324" y="456"/>
                  </a:lnTo>
                  <a:cubicBezTo>
                    <a:pt x="296" y="463"/>
                    <a:pt x="269" y="471"/>
                    <a:pt x="241" y="479"/>
                  </a:cubicBezTo>
                  <a:lnTo>
                    <a:pt x="241" y="479"/>
                  </a:lnTo>
                  <a:cubicBezTo>
                    <a:pt x="213" y="487"/>
                    <a:pt x="185" y="495"/>
                    <a:pt x="157" y="503"/>
                  </a:cubicBezTo>
                  <a:lnTo>
                    <a:pt x="157" y="503"/>
                  </a:lnTo>
                  <a:cubicBezTo>
                    <a:pt x="151" y="505"/>
                    <a:pt x="143" y="507"/>
                    <a:pt x="137" y="509"/>
                  </a:cubicBezTo>
                  <a:lnTo>
                    <a:pt x="137" y="509"/>
                  </a:lnTo>
                  <a:cubicBezTo>
                    <a:pt x="139" y="507"/>
                    <a:pt x="142" y="505"/>
                    <a:pt x="145" y="504"/>
                  </a:cubicBezTo>
                  <a:lnTo>
                    <a:pt x="145" y="504"/>
                  </a:lnTo>
                  <a:cubicBezTo>
                    <a:pt x="167" y="489"/>
                    <a:pt x="190" y="477"/>
                    <a:pt x="214" y="466"/>
                  </a:cubicBezTo>
                  <a:lnTo>
                    <a:pt x="214" y="466"/>
                  </a:lnTo>
                  <a:cubicBezTo>
                    <a:pt x="212" y="467"/>
                    <a:pt x="211" y="467"/>
                    <a:pt x="209" y="468"/>
                  </a:cubicBezTo>
                  <a:lnTo>
                    <a:pt x="209" y="468"/>
                  </a:lnTo>
                  <a:cubicBezTo>
                    <a:pt x="211" y="467"/>
                    <a:pt x="213" y="466"/>
                    <a:pt x="215" y="465"/>
                  </a:cubicBezTo>
                  <a:lnTo>
                    <a:pt x="215" y="465"/>
                  </a:lnTo>
                  <a:cubicBezTo>
                    <a:pt x="216" y="465"/>
                    <a:pt x="216" y="465"/>
                    <a:pt x="216" y="465"/>
                  </a:cubicBezTo>
                  <a:lnTo>
                    <a:pt x="216" y="465"/>
                  </a:lnTo>
                  <a:cubicBezTo>
                    <a:pt x="216" y="465"/>
                    <a:pt x="216" y="465"/>
                    <a:pt x="215" y="465"/>
                  </a:cubicBezTo>
                  <a:lnTo>
                    <a:pt x="215" y="465"/>
                  </a:lnTo>
                  <a:cubicBezTo>
                    <a:pt x="238" y="457"/>
                    <a:pt x="260" y="450"/>
                    <a:pt x="283" y="444"/>
                  </a:cubicBezTo>
                  <a:close/>
                  <a:moveTo>
                    <a:pt x="320" y="50"/>
                  </a:moveTo>
                  <a:lnTo>
                    <a:pt x="320" y="52"/>
                  </a:lnTo>
                  <a:lnTo>
                    <a:pt x="320" y="52"/>
                  </a:lnTo>
                  <a:cubicBezTo>
                    <a:pt x="320" y="51"/>
                    <a:pt x="320" y="51"/>
                    <a:pt x="320" y="50"/>
                  </a:cubicBezTo>
                  <a:close/>
                  <a:moveTo>
                    <a:pt x="275" y="1"/>
                  </a:moveTo>
                  <a:lnTo>
                    <a:pt x="275" y="1"/>
                  </a:lnTo>
                  <a:cubicBezTo>
                    <a:pt x="268" y="3"/>
                    <a:pt x="262" y="7"/>
                    <a:pt x="259" y="13"/>
                  </a:cubicBezTo>
                  <a:lnTo>
                    <a:pt x="259" y="13"/>
                  </a:lnTo>
                  <a:cubicBezTo>
                    <a:pt x="254" y="20"/>
                    <a:pt x="254" y="27"/>
                    <a:pt x="256" y="35"/>
                  </a:cubicBezTo>
                  <a:lnTo>
                    <a:pt x="256" y="35"/>
                  </a:lnTo>
                  <a:cubicBezTo>
                    <a:pt x="267" y="105"/>
                    <a:pt x="277" y="175"/>
                    <a:pt x="291" y="245"/>
                  </a:cubicBezTo>
                  <a:lnTo>
                    <a:pt x="291" y="245"/>
                  </a:lnTo>
                  <a:cubicBezTo>
                    <a:pt x="296" y="271"/>
                    <a:pt x="300" y="297"/>
                    <a:pt x="306" y="322"/>
                  </a:cubicBezTo>
                  <a:lnTo>
                    <a:pt x="306" y="322"/>
                  </a:lnTo>
                  <a:cubicBezTo>
                    <a:pt x="309" y="336"/>
                    <a:pt x="312" y="350"/>
                    <a:pt x="315" y="363"/>
                  </a:cubicBezTo>
                  <a:lnTo>
                    <a:pt x="315" y="363"/>
                  </a:lnTo>
                  <a:cubicBezTo>
                    <a:pt x="316" y="369"/>
                    <a:pt x="317" y="374"/>
                    <a:pt x="319" y="379"/>
                  </a:cubicBezTo>
                  <a:lnTo>
                    <a:pt x="319" y="379"/>
                  </a:lnTo>
                  <a:cubicBezTo>
                    <a:pt x="302" y="383"/>
                    <a:pt x="285" y="386"/>
                    <a:pt x="268" y="390"/>
                  </a:cubicBezTo>
                  <a:lnTo>
                    <a:pt x="268" y="390"/>
                  </a:lnTo>
                  <a:cubicBezTo>
                    <a:pt x="214" y="403"/>
                    <a:pt x="163" y="424"/>
                    <a:pt x="118" y="454"/>
                  </a:cubicBezTo>
                  <a:lnTo>
                    <a:pt x="118" y="454"/>
                  </a:lnTo>
                  <a:cubicBezTo>
                    <a:pt x="100" y="467"/>
                    <a:pt x="82" y="479"/>
                    <a:pt x="64" y="491"/>
                  </a:cubicBezTo>
                  <a:lnTo>
                    <a:pt x="64" y="491"/>
                  </a:lnTo>
                  <a:cubicBezTo>
                    <a:pt x="57" y="496"/>
                    <a:pt x="50" y="501"/>
                    <a:pt x="42" y="506"/>
                  </a:cubicBezTo>
                  <a:lnTo>
                    <a:pt x="42" y="506"/>
                  </a:lnTo>
                  <a:cubicBezTo>
                    <a:pt x="34" y="512"/>
                    <a:pt x="25" y="518"/>
                    <a:pt x="17" y="525"/>
                  </a:cubicBezTo>
                  <a:lnTo>
                    <a:pt x="17" y="525"/>
                  </a:lnTo>
                  <a:cubicBezTo>
                    <a:pt x="6" y="533"/>
                    <a:pt x="0" y="550"/>
                    <a:pt x="3" y="563"/>
                  </a:cubicBezTo>
                  <a:lnTo>
                    <a:pt x="3" y="563"/>
                  </a:lnTo>
                  <a:cubicBezTo>
                    <a:pt x="5" y="568"/>
                    <a:pt x="8" y="573"/>
                    <a:pt x="12" y="576"/>
                  </a:cubicBezTo>
                  <a:lnTo>
                    <a:pt x="12" y="576"/>
                  </a:lnTo>
                  <a:cubicBezTo>
                    <a:pt x="15" y="580"/>
                    <a:pt x="23" y="585"/>
                    <a:pt x="27" y="585"/>
                  </a:cubicBezTo>
                  <a:lnTo>
                    <a:pt x="27" y="585"/>
                  </a:lnTo>
                  <a:cubicBezTo>
                    <a:pt x="34" y="586"/>
                    <a:pt x="40" y="587"/>
                    <a:pt x="46" y="587"/>
                  </a:cubicBezTo>
                  <a:lnTo>
                    <a:pt x="46" y="587"/>
                  </a:lnTo>
                  <a:cubicBezTo>
                    <a:pt x="53" y="586"/>
                    <a:pt x="60" y="585"/>
                    <a:pt x="67" y="584"/>
                  </a:cubicBezTo>
                  <a:lnTo>
                    <a:pt x="67" y="584"/>
                  </a:lnTo>
                  <a:cubicBezTo>
                    <a:pt x="82" y="581"/>
                    <a:pt x="98" y="577"/>
                    <a:pt x="113" y="574"/>
                  </a:cubicBezTo>
                  <a:lnTo>
                    <a:pt x="113" y="574"/>
                  </a:lnTo>
                  <a:cubicBezTo>
                    <a:pt x="132" y="569"/>
                    <a:pt x="150" y="563"/>
                    <a:pt x="168" y="558"/>
                  </a:cubicBezTo>
                  <a:lnTo>
                    <a:pt x="168" y="558"/>
                  </a:lnTo>
                  <a:cubicBezTo>
                    <a:pt x="206" y="547"/>
                    <a:pt x="243" y="537"/>
                    <a:pt x="280" y="525"/>
                  </a:cubicBezTo>
                  <a:lnTo>
                    <a:pt x="280" y="525"/>
                  </a:lnTo>
                  <a:cubicBezTo>
                    <a:pt x="302" y="520"/>
                    <a:pt x="323" y="513"/>
                    <a:pt x="345" y="508"/>
                  </a:cubicBezTo>
                  <a:lnTo>
                    <a:pt x="345" y="508"/>
                  </a:lnTo>
                  <a:cubicBezTo>
                    <a:pt x="347" y="517"/>
                    <a:pt x="348" y="526"/>
                    <a:pt x="349" y="535"/>
                  </a:cubicBezTo>
                  <a:lnTo>
                    <a:pt x="349" y="535"/>
                  </a:lnTo>
                  <a:cubicBezTo>
                    <a:pt x="349" y="534"/>
                    <a:pt x="349" y="534"/>
                    <a:pt x="349" y="534"/>
                  </a:cubicBezTo>
                  <a:lnTo>
                    <a:pt x="349" y="534"/>
                  </a:lnTo>
                  <a:cubicBezTo>
                    <a:pt x="350" y="544"/>
                    <a:pt x="351" y="553"/>
                    <a:pt x="353" y="562"/>
                  </a:cubicBezTo>
                  <a:lnTo>
                    <a:pt x="353" y="562"/>
                  </a:lnTo>
                  <a:cubicBezTo>
                    <a:pt x="353" y="561"/>
                    <a:pt x="353" y="561"/>
                    <a:pt x="353" y="561"/>
                  </a:cubicBezTo>
                  <a:lnTo>
                    <a:pt x="353" y="561"/>
                  </a:lnTo>
                  <a:cubicBezTo>
                    <a:pt x="358" y="601"/>
                    <a:pt x="363" y="641"/>
                    <a:pt x="370" y="681"/>
                  </a:cubicBezTo>
                  <a:lnTo>
                    <a:pt x="370" y="681"/>
                  </a:lnTo>
                  <a:cubicBezTo>
                    <a:pt x="377" y="719"/>
                    <a:pt x="385" y="759"/>
                    <a:pt x="395" y="797"/>
                  </a:cubicBezTo>
                  <a:lnTo>
                    <a:pt x="395" y="797"/>
                  </a:lnTo>
                  <a:cubicBezTo>
                    <a:pt x="397" y="806"/>
                    <a:pt x="400" y="816"/>
                    <a:pt x="403" y="825"/>
                  </a:cubicBezTo>
                  <a:lnTo>
                    <a:pt x="403" y="825"/>
                  </a:lnTo>
                  <a:cubicBezTo>
                    <a:pt x="405" y="833"/>
                    <a:pt x="408" y="840"/>
                    <a:pt x="411" y="847"/>
                  </a:cubicBezTo>
                  <a:lnTo>
                    <a:pt x="411" y="847"/>
                  </a:lnTo>
                  <a:cubicBezTo>
                    <a:pt x="413" y="851"/>
                    <a:pt x="419" y="857"/>
                    <a:pt x="423" y="859"/>
                  </a:cubicBezTo>
                  <a:lnTo>
                    <a:pt x="423" y="859"/>
                  </a:lnTo>
                  <a:cubicBezTo>
                    <a:pt x="430" y="863"/>
                    <a:pt x="439" y="864"/>
                    <a:pt x="447" y="861"/>
                  </a:cubicBezTo>
                  <a:lnTo>
                    <a:pt x="447" y="861"/>
                  </a:lnTo>
                  <a:cubicBezTo>
                    <a:pt x="471" y="855"/>
                    <a:pt x="476" y="826"/>
                    <a:pt x="481" y="805"/>
                  </a:cubicBezTo>
                  <a:lnTo>
                    <a:pt x="481" y="805"/>
                  </a:lnTo>
                  <a:cubicBezTo>
                    <a:pt x="484" y="791"/>
                    <a:pt x="486" y="776"/>
                    <a:pt x="488" y="762"/>
                  </a:cubicBezTo>
                  <a:lnTo>
                    <a:pt x="488" y="762"/>
                  </a:lnTo>
                  <a:cubicBezTo>
                    <a:pt x="495" y="723"/>
                    <a:pt x="499" y="682"/>
                    <a:pt x="504" y="642"/>
                  </a:cubicBezTo>
                  <a:lnTo>
                    <a:pt x="504" y="642"/>
                  </a:lnTo>
                  <a:cubicBezTo>
                    <a:pt x="506" y="618"/>
                    <a:pt x="509" y="592"/>
                    <a:pt x="513" y="568"/>
                  </a:cubicBezTo>
                  <a:lnTo>
                    <a:pt x="513" y="568"/>
                  </a:lnTo>
                  <a:cubicBezTo>
                    <a:pt x="513" y="566"/>
                    <a:pt x="513" y="566"/>
                    <a:pt x="513" y="565"/>
                  </a:cubicBezTo>
                  <a:lnTo>
                    <a:pt x="513" y="565"/>
                  </a:lnTo>
                  <a:cubicBezTo>
                    <a:pt x="530" y="574"/>
                    <a:pt x="546" y="585"/>
                    <a:pt x="562" y="595"/>
                  </a:cubicBezTo>
                  <a:lnTo>
                    <a:pt x="562" y="595"/>
                  </a:lnTo>
                  <a:cubicBezTo>
                    <a:pt x="581" y="607"/>
                    <a:pt x="600" y="619"/>
                    <a:pt x="619" y="631"/>
                  </a:cubicBezTo>
                  <a:lnTo>
                    <a:pt x="619" y="631"/>
                  </a:lnTo>
                  <a:cubicBezTo>
                    <a:pt x="651" y="653"/>
                    <a:pt x="683" y="674"/>
                    <a:pt x="718" y="692"/>
                  </a:cubicBezTo>
                  <a:lnTo>
                    <a:pt x="718" y="692"/>
                  </a:lnTo>
                  <a:cubicBezTo>
                    <a:pt x="731" y="699"/>
                    <a:pt x="746" y="706"/>
                    <a:pt x="761" y="707"/>
                  </a:cubicBezTo>
                  <a:lnTo>
                    <a:pt x="761" y="707"/>
                  </a:lnTo>
                  <a:cubicBezTo>
                    <a:pt x="768" y="708"/>
                    <a:pt x="772" y="707"/>
                    <a:pt x="779" y="706"/>
                  </a:cubicBezTo>
                  <a:lnTo>
                    <a:pt x="779" y="706"/>
                  </a:lnTo>
                  <a:cubicBezTo>
                    <a:pt x="784" y="705"/>
                    <a:pt x="790" y="701"/>
                    <a:pt x="794" y="697"/>
                  </a:cubicBezTo>
                  <a:lnTo>
                    <a:pt x="794" y="697"/>
                  </a:lnTo>
                  <a:cubicBezTo>
                    <a:pt x="803" y="687"/>
                    <a:pt x="807" y="674"/>
                    <a:pt x="806" y="661"/>
                  </a:cubicBezTo>
                  <a:lnTo>
                    <a:pt x="806" y="661"/>
                  </a:lnTo>
                  <a:cubicBezTo>
                    <a:pt x="804" y="636"/>
                    <a:pt x="793" y="612"/>
                    <a:pt x="781" y="590"/>
                  </a:cubicBezTo>
                  <a:lnTo>
                    <a:pt x="781" y="590"/>
                  </a:lnTo>
                  <a:cubicBezTo>
                    <a:pt x="775" y="577"/>
                    <a:pt x="767" y="566"/>
                    <a:pt x="760" y="555"/>
                  </a:cubicBezTo>
                  <a:lnTo>
                    <a:pt x="760" y="555"/>
                  </a:lnTo>
                  <a:cubicBezTo>
                    <a:pt x="755" y="547"/>
                    <a:pt x="748" y="540"/>
                    <a:pt x="743" y="532"/>
                  </a:cubicBezTo>
                  <a:lnTo>
                    <a:pt x="743" y="532"/>
                  </a:lnTo>
                  <a:cubicBezTo>
                    <a:pt x="737" y="523"/>
                    <a:pt x="730" y="514"/>
                    <a:pt x="723" y="506"/>
                  </a:cubicBezTo>
                  <a:lnTo>
                    <a:pt x="723" y="506"/>
                  </a:lnTo>
                  <a:cubicBezTo>
                    <a:pt x="711" y="491"/>
                    <a:pt x="697" y="477"/>
                    <a:pt x="684" y="464"/>
                  </a:cubicBezTo>
                  <a:lnTo>
                    <a:pt x="684" y="464"/>
                  </a:lnTo>
                  <a:cubicBezTo>
                    <a:pt x="678" y="458"/>
                    <a:pt x="672" y="452"/>
                    <a:pt x="666" y="447"/>
                  </a:cubicBezTo>
                  <a:lnTo>
                    <a:pt x="666" y="447"/>
                  </a:lnTo>
                  <a:cubicBezTo>
                    <a:pt x="661" y="442"/>
                    <a:pt x="656" y="438"/>
                    <a:pt x="652" y="433"/>
                  </a:cubicBezTo>
                  <a:lnTo>
                    <a:pt x="652" y="433"/>
                  </a:lnTo>
                  <a:cubicBezTo>
                    <a:pt x="679" y="413"/>
                    <a:pt x="707" y="393"/>
                    <a:pt x="734" y="371"/>
                  </a:cubicBezTo>
                  <a:lnTo>
                    <a:pt x="734" y="371"/>
                  </a:lnTo>
                  <a:cubicBezTo>
                    <a:pt x="747" y="361"/>
                    <a:pt x="760" y="350"/>
                    <a:pt x="772" y="339"/>
                  </a:cubicBezTo>
                  <a:lnTo>
                    <a:pt x="772" y="339"/>
                  </a:lnTo>
                  <a:cubicBezTo>
                    <a:pt x="779" y="333"/>
                    <a:pt x="787" y="326"/>
                    <a:pt x="794" y="319"/>
                  </a:cubicBezTo>
                  <a:lnTo>
                    <a:pt x="794" y="319"/>
                  </a:lnTo>
                  <a:cubicBezTo>
                    <a:pt x="801" y="310"/>
                    <a:pt x="807" y="298"/>
                    <a:pt x="804" y="287"/>
                  </a:cubicBezTo>
                  <a:lnTo>
                    <a:pt x="804" y="287"/>
                  </a:lnTo>
                  <a:cubicBezTo>
                    <a:pt x="801" y="281"/>
                    <a:pt x="799" y="275"/>
                    <a:pt x="795" y="270"/>
                  </a:cubicBezTo>
                  <a:lnTo>
                    <a:pt x="795" y="270"/>
                  </a:lnTo>
                  <a:cubicBezTo>
                    <a:pt x="791" y="267"/>
                    <a:pt x="785" y="262"/>
                    <a:pt x="779" y="261"/>
                  </a:cubicBezTo>
                  <a:lnTo>
                    <a:pt x="779" y="261"/>
                  </a:lnTo>
                  <a:cubicBezTo>
                    <a:pt x="762" y="257"/>
                    <a:pt x="744" y="260"/>
                    <a:pt x="727" y="263"/>
                  </a:cubicBezTo>
                  <a:lnTo>
                    <a:pt x="727" y="263"/>
                  </a:lnTo>
                  <a:cubicBezTo>
                    <a:pt x="718" y="264"/>
                    <a:pt x="710" y="266"/>
                    <a:pt x="701" y="268"/>
                  </a:cubicBezTo>
                  <a:lnTo>
                    <a:pt x="701" y="268"/>
                  </a:lnTo>
                  <a:cubicBezTo>
                    <a:pt x="682" y="271"/>
                    <a:pt x="663" y="275"/>
                    <a:pt x="645" y="280"/>
                  </a:cubicBezTo>
                  <a:lnTo>
                    <a:pt x="645" y="280"/>
                  </a:lnTo>
                  <a:cubicBezTo>
                    <a:pt x="610" y="288"/>
                    <a:pt x="577" y="299"/>
                    <a:pt x="543" y="306"/>
                  </a:cubicBezTo>
                  <a:lnTo>
                    <a:pt x="543" y="306"/>
                  </a:lnTo>
                  <a:lnTo>
                    <a:pt x="542" y="306"/>
                  </a:lnTo>
                  <a:lnTo>
                    <a:pt x="542" y="306"/>
                  </a:lnTo>
                  <a:cubicBezTo>
                    <a:pt x="537" y="304"/>
                    <a:pt x="534" y="301"/>
                    <a:pt x="529" y="298"/>
                  </a:cubicBezTo>
                  <a:lnTo>
                    <a:pt x="529" y="298"/>
                  </a:lnTo>
                  <a:cubicBezTo>
                    <a:pt x="510" y="282"/>
                    <a:pt x="493" y="264"/>
                    <a:pt x="476" y="245"/>
                  </a:cubicBezTo>
                  <a:lnTo>
                    <a:pt x="476" y="245"/>
                  </a:lnTo>
                  <a:cubicBezTo>
                    <a:pt x="461" y="228"/>
                    <a:pt x="446" y="210"/>
                    <a:pt x="432" y="192"/>
                  </a:cubicBezTo>
                  <a:lnTo>
                    <a:pt x="432" y="192"/>
                  </a:lnTo>
                  <a:cubicBezTo>
                    <a:pt x="403" y="157"/>
                    <a:pt x="373" y="121"/>
                    <a:pt x="345" y="86"/>
                  </a:cubicBezTo>
                  <a:lnTo>
                    <a:pt x="345" y="86"/>
                  </a:lnTo>
                  <a:cubicBezTo>
                    <a:pt x="335" y="73"/>
                    <a:pt x="326" y="61"/>
                    <a:pt x="319" y="48"/>
                  </a:cubicBezTo>
                  <a:lnTo>
                    <a:pt x="319" y="48"/>
                  </a:lnTo>
                  <a:cubicBezTo>
                    <a:pt x="319" y="47"/>
                    <a:pt x="319" y="46"/>
                    <a:pt x="319" y="46"/>
                  </a:cubicBezTo>
                  <a:lnTo>
                    <a:pt x="319" y="46"/>
                  </a:lnTo>
                  <a:cubicBezTo>
                    <a:pt x="318" y="41"/>
                    <a:pt x="315" y="36"/>
                    <a:pt x="312" y="33"/>
                  </a:cubicBezTo>
                  <a:lnTo>
                    <a:pt x="312" y="33"/>
                  </a:lnTo>
                  <a:cubicBezTo>
                    <a:pt x="311" y="28"/>
                    <a:pt x="310" y="25"/>
                    <a:pt x="309" y="20"/>
                  </a:cubicBezTo>
                  <a:lnTo>
                    <a:pt x="309" y="20"/>
                  </a:lnTo>
                  <a:cubicBezTo>
                    <a:pt x="309" y="13"/>
                    <a:pt x="302" y="7"/>
                    <a:pt x="297" y="3"/>
                  </a:cubicBezTo>
                  <a:lnTo>
                    <a:pt x="297" y="3"/>
                  </a:lnTo>
                  <a:cubicBezTo>
                    <a:pt x="292" y="1"/>
                    <a:pt x="287" y="0"/>
                    <a:pt x="283" y="0"/>
                  </a:cubicBezTo>
                  <a:lnTo>
                    <a:pt x="283" y="0"/>
                  </a:lnTo>
                  <a:cubicBezTo>
                    <a:pt x="280" y="0"/>
                    <a:pt x="277" y="0"/>
                    <a:pt x="27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AE10A8C4-BB65-428C-9855-6B3ACE5D0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744538"/>
              <a:ext cx="46037" cy="34925"/>
            </a:xfrm>
            <a:custGeom>
              <a:avLst/>
              <a:gdLst>
                <a:gd name="T0" fmla="*/ 8 w 130"/>
                <a:gd name="T1" fmla="*/ 13 h 97"/>
                <a:gd name="T2" fmla="*/ 8 w 130"/>
                <a:gd name="T3" fmla="*/ 13 h 97"/>
                <a:gd name="T4" fmla="*/ 16 w 130"/>
                <a:gd name="T5" fmla="*/ 51 h 97"/>
                <a:gd name="T6" fmla="*/ 16 w 130"/>
                <a:gd name="T7" fmla="*/ 51 h 97"/>
                <a:gd name="T8" fmla="*/ 83 w 130"/>
                <a:gd name="T9" fmla="*/ 88 h 97"/>
                <a:gd name="T10" fmla="*/ 83 w 130"/>
                <a:gd name="T11" fmla="*/ 88 h 97"/>
                <a:gd name="T12" fmla="*/ 121 w 130"/>
                <a:gd name="T13" fmla="*/ 80 h 97"/>
                <a:gd name="T14" fmla="*/ 121 w 130"/>
                <a:gd name="T15" fmla="*/ 80 h 97"/>
                <a:gd name="T16" fmla="*/ 113 w 130"/>
                <a:gd name="T17" fmla="*/ 41 h 97"/>
                <a:gd name="T18" fmla="*/ 113 w 130"/>
                <a:gd name="T19" fmla="*/ 41 h 97"/>
                <a:gd name="T20" fmla="*/ 46 w 130"/>
                <a:gd name="T21" fmla="*/ 4 h 97"/>
                <a:gd name="T22" fmla="*/ 46 w 130"/>
                <a:gd name="T23" fmla="*/ 4 h 97"/>
                <a:gd name="T24" fmla="*/ 31 w 130"/>
                <a:gd name="T25" fmla="*/ 0 h 97"/>
                <a:gd name="T26" fmla="*/ 31 w 130"/>
                <a:gd name="T27" fmla="*/ 0 h 97"/>
                <a:gd name="T28" fmla="*/ 8 w 130"/>
                <a:gd name="T29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97">
                  <a:moveTo>
                    <a:pt x="8" y="13"/>
                  </a:moveTo>
                  <a:lnTo>
                    <a:pt x="8" y="13"/>
                  </a:lnTo>
                  <a:cubicBezTo>
                    <a:pt x="0" y="25"/>
                    <a:pt x="3" y="44"/>
                    <a:pt x="16" y="51"/>
                  </a:cubicBezTo>
                  <a:lnTo>
                    <a:pt x="16" y="51"/>
                  </a:lnTo>
                  <a:cubicBezTo>
                    <a:pt x="39" y="64"/>
                    <a:pt x="60" y="76"/>
                    <a:pt x="83" y="88"/>
                  </a:cubicBezTo>
                  <a:lnTo>
                    <a:pt x="83" y="88"/>
                  </a:lnTo>
                  <a:cubicBezTo>
                    <a:pt x="96" y="96"/>
                    <a:pt x="113" y="94"/>
                    <a:pt x="121" y="80"/>
                  </a:cubicBezTo>
                  <a:lnTo>
                    <a:pt x="121" y="80"/>
                  </a:lnTo>
                  <a:cubicBezTo>
                    <a:pt x="129" y="68"/>
                    <a:pt x="126" y="49"/>
                    <a:pt x="113" y="41"/>
                  </a:cubicBezTo>
                  <a:lnTo>
                    <a:pt x="113" y="41"/>
                  </a:lnTo>
                  <a:cubicBezTo>
                    <a:pt x="91" y="29"/>
                    <a:pt x="69" y="17"/>
                    <a:pt x="46" y="4"/>
                  </a:cubicBezTo>
                  <a:lnTo>
                    <a:pt x="46" y="4"/>
                  </a:lnTo>
                  <a:cubicBezTo>
                    <a:pt x="41" y="1"/>
                    <a:pt x="36" y="0"/>
                    <a:pt x="31" y="0"/>
                  </a:cubicBezTo>
                  <a:lnTo>
                    <a:pt x="31" y="0"/>
                  </a:lnTo>
                  <a:cubicBezTo>
                    <a:pt x="22" y="0"/>
                    <a:pt x="13" y="4"/>
                    <a:pt x="8" y="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E2CC9328-A0D1-48ED-BA93-0378F61D9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860425"/>
              <a:ext cx="73025" cy="25400"/>
            </a:xfrm>
            <a:custGeom>
              <a:avLst/>
              <a:gdLst>
                <a:gd name="T0" fmla="*/ 1 w 204"/>
                <a:gd name="T1" fmla="*/ 26 h 72"/>
                <a:gd name="T2" fmla="*/ 1 w 204"/>
                <a:gd name="T3" fmla="*/ 26 h 72"/>
                <a:gd name="T4" fmla="*/ 28 w 204"/>
                <a:gd name="T5" fmla="*/ 56 h 72"/>
                <a:gd name="T6" fmla="*/ 28 w 204"/>
                <a:gd name="T7" fmla="*/ 56 h 72"/>
                <a:gd name="T8" fmla="*/ 173 w 204"/>
                <a:gd name="T9" fmla="*/ 70 h 72"/>
                <a:gd name="T10" fmla="*/ 173 w 204"/>
                <a:gd name="T11" fmla="*/ 70 h 72"/>
                <a:gd name="T12" fmla="*/ 202 w 204"/>
                <a:gd name="T13" fmla="*/ 42 h 72"/>
                <a:gd name="T14" fmla="*/ 202 w 204"/>
                <a:gd name="T15" fmla="*/ 42 h 72"/>
                <a:gd name="T16" fmla="*/ 175 w 204"/>
                <a:gd name="T17" fmla="*/ 14 h 72"/>
                <a:gd name="T18" fmla="*/ 175 w 204"/>
                <a:gd name="T19" fmla="*/ 14 h 72"/>
                <a:gd name="T20" fmla="*/ 30 w 204"/>
                <a:gd name="T21" fmla="*/ 0 h 72"/>
                <a:gd name="T22" fmla="*/ 30 w 204"/>
                <a:gd name="T23" fmla="*/ 0 h 72"/>
                <a:gd name="T24" fmla="*/ 28 w 204"/>
                <a:gd name="T25" fmla="*/ 0 h 72"/>
                <a:gd name="T26" fmla="*/ 28 w 204"/>
                <a:gd name="T27" fmla="*/ 0 h 72"/>
                <a:gd name="T28" fmla="*/ 1 w 204"/>
                <a:gd name="T29" fmla="*/ 2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72">
                  <a:moveTo>
                    <a:pt x="1" y="26"/>
                  </a:moveTo>
                  <a:lnTo>
                    <a:pt x="1" y="26"/>
                  </a:lnTo>
                  <a:cubicBezTo>
                    <a:pt x="0" y="42"/>
                    <a:pt x="13" y="54"/>
                    <a:pt x="28" y="56"/>
                  </a:cubicBezTo>
                  <a:lnTo>
                    <a:pt x="28" y="56"/>
                  </a:lnTo>
                  <a:cubicBezTo>
                    <a:pt x="76" y="60"/>
                    <a:pt x="125" y="64"/>
                    <a:pt x="173" y="70"/>
                  </a:cubicBezTo>
                  <a:lnTo>
                    <a:pt x="173" y="70"/>
                  </a:lnTo>
                  <a:cubicBezTo>
                    <a:pt x="188" y="71"/>
                    <a:pt x="201" y="57"/>
                    <a:pt x="202" y="42"/>
                  </a:cubicBezTo>
                  <a:lnTo>
                    <a:pt x="202" y="42"/>
                  </a:lnTo>
                  <a:cubicBezTo>
                    <a:pt x="203" y="27"/>
                    <a:pt x="190" y="15"/>
                    <a:pt x="175" y="14"/>
                  </a:cubicBezTo>
                  <a:lnTo>
                    <a:pt x="175" y="14"/>
                  </a:lnTo>
                  <a:cubicBezTo>
                    <a:pt x="127" y="9"/>
                    <a:pt x="78" y="4"/>
                    <a:pt x="30" y="0"/>
                  </a:cubicBezTo>
                  <a:lnTo>
                    <a:pt x="30" y="0"/>
                  </a:lnTo>
                  <a:cubicBezTo>
                    <a:pt x="29" y="0"/>
                    <a:pt x="28" y="0"/>
                    <a:pt x="28" y="0"/>
                  </a:cubicBezTo>
                  <a:lnTo>
                    <a:pt x="28" y="0"/>
                  </a:lnTo>
                  <a:cubicBezTo>
                    <a:pt x="14" y="0"/>
                    <a:pt x="1" y="13"/>
                    <a:pt x="1" y="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27993E22-ECF4-4FEF-A8DB-5C12A1730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075" y="996950"/>
              <a:ext cx="53975" cy="61913"/>
            </a:xfrm>
            <a:custGeom>
              <a:avLst/>
              <a:gdLst>
                <a:gd name="T0" fmla="*/ 115 w 151"/>
                <a:gd name="T1" fmla="*/ 1 h 171"/>
                <a:gd name="T2" fmla="*/ 115 w 151"/>
                <a:gd name="T3" fmla="*/ 1 h 171"/>
                <a:gd name="T4" fmla="*/ 98 w 151"/>
                <a:gd name="T5" fmla="*/ 13 h 171"/>
                <a:gd name="T6" fmla="*/ 98 w 151"/>
                <a:gd name="T7" fmla="*/ 13 h 171"/>
                <a:gd name="T8" fmla="*/ 9 w 151"/>
                <a:gd name="T9" fmla="*/ 126 h 171"/>
                <a:gd name="T10" fmla="*/ 9 w 151"/>
                <a:gd name="T11" fmla="*/ 126 h 171"/>
                <a:gd name="T12" fmla="*/ 18 w 151"/>
                <a:gd name="T13" fmla="*/ 164 h 171"/>
                <a:gd name="T14" fmla="*/ 18 w 151"/>
                <a:gd name="T15" fmla="*/ 164 h 171"/>
                <a:gd name="T16" fmla="*/ 39 w 151"/>
                <a:gd name="T17" fmla="*/ 168 h 171"/>
                <a:gd name="T18" fmla="*/ 39 w 151"/>
                <a:gd name="T19" fmla="*/ 168 h 171"/>
                <a:gd name="T20" fmla="*/ 56 w 151"/>
                <a:gd name="T21" fmla="*/ 156 h 171"/>
                <a:gd name="T22" fmla="*/ 56 w 151"/>
                <a:gd name="T23" fmla="*/ 156 h 171"/>
                <a:gd name="T24" fmla="*/ 145 w 151"/>
                <a:gd name="T25" fmla="*/ 43 h 171"/>
                <a:gd name="T26" fmla="*/ 145 w 151"/>
                <a:gd name="T27" fmla="*/ 43 h 171"/>
                <a:gd name="T28" fmla="*/ 148 w 151"/>
                <a:gd name="T29" fmla="*/ 22 h 171"/>
                <a:gd name="T30" fmla="*/ 148 w 151"/>
                <a:gd name="T31" fmla="*/ 22 h 171"/>
                <a:gd name="T32" fmla="*/ 137 w 151"/>
                <a:gd name="T33" fmla="*/ 5 h 171"/>
                <a:gd name="T34" fmla="*/ 137 w 151"/>
                <a:gd name="T35" fmla="*/ 5 h 171"/>
                <a:gd name="T36" fmla="*/ 121 w 151"/>
                <a:gd name="T37" fmla="*/ 0 h 171"/>
                <a:gd name="T38" fmla="*/ 121 w 151"/>
                <a:gd name="T39" fmla="*/ 0 h 171"/>
                <a:gd name="T40" fmla="*/ 115 w 151"/>
                <a:gd name="T41" fmla="*/ 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71">
                  <a:moveTo>
                    <a:pt x="115" y="1"/>
                  </a:moveTo>
                  <a:lnTo>
                    <a:pt x="115" y="1"/>
                  </a:lnTo>
                  <a:cubicBezTo>
                    <a:pt x="107" y="3"/>
                    <a:pt x="103" y="7"/>
                    <a:pt x="98" y="13"/>
                  </a:cubicBezTo>
                  <a:lnTo>
                    <a:pt x="98" y="13"/>
                  </a:lnTo>
                  <a:cubicBezTo>
                    <a:pt x="68" y="50"/>
                    <a:pt x="38" y="88"/>
                    <a:pt x="9" y="126"/>
                  </a:cubicBezTo>
                  <a:lnTo>
                    <a:pt x="9" y="126"/>
                  </a:lnTo>
                  <a:cubicBezTo>
                    <a:pt x="0" y="137"/>
                    <a:pt x="5" y="156"/>
                    <a:pt x="18" y="164"/>
                  </a:cubicBezTo>
                  <a:lnTo>
                    <a:pt x="18" y="164"/>
                  </a:lnTo>
                  <a:cubicBezTo>
                    <a:pt x="23" y="168"/>
                    <a:pt x="31" y="170"/>
                    <a:pt x="39" y="168"/>
                  </a:cubicBezTo>
                  <a:lnTo>
                    <a:pt x="39" y="168"/>
                  </a:lnTo>
                  <a:cubicBezTo>
                    <a:pt x="46" y="166"/>
                    <a:pt x="51" y="161"/>
                    <a:pt x="56" y="156"/>
                  </a:cubicBezTo>
                  <a:lnTo>
                    <a:pt x="56" y="156"/>
                  </a:lnTo>
                  <a:cubicBezTo>
                    <a:pt x="85" y="118"/>
                    <a:pt x="115" y="80"/>
                    <a:pt x="145" y="43"/>
                  </a:cubicBezTo>
                  <a:lnTo>
                    <a:pt x="145" y="43"/>
                  </a:lnTo>
                  <a:cubicBezTo>
                    <a:pt x="149" y="37"/>
                    <a:pt x="150" y="29"/>
                    <a:pt x="148" y="22"/>
                  </a:cubicBezTo>
                  <a:lnTo>
                    <a:pt x="148" y="22"/>
                  </a:lnTo>
                  <a:cubicBezTo>
                    <a:pt x="147" y="15"/>
                    <a:pt x="142" y="9"/>
                    <a:pt x="137" y="5"/>
                  </a:cubicBezTo>
                  <a:lnTo>
                    <a:pt x="137" y="5"/>
                  </a:lnTo>
                  <a:cubicBezTo>
                    <a:pt x="132" y="2"/>
                    <a:pt x="127" y="0"/>
                    <a:pt x="121" y="0"/>
                  </a:cubicBezTo>
                  <a:lnTo>
                    <a:pt x="121" y="0"/>
                  </a:lnTo>
                  <a:cubicBezTo>
                    <a:pt x="119" y="0"/>
                    <a:pt x="117" y="1"/>
                    <a:pt x="115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B731ED7C-24DF-4B17-9A5B-5056B7571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713" y="1079500"/>
              <a:ext cx="34925" cy="79375"/>
            </a:xfrm>
            <a:custGeom>
              <a:avLst/>
              <a:gdLst>
                <a:gd name="T0" fmla="*/ 39 w 96"/>
                <a:gd name="T1" fmla="*/ 18 h 222"/>
                <a:gd name="T2" fmla="*/ 39 w 96"/>
                <a:gd name="T3" fmla="*/ 18 h 222"/>
                <a:gd name="T4" fmla="*/ 2 w 96"/>
                <a:gd name="T5" fmla="*/ 182 h 222"/>
                <a:gd name="T6" fmla="*/ 2 w 96"/>
                <a:gd name="T7" fmla="*/ 182 h 222"/>
                <a:gd name="T8" fmla="*/ 4 w 96"/>
                <a:gd name="T9" fmla="*/ 203 h 222"/>
                <a:gd name="T10" fmla="*/ 4 w 96"/>
                <a:gd name="T11" fmla="*/ 203 h 222"/>
                <a:gd name="T12" fmla="*/ 20 w 96"/>
                <a:gd name="T13" fmla="*/ 217 h 222"/>
                <a:gd name="T14" fmla="*/ 20 w 96"/>
                <a:gd name="T15" fmla="*/ 217 h 222"/>
                <a:gd name="T16" fmla="*/ 55 w 96"/>
                <a:gd name="T17" fmla="*/ 199 h 222"/>
                <a:gd name="T18" fmla="*/ 55 w 96"/>
                <a:gd name="T19" fmla="*/ 199 h 222"/>
                <a:gd name="T20" fmla="*/ 93 w 96"/>
                <a:gd name="T21" fmla="*/ 36 h 222"/>
                <a:gd name="T22" fmla="*/ 93 w 96"/>
                <a:gd name="T23" fmla="*/ 36 h 222"/>
                <a:gd name="T24" fmla="*/ 91 w 96"/>
                <a:gd name="T25" fmla="*/ 14 h 222"/>
                <a:gd name="T26" fmla="*/ 91 w 96"/>
                <a:gd name="T27" fmla="*/ 14 h 222"/>
                <a:gd name="T28" fmla="*/ 75 w 96"/>
                <a:gd name="T29" fmla="*/ 1 h 222"/>
                <a:gd name="T30" fmla="*/ 75 w 96"/>
                <a:gd name="T31" fmla="*/ 1 h 222"/>
                <a:gd name="T32" fmla="*/ 67 w 96"/>
                <a:gd name="T33" fmla="*/ 0 h 222"/>
                <a:gd name="T34" fmla="*/ 67 w 96"/>
                <a:gd name="T35" fmla="*/ 0 h 222"/>
                <a:gd name="T36" fmla="*/ 39 w 96"/>
                <a:gd name="T37" fmla="*/ 1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222">
                  <a:moveTo>
                    <a:pt x="39" y="18"/>
                  </a:moveTo>
                  <a:lnTo>
                    <a:pt x="39" y="18"/>
                  </a:lnTo>
                  <a:cubicBezTo>
                    <a:pt x="27" y="73"/>
                    <a:pt x="14" y="127"/>
                    <a:pt x="2" y="182"/>
                  </a:cubicBezTo>
                  <a:lnTo>
                    <a:pt x="2" y="182"/>
                  </a:lnTo>
                  <a:cubicBezTo>
                    <a:pt x="0" y="189"/>
                    <a:pt x="0" y="196"/>
                    <a:pt x="4" y="203"/>
                  </a:cubicBezTo>
                  <a:lnTo>
                    <a:pt x="4" y="203"/>
                  </a:lnTo>
                  <a:cubicBezTo>
                    <a:pt x="7" y="210"/>
                    <a:pt x="13" y="214"/>
                    <a:pt x="20" y="217"/>
                  </a:cubicBezTo>
                  <a:lnTo>
                    <a:pt x="20" y="217"/>
                  </a:lnTo>
                  <a:cubicBezTo>
                    <a:pt x="34" y="221"/>
                    <a:pt x="52" y="213"/>
                    <a:pt x="55" y="199"/>
                  </a:cubicBezTo>
                  <a:lnTo>
                    <a:pt x="55" y="199"/>
                  </a:lnTo>
                  <a:cubicBezTo>
                    <a:pt x="67" y="145"/>
                    <a:pt x="80" y="90"/>
                    <a:pt x="93" y="36"/>
                  </a:cubicBezTo>
                  <a:lnTo>
                    <a:pt x="93" y="36"/>
                  </a:lnTo>
                  <a:cubicBezTo>
                    <a:pt x="95" y="28"/>
                    <a:pt x="95" y="21"/>
                    <a:pt x="91" y="14"/>
                  </a:cubicBezTo>
                  <a:lnTo>
                    <a:pt x="91" y="14"/>
                  </a:lnTo>
                  <a:cubicBezTo>
                    <a:pt x="87" y="8"/>
                    <a:pt x="82" y="3"/>
                    <a:pt x="75" y="1"/>
                  </a:cubicBezTo>
                  <a:lnTo>
                    <a:pt x="75" y="1"/>
                  </a:lnTo>
                  <a:cubicBezTo>
                    <a:pt x="72" y="0"/>
                    <a:pt x="69" y="0"/>
                    <a:pt x="67" y="0"/>
                  </a:cubicBezTo>
                  <a:lnTo>
                    <a:pt x="67" y="0"/>
                  </a:lnTo>
                  <a:cubicBezTo>
                    <a:pt x="55" y="0"/>
                    <a:pt x="42" y="7"/>
                    <a:pt x="39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B015288D-F511-4036-BEDA-967DC6C66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8" y="1069975"/>
              <a:ext cx="52387" cy="74613"/>
            </a:xfrm>
            <a:custGeom>
              <a:avLst/>
              <a:gdLst>
                <a:gd name="T0" fmla="*/ 19 w 147"/>
                <a:gd name="T1" fmla="*/ 3 h 208"/>
                <a:gd name="T2" fmla="*/ 19 w 147"/>
                <a:gd name="T3" fmla="*/ 3 h 208"/>
                <a:gd name="T4" fmla="*/ 8 w 147"/>
                <a:gd name="T5" fmla="*/ 41 h 208"/>
                <a:gd name="T6" fmla="*/ 8 w 147"/>
                <a:gd name="T7" fmla="*/ 41 h 208"/>
                <a:gd name="T8" fmla="*/ 89 w 147"/>
                <a:gd name="T9" fmla="*/ 188 h 208"/>
                <a:gd name="T10" fmla="*/ 89 w 147"/>
                <a:gd name="T11" fmla="*/ 188 h 208"/>
                <a:gd name="T12" fmla="*/ 127 w 147"/>
                <a:gd name="T13" fmla="*/ 200 h 208"/>
                <a:gd name="T14" fmla="*/ 127 w 147"/>
                <a:gd name="T15" fmla="*/ 200 h 208"/>
                <a:gd name="T16" fmla="*/ 138 w 147"/>
                <a:gd name="T17" fmla="*/ 162 h 208"/>
                <a:gd name="T18" fmla="*/ 138 w 147"/>
                <a:gd name="T19" fmla="*/ 162 h 208"/>
                <a:gd name="T20" fmla="*/ 57 w 147"/>
                <a:gd name="T21" fmla="*/ 15 h 208"/>
                <a:gd name="T22" fmla="*/ 57 w 147"/>
                <a:gd name="T23" fmla="*/ 15 h 208"/>
                <a:gd name="T24" fmla="*/ 32 w 147"/>
                <a:gd name="T25" fmla="*/ 0 h 208"/>
                <a:gd name="T26" fmla="*/ 32 w 147"/>
                <a:gd name="T27" fmla="*/ 0 h 208"/>
                <a:gd name="T28" fmla="*/ 19 w 147"/>
                <a:gd name="T29" fmla="*/ 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" h="208">
                  <a:moveTo>
                    <a:pt x="19" y="3"/>
                  </a:moveTo>
                  <a:lnTo>
                    <a:pt x="19" y="3"/>
                  </a:lnTo>
                  <a:cubicBezTo>
                    <a:pt x="6" y="10"/>
                    <a:pt x="0" y="27"/>
                    <a:pt x="8" y="41"/>
                  </a:cubicBezTo>
                  <a:lnTo>
                    <a:pt x="8" y="41"/>
                  </a:lnTo>
                  <a:cubicBezTo>
                    <a:pt x="34" y="90"/>
                    <a:pt x="60" y="140"/>
                    <a:pt x="89" y="188"/>
                  </a:cubicBezTo>
                  <a:lnTo>
                    <a:pt x="89" y="188"/>
                  </a:lnTo>
                  <a:cubicBezTo>
                    <a:pt x="97" y="201"/>
                    <a:pt x="112" y="207"/>
                    <a:pt x="127" y="200"/>
                  </a:cubicBezTo>
                  <a:lnTo>
                    <a:pt x="127" y="200"/>
                  </a:lnTo>
                  <a:cubicBezTo>
                    <a:pt x="140" y="193"/>
                    <a:pt x="146" y="175"/>
                    <a:pt x="138" y="162"/>
                  </a:cubicBezTo>
                  <a:lnTo>
                    <a:pt x="138" y="162"/>
                  </a:lnTo>
                  <a:cubicBezTo>
                    <a:pt x="110" y="114"/>
                    <a:pt x="83" y="65"/>
                    <a:pt x="57" y="15"/>
                  </a:cubicBezTo>
                  <a:lnTo>
                    <a:pt x="57" y="15"/>
                  </a:lnTo>
                  <a:cubicBezTo>
                    <a:pt x="52" y="6"/>
                    <a:pt x="42" y="0"/>
                    <a:pt x="32" y="0"/>
                  </a:cubicBezTo>
                  <a:lnTo>
                    <a:pt x="32" y="0"/>
                  </a:lnTo>
                  <a:cubicBezTo>
                    <a:pt x="28" y="0"/>
                    <a:pt x="23" y="2"/>
                    <a:pt x="19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5B923783-0FF5-4490-8056-851611BDE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1023938"/>
              <a:ext cx="41275" cy="52387"/>
            </a:xfrm>
            <a:custGeom>
              <a:avLst/>
              <a:gdLst>
                <a:gd name="T0" fmla="*/ 15 w 116"/>
                <a:gd name="T1" fmla="*/ 3 h 144"/>
                <a:gd name="T2" fmla="*/ 15 w 116"/>
                <a:gd name="T3" fmla="*/ 3 h 144"/>
                <a:gd name="T4" fmla="*/ 2 w 116"/>
                <a:gd name="T5" fmla="*/ 19 h 144"/>
                <a:gd name="T6" fmla="*/ 2 w 116"/>
                <a:gd name="T7" fmla="*/ 19 h 144"/>
                <a:gd name="T8" fmla="*/ 4 w 116"/>
                <a:gd name="T9" fmla="*/ 41 h 144"/>
                <a:gd name="T10" fmla="*/ 4 w 116"/>
                <a:gd name="T11" fmla="*/ 41 h 144"/>
                <a:gd name="T12" fmla="*/ 62 w 116"/>
                <a:gd name="T13" fmla="*/ 127 h 144"/>
                <a:gd name="T14" fmla="*/ 62 w 116"/>
                <a:gd name="T15" fmla="*/ 127 h 144"/>
                <a:gd name="T16" fmla="*/ 78 w 116"/>
                <a:gd name="T17" fmla="*/ 141 h 144"/>
                <a:gd name="T18" fmla="*/ 78 w 116"/>
                <a:gd name="T19" fmla="*/ 141 h 144"/>
                <a:gd name="T20" fmla="*/ 99 w 116"/>
                <a:gd name="T21" fmla="*/ 139 h 144"/>
                <a:gd name="T22" fmla="*/ 99 w 116"/>
                <a:gd name="T23" fmla="*/ 139 h 144"/>
                <a:gd name="T24" fmla="*/ 113 w 116"/>
                <a:gd name="T25" fmla="*/ 123 h 144"/>
                <a:gd name="T26" fmla="*/ 113 w 116"/>
                <a:gd name="T27" fmla="*/ 123 h 144"/>
                <a:gd name="T28" fmla="*/ 111 w 116"/>
                <a:gd name="T29" fmla="*/ 101 h 144"/>
                <a:gd name="T30" fmla="*/ 111 w 116"/>
                <a:gd name="T31" fmla="*/ 101 h 144"/>
                <a:gd name="T32" fmla="*/ 53 w 116"/>
                <a:gd name="T33" fmla="*/ 15 h 144"/>
                <a:gd name="T34" fmla="*/ 53 w 116"/>
                <a:gd name="T35" fmla="*/ 15 h 144"/>
                <a:gd name="T36" fmla="*/ 37 w 116"/>
                <a:gd name="T37" fmla="*/ 2 h 144"/>
                <a:gd name="T38" fmla="*/ 37 w 116"/>
                <a:gd name="T39" fmla="*/ 2 h 144"/>
                <a:gd name="T40" fmla="*/ 28 w 116"/>
                <a:gd name="T41" fmla="*/ 0 h 144"/>
                <a:gd name="T42" fmla="*/ 28 w 116"/>
                <a:gd name="T43" fmla="*/ 0 h 144"/>
                <a:gd name="T44" fmla="*/ 15 w 116"/>
                <a:gd name="T45" fmla="*/ 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" h="144">
                  <a:moveTo>
                    <a:pt x="15" y="3"/>
                  </a:moveTo>
                  <a:lnTo>
                    <a:pt x="15" y="3"/>
                  </a:lnTo>
                  <a:cubicBezTo>
                    <a:pt x="9" y="7"/>
                    <a:pt x="4" y="13"/>
                    <a:pt x="2" y="19"/>
                  </a:cubicBezTo>
                  <a:lnTo>
                    <a:pt x="2" y="19"/>
                  </a:lnTo>
                  <a:cubicBezTo>
                    <a:pt x="0" y="26"/>
                    <a:pt x="0" y="35"/>
                    <a:pt x="4" y="41"/>
                  </a:cubicBezTo>
                  <a:lnTo>
                    <a:pt x="4" y="41"/>
                  </a:lnTo>
                  <a:cubicBezTo>
                    <a:pt x="23" y="70"/>
                    <a:pt x="42" y="99"/>
                    <a:pt x="62" y="127"/>
                  </a:cubicBezTo>
                  <a:lnTo>
                    <a:pt x="62" y="127"/>
                  </a:lnTo>
                  <a:cubicBezTo>
                    <a:pt x="66" y="134"/>
                    <a:pt x="70" y="138"/>
                    <a:pt x="78" y="141"/>
                  </a:cubicBezTo>
                  <a:lnTo>
                    <a:pt x="78" y="141"/>
                  </a:lnTo>
                  <a:cubicBezTo>
                    <a:pt x="85" y="143"/>
                    <a:pt x="93" y="143"/>
                    <a:pt x="99" y="139"/>
                  </a:cubicBezTo>
                  <a:lnTo>
                    <a:pt x="99" y="139"/>
                  </a:lnTo>
                  <a:cubicBezTo>
                    <a:pt x="106" y="135"/>
                    <a:pt x="111" y="130"/>
                    <a:pt x="113" y="123"/>
                  </a:cubicBezTo>
                  <a:lnTo>
                    <a:pt x="113" y="123"/>
                  </a:lnTo>
                  <a:cubicBezTo>
                    <a:pt x="115" y="117"/>
                    <a:pt x="115" y="107"/>
                    <a:pt x="111" y="101"/>
                  </a:cubicBezTo>
                  <a:lnTo>
                    <a:pt x="111" y="101"/>
                  </a:lnTo>
                  <a:cubicBezTo>
                    <a:pt x="92" y="73"/>
                    <a:pt x="72" y="44"/>
                    <a:pt x="53" y="15"/>
                  </a:cubicBezTo>
                  <a:lnTo>
                    <a:pt x="53" y="15"/>
                  </a:lnTo>
                  <a:cubicBezTo>
                    <a:pt x="49" y="9"/>
                    <a:pt x="44" y="4"/>
                    <a:pt x="37" y="2"/>
                  </a:cubicBezTo>
                  <a:lnTo>
                    <a:pt x="37" y="2"/>
                  </a:lnTo>
                  <a:cubicBezTo>
                    <a:pt x="34" y="1"/>
                    <a:pt x="31" y="0"/>
                    <a:pt x="28" y="0"/>
                  </a:cubicBezTo>
                  <a:lnTo>
                    <a:pt x="28" y="0"/>
                  </a:lnTo>
                  <a:cubicBezTo>
                    <a:pt x="24" y="0"/>
                    <a:pt x="19" y="2"/>
                    <a:pt x="15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73782525-1585-4677-A5BB-3FA3446CA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750" y="893763"/>
              <a:ext cx="104775" cy="46037"/>
            </a:xfrm>
            <a:custGeom>
              <a:avLst/>
              <a:gdLst>
                <a:gd name="T0" fmla="*/ 253 w 289"/>
                <a:gd name="T1" fmla="*/ 0 h 126"/>
                <a:gd name="T2" fmla="*/ 253 w 289"/>
                <a:gd name="T3" fmla="*/ 0 h 126"/>
                <a:gd name="T4" fmla="*/ 141 w 289"/>
                <a:gd name="T5" fmla="*/ 35 h 126"/>
                <a:gd name="T6" fmla="*/ 141 w 289"/>
                <a:gd name="T7" fmla="*/ 35 h 126"/>
                <a:gd name="T8" fmla="*/ 25 w 289"/>
                <a:gd name="T9" fmla="*/ 67 h 126"/>
                <a:gd name="T10" fmla="*/ 25 w 289"/>
                <a:gd name="T11" fmla="*/ 67 h 126"/>
                <a:gd name="T12" fmla="*/ 4 w 289"/>
                <a:gd name="T13" fmla="*/ 100 h 126"/>
                <a:gd name="T14" fmla="*/ 4 w 289"/>
                <a:gd name="T15" fmla="*/ 100 h 126"/>
                <a:gd name="T16" fmla="*/ 37 w 289"/>
                <a:gd name="T17" fmla="*/ 121 h 126"/>
                <a:gd name="T18" fmla="*/ 37 w 289"/>
                <a:gd name="T19" fmla="*/ 121 h 126"/>
                <a:gd name="T20" fmla="*/ 152 w 289"/>
                <a:gd name="T21" fmla="*/ 89 h 126"/>
                <a:gd name="T22" fmla="*/ 152 w 289"/>
                <a:gd name="T23" fmla="*/ 89 h 126"/>
                <a:gd name="T24" fmla="*/ 265 w 289"/>
                <a:gd name="T25" fmla="*/ 55 h 126"/>
                <a:gd name="T26" fmla="*/ 265 w 289"/>
                <a:gd name="T27" fmla="*/ 55 h 126"/>
                <a:gd name="T28" fmla="*/ 283 w 289"/>
                <a:gd name="T29" fmla="*/ 42 h 126"/>
                <a:gd name="T30" fmla="*/ 283 w 289"/>
                <a:gd name="T31" fmla="*/ 42 h 126"/>
                <a:gd name="T32" fmla="*/ 287 w 289"/>
                <a:gd name="T33" fmla="*/ 21 h 126"/>
                <a:gd name="T34" fmla="*/ 287 w 289"/>
                <a:gd name="T35" fmla="*/ 21 h 126"/>
                <a:gd name="T36" fmla="*/ 275 w 289"/>
                <a:gd name="T37" fmla="*/ 4 h 126"/>
                <a:gd name="T38" fmla="*/ 275 w 289"/>
                <a:gd name="T39" fmla="*/ 4 h 126"/>
                <a:gd name="T40" fmla="*/ 259 w 289"/>
                <a:gd name="T41" fmla="*/ 0 h 126"/>
                <a:gd name="T42" fmla="*/ 259 w 289"/>
                <a:gd name="T43" fmla="*/ 0 h 126"/>
                <a:gd name="T44" fmla="*/ 253 w 289"/>
                <a:gd name="T4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9" h="126">
                  <a:moveTo>
                    <a:pt x="253" y="0"/>
                  </a:moveTo>
                  <a:lnTo>
                    <a:pt x="253" y="0"/>
                  </a:lnTo>
                  <a:cubicBezTo>
                    <a:pt x="216" y="14"/>
                    <a:pt x="179" y="24"/>
                    <a:pt x="141" y="35"/>
                  </a:cubicBezTo>
                  <a:lnTo>
                    <a:pt x="141" y="35"/>
                  </a:lnTo>
                  <a:cubicBezTo>
                    <a:pt x="102" y="45"/>
                    <a:pt x="63" y="56"/>
                    <a:pt x="25" y="67"/>
                  </a:cubicBezTo>
                  <a:lnTo>
                    <a:pt x="25" y="67"/>
                  </a:lnTo>
                  <a:cubicBezTo>
                    <a:pt x="10" y="70"/>
                    <a:pt x="0" y="84"/>
                    <a:pt x="4" y="100"/>
                  </a:cubicBezTo>
                  <a:lnTo>
                    <a:pt x="4" y="100"/>
                  </a:lnTo>
                  <a:cubicBezTo>
                    <a:pt x="7" y="114"/>
                    <a:pt x="22" y="125"/>
                    <a:pt x="37" y="121"/>
                  </a:cubicBezTo>
                  <a:lnTo>
                    <a:pt x="37" y="121"/>
                  </a:lnTo>
                  <a:cubicBezTo>
                    <a:pt x="75" y="110"/>
                    <a:pt x="114" y="100"/>
                    <a:pt x="152" y="89"/>
                  </a:cubicBezTo>
                  <a:lnTo>
                    <a:pt x="152" y="89"/>
                  </a:lnTo>
                  <a:cubicBezTo>
                    <a:pt x="190" y="79"/>
                    <a:pt x="229" y="68"/>
                    <a:pt x="265" y="55"/>
                  </a:cubicBezTo>
                  <a:lnTo>
                    <a:pt x="265" y="55"/>
                  </a:lnTo>
                  <a:cubicBezTo>
                    <a:pt x="273" y="52"/>
                    <a:pt x="278" y="50"/>
                    <a:pt x="283" y="42"/>
                  </a:cubicBezTo>
                  <a:lnTo>
                    <a:pt x="283" y="42"/>
                  </a:lnTo>
                  <a:cubicBezTo>
                    <a:pt x="287" y="37"/>
                    <a:pt x="288" y="28"/>
                    <a:pt x="287" y="21"/>
                  </a:cubicBezTo>
                  <a:lnTo>
                    <a:pt x="287" y="21"/>
                  </a:lnTo>
                  <a:cubicBezTo>
                    <a:pt x="285" y="14"/>
                    <a:pt x="281" y="8"/>
                    <a:pt x="275" y="4"/>
                  </a:cubicBezTo>
                  <a:lnTo>
                    <a:pt x="275" y="4"/>
                  </a:lnTo>
                  <a:cubicBezTo>
                    <a:pt x="271" y="1"/>
                    <a:pt x="265" y="0"/>
                    <a:pt x="259" y="0"/>
                  </a:cubicBezTo>
                  <a:lnTo>
                    <a:pt x="259" y="0"/>
                  </a:lnTo>
                  <a:cubicBezTo>
                    <a:pt x="257" y="0"/>
                    <a:pt x="255" y="0"/>
                    <a:pt x="25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76931594-30BD-48E1-A6A6-6391B5E87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38" y="723900"/>
              <a:ext cx="53975" cy="66675"/>
            </a:xfrm>
            <a:custGeom>
              <a:avLst/>
              <a:gdLst>
                <a:gd name="T0" fmla="*/ 95 w 151"/>
                <a:gd name="T1" fmla="*/ 13 h 185"/>
                <a:gd name="T2" fmla="*/ 95 w 151"/>
                <a:gd name="T3" fmla="*/ 13 h 185"/>
                <a:gd name="T4" fmla="*/ 9 w 151"/>
                <a:gd name="T5" fmla="*/ 137 h 185"/>
                <a:gd name="T6" fmla="*/ 9 w 151"/>
                <a:gd name="T7" fmla="*/ 137 h 185"/>
                <a:gd name="T8" fmla="*/ 18 w 151"/>
                <a:gd name="T9" fmla="*/ 175 h 185"/>
                <a:gd name="T10" fmla="*/ 18 w 151"/>
                <a:gd name="T11" fmla="*/ 175 h 185"/>
                <a:gd name="T12" fmla="*/ 56 w 151"/>
                <a:gd name="T13" fmla="*/ 167 h 185"/>
                <a:gd name="T14" fmla="*/ 56 w 151"/>
                <a:gd name="T15" fmla="*/ 167 h 185"/>
                <a:gd name="T16" fmla="*/ 142 w 151"/>
                <a:gd name="T17" fmla="*/ 43 h 185"/>
                <a:gd name="T18" fmla="*/ 142 w 151"/>
                <a:gd name="T19" fmla="*/ 43 h 185"/>
                <a:gd name="T20" fmla="*/ 134 w 151"/>
                <a:gd name="T21" fmla="*/ 5 h 185"/>
                <a:gd name="T22" fmla="*/ 134 w 151"/>
                <a:gd name="T23" fmla="*/ 5 h 185"/>
                <a:gd name="T24" fmla="*/ 119 w 151"/>
                <a:gd name="T25" fmla="*/ 0 h 185"/>
                <a:gd name="T26" fmla="*/ 119 w 151"/>
                <a:gd name="T27" fmla="*/ 0 h 185"/>
                <a:gd name="T28" fmla="*/ 95 w 151"/>
                <a:gd name="T29" fmla="*/ 1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85">
                  <a:moveTo>
                    <a:pt x="95" y="13"/>
                  </a:moveTo>
                  <a:lnTo>
                    <a:pt x="95" y="13"/>
                  </a:lnTo>
                  <a:cubicBezTo>
                    <a:pt x="69" y="56"/>
                    <a:pt x="39" y="96"/>
                    <a:pt x="9" y="137"/>
                  </a:cubicBezTo>
                  <a:lnTo>
                    <a:pt x="9" y="137"/>
                  </a:lnTo>
                  <a:cubicBezTo>
                    <a:pt x="0" y="148"/>
                    <a:pt x="5" y="167"/>
                    <a:pt x="18" y="175"/>
                  </a:cubicBezTo>
                  <a:lnTo>
                    <a:pt x="18" y="175"/>
                  </a:lnTo>
                  <a:cubicBezTo>
                    <a:pt x="31" y="184"/>
                    <a:pt x="47" y="179"/>
                    <a:pt x="56" y="167"/>
                  </a:cubicBezTo>
                  <a:lnTo>
                    <a:pt x="56" y="167"/>
                  </a:lnTo>
                  <a:cubicBezTo>
                    <a:pt x="86" y="127"/>
                    <a:pt x="117" y="86"/>
                    <a:pt x="142" y="43"/>
                  </a:cubicBezTo>
                  <a:lnTo>
                    <a:pt x="142" y="43"/>
                  </a:lnTo>
                  <a:cubicBezTo>
                    <a:pt x="150" y="30"/>
                    <a:pt x="147" y="13"/>
                    <a:pt x="134" y="5"/>
                  </a:cubicBezTo>
                  <a:lnTo>
                    <a:pt x="134" y="5"/>
                  </a:lnTo>
                  <a:cubicBezTo>
                    <a:pt x="129" y="2"/>
                    <a:pt x="124" y="0"/>
                    <a:pt x="119" y="0"/>
                  </a:cubicBezTo>
                  <a:lnTo>
                    <a:pt x="119" y="0"/>
                  </a:lnTo>
                  <a:cubicBezTo>
                    <a:pt x="110" y="0"/>
                    <a:pt x="101" y="5"/>
                    <a:pt x="95" y="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10CED9B0-5FC4-4922-A049-EF2297526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650875"/>
              <a:ext cx="31750" cy="57150"/>
            </a:xfrm>
            <a:custGeom>
              <a:avLst/>
              <a:gdLst>
                <a:gd name="T0" fmla="*/ 28 w 87"/>
                <a:gd name="T1" fmla="*/ 19 h 157"/>
                <a:gd name="T2" fmla="*/ 28 w 87"/>
                <a:gd name="T3" fmla="*/ 19 h 157"/>
                <a:gd name="T4" fmla="*/ 4 w 87"/>
                <a:gd name="T5" fmla="*/ 117 h 157"/>
                <a:gd name="T6" fmla="*/ 4 w 87"/>
                <a:gd name="T7" fmla="*/ 117 h 157"/>
                <a:gd name="T8" fmla="*/ 22 w 87"/>
                <a:gd name="T9" fmla="*/ 152 h 157"/>
                <a:gd name="T10" fmla="*/ 22 w 87"/>
                <a:gd name="T11" fmla="*/ 152 h 157"/>
                <a:gd name="T12" fmla="*/ 57 w 87"/>
                <a:gd name="T13" fmla="*/ 134 h 157"/>
                <a:gd name="T14" fmla="*/ 57 w 87"/>
                <a:gd name="T15" fmla="*/ 134 h 157"/>
                <a:gd name="T16" fmla="*/ 81 w 87"/>
                <a:gd name="T17" fmla="*/ 37 h 157"/>
                <a:gd name="T18" fmla="*/ 81 w 87"/>
                <a:gd name="T19" fmla="*/ 37 h 157"/>
                <a:gd name="T20" fmla="*/ 64 w 87"/>
                <a:gd name="T21" fmla="*/ 1 h 157"/>
                <a:gd name="T22" fmla="*/ 64 w 87"/>
                <a:gd name="T23" fmla="*/ 1 h 157"/>
                <a:gd name="T24" fmla="*/ 56 w 87"/>
                <a:gd name="T25" fmla="*/ 0 h 157"/>
                <a:gd name="T26" fmla="*/ 56 w 87"/>
                <a:gd name="T27" fmla="*/ 0 h 157"/>
                <a:gd name="T28" fmla="*/ 28 w 87"/>
                <a:gd name="T29" fmla="*/ 1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57">
                  <a:moveTo>
                    <a:pt x="28" y="19"/>
                  </a:moveTo>
                  <a:lnTo>
                    <a:pt x="28" y="19"/>
                  </a:lnTo>
                  <a:cubicBezTo>
                    <a:pt x="20" y="52"/>
                    <a:pt x="12" y="85"/>
                    <a:pt x="4" y="117"/>
                  </a:cubicBezTo>
                  <a:lnTo>
                    <a:pt x="4" y="117"/>
                  </a:lnTo>
                  <a:cubicBezTo>
                    <a:pt x="0" y="132"/>
                    <a:pt x="7" y="148"/>
                    <a:pt x="22" y="152"/>
                  </a:cubicBezTo>
                  <a:lnTo>
                    <a:pt x="22" y="152"/>
                  </a:lnTo>
                  <a:cubicBezTo>
                    <a:pt x="36" y="156"/>
                    <a:pt x="53" y="149"/>
                    <a:pt x="57" y="134"/>
                  </a:cubicBezTo>
                  <a:lnTo>
                    <a:pt x="57" y="134"/>
                  </a:lnTo>
                  <a:cubicBezTo>
                    <a:pt x="65" y="102"/>
                    <a:pt x="73" y="69"/>
                    <a:pt x="81" y="37"/>
                  </a:cubicBezTo>
                  <a:lnTo>
                    <a:pt x="81" y="37"/>
                  </a:lnTo>
                  <a:cubicBezTo>
                    <a:pt x="86" y="22"/>
                    <a:pt x="78" y="6"/>
                    <a:pt x="64" y="1"/>
                  </a:cubicBezTo>
                  <a:lnTo>
                    <a:pt x="64" y="1"/>
                  </a:lnTo>
                  <a:cubicBezTo>
                    <a:pt x="61" y="1"/>
                    <a:pt x="58" y="0"/>
                    <a:pt x="56" y="0"/>
                  </a:cubicBezTo>
                  <a:lnTo>
                    <a:pt x="56" y="0"/>
                  </a:lnTo>
                  <a:cubicBezTo>
                    <a:pt x="44" y="0"/>
                    <a:pt x="31" y="7"/>
                    <a:pt x="28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9F00D6BB-006E-47D7-AA68-D0083154F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138" y="584200"/>
              <a:ext cx="31750" cy="79375"/>
            </a:xfrm>
            <a:custGeom>
              <a:avLst/>
              <a:gdLst>
                <a:gd name="T0" fmla="*/ 24 w 89"/>
                <a:gd name="T1" fmla="*/ 0 h 219"/>
                <a:gd name="T2" fmla="*/ 24 w 89"/>
                <a:gd name="T3" fmla="*/ 0 h 219"/>
                <a:gd name="T4" fmla="*/ 3 w 89"/>
                <a:gd name="T5" fmla="*/ 34 h 219"/>
                <a:gd name="T6" fmla="*/ 3 w 89"/>
                <a:gd name="T7" fmla="*/ 34 h 219"/>
                <a:gd name="T8" fmla="*/ 31 w 89"/>
                <a:gd name="T9" fmla="*/ 193 h 219"/>
                <a:gd name="T10" fmla="*/ 31 w 89"/>
                <a:gd name="T11" fmla="*/ 193 h 219"/>
                <a:gd name="T12" fmla="*/ 64 w 89"/>
                <a:gd name="T13" fmla="*/ 214 h 219"/>
                <a:gd name="T14" fmla="*/ 64 w 89"/>
                <a:gd name="T15" fmla="*/ 214 h 219"/>
                <a:gd name="T16" fmla="*/ 85 w 89"/>
                <a:gd name="T17" fmla="*/ 181 h 219"/>
                <a:gd name="T18" fmla="*/ 85 w 89"/>
                <a:gd name="T19" fmla="*/ 181 h 219"/>
                <a:gd name="T20" fmla="*/ 57 w 89"/>
                <a:gd name="T21" fmla="*/ 22 h 219"/>
                <a:gd name="T22" fmla="*/ 57 w 89"/>
                <a:gd name="T23" fmla="*/ 22 h 219"/>
                <a:gd name="T24" fmla="*/ 30 w 89"/>
                <a:gd name="T25" fmla="*/ 0 h 219"/>
                <a:gd name="T26" fmla="*/ 30 w 89"/>
                <a:gd name="T27" fmla="*/ 0 h 219"/>
                <a:gd name="T28" fmla="*/ 24 w 89"/>
                <a:gd name="T2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219">
                  <a:moveTo>
                    <a:pt x="24" y="0"/>
                  </a:moveTo>
                  <a:lnTo>
                    <a:pt x="24" y="0"/>
                  </a:lnTo>
                  <a:cubicBezTo>
                    <a:pt x="9" y="4"/>
                    <a:pt x="0" y="19"/>
                    <a:pt x="3" y="34"/>
                  </a:cubicBezTo>
                  <a:lnTo>
                    <a:pt x="3" y="34"/>
                  </a:lnTo>
                  <a:cubicBezTo>
                    <a:pt x="13" y="87"/>
                    <a:pt x="22" y="140"/>
                    <a:pt x="31" y="193"/>
                  </a:cubicBezTo>
                  <a:lnTo>
                    <a:pt x="31" y="193"/>
                  </a:lnTo>
                  <a:cubicBezTo>
                    <a:pt x="34" y="208"/>
                    <a:pt x="50" y="218"/>
                    <a:pt x="64" y="214"/>
                  </a:cubicBezTo>
                  <a:lnTo>
                    <a:pt x="64" y="214"/>
                  </a:lnTo>
                  <a:cubicBezTo>
                    <a:pt x="80" y="211"/>
                    <a:pt x="88" y="196"/>
                    <a:pt x="85" y="181"/>
                  </a:cubicBezTo>
                  <a:lnTo>
                    <a:pt x="85" y="181"/>
                  </a:lnTo>
                  <a:cubicBezTo>
                    <a:pt x="76" y="128"/>
                    <a:pt x="67" y="75"/>
                    <a:pt x="57" y="22"/>
                  </a:cubicBezTo>
                  <a:lnTo>
                    <a:pt x="57" y="22"/>
                  </a:lnTo>
                  <a:cubicBezTo>
                    <a:pt x="55" y="9"/>
                    <a:pt x="43" y="0"/>
                    <a:pt x="30" y="0"/>
                  </a:cubicBezTo>
                  <a:lnTo>
                    <a:pt x="30" y="0"/>
                  </a:lnTo>
                  <a:cubicBezTo>
                    <a:pt x="28" y="0"/>
                    <a:pt x="26" y="0"/>
                    <a:pt x="2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47CF6B5-1F78-4AEF-9B59-779CCC0B5781}"/>
              </a:ext>
            </a:extLst>
          </p:cNvPr>
          <p:cNvGrpSpPr/>
          <p:nvPr/>
        </p:nvGrpSpPr>
        <p:grpSpPr>
          <a:xfrm rot="10800000">
            <a:off x="5883089" y="0"/>
            <a:ext cx="778933" cy="753533"/>
            <a:chOff x="7253288" y="6011863"/>
            <a:chExt cx="584200" cy="56515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5" name="Freeform 60">
              <a:extLst>
                <a:ext uri="{FF2B5EF4-FFF2-40B4-BE49-F238E27FC236}">
                  <a16:creationId xmlns:a16="http://schemas.microsoft.com/office/drawing/2014/main" id="{744AD224-BEE8-4581-AECF-558CAA31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2513" y="6129338"/>
              <a:ext cx="276225" cy="311150"/>
            </a:xfrm>
            <a:custGeom>
              <a:avLst/>
              <a:gdLst>
                <a:gd name="T0" fmla="*/ 223 w 768"/>
                <a:gd name="T1" fmla="*/ 286 h 864"/>
                <a:gd name="T2" fmla="*/ 312 w 768"/>
                <a:gd name="T3" fmla="*/ 462 h 864"/>
                <a:gd name="T4" fmla="*/ 195 w 768"/>
                <a:gd name="T5" fmla="*/ 624 h 864"/>
                <a:gd name="T6" fmla="*/ 198 w 768"/>
                <a:gd name="T7" fmla="*/ 622 h 864"/>
                <a:gd name="T8" fmla="*/ 566 w 768"/>
                <a:gd name="T9" fmla="*/ 411 h 864"/>
                <a:gd name="T10" fmla="*/ 564 w 768"/>
                <a:gd name="T11" fmla="*/ 409 h 864"/>
                <a:gd name="T12" fmla="*/ 314 w 768"/>
                <a:gd name="T13" fmla="*/ 339 h 864"/>
                <a:gd name="T14" fmla="*/ 386 w 768"/>
                <a:gd name="T15" fmla="*/ 356 h 864"/>
                <a:gd name="T16" fmla="*/ 453 w 768"/>
                <a:gd name="T17" fmla="*/ 256 h 864"/>
                <a:gd name="T18" fmla="*/ 511 w 768"/>
                <a:gd name="T19" fmla="*/ 271 h 864"/>
                <a:gd name="T20" fmla="*/ 510 w 768"/>
                <a:gd name="T21" fmla="*/ 420 h 864"/>
                <a:gd name="T22" fmla="*/ 609 w 768"/>
                <a:gd name="T23" fmla="*/ 502 h 864"/>
                <a:gd name="T24" fmla="*/ 641 w 768"/>
                <a:gd name="T25" fmla="*/ 535 h 864"/>
                <a:gd name="T26" fmla="*/ 500 w 768"/>
                <a:gd name="T27" fmla="*/ 542 h 864"/>
                <a:gd name="T28" fmla="*/ 494 w 768"/>
                <a:gd name="T29" fmla="*/ 637 h 864"/>
                <a:gd name="T30" fmla="*/ 464 w 768"/>
                <a:gd name="T31" fmla="*/ 789 h 864"/>
                <a:gd name="T32" fmla="*/ 417 w 768"/>
                <a:gd name="T33" fmla="*/ 572 h 864"/>
                <a:gd name="T34" fmla="*/ 360 w 768"/>
                <a:gd name="T35" fmla="*/ 504 h 864"/>
                <a:gd name="T36" fmla="*/ 338 w 768"/>
                <a:gd name="T37" fmla="*/ 516 h 864"/>
                <a:gd name="T38" fmla="*/ 201 w 768"/>
                <a:gd name="T39" fmla="*/ 619 h 864"/>
                <a:gd name="T40" fmla="*/ 195 w 768"/>
                <a:gd name="T41" fmla="*/ 624 h 864"/>
                <a:gd name="T42" fmla="*/ 201 w 768"/>
                <a:gd name="T43" fmla="*/ 609 h 864"/>
                <a:gd name="T44" fmla="*/ 264 w 768"/>
                <a:gd name="T45" fmla="*/ 523 h 864"/>
                <a:gd name="T46" fmla="*/ 325 w 768"/>
                <a:gd name="T47" fmla="*/ 445 h 864"/>
                <a:gd name="T48" fmla="*/ 336 w 768"/>
                <a:gd name="T49" fmla="*/ 381 h 864"/>
                <a:gd name="T50" fmla="*/ 231 w 768"/>
                <a:gd name="T51" fmla="*/ 314 h 864"/>
                <a:gd name="T52" fmla="*/ 137 w 768"/>
                <a:gd name="T53" fmla="*/ 260 h 864"/>
                <a:gd name="T54" fmla="*/ 216 w 768"/>
                <a:gd name="T55" fmla="*/ 284 h 864"/>
                <a:gd name="T56" fmla="*/ 223 w 768"/>
                <a:gd name="T57" fmla="*/ 286 h 864"/>
                <a:gd name="T58" fmla="*/ 592 w 768"/>
                <a:gd name="T59" fmla="*/ 73 h 864"/>
                <a:gd name="T60" fmla="*/ 577 w 768"/>
                <a:gd name="T61" fmla="*/ 2 h 864"/>
                <a:gd name="T62" fmla="*/ 433 w 768"/>
                <a:gd name="T63" fmla="*/ 186 h 864"/>
                <a:gd name="T64" fmla="*/ 356 w 768"/>
                <a:gd name="T65" fmla="*/ 301 h 864"/>
                <a:gd name="T66" fmla="*/ 163 w 768"/>
                <a:gd name="T67" fmla="*/ 209 h 864"/>
                <a:gd name="T68" fmla="*/ 42 w 768"/>
                <a:gd name="T69" fmla="*/ 185 h 864"/>
                <a:gd name="T70" fmla="*/ 1 w 768"/>
                <a:gd name="T71" fmla="*/ 218 h 864"/>
                <a:gd name="T72" fmla="*/ 33 w 768"/>
                <a:gd name="T73" fmla="*/ 262 h 864"/>
                <a:gd name="T74" fmla="*/ 124 w 768"/>
                <a:gd name="T75" fmla="*/ 317 h 864"/>
                <a:gd name="T76" fmla="*/ 266 w 768"/>
                <a:gd name="T77" fmla="*/ 430 h 864"/>
                <a:gd name="T78" fmla="*/ 249 w 768"/>
                <a:gd name="T79" fmla="*/ 452 h 864"/>
                <a:gd name="T80" fmla="*/ 110 w 768"/>
                <a:gd name="T81" fmla="*/ 646 h 864"/>
                <a:gd name="T82" fmla="*/ 85 w 768"/>
                <a:gd name="T83" fmla="*/ 692 h 864"/>
                <a:gd name="T84" fmla="*/ 165 w 768"/>
                <a:gd name="T85" fmla="*/ 713 h 864"/>
                <a:gd name="T86" fmla="*/ 296 w 768"/>
                <a:gd name="T87" fmla="*/ 616 h 864"/>
                <a:gd name="T88" fmla="*/ 372 w 768"/>
                <a:gd name="T89" fmla="*/ 626 h 864"/>
                <a:gd name="T90" fmla="*/ 411 w 768"/>
                <a:gd name="T91" fmla="*/ 804 h 864"/>
                <a:gd name="T92" fmla="*/ 460 w 768"/>
                <a:gd name="T93" fmla="*/ 862 h 864"/>
                <a:gd name="T94" fmla="*/ 528 w 768"/>
                <a:gd name="T95" fmla="*/ 778 h 864"/>
                <a:gd name="T96" fmla="*/ 547 w 768"/>
                <a:gd name="T97" fmla="*/ 678 h 864"/>
                <a:gd name="T98" fmla="*/ 551 w 768"/>
                <a:gd name="T99" fmla="*/ 596 h 864"/>
                <a:gd name="T100" fmla="*/ 701 w 768"/>
                <a:gd name="T101" fmla="*/ 597 h 864"/>
                <a:gd name="T102" fmla="*/ 761 w 768"/>
                <a:gd name="T103" fmla="*/ 583 h 864"/>
                <a:gd name="T104" fmla="*/ 724 w 768"/>
                <a:gd name="T105" fmla="*/ 511 h 864"/>
                <a:gd name="T106" fmla="*/ 655 w 768"/>
                <a:gd name="T107" fmla="*/ 465 h 864"/>
                <a:gd name="T108" fmla="*/ 561 w 768"/>
                <a:gd name="T109" fmla="*/ 395 h 864"/>
                <a:gd name="T110" fmla="*/ 569 w 768"/>
                <a:gd name="T111" fmla="*/ 251 h 864"/>
                <a:gd name="T112" fmla="*/ 595 w 768"/>
                <a:gd name="T113" fmla="*/ 68 h 864"/>
                <a:gd name="T114" fmla="*/ 607 w 768"/>
                <a:gd name="T115" fmla="*/ 43 h 864"/>
                <a:gd name="T116" fmla="*/ 597 w 768"/>
                <a:gd name="T117" fmla="*/ 5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68" h="864">
                  <a:moveTo>
                    <a:pt x="223" y="286"/>
                  </a:moveTo>
                  <a:lnTo>
                    <a:pt x="223" y="286"/>
                  </a:lnTo>
                  <a:cubicBezTo>
                    <a:pt x="222" y="286"/>
                    <a:pt x="222" y="286"/>
                    <a:pt x="221" y="285"/>
                  </a:cubicBezTo>
                  <a:lnTo>
                    <a:pt x="221" y="285"/>
                  </a:lnTo>
                  <a:cubicBezTo>
                    <a:pt x="222" y="286"/>
                    <a:pt x="223" y="286"/>
                    <a:pt x="223" y="286"/>
                  </a:cubicBezTo>
                  <a:close/>
                  <a:moveTo>
                    <a:pt x="312" y="462"/>
                  </a:moveTo>
                  <a:lnTo>
                    <a:pt x="312" y="462"/>
                  </a:lnTo>
                  <a:cubicBezTo>
                    <a:pt x="312" y="461"/>
                    <a:pt x="314" y="460"/>
                    <a:pt x="314" y="459"/>
                  </a:cubicBezTo>
                  <a:lnTo>
                    <a:pt x="314" y="459"/>
                  </a:lnTo>
                  <a:cubicBezTo>
                    <a:pt x="314" y="460"/>
                    <a:pt x="312" y="461"/>
                    <a:pt x="312" y="462"/>
                  </a:cubicBezTo>
                  <a:close/>
                  <a:moveTo>
                    <a:pt x="310" y="465"/>
                  </a:moveTo>
                  <a:lnTo>
                    <a:pt x="310" y="465"/>
                  </a:lnTo>
                  <a:cubicBezTo>
                    <a:pt x="310" y="464"/>
                    <a:pt x="311" y="463"/>
                    <a:pt x="312" y="462"/>
                  </a:cubicBezTo>
                  <a:lnTo>
                    <a:pt x="310" y="465"/>
                  </a:lnTo>
                  <a:close/>
                  <a:moveTo>
                    <a:pt x="195" y="624"/>
                  </a:moveTo>
                  <a:lnTo>
                    <a:pt x="195" y="624"/>
                  </a:lnTo>
                  <a:cubicBezTo>
                    <a:pt x="196" y="624"/>
                    <a:pt x="196" y="624"/>
                    <a:pt x="196" y="624"/>
                  </a:cubicBezTo>
                  <a:lnTo>
                    <a:pt x="196" y="624"/>
                  </a:lnTo>
                  <a:cubicBezTo>
                    <a:pt x="196" y="623"/>
                    <a:pt x="197" y="622"/>
                    <a:pt x="198" y="622"/>
                  </a:cubicBezTo>
                  <a:lnTo>
                    <a:pt x="198" y="622"/>
                  </a:lnTo>
                  <a:cubicBezTo>
                    <a:pt x="197" y="622"/>
                    <a:pt x="196" y="623"/>
                    <a:pt x="195" y="624"/>
                  </a:cubicBezTo>
                  <a:close/>
                  <a:moveTo>
                    <a:pt x="568" y="413"/>
                  </a:moveTo>
                  <a:lnTo>
                    <a:pt x="568" y="413"/>
                  </a:lnTo>
                  <a:cubicBezTo>
                    <a:pt x="568" y="413"/>
                    <a:pt x="567" y="412"/>
                    <a:pt x="566" y="411"/>
                  </a:cubicBezTo>
                  <a:lnTo>
                    <a:pt x="566" y="411"/>
                  </a:lnTo>
                  <a:cubicBezTo>
                    <a:pt x="567" y="412"/>
                    <a:pt x="568" y="412"/>
                    <a:pt x="568" y="413"/>
                  </a:cubicBezTo>
                  <a:close/>
                  <a:moveTo>
                    <a:pt x="560" y="403"/>
                  </a:moveTo>
                  <a:lnTo>
                    <a:pt x="560" y="403"/>
                  </a:lnTo>
                  <a:cubicBezTo>
                    <a:pt x="561" y="405"/>
                    <a:pt x="562" y="407"/>
                    <a:pt x="564" y="409"/>
                  </a:cubicBezTo>
                  <a:lnTo>
                    <a:pt x="564" y="409"/>
                  </a:lnTo>
                  <a:cubicBezTo>
                    <a:pt x="562" y="407"/>
                    <a:pt x="561" y="405"/>
                    <a:pt x="560" y="403"/>
                  </a:cubicBezTo>
                  <a:close/>
                  <a:moveTo>
                    <a:pt x="285" y="319"/>
                  </a:moveTo>
                  <a:lnTo>
                    <a:pt x="285" y="319"/>
                  </a:lnTo>
                  <a:cubicBezTo>
                    <a:pt x="295" y="325"/>
                    <a:pt x="305" y="332"/>
                    <a:pt x="314" y="339"/>
                  </a:cubicBezTo>
                  <a:lnTo>
                    <a:pt x="314" y="339"/>
                  </a:lnTo>
                  <a:cubicBezTo>
                    <a:pt x="322" y="344"/>
                    <a:pt x="330" y="349"/>
                    <a:pt x="337" y="355"/>
                  </a:cubicBezTo>
                  <a:lnTo>
                    <a:pt x="337" y="355"/>
                  </a:lnTo>
                  <a:cubicBezTo>
                    <a:pt x="347" y="362"/>
                    <a:pt x="357" y="368"/>
                    <a:pt x="370" y="365"/>
                  </a:cubicBezTo>
                  <a:lnTo>
                    <a:pt x="370" y="365"/>
                  </a:lnTo>
                  <a:cubicBezTo>
                    <a:pt x="375" y="363"/>
                    <a:pt x="382" y="361"/>
                    <a:pt x="386" y="356"/>
                  </a:cubicBezTo>
                  <a:lnTo>
                    <a:pt x="386" y="356"/>
                  </a:lnTo>
                  <a:cubicBezTo>
                    <a:pt x="389" y="354"/>
                    <a:pt x="392" y="348"/>
                    <a:pt x="395" y="345"/>
                  </a:cubicBezTo>
                  <a:lnTo>
                    <a:pt x="395" y="345"/>
                  </a:lnTo>
                  <a:cubicBezTo>
                    <a:pt x="413" y="314"/>
                    <a:pt x="433" y="285"/>
                    <a:pt x="453" y="256"/>
                  </a:cubicBezTo>
                  <a:lnTo>
                    <a:pt x="453" y="256"/>
                  </a:lnTo>
                  <a:cubicBezTo>
                    <a:pt x="476" y="222"/>
                    <a:pt x="500" y="189"/>
                    <a:pt x="524" y="155"/>
                  </a:cubicBezTo>
                  <a:lnTo>
                    <a:pt x="524" y="155"/>
                  </a:lnTo>
                  <a:lnTo>
                    <a:pt x="524" y="155"/>
                  </a:lnTo>
                  <a:lnTo>
                    <a:pt x="524" y="155"/>
                  </a:lnTo>
                  <a:cubicBezTo>
                    <a:pt x="520" y="194"/>
                    <a:pt x="515" y="232"/>
                    <a:pt x="511" y="271"/>
                  </a:cubicBezTo>
                  <a:lnTo>
                    <a:pt x="511" y="271"/>
                  </a:lnTo>
                  <a:cubicBezTo>
                    <a:pt x="507" y="309"/>
                    <a:pt x="503" y="348"/>
                    <a:pt x="505" y="387"/>
                  </a:cubicBezTo>
                  <a:lnTo>
                    <a:pt x="505" y="387"/>
                  </a:lnTo>
                  <a:cubicBezTo>
                    <a:pt x="506" y="399"/>
                    <a:pt x="507" y="410"/>
                    <a:pt x="510" y="420"/>
                  </a:cubicBezTo>
                  <a:lnTo>
                    <a:pt x="510" y="420"/>
                  </a:lnTo>
                  <a:cubicBezTo>
                    <a:pt x="512" y="433"/>
                    <a:pt x="519" y="444"/>
                    <a:pt x="528" y="452"/>
                  </a:cubicBezTo>
                  <a:lnTo>
                    <a:pt x="528" y="452"/>
                  </a:lnTo>
                  <a:cubicBezTo>
                    <a:pt x="538" y="460"/>
                    <a:pt x="551" y="467"/>
                    <a:pt x="562" y="474"/>
                  </a:cubicBezTo>
                  <a:lnTo>
                    <a:pt x="562" y="474"/>
                  </a:lnTo>
                  <a:cubicBezTo>
                    <a:pt x="578" y="483"/>
                    <a:pt x="594" y="493"/>
                    <a:pt x="609" y="502"/>
                  </a:cubicBezTo>
                  <a:lnTo>
                    <a:pt x="609" y="502"/>
                  </a:lnTo>
                  <a:cubicBezTo>
                    <a:pt x="628" y="514"/>
                    <a:pt x="647" y="526"/>
                    <a:pt x="666" y="538"/>
                  </a:cubicBezTo>
                  <a:lnTo>
                    <a:pt x="666" y="538"/>
                  </a:lnTo>
                  <a:cubicBezTo>
                    <a:pt x="658" y="537"/>
                    <a:pt x="649" y="536"/>
                    <a:pt x="641" y="535"/>
                  </a:cubicBezTo>
                  <a:lnTo>
                    <a:pt x="641" y="535"/>
                  </a:lnTo>
                  <a:cubicBezTo>
                    <a:pt x="622" y="532"/>
                    <a:pt x="603" y="529"/>
                    <a:pt x="584" y="526"/>
                  </a:cubicBezTo>
                  <a:lnTo>
                    <a:pt x="584" y="526"/>
                  </a:lnTo>
                  <a:cubicBezTo>
                    <a:pt x="567" y="523"/>
                    <a:pt x="548" y="518"/>
                    <a:pt x="531" y="520"/>
                  </a:cubicBezTo>
                  <a:lnTo>
                    <a:pt x="531" y="520"/>
                  </a:lnTo>
                  <a:cubicBezTo>
                    <a:pt x="517" y="521"/>
                    <a:pt x="506" y="530"/>
                    <a:pt x="500" y="542"/>
                  </a:cubicBezTo>
                  <a:lnTo>
                    <a:pt x="500" y="542"/>
                  </a:lnTo>
                  <a:cubicBezTo>
                    <a:pt x="494" y="553"/>
                    <a:pt x="494" y="565"/>
                    <a:pt x="494" y="577"/>
                  </a:cubicBezTo>
                  <a:lnTo>
                    <a:pt x="494" y="577"/>
                  </a:lnTo>
                  <a:cubicBezTo>
                    <a:pt x="495" y="597"/>
                    <a:pt x="496" y="617"/>
                    <a:pt x="494" y="637"/>
                  </a:cubicBezTo>
                  <a:lnTo>
                    <a:pt x="494" y="637"/>
                  </a:lnTo>
                  <a:cubicBezTo>
                    <a:pt x="493" y="658"/>
                    <a:pt x="491" y="678"/>
                    <a:pt x="489" y="698"/>
                  </a:cubicBezTo>
                  <a:lnTo>
                    <a:pt x="489" y="698"/>
                  </a:lnTo>
                  <a:cubicBezTo>
                    <a:pt x="484" y="728"/>
                    <a:pt x="478" y="757"/>
                    <a:pt x="467" y="784"/>
                  </a:cubicBezTo>
                  <a:lnTo>
                    <a:pt x="467" y="784"/>
                  </a:lnTo>
                  <a:cubicBezTo>
                    <a:pt x="466" y="786"/>
                    <a:pt x="466" y="788"/>
                    <a:pt x="464" y="789"/>
                  </a:cubicBezTo>
                  <a:lnTo>
                    <a:pt x="464" y="789"/>
                  </a:lnTo>
                  <a:cubicBezTo>
                    <a:pt x="454" y="757"/>
                    <a:pt x="448" y="722"/>
                    <a:pt x="441" y="688"/>
                  </a:cubicBezTo>
                  <a:lnTo>
                    <a:pt x="441" y="688"/>
                  </a:lnTo>
                  <a:cubicBezTo>
                    <a:pt x="433" y="649"/>
                    <a:pt x="426" y="611"/>
                    <a:pt x="417" y="572"/>
                  </a:cubicBezTo>
                  <a:lnTo>
                    <a:pt x="417" y="572"/>
                  </a:lnTo>
                  <a:cubicBezTo>
                    <a:pt x="413" y="551"/>
                    <a:pt x="408" y="528"/>
                    <a:pt x="393" y="513"/>
                  </a:cubicBezTo>
                  <a:lnTo>
                    <a:pt x="393" y="513"/>
                  </a:lnTo>
                  <a:cubicBezTo>
                    <a:pt x="389" y="508"/>
                    <a:pt x="383" y="506"/>
                    <a:pt x="377" y="504"/>
                  </a:cubicBezTo>
                  <a:lnTo>
                    <a:pt x="377" y="504"/>
                  </a:lnTo>
                  <a:cubicBezTo>
                    <a:pt x="373" y="503"/>
                    <a:pt x="364" y="503"/>
                    <a:pt x="360" y="504"/>
                  </a:cubicBezTo>
                  <a:lnTo>
                    <a:pt x="360" y="504"/>
                  </a:lnTo>
                  <a:cubicBezTo>
                    <a:pt x="356" y="506"/>
                    <a:pt x="352" y="507"/>
                    <a:pt x="348" y="509"/>
                  </a:cubicBezTo>
                  <a:lnTo>
                    <a:pt x="348" y="509"/>
                  </a:lnTo>
                  <a:cubicBezTo>
                    <a:pt x="345" y="511"/>
                    <a:pt x="341" y="514"/>
                    <a:pt x="338" y="516"/>
                  </a:cubicBezTo>
                  <a:lnTo>
                    <a:pt x="338" y="516"/>
                  </a:lnTo>
                  <a:cubicBezTo>
                    <a:pt x="321" y="528"/>
                    <a:pt x="305" y="540"/>
                    <a:pt x="288" y="553"/>
                  </a:cubicBezTo>
                  <a:lnTo>
                    <a:pt x="288" y="553"/>
                  </a:lnTo>
                  <a:cubicBezTo>
                    <a:pt x="258" y="576"/>
                    <a:pt x="228" y="599"/>
                    <a:pt x="198" y="622"/>
                  </a:cubicBezTo>
                  <a:lnTo>
                    <a:pt x="198" y="622"/>
                  </a:lnTo>
                  <a:cubicBezTo>
                    <a:pt x="199" y="621"/>
                    <a:pt x="200" y="620"/>
                    <a:pt x="201" y="619"/>
                  </a:cubicBezTo>
                  <a:lnTo>
                    <a:pt x="201" y="619"/>
                  </a:lnTo>
                  <a:cubicBezTo>
                    <a:pt x="199" y="621"/>
                    <a:pt x="198" y="622"/>
                    <a:pt x="196" y="624"/>
                  </a:cubicBezTo>
                  <a:lnTo>
                    <a:pt x="196" y="624"/>
                  </a:lnTo>
                  <a:cubicBezTo>
                    <a:pt x="195" y="624"/>
                    <a:pt x="195" y="624"/>
                    <a:pt x="195" y="624"/>
                  </a:cubicBezTo>
                  <a:lnTo>
                    <a:pt x="195" y="624"/>
                  </a:lnTo>
                  <a:lnTo>
                    <a:pt x="195" y="624"/>
                  </a:lnTo>
                  <a:lnTo>
                    <a:pt x="195" y="624"/>
                  </a:lnTo>
                  <a:cubicBezTo>
                    <a:pt x="193" y="626"/>
                    <a:pt x="190" y="628"/>
                    <a:pt x="186" y="630"/>
                  </a:cubicBezTo>
                  <a:lnTo>
                    <a:pt x="186" y="630"/>
                  </a:lnTo>
                  <a:cubicBezTo>
                    <a:pt x="191" y="624"/>
                    <a:pt x="196" y="617"/>
                    <a:pt x="201" y="609"/>
                  </a:cubicBezTo>
                  <a:lnTo>
                    <a:pt x="201" y="609"/>
                  </a:lnTo>
                  <a:cubicBezTo>
                    <a:pt x="223" y="578"/>
                    <a:pt x="245" y="547"/>
                    <a:pt x="269" y="517"/>
                  </a:cubicBezTo>
                  <a:lnTo>
                    <a:pt x="269" y="517"/>
                  </a:lnTo>
                  <a:cubicBezTo>
                    <a:pt x="267" y="519"/>
                    <a:pt x="265" y="521"/>
                    <a:pt x="264" y="523"/>
                  </a:cubicBezTo>
                  <a:lnTo>
                    <a:pt x="264" y="523"/>
                  </a:lnTo>
                  <a:cubicBezTo>
                    <a:pt x="279" y="504"/>
                    <a:pt x="295" y="484"/>
                    <a:pt x="310" y="465"/>
                  </a:cubicBezTo>
                  <a:lnTo>
                    <a:pt x="310" y="465"/>
                  </a:lnTo>
                  <a:cubicBezTo>
                    <a:pt x="309" y="465"/>
                    <a:pt x="309" y="465"/>
                    <a:pt x="309" y="465"/>
                  </a:cubicBezTo>
                  <a:lnTo>
                    <a:pt x="309" y="465"/>
                  </a:lnTo>
                  <a:cubicBezTo>
                    <a:pt x="315" y="458"/>
                    <a:pt x="320" y="451"/>
                    <a:pt x="325" y="445"/>
                  </a:cubicBezTo>
                  <a:lnTo>
                    <a:pt x="325" y="445"/>
                  </a:lnTo>
                  <a:cubicBezTo>
                    <a:pt x="334" y="433"/>
                    <a:pt x="345" y="419"/>
                    <a:pt x="345" y="404"/>
                  </a:cubicBezTo>
                  <a:lnTo>
                    <a:pt x="345" y="404"/>
                  </a:lnTo>
                  <a:cubicBezTo>
                    <a:pt x="345" y="395"/>
                    <a:pt x="342" y="387"/>
                    <a:pt x="336" y="381"/>
                  </a:cubicBezTo>
                  <a:lnTo>
                    <a:pt x="336" y="381"/>
                  </a:lnTo>
                  <a:cubicBezTo>
                    <a:pt x="332" y="376"/>
                    <a:pt x="327" y="372"/>
                    <a:pt x="322" y="369"/>
                  </a:cubicBezTo>
                  <a:lnTo>
                    <a:pt x="322" y="369"/>
                  </a:lnTo>
                  <a:cubicBezTo>
                    <a:pt x="317" y="365"/>
                    <a:pt x="310" y="361"/>
                    <a:pt x="305" y="357"/>
                  </a:cubicBezTo>
                  <a:lnTo>
                    <a:pt x="305" y="357"/>
                  </a:lnTo>
                  <a:cubicBezTo>
                    <a:pt x="281" y="342"/>
                    <a:pt x="255" y="328"/>
                    <a:pt x="231" y="314"/>
                  </a:cubicBezTo>
                  <a:lnTo>
                    <a:pt x="231" y="314"/>
                  </a:lnTo>
                  <a:cubicBezTo>
                    <a:pt x="205" y="299"/>
                    <a:pt x="180" y="285"/>
                    <a:pt x="155" y="271"/>
                  </a:cubicBezTo>
                  <a:lnTo>
                    <a:pt x="155" y="271"/>
                  </a:lnTo>
                  <a:cubicBezTo>
                    <a:pt x="149" y="267"/>
                    <a:pt x="143" y="264"/>
                    <a:pt x="137" y="260"/>
                  </a:cubicBezTo>
                  <a:lnTo>
                    <a:pt x="137" y="260"/>
                  </a:lnTo>
                  <a:cubicBezTo>
                    <a:pt x="140" y="261"/>
                    <a:pt x="143" y="262"/>
                    <a:pt x="146" y="262"/>
                  </a:cubicBezTo>
                  <a:lnTo>
                    <a:pt x="146" y="262"/>
                  </a:lnTo>
                  <a:cubicBezTo>
                    <a:pt x="172" y="268"/>
                    <a:pt x="197" y="276"/>
                    <a:pt x="221" y="285"/>
                  </a:cubicBezTo>
                  <a:lnTo>
                    <a:pt x="221" y="285"/>
                  </a:lnTo>
                  <a:cubicBezTo>
                    <a:pt x="219" y="285"/>
                    <a:pt x="218" y="284"/>
                    <a:pt x="216" y="284"/>
                  </a:cubicBezTo>
                  <a:lnTo>
                    <a:pt x="216" y="284"/>
                  </a:lnTo>
                  <a:cubicBezTo>
                    <a:pt x="218" y="284"/>
                    <a:pt x="221" y="285"/>
                    <a:pt x="223" y="286"/>
                  </a:cubicBezTo>
                  <a:lnTo>
                    <a:pt x="223" y="286"/>
                  </a:lnTo>
                  <a:lnTo>
                    <a:pt x="223" y="286"/>
                  </a:lnTo>
                  <a:lnTo>
                    <a:pt x="223" y="286"/>
                  </a:lnTo>
                  <a:lnTo>
                    <a:pt x="223" y="286"/>
                  </a:lnTo>
                  <a:lnTo>
                    <a:pt x="223" y="286"/>
                  </a:lnTo>
                  <a:cubicBezTo>
                    <a:pt x="244" y="296"/>
                    <a:pt x="265" y="306"/>
                    <a:pt x="285" y="319"/>
                  </a:cubicBezTo>
                  <a:close/>
                  <a:moveTo>
                    <a:pt x="593" y="72"/>
                  </a:moveTo>
                  <a:lnTo>
                    <a:pt x="592" y="73"/>
                  </a:lnTo>
                  <a:lnTo>
                    <a:pt x="592" y="73"/>
                  </a:lnTo>
                  <a:cubicBezTo>
                    <a:pt x="592" y="73"/>
                    <a:pt x="592" y="72"/>
                    <a:pt x="593" y="72"/>
                  </a:cubicBezTo>
                  <a:close/>
                  <a:moveTo>
                    <a:pt x="597" y="5"/>
                  </a:moveTo>
                  <a:lnTo>
                    <a:pt x="597" y="5"/>
                  </a:lnTo>
                  <a:cubicBezTo>
                    <a:pt x="591" y="1"/>
                    <a:pt x="584" y="0"/>
                    <a:pt x="577" y="2"/>
                  </a:cubicBezTo>
                  <a:lnTo>
                    <a:pt x="577" y="2"/>
                  </a:lnTo>
                  <a:cubicBezTo>
                    <a:pt x="568" y="4"/>
                    <a:pt x="564" y="9"/>
                    <a:pt x="559" y="15"/>
                  </a:cubicBezTo>
                  <a:lnTo>
                    <a:pt x="559" y="15"/>
                  </a:lnTo>
                  <a:cubicBezTo>
                    <a:pt x="517" y="72"/>
                    <a:pt x="474" y="128"/>
                    <a:pt x="433" y="186"/>
                  </a:cubicBezTo>
                  <a:lnTo>
                    <a:pt x="433" y="186"/>
                  </a:lnTo>
                  <a:cubicBezTo>
                    <a:pt x="418" y="208"/>
                    <a:pt x="403" y="230"/>
                    <a:pt x="388" y="251"/>
                  </a:cubicBezTo>
                  <a:lnTo>
                    <a:pt x="388" y="251"/>
                  </a:lnTo>
                  <a:cubicBezTo>
                    <a:pt x="380" y="263"/>
                    <a:pt x="373" y="275"/>
                    <a:pt x="365" y="286"/>
                  </a:cubicBezTo>
                  <a:lnTo>
                    <a:pt x="365" y="286"/>
                  </a:lnTo>
                  <a:cubicBezTo>
                    <a:pt x="362" y="291"/>
                    <a:pt x="359" y="296"/>
                    <a:pt x="356" y="301"/>
                  </a:cubicBezTo>
                  <a:lnTo>
                    <a:pt x="356" y="301"/>
                  </a:lnTo>
                  <a:cubicBezTo>
                    <a:pt x="342" y="291"/>
                    <a:pt x="327" y="281"/>
                    <a:pt x="313" y="271"/>
                  </a:cubicBezTo>
                  <a:lnTo>
                    <a:pt x="313" y="271"/>
                  </a:lnTo>
                  <a:cubicBezTo>
                    <a:pt x="267" y="242"/>
                    <a:pt x="216" y="221"/>
                    <a:pt x="163" y="209"/>
                  </a:cubicBezTo>
                  <a:lnTo>
                    <a:pt x="163" y="209"/>
                  </a:lnTo>
                  <a:cubicBezTo>
                    <a:pt x="141" y="204"/>
                    <a:pt x="120" y="200"/>
                    <a:pt x="98" y="195"/>
                  </a:cubicBezTo>
                  <a:lnTo>
                    <a:pt x="98" y="195"/>
                  </a:lnTo>
                  <a:cubicBezTo>
                    <a:pt x="90" y="194"/>
                    <a:pt x="82" y="192"/>
                    <a:pt x="73" y="190"/>
                  </a:cubicBezTo>
                  <a:lnTo>
                    <a:pt x="73" y="190"/>
                  </a:lnTo>
                  <a:cubicBezTo>
                    <a:pt x="62" y="189"/>
                    <a:pt x="52" y="187"/>
                    <a:pt x="42" y="185"/>
                  </a:cubicBezTo>
                  <a:lnTo>
                    <a:pt x="42" y="185"/>
                  </a:lnTo>
                  <a:cubicBezTo>
                    <a:pt x="29" y="184"/>
                    <a:pt x="12" y="190"/>
                    <a:pt x="5" y="202"/>
                  </a:cubicBezTo>
                  <a:lnTo>
                    <a:pt x="5" y="202"/>
                  </a:lnTo>
                  <a:cubicBezTo>
                    <a:pt x="2" y="207"/>
                    <a:pt x="2" y="213"/>
                    <a:pt x="1" y="218"/>
                  </a:cubicBezTo>
                  <a:lnTo>
                    <a:pt x="1" y="218"/>
                  </a:lnTo>
                  <a:cubicBezTo>
                    <a:pt x="0" y="222"/>
                    <a:pt x="3" y="232"/>
                    <a:pt x="5" y="235"/>
                  </a:cubicBezTo>
                  <a:lnTo>
                    <a:pt x="5" y="235"/>
                  </a:lnTo>
                  <a:cubicBezTo>
                    <a:pt x="9" y="240"/>
                    <a:pt x="13" y="245"/>
                    <a:pt x="17" y="250"/>
                  </a:cubicBezTo>
                  <a:lnTo>
                    <a:pt x="17" y="250"/>
                  </a:lnTo>
                  <a:cubicBezTo>
                    <a:pt x="23" y="254"/>
                    <a:pt x="28" y="258"/>
                    <a:pt x="33" y="262"/>
                  </a:cubicBezTo>
                  <a:lnTo>
                    <a:pt x="33" y="262"/>
                  </a:lnTo>
                  <a:cubicBezTo>
                    <a:pt x="46" y="272"/>
                    <a:pt x="60" y="280"/>
                    <a:pt x="74" y="288"/>
                  </a:cubicBezTo>
                  <a:lnTo>
                    <a:pt x="74" y="288"/>
                  </a:lnTo>
                  <a:cubicBezTo>
                    <a:pt x="90" y="298"/>
                    <a:pt x="107" y="308"/>
                    <a:pt x="124" y="317"/>
                  </a:cubicBezTo>
                  <a:lnTo>
                    <a:pt x="124" y="317"/>
                  </a:lnTo>
                  <a:cubicBezTo>
                    <a:pt x="157" y="336"/>
                    <a:pt x="191" y="355"/>
                    <a:pt x="225" y="375"/>
                  </a:cubicBezTo>
                  <a:lnTo>
                    <a:pt x="225" y="375"/>
                  </a:lnTo>
                  <a:cubicBezTo>
                    <a:pt x="244" y="386"/>
                    <a:pt x="264" y="397"/>
                    <a:pt x="282" y="409"/>
                  </a:cubicBezTo>
                  <a:lnTo>
                    <a:pt x="282" y="409"/>
                  </a:lnTo>
                  <a:cubicBezTo>
                    <a:pt x="277" y="416"/>
                    <a:pt x="272" y="423"/>
                    <a:pt x="266" y="430"/>
                  </a:cubicBezTo>
                  <a:lnTo>
                    <a:pt x="266" y="430"/>
                  </a:lnTo>
                  <a:lnTo>
                    <a:pt x="266" y="430"/>
                  </a:lnTo>
                  <a:lnTo>
                    <a:pt x="266" y="430"/>
                  </a:lnTo>
                  <a:cubicBezTo>
                    <a:pt x="261" y="437"/>
                    <a:pt x="255" y="445"/>
                    <a:pt x="249" y="452"/>
                  </a:cubicBezTo>
                  <a:lnTo>
                    <a:pt x="249" y="452"/>
                  </a:lnTo>
                  <a:cubicBezTo>
                    <a:pt x="249" y="452"/>
                    <a:pt x="250" y="452"/>
                    <a:pt x="250" y="451"/>
                  </a:cubicBezTo>
                  <a:lnTo>
                    <a:pt x="250" y="451"/>
                  </a:lnTo>
                  <a:cubicBezTo>
                    <a:pt x="225" y="483"/>
                    <a:pt x="200" y="514"/>
                    <a:pt x="176" y="547"/>
                  </a:cubicBezTo>
                  <a:lnTo>
                    <a:pt x="176" y="547"/>
                  </a:lnTo>
                  <a:cubicBezTo>
                    <a:pt x="154" y="579"/>
                    <a:pt x="131" y="612"/>
                    <a:pt x="110" y="646"/>
                  </a:cubicBezTo>
                  <a:lnTo>
                    <a:pt x="110" y="646"/>
                  </a:lnTo>
                  <a:cubicBezTo>
                    <a:pt x="105" y="654"/>
                    <a:pt x="100" y="662"/>
                    <a:pt x="95" y="671"/>
                  </a:cubicBezTo>
                  <a:lnTo>
                    <a:pt x="95" y="671"/>
                  </a:lnTo>
                  <a:cubicBezTo>
                    <a:pt x="92" y="678"/>
                    <a:pt x="89" y="685"/>
                    <a:pt x="85" y="692"/>
                  </a:cubicBezTo>
                  <a:lnTo>
                    <a:pt x="85" y="692"/>
                  </a:lnTo>
                  <a:cubicBezTo>
                    <a:pt x="84" y="697"/>
                    <a:pt x="84" y="705"/>
                    <a:pt x="85" y="709"/>
                  </a:cubicBezTo>
                  <a:lnTo>
                    <a:pt x="85" y="709"/>
                  </a:lnTo>
                  <a:cubicBezTo>
                    <a:pt x="87" y="718"/>
                    <a:pt x="93" y="724"/>
                    <a:pt x="100" y="728"/>
                  </a:cubicBezTo>
                  <a:lnTo>
                    <a:pt x="100" y="728"/>
                  </a:lnTo>
                  <a:cubicBezTo>
                    <a:pt x="122" y="741"/>
                    <a:pt x="147" y="725"/>
                    <a:pt x="165" y="713"/>
                  </a:cubicBezTo>
                  <a:lnTo>
                    <a:pt x="165" y="713"/>
                  </a:lnTo>
                  <a:cubicBezTo>
                    <a:pt x="176" y="705"/>
                    <a:pt x="188" y="697"/>
                    <a:pt x="200" y="689"/>
                  </a:cubicBezTo>
                  <a:lnTo>
                    <a:pt x="200" y="689"/>
                  </a:lnTo>
                  <a:cubicBezTo>
                    <a:pt x="233" y="666"/>
                    <a:pt x="265" y="641"/>
                    <a:pt x="296" y="616"/>
                  </a:cubicBezTo>
                  <a:lnTo>
                    <a:pt x="296" y="616"/>
                  </a:lnTo>
                  <a:cubicBezTo>
                    <a:pt x="316" y="601"/>
                    <a:pt x="336" y="586"/>
                    <a:pt x="357" y="571"/>
                  </a:cubicBezTo>
                  <a:lnTo>
                    <a:pt x="357" y="571"/>
                  </a:lnTo>
                  <a:cubicBezTo>
                    <a:pt x="357" y="570"/>
                    <a:pt x="358" y="569"/>
                    <a:pt x="359" y="569"/>
                  </a:cubicBezTo>
                  <a:lnTo>
                    <a:pt x="359" y="569"/>
                  </a:lnTo>
                  <a:cubicBezTo>
                    <a:pt x="364" y="587"/>
                    <a:pt x="368" y="607"/>
                    <a:pt x="372" y="626"/>
                  </a:cubicBezTo>
                  <a:lnTo>
                    <a:pt x="372" y="626"/>
                  </a:lnTo>
                  <a:cubicBezTo>
                    <a:pt x="376" y="647"/>
                    <a:pt x="380" y="669"/>
                    <a:pt x="385" y="690"/>
                  </a:cubicBezTo>
                  <a:lnTo>
                    <a:pt x="385" y="690"/>
                  </a:lnTo>
                  <a:cubicBezTo>
                    <a:pt x="392" y="729"/>
                    <a:pt x="400" y="766"/>
                    <a:pt x="411" y="804"/>
                  </a:cubicBezTo>
                  <a:lnTo>
                    <a:pt x="411" y="804"/>
                  </a:lnTo>
                  <a:cubicBezTo>
                    <a:pt x="415" y="819"/>
                    <a:pt x="420" y="834"/>
                    <a:pt x="430" y="846"/>
                  </a:cubicBezTo>
                  <a:lnTo>
                    <a:pt x="430" y="846"/>
                  </a:lnTo>
                  <a:cubicBezTo>
                    <a:pt x="434" y="851"/>
                    <a:pt x="437" y="854"/>
                    <a:pt x="443" y="858"/>
                  </a:cubicBezTo>
                  <a:lnTo>
                    <a:pt x="443" y="858"/>
                  </a:lnTo>
                  <a:cubicBezTo>
                    <a:pt x="447" y="860"/>
                    <a:pt x="455" y="862"/>
                    <a:pt x="460" y="862"/>
                  </a:cubicBezTo>
                  <a:lnTo>
                    <a:pt x="460" y="862"/>
                  </a:lnTo>
                  <a:cubicBezTo>
                    <a:pt x="473" y="863"/>
                    <a:pt x="485" y="856"/>
                    <a:pt x="494" y="846"/>
                  </a:cubicBezTo>
                  <a:lnTo>
                    <a:pt x="494" y="846"/>
                  </a:lnTo>
                  <a:cubicBezTo>
                    <a:pt x="511" y="827"/>
                    <a:pt x="521" y="802"/>
                    <a:pt x="528" y="778"/>
                  </a:cubicBezTo>
                  <a:lnTo>
                    <a:pt x="528" y="778"/>
                  </a:lnTo>
                  <a:cubicBezTo>
                    <a:pt x="532" y="765"/>
                    <a:pt x="536" y="752"/>
                    <a:pt x="538" y="739"/>
                  </a:cubicBezTo>
                  <a:lnTo>
                    <a:pt x="538" y="739"/>
                  </a:lnTo>
                  <a:cubicBezTo>
                    <a:pt x="540" y="729"/>
                    <a:pt x="541" y="720"/>
                    <a:pt x="543" y="711"/>
                  </a:cubicBezTo>
                  <a:lnTo>
                    <a:pt x="543" y="711"/>
                  </a:lnTo>
                  <a:cubicBezTo>
                    <a:pt x="545" y="700"/>
                    <a:pt x="546" y="689"/>
                    <a:pt x="547" y="678"/>
                  </a:cubicBezTo>
                  <a:lnTo>
                    <a:pt x="547" y="678"/>
                  </a:lnTo>
                  <a:cubicBezTo>
                    <a:pt x="549" y="659"/>
                    <a:pt x="550" y="640"/>
                    <a:pt x="551" y="621"/>
                  </a:cubicBezTo>
                  <a:lnTo>
                    <a:pt x="551" y="621"/>
                  </a:lnTo>
                  <a:cubicBezTo>
                    <a:pt x="551" y="612"/>
                    <a:pt x="551" y="604"/>
                    <a:pt x="551" y="596"/>
                  </a:cubicBezTo>
                  <a:lnTo>
                    <a:pt x="551" y="596"/>
                  </a:lnTo>
                  <a:cubicBezTo>
                    <a:pt x="550" y="589"/>
                    <a:pt x="550" y="583"/>
                    <a:pt x="549" y="576"/>
                  </a:cubicBezTo>
                  <a:lnTo>
                    <a:pt x="549" y="576"/>
                  </a:lnTo>
                  <a:cubicBezTo>
                    <a:pt x="584" y="581"/>
                    <a:pt x="618" y="588"/>
                    <a:pt x="652" y="593"/>
                  </a:cubicBezTo>
                  <a:lnTo>
                    <a:pt x="652" y="593"/>
                  </a:lnTo>
                  <a:cubicBezTo>
                    <a:pt x="668" y="594"/>
                    <a:pt x="685" y="596"/>
                    <a:pt x="701" y="597"/>
                  </a:cubicBezTo>
                  <a:lnTo>
                    <a:pt x="701" y="597"/>
                  </a:lnTo>
                  <a:cubicBezTo>
                    <a:pt x="711" y="598"/>
                    <a:pt x="721" y="599"/>
                    <a:pt x="730" y="598"/>
                  </a:cubicBezTo>
                  <a:lnTo>
                    <a:pt x="730" y="598"/>
                  </a:lnTo>
                  <a:cubicBezTo>
                    <a:pt x="742" y="598"/>
                    <a:pt x="755" y="594"/>
                    <a:pt x="761" y="583"/>
                  </a:cubicBezTo>
                  <a:lnTo>
                    <a:pt x="761" y="583"/>
                  </a:lnTo>
                  <a:cubicBezTo>
                    <a:pt x="764" y="577"/>
                    <a:pt x="766" y="572"/>
                    <a:pt x="767" y="566"/>
                  </a:cubicBezTo>
                  <a:lnTo>
                    <a:pt x="767" y="566"/>
                  </a:lnTo>
                  <a:cubicBezTo>
                    <a:pt x="767" y="560"/>
                    <a:pt x="765" y="553"/>
                    <a:pt x="762" y="548"/>
                  </a:cubicBezTo>
                  <a:lnTo>
                    <a:pt x="762" y="548"/>
                  </a:lnTo>
                  <a:cubicBezTo>
                    <a:pt x="753" y="533"/>
                    <a:pt x="739" y="522"/>
                    <a:pt x="724" y="511"/>
                  </a:cubicBezTo>
                  <a:lnTo>
                    <a:pt x="724" y="511"/>
                  </a:lnTo>
                  <a:cubicBezTo>
                    <a:pt x="718" y="506"/>
                    <a:pt x="710" y="501"/>
                    <a:pt x="703" y="496"/>
                  </a:cubicBezTo>
                  <a:lnTo>
                    <a:pt x="703" y="496"/>
                  </a:lnTo>
                  <a:cubicBezTo>
                    <a:pt x="688" y="485"/>
                    <a:pt x="671" y="475"/>
                    <a:pt x="655" y="465"/>
                  </a:cubicBezTo>
                  <a:lnTo>
                    <a:pt x="655" y="465"/>
                  </a:lnTo>
                  <a:cubicBezTo>
                    <a:pt x="625" y="446"/>
                    <a:pt x="594" y="430"/>
                    <a:pt x="565" y="410"/>
                  </a:cubicBezTo>
                  <a:lnTo>
                    <a:pt x="565" y="410"/>
                  </a:lnTo>
                  <a:cubicBezTo>
                    <a:pt x="565" y="410"/>
                    <a:pt x="565" y="410"/>
                    <a:pt x="564" y="409"/>
                  </a:cubicBezTo>
                  <a:lnTo>
                    <a:pt x="564" y="409"/>
                  </a:lnTo>
                  <a:cubicBezTo>
                    <a:pt x="563" y="405"/>
                    <a:pt x="562" y="400"/>
                    <a:pt x="561" y="395"/>
                  </a:cubicBezTo>
                  <a:lnTo>
                    <a:pt x="561" y="395"/>
                  </a:lnTo>
                  <a:cubicBezTo>
                    <a:pt x="559" y="370"/>
                    <a:pt x="560" y="345"/>
                    <a:pt x="562" y="320"/>
                  </a:cubicBezTo>
                  <a:lnTo>
                    <a:pt x="562" y="320"/>
                  </a:lnTo>
                  <a:cubicBezTo>
                    <a:pt x="564" y="296"/>
                    <a:pt x="567" y="274"/>
                    <a:pt x="569" y="251"/>
                  </a:cubicBezTo>
                  <a:lnTo>
                    <a:pt x="569" y="251"/>
                  </a:lnTo>
                  <a:cubicBezTo>
                    <a:pt x="574" y="205"/>
                    <a:pt x="579" y="160"/>
                    <a:pt x="585" y="114"/>
                  </a:cubicBezTo>
                  <a:lnTo>
                    <a:pt x="585" y="114"/>
                  </a:lnTo>
                  <a:cubicBezTo>
                    <a:pt x="587" y="99"/>
                    <a:pt x="590" y="84"/>
                    <a:pt x="594" y="69"/>
                  </a:cubicBezTo>
                  <a:lnTo>
                    <a:pt x="594" y="69"/>
                  </a:lnTo>
                  <a:cubicBezTo>
                    <a:pt x="595" y="69"/>
                    <a:pt x="595" y="68"/>
                    <a:pt x="595" y="68"/>
                  </a:cubicBezTo>
                  <a:lnTo>
                    <a:pt x="595" y="68"/>
                  </a:lnTo>
                  <a:cubicBezTo>
                    <a:pt x="598" y="63"/>
                    <a:pt x="599" y="58"/>
                    <a:pt x="599" y="53"/>
                  </a:cubicBezTo>
                  <a:lnTo>
                    <a:pt x="599" y="53"/>
                  </a:lnTo>
                  <a:cubicBezTo>
                    <a:pt x="602" y="50"/>
                    <a:pt x="605" y="46"/>
                    <a:pt x="607" y="43"/>
                  </a:cubicBezTo>
                  <a:lnTo>
                    <a:pt x="607" y="43"/>
                  </a:lnTo>
                  <a:cubicBezTo>
                    <a:pt x="611" y="38"/>
                    <a:pt x="612" y="29"/>
                    <a:pt x="610" y="22"/>
                  </a:cubicBezTo>
                  <a:lnTo>
                    <a:pt x="610" y="22"/>
                  </a:lnTo>
                  <a:cubicBezTo>
                    <a:pt x="609" y="18"/>
                    <a:pt x="607" y="13"/>
                    <a:pt x="603" y="9"/>
                  </a:cubicBezTo>
                  <a:lnTo>
                    <a:pt x="603" y="9"/>
                  </a:lnTo>
                  <a:cubicBezTo>
                    <a:pt x="601" y="8"/>
                    <a:pt x="599" y="6"/>
                    <a:pt x="597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66" name="Freeform 61">
              <a:extLst>
                <a:ext uri="{FF2B5EF4-FFF2-40B4-BE49-F238E27FC236}">
                  <a16:creationId xmlns:a16="http://schemas.microsoft.com/office/drawing/2014/main" id="{AF61FFB3-2976-4C81-9A81-669849D44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6032500"/>
              <a:ext cx="30162" cy="47625"/>
            </a:xfrm>
            <a:custGeom>
              <a:avLst/>
              <a:gdLst>
                <a:gd name="T0" fmla="*/ 25 w 83"/>
                <a:gd name="T1" fmla="*/ 2 h 134"/>
                <a:gd name="T2" fmla="*/ 25 w 83"/>
                <a:gd name="T3" fmla="*/ 2 h 134"/>
                <a:gd name="T4" fmla="*/ 4 w 83"/>
                <a:gd name="T5" fmla="*/ 35 h 134"/>
                <a:gd name="T6" fmla="*/ 4 w 83"/>
                <a:gd name="T7" fmla="*/ 35 h 134"/>
                <a:gd name="T8" fmla="*/ 23 w 83"/>
                <a:gd name="T9" fmla="*/ 108 h 134"/>
                <a:gd name="T10" fmla="*/ 23 w 83"/>
                <a:gd name="T11" fmla="*/ 108 h 134"/>
                <a:gd name="T12" fmla="*/ 56 w 83"/>
                <a:gd name="T13" fmla="*/ 130 h 134"/>
                <a:gd name="T14" fmla="*/ 56 w 83"/>
                <a:gd name="T15" fmla="*/ 130 h 134"/>
                <a:gd name="T16" fmla="*/ 77 w 83"/>
                <a:gd name="T17" fmla="*/ 97 h 134"/>
                <a:gd name="T18" fmla="*/ 77 w 83"/>
                <a:gd name="T19" fmla="*/ 97 h 134"/>
                <a:gd name="T20" fmla="*/ 58 w 83"/>
                <a:gd name="T21" fmla="*/ 24 h 134"/>
                <a:gd name="T22" fmla="*/ 58 w 83"/>
                <a:gd name="T23" fmla="*/ 24 h 134"/>
                <a:gd name="T24" fmla="*/ 50 w 83"/>
                <a:gd name="T25" fmla="*/ 9 h 134"/>
                <a:gd name="T26" fmla="*/ 50 w 83"/>
                <a:gd name="T27" fmla="*/ 9 h 134"/>
                <a:gd name="T28" fmla="*/ 25 w 83"/>
                <a:gd name="T29" fmla="*/ 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34">
                  <a:moveTo>
                    <a:pt x="25" y="2"/>
                  </a:moveTo>
                  <a:lnTo>
                    <a:pt x="25" y="2"/>
                  </a:lnTo>
                  <a:cubicBezTo>
                    <a:pt x="11" y="5"/>
                    <a:pt x="0" y="20"/>
                    <a:pt x="4" y="35"/>
                  </a:cubicBezTo>
                  <a:lnTo>
                    <a:pt x="4" y="35"/>
                  </a:lnTo>
                  <a:cubicBezTo>
                    <a:pt x="10" y="59"/>
                    <a:pt x="16" y="84"/>
                    <a:pt x="23" y="108"/>
                  </a:cubicBezTo>
                  <a:lnTo>
                    <a:pt x="23" y="108"/>
                  </a:lnTo>
                  <a:cubicBezTo>
                    <a:pt x="27" y="123"/>
                    <a:pt x="41" y="133"/>
                    <a:pt x="56" y="130"/>
                  </a:cubicBezTo>
                  <a:lnTo>
                    <a:pt x="56" y="130"/>
                  </a:lnTo>
                  <a:cubicBezTo>
                    <a:pt x="70" y="127"/>
                    <a:pt x="82" y="112"/>
                    <a:pt x="77" y="97"/>
                  </a:cubicBezTo>
                  <a:lnTo>
                    <a:pt x="77" y="97"/>
                  </a:lnTo>
                  <a:cubicBezTo>
                    <a:pt x="71" y="72"/>
                    <a:pt x="65" y="48"/>
                    <a:pt x="58" y="24"/>
                  </a:cubicBezTo>
                  <a:lnTo>
                    <a:pt x="58" y="24"/>
                  </a:lnTo>
                  <a:cubicBezTo>
                    <a:pt x="57" y="18"/>
                    <a:pt x="54" y="14"/>
                    <a:pt x="50" y="9"/>
                  </a:cubicBezTo>
                  <a:lnTo>
                    <a:pt x="50" y="9"/>
                  </a:lnTo>
                  <a:cubicBezTo>
                    <a:pt x="44" y="3"/>
                    <a:pt x="35" y="0"/>
                    <a:pt x="25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E731EB15-8DDC-4B9F-B636-7DFD2952D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4725" y="6064250"/>
              <a:ext cx="55563" cy="63500"/>
            </a:xfrm>
            <a:custGeom>
              <a:avLst/>
              <a:gdLst>
                <a:gd name="T0" fmla="*/ 12 w 153"/>
                <a:gd name="T1" fmla="*/ 10 h 176"/>
                <a:gd name="T2" fmla="*/ 12 w 153"/>
                <a:gd name="T3" fmla="*/ 10 h 176"/>
                <a:gd name="T4" fmla="*/ 10 w 153"/>
                <a:gd name="T5" fmla="*/ 49 h 176"/>
                <a:gd name="T6" fmla="*/ 10 w 153"/>
                <a:gd name="T7" fmla="*/ 49 h 176"/>
                <a:gd name="T8" fmla="*/ 101 w 153"/>
                <a:gd name="T9" fmla="*/ 163 h 176"/>
                <a:gd name="T10" fmla="*/ 101 w 153"/>
                <a:gd name="T11" fmla="*/ 163 h 176"/>
                <a:gd name="T12" fmla="*/ 140 w 153"/>
                <a:gd name="T13" fmla="*/ 165 h 176"/>
                <a:gd name="T14" fmla="*/ 140 w 153"/>
                <a:gd name="T15" fmla="*/ 165 h 176"/>
                <a:gd name="T16" fmla="*/ 143 w 153"/>
                <a:gd name="T17" fmla="*/ 126 h 176"/>
                <a:gd name="T18" fmla="*/ 143 w 153"/>
                <a:gd name="T19" fmla="*/ 126 h 176"/>
                <a:gd name="T20" fmla="*/ 51 w 153"/>
                <a:gd name="T21" fmla="*/ 12 h 176"/>
                <a:gd name="T22" fmla="*/ 51 w 153"/>
                <a:gd name="T23" fmla="*/ 12 h 176"/>
                <a:gd name="T24" fmla="*/ 50 w 153"/>
                <a:gd name="T25" fmla="*/ 10 h 176"/>
                <a:gd name="T26" fmla="*/ 50 w 153"/>
                <a:gd name="T27" fmla="*/ 10 h 176"/>
                <a:gd name="T28" fmla="*/ 12 w 153"/>
                <a:gd name="T29" fmla="*/ 1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76">
                  <a:moveTo>
                    <a:pt x="12" y="10"/>
                  </a:moveTo>
                  <a:lnTo>
                    <a:pt x="12" y="10"/>
                  </a:lnTo>
                  <a:cubicBezTo>
                    <a:pt x="0" y="20"/>
                    <a:pt x="0" y="37"/>
                    <a:pt x="10" y="49"/>
                  </a:cubicBezTo>
                  <a:lnTo>
                    <a:pt x="10" y="49"/>
                  </a:lnTo>
                  <a:cubicBezTo>
                    <a:pt x="40" y="87"/>
                    <a:pt x="71" y="125"/>
                    <a:pt x="101" y="163"/>
                  </a:cubicBezTo>
                  <a:lnTo>
                    <a:pt x="101" y="163"/>
                  </a:lnTo>
                  <a:cubicBezTo>
                    <a:pt x="110" y="175"/>
                    <a:pt x="130" y="175"/>
                    <a:pt x="140" y="165"/>
                  </a:cubicBezTo>
                  <a:lnTo>
                    <a:pt x="140" y="165"/>
                  </a:lnTo>
                  <a:cubicBezTo>
                    <a:pt x="152" y="155"/>
                    <a:pt x="152" y="138"/>
                    <a:pt x="143" y="126"/>
                  </a:cubicBezTo>
                  <a:lnTo>
                    <a:pt x="143" y="126"/>
                  </a:lnTo>
                  <a:cubicBezTo>
                    <a:pt x="112" y="88"/>
                    <a:pt x="82" y="50"/>
                    <a:pt x="51" y="12"/>
                  </a:cubicBezTo>
                  <a:lnTo>
                    <a:pt x="51" y="12"/>
                  </a:lnTo>
                  <a:cubicBezTo>
                    <a:pt x="51" y="11"/>
                    <a:pt x="51" y="11"/>
                    <a:pt x="50" y="10"/>
                  </a:cubicBezTo>
                  <a:lnTo>
                    <a:pt x="50" y="10"/>
                  </a:lnTo>
                  <a:cubicBezTo>
                    <a:pt x="40" y="0"/>
                    <a:pt x="22" y="0"/>
                    <a:pt x="12" y="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68" name="Freeform 63">
              <a:extLst>
                <a:ext uri="{FF2B5EF4-FFF2-40B4-BE49-F238E27FC236}">
                  <a16:creationId xmlns:a16="http://schemas.microsoft.com/office/drawing/2014/main" id="{657F8359-71BF-4B36-8AB0-456A14248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288" y="6238875"/>
              <a:ext cx="73025" cy="25400"/>
            </a:xfrm>
            <a:custGeom>
              <a:avLst/>
              <a:gdLst>
                <a:gd name="T0" fmla="*/ 188 w 203"/>
                <a:gd name="T1" fmla="*/ 5 h 72"/>
                <a:gd name="T2" fmla="*/ 188 w 203"/>
                <a:gd name="T3" fmla="*/ 5 h 72"/>
                <a:gd name="T4" fmla="*/ 168 w 203"/>
                <a:gd name="T5" fmla="*/ 1 h 72"/>
                <a:gd name="T6" fmla="*/ 168 w 203"/>
                <a:gd name="T7" fmla="*/ 1 h 72"/>
                <a:gd name="T8" fmla="*/ 25 w 203"/>
                <a:gd name="T9" fmla="*/ 16 h 72"/>
                <a:gd name="T10" fmla="*/ 25 w 203"/>
                <a:gd name="T11" fmla="*/ 16 h 72"/>
                <a:gd name="T12" fmla="*/ 3 w 203"/>
                <a:gd name="T13" fmla="*/ 49 h 72"/>
                <a:gd name="T14" fmla="*/ 3 w 203"/>
                <a:gd name="T15" fmla="*/ 49 h 72"/>
                <a:gd name="T16" fmla="*/ 15 w 203"/>
                <a:gd name="T17" fmla="*/ 67 h 72"/>
                <a:gd name="T18" fmla="*/ 15 w 203"/>
                <a:gd name="T19" fmla="*/ 67 h 72"/>
                <a:gd name="T20" fmla="*/ 36 w 203"/>
                <a:gd name="T21" fmla="*/ 70 h 72"/>
                <a:gd name="T22" fmla="*/ 36 w 203"/>
                <a:gd name="T23" fmla="*/ 70 h 72"/>
                <a:gd name="T24" fmla="*/ 179 w 203"/>
                <a:gd name="T25" fmla="*/ 56 h 72"/>
                <a:gd name="T26" fmla="*/ 179 w 203"/>
                <a:gd name="T27" fmla="*/ 56 h 72"/>
                <a:gd name="T28" fmla="*/ 196 w 203"/>
                <a:gd name="T29" fmla="*/ 43 h 72"/>
                <a:gd name="T30" fmla="*/ 196 w 203"/>
                <a:gd name="T31" fmla="*/ 43 h 72"/>
                <a:gd name="T32" fmla="*/ 200 w 203"/>
                <a:gd name="T33" fmla="*/ 23 h 72"/>
                <a:gd name="T34" fmla="*/ 200 w 203"/>
                <a:gd name="T35" fmla="*/ 23 h 72"/>
                <a:gd name="T36" fmla="*/ 193 w 203"/>
                <a:gd name="T37" fmla="*/ 9 h 72"/>
                <a:gd name="T38" fmla="*/ 193 w 203"/>
                <a:gd name="T39" fmla="*/ 9 h 72"/>
                <a:gd name="T40" fmla="*/ 188 w 203"/>
                <a:gd name="T41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3" h="72">
                  <a:moveTo>
                    <a:pt x="188" y="5"/>
                  </a:moveTo>
                  <a:lnTo>
                    <a:pt x="188" y="5"/>
                  </a:lnTo>
                  <a:cubicBezTo>
                    <a:pt x="182" y="0"/>
                    <a:pt x="175" y="0"/>
                    <a:pt x="168" y="1"/>
                  </a:cubicBezTo>
                  <a:lnTo>
                    <a:pt x="168" y="1"/>
                  </a:lnTo>
                  <a:cubicBezTo>
                    <a:pt x="120" y="6"/>
                    <a:pt x="72" y="10"/>
                    <a:pt x="25" y="16"/>
                  </a:cubicBezTo>
                  <a:lnTo>
                    <a:pt x="25" y="16"/>
                  </a:lnTo>
                  <a:cubicBezTo>
                    <a:pt x="9" y="17"/>
                    <a:pt x="0" y="35"/>
                    <a:pt x="3" y="49"/>
                  </a:cubicBezTo>
                  <a:lnTo>
                    <a:pt x="3" y="49"/>
                  </a:lnTo>
                  <a:cubicBezTo>
                    <a:pt x="4" y="56"/>
                    <a:pt x="9" y="62"/>
                    <a:pt x="15" y="67"/>
                  </a:cubicBezTo>
                  <a:lnTo>
                    <a:pt x="15" y="67"/>
                  </a:lnTo>
                  <a:cubicBezTo>
                    <a:pt x="22" y="71"/>
                    <a:pt x="28" y="71"/>
                    <a:pt x="36" y="70"/>
                  </a:cubicBezTo>
                  <a:lnTo>
                    <a:pt x="36" y="70"/>
                  </a:lnTo>
                  <a:cubicBezTo>
                    <a:pt x="83" y="65"/>
                    <a:pt x="131" y="60"/>
                    <a:pt x="179" y="56"/>
                  </a:cubicBezTo>
                  <a:lnTo>
                    <a:pt x="179" y="56"/>
                  </a:lnTo>
                  <a:cubicBezTo>
                    <a:pt x="186" y="55"/>
                    <a:pt x="193" y="49"/>
                    <a:pt x="196" y="43"/>
                  </a:cubicBezTo>
                  <a:lnTo>
                    <a:pt x="196" y="43"/>
                  </a:lnTo>
                  <a:cubicBezTo>
                    <a:pt x="200" y="37"/>
                    <a:pt x="202" y="30"/>
                    <a:pt x="200" y="23"/>
                  </a:cubicBezTo>
                  <a:lnTo>
                    <a:pt x="200" y="23"/>
                  </a:lnTo>
                  <a:cubicBezTo>
                    <a:pt x="199" y="17"/>
                    <a:pt x="197" y="13"/>
                    <a:pt x="193" y="9"/>
                  </a:cubicBezTo>
                  <a:lnTo>
                    <a:pt x="193" y="9"/>
                  </a:lnTo>
                  <a:cubicBezTo>
                    <a:pt x="192" y="7"/>
                    <a:pt x="190" y="6"/>
                    <a:pt x="188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69" name="Freeform 64">
              <a:extLst>
                <a:ext uri="{FF2B5EF4-FFF2-40B4-BE49-F238E27FC236}">
                  <a16:creationId xmlns:a16="http://schemas.microsoft.com/office/drawing/2014/main" id="{008953CE-C94F-4CBF-B4DF-E8BFB946F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038" y="6388100"/>
              <a:ext cx="73025" cy="53975"/>
            </a:xfrm>
            <a:custGeom>
              <a:avLst/>
              <a:gdLst>
                <a:gd name="T0" fmla="*/ 160 w 202"/>
                <a:gd name="T1" fmla="*/ 6 h 152"/>
                <a:gd name="T2" fmla="*/ 160 w 202"/>
                <a:gd name="T3" fmla="*/ 6 h 152"/>
                <a:gd name="T4" fmla="*/ 16 w 202"/>
                <a:gd name="T5" fmla="*/ 92 h 152"/>
                <a:gd name="T6" fmla="*/ 16 w 202"/>
                <a:gd name="T7" fmla="*/ 92 h 152"/>
                <a:gd name="T8" fmla="*/ 2 w 202"/>
                <a:gd name="T9" fmla="*/ 109 h 152"/>
                <a:gd name="T10" fmla="*/ 2 w 202"/>
                <a:gd name="T11" fmla="*/ 109 h 152"/>
                <a:gd name="T12" fmla="*/ 3 w 202"/>
                <a:gd name="T13" fmla="*/ 130 h 152"/>
                <a:gd name="T14" fmla="*/ 3 w 202"/>
                <a:gd name="T15" fmla="*/ 130 h 152"/>
                <a:gd name="T16" fmla="*/ 41 w 202"/>
                <a:gd name="T17" fmla="*/ 142 h 152"/>
                <a:gd name="T18" fmla="*/ 41 w 202"/>
                <a:gd name="T19" fmla="*/ 142 h 152"/>
                <a:gd name="T20" fmla="*/ 184 w 202"/>
                <a:gd name="T21" fmla="*/ 56 h 152"/>
                <a:gd name="T22" fmla="*/ 184 w 202"/>
                <a:gd name="T23" fmla="*/ 56 h 152"/>
                <a:gd name="T24" fmla="*/ 198 w 202"/>
                <a:gd name="T25" fmla="*/ 40 h 152"/>
                <a:gd name="T26" fmla="*/ 198 w 202"/>
                <a:gd name="T27" fmla="*/ 40 h 152"/>
                <a:gd name="T28" fmla="*/ 197 w 202"/>
                <a:gd name="T29" fmla="*/ 19 h 152"/>
                <a:gd name="T30" fmla="*/ 197 w 202"/>
                <a:gd name="T31" fmla="*/ 19 h 152"/>
                <a:gd name="T32" fmla="*/ 192 w 202"/>
                <a:gd name="T33" fmla="*/ 12 h 152"/>
                <a:gd name="T34" fmla="*/ 192 w 202"/>
                <a:gd name="T35" fmla="*/ 12 h 152"/>
                <a:gd name="T36" fmla="*/ 160 w 202"/>
                <a:gd name="T37" fmla="*/ 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" h="152">
                  <a:moveTo>
                    <a:pt x="160" y="6"/>
                  </a:moveTo>
                  <a:lnTo>
                    <a:pt x="160" y="6"/>
                  </a:lnTo>
                  <a:cubicBezTo>
                    <a:pt x="112" y="35"/>
                    <a:pt x="64" y="64"/>
                    <a:pt x="16" y="92"/>
                  </a:cubicBezTo>
                  <a:lnTo>
                    <a:pt x="16" y="92"/>
                  </a:lnTo>
                  <a:cubicBezTo>
                    <a:pt x="10" y="96"/>
                    <a:pt x="5" y="101"/>
                    <a:pt x="2" y="109"/>
                  </a:cubicBezTo>
                  <a:lnTo>
                    <a:pt x="2" y="109"/>
                  </a:lnTo>
                  <a:cubicBezTo>
                    <a:pt x="0" y="116"/>
                    <a:pt x="1" y="123"/>
                    <a:pt x="3" y="130"/>
                  </a:cubicBezTo>
                  <a:lnTo>
                    <a:pt x="3" y="130"/>
                  </a:lnTo>
                  <a:cubicBezTo>
                    <a:pt x="10" y="143"/>
                    <a:pt x="28" y="151"/>
                    <a:pt x="41" y="142"/>
                  </a:cubicBezTo>
                  <a:lnTo>
                    <a:pt x="41" y="142"/>
                  </a:lnTo>
                  <a:cubicBezTo>
                    <a:pt x="88" y="113"/>
                    <a:pt x="136" y="85"/>
                    <a:pt x="184" y="56"/>
                  </a:cubicBezTo>
                  <a:lnTo>
                    <a:pt x="184" y="56"/>
                  </a:lnTo>
                  <a:cubicBezTo>
                    <a:pt x="191" y="52"/>
                    <a:pt x="196" y="47"/>
                    <a:pt x="198" y="40"/>
                  </a:cubicBezTo>
                  <a:lnTo>
                    <a:pt x="198" y="40"/>
                  </a:lnTo>
                  <a:cubicBezTo>
                    <a:pt x="201" y="32"/>
                    <a:pt x="200" y="25"/>
                    <a:pt x="197" y="19"/>
                  </a:cubicBezTo>
                  <a:lnTo>
                    <a:pt x="197" y="19"/>
                  </a:lnTo>
                  <a:cubicBezTo>
                    <a:pt x="195" y="16"/>
                    <a:pt x="194" y="14"/>
                    <a:pt x="192" y="12"/>
                  </a:cubicBezTo>
                  <a:lnTo>
                    <a:pt x="192" y="12"/>
                  </a:lnTo>
                  <a:cubicBezTo>
                    <a:pt x="184" y="3"/>
                    <a:pt x="170" y="0"/>
                    <a:pt x="160" y="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70" name="Freeform 65">
              <a:extLst>
                <a:ext uri="{FF2B5EF4-FFF2-40B4-BE49-F238E27FC236}">
                  <a16:creationId xmlns:a16="http://schemas.microsoft.com/office/drawing/2014/main" id="{FB8836E3-63F4-47E7-8661-199072402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038" y="6469063"/>
              <a:ext cx="39687" cy="80962"/>
            </a:xfrm>
            <a:custGeom>
              <a:avLst/>
              <a:gdLst>
                <a:gd name="T0" fmla="*/ 88 w 110"/>
                <a:gd name="T1" fmla="*/ 5 h 223"/>
                <a:gd name="T2" fmla="*/ 88 w 110"/>
                <a:gd name="T3" fmla="*/ 5 h 223"/>
                <a:gd name="T4" fmla="*/ 54 w 110"/>
                <a:gd name="T5" fmla="*/ 22 h 223"/>
                <a:gd name="T6" fmla="*/ 54 w 110"/>
                <a:gd name="T7" fmla="*/ 22 h 223"/>
                <a:gd name="T8" fmla="*/ 4 w 110"/>
                <a:gd name="T9" fmla="*/ 183 h 223"/>
                <a:gd name="T10" fmla="*/ 4 w 110"/>
                <a:gd name="T11" fmla="*/ 183 h 223"/>
                <a:gd name="T12" fmla="*/ 22 w 110"/>
                <a:gd name="T13" fmla="*/ 218 h 223"/>
                <a:gd name="T14" fmla="*/ 22 w 110"/>
                <a:gd name="T15" fmla="*/ 218 h 223"/>
                <a:gd name="T16" fmla="*/ 57 w 110"/>
                <a:gd name="T17" fmla="*/ 200 h 223"/>
                <a:gd name="T18" fmla="*/ 57 w 110"/>
                <a:gd name="T19" fmla="*/ 200 h 223"/>
                <a:gd name="T20" fmla="*/ 107 w 110"/>
                <a:gd name="T21" fmla="*/ 39 h 223"/>
                <a:gd name="T22" fmla="*/ 107 w 110"/>
                <a:gd name="T23" fmla="*/ 39 h 223"/>
                <a:gd name="T24" fmla="*/ 99 w 110"/>
                <a:gd name="T25" fmla="*/ 12 h 223"/>
                <a:gd name="T26" fmla="*/ 99 w 110"/>
                <a:gd name="T27" fmla="*/ 12 h 223"/>
                <a:gd name="T28" fmla="*/ 88 w 110"/>
                <a:gd name="T2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23">
                  <a:moveTo>
                    <a:pt x="88" y="5"/>
                  </a:moveTo>
                  <a:lnTo>
                    <a:pt x="88" y="5"/>
                  </a:lnTo>
                  <a:cubicBezTo>
                    <a:pt x="74" y="0"/>
                    <a:pt x="58" y="8"/>
                    <a:pt x="54" y="22"/>
                  </a:cubicBezTo>
                  <a:lnTo>
                    <a:pt x="54" y="22"/>
                  </a:lnTo>
                  <a:cubicBezTo>
                    <a:pt x="37" y="76"/>
                    <a:pt x="19" y="129"/>
                    <a:pt x="4" y="183"/>
                  </a:cubicBezTo>
                  <a:lnTo>
                    <a:pt x="4" y="183"/>
                  </a:lnTo>
                  <a:cubicBezTo>
                    <a:pt x="0" y="198"/>
                    <a:pt x="7" y="213"/>
                    <a:pt x="22" y="218"/>
                  </a:cubicBezTo>
                  <a:lnTo>
                    <a:pt x="22" y="218"/>
                  </a:lnTo>
                  <a:cubicBezTo>
                    <a:pt x="36" y="222"/>
                    <a:pt x="54" y="215"/>
                    <a:pt x="57" y="200"/>
                  </a:cubicBezTo>
                  <a:lnTo>
                    <a:pt x="57" y="200"/>
                  </a:lnTo>
                  <a:cubicBezTo>
                    <a:pt x="72" y="146"/>
                    <a:pt x="89" y="93"/>
                    <a:pt x="107" y="39"/>
                  </a:cubicBezTo>
                  <a:lnTo>
                    <a:pt x="107" y="39"/>
                  </a:lnTo>
                  <a:cubicBezTo>
                    <a:pt x="109" y="29"/>
                    <a:pt x="107" y="19"/>
                    <a:pt x="99" y="12"/>
                  </a:cubicBezTo>
                  <a:lnTo>
                    <a:pt x="99" y="12"/>
                  </a:lnTo>
                  <a:cubicBezTo>
                    <a:pt x="97" y="8"/>
                    <a:pt x="93" y="6"/>
                    <a:pt x="88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4C4C6AA4-A904-4D0B-BC27-2F7C8CC6E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4275" y="6519863"/>
              <a:ext cx="28575" cy="57150"/>
            </a:xfrm>
            <a:custGeom>
              <a:avLst/>
              <a:gdLst>
                <a:gd name="T0" fmla="*/ 58 w 79"/>
                <a:gd name="T1" fmla="*/ 2 h 160"/>
                <a:gd name="T2" fmla="*/ 58 w 79"/>
                <a:gd name="T3" fmla="*/ 2 h 160"/>
                <a:gd name="T4" fmla="*/ 38 w 79"/>
                <a:gd name="T5" fmla="*/ 3 h 160"/>
                <a:gd name="T6" fmla="*/ 38 w 79"/>
                <a:gd name="T7" fmla="*/ 3 h 160"/>
                <a:gd name="T8" fmla="*/ 23 w 79"/>
                <a:gd name="T9" fmla="*/ 20 h 160"/>
                <a:gd name="T10" fmla="*/ 23 w 79"/>
                <a:gd name="T11" fmla="*/ 20 h 160"/>
                <a:gd name="T12" fmla="*/ 2 w 79"/>
                <a:gd name="T13" fmla="*/ 122 h 160"/>
                <a:gd name="T14" fmla="*/ 2 w 79"/>
                <a:gd name="T15" fmla="*/ 122 h 160"/>
                <a:gd name="T16" fmla="*/ 3 w 79"/>
                <a:gd name="T17" fmla="*/ 143 h 160"/>
                <a:gd name="T18" fmla="*/ 3 w 79"/>
                <a:gd name="T19" fmla="*/ 143 h 160"/>
                <a:gd name="T20" fmla="*/ 20 w 79"/>
                <a:gd name="T21" fmla="*/ 157 h 160"/>
                <a:gd name="T22" fmla="*/ 20 w 79"/>
                <a:gd name="T23" fmla="*/ 157 h 160"/>
                <a:gd name="T24" fmla="*/ 40 w 79"/>
                <a:gd name="T25" fmla="*/ 155 h 160"/>
                <a:gd name="T26" fmla="*/ 40 w 79"/>
                <a:gd name="T27" fmla="*/ 155 h 160"/>
                <a:gd name="T28" fmla="*/ 54 w 79"/>
                <a:gd name="T29" fmla="*/ 139 h 160"/>
                <a:gd name="T30" fmla="*/ 54 w 79"/>
                <a:gd name="T31" fmla="*/ 139 h 160"/>
                <a:gd name="T32" fmla="*/ 76 w 79"/>
                <a:gd name="T33" fmla="*/ 38 h 160"/>
                <a:gd name="T34" fmla="*/ 76 w 79"/>
                <a:gd name="T35" fmla="*/ 38 h 160"/>
                <a:gd name="T36" fmla="*/ 74 w 79"/>
                <a:gd name="T37" fmla="*/ 16 h 160"/>
                <a:gd name="T38" fmla="*/ 74 w 79"/>
                <a:gd name="T39" fmla="*/ 16 h 160"/>
                <a:gd name="T40" fmla="*/ 70 w 79"/>
                <a:gd name="T41" fmla="*/ 9 h 160"/>
                <a:gd name="T42" fmla="*/ 70 w 79"/>
                <a:gd name="T43" fmla="*/ 9 h 160"/>
                <a:gd name="T44" fmla="*/ 58 w 79"/>
                <a:gd name="T45" fmla="*/ 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60">
                  <a:moveTo>
                    <a:pt x="58" y="2"/>
                  </a:moveTo>
                  <a:lnTo>
                    <a:pt x="58" y="2"/>
                  </a:lnTo>
                  <a:cubicBezTo>
                    <a:pt x="51" y="0"/>
                    <a:pt x="44" y="1"/>
                    <a:pt x="38" y="3"/>
                  </a:cubicBezTo>
                  <a:lnTo>
                    <a:pt x="38" y="3"/>
                  </a:lnTo>
                  <a:cubicBezTo>
                    <a:pt x="31" y="7"/>
                    <a:pt x="25" y="13"/>
                    <a:pt x="23" y="20"/>
                  </a:cubicBezTo>
                  <a:lnTo>
                    <a:pt x="23" y="20"/>
                  </a:lnTo>
                  <a:cubicBezTo>
                    <a:pt x="16" y="54"/>
                    <a:pt x="9" y="88"/>
                    <a:pt x="2" y="122"/>
                  </a:cubicBezTo>
                  <a:lnTo>
                    <a:pt x="2" y="122"/>
                  </a:lnTo>
                  <a:cubicBezTo>
                    <a:pt x="0" y="129"/>
                    <a:pt x="0" y="136"/>
                    <a:pt x="3" y="143"/>
                  </a:cubicBezTo>
                  <a:lnTo>
                    <a:pt x="3" y="143"/>
                  </a:lnTo>
                  <a:cubicBezTo>
                    <a:pt x="6" y="150"/>
                    <a:pt x="13" y="155"/>
                    <a:pt x="20" y="157"/>
                  </a:cubicBezTo>
                  <a:lnTo>
                    <a:pt x="20" y="157"/>
                  </a:lnTo>
                  <a:cubicBezTo>
                    <a:pt x="26" y="159"/>
                    <a:pt x="34" y="159"/>
                    <a:pt x="40" y="155"/>
                  </a:cubicBezTo>
                  <a:lnTo>
                    <a:pt x="40" y="155"/>
                  </a:lnTo>
                  <a:cubicBezTo>
                    <a:pt x="47" y="153"/>
                    <a:pt x="53" y="146"/>
                    <a:pt x="54" y="139"/>
                  </a:cubicBezTo>
                  <a:lnTo>
                    <a:pt x="54" y="139"/>
                  </a:lnTo>
                  <a:cubicBezTo>
                    <a:pt x="61" y="105"/>
                    <a:pt x="69" y="71"/>
                    <a:pt x="76" y="38"/>
                  </a:cubicBezTo>
                  <a:lnTo>
                    <a:pt x="76" y="38"/>
                  </a:lnTo>
                  <a:cubicBezTo>
                    <a:pt x="78" y="30"/>
                    <a:pt x="78" y="23"/>
                    <a:pt x="74" y="16"/>
                  </a:cubicBezTo>
                  <a:lnTo>
                    <a:pt x="74" y="16"/>
                  </a:lnTo>
                  <a:cubicBezTo>
                    <a:pt x="73" y="14"/>
                    <a:pt x="71" y="11"/>
                    <a:pt x="70" y="9"/>
                  </a:cubicBezTo>
                  <a:lnTo>
                    <a:pt x="70" y="9"/>
                  </a:lnTo>
                  <a:cubicBezTo>
                    <a:pt x="66" y="6"/>
                    <a:pt x="63" y="3"/>
                    <a:pt x="58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72" name="Freeform 67">
              <a:extLst>
                <a:ext uri="{FF2B5EF4-FFF2-40B4-BE49-F238E27FC236}">
                  <a16:creationId xmlns:a16="http://schemas.microsoft.com/office/drawing/2014/main" id="{1926AD6E-1500-470E-A232-996E34C15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1750" y="6480175"/>
              <a:ext cx="96838" cy="65088"/>
            </a:xfrm>
            <a:custGeom>
              <a:avLst/>
              <a:gdLst>
                <a:gd name="T0" fmla="*/ 253 w 268"/>
                <a:gd name="T1" fmla="*/ 126 h 179"/>
                <a:gd name="T2" fmla="*/ 253 w 268"/>
                <a:gd name="T3" fmla="*/ 126 h 179"/>
                <a:gd name="T4" fmla="*/ 150 w 268"/>
                <a:gd name="T5" fmla="*/ 69 h 179"/>
                <a:gd name="T6" fmla="*/ 150 w 268"/>
                <a:gd name="T7" fmla="*/ 69 h 179"/>
                <a:gd name="T8" fmla="*/ 47 w 268"/>
                <a:gd name="T9" fmla="*/ 8 h 179"/>
                <a:gd name="T10" fmla="*/ 47 w 268"/>
                <a:gd name="T11" fmla="*/ 8 h 179"/>
                <a:gd name="T12" fmla="*/ 8 w 268"/>
                <a:gd name="T13" fmla="*/ 16 h 179"/>
                <a:gd name="T14" fmla="*/ 8 w 268"/>
                <a:gd name="T15" fmla="*/ 16 h 179"/>
                <a:gd name="T16" fmla="*/ 17 w 268"/>
                <a:gd name="T17" fmla="*/ 55 h 179"/>
                <a:gd name="T18" fmla="*/ 17 w 268"/>
                <a:gd name="T19" fmla="*/ 55 h 179"/>
                <a:gd name="T20" fmla="*/ 119 w 268"/>
                <a:gd name="T21" fmla="*/ 115 h 179"/>
                <a:gd name="T22" fmla="*/ 119 w 268"/>
                <a:gd name="T23" fmla="*/ 115 h 179"/>
                <a:gd name="T24" fmla="*/ 223 w 268"/>
                <a:gd name="T25" fmla="*/ 172 h 179"/>
                <a:gd name="T26" fmla="*/ 223 w 268"/>
                <a:gd name="T27" fmla="*/ 172 h 179"/>
                <a:gd name="T28" fmla="*/ 244 w 268"/>
                <a:gd name="T29" fmla="*/ 177 h 179"/>
                <a:gd name="T30" fmla="*/ 244 w 268"/>
                <a:gd name="T31" fmla="*/ 177 h 179"/>
                <a:gd name="T32" fmla="*/ 261 w 268"/>
                <a:gd name="T33" fmla="*/ 164 h 179"/>
                <a:gd name="T34" fmla="*/ 261 w 268"/>
                <a:gd name="T35" fmla="*/ 164 h 179"/>
                <a:gd name="T36" fmla="*/ 266 w 268"/>
                <a:gd name="T37" fmla="*/ 144 h 179"/>
                <a:gd name="T38" fmla="*/ 266 w 268"/>
                <a:gd name="T39" fmla="*/ 144 h 179"/>
                <a:gd name="T40" fmla="*/ 258 w 268"/>
                <a:gd name="T41" fmla="*/ 129 h 179"/>
                <a:gd name="T42" fmla="*/ 258 w 268"/>
                <a:gd name="T43" fmla="*/ 129 h 179"/>
                <a:gd name="T44" fmla="*/ 253 w 268"/>
                <a:gd name="T45" fmla="*/ 12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8" h="179">
                  <a:moveTo>
                    <a:pt x="253" y="126"/>
                  </a:moveTo>
                  <a:lnTo>
                    <a:pt x="253" y="126"/>
                  </a:lnTo>
                  <a:cubicBezTo>
                    <a:pt x="218" y="109"/>
                    <a:pt x="185" y="89"/>
                    <a:pt x="150" y="69"/>
                  </a:cubicBezTo>
                  <a:lnTo>
                    <a:pt x="150" y="69"/>
                  </a:lnTo>
                  <a:cubicBezTo>
                    <a:pt x="116" y="49"/>
                    <a:pt x="81" y="28"/>
                    <a:pt x="47" y="8"/>
                  </a:cubicBezTo>
                  <a:lnTo>
                    <a:pt x="47" y="8"/>
                  </a:lnTo>
                  <a:cubicBezTo>
                    <a:pt x="34" y="0"/>
                    <a:pt x="17" y="3"/>
                    <a:pt x="8" y="16"/>
                  </a:cubicBezTo>
                  <a:lnTo>
                    <a:pt x="8" y="16"/>
                  </a:lnTo>
                  <a:cubicBezTo>
                    <a:pt x="0" y="29"/>
                    <a:pt x="3" y="47"/>
                    <a:pt x="17" y="55"/>
                  </a:cubicBezTo>
                  <a:lnTo>
                    <a:pt x="17" y="55"/>
                  </a:lnTo>
                  <a:cubicBezTo>
                    <a:pt x="51" y="75"/>
                    <a:pt x="85" y="95"/>
                    <a:pt x="119" y="115"/>
                  </a:cubicBezTo>
                  <a:lnTo>
                    <a:pt x="119" y="115"/>
                  </a:lnTo>
                  <a:cubicBezTo>
                    <a:pt x="154" y="135"/>
                    <a:pt x="188" y="155"/>
                    <a:pt x="223" y="172"/>
                  </a:cubicBezTo>
                  <a:lnTo>
                    <a:pt x="223" y="172"/>
                  </a:lnTo>
                  <a:cubicBezTo>
                    <a:pt x="230" y="176"/>
                    <a:pt x="236" y="178"/>
                    <a:pt x="244" y="177"/>
                  </a:cubicBezTo>
                  <a:lnTo>
                    <a:pt x="244" y="177"/>
                  </a:lnTo>
                  <a:cubicBezTo>
                    <a:pt x="251" y="175"/>
                    <a:pt x="257" y="170"/>
                    <a:pt x="261" y="164"/>
                  </a:cubicBezTo>
                  <a:lnTo>
                    <a:pt x="261" y="164"/>
                  </a:lnTo>
                  <a:cubicBezTo>
                    <a:pt x="266" y="158"/>
                    <a:pt x="267" y="151"/>
                    <a:pt x="266" y="144"/>
                  </a:cubicBezTo>
                  <a:lnTo>
                    <a:pt x="266" y="144"/>
                  </a:lnTo>
                  <a:cubicBezTo>
                    <a:pt x="265" y="139"/>
                    <a:pt x="262" y="133"/>
                    <a:pt x="258" y="129"/>
                  </a:cubicBezTo>
                  <a:lnTo>
                    <a:pt x="258" y="129"/>
                  </a:lnTo>
                  <a:cubicBezTo>
                    <a:pt x="257" y="128"/>
                    <a:pt x="255" y="127"/>
                    <a:pt x="253" y="1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73" name="Freeform 68">
              <a:extLst>
                <a:ext uri="{FF2B5EF4-FFF2-40B4-BE49-F238E27FC236}">
                  <a16:creationId xmlns:a16="http://schemas.microsoft.com/office/drawing/2014/main" id="{A193BB1F-AA02-4D06-9CE6-2CAB32EEE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1288" y="6369050"/>
              <a:ext cx="76200" cy="30163"/>
            </a:xfrm>
            <a:custGeom>
              <a:avLst/>
              <a:gdLst>
                <a:gd name="T0" fmla="*/ 173 w 210"/>
                <a:gd name="T1" fmla="*/ 1 h 83"/>
                <a:gd name="T2" fmla="*/ 173 w 210"/>
                <a:gd name="T3" fmla="*/ 1 h 83"/>
                <a:gd name="T4" fmla="*/ 24 w 210"/>
                <a:gd name="T5" fmla="*/ 26 h 83"/>
                <a:gd name="T6" fmla="*/ 24 w 210"/>
                <a:gd name="T7" fmla="*/ 26 h 83"/>
                <a:gd name="T8" fmla="*/ 3 w 210"/>
                <a:gd name="T9" fmla="*/ 59 h 83"/>
                <a:gd name="T10" fmla="*/ 3 w 210"/>
                <a:gd name="T11" fmla="*/ 59 h 83"/>
                <a:gd name="T12" fmla="*/ 36 w 210"/>
                <a:gd name="T13" fmla="*/ 80 h 83"/>
                <a:gd name="T14" fmla="*/ 36 w 210"/>
                <a:gd name="T15" fmla="*/ 80 h 83"/>
                <a:gd name="T16" fmla="*/ 184 w 210"/>
                <a:gd name="T17" fmla="*/ 56 h 83"/>
                <a:gd name="T18" fmla="*/ 184 w 210"/>
                <a:gd name="T19" fmla="*/ 56 h 83"/>
                <a:gd name="T20" fmla="*/ 206 w 210"/>
                <a:gd name="T21" fmla="*/ 23 h 83"/>
                <a:gd name="T22" fmla="*/ 206 w 210"/>
                <a:gd name="T23" fmla="*/ 23 h 83"/>
                <a:gd name="T24" fmla="*/ 198 w 210"/>
                <a:gd name="T25" fmla="*/ 10 h 83"/>
                <a:gd name="T26" fmla="*/ 198 w 210"/>
                <a:gd name="T27" fmla="*/ 10 h 83"/>
                <a:gd name="T28" fmla="*/ 173 w 210"/>
                <a:gd name="T29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83">
                  <a:moveTo>
                    <a:pt x="173" y="1"/>
                  </a:moveTo>
                  <a:lnTo>
                    <a:pt x="173" y="1"/>
                  </a:lnTo>
                  <a:cubicBezTo>
                    <a:pt x="124" y="13"/>
                    <a:pt x="74" y="19"/>
                    <a:pt x="24" y="26"/>
                  </a:cubicBezTo>
                  <a:lnTo>
                    <a:pt x="24" y="26"/>
                  </a:lnTo>
                  <a:cubicBezTo>
                    <a:pt x="9" y="27"/>
                    <a:pt x="0" y="44"/>
                    <a:pt x="3" y="59"/>
                  </a:cubicBezTo>
                  <a:lnTo>
                    <a:pt x="3" y="59"/>
                  </a:lnTo>
                  <a:cubicBezTo>
                    <a:pt x="6" y="74"/>
                    <a:pt x="20" y="82"/>
                    <a:pt x="36" y="80"/>
                  </a:cubicBezTo>
                  <a:lnTo>
                    <a:pt x="36" y="80"/>
                  </a:lnTo>
                  <a:cubicBezTo>
                    <a:pt x="85" y="74"/>
                    <a:pt x="135" y="67"/>
                    <a:pt x="184" y="56"/>
                  </a:cubicBezTo>
                  <a:lnTo>
                    <a:pt x="184" y="56"/>
                  </a:lnTo>
                  <a:cubicBezTo>
                    <a:pt x="199" y="53"/>
                    <a:pt x="209" y="39"/>
                    <a:pt x="206" y="23"/>
                  </a:cubicBezTo>
                  <a:lnTo>
                    <a:pt x="206" y="23"/>
                  </a:lnTo>
                  <a:cubicBezTo>
                    <a:pt x="205" y="18"/>
                    <a:pt x="202" y="13"/>
                    <a:pt x="198" y="10"/>
                  </a:cubicBezTo>
                  <a:lnTo>
                    <a:pt x="198" y="10"/>
                  </a:lnTo>
                  <a:cubicBezTo>
                    <a:pt x="192" y="3"/>
                    <a:pt x="182" y="0"/>
                    <a:pt x="173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E3A0F5D7-D393-46F7-94EB-489531C78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6202363"/>
              <a:ext cx="55563" cy="41275"/>
            </a:xfrm>
            <a:custGeom>
              <a:avLst/>
              <a:gdLst>
                <a:gd name="T0" fmla="*/ 107 w 153"/>
                <a:gd name="T1" fmla="*/ 7 h 116"/>
                <a:gd name="T2" fmla="*/ 107 w 153"/>
                <a:gd name="T3" fmla="*/ 7 h 116"/>
                <a:gd name="T4" fmla="*/ 19 w 153"/>
                <a:gd name="T5" fmla="*/ 57 h 116"/>
                <a:gd name="T6" fmla="*/ 19 w 153"/>
                <a:gd name="T7" fmla="*/ 57 h 116"/>
                <a:gd name="T8" fmla="*/ 7 w 153"/>
                <a:gd name="T9" fmla="*/ 94 h 116"/>
                <a:gd name="T10" fmla="*/ 7 w 153"/>
                <a:gd name="T11" fmla="*/ 94 h 116"/>
                <a:gd name="T12" fmla="*/ 45 w 153"/>
                <a:gd name="T13" fmla="*/ 107 h 116"/>
                <a:gd name="T14" fmla="*/ 45 w 153"/>
                <a:gd name="T15" fmla="*/ 107 h 116"/>
                <a:gd name="T16" fmla="*/ 132 w 153"/>
                <a:gd name="T17" fmla="*/ 57 h 116"/>
                <a:gd name="T18" fmla="*/ 132 w 153"/>
                <a:gd name="T19" fmla="*/ 57 h 116"/>
                <a:gd name="T20" fmla="*/ 145 w 153"/>
                <a:gd name="T21" fmla="*/ 19 h 116"/>
                <a:gd name="T22" fmla="*/ 145 w 153"/>
                <a:gd name="T23" fmla="*/ 19 h 116"/>
                <a:gd name="T24" fmla="*/ 139 w 153"/>
                <a:gd name="T25" fmla="*/ 13 h 116"/>
                <a:gd name="T26" fmla="*/ 139 w 153"/>
                <a:gd name="T27" fmla="*/ 13 h 116"/>
                <a:gd name="T28" fmla="*/ 107 w 153"/>
                <a:gd name="T29" fmla="*/ 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16">
                  <a:moveTo>
                    <a:pt x="107" y="7"/>
                  </a:moveTo>
                  <a:lnTo>
                    <a:pt x="107" y="7"/>
                  </a:lnTo>
                  <a:cubicBezTo>
                    <a:pt x="78" y="23"/>
                    <a:pt x="49" y="40"/>
                    <a:pt x="19" y="57"/>
                  </a:cubicBezTo>
                  <a:lnTo>
                    <a:pt x="19" y="57"/>
                  </a:lnTo>
                  <a:cubicBezTo>
                    <a:pt x="6" y="65"/>
                    <a:pt x="0" y="80"/>
                    <a:pt x="7" y="94"/>
                  </a:cubicBezTo>
                  <a:lnTo>
                    <a:pt x="7" y="94"/>
                  </a:lnTo>
                  <a:cubicBezTo>
                    <a:pt x="14" y="107"/>
                    <a:pt x="31" y="115"/>
                    <a:pt x="45" y="107"/>
                  </a:cubicBezTo>
                  <a:lnTo>
                    <a:pt x="45" y="107"/>
                  </a:lnTo>
                  <a:cubicBezTo>
                    <a:pt x="73" y="90"/>
                    <a:pt x="103" y="73"/>
                    <a:pt x="132" y="57"/>
                  </a:cubicBezTo>
                  <a:lnTo>
                    <a:pt x="132" y="57"/>
                  </a:lnTo>
                  <a:cubicBezTo>
                    <a:pt x="145" y="49"/>
                    <a:pt x="152" y="33"/>
                    <a:pt x="145" y="19"/>
                  </a:cubicBezTo>
                  <a:lnTo>
                    <a:pt x="145" y="19"/>
                  </a:lnTo>
                  <a:cubicBezTo>
                    <a:pt x="143" y="17"/>
                    <a:pt x="142" y="14"/>
                    <a:pt x="139" y="13"/>
                  </a:cubicBezTo>
                  <a:lnTo>
                    <a:pt x="139" y="13"/>
                  </a:lnTo>
                  <a:cubicBezTo>
                    <a:pt x="131" y="4"/>
                    <a:pt x="117" y="0"/>
                    <a:pt x="107" y="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75" name="Freeform 70">
              <a:extLst>
                <a:ext uri="{FF2B5EF4-FFF2-40B4-BE49-F238E27FC236}">
                  <a16:creationId xmlns:a16="http://schemas.microsoft.com/office/drawing/2014/main" id="{F2AD9D60-3690-4707-A474-C79B4A8A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8" y="6011863"/>
              <a:ext cx="57150" cy="69850"/>
            </a:xfrm>
            <a:custGeom>
              <a:avLst/>
              <a:gdLst>
                <a:gd name="T0" fmla="*/ 142 w 159"/>
                <a:gd name="T1" fmla="*/ 8 h 195"/>
                <a:gd name="T2" fmla="*/ 142 w 159"/>
                <a:gd name="T3" fmla="*/ 8 h 195"/>
                <a:gd name="T4" fmla="*/ 104 w 159"/>
                <a:gd name="T5" fmla="*/ 17 h 195"/>
                <a:gd name="T6" fmla="*/ 104 w 159"/>
                <a:gd name="T7" fmla="*/ 17 h 195"/>
                <a:gd name="T8" fmla="*/ 9 w 159"/>
                <a:gd name="T9" fmla="*/ 148 h 195"/>
                <a:gd name="T10" fmla="*/ 9 w 159"/>
                <a:gd name="T11" fmla="*/ 148 h 195"/>
                <a:gd name="T12" fmla="*/ 17 w 159"/>
                <a:gd name="T13" fmla="*/ 186 h 195"/>
                <a:gd name="T14" fmla="*/ 17 w 159"/>
                <a:gd name="T15" fmla="*/ 186 h 195"/>
                <a:gd name="T16" fmla="*/ 56 w 159"/>
                <a:gd name="T17" fmla="*/ 178 h 195"/>
                <a:gd name="T18" fmla="*/ 56 w 159"/>
                <a:gd name="T19" fmla="*/ 178 h 195"/>
                <a:gd name="T20" fmla="*/ 151 w 159"/>
                <a:gd name="T21" fmla="*/ 47 h 195"/>
                <a:gd name="T22" fmla="*/ 151 w 159"/>
                <a:gd name="T23" fmla="*/ 47 h 195"/>
                <a:gd name="T24" fmla="*/ 147 w 159"/>
                <a:gd name="T25" fmla="*/ 12 h 195"/>
                <a:gd name="T26" fmla="*/ 147 w 159"/>
                <a:gd name="T27" fmla="*/ 12 h 195"/>
                <a:gd name="T28" fmla="*/ 142 w 159"/>
                <a:gd name="T29" fmla="*/ 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" h="195">
                  <a:moveTo>
                    <a:pt x="142" y="8"/>
                  </a:moveTo>
                  <a:lnTo>
                    <a:pt x="142" y="8"/>
                  </a:lnTo>
                  <a:cubicBezTo>
                    <a:pt x="129" y="0"/>
                    <a:pt x="113" y="4"/>
                    <a:pt x="104" y="17"/>
                  </a:cubicBezTo>
                  <a:lnTo>
                    <a:pt x="104" y="17"/>
                  </a:lnTo>
                  <a:cubicBezTo>
                    <a:pt x="72" y="60"/>
                    <a:pt x="40" y="104"/>
                    <a:pt x="9" y="148"/>
                  </a:cubicBezTo>
                  <a:lnTo>
                    <a:pt x="9" y="148"/>
                  </a:lnTo>
                  <a:cubicBezTo>
                    <a:pt x="0" y="160"/>
                    <a:pt x="5" y="178"/>
                    <a:pt x="17" y="186"/>
                  </a:cubicBezTo>
                  <a:lnTo>
                    <a:pt x="17" y="186"/>
                  </a:lnTo>
                  <a:cubicBezTo>
                    <a:pt x="30" y="194"/>
                    <a:pt x="47" y="191"/>
                    <a:pt x="56" y="178"/>
                  </a:cubicBezTo>
                  <a:lnTo>
                    <a:pt x="56" y="178"/>
                  </a:lnTo>
                  <a:cubicBezTo>
                    <a:pt x="87" y="134"/>
                    <a:pt x="119" y="91"/>
                    <a:pt x="151" y="47"/>
                  </a:cubicBezTo>
                  <a:lnTo>
                    <a:pt x="151" y="47"/>
                  </a:lnTo>
                  <a:cubicBezTo>
                    <a:pt x="158" y="36"/>
                    <a:pt x="155" y="21"/>
                    <a:pt x="147" y="12"/>
                  </a:cubicBezTo>
                  <a:lnTo>
                    <a:pt x="147" y="12"/>
                  </a:lnTo>
                  <a:cubicBezTo>
                    <a:pt x="145" y="11"/>
                    <a:pt x="144" y="10"/>
                    <a:pt x="142" y="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E123679-1E0C-4AFD-92E5-416C5A711CB3}"/>
              </a:ext>
            </a:extLst>
          </p:cNvPr>
          <p:cNvGrpSpPr/>
          <p:nvPr/>
        </p:nvGrpSpPr>
        <p:grpSpPr>
          <a:xfrm rot="10800000">
            <a:off x="9631001" y="1112192"/>
            <a:ext cx="2072217" cy="1394884"/>
            <a:chOff x="4562475" y="4438650"/>
            <a:chExt cx="1554163" cy="10461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68712896-3539-4C4F-A4B0-BA75E317F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713" y="4589463"/>
              <a:ext cx="20637" cy="20637"/>
            </a:xfrm>
            <a:custGeom>
              <a:avLst/>
              <a:gdLst>
                <a:gd name="T0" fmla="*/ 11 w 59"/>
                <a:gd name="T1" fmla="*/ 6 h 56"/>
                <a:gd name="T2" fmla="*/ 11 w 59"/>
                <a:gd name="T3" fmla="*/ 6 h 56"/>
                <a:gd name="T4" fmla="*/ 1 w 59"/>
                <a:gd name="T5" fmla="*/ 25 h 56"/>
                <a:gd name="T6" fmla="*/ 1 w 59"/>
                <a:gd name="T7" fmla="*/ 25 h 56"/>
                <a:gd name="T8" fmla="*/ 27 w 59"/>
                <a:gd name="T9" fmla="*/ 55 h 56"/>
                <a:gd name="T10" fmla="*/ 27 w 59"/>
                <a:gd name="T11" fmla="*/ 55 h 56"/>
                <a:gd name="T12" fmla="*/ 47 w 59"/>
                <a:gd name="T13" fmla="*/ 48 h 56"/>
                <a:gd name="T14" fmla="*/ 47 w 59"/>
                <a:gd name="T15" fmla="*/ 48 h 56"/>
                <a:gd name="T16" fmla="*/ 57 w 59"/>
                <a:gd name="T17" fmla="*/ 29 h 56"/>
                <a:gd name="T18" fmla="*/ 57 w 59"/>
                <a:gd name="T19" fmla="*/ 29 h 56"/>
                <a:gd name="T20" fmla="*/ 31 w 59"/>
                <a:gd name="T21" fmla="*/ 0 h 56"/>
                <a:gd name="T22" fmla="*/ 31 w 59"/>
                <a:gd name="T23" fmla="*/ 0 h 56"/>
                <a:gd name="T24" fmla="*/ 11 w 59"/>
                <a:gd name="T25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6">
                  <a:moveTo>
                    <a:pt x="11" y="6"/>
                  </a:moveTo>
                  <a:lnTo>
                    <a:pt x="11" y="6"/>
                  </a:lnTo>
                  <a:cubicBezTo>
                    <a:pt x="5" y="11"/>
                    <a:pt x="2" y="17"/>
                    <a:pt x="1" y="25"/>
                  </a:cubicBezTo>
                  <a:lnTo>
                    <a:pt x="1" y="25"/>
                  </a:lnTo>
                  <a:cubicBezTo>
                    <a:pt x="0" y="39"/>
                    <a:pt x="12" y="55"/>
                    <a:pt x="27" y="55"/>
                  </a:cubicBezTo>
                  <a:lnTo>
                    <a:pt x="27" y="55"/>
                  </a:lnTo>
                  <a:cubicBezTo>
                    <a:pt x="34" y="55"/>
                    <a:pt x="41" y="53"/>
                    <a:pt x="47" y="48"/>
                  </a:cubicBezTo>
                  <a:lnTo>
                    <a:pt x="47" y="48"/>
                  </a:lnTo>
                  <a:cubicBezTo>
                    <a:pt x="53" y="43"/>
                    <a:pt x="56" y="36"/>
                    <a:pt x="57" y="29"/>
                  </a:cubicBezTo>
                  <a:lnTo>
                    <a:pt x="57" y="29"/>
                  </a:lnTo>
                  <a:cubicBezTo>
                    <a:pt x="58" y="15"/>
                    <a:pt x="46" y="0"/>
                    <a:pt x="31" y="0"/>
                  </a:cubicBezTo>
                  <a:lnTo>
                    <a:pt x="31" y="0"/>
                  </a:lnTo>
                  <a:cubicBezTo>
                    <a:pt x="23" y="0"/>
                    <a:pt x="17" y="1"/>
                    <a:pt x="11" y="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AF3638B5-E80A-4937-B466-29D1D24DF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4457700"/>
              <a:ext cx="1501775" cy="904875"/>
            </a:xfrm>
            <a:custGeom>
              <a:avLst/>
              <a:gdLst>
                <a:gd name="T0" fmla="*/ 147 w 4172"/>
                <a:gd name="T1" fmla="*/ 2224 h 2515"/>
                <a:gd name="T2" fmla="*/ 67 w 4172"/>
                <a:gd name="T3" fmla="*/ 1836 h 2515"/>
                <a:gd name="T4" fmla="*/ 4052 w 4172"/>
                <a:gd name="T5" fmla="*/ 58 h 2515"/>
                <a:gd name="T6" fmla="*/ 3659 w 4172"/>
                <a:gd name="T7" fmla="*/ 319 h 2515"/>
                <a:gd name="T8" fmla="*/ 3385 w 4172"/>
                <a:gd name="T9" fmla="*/ 552 h 2515"/>
                <a:gd name="T10" fmla="*/ 2935 w 4172"/>
                <a:gd name="T11" fmla="*/ 1065 h 2515"/>
                <a:gd name="T12" fmla="*/ 2657 w 4172"/>
                <a:gd name="T13" fmla="*/ 1366 h 2515"/>
                <a:gd name="T14" fmla="*/ 2258 w 4172"/>
                <a:gd name="T15" fmla="*/ 1725 h 2515"/>
                <a:gd name="T16" fmla="*/ 2054 w 4172"/>
                <a:gd name="T17" fmla="*/ 1887 h 2515"/>
                <a:gd name="T18" fmla="*/ 1728 w 4172"/>
                <a:gd name="T19" fmla="*/ 2110 h 2515"/>
                <a:gd name="T20" fmla="*/ 1469 w 4172"/>
                <a:gd name="T21" fmla="*/ 2242 h 2515"/>
                <a:gd name="T22" fmla="*/ 1044 w 4172"/>
                <a:gd name="T23" fmla="*/ 2399 h 2515"/>
                <a:gd name="T24" fmla="*/ 797 w 4172"/>
                <a:gd name="T25" fmla="*/ 2450 h 2515"/>
                <a:gd name="T26" fmla="*/ 148 w 4172"/>
                <a:gd name="T27" fmla="*/ 2225 h 2515"/>
                <a:gd name="T28" fmla="*/ 133 w 4172"/>
                <a:gd name="T29" fmla="*/ 1660 h 2515"/>
                <a:gd name="T30" fmla="*/ 505 w 4172"/>
                <a:gd name="T31" fmla="*/ 1231 h 2515"/>
                <a:gd name="T32" fmla="*/ 830 w 4172"/>
                <a:gd name="T33" fmla="*/ 999 h 2515"/>
                <a:gd name="T34" fmla="*/ 1002 w 4172"/>
                <a:gd name="T35" fmla="*/ 907 h 2515"/>
                <a:gd name="T36" fmla="*/ 1368 w 4172"/>
                <a:gd name="T37" fmla="*/ 742 h 2515"/>
                <a:gd name="T38" fmla="*/ 1699 w 4172"/>
                <a:gd name="T39" fmla="*/ 623 h 2515"/>
                <a:gd name="T40" fmla="*/ 2318 w 4172"/>
                <a:gd name="T41" fmla="*/ 465 h 2515"/>
                <a:gd name="T42" fmla="*/ 2228 w 4172"/>
                <a:gd name="T43" fmla="*/ 623 h 2515"/>
                <a:gd name="T44" fmla="*/ 2089 w 4172"/>
                <a:gd name="T45" fmla="*/ 879 h 2515"/>
                <a:gd name="T46" fmla="*/ 2201 w 4172"/>
                <a:gd name="T47" fmla="*/ 793 h 2515"/>
                <a:gd name="T48" fmla="*/ 2450 w 4172"/>
                <a:gd name="T49" fmla="*/ 601 h 2515"/>
                <a:gd name="T50" fmla="*/ 2743 w 4172"/>
                <a:gd name="T51" fmla="*/ 438 h 2515"/>
                <a:gd name="T52" fmla="*/ 3097 w 4172"/>
                <a:gd name="T53" fmla="*/ 296 h 2515"/>
                <a:gd name="T54" fmla="*/ 3794 w 4172"/>
                <a:gd name="T55" fmla="*/ 88 h 2515"/>
                <a:gd name="T56" fmla="*/ 3672 w 4172"/>
                <a:gd name="T57" fmla="*/ 63 h 2515"/>
                <a:gd name="T58" fmla="*/ 2906 w 4172"/>
                <a:gd name="T59" fmla="*/ 306 h 2515"/>
                <a:gd name="T60" fmla="*/ 2662 w 4172"/>
                <a:gd name="T61" fmla="*/ 416 h 2515"/>
                <a:gd name="T62" fmla="*/ 2352 w 4172"/>
                <a:gd name="T63" fmla="*/ 600 h 2515"/>
                <a:gd name="T64" fmla="*/ 2350 w 4172"/>
                <a:gd name="T65" fmla="*/ 556 h 2515"/>
                <a:gd name="T66" fmla="*/ 2446 w 4172"/>
                <a:gd name="T67" fmla="*/ 421 h 2515"/>
                <a:gd name="T68" fmla="*/ 2348 w 4172"/>
                <a:gd name="T69" fmla="*/ 402 h 2515"/>
                <a:gd name="T70" fmla="*/ 1769 w 4172"/>
                <a:gd name="T71" fmla="*/ 545 h 2515"/>
                <a:gd name="T72" fmla="*/ 1501 w 4172"/>
                <a:gd name="T73" fmla="*/ 632 h 2515"/>
                <a:gd name="T74" fmla="*/ 1128 w 4172"/>
                <a:gd name="T75" fmla="*/ 785 h 2515"/>
                <a:gd name="T76" fmla="*/ 886 w 4172"/>
                <a:gd name="T77" fmla="*/ 904 h 2515"/>
                <a:gd name="T78" fmla="*/ 580 w 4172"/>
                <a:gd name="T79" fmla="*/ 1101 h 2515"/>
                <a:gd name="T80" fmla="*/ 377 w 4172"/>
                <a:gd name="T81" fmla="*/ 1268 h 2515"/>
                <a:gd name="T82" fmla="*/ 18 w 4172"/>
                <a:gd name="T83" fmla="*/ 1803 h 2515"/>
                <a:gd name="T84" fmla="*/ 151 w 4172"/>
                <a:gd name="T85" fmla="*/ 2323 h 2515"/>
                <a:gd name="T86" fmla="*/ 708 w 4172"/>
                <a:gd name="T87" fmla="*/ 2513 h 2515"/>
                <a:gd name="T88" fmla="*/ 1009 w 4172"/>
                <a:gd name="T89" fmla="*/ 2464 h 2515"/>
                <a:gd name="T90" fmla="*/ 1279 w 4172"/>
                <a:gd name="T91" fmla="*/ 2383 h 2515"/>
                <a:gd name="T92" fmla="*/ 1573 w 4172"/>
                <a:gd name="T93" fmla="*/ 2254 h 2515"/>
                <a:gd name="T94" fmla="*/ 1826 w 4172"/>
                <a:gd name="T95" fmla="*/ 2114 h 2515"/>
                <a:gd name="T96" fmla="*/ 2115 w 4172"/>
                <a:gd name="T97" fmla="*/ 1911 h 2515"/>
                <a:gd name="T98" fmla="*/ 2462 w 4172"/>
                <a:gd name="T99" fmla="*/ 1623 h 2515"/>
                <a:gd name="T100" fmla="*/ 2712 w 4172"/>
                <a:gd name="T101" fmla="*/ 1389 h 2515"/>
                <a:gd name="T102" fmla="*/ 3177 w 4172"/>
                <a:gd name="T103" fmla="*/ 864 h 2515"/>
                <a:gd name="T104" fmla="*/ 3392 w 4172"/>
                <a:gd name="T105" fmla="*/ 622 h 2515"/>
                <a:gd name="T106" fmla="*/ 3706 w 4172"/>
                <a:gd name="T107" fmla="*/ 352 h 2515"/>
                <a:gd name="T108" fmla="*/ 4095 w 4172"/>
                <a:gd name="T109" fmla="*/ 101 h 2515"/>
                <a:gd name="T110" fmla="*/ 4157 w 4172"/>
                <a:gd name="T111" fmla="*/ 14 h 2515"/>
                <a:gd name="T112" fmla="*/ 4108 w 4172"/>
                <a:gd name="T113" fmla="*/ 6 h 2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72" h="2515">
                  <a:moveTo>
                    <a:pt x="472" y="2442"/>
                  </a:moveTo>
                  <a:lnTo>
                    <a:pt x="472" y="2442"/>
                  </a:lnTo>
                  <a:cubicBezTo>
                    <a:pt x="472" y="2442"/>
                    <a:pt x="473" y="2442"/>
                    <a:pt x="474" y="2443"/>
                  </a:cubicBezTo>
                  <a:lnTo>
                    <a:pt x="474" y="2443"/>
                  </a:lnTo>
                  <a:cubicBezTo>
                    <a:pt x="473" y="2442"/>
                    <a:pt x="472" y="2442"/>
                    <a:pt x="472" y="2442"/>
                  </a:cubicBezTo>
                  <a:close/>
                  <a:moveTo>
                    <a:pt x="145" y="2222"/>
                  </a:moveTo>
                  <a:lnTo>
                    <a:pt x="145" y="2222"/>
                  </a:lnTo>
                  <a:cubicBezTo>
                    <a:pt x="146" y="2223"/>
                    <a:pt x="146" y="2223"/>
                    <a:pt x="147" y="2224"/>
                  </a:cubicBezTo>
                  <a:lnTo>
                    <a:pt x="147" y="2224"/>
                  </a:lnTo>
                  <a:cubicBezTo>
                    <a:pt x="146" y="2223"/>
                    <a:pt x="146" y="2223"/>
                    <a:pt x="145" y="2222"/>
                  </a:cubicBezTo>
                  <a:close/>
                  <a:moveTo>
                    <a:pt x="80" y="2089"/>
                  </a:moveTo>
                  <a:lnTo>
                    <a:pt x="80" y="2089"/>
                  </a:lnTo>
                  <a:cubicBezTo>
                    <a:pt x="81" y="2090"/>
                    <a:pt x="81" y="2091"/>
                    <a:pt x="81" y="2092"/>
                  </a:cubicBezTo>
                  <a:lnTo>
                    <a:pt x="81" y="2092"/>
                  </a:lnTo>
                  <a:cubicBezTo>
                    <a:pt x="81" y="2091"/>
                    <a:pt x="81" y="2090"/>
                    <a:pt x="80" y="2089"/>
                  </a:cubicBezTo>
                  <a:close/>
                  <a:moveTo>
                    <a:pt x="68" y="1829"/>
                  </a:moveTo>
                  <a:lnTo>
                    <a:pt x="68" y="1829"/>
                  </a:lnTo>
                  <a:cubicBezTo>
                    <a:pt x="68" y="1831"/>
                    <a:pt x="67" y="1834"/>
                    <a:pt x="67" y="1836"/>
                  </a:cubicBezTo>
                  <a:lnTo>
                    <a:pt x="67" y="1836"/>
                  </a:lnTo>
                  <a:cubicBezTo>
                    <a:pt x="67" y="1834"/>
                    <a:pt x="68" y="1831"/>
                    <a:pt x="68" y="1829"/>
                  </a:cubicBezTo>
                  <a:close/>
                  <a:moveTo>
                    <a:pt x="3103" y="293"/>
                  </a:moveTo>
                  <a:lnTo>
                    <a:pt x="3103" y="293"/>
                  </a:lnTo>
                  <a:cubicBezTo>
                    <a:pt x="3101" y="294"/>
                    <a:pt x="3099" y="295"/>
                    <a:pt x="3097" y="295"/>
                  </a:cubicBezTo>
                  <a:lnTo>
                    <a:pt x="3097" y="295"/>
                  </a:lnTo>
                  <a:cubicBezTo>
                    <a:pt x="3099" y="295"/>
                    <a:pt x="3101" y="294"/>
                    <a:pt x="3103" y="293"/>
                  </a:cubicBezTo>
                  <a:close/>
                  <a:moveTo>
                    <a:pt x="4052" y="58"/>
                  </a:moveTo>
                  <a:lnTo>
                    <a:pt x="4052" y="58"/>
                  </a:lnTo>
                  <a:cubicBezTo>
                    <a:pt x="4042" y="63"/>
                    <a:pt x="4031" y="68"/>
                    <a:pt x="4021" y="74"/>
                  </a:cubicBezTo>
                  <a:lnTo>
                    <a:pt x="4021" y="74"/>
                  </a:lnTo>
                  <a:cubicBezTo>
                    <a:pt x="4018" y="76"/>
                    <a:pt x="4015" y="78"/>
                    <a:pt x="4012" y="81"/>
                  </a:cubicBezTo>
                  <a:lnTo>
                    <a:pt x="4012" y="81"/>
                  </a:lnTo>
                  <a:cubicBezTo>
                    <a:pt x="3974" y="102"/>
                    <a:pt x="3937" y="124"/>
                    <a:pt x="3899" y="147"/>
                  </a:cubicBezTo>
                  <a:lnTo>
                    <a:pt x="3899" y="147"/>
                  </a:lnTo>
                  <a:cubicBezTo>
                    <a:pt x="3845" y="180"/>
                    <a:pt x="3792" y="218"/>
                    <a:pt x="3740" y="256"/>
                  </a:cubicBezTo>
                  <a:lnTo>
                    <a:pt x="3740" y="256"/>
                  </a:lnTo>
                  <a:cubicBezTo>
                    <a:pt x="3713" y="276"/>
                    <a:pt x="3685" y="297"/>
                    <a:pt x="3659" y="319"/>
                  </a:cubicBezTo>
                  <a:lnTo>
                    <a:pt x="3659" y="319"/>
                  </a:lnTo>
                  <a:cubicBezTo>
                    <a:pt x="3636" y="338"/>
                    <a:pt x="3613" y="356"/>
                    <a:pt x="3590" y="374"/>
                  </a:cubicBezTo>
                  <a:lnTo>
                    <a:pt x="3590" y="374"/>
                  </a:lnTo>
                  <a:cubicBezTo>
                    <a:pt x="3558" y="400"/>
                    <a:pt x="3525" y="425"/>
                    <a:pt x="3495" y="452"/>
                  </a:cubicBezTo>
                  <a:lnTo>
                    <a:pt x="3495" y="452"/>
                  </a:lnTo>
                  <a:cubicBezTo>
                    <a:pt x="3472" y="473"/>
                    <a:pt x="3449" y="493"/>
                    <a:pt x="3426" y="513"/>
                  </a:cubicBezTo>
                  <a:lnTo>
                    <a:pt x="3426" y="513"/>
                  </a:lnTo>
                  <a:cubicBezTo>
                    <a:pt x="3412" y="526"/>
                    <a:pt x="3399" y="539"/>
                    <a:pt x="3385" y="552"/>
                  </a:cubicBezTo>
                  <a:lnTo>
                    <a:pt x="3385" y="552"/>
                  </a:lnTo>
                  <a:cubicBezTo>
                    <a:pt x="3368" y="568"/>
                    <a:pt x="3352" y="584"/>
                    <a:pt x="3337" y="601"/>
                  </a:cubicBezTo>
                  <a:lnTo>
                    <a:pt x="3337" y="601"/>
                  </a:lnTo>
                  <a:cubicBezTo>
                    <a:pt x="3322" y="616"/>
                    <a:pt x="3307" y="633"/>
                    <a:pt x="3292" y="649"/>
                  </a:cubicBezTo>
                  <a:lnTo>
                    <a:pt x="3292" y="649"/>
                  </a:lnTo>
                  <a:cubicBezTo>
                    <a:pt x="3259" y="685"/>
                    <a:pt x="3226" y="722"/>
                    <a:pt x="3194" y="759"/>
                  </a:cubicBezTo>
                  <a:lnTo>
                    <a:pt x="3194" y="759"/>
                  </a:lnTo>
                  <a:cubicBezTo>
                    <a:pt x="3138" y="823"/>
                    <a:pt x="3084" y="888"/>
                    <a:pt x="3030" y="953"/>
                  </a:cubicBezTo>
                  <a:lnTo>
                    <a:pt x="3030" y="953"/>
                  </a:lnTo>
                  <a:cubicBezTo>
                    <a:pt x="2998" y="990"/>
                    <a:pt x="2967" y="1028"/>
                    <a:pt x="2935" y="1065"/>
                  </a:cubicBezTo>
                  <a:lnTo>
                    <a:pt x="2935" y="1065"/>
                  </a:lnTo>
                  <a:cubicBezTo>
                    <a:pt x="2907" y="1098"/>
                    <a:pt x="2878" y="1130"/>
                    <a:pt x="2850" y="1161"/>
                  </a:cubicBezTo>
                  <a:lnTo>
                    <a:pt x="2850" y="1161"/>
                  </a:lnTo>
                  <a:cubicBezTo>
                    <a:pt x="2819" y="1195"/>
                    <a:pt x="2788" y="1228"/>
                    <a:pt x="2756" y="1262"/>
                  </a:cubicBezTo>
                  <a:lnTo>
                    <a:pt x="2756" y="1262"/>
                  </a:lnTo>
                  <a:cubicBezTo>
                    <a:pt x="2746" y="1274"/>
                    <a:pt x="2734" y="1286"/>
                    <a:pt x="2723" y="1297"/>
                  </a:cubicBezTo>
                  <a:lnTo>
                    <a:pt x="2723" y="1297"/>
                  </a:lnTo>
                  <a:cubicBezTo>
                    <a:pt x="2701" y="1320"/>
                    <a:pt x="2679" y="1343"/>
                    <a:pt x="2657" y="1366"/>
                  </a:cubicBezTo>
                  <a:lnTo>
                    <a:pt x="2657" y="1366"/>
                  </a:lnTo>
                  <a:cubicBezTo>
                    <a:pt x="2627" y="1396"/>
                    <a:pt x="2596" y="1425"/>
                    <a:pt x="2565" y="1454"/>
                  </a:cubicBezTo>
                  <a:lnTo>
                    <a:pt x="2565" y="1454"/>
                  </a:lnTo>
                  <a:cubicBezTo>
                    <a:pt x="2549" y="1469"/>
                    <a:pt x="2534" y="1484"/>
                    <a:pt x="2519" y="1499"/>
                  </a:cubicBezTo>
                  <a:lnTo>
                    <a:pt x="2519" y="1499"/>
                  </a:lnTo>
                  <a:cubicBezTo>
                    <a:pt x="2505" y="1512"/>
                    <a:pt x="2491" y="1524"/>
                    <a:pt x="2477" y="1536"/>
                  </a:cubicBezTo>
                  <a:lnTo>
                    <a:pt x="2477" y="1536"/>
                  </a:lnTo>
                  <a:cubicBezTo>
                    <a:pt x="2445" y="1564"/>
                    <a:pt x="2413" y="1594"/>
                    <a:pt x="2380" y="1621"/>
                  </a:cubicBezTo>
                  <a:lnTo>
                    <a:pt x="2380" y="1621"/>
                  </a:lnTo>
                  <a:cubicBezTo>
                    <a:pt x="2340" y="1656"/>
                    <a:pt x="2299" y="1691"/>
                    <a:pt x="2258" y="1725"/>
                  </a:cubicBezTo>
                  <a:lnTo>
                    <a:pt x="2258" y="1725"/>
                  </a:lnTo>
                  <a:cubicBezTo>
                    <a:pt x="2247" y="1735"/>
                    <a:pt x="2234" y="1744"/>
                    <a:pt x="2223" y="1753"/>
                  </a:cubicBezTo>
                  <a:lnTo>
                    <a:pt x="2223" y="1753"/>
                  </a:lnTo>
                  <a:cubicBezTo>
                    <a:pt x="2198" y="1774"/>
                    <a:pt x="2173" y="1795"/>
                    <a:pt x="2147" y="1815"/>
                  </a:cubicBezTo>
                  <a:lnTo>
                    <a:pt x="2147" y="1815"/>
                  </a:lnTo>
                  <a:cubicBezTo>
                    <a:pt x="2136" y="1824"/>
                    <a:pt x="2125" y="1833"/>
                    <a:pt x="2114" y="1841"/>
                  </a:cubicBezTo>
                  <a:lnTo>
                    <a:pt x="2114" y="1841"/>
                  </a:lnTo>
                  <a:cubicBezTo>
                    <a:pt x="2094" y="1857"/>
                    <a:pt x="2074" y="1872"/>
                    <a:pt x="2054" y="1887"/>
                  </a:cubicBezTo>
                  <a:lnTo>
                    <a:pt x="2054" y="1887"/>
                  </a:lnTo>
                  <a:cubicBezTo>
                    <a:pt x="2021" y="1911"/>
                    <a:pt x="1989" y="1937"/>
                    <a:pt x="1957" y="1959"/>
                  </a:cubicBezTo>
                  <a:lnTo>
                    <a:pt x="1957" y="1959"/>
                  </a:lnTo>
                  <a:cubicBezTo>
                    <a:pt x="1914" y="1989"/>
                    <a:pt x="1872" y="2017"/>
                    <a:pt x="1830" y="2046"/>
                  </a:cubicBezTo>
                  <a:lnTo>
                    <a:pt x="1830" y="2046"/>
                  </a:lnTo>
                  <a:cubicBezTo>
                    <a:pt x="1832" y="2045"/>
                    <a:pt x="1834" y="2043"/>
                    <a:pt x="1835" y="2042"/>
                  </a:cubicBezTo>
                  <a:lnTo>
                    <a:pt x="1835" y="2042"/>
                  </a:lnTo>
                  <a:cubicBezTo>
                    <a:pt x="1815" y="2055"/>
                    <a:pt x="1794" y="2068"/>
                    <a:pt x="1774" y="2081"/>
                  </a:cubicBezTo>
                  <a:lnTo>
                    <a:pt x="1774" y="2081"/>
                  </a:lnTo>
                  <a:cubicBezTo>
                    <a:pt x="1759" y="2091"/>
                    <a:pt x="1744" y="2101"/>
                    <a:pt x="1728" y="2110"/>
                  </a:cubicBezTo>
                  <a:lnTo>
                    <a:pt x="1728" y="2110"/>
                  </a:lnTo>
                  <a:cubicBezTo>
                    <a:pt x="1703" y="2123"/>
                    <a:pt x="1679" y="2138"/>
                    <a:pt x="1653" y="2151"/>
                  </a:cubicBezTo>
                  <a:lnTo>
                    <a:pt x="1653" y="2151"/>
                  </a:lnTo>
                  <a:cubicBezTo>
                    <a:pt x="1637" y="2161"/>
                    <a:pt x="1618" y="2169"/>
                    <a:pt x="1601" y="2178"/>
                  </a:cubicBezTo>
                  <a:lnTo>
                    <a:pt x="1601" y="2178"/>
                  </a:lnTo>
                  <a:cubicBezTo>
                    <a:pt x="1581" y="2188"/>
                    <a:pt x="1562" y="2198"/>
                    <a:pt x="1542" y="2207"/>
                  </a:cubicBezTo>
                  <a:lnTo>
                    <a:pt x="1542" y="2207"/>
                  </a:lnTo>
                  <a:cubicBezTo>
                    <a:pt x="1518" y="2219"/>
                    <a:pt x="1494" y="2231"/>
                    <a:pt x="1469" y="2242"/>
                  </a:cubicBezTo>
                  <a:lnTo>
                    <a:pt x="1469" y="2242"/>
                  </a:lnTo>
                  <a:cubicBezTo>
                    <a:pt x="1433" y="2260"/>
                    <a:pt x="1395" y="2275"/>
                    <a:pt x="1358" y="2291"/>
                  </a:cubicBezTo>
                  <a:lnTo>
                    <a:pt x="1358" y="2291"/>
                  </a:lnTo>
                  <a:cubicBezTo>
                    <a:pt x="1330" y="2302"/>
                    <a:pt x="1303" y="2314"/>
                    <a:pt x="1275" y="2325"/>
                  </a:cubicBezTo>
                  <a:lnTo>
                    <a:pt x="1275" y="2325"/>
                  </a:lnTo>
                  <a:cubicBezTo>
                    <a:pt x="1252" y="2334"/>
                    <a:pt x="1229" y="2343"/>
                    <a:pt x="1206" y="2352"/>
                  </a:cubicBezTo>
                  <a:lnTo>
                    <a:pt x="1206" y="2352"/>
                  </a:lnTo>
                  <a:cubicBezTo>
                    <a:pt x="1164" y="2364"/>
                    <a:pt x="1122" y="2377"/>
                    <a:pt x="1080" y="2389"/>
                  </a:cubicBezTo>
                  <a:lnTo>
                    <a:pt x="1080" y="2389"/>
                  </a:lnTo>
                  <a:cubicBezTo>
                    <a:pt x="1069" y="2393"/>
                    <a:pt x="1056" y="2396"/>
                    <a:pt x="1044" y="2399"/>
                  </a:cubicBezTo>
                  <a:lnTo>
                    <a:pt x="1044" y="2399"/>
                  </a:lnTo>
                  <a:cubicBezTo>
                    <a:pt x="1016" y="2405"/>
                    <a:pt x="987" y="2413"/>
                    <a:pt x="959" y="2419"/>
                  </a:cubicBezTo>
                  <a:lnTo>
                    <a:pt x="959" y="2419"/>
                  </a:lnTo>
                  <a:cubicBezTo>
                    <a:pt x="923" y="2428"/>
                    <a:pt x="887" y="2434"/>
                    <a:pt x="851" y="2441"/>
                  </a:cubicBezTo>
                  <a:lnTo>
                    <a:pt x="851" y="2441"/>
                  </a:lnTo>
                  <a:cubicBezTo>
                    <a:pt x="842" y="2443"/>
                    <a:pt x="833" y="2444"/>
                    <a:pt x="824" y="2446"/>
                  </a:cubicBezTo>
                  <a:lnTo>
                    <a:pt x="824" y="2446"/>
                  </a:lnTo>
                  <a:cubicBezTo>
                    <a:pt x="815" y="2447"/>
                    <a:pt x="806" y="2449"/>
                    <a:pt x="797" y="2450"/>
                  </a:cubicBezTo>
                  <a:lnTo>
                    <a:pt x="797" y="2450"/>
                  </a:lnTo>
                  <a:cubicBezTo>
                    <a:pt x="777" y="2452"/>
                    <a:pt x="757" y="2454"/>
                    <a:pt x="737" y="2456"/>
                  </a:cubicBezTo>
                  <a:lnTo>
                    <a:pt x="737" y="2456"/>
                  </a:lnTo>
                  <a:cubicBezTo>
                    <a:pt x="648" y="2459"/>
                    <a:pt x="557" y="2460"/>
                    <a:pt x="469" y="2442"/>
                  </a:cubicBezTo>
                  <a:lnTo>
                    <a:pt x="469" y="2442"/>
                  </a:lnTo>
                  <a:cubicBezTo>
                    <a:pt x="418" y="2431"/>
                    <a:pt x="370" y="2414"/>
                    <a:pt x="324" y="2391"/>
                  </a:cubicBezTo>
                  <a:lnTo>
                    <a:pt x="324" y="2391"/>
                  </a:lnTo>
                  <a:cubicBezTo>
                    <a:pt x="291" y="2373"/>
                    <a:pt x="261" y="2352"/>
                    <a:pt x="233" y="2327"/>
                  </a:cubicBezTo>
                  <a:lnTo>
                    <a:pt x="233" y="2327"/>
                  </a:lnTo>
                  <a:cubicBezTo>
                    <a:pt x="201" y="2297"/>
                    <a:pt x="172" y="2262"/>
                    <a:pt x="148" y="2225"/>
                  </a:cubicBezTo>
                  <a:lnTo>
                    <a:pt x="148" y="2225"/>
                  </a:lnTo>
                  <a:cubicBezTo>
                    <a:pt x="121" y="2183"/>
                    <a:pt x="98" y="2139"/>
                    <a:pt x="81" y="2092"/>
                  </a:cubicBezTo>
                  <a:lnTo>
                    <a:pt x="81" y="2092"/>
                  </a:lnTo>
                  <a:cubicBezTo>
                    <a:pt x="69" y="2053"/>
                    <a:pt x="61" y="2013"/>
                    <a:pt x="59" y="1972"/>
                  </a:cubicBezTo>
                  <a:lnTo>
                    <a:pt x="59" y="1972"/>
                  </a:lnTo>
                  <a:cubicBezTo>
                    <a:pt x="57" y="1927"/>
                    <a:pt x="58" y="1881"/>
                    <a:pt x="67" y="1837"/>
                  </a:cubicBezTo>
                  <a:lnTo>
                    <a:pt x="67" y="1837"/>
                  </a:lnTo>
                  <a:cubicBezTo>
                    <a:pt x="81" y="1775"/>
                    <a:pt x="104" y="1716"/>
                    <a:pt x="133" y="1660"/>
                  </a:cubicBezTo>
                  <a:lnTo>
                    <a:pt x="133" y="1660"/>
                  </a:lnTo>
                  <a:cubicBezTo>
                    <a:pt x="181" y="1570"/>
                    <a:pt x="243" y="1487"/>
                    <a:pt x="312" y="1412"/>
                  </a:cubicBezTo>
                  <a:lnTo>
                    <a:pt x="312" y="1412"/>
                  </a:lnTo>
                  <a:cubicBezTo>
                    <a:pt x="327" y="1394"/>
                    <a:pt x="344" y="1377"/>
                    <a:pt x="361" y="1360"/>
                  </a:cubicBezTo>
                  <a:lnTo>
                    <a:pt x="361" y="1360"/>
                  </a:lnTo>
                  <a:cubicBezTo>
                    <a:pt x="378" y="1343"/>
                    <a:pt x="395" y="1326"/>
                    <a:pt x="413" y="1311"/>
                  </a:cubicBezTo>
                  <a:lnTo>
                    <a:pt x="413" y="1311"/>
                  </a:lnTo>
                  <a:cubicBezTo>
                    <a:pt x="426" y="1300"/>
                    <a:pt x="439" y="1288"/>
                    <a:pt x="453" y="1276"/>
                  </a:cubicBezTo>
                  <a:lnTo>
                    <a:pt x="453" y="1276"/>
                  </a:lnTo>
                  <a:cubicBezTo>
                    <a:pt x="470" y="1261"/>
                    <a:pt x="488" y="1246"/>
                    <a:pt x="505" y="1231"/>
                  </a:cubicBezTo>
                  <a:lnTo>
                    <a:pt x="505" y="1231"/>
                  </a:lnTo>
                  <a:cubicBezTo>
                    <a:pt x="514" y="1223"/>
                    <a:pt x="524" y="1215"/>
                    <a:pt x="534" y="1209"/>
                  </a:cubicBezTo>
                  <a:lnTo>
                    <a:pt x="534" y="1209"/>
                  </a:lnTo>
                  <a:cubicBezTo>
                    <a:pt x="561" y="1187"/>
                    <a:pt x="588" y="1164"/>
                    <a:pt x="617" y="1143"/>
                  </a:cubicBezTo>
                  <a:lnTo>
                    <a:pt x="617" y="1143"/>
                  </a:lnTo>
                  <a:cubicBezTo>
                    <a:pt x="650" y="1119"/>
                    <a:pt x="684" y="1095"/>
                    <a:pt x="717" y="1071"/>
                  </a:cubicBezTo>
                  <a:lnTo>
                    <a:pt x="717" y="1071"/>
                  </a:lnTo>
                  <a:lnTo>
                    <a:pt x="717" y="1071"/>
                  </a:lnTo>
                  <a:cubicBezTo>
                    <a:pt x="754" y="1048"/>
                    <a:pt x="792" y="1023"/>
                    <a:pt x="830" y="999"/>
                  </a:cubicBezTo>
                  <a:lnTo>
                    <a:pt x="830" y="999"/>
                  </a:lnTo>
                  <a:cubicBezTo>
                    <a:pt x="834" y="996"/>
                    <a:pt x="838" y="995"/>
                    <a:pt x="842" y="992"/>
                  </a:cubicBezTo>
                  <a:lnTo>
                    <a:pt x="842" y="992"/>
                  </a:lnTo>
                  <a:cubicBezTo>
                    <a:pt x="855" y="985"/>
                    <a:pt x="869" y="978"/>
                    <a:pt x="882" y="970"/>
                  </a:cubicBezTo>
                  <a:lnTo>
                    <a:pt x="882" y="970"/>
                  </a:lnTo>
                  <a:cubicBezTo>
                    <a:pt x="905" y="957"/>
                    <a:pt x="928" y="945"/>
                    <a:pt x="951" y="932"/>
                  </a:cubicBezTo>
                  <a:lnTo>
                    <a:pt x="951" y="932"/>
                  </a:lnTo>
                  <a:cubicBezTo>
                    <a:pt x="968" y="923"/>
                    <a:pt x="985" y="915"/>
                    <a:pt x="1002" y="907"/>
                  </a:cubicBezTo>
                  <a:lnTo>
                    <a:pt x="1002" y="907"/>
                  </a:lnTo>
                  <a:cubicBezTo>
                    <a:pt x="1026" y="895"/>
                    <a:pt x="1050" y="883"/>
                    <a:pt x="1074" y="871"/>
                  </a:cubicBezTo>
                  <a:lnTo>
                    <a:pt x="1074" y="871"/>
                  </a:lnTo>
                  <a:cubicBezTo>
                    <a:pt x="1090" y="863"/>
                    <a:pt x="1106" y="856"/>
                    <a:pt x="1123" y="849"/>
                  </a:cubicBezTo>
                  <a:lnTo>
                    <a:pt x="1123" y="849"/>
                  </a:lnTo>
                  <a:cubicBezTo>
                    <a:pt x="1148" y="837"/>
                    <a:pt x="1175" y="825"/>
                    <a:pt x="1201" y="814"/>
                  </a:cubicBezTo>
                  <a:lnTo>
                    <a:pt x="1201" y="814"/>
                  </a:lnTo>
                  <a:cubicBezTo>
                    <a:pt x="1242" y="794"/>
                    <a:pt x="1285" y="777"/>
                    <a:pt x="1328" y="758"/>
                  </a:cubicBezTo>
                  <a:lnTo>
                    <a:pt x="1328" y="758"/>
                  </a:lnTo>
                  <a:cubicBezTo>
                    <a:pt x="1341" y="753"/>
                    <a:pt x="1355" y="747"/>
                    <a:pt x="1368" y="742"/>
                  </a:cubicBezTo>
                  <a:lnTo>
                    <a:pt x="1368" y="742"/>
                  </a:lnTo>
                  <a:cubicBezTo>
                    <a:pt x="1397" y="731"/>
                    <a:pt x="1425" y="720"/>
                    <a:pt x="1454" y="709"/>
                  </a:cubicBezTo>
                  <a:lnTo>
                    <a:pt x="1454" y="709"/>
                  </a:lnTo>
                  <a:cubicBezTo>
                    <a:pt x="1496" y="693"/>
                    <a:pt x="1538" y="678"/>
                    <a:pt x="1580" y="663"/>
                  </a:cubicBezTo>
                  <a:lnTo>
                    <a:pt x="1580" y="663"/>
                  </a:lnTo>
                  <a:cubicBezTo>
                    <a:pt x="1620" y="648"/>
                    <a:pt x="1661" y="635"/>
                    <a:pt x="1702" y="622"/>
                  </a:cubicBezTo>
                  <a:lnTo>
                    <a:pt x="1702" y="622"/>
                  </a:lnTo>
                  <a:cubicBezTo>
                    <a:pt x="1701" y="622"/>
                    <a:pt x="1700" y="623"/>
                    <a:pt x="1699" y="623"/>
                  </a:cubicBezTo>
                  <a:lnTo>
                    <a:pt x="1699" y="623"/>
                  </a:lnTo>
                  <a:cubicBezTo>
                    <a:pt x="1783" y="599"/>
                    <a:pt x="1867" y="575"/>
                    <a:pt x="1951" y="552"/>
                  </a:cubicBezTo>
                  <a:lnTo>
                    <a:pt x="1951" y="552"/>
                  </a:lnTo>
                  <a:cubicBezTo>
                    <a:pt x="1978" y="543"/>
                    <a:pt x="2005" y="536"/>
                    <a:pt x="2032" y="528"/>
                  </a:cubicBezTo>
                  <a:lnTo>
                    <a:pt x="2032" y="528"/>
                  </a:lnTo>
                  <a:cubicBezTo>
                    <a:pt x="2054" y="522"/>
                    <a:pt x="2075" y="517"/>
                    <a:pt x="2097" y="511"/>
                  </a:cubicBezTo>
                  <a:lnTo>
                    <a:pt x="2097" y="511"/>
                  </a:lnTo>
                  <a:cubicBezTo>
                    <a:pt x="2137" y="501"/>
                    <a:pt x="2179" y="492"/>
                    <a:pt x="2221" y="484"/>
                  </a:cubicBezTo>
                  <a:lnTo>
                    <a:pt x="2221" y="484"/>
                  </a:lnTo>
                  <a:cubicBezTo>
                    <a:pt x="2253" y="477"/>
                    <a:pt x="2286" y="471"/>
                    <a:pt x="2318" y="465"/>
                  </a:cubicBezTo>
                  <a:lnTo>
                    <a:pt x="2318" y="465"/>
                  </a:lnTo>
                  <a:cubicBezTo>
                    <a:pt x="2329" y="463"/>
                    <a:pt x="2340" y="461"/>
                    <a:pt x="2351" y="458"/>
                  </a:cubicBezTo>
                  <a:lnTo>
                    <a:pt x="2351" y="458"/>
                  </a:lnTo>
                  <a:cubicBezTo>
                    <a:pt x="2348" y="462"/>
                    <a:pt x="2346" y="466"/>
                    <a:pt x="2343" y="470"/>
                  </a:cubicBezTo>
                  <a:lnTo>
                    <a:pt x="2343" y="470"/>
                  </a:lnTo>
                  <a:cubicBezTo>
                    <a:pt x="2330" y="487"/>
                    <a:pt x="2317" y="505"/>
                    <a:pt x="2304" y="524"/>
                  </a:cubicBezTo>
                  <a:lnTo>
                    <a:pt x="2304" y="524"/>
                  </a:lnTo>
                  <a:cubicBezTo>
                    <a:pt x="2280" y="557"/>
                    <a:pt x="2253" y="590"/>
                    <a:pt x="2228" y="623"/>
                  </a:cubicBezTo>
                  <a:lnTo>
                    <a:pt x="2228" y="623"/>
                  </a:lnTo>
                  <a:cubicBezTo>
                    <a:pt x="2199" y="660"/>
                    <a:pt x="2171" y="697"/>
                    <a:pt x="2143" y="734"/>
                  </a:cubicBezTo>
                  <a:lnTo>
                    <a:pt x="2143" y="734"/>
                  </a:lnTo>
                  <a:cubicBezTo>
                    <a:pt x="2132" y="752"/>
                    <a:pt x="2120" y="768"/>
                    <a:pt x="2108" y="786"/>
                  </a:cubicBezTo>
                  <a:lnTo>
                    <a:pt x="2108" y="786"/>
                  </a:lnTo>
                  <a:cubicBezTo>
                    <a:pt x="2102" y="796"/>
                    <a:pt x="2095" y="805"/>
                    <a:pt x="2089" y="814"/>
                  </a:cubicBezTo>
                  <a:lnTo>
                    <a:pt x="2089" y="814"/>
                  </a:lnTo>
                  <a:cubicBezTo>
                    <a:pt x="2080" y="828"/>
                    <a:pt x="2067" y="841"/>
                    <a:pt x="2071" y="858"/>
                  </a:cubicBezTo>
                  <a:lnTo>
                    <a:pt x="2071" y="858"/>
                  </a:lnTo>
                  <a:cubicBezTo>
                    <a:pt x="2074" y="868"/>
                    <a:pt x="2080" y="876"/>
                    <a:pt x="2089" y="879"/>
                  </a:cubicBezTo>
                  <a:lnTo>
                    <a:pt x="2089" y="879"/>
                  </a:lnTo>
                  <a:cubicBezTo>
                    <a:pt x="2099" y="883"/>
                    <a:pt x="2109" y="880"/>
                    <a:pt x="2117" y="874"/>
                  </a:cubicBezTo>
                  <a:lnTo>
                    <a:pt x="2117" y="874"/>
                  </a:lnTo>
                  <a:cubicBezTo>
                    <a:pt x="2135" y="861"/>
                    <a:pt x="2150" y="843"/>
                    <a:pt x="2166" y="826"/>
                  </a:cubicBezTo>
                  <a:lnTo>
                    <a:pt x="2166" y="826"/>
                  </a:lnTo>
                  <a:cubicBezTo>
                    <a:pt x="2171" y="820"/>
                    <a:pt x="2177" y="815"/>
                    <a:pt x="2183" y="810"/>
                  </a:cubicBezTo>
                  <a:lnTo>
                    <a:pt x="2183" y="810"/>
                  </a:lnTo>
                  <a:cubicBezTo>
                    <a:pt x="2189" y="804"/>
                    <a:pt x="2195" y="798"/>
                    <a:pt x="2201" y="793"/>
                  </a:cubicBezTo>
                  <a:lnTo>
                    <a:pt x="2201" y="793"/>
                  </a:lnTo>
                  <a:cubicBezTo>
                    <a:pt x="2229" y="769"/>
                    <a:pt x="2256" y="746"/>
                    <a:pt x="2283" y="723"/>
                  </a:cubicBezTo>
                  <a:lnTo>
                    <a:pt x="2283" y="723"/>
                  </a:lnTo>
                  <a:cubicBezTo>
                    <a:pt x="2294" y="714"/>
                    <a:pt x="2306" y="704"/>
                    <a:pt x="2317" y="696"/>
                  </a:cubicBezTo>
                  <a:lnTo>
                    <a:pt x="2317" y="696"/>
                  </a:lnTo>
                  <a:cubicBezTo>
                    <a:pt x="2335" y="682"/>
                    <a:pt x="2355" y="667"/>
                    <a:pt x="2373" y="653"/>
                  </a:cubicBezTo>
                  <a:lnTo>
                    <a:pt x="2373" y="653"/>
                  </a:lnTo>
                  <a:cubicBezTo>
                    <a:pt x="2383" y="646"/>
                    <a:pt x="2394" y="638"/>
                    <a:pt x="2405" y="631"/>
                  </a:cubicBezTo>
                  <a:lnTo>
                    <a:pt x="2405" y="631"/>
                  </a:lnTo>
                  <a:cubicBezTo>
                    <a:pt x="2420" y="621"/>
                    <a:pt x="2435" y="611"/>
                    <a:pt x="2450" y="601"/>
                  </a:cubicBezTo>
                  <a:lnTo>
                    <a:pt x="2450" y="601"/>
                  </a:lnTo>
                  <a:cubicBezTo>
                    <a:pt x="2471" y="588"/>
                    <a:pt x="2492" y="575"/>
                    <a:pt x="2512" y="561"/>
                  </a:cubicBezTo>
                  <a:lnTo>
                    <a:pt x="2512" y="561"/>
                  </a:lnTo>
                  <a:cubicBezTo>
                    <a:pt x="2528" y="551"/>
                    <a:pt x="2544" y="542"/>
                    <a:pt x="2561" y="533"/>
                  </a:cubicBezTo>
                  <a:lnTo>
                    <a:pt x="2561" y="533"/>
                  </a:lnTo>
                  <a:cubicBezTo>
                    <a:pt x="2604" y="510"/>
                    <a:pt x="2648" y="487"/>
                    <a:pt x="2691" y="464"/>
                  </a:cubicBezTo>
                  <a:lnTo>
                    <a:pt x="2691" y="464"/>
                  </a:lnTo>
                  <a:cubicBezTo>
                    <a:pt x="2708" y="455"/>
                    <a:pt x="2726" y="446"/>
                    <a:pt x="2743" y="438"/>
                  </a:cubicBezTo>
                  <a:lnTo>
                    <a:pt x="2743" y="438"/>
                  </a:lnTo>
                  <a:cubicBezTo>
                    <a:pt x="2761" y="429"/>
                    <a:pt x="2778" y="420"/>
                    <a:pt x="2796" y="412"/>
                  </a:cubicBezTo>
                  <a:lnTo>
                    <a:pt x="2796" y="412"/>
                  </a:lnTo>
                  <a:cubicBezTo>
                    <a:pt x="2821" y="401"/>
                    <a:pt x="2845" y="391"/>
                    <a:pt x="2870" y="380"/>
                  </a:cubicBezTo>
                  <a:lnTo>
                    <a:pt x="2870" y="380"/>
                  </a:lnTo>
                  <a:cubicBezTo>
                    <a:pt x="2892" y="371"/>
                    <a:pt x="2914" y="363"/>
                    <a:pt x="2936" y="354"/>
                  </a:cubicBezTo>
                  <a:lnTo>
                    <a:pt x="2936" y="354"/>
                  </a:lnTo>
                  <a:cubicBezTo>
                    <a:pt x="2962" y="344"/>
                    <a:pt x="2989" y="334"/>
                    <a:pt x="3016" y="323"/>
                  </a:cubicBezTo>
                  <a:lnTo>
                    <a:pt x="3016" y="323"/>
                  </a:lnTo>
                  <a:cubicBezTo>
                    <a:pt x="3043" y="313"/>
                    <a:pt x="3069" y="304"/>
                    <a:pt x="3097" y="296"/>
                  </a:cubicBezTo>
                  <a:lnTo>
                    <a:pt x="3097" y="296"/>
                  </a:lnTo>
                  <a:cubicBezTo>
                    <a:pt x="3182" y="268"/>
                    <a:pt x="3267" y="241"/>
                    <a:pt x="3352" y="213"/>
                  </a:cubicBezTo>
                  <a:lnTo>
                    <a:pt x="3352" y="213"/>
                  </a:lnTo>
                  <a:cubicBezTo>
                    <a:pt x="3394" y="199"/>
                    <a:pt x="3439" y="185"/>
                    <a:pt x="3483" y="172"/>
                  </a:cubicBezTo>
                  <a:lnTo>
                    <a:pt x="3483" y="172"/>
                  </a:lnTo>
                  <a:cubicBezTo>
                    <a:pt x="3525" y="159"/>
                    <a:pt x="3568" y="148"/>
                    <a:pt x="3611" y="137"/>
                  </a:cubicBezTo>
                  <a:lnTo>
                    <a:pt x="3611" y="137"/>
                  </a:lnTo>
                  <a:cubicBezTo>
                    <a:pt x="3672" y="121"/>
                    <a:pt x="3732" y="102"/>
                    <a:pt x="3794" y="88"/>
                  </a:cubicBezTo>
                  <a:lnTo>
                    <a:pt x="3794" y="88"/>
                  </a:lnTo>
                  <a:cubicBezTo>
                    <a:pt x="3853" y="74"/>
                    <a:pt x="3913" y="60"/>
                    <a:pt x="3974" y="56"/>
                  </a:cubicBezTo>
                  <a:lnTo>
                    <a:pt x="3974" y="56"/>
                  </a:lnTo>
                  <a:cubicBezTo>
                    <a:pt x="4000" y="56"/>
                    <a:pt x="4026" y="56"/>
                    <a:pt x="4052" y="58"/>
                  </a:cubicBezTo>
                  <a:lnTo>
                    <a:pt x="3925" y="5"/>
                  </a:lnTo>
                  <a:lnTo>
                    <a:pt x="3925" y="5"/>
                  </a:lnTo>
                  <a:cubicBezTo>
                    <a:pt x="3883" y="11"/>
                    <a:pt x="3841" y="20"/>
                    <a:pt x="3799" y="30"/>
                  </a:cubicBezTo>
                  <a:lnTo>
                    <a:pt x="3799" y="30"/>
                  </a:lnTo>
                  <a:cubicBezTo>
                    <a:pt x="3757" y="40"/>
                    <a:pt x="3715" y="51"/>
                    <a:pt x="3672" y="63"/>
                  </a:cubicBezTo>
                  <a:lnTo>
                    <a:pt x="3672" y="63"/>
                  </a:lnTo>
                  <a:cubicBezTo>
                    <a:pt x="3628" y="75"/>
                    <a:pt x="3583" y="87"/>
                    <a:pt x="3538" y="98"/>
                  </a:cubicBezTo>
                  <a:lnTo>
                    <a:pt x="3538" y="98"/>
                  </a:lnTo>
                  <a:cubicBezTo>
                    <a:pt x="3497" y="109"/>
                    <a:pt x="3456" y="121"/>
                    <a:pt x="3416" y="134"/>
                  </a:cubicBezTo>
                  <a:lnTo>
                    <a:pt x="3416" y="134"/>
                  </a:lnTo>
                  <a:cubicBezTo>
                    <a:pt x="3333" y="161"/>
                    <a:pt x="3250" y="188"/>
                    <a:pt x="3167" y="215"/>
                  </a:cubicBezTo>
                  <a:lnTo>
                    <a:pt x="3167" y="215"/>
                  </a:lnTo>
                  <a:cubicBezTo>
                    <a:pt x="3117" y="230"/>
                    <a:pt x="3068" y="247"/>
                    <a:pt x="3018" y="263"/>
                  </a:cubicBezTo>
                  <a:lnTo>
                    <a:pt x="3018" y="263"/>
                  </a:lnTo>
                  <a:cubicBezTo>
                    <a:pt x="2980" y="277"/>
                    <a:pt x="2943" y="291"/>
                    <a:pt x="2906" y="306"/>
                  </a:cubicBezTo>
                  <a:lnTo>
                    <a:pt x="2906" y="306"/>
                  </a:lnTo>
                  <a:cubicBezTo>
                    <a:pt x="2885" y="314"/>
                    <a:pt x="2864" y="323"/>
                    <a:pt x="2844" y="331"/>
                  </a:cubicBezTo>
                  <a:lnTo>
                    <a:pt x="2844" y="331"/>
                  </a:lnTo>
                  <a:cubicBezTo>
                    <a:pt x="2818" y="342"/>
                    <a:pt x="2793" y="353"/>
                    <a:pt x="2768" y="364"/>
                  </a:cubicBezTo>
                  <a:lnTo>
                    <a:pt x="2768" y="364"/>
                  </a:lnTo>
                  <a:cubicBezTo>
                    <a:pt x="2749" y="372"/>
                    <a:pt x="2731" y="382"/>
                    <a:pt x="2712" y="391"/>
                  </a:cubicBezTo>
                  <a:lnTo>
                    <a:pt x="2712" y="391"/>
                  </a:lnTo>
                  <a:cubicBezTo>
                    <a:pt x="2695" y="399"/>
                    <a:pt x="2678" y="407"/>
                    <a:pt x="2662" y="416"/>
                  </a:cubicBezTo>
                  <a:lnTo>
                    <a:pt x="2662" y="416"/>
                  </a:lnTo>
                  <a:cubicBezTo>
                    <a:pt x="2618" y="440"/>
                    <a:pt x="2574" y="463"/>
                    <a:pt x="2530" y="487"/>
                  </a:cubicBezTo>
                  <a:lnTo>
                    <a:pt x="2530" y="487"/>
                  </a:lnTo>
                  <a:cubicBezTo>
                    <a:pt x="2521" y="492"/>
                    <a:pt x="2512" y="497"/>
                    <a:pt x="2502" y="502"/>
                  </a:cubicBezTo>
                  <a:lnTo>
                    <a:pt x="2502" y="502"/>
                  </a:lnTo>
                  <a:cubicBezTo>
                    <a:pt x="2495" y="506"/>
                    <a:pt x="2489" y="511"/>
                    <a:pt x="2482" y="515"/>
                  </a:cubicBezTo>
                  <a:lnTo>
                    <a:pt x="2482" y="515"/>
                  </a:lnTo>
                  <a:cubicBezTo>
                    <a:pt x="2461" y="528"/>
                    <a:pt x="2438" y="542"/>
                    <a:pt x="2417" y="556"/>
                  </a:cubicBezTo>
                  <a:lnTo>
                    <a:pt x="2417" y="556"/>
                  </a:lnTo>
                  <a:cubicBezTo>
                    <a:pt x="2395" y="571"/>
                    <a:pt x="2374" y="585"/>
                    <a:pt x="2352" y="600"/>
                  </a:cubicBezTo>
                  <a:lnTo>
                    <a:pt x="2352" y="600"/>
                  </a:lnTo>
                  <a:cubicBezTo>
                    <a:pt x="2335" y="612"/>
                    <a:pt x="2318" y="625"/>
                    <a:pt x="2302" y="637"/>
                  </a:cubicBezTo>
                  <a:lnTo>
                    <a:pt x="2302" y="637"/>
                  </a:lnTo>
                  <a:cubicBezTo>
                    <a:pt x="2289" y="647"/>
                    <a:pt x="2277" y="657"/>
                    <a:pt x="2264" y="666"/>
                  </a:cubicBezTo>
                  <a:lnTo>
                    <a:pt x="2264" y="666"/>
                  </a:lnTo>
                  <a:cubicBezTo>
                    <a:pt x="2268" y="662"/>
                    <a:pt x="2271" y="658"/>
                    <a:pt x="2274" y="653"/>
                  </a:cubicBezTo>
                  <a:lnTo>
                    <a:pt x="2274" y="653"/>
                  </a:lnTo>
                  <a:cubicBezTo>
                    <a:pt x="2300" y="621"/>
                    <a:pt x="2325" y="588"/>
                    <a:pt x="2350" y="556"/>
                  </a:cubicBezTo>
                  <a:lnTo>
                    <a:pt x="2350" y="556"/>
                  </a:lnTo>
                  <a:cubicBezTo>
                    <a:pt x="2361" y="540"/>
                    <a:pt x="2372" y="523"/>
                    <a:pt x="2384" y="508"/>
                  </a:cubicBezTo>
                  <a:lnTo>
                    <a:pt x="2384" y="508"/>
                  </a:lnTo>
                  <a:cubicBezTo>
                    <a:pt x="2399" y="488"/>
                    <a:pt x="2414" y="468"/>
                    <a:pt x="2431" y="450"/>
                  </a:cubicBezTo>
                  <a:lnTo>
                    <a:pt x="2431" y="450"/>
                  </a:lnTo>
                  <a:cubicBezTo>
                    <a:pt x="2429" y="452"/>
                    <a:pt x="2428" y="454"/>
                    <a:pt x="2426" y="455"/>
                  </a:cubicBezTo>
                  <a:lnTo>
                    <a:pt x="2426" y="455"/>
                  </a:lnTo>
                  <a:cubicBezTo>
                    <a:pt x="2432" y="449"/>
                    <a:pt x="2438" y="443"/>
                    <a:pt x="2442" y="435"/>
                  </a:cubicBezTo>
                  <a:lnTo>
                    <a:pt x="2442" y="435"/>
                  </a:lnTo>
                  <a:cubicBezTo>
                    <a:pt x="2445" y="431"/>
                    <a:pt x="2446" y="426"/>
                    <a:pt x="2446" y="421"/>
                  </a:cubicBezTo>
                  <a:lnTo>
                    <a:pt x="2446" y="421"/>
                  </a:lnTo>
                  <a:cubicBezTo>
                    <a:pt x="2447" y="416"/>
                    <a:pt x="2446" y="411"/>
                    <a:pt x="2444" y="407"/>
                  </a:cubicBezTo>
                  <a:lnTo>
                    <a:pt x="2444" y="407"/>
                  </a:lnTo>
                  <a:cubicBezTo>
                    <a:pt x="2439" y="398"/>
                    <a:pt x="2431" y="392"/>
                    <a:pt x="2421" y="391"/>
                  </a:cubicBezTo>
                  <a:lnTo>
                    <a:pt x="2421" y="391"/>
                  </a:lnTo>
                  <a:cubicBezTo>
                    <a:pt x="2409" y="390"/>
                    <a:pt x="2396" y="393"/>
                    <a:pt x="2383" y="396"/>
                  </a:cubicBezTo>
                  <a:lnTo>
                    <a:pt x="2383" y="396"/>
                  </a:lnTo>
                  <a:cubicBezTo>
                    <a:pt x="2372" y="398"/>
                    <a:pt x="2360" y="400"/>
                    <a:pt x="2348" y="402"/>
                  </a:cubicBezTo>
                  <a:lnTo>
                    <a:pt x="2348" y="402"/>
                  </a:lnTo>
                  <a:cubicBezTo>
                    <a:pt x="2328" y="406"/>
                    <a:pt x="2309" y="410"/>
                    <a:pt x="2289" y="414"/>
                  </a:cubicBezTo>
                  <a:lnTo>
                    <a:pt x="2289" y="414"/>
                  </a:lnTo>
                  <a:cubicBezTo>
                    <a:pt x="2246" y="422"/>
                    <a:pt x="2202" y="430"/>
                    <a:pt x="2159" y="440"/>
                  </a:cubicBezTo>
                  <a:lnTo>
                    <a:pt x="2159" y="440"/>
                  </a:lnTo>
                  <a:cubicBezTo>
                    <a:pt x="2114" y="450"/>
                    <a:pt x="2069" y="460"/>
                    <a:pt x="2025" y="472"/>
                  </a:cubicBezTo>
                  <a:lnTo>
                    <a:pt x="2025" y="472"/>
                  </a:lnTo>
                  <a:cubicBezTo>
                    <a:pt x="1984" y="484"/>
                    <a:pt x="1944" y="495"/>
                    <a:pt x="1904" y="507"/>
                  </a:cubicBezTo>
                  <a:lnTo>
                    <a:pt x="1904" y="507"/>
                  </a:lnTo>
                  <a:cubicBezTo>
                    <a:pt x="1858" y="520"/>
                    <a:pt x="1814" y="532"/>
                    <a:pt x="1769" y="545"/>
                  </a:cubicBezTo>
                  <a:lnTo>
                    <a:pt x="1769" y="545"/>
                  </a:lnTo>
                  <a:cubicBezTo>
                    <a:pt x="1743" y="552"/>
                    <a:pt x="1717" y="560"/>
                    <a:pt x="1691" y="568"/>
                  </a:cubicBezTo>
                  <a:lnTo>
                    <a:pt x="1691" y="568"/>
                  </a:lnTo>
                  <a:cubicBezTo>
                    <a:pt x="1671" y="573"/>
                    <a:pt x="1651" y="581"/>
                    <a:pt x="1631" y="587"/>
                  </a:cubicBezTo>
                  <a:lnTo>
                    <a:pt x="1631" y="587"/>
                  </a:lnTo>
                  <a:cubicBezTo>
                    <a:pt x="1609" y="595"/>
                    <a:pt x="1587" y="602"/>
                    <a:pt x="1565" y="609"/>
                  </a:cubicBezTo>
                  <a:lnTo>
                    <a:pt x="1565" y="609"/>
                  </a:lnTo>
                  <a:cubicBezTo>
                    <a:pt x="1543" y="616"/>
                    <a:pt x="1522" y="625"/>
                    <a:pt x="1501" y="632"/>
                  </a:cubicBezTo>
                  <a:lnTo>
                    <a:pt x="1501" y="632"/>
                  </a:lnTo>
                  <a:cubicBezTo>
                    <a:pt x="1480" y="640"/>
                    <a:pt x="1460" y="647"/>
                    <a:pt x="1440" y="655"/>
                  </a:cubicBezTo>
                  <a:lnTo>
                    <a:pt x="1440" y="655"/>
                  </a:lnTo>
                  <a:cubicBezTo>
                    <a:pt x="1418" y="663"/>
                    <a:pt x="1395" y="672"/>
                    <a:pt x="1373" y="680"/>
                  </a:cubicBezTo>
                  <a:lnTo>
                    <a:pt x="1373" y="680"/>
                  </a:lnTo>
                  <a:cubicBezTo>
                    <a:pt x="1353" y="688"/>
                    <a:pt x="1333" y="696"/>
                    <a:pt x="1314" y="704"/>
                  </a:cubicBezTo>
                  <a:lnTo>
                    <a:pt x="1314" y="704"/>
                  </a:lnTo>
                  <a:cubicBezTo>
                    <a:pt x="1292" y="713"/>
                    <a:pt x="1271" y="722"/>
                    <a:pt x="1249" y="732"/>
                  </a:cubicBezTo>
                  <a:lnTo>
                    <a:pt x="1249" y="732"/>
                  </a:lnTo>
                  <a:cubicBezTo>
                    <a:pt x="1209" y="749"/>
                    <a:pt x="1168" y="767"/>
                    <a:pt x="1128" y="785"/>
                  </a:cubicBezTo>
                  <a:lnTo>
                    <a:pt x="1128" y="785"/>
                  </a:lnTo>
                  <a:cubicBezTo>
                    <a:pt x="1103" y="796"/>
                    <a:pt x="1079" y="807"/>
                    <a:pt x="1054" y="818"/>
                  </a:cubicBezTo>
                  <a:lnTo>
                    <a:pt x="1054" y="818"/>
                  </a:lnTo>
                  <a:cubicBezTo>
                    <a:pt x="1038" y="826"/>
                    <a:pt x="1022" y="834"/>
                    <a:pt x="1006" y="842"/>
                  </a:cubicBezTo>
                  <a:lnTo>
                    <a:pt x="1006" y="842"/>
                  </a:lnTo>
                  <a:cubicBezTo>
                    <a:pt x="981" y="855"/>
                    <a:pt x="956" y="867"/>
                    <a:pt x="931" y="879"/>
                  </a:cubicBezTo>
                  <a:lnTo>
                    <a:pt x="931" y="879"/>
                  </a:lnTo>
                  <a:cubicBezTo>
                    <a:pt x="916" y="887"/>
                    <a:pt x="901" y="896"/>
                    <a:pt x="886" y="904"/>
                  </a:cubicBezTo>
                  <a:lnTo>
                    <a:pt x="886" y="904"/>
                  </a:lnTo>
                  <a:cubicBezTo>
                    <a:pt x="861" y="918"/>
                    <a:pt x="835" y="932"/>
                    <a:pt x="810" y="946"/>
                  </a:cubicBezTo>
                  <a:lnTo>
                    <a:pt x="810" y="946"/>
                  </a:lnTo>
                  <a:cubicBezTo>
                    <a:pt x="797" y="954"/>
                    <a:pt x="783" y="963"/>
                    <a:pt x="770" y="972"/>
                  </a:cubicBezTo>
                  <a:lnTo>
                    <a:pt x="770" y="972"/>
                  </a:lnTo>
                  <a:cubicBezTo>
                    <a:pt x="745" y="988"/>
                    <a:pt x="720" y="1003"/>
                    <a:pt x="695" y="1020"/>
                  </a:cubicBezTo>
                  <a:lnTo>
                    <a:pt x="695" y="1020"/>
                  </a:lnTo>
                  <a:cubicBezTo>
                    <a:pt x="681" y="1029"/>
                    <a:pt x="668" y="1038"/>
                    <a:pt x="655" y="1048"/>
                  </a:cubicBezTo>
                  <a:lnTo>
                    <a:pt x="655" y="1048"/>
                  </a:lnTo>
                  <a:cubicBezTo>
                    <a:pt x="630" y="1065"/>
                    <a:pt x="605" y="1083"/>
                    <a:pt x="580" y="1101"/>
                  </a:cubicBezTo>
                  <a:lnTo>
                    <a:pt x="580" y="1101"/>
                  </a:lnTo>
                  <a:cubicBezTo>
                    <a:pt x="568" y="1110"/>
                    <a:pt x="557" y="1120"/>
                    <a:pt x="544" y="1129"/>
                  </a:cubicBezTo>
                  <a:lnTo>
                    <a:pt x="544" y="1129"/>
                  </a:lnTo>
                  <a:cubicBezTo>
                    <a:pt x="521" y="1147"/>
                    <a:pt x="499" y="1165"/>
                    <a:pt x="476" y="1182"/>
                  </a:cubicBezTo>
                  <a:lnTo>
                    <a:pt x="476" y="1182"/>
                  </a:lnTo>
                  <a:cubicBezTo>
                    <a:pt x="462" y="1194"/>
                    <a:pt x="449" y="1206"/>
                    <a:pt x="435" y="1218"/>
                  </a:cubicBezTo>
                  <a:lnTo>
                    <a:pt x="435" y="1218"/>
                  </a:lnTo>
                  <a:cubicBezTo>
                    <a:pt x="416" y="1235"/>
                    <a:pt x="396" y="1251"/>
                    <a:pt x="377" y="1268"/>
                  </a:cubicBezTo>
                  <a:lnTo>
                    <a:pt x="377" y="1268"/>
                  </a:lnTo>
                  <a:cubicBezTo>
                    <a:pt x="357" y="1286"/>
                    <a:pt x="338" y="1305"/>
                    <a:pt x="319" y="1323"/>
                  </a:cubicBezTo>
                  <a:lnTo>
                    <a:pt x="319" y="1323"/>
                  </a:lnTo>
                  <a:cubicBezTo>
                    <a:pt x="295" y="1347"/>
                    <a:pt x="273" y="1372"/>
                    <a:pt x="251" y="1396"/>
                  </a:cubicBezTo>
                  <a:lnTo>
                    <a:pt x="251" y="1396"/>
                  </a:lnTo>
                  <a:cubicBezTo>
                    <a:pt x="209" y="1443"/>
                    <a:pt x="171" y="1494"/>
                    <a:pt x="136" y="1546"/>
                  </a:cubicBezTo>
                  <a:lnTo>
                    <a:pt x="136" y="1546"/>
                  </a:lnTo>
                  <a:cubicBezTo>
                    <a:pt x="101" y="1599"/>
                    <a:pt x="71" y="1656"/>
                    <a:pt x="47" y="1715"/>
                  </a:cubicBezTo>
                  <a:lnTo>
                    <a:pt x="47" y="1715"/>
                  </a:lnTo>
                  <a:cubicBezTo>
                    <a:pt x="35" y="1743"/>
                    <a:pt x="25" y="1773"/>
                    <a:pt x="18" y="1803"/>
                  </a:cubicBezTo>
                  <a:lnTo>
                    <a:pt x="18" y="1803"/>
                  </a:lnTo>
                  <a:cubicBezTo>
                    <a:pt x="10" y="1835"/>
                    <a:pt x="5" y="1868"/>
                    <a:pt x="3" y="1901"/>
                  </a:cubicBezTo>
                  <a:lnTo>
                    <a:pt x="3" y="1901"/>
                  </a:lnTo>
                  <a:cubicBezTo>
                    <a:pt x="0" y="1965"/>
                    <a:pt x="5" y="2028"/>
                    <a:pt x="23" y="2090"/>
                  </a:cubicBezTo>
                  <a:lnTo>
                    <a:pt x="23" y="2090"/>
                  </a:lnTo>
                  <a:cubicBezTo>
                    <a:pt x="39" y="2148"/>
                    <a:pt x="67" y="2202"/>
                    <a:pt x="100" y="2252"/>
                  </a:cubicBezTo>
                  <a:lnTo>
                    <a:pt x="100" y="2252"/>
                  </a:lnTo>
                  <a:cubicBezTo>
                    <a:pt x="115" y="2277"/>
                    <a:pt x="132" y="2300"/>
                    <a:pt x="151" y="2323"/>
                  </a:cubicBezTo>
                  <a:lnTo>
                    <a:pt x="151" y="2323"/>
                  </a:lnTo>
                  <a:cubicBezTo>
                    <a:pt x="172" y="2347"/>
                    <a:pt x="196" y="2369"/>
                    <a:pt x="221" y="2390"/>
                  </a:cubicBezTo>
                  <a:lnTo>
                    <a:pt x="221" y="2390"/>
                  </a:lnTo>
                  <a:cubicBezTo>
                    <a:pt x="269" y="2428"/>
                    <a:pt x="325" y="2456"/>
                    <a:pt x="383" y="2476"/>
                  </a:cubicBezTo>
                  <a:lnTo>
                    <a:pt x="383" y="2476"/>
                  </a:lnTo>
                  <a:cubicBezTo>
                    <a:pt x="443" y="2496"/>
                    <a:pt x="505" y="2506"/>
                    <a:pt x="569" y="2511"/>
                  </a:cubicBezTo>
                  <a:lnTo>
                    <a:pt x="569" y="2511"/>
                  </a:lnTo>
                  <a:cubicBezTo>
                    <a:pt x="606" y="2514"/>
                    <a:pt x="645" y="2514"/>
                    <a:pt x="683" y="2514"/>
                  </a:cubicBezTo>
                  <a:lnTo>
                    <a:pt x="683" y="2514"/>
                  </a:lnTo>
                  <a:cubicBezTo>
                    <a:pt x="691" y="2514"/>
                    <a:pt x="700" y="2513"/>
                    <a:pt x="708" y="2513"/>
                  </a:cubicBezTo>
                  <a:lnTo>
                    <a:pt x="708" y="2513"/>
                  </a:lnTo>
                  <a:cubicBezTo>
                    <a:pt x="721" y="2512"/>
                    <a:pt x="734" y="2512"/>
                    <a:pt x="747" y="2511"/>
                  </a:cubicBezTo>
                  <a:lnTo>
                    <a:pt x="747" y="2511"/>
                  </a:lnTo>
                  <a:cubicBezTo>
                    <a:pt x="789" y="2507"/>
                    <a:pt x="831" y="2502"/>
                    <a:pt x="872" y="2494"/>
                  </a:cubicBezTo>
                  <a:lnTo>
                    <a:pt x="872" y="2494"/>
                  </a:lnTo>
                  <a:cubicBezTo>
                    <a:pt x="895" y="2489"/>
                    <a:pt x="920" y="2485"/>
                    <a:pt x="943" y="2480"/>
                  </a:cubicBezTo>
                  <a:lnTo>
                    <a:pt x="943" y="2480"/>
                  </a:lnTo>
                  <a:cubicBezTo>
                    <a:pt x="965" y="2475"/>
                    <a:pt x="987" y="2469"/>
                    <a:pt x="1009" y="2464"/>
                  </a:cubicBezTo>
                  <a:lnTo>
                    <a:pt x="1009" y="2464"/>
                  </a:lnTo>
                  <a:cubicBezTo>
                    <a:pt x="1034" y="2458"/>
                    <a:pt x="1059" y="2452"/>
                    <a:pt x="1083" y="2447"/>
                  </a:cubicBezTo>
                  <a:lnTo>
                    <a:pt x="1083" y="2447"/>
                  </a:lnTo>
                  <a:cubicBezTo>
                    <a:pt x="1087" y="2446"/>
                    <a:pt x="1091" y="2444"/>
                    <a:pt x="1095" y="2443"/>
                  </a:cubicBezTo>
                  <a:lnTo>
                    <a:pt x="1095" y="2443"/>
                  </a:lnTo>
                  <a:cubicBezTo>
                    <a:pt x="1109" y="2439"/>
                    <a:pt x="1123" y="2435"/>
                    <a:pt x="1137" y="2431"/>
                  </a:cubicBezTo>
                  <a:lnTo>
                    <a:pt x="1137" y="2431"/>
                  </a:lnTo>
                  <a:cubicBezTo>
                    <a:pt x="1163" y="2422"/>
                    <a:pt x="1190" y="2415"/>
                    <a:pt x="1217" y="2407"/>
                  </a:cubicBezTo>
                  <a:lnTo>
                    <a:pt x="1217" y="2407"/>
                  </a:lnTo>
                  <a:cubicBezTo>
                    <a:pt x="1238" y="2400"/>
                    <a:pt x="1259" y="2391"/>
                    <a:pt x="1279" y="2383"/>
                  </a:cubicBezTo>
                  <a:lnTo>
                    <a:pt x="1279" y="2383"/>
                  </a:lnTo>
                  <a:cubicBezTo>
                    <a:pt x="1319" y="2367"/>
                    <a:pt x="1359" y="2351"/>
                    <a:pt x="1398" y="2334"/>
                  </a:cubicBezTo>
                  <a:lnTo>
                    <a:pt x="1398" y="2334"/>
                  </a:lnTo>
                  <a:cubicBezTo>
                    <a:pt x="1421" y="2325"/>
                    <a:pt x="1444" y="2314"/>
                    <a:pt x="1467" y="2305"/>
                  </a:cubicBezTo>
                  <a:lnTo>
                    <a:pt x="1467" y="2305"/>
                  </a:lnTo>
                  <a:cubicBezTo>
                    <a:pt x="1485" y="2297"/>
                    <a:pt x="1503" y="2288"/>
                    <a:pt x="1521" y="2279"/>
                  </a:cubicBezTo>
                  <a:lnTo>
                    <a:pt x="1521" y="2279"/>
                  </a:lnTo>
                  <a:cubicBezTo>
                    <a:pt x="1538" y="2271"/>
                    <a:pt x="1556" y="2263"/>
                    <a:pt x="1573" y="2254"/>
                  </a:cubicBezTo>
                  <a:lnTo>
                    <a:pt x="1573" y="2254"/>
                  </a:lnTo>
                  <a:cubicBezTo>
                    <a:pt x="1600" y="2241"/>
                    <a:pt x="1626" y="2228"/>
                    <a:pt x="1652" y="2214"/>
                  </a:cubicBezTo>
                  <a:lnTo>
                    <a:pt x="1652" y="2214"/>
                  </a:lnTo>
                  <a:cubicBezTo>
                    <a:pt x="1668" y="2207"/>
                    <a:pt x="1682" y="2199"/>
                    <a:pt x="1697" y="2191"/>
                  </a:cubicBezTo>
                  <a:lnTo>
                    <a:pt x="1697" y="2191"/>
                  </a:lnTo>
                  <a:cubicBezTo>
                    <a:pt x="1711" y="2183"/>
                    <a:pt x="1724" y="2176"/>
                    <a:pt x="1739" y="2168"/>
                  </a:cubicBezTo>
                  <a:lnTo>
                    <a:pt x="1739" y="2168"/>
                  </a:lnTo>
                  <a:cubicBezTo>
                    <a:pt x="1746" y="2164"/>
                    <a:pt x="1754" y="2160"/>
                    <a:pt x="1761" y="2156"/>
                  </a:cubicBezTo>
                  <a:lnTo>
                    <a:pt x="1761" y="2156"/>
                  </a:lnTo>
                  <a:cubicBezTo>
                    <a:pt x="1783" y="2142"/>
                    <a:pt x="1804" y="2128"/>
                    <a:pt x="1826" y="2114"/>
                  </a:cubicBezTo>
                  <a:lnTo>
                    <a:pt x="1826" y="2114"/>
                  </a:lnTo>
                  <a:cubicBezTo>
                    <a:pt x="1841" y="2105"/>
                    <a:pt x="1856" y="2095"/>
                    <a:pt x="1871" y="2085"/>
                  </a:cubicBezTo>
                  <a:lnTo>
                    <a:pt x="1871" y="2085"/>
                  </a:lnTo>
                  <a:cubicBezTo>
                    <a:pt x="1915" y="2055"/>
                    <a:pt x="1961" y="2024"/>
                    <a:pt x="2005" y="1993"/>
                  </a:cubicBezTo>
                  <a:lnTo>
                    <a:pt x="2005" y="1993"/>
                  </a:lnTo>
                  <a:cubicBezTo>
                    <a:pt x="2016" y="1985"/>
                    <a:pt x="2026" y="1977"/>
                    <a:pt x="2037" y="1970"/>
                  </a:cubicBezTo>
                  <a:lnTo>
                    <a:pt x="2037" y="1970"/>
                  </a:lnTo>
                  <a:cubicBezTo>
                    <a:pt x="2063" y="1950"/>
                    <a:pt x="2089" y="1930"/>
                    <a:pt x="2115" y="1911"/>
                  </a:cubicBezTo>
                  <a:lnTo>
                    <a:pt x="2115" y="1911"/>
                  </a:lnTo>
                  <a:cubicBezTo>
                    <a:pt x="2127" y="1901"/>
                    <a:pt x="2141" y="1892"/>
                    <a:pt x="2153" y="1881"/>
                  </a:cubicBezTo>
                  <a:lnTo>
                    <a:pt x="2153" y="1881"/>
                  </a:lnTo>
                  <a:cubicBezTo>
                    <a:pt x="2171" y="1867"/>
                    <a:pt x="2189" y="1853"/>
                    <a:pt x="2207" y="1839"/>
                  </a:cubicBezTo>
                  <a:lnTo>
                    <a:pt x="2207" y="1839"/>
                  </a:lnTo>
                  <a:cubicBezTo>
                    <a:pt x="2240" y="1812"/>
                    <a:pt x="2272" y="1786"/>
                    <a:pt x="2304" y="1759"/>
                  </a:cubicBezTo>
                  <a:lnTo>
                    <a:pt x="2304" y="1759"/>
                  </a:lnTo>
                  <a:cubicBezTo>
                    <a:pt x="2345" y="1725"/>
                    <a:pt x="2385" y="1690"/>
                    <a:pt x="2426" y="1656"/>
                  </a:cubicBezTo>
                  <a:lnTo>
                    <a:pt x="2426" y="1656"/>
                  </a:lnTo>
                  <a:cubicBezTo>
                    <a:pt x="2438" y="1645"/>
                    <a:pt x="2451" y="1634"/>
                    <a:pt x="2462" y="1623"/>
                  </a:cubicBezTo>
                  <a:lnTo>
                    <a:pt x="2462" y="1623"/>
                  </a:lnTo>
                  <a:cubicBezTo>
                    <a:pt x="2486" y="1602"/>
                    <a:pt x="2510" y="1581"/>
                    <a:pt x="2534" y="1560"/>
                  </a:cubicBezTo>
                  <a:lnTo>
                    <a:pt x="2534" y="1560"/>
                  </a:lnTo>
                  <a:cubicBezTo>
                    <a:pt x="2565" y="1533"/>
                    <a:pt x="2595" y="1503"/>
                    <a:pt x="2625" y="1474"/>
                  </a:cubicBezTo>
                  <a:lnTo>
                    <a:pt x="2625" y="1474"/>
                  </a:lnTo>
                  <a:cubicBezTo>
                    <a:pt x="2642" y="1458"/>
                    <a:pt x="2660" y="1442"/>
                    <a:pt x="2677" y="1425"/>
                  </a:cubicBezTo>
                  <a:lnTo>
                    <a:pt x="2677" y="1425"/>
                  </a:lnTo>
                  <a:cubicBezTo>
                    <a:pt x="2689" y="1413"/>
                    <a:pt x="2700" y="1401"/>
                    <a:pt x="2712" y="1389"/>
                  </a:cubicBezTo>
                  <a:lnTo>
                    <a:pt x="2712" y="1389"/>
                  </a:lnTo>
                  <a:cubicBezTo>
                    <a:pt x="2743" y="1357"/>
                    <a:pt x="2774" y="1325"/>
                    <a:pt x="2804" y="1293"/>
                  </a:cubicBezTo>
                  <a:lnTo>
                    <a:pt x="2804" y="1293"/>
                  </a:lnTo>
                  <a:cubicBezTo>
                    <a:pt x="2836" y="1258"/>
                    <a:pt x="2869" y="1222"/>
                    <a:pt x="2901" y="1187"/>
                  </a:cubicBezTo>
                  <a:lnTo>
                    <a:pt x="2901" y="1187"/>
                  </a:lnTo>
                  <a:cubicBezTo>
                    <a:pt x="2935" y="1149"/>
                    <a:pt x="2968" y="1111"/>
                    <a:pt x="3001" y="1073"/>
                  </a:cubicBezTo>
                  <a:lnTo>
                    <a:pt x="3001" y="1073"/>
                  </a:lnTo>
                  <a:cubicBezTo>
                    <a:pt x="3033" y="1037"/>
                    <a:pt x="3062" y="1000"/>
                    <a:pt x="3093" y="964"/>
                  </a:cubicBezTo>
                  <a:lnTo>
                    <a:pt x="3093" y="964"/>
                  </a:lnTo>
                  <a:cubicBezTo>
                    <a:pt x="3121" y="930"/>
                    <a:pt x="3149" y="897"/>
                    <a:pt x="3177" y="864"/>
                  </a:cubicBezTo>
                  <a:lnTo>
                    <a:pt x="3177" y="864"/>
                  </a:lnTo>
                  <a:cubicBezTo>
                    <a:pt x="3218" y="815"/>
                    <a:pt x="3261" y="767"/>
                    <a:pt x="3303" y="719"/>
                  </a:cubicBezTo>
                  <a:lnTo>
                    <a:pt x="3303" y="719"/>
                  </a:lnTo>
                  <a:cubicBezTo>
                    <a:pt x="3302" y="721"/>
                    <a:pt x="3300" y="723"/>
                    <a:pt x="3298" y="724"/>
                  </a:cubicBezTo>
                  <a:lnTo>
                    <a:pt x="3298" y="724"/>
                  </a:lnTo>
                  <a:cubicBezTo>
                    <a:pt x="3315" y="706"/>
                    <a:pt x="3332" y="687"/>
                    <a:pt x="3350" y="668"/>
                  </a:cubicBezTo>
                  <a:lnTo>
                    <a:pt x="3350" y="668"/>
                  </a:lnTo>
                  <a:cubicBezTo>
                    <a:pt x="3363" y="652"/>
                    <a:pt x="3378" y="637"/>
                    <a:pt x="3392" y="622"/>
                  </a:cubicBezTo>
                  <a:lnTo>
                    <a:pt x="3392" y="622"/>
                  </a:lnTo>
                  <a:cubicBezTo>
                    <a:pt x="3409" y="606"/>
                    <a:pt x="3426" y="590"/>
                    <a:pt x="3442" y="573"/>
                  </a:cubicBezTo>
                  <a:lnTo>
                    <a:pt x="3442" y="573"/>
                  </a:lnTo>
                  <a:cubicBezTo>
                    <a:pt x="3455" y="561"/>
                    <a:pt x="3469" y="550"/>
                    <a:pt x="3483" y="537"/>
                  </a:cubicBezTo>
                  <a:lnTo>
                    <a:pt x="3483" y="537"/>
                  </a:lnTo>
                  <a:cubicBezTo>
                    <a:pt x="3503" y="520"/>
                    <a:pt x="3523" y="502"/>
                    <a:pt x="3543" y="485"/>
                  </a:cubicBezTo>
                  <a:lnTo>
                    <a:pt x="3543" y="485"/>
                  </a:lnTo>
                  <a:cubicBezTo>
                    <a:pt x="3554" y="475"/>
                    <a:pt x="3565" y="467"/>
                    <a:pt x="3576" y="458"/>
                  </a:cubicBezTo>
                  <a:lnTo>
                    <a:pt x="3576" y="458"/>
                  </a:lnTo>
                  <a:cubicBezTo>
                    <a:pt x="3619" y="422"/>
                    <a:pt x="3662" y="387"/>
                    <a:pt x="3706" y="352"/>
                  </a:cubicBezTo>
                  <a:lnTo>
                    <a:pt x="3706" y="352"/>
                  </a:lnTo>
                  <a:cubicBezTo>
                    <a:pt x="3730" y="331"/>
                    <a:pt x="3757" y="313"/>
                    <a:pt x="3783" y="294"/>
                  </a:cubicBezTo>
                  <a:lnTo>
                    <a:pt x="3783" y="294"/>
                  </a:lnTo>
                  <a:cubicBezTo>
                    <a:pt x="3822" y="265"/>
                    <a:pt x="3862" y="236"/>
                    <a:pt x="3903" y="209"/>
                  </a:cubicBezTo>
                  <a:lnTo>
                    <a:pt x="3903" y="209"/>
                  </a:lnTo>
                  <a:cubicBezTo>
                    <a:pt x="3902" y="210"/>
                    <a:pt x="3901" y="210"/>
                    <a:pt x="3901" y="211"/>
                  </a:cubicBezTo>
                  <a:lnTo>
                    <a:pt x="3901" y="211"/>
                  </a:lnTo>
                  <a:cubicBezTo>
                    <a:pt x="3963" y="170"/>
                    <a:pt x="4028" y="135"/>
                    <a:pt x="4095" y="101"/>
                  </a:cubicBezTo>
                  <a:lnTo>
                    <a:pt x="4095" y="101"/>
                  </a:lnTo>
                  <a:cubicBezTo>
                    <a:pt x="4098" y="99"/>
                    <a:pt x="4100" y="97"/>
                    <a:pt x="4102" y="95"/>
                  </a:cubicBezTo>
                  <a:lnTo>
                    <a:pt x="4102" y="95"/>
                  </a:lnTo>
                  <a:cubicBezTo>
                    <a:pt x="4110" y="91"/>
                    <a:pt x="4118" y="87"/>
                    <a:pt x="4125" y="83"/>
                  </a:cubicBezTo>
                  <a:lnTo>
                    <a:pt x="4125" y="83"/>
                  </a:lnTo>
                  <a:cubicBezTo>
                    <a:pt x="4131" y="79"/>
                    <a:pt x="4137" y="75"/>
                    <a:pt x="4143" y="71"/>
                  </a:cubicBezTo>
                  <a:lnTo>
                    <a:pt x="4143" y="71"/>
                  </a:lnTo>
                  <a:cubicBezTo>
                    <a:pt x="4151" y="66"/>
                    <a:pt x="4159" y="61"/>
                    <a:pt x="4163" y="53"/>
                  </a:cubicBezTo>
                  <a:lnTo>
                    <a:pt x="4163" y="53"/>
                  </a:lnTo>
                  <a:cubicBezTo>
                    <a:pt x="4171" y="40"/>
                    <a:pt x="4170" y="22"/>
                    <a:pt x="4157" y="14"/>
                  </a:cubicBezTo>
                  <a:lnTo>
                    <a:pt x="4157" y="14"/>
                  </a:lnTo>
                  <a:cubicBezTo>
                    <a:pt x="4152" y="11"/>
                    <a:pt x="4147" y="8"/>
                    <a:pt x="4142" y="8"/>
                  </a:cubicBezTo>
                  <a:lnTo>
                    <a:pt x="4142" y="8"/>
                  </a:lnTo>
                  <a:cubicBezTo>
                    <a:pt x="4140" y="8"/>
                    <a:pt x="4138" y="8"/>
                    <a:pt x="4136" y="8"/>
                  </a:cubicBezTo>
                  <a:lnTo>
                    <a:pt x="4136" y="8"/>
                  </a:lnTo>
                  <a:cubicBezTo>
                    <a:pt x="4133" y="8"/>
                    <a:pt x="4130" y="7"/>
                    <a:pt x="4128" y="7"/>
                  </a:cubicBezTo>
                  <a:lnTo>
                    <a:pt x="4128" y="7"/>
                  </a:lnTo>
                  <a:cubicBezTo>
                    <a:pt x="4121" y="7"/>
                    <a:pt x="4115" y="7"/>
                    <a:pt x="4108" y="6"/>
                  </a:cubicBezTo>
                  <a:lnTo>
                    <a:pt x="4108" y="6"/>
                  </a:lnTo>
                  <a:cubicBezTo>
                    <a:pt x="4089" y="5"/>
                    <a:pt x="4069" y="3"/>
                    <a:pt x="4050" y="2"/>
                  </a:cubicBezTo>
                  <a:lnTo>
                    <a:pt x="4050" y="2"/>
                  </a:lnTo>
                  <a:cubicBezTo>
                    <a:pt x="4032" y="1"/>
                    <a:pt x="4015" y="0"/>
                    <a:pt x="3997" y="0"/>
                  </a:cubicBezTo>
                  <a:lnTo>
                    <a:pt x="3997" y="0"/>
                  </a:lnTo>
                  <a:cubicBezTo>
                    <a:pt x="3973" y="0"/>
                    <a:pt x="3949" y="1"/>
                    <a:pt x="3925" y="5"/>
                  </a:cubicBezTo>
                  <a:lnTo>
                    <a:pt x="4052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22417275-3B9C-4114-8705-E48321C04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625" y="4878388"/>
              <a:ext cx="457200" cy="401637"/>
            </a:xfrm>
            <a:custGeom>
              <a:avLst/>
              <a:gdLst>
                <a:gd name="T0" fmla="*/ 68 w 1268"/>
                <a:gd name="T1" fmla="*/ 611 h 1117"/>
                <a:gd name="T2" fmla="*/ 326 w 1268"/>
                <a:gd name="T3" fmla="*/ 1046 h 1117"/>
                <a:gd name="T4" fmla="*/ 625 w 1268"/>
                <a:gd name="T5" fmla="*/ 1022 h 1117"/>
                <a:gd name="T6" fmla="*/ 1051 w 1268"/>
                <a:gd name="T7" fmla="*/ 775 h 1117"/>
                <a:gd name="T8" fmla="*/ 630 w 1268"/>
                <a:gd name="T9" fmla="*/ 59 h 1117"/>
                <a:gd name="T10" fmla="*/ 692 w 1268"/>
                <a:gd name="T11" fmla="*/ 64 h 1117"/>
                <a:gd name="T12" fmla="*/ 699 w 1268"/>
                <a:gd name="T13" fmla="*/ 66 h 1117"/>
                <a:gd name="T14" fmla="*/ 760 w 1268"/>
                <a:gd name="T15" fmla="*/ 68 h 1117"/>
                <a:gd name="T16" fmla="*/ 886 w 1268"/>
                <a:gd name="T17" fmla="*/ 84 h 1117"/>
                <a:gd name="T18" fmla="*/ 1097 w 1268"/>
                <a:gd name="T19" fmla="*/ 193 h 1117"/>
                <a:gd name="T20" fmla="*/ 1126 w 1268"/>
                <a:gd name="T21" fmla="*/ 222 h 1117"/>
                <a:gd name="T22" fmla="*/ 1164 w 1268"/>
                <a:gd name="T23" fmla="*/ 278 h 1117"/>
                <a:gd name="T24" fmla="*/ 1207 w 1268"/>
                <a:gd name="T25" fmla="*/ 417 h 1117"/>
                <a:gd name="T26" fmla="*/ 1175 w 1268"/>
                <a:gd name="T27" fmla="*/ 579 h 1117"/>
                <a:gd name="T28" fmla="*/ 1107 w 1268"/>
                <a:gd name="T29" fmla="*/ 704 h 1117"/>
                <a:gd name="T30" fmla="*/ 891 w 1268"/>
                <a:gd name="T31" fmla="*/ 901 h 1117"/>
                <a:gd name="T32" fmla="*/ 831 w 1268"/>
                <a:gd name="T33" fmla="*/ 935 h 1117"/>
                <a:gd name="T34" fmla="*/ 629 w 1268"/>
                <a:gd name="T35" fmla="*/ 1021 h 1117"/>
                <a:gd name="T36" fmla="*/ 450 w 1268"/>
                <a:gd name="T37" fmla="*/ 1057 h 1117"/>
                <a:gd name="T38" fmla="*/ 326 w 1268"/>
                <a:gd name="T39" fmla="*/ 1046 h 1117"/>
                <a:gd name="T40" fmla="*/ 322 w 1268"/>
                <a:gd name="T41" fmla="*/ 1045 h 1117"/>
                <a:gd name="T42" fmla="*/ 274 w 1268"/>
                <a:gd name="T43" fmla="*/ 1032 h 1117"/>
                <a:gd name="T44" fmla="*/ 102 w 1268"/>
                <a:gd name="T45" fmla="*/ 917 h 1117"/>
                <a:gd name="T46" fmla="*/ 57 w 1268"/>
                <a:gd name="T47" fmla="*/ 746 h 1117"/>
                <a:gd name="T48" fmla="*/ 68 w 1268"/>
                <a:gd name="T49" fmla="*/ 612 h 1117"/>
                <a:gd name="T50" fmla="*/ 68 w 1268"/>
                <a:gd name="T51" fmla="*/ 612 h 1117"/>
                <a:gd name="T52" fmla="*/ 81 w 1268"/>
                <a:gd name="T53" fmla="*/ 565 h 1117"/>
                <a:gd name="T54" fmla="*/ 103 w 1268"/>
                <a:gd name="T55" fmla="*/ 499 h 1117"/>
                <a:gd name="T56" fmla="*/ 198 w 1268"/>
                <a:gd name="T57" fmla="*/ 341 h 1117"/>
                <a:gd name="T58" fmla="*/ 289 w 1268"/>
                <a:gd name="T59" fmla="*/ 246 h 1117"/>
                <a:gd name="T60" fmla="*/ 364 w 1268"/>
                <a:gd name="T61" fmla="*/ 185 h 1117"/>
                <a:gd name="T62" fmla="*/ 487 w 1268"/>
                <a:gd name="T63" fmla="*/ 107 h 1117"/>
                <a:gd name="T64" fmla="*/ 660 w 1268"/>
                <a:gd name="T65" fmla="*/ 0 h 1117"/>
                <a:gd name="T66" fmla="*/ 501 w 1268"/>
                <a:gd name="T67" fmla="*/ 39 h 1117"/>
                <a:gd name="T68" fmla="*/ 289 w 1268"/>
                <a:gd name="T69" fmla="*/ 172 h 1117"/>
                <a:gd name="T70" fmla="*/ 249 w 1268"/>
                <a:gd name="T71" fmla="*/ 207 h 1117"/>
                <a:gd name="T72" fmla="*/ 122 w 1268"/>
                <a:gd name="T73" fmla="*/ 348 h 1117"/>
                <a:gd name="T74" fmla="*/ 76 w 1268"/>
                <a:gd name="T75" fmla="*/ 424 h 1117"/>
                <a:gd name="T76" fmla="*/ 31 w 1268"/>
                <a:gd name="T77" fmla="*/ 535 h 1117"/>
                <a:gd name="T78" fmla="*/ 4 w 1268"/>
                <a:gd name="T79" fmla="*/ 658 h 1117"/>
                <a:gd name="T80" fmla="*/ 77 w 1268"/>
                <a:gd name="T81" fmla="*/ 977 h 1117"/>
                <a:gd name="T82" fmla="*/ 205 w 1268"/>
                <a:gd name="T83" fmla="*/ 1066 h 1117"/>
                <a:gd name="T84" fmla="*/ 324 w 1268"/>
                <a:gd name="T85" fmla="*/ 1102 h 1117"/>
                <a:gd name="T86" fmla="*/ 539 w 1268"/>
                <a:gd name="T87" fmla="*/ 1102 h 1117"/>
                <a:gd name="T88" fmla="*/ 719 w 1268"/>
                <a:gd name="T89" fmla="*/ 1048 h 1117"/>
                <a:gd name="T90" fmla="*/ 803 w 1268"/>
                <a:gd name="T91" fmla="*/ 1012 h 1117"/>
                <a:gd name="T92" fmla="*/ 1012 w 1268"/>
                <a:gd name="T93" fmla="*/ 883 h 1117"/>
                <a:gd name="T94" fmla="*/ 1097 w 1268"/>
                <a:gd name="T95" fmla="*/ 806 h 1117"/>
                <a:gd name="T96" fmla="*/ 1174 w 1268"/>
                <a:gd name="T97" fmla="*/ 705 h 1117"/>
                <a:gd name="T98" fmla="*/ 1207 w 1268"/>
                <a:gd name="T99" fmla="*/ 642 h 1117"/>
                <a:gd name="T100" fmla="*/ 1261 w 1268"/>
                <a:gd name="T101" fmla="*/ 469 h 1117"/>
                <a:gd name="T102" fmla="*/ 1233 w 1268"/>
                <a:gd name="T103" fmla="*/ 288 h 1117"/>
                <a:gd name="T104" fmla="*/ 1086 w 1268"/>
                <a:gd name="T105" fmla="*/ 112 h 1117"/>
                <a:gd name="T106" fmla="*/ 928 w 1268"/>
                <a:gd name="T107" fmla="*/ 38 h 1117"/>
                <a:gd name="T108" fmla="*/ 712 w 1268"/>
                <a:gd name="T109" fmla="*/ 8 h 1117"/>
                <a:gd name="T110" fmla="*/ 666 w 1268"/>
                <a:gd name="T111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8" h="1117">
                  <a:moveTo>
                    <a:pt x="68" y="612"/>
                  </a:moveTo>
                  <a:lnTo>
                    <a:pt x="68" y="612"/>
                  </a:lnTo>
                  <a:lnTo>
                    <a:pt x="68" y="612"/>
                  </a:lnTo>
                  <a:lnTo>
                    <a:pt x="68" y="612"/>
                  </a:lnTo>
                  <a:lnTo>
                    <a:pt x="68" y="611"/>
                  </a:lnTo>
                  <a:lnTo>
                    <a:pt x="68" y="611"/>
                  </a:lnTo>
                  <a:lnTo>
                    <a:pt x="68" y="612"/>
                  </a:lnTo>
                  <a:close/>
                  <a:moveTo>
                    <a:pt x="326" y="1045"/>
                  </a:moveTo>
                  <a:lnTo>
                    <a:pt x="326" y="1046"/>
                  </a:lnTo>
                  <a:lnTo>
                    <a:pt x="326" y="1046"/>
                  </a:lnTo>
                  <a:cubicBezTo>
                    <a:pt x="326" y="1045"/>
                    <a:pt x="326" y="1045"/>
                    <a:pt x="326" y="1045"/>
                  </a:cubicBezTo>
                  <a:close/>
                  <a:moveTo>
                    <a:pt x="628" y="1021"/>
                  </a:moveTo>
                  <a:lnTo>
                    <a:pt x="628" y="1021"/>
                  </a:lnTo>
                  <a:cubicBezTo>
                    <a:pt x="627" y="1022"/>
                    <a:pt x="626" y="1022"/>
                    <a:pt x="625" y="1022"/>
                  </a:cubicBezTo>
                  <a:lnTo>
                    <a:pt x="625" y="1022"/>
                  </a:lnTo>
                  <a:cubicBezTo>
                    <a:pt x="626" y="1022"/>
                    <a:pt x="627" y="1022"/>
                    <a:pt x="628" y="1021"/>
                  </a:cubicBezTo>
                  <a:close/>
                  <a:moveTo>
                    <a:pt x="1055" y="770"/>
                  </a:moveTo>
                  <a:lnTo>
                    <a:pt x="1055" y="770"/>
                  </a:lnTo>
                  <a:cubicBezTo>
                    <a:pt x="1054" y="771"/>
                    <a:pt x="1053" y="773"/>
                    <a:pt x="1051" y="775"/>
                  </a:cubicBezTo>
                  <a:lnTo>
                    <a:pt x="1051" y="775"/>
                  </a:lnTo>
                  <a:cubicBezTo>
                    <a:pt x="1053" y="773"/>
                    <a:pt x="1054" y="771"/>
                    <a:pt x="1055" y="770"/>
                  </a:cubicBezTo>
                  <a:close/>
                  <a:moveTo>
                    <a:pt x="599" y="66"/>
                  </a:moveTo>
                  <a:lnTo>
                    <a:pt x="599" y="66"/>
                  </a:lnTo>
                  <a:cubicBezTo>
                    <a:pt x="609" y="63"/>
                    <a:pt x="620" y="61"/>
                    <a:pt x="630" y="59"/>
                  </a:cubicBezTo>
                  <a:lnTo>
                    <a:pt x="630" y="59"/>
                  </a:lnTo>
                  <a:cubicBezTo>
                    <a:pt x="631" y="61"/>
                    <a:pt x="633" y="62"/>
                    <a:pt x="635" y="63"/>
                  </a:cubicBezTo>
                  <a:lnTo>
                    <a:pt x="635" y="63"/>
                  </a:lnTo>
                  <a:cubicBezTo>
                    <a:pt x="641" y="68"/>
                    <a:pt x="648" y="69"/>
                    <a:pt x="656" y="68"/>
                  </a:cubicBezTo>
                  <a:lnTo>
                    <a:pt x="656" y="68"/>
                  </a:lnTo>
                  <a:cubicBezTo>
                    <a:pt x="667" y="66"/>
                    <a:pt x="680" y="65"/>
                    <a:pt x="692" y="64"/>
                  </a:cubicBezTo>
                  <a:lnTo>
                    <a:pt x="692" y="64"/>
                  </a:lnTo>
                  <a:cubicBezTo>
                    <a:pt x="693" y="64"/>
                    <a:pt x="695" y="64"/>
                    <a:pt x="696" y="64"/>
                  </a:cubicBezTo>
                  <a:lnTo>
                    <a:pt x="696" y="64"/>
                  </a:lnTo>
                  <a:cubicBezTo>
                    <a:pt x="697" y="65"/>
                    <a:pt x="698" y="66"/>
                    <a:pt x="699" y="66"/>
                  </a:cubicBezTo>
                  <a:lnTo>
                    <a:pt x="699" y="66"/>
                  </a:lnTo>
                  <a:cubicBezTo>
                    <a:pt x="708" y="74"/>
                    <a:pt x="723" y="73"/>
                    <a:pt x="732" y="65"/>
                  </a:cubicBezTo>
                  <a:lnTo>
                    <a:pt x="732" y="65"/>
                  </a:lnTo>
                  <a:cubicBezTo>
                    <a:pt x="735" y="66"/>
                    <a:pt x="737" y="66"/>
                    <a:pt x="740" y="66"/>
                  </a:cubicBezTo>
                  <a:lnTo>
                    <a:pt x="740" y="66"/>
                  </a:lnTo>
                  <a:cubicBezTo>
                    <a:pt x="747" y="67"/>
                    <a:pt x="754" y="67"/>
                    <a:pt x="760" y="68"/>
                  </a:cubicBezTo>
                  <a:lnTo>
                    <a:pt x="760" y="68"/>
                  </a:lnTo>
                  <a:cubicBezTo>
                    <a:pt x="776" y="70"/>
                    <a:pt x="791" y="71"/>
                    <a:pt x="807" y="72"/>
                  </a:cubicBezTo>
                  <a:lnTo>
                    <a:pt x="807" y="72"/>
                  </a:lnTo>
                  <a:cubicBezTo>
                    <a:pt x="833" y="75"/>
                    <a:pt x="860" y="79"/>
                    <a:pt x="886" y="84"/>
                  </a:cubicBezTo>
                  <a:lnTo>
                    <a:pt x="886" y="84"/>
                  </a:lnTo>
                  <a:cubicBezTo>
                    <a:pt x="922" y="93"/>
                    <a:pt x="957" y="106"/>
                    <a:pt x="992" y="122"/>
                  </a:cubicBezTo>
                  <a:lnTo>
                    <a:pt x="992" y="122"/>
                  </a:lnTo>
                  <a:cubicBezTo>
                    <a:pt x="1010" y="132"/>
                    <a:pt x="1028" y="142"/>
                    <a:pt x="1046" y="153"/>
                  </a:cubicBezTo>
                  <a:lnTo>
                    <a:pt x="1046" y="153"/>
                  </a:lnTo>
                  <a:cubicBezTo>
                    <a:pt x="1064" y="165"/>
                    <a:pt x="1081" y="179"/>
                    <a:pt x="1097" y="193"/>
                  </a:cubicBezTo>
                  <a:lnTo>
                    <a:pt x="1097" y="193"/>
                  </a:lnTo>
                  <a:cubicBezTo>
                    <a:pt x="1102" y="197"/>
                    <a:pt x="1106" y="201"/>
                    <a:pt x="1110" y="205"/>
                  </a:cubicBezTo>
                  <a:lnTo>
                    <a:pt x="1110" y="205"/>
                  </a:lnTo>
                  <a:cubicBezTo>
                    <a:pt x="1116" y="211"/>
                    <a:pt x="1120" y="216"/>
                    <a:pt x="1126" y="222"/>
                  </a:cubicBezTo>
                  <a:lnTo>
                    <a:pt x="1126" y="222"/>
                  </a:lnTo>
                  <a:cubicBezTo>
                    <a:pt x="1130" y="228"/>
                    <a:pt x="1135" y="234"/>
                    <a:pt x="1139" y="240"/>
                  </a:cubicBezTo>
                  <a:lnTo>
                    <a:pt x="1139" y="240"/>
                  </a:lnTo>
                  <a:cubicBezTo>
                    <a:pt x="1143" y="245"/>
                    <a:pt x="1147" y="251"/>
                    <a:pt x="1151" y="256"/>
                  </a:cubicBezTo>
                  <a:lnTo>
                    <a:pt x="1151" y="256"/>
                  </a:lnTo>
                  <a:cubicBezTo>
                    <a:pt x="1155" y="263"/>
                    <a:pt x="1160" y="271"/>
                    <a:pt x="1164" y="278"/>
                  </a:cubicBezTo>
                  <a:lnTo>
                    <a:pt x="1164" y="278"/>
                  </a:lnTo>
                  <a:cubicBezTo>
                    <a:pt x="1175" y="296"/>
                    <a:pt x="1184" y="314"/>
                    <a:pt x="1191" y="333"/>
                  </a:cubicBezTo>
                  <a:lnTo>
                    <a:pt x="1191" y="333"/>
                  </a:lnTo>
                  <a:cubicBezTo>
                    <a:pt x="1200" y="361"/>
                    <a:pt x="1205" y="388"/>
                    <a:pt x="1207" y="417"/>
                  </a:cubicBezTo>
                  <a:lnTo>
                    <a:pt x="1207" y="417"/>
                  </a:lnTo>
                  <a:cubicBezTo>
                    <a:pt x="1208" y="448"/>
                    <a:pt x="1203" y="480"/>
                    <a:pt x="1197" y="511"/>
                  </a:cubicBezTo>
                  <a:lnTo>
                    <a:pt x="1197" y="511"/>
                  </a:lnTo>
                  <a:cubicBezTo>
                    <a:pt x="1195" y="521"/>
                    <a:pt x="1192" y="531"/>
                    <a:pt x="1189" y="540"/>
                  </a:cubicBezTo>
                  <a:lnTo>
                    <a:pt x="1189" y="540"/>
                  </a:lnTo>
                  <a:cubicBezTo>
                    <a:pt x="1185" y="554"/>
                    <a:pt x="1180" y="567"/>
                    <a:pt x="1175" y="579"/>
                  </a:cubicBezTo>
                  <a:lnTo>
                    <a:pt x="1175" y="579"/>
                  </a:lnTo>
                  <a:cubicBezTo>
                    <a:pt x="1167" y="601"/>
                    <a:pt x="1156" y="622"/>
                    <a:pt x="1145" y="642"/>
                  </a:cubicBezTo>
                  <a:lnTo>
                    <a:pt x="1145" y="642"/>
                  </a:lnTo>
                  <a:cubicBezTo>
                    <a:pt x="1133" y="664"/>
                    <a:pt x="1122" y="685"/>
                    <a:pt x="1107" y="704"/>
                  </a:cubicBezTo>
                  <a:lnTo>
                    <a:pt x="1107" y="704"/>
                  </a:lnTo>
                  <a:cubicBezTo>
                    <a:pt x="1090" y="726"/>
                    <a:pt x="1074" y="749"/>
                    <a:pt x="1056" y="769"/>
                  </a:cubicBezTo>
                  <a:lnTo>
                    <a:pt x="1056" y="769"/>
                  </a:lnTo>
                  <a:cubicBezTo>
                    <a:pt x="1027" y="800"/>
                    <a:pt x="995" y="827"/>
                    <a:pt x="961" y="851"/>
                  </a:cubicBezTo>
                  <a:lnTo>
                    <a:pt x="961" y="851"/>
                  </a:lnTo>
                  <a:cubicBezTo>
                    <a:pt x="938" y="869"/>
                    <a:pt x="915" y="885"/>
                    <a:pt x="891" y="901"/>
                  </a:cubicBezTo>
                  <a:lnTo>
                    <a:pt x="891" y="901"/>
                  </a:lnTo>
                  <a:cubicBezTo>
                    <a:pt x="880" y="908"/>
                    <a:pt x="869" y="914"/>
                    <a:pt x="858" y="921"/>
                  </a:cubicBezTo>
                  <a:lnTo>
                    <a:pt x="858" y="921"/>
                  </a:lnTo>
                  <a:cubicBezTo>
                    <a:pt x="849" y="926"/>
                    <a:pt x="840" y="931"/>
                    <a:pt x="831" y="935"/>
                  </a:cubicBezTo>
                  <a:lnTo>
                    <a:pt x="831" y="935"/>
                  </a:lnTo>
                  <a:cubicBezTo>
                    <a:pt x="807" y="947"/>
                    <a:pt x="784" y="959"/>
                    <a:pt x="760" y="970"/>
                  </a:cubicBezTo>
                  <a:lnTo>
                    <a:pt x="760" y="970"/>
                  </a:lnTo>
                  <a:cubicBezTo>
                    <a:pt x="739" y="980"/>
                    <a:pt x="717" y="989"/>
                    <a:pt x="695" y="998"/>
                  </a:cubicBezTo>
                  <a:lnTo>
                    <a:pt x="695" y="998"/>
                  </a:lnTo>
                  <a:cubicBezTo>
                    <a:pt x="673" y="1006"/>
                    <a:pt x="651" y="1013"/>
                    <a:pt x="629" y="1021"/>
                  </a:cubicBezTo>
                  <a:lnTo>
                    <a:pt x="581" y="1035"/>
                  </a:lnTo>
                  <a:lnTo>
                    <a:pt x="581" y="1035"/>
                  </a:lnTo>
                  <a:cubicBezTo>
                    <a:pt x="564" y="1041"/>
                    <a:pt x="545" y="1044"/>
                    <a:pt x="528" y="1048"/>
                  </a:cubicBezTo>
                  <a:lnTo>
                    <a:pt x="528" y="1048"/>
                  </a:lnTo>
                  <a:cubicBezTo>
                    <a:pt x="503" y="1052"/>
                    <a:pt x="477" y="1055"/>
                    <a:pt x="450" y="1057"/>
                  </a:cubicBezTo>
                  <a:lnTo>
                    <a:pt x="450" y="1057"/>
                  </a:lnTo>
                  <a:cubicBezTo>
                    <a:pt x="453" y="1056"/>
                    <a:pt x="455" y="1056"/>
                    <a:pt x="458" y="1056"/>
                  </a:cubicBezTo>
                  <a:lnTo>
                    <a:pt x="458" y="1056"/>
                  </a:lnTo>
                  <a:cubicBezTo>
                    <a:pt x="414" y="1059"/>
                    <a:pt x="370" y="1055"/>
                    <a:pt x="326" y="1046"/>
                  </a:cubicBezTo>
                  <a:lnTo>
                    <a:pt x="326" y="1046"/>
                  </a:lnTo>
                  <a:cubicBezTo>
                    <a:pt x="327" y="1046"/>
                    <a:pt x="329" y="1046"/>
                    <a:pt x="329" y="1046"/>
                  </a:cubicBezTo>
                  <a:lnTo>
                    <a:pt x="329" y="1046"/>
                  </a:lnTo>
                  <a:cubicBezTo>
                    <a:pt x="328" y="1046"/>
                    <a:pt x="327" y="1046"/>
                    <a:pt x="326" y="1045"/>
                  </a:cubicBezTo>
                  <a:lnTo>
                    <a:pt x="326" y="1045"/>
                  </a:lnTo>
                  <a:cubicBezTo>
                    <a:pt x="324" y="1045"/>
                    <a:pt x="323" y="1045"/>
                    <a:pt x="322" y="1045"/>
                  </a:cubicBezTo>
                  <a:lnTo>
                    <a:pt x="322" y="1045"/>
                  </a:lnTo>
                  <a:cubicBezTo>
                    <a:pt x="323" y="1045"/>
                    <a:pt x="324" y="1045"/>
                    <a:pt x="326" y="1045"/>
                  </a:cubicBezTo>
                  <a:lnTo>
                    <a:pt x="326" y="1045"/>
                  </a:lnTo>
                  <a:cubicBezTo>
                    <a:pt x="309" y="1041"/>
                    <a:pt x="292" y="1036"/>
                    <a:pt x="274" y="1032"/>
                  </a:cubicBezTo>
                  <a:lnTo>
                    <a:pt x="274" y="1032"/>
                  </a:lnTo>
                  <a:cubicBezTo>
                    <a:pt x="246" y="1023"/>
                    <a:pt x="219" y="1013"/>
                    <a:pt x="193" y="1000"/>
                  </a:cubicBezTo>
                  <a:lnTo>
                    <a:pt x="193" y="1000"/>
                  </a:lnTo>
                  <a:cubicBezTo>
                    <a:pt x="175" y="990"/>
                    <a:pt x="158" y="978"/>
                    <a:pt x="142" y="964"/>
                  </a:cubicBezTo>
                  <a:lnTo>
                    <a:pt x="142" y="964"/>
                  </a:lnTo>
                  <a:cubicBezTo>
                    <a:pt x="127" y="950"/>
                    <a:pt x="114" y="934"/>
                    <a:pt x="102" y="917"/>
                  </a:cubicBezTo>
                  <a:lnTo>
                    <a:pt x="102" y="917"/>
                  </a:lnTo>
                  <a:cubicBezTo>
                    <a:pt x="91" y="900"/>
                    <a:pt x="82" y="881"/>
                    <a:pt x="76" y="861"/>
                  </a:cubicBezTo>
                  <a:lnTo>
                    <a:pt x="76" y="861"/>
                  </a:lnTo>
                  <a:cubicBezTo>
                    <a:pt x="64" y="824"/>
                    <a:pt x="60" y="785"/>
                    <a:pt x="57" y="746"/>
                  </a:cubicBezTo>
                  <a:lnTo>
                    <a:pt x="57" y="746"/>
                  </a:lnTo>
                  <a:cubicBezTo>
                    <a:pt x="58" y="748"/>
                    <a:pt x="58" y="750"/>
                    <a:pt x="58" y="753"/>
                  </a:cubicBezTo>
                  <a:lnTo>
                    <a:pt x="58" y="753"/>
                  </a:lnTo>
                  <a:cubicBezTo>
                    <a:pt x="57" y="730"/>
                    <a:pt x="57" y="706"/>
                    <a:pt x="58" y="683"/>
                  </a:cubicBezTo>
                  <a:lnTo>
                    <a:pt x="58" y="683"/>
                  </a:lnTo>
                  <a:cubicBezTo>
                    <a:pt x="59" y="659"/>
                    <a:pt x="62" y="635"/>
                    <a:pt x="68" y="612"/>
                  </a:cubicBezTo>
                  <a:lnTo>
                    <a:pt x="68" y="612"/>
                  </a:lnTo>
                  <a:cubicBezTo>
                    <a:pt x="67" y="613"/>
                    <a:pt x="67" y="614"/>
                    <a:pt x="67" y="614"/>
                  </a:cubicBezTo>
                  <a:lnTo>
                    <a:pt x="67" y="614"/>
                  </a:lnTo>
                  <a:cubicBezTo>
                    <a:pt x="67" y="614"/>
                    <a:pt x="67" y="612"/>
                    <a:pt x="68" y="612"/>
                  </a:cubicBezTo>
                  <a:lnTo>
                    <a:pt x="68" y="612"/>
                  </a:lnTo>
                  <a:cubicBezTo>
                    <a:pt x="68" y="610"/>
                    <a:pt x="68" y="609"/>
                    <a:pt x="68" y="607"/>
                  </a:cubicBezTo>
                  <a:lnTo>
                    <a:pt x="68" y="607"/>
                  </a:lnTo>
                  <a:cubicBezTo>
                    <a:pt x="68" y="608"/>
                    <a:pt x="68" y="609"/>
                    <a:pt x="68" y="611"/>
                  </a:cubicBezTo>
                  <a:lnTo>
                    <a:pt x="68" y="611"/>
                  </a:lnTo>
                  <a:cubicBezTo>
                    <a:pt x="71" y="595"/>
                    <a:pt x="76" y="580"/>
                    <a:pt x="81" y="565"/>
                  </a:cubicBezTo>
                  <a:lnTo>
                    <a:pt x="81" y="565"/>
                  </a:lnTo>
                  <a:cubicBezTo>
                    <a:pt x="84" y="555"/>
                    <a:pt x="87" y="544"/>
                    <a:pt x="90" y="534"/>
                  </a:cubicBezTo>
                  <a:lnTo>
                    <a:pt x="90" y="534"/>
                  </a:lnTo>
                  <a:cubicBezTo>
                    <a:pt x="94" y="523"/>
                    <a:pt x="99" y="511"/>
                    <a:pt x="103" y="499"/>
                  </a:cubicBezTo>
                  <a:lnTo>
                    <a:pt x="103" y="499"/>
                  </a:lnTo>
                  <a:cubicBezTo>
                    <a:pt x="110" y="481"/>
                    <a:pt x="118" y="463"/>
                    <a:pt x="127" y="446"/>
                  </a:cubicBezTo>
                  <a:lnTo>
                    <a:pt x="127" y="446"/>
                  </a:lnTo>
                  <a:cubicBezTo>
                    <a:pt x="142" y="418"/>
                    <a:pt x="159" y="392"/>
                    <a:pt x="178" y="366"/>
                  </a:cubicBezTo>
                  <a:lnTo>
                    <a:pt x="178" y="366"/>
                  </a:lnTo>
                  <a:cubicBezTo>
                    <a:pt x="185" y="358"/>
                    <a:pt x="191" y="349"/>
                    <a:pt x="198" y="341"/>
                  </a:cubicBezTo>
                  <a:lnTo>
                    <a:pt x="198" y="341"/>
                  </a:lnTo>
                  <a:cubicBezTo>
                    <a:pt x="207" y="331"/>
                    <a:pt x="216" y="321"/>
                    <a:pt x="224" y="312"/>
                  </a:cubicBezTo>
                  <a:lnTo>
                    <a:pt x="224" y="312"/>
                  </a:lnTo>
                  <a:cubicBezTo>
                    <a:pt x="237" y="298"/>
                    <a:pt x="249" y="285"/>
                    <a:pt x="262" y="272"/>
                  </a:cubicBezTo>
                  <a:lnTo>
                    <a:pt x="289" y="246"/>
                  </a:lnTo>
                  <a:lnTo>
                    <a:pt x="289" y="246"/>
                  </a:lnTo>
                  <a:cubicBezTo>
                    <a:pt x="297" y="238"/>
                    <a:pt x="306" y="231"/>
                    <a:pt x="314" y="224"/>
                  </a:cubicBezTo>
                  <a:lnTo>
                    <a:pt x="314" y="224"/>
                  </a:lnTo>
                  <a:cubicBezTo>
                    <a:pt x="331" y="210"/>
                    <a:pt x="347" y="198"/>
                    <a:pt x="364" y="185"/>
                  </a:cubicBezTo>
                  <a:lnTo>
                    <a:pt x="364" y="185"/>
                  </a:lnTo>
                  <a:cubicBezTo>
                    <a:pt x="373" y="179"/>
                    <a:pt x="383" y="172"/>
                    <a:pt x="392" y="166"/>
                  </a:cubicBezTo>
                  <a:lnTo>
                    <a:pt x="392" y="166"/>
                  </a:lnTo>
                  <a:cubicBezTo>
                    <a:pt x="405" y="157"/>
                    <a:pt x="418" y="148"/>
                    <a:pt x="432" y="139"/>
                  </a:cubicBezTo>
                  <a:lnTo>
                    <a:pt x="432" y="139"/>
                  </a:lnTo>
                  <a:cubicBezTo>
                    <a:pt x="450" y="127"/>
                    <a:pt x="468" y="117"/>
                    <a:pt x="487" y="107"/>
                  </a:cubicBezTo>
                  <a:lnTo>
                    <a:pt x="487" y="107"/>
                  </a:lnTo>
                  <a:cubicBezTo>
                    <a:pt x="508" y="96"/>
                    <a:pt x="529" y="87"/>
                    <a:pt x="552" y="79"/>
                  </a:cubicBezTo>
                  <a:lnTo>
                    <a:pt x="552" y="79"/>
                  </a:lnTo>
                  <a:cubicBezTo>
                    <a:pt x="568" y="74"/>
                    <a:pt x="584" y="70"/>
                    <a:pt x="599" y="66"/>
                  </a:cubicBezTo>
                  <a:lnTo>
                    <a:pt x="660" y="0"/>
                  </a:lnTo>
                  <a:lnTo>
                    <a:pt x="660" y="0"/>
                  </a:lnTo>
                  <a:cubicBezTo>
                    <a:pt x="632" y="0"/>
                    <a:pt x="604" y="8"/>
                    <a:pt x="576" y="14"/>
                  </a:cubicBezTo>
                  <a:lnTo>
                    <a:pt x="576" y="14"/>
                  </a:lnTo>
                  <a:cubicBezTo>
                    <a:pt x="551" y="20"/>
                    <a:pt x="525" y="29"/>
                    <a:pt x="501" y="39"/>
                  </a:cubicBezTo>
                  <a:lnTo>
                    <a:pt x="501" y="39"/>
                  </a:lnTo>
                  <a:cubicBezTo>
                    <a:pt x="473" y="50"/>
                    <a:pt x="447" y="64"/>
                    <a:pt x="422" y="80"/>
                  </a:cubicBezTo>
                  <a:lnTo>
                    <a:pt x="422" y="80"/>
                  </a:lnTo>
                  <a:cubicBezTo>
                    <a:pt x="392" y="98"/>
                    <a:pt x="364" y="118"/>
                    <a:pt x="336" y="137"/>
                  </a:cubicBezTo>
                  <a:lnTo>
                    <a:pt x="336" y="137"/>
                  </a:lnTo>
                  <a:cubicBezTo>
                    <a:pt x="320" y="149"/>
                    <a:pt x="304" y="161"/>
                    <a:pt x="289" y="172"/>
                  </a:cubicBezTo>
                  <a:lnTo>
                    <a:pt x="289" y="172"/>
                  </a:lnTo>
                  <a:cubicBezTo>
                    <a:pt x="282" y="178"/>
                    <a:pt x="275" y="184"/>
                    <a:pt x="268" y="190"/>
                  </a:cubicBezTo>
                  <a:lnTo>
                    <a:pt x="268" y="190"/>
                  </a:lnTo>
                  <a:cubicBezTo>
                    <a:pt x="262" y="195"/>
                    <a:pt x="255" y="201"/>
                    <a:pt x="249" y="207"/>
                  </a:cubicBezTo>
                  <a:lnTo>
                    <a:pt x="249" y="207"/>
                  </a:lnTo>
                  <a:cubicBezTo>
                    <a:pt x="234" y="222"/>
                    <a:pt x="219" y="236"/>
                    <a:pt x="205" y="252"/>
                  </a:cubicBezTo>
                  <a:lnTo>
                    <a:pt x="205" y="252"/>
                  </a:lnTo>
                  <a:cubicBezTo>
                    <a:pt x="189" y="268"/>
                    <a:pt x="173" y="285"/>
                    <a:pt x="158" y="302"/>
                  </a:cubicBezTo>
                  <a:lnTo>
                    <a:pt x="158" y="302"/>
                  </a:lnTo>
                  <a:cubicBezTo>
                    <a:pt x="145" y="317"/>
                    <a:pt x="134" y="333"/>
                    <a:pt x="122" y="348"/>
                  </a:cubicBezTo>
                  <a:lnTo>
                    <a:pt x="122" y="348"/>
                  </a:lnTo>
                  <a:cubicBezTo>
                    <a:pt x="116" y="356"/>
                    <a:pt x="111" y="365"/>
                    <a:pt x="105" y="373"/>
                  </a:cubicBezTo>
                  <a:lnTo>
                    <a:pt x="105" y="373"/>
                  </a:lnTo>
                  <a:cubicBezTo>
                    <a:pt x="94" y="390"/>
                    <a:pt x="84" y="407"/>
                    <a:pt x="76" y="424"/>
                  </a:cubicBezTo>
                  <a:lnTo>
                    <a:pt x="76" y="424"/>
                  </a:lnTo>
                  <a:cubicBezTo>
                    <a:pt x="67" y="441"/>
                    <a:pt x="59" y="457"/>
                    <a:pt x="53" y="474"/>
                  </a:cubicBezTo>
                  <a:lnTo>
                    <a:pt x="53" y="474"/>
                  </a:lnTo>
                  <a:cubicBezTo>
                    <a:pt x="49" y="487"/>
                    <a:pt x="43" y="500"/>
                    <a:pt x="39" y="513"/>
                  </a:cubicBezTo>
                  <a:lnTo>
                    <a:pt x="39" y="513"/>
                  </a:lnTo>
                  <a:cubicBezTo>
                    <a:pt x="36" y="520"/>
                    <a:pt x="34" y="528"/>
                    <a:pt x="31" y="535"/>
                  </a:cubicBezTo>
                  <a:lnTo>
                    <a:pt x="31" y="535"/>
                  </a:lnTo>
                  <a:cubicBezTo>
                    <a:pt x="27" y="548"/>
                    <a:pt x="23" y="562"/>
                    <a:pt x="20" y="575"/>
                  </a:cubicBezTo>
                  <a:lnTo>
                    <a:pt x="20" y="575"/>
                  </a:lnTo>
                  <a:cubicBezTo>
                    <a:pt x="13" y="602"/>
                    <a:pt x="7" y="630"/>
                    <a:pt x="4" y="658"/>
                  </a:cubicBezTo>
                  <a:lnTo>
                    <a:pt x="4" y="658"/>
                  </a:lnTo>
                  <a:cubicBezTo>
                    <a:pt x="0" y="688"/>
                    <a:pt x="1" y="718"/>
                    <a:pt x="2" y="749"/>
                  </a:cubicBezTo>
                  <a:lnTo>
                    <a:pt x="2" y="749"/>
                  </a:lnTo>
                  <a:cubicBezTo>
                    <a:pt x="5" y="805"/>
                    <a:pt x="13" y="862"/>
                    <a:pt x="37" y="914"/>
                  </a:cubicBezTo>
                  <a:lnTo>
                    <a:pt x="37" y="914"/>
                  </a:lnTo>
                  <a:cubicBezTo>
                    <a:pt x="47" y="937"/>
                    <a:pt x="61" y="957"/>
                    <a:pt x="77" y="977"/>
                  </a:cubicBezTo>
                  <a:lnTo>
                    <a:pt x="77" y="977"/>
                  </a:lnTo>
                  <a:cubicBezTo>
                    <a:pt x="94" y="997"/>
                    <a:pt x="115" y="1015"/>
                    <a:pt x="137" y="1031"/>
                  </a:cubicBezTo>
                  <a:lnTo>
                    <a:pt x="137" y="1031"/>
                  </a:lnTo>
                  <a:cubicBezTo>
                    <a:pt x="158" y="1045"/>
                    <a:pt x="181" y="1056"/>
                    <a:pt x="205" y="1066"/>
                  </a:cubicBezTo>
                  <a:lnTo>
                    <a:pt x="205" y="1066"/>
                  </a:lnTo>
                  <a:cubicBezTo>
                    <a:pt x="222" y="1073"/>
                    <a:pt x="241" y="1080"/>
                    <a:pt x="259" y="1085"/>
                  </a:cubicBezTo>
                  <a:lnTo>
                    <a:pt x="259" y="1085"/>
                  </a:lnTo>
                  <a:cubicBezTo>
                    <a:pt x="269" y="1088"/>
                    <a:pt x="280" y="1091"/>
                    <a:pt x="291" y="1094"/>
                  </a:cubicBezTo>
                  <a:lnTo>
                    <a:pt x="291" y="1094"/>
                  </a:lnTo>
                  <a:cubicBezTo>
                    <a:pt x="302" y="1097"/>
                    <a:pt x="313" y="1099"/>
                    <a:pt x="324" y="1102"/>
                  </a:cubicBezTo>
                  <a:lnTo>
                    <a:pt x="324" y="1102"/>
                  </a:lnTo>
                  <a:cubicBezTo>
                    <a:pt x="339" y="1105"/>
                    <a:pt x="354" y="1107"/>
                    <a:pt x="369" y="1109"/>
                  </a:cubicBezTo>
                  <a:lnTo>
                    <a:pt x="369" y="1109"/>
                  </a:lnTo>
                  <a:cubicBezTo>
                    <a:pt x="425" y="1116"/>
                    <a:pt x="483" y="1112"/>
                    <a:pt x="539" y="1102"/>
                  </a:cubicBezTo>
                  <a:lnTo>
                    <a:pt x="539" y="1102"/>
                  </a:lnTo>
                  <a:cubicBezTo>
                    <a:pt x="571" y="1096"/>
                    <a:pt x="602" y="1087"/>
                    <a:pt x="634" y="1078"/>
                  </a:cubicBezTo>
                  <a:lnTo>
                    <a:pt x="634" y="1078"/>
                  </a:lnTo>
                  <a:cubicBezTo>
                    <a:pt x="654" y="1071"/>
                    <a:pt x="675" y="1064"/>
                    <a:pt x="695" y="1057"/>
                  </a:cubicBezTo>
                  <a:lnTo>
                    <a:pt x="695" y="1057"/>
                  </a:lnTo>
                  <a:cubicBezTo>
                    <a:pt x="703" y="1054"/>
                    <a:pt x="710" y="1051"/>
                    <a:pt x="719" y="1048"/>
                  </a:cubicBezTo>
                  <a:lnTo>
                    <a:pt x="719" y="1048"/>
                  </a:lnTo>
                  <a:cubicBezTo>
                    <a:pt x="727" y="1045"/>
                    <a:pt x="736" y="1041"/>
                    <a:pt x="745" y="1038"/>
                  </a:cubicBezTo>
                  <a:lnTo>
                    <a:pt x="745" y="1038"/>
                  </a:lnTo>
                  <a:cubicBezTo>
                    <a:pt x="764" y="1030"/>
                    <a:pt x="783" y="1021"/>
                    <a:pt x="803" y="1012"/>
                  </a:cubicBezTo>
                  <a:lnTo>
                    <a:pt x="803" y="1012"/>
                  </a:lnTo>
                  <a:cubicBezTo>
                    <a:pt x="822" y="1002"/>
                    <a:pt x="842" y="992"/>
                    <a:pt x="861" y="982"/>
                  </a:cubicBezTo>
                  <a:lnTo>
                    <a:pt x="861" y="982"/>
                  </a:lnTo>
                  <a:cubicBezTo>
                    <a:pt x="897" y="964"/>
                    <a:pt x="931" y="942"/>
                    <a:pt x="963" y="919"/>
                  </a:cubicBezTo>
                  <a:lnTo>
                    <a:pt x="963" y="919"/>
                  </a:lnTo>
                  <a:cubicBezTo>
                    <a:pt x="979" y="907"/>
                    <a:pt x="996" y="895"/>
                    <a:pt x="1012" y="883"/>
                  </a:cubicBezTo>
                  <a:lnTo>
                    <a:pt x="1012" y="883"/>
                  </a:lnTo>
                  <a:cubicBezTo>
                    <a:pt x="1021" y="876"/>
                    <a:pt x="1029" y="869"/>
                    <a:pt x="1038" y="862"/>
                  </a:cubicBezTo>
                  <a:lnTo>
                    <a:pt x="1038" y="862"/>
                  </a:lnTo>
                  <a:cubicBezTo>
                    <a:pt x="1059" y="846"/>
                    <a:pt x="1079" y="826"/>
                    <a:pt x="1097" y="806"/>
                  </a:cubicBezTo>
                  <a:lnTo>
                    <a:pt x="1097" y="806"/>
                  </a:lnTo>
                  <a:cubicBezTo>
                    <a:pt x="1113" y="789"/>
                    <a:pt x="1127" y="770"/>
                    <a:pt x="1141" y="751"/>
                  </a:cubicBezTo>
                  <a:lnTo>
                    <a:pt x="1141" y="751"/>
                  </a:lnTo>
                  <a:cubicBezTo>
                    <a:pt x="1146" y="745"/>
                    <a:pt x="1152" y="738"/>
                    <a:pt x="1157" y="730"/>
                  </a:cubicBezTo>
                  <a:lnTo>
                    <a:pt x="1157" y="730"/>
                  </a:lnTo>
                  <a:cubicBezTo>
                    <a:pt x="1163" y="722"/>
                    <a:pt x="1169" y="713"/>
                    <a:pt x="1174" y="705"/>
                  </a:cubicBezTo>
                  <a:lnTo>
                    <a:pt x="1174" y="705"/>
                  </a:lnTo>
                  <a:cubicBezTo>
                    <a:pt x="1180" y="694"/>
                    <a:pt x="1185" y="684"/>
                    <a:pt x="1192" y="674"/>
                  </a:cubicBezTo>
                  <a:lnTo>
                    <a:pt x="1192" y="674"/>
                  </a:lnTo>
                  <a:cubicBezTo>
                    <a:pt x="1197" y="664"/>
                    <a:pt x="1203" y="653"/>
                    <a:pt x="1207" y="642"/>
                  </a:cubicBezTo>
                  <a:lnTo>
                    <a:pt x="1207" y="642"/>
                  </a:lnTo>
                  <a:cubicBezTo>
                    <a:pt x="1216" y="625"/>
                    <a:pt x="1224" y="608"/>
                    <a:pt x="1231" y="589"/>
                  </a:cubicBezTo>
                  <a:lnTo>
                    <a:pt x="1231" y="589"/>
                  </a:lnTo>
                  <a:cubicBezTo>
                    <a:pt x="1238" y="571"/>
                    <a:pt x="1244" y="551"/>
                    <a:pt x="1249" y="531"/>
                  </a:cubicBezTo>
                  <a:lnTo>
                    <a:pt x="1249" y="531"/>
                  </a:lnTo>
                  <a:cubicBezTo>
                    <a:pt x="1255" y="511"/>
                    <a:pt x="1257" y="490"/>
                    <a:pt x="1261" y="469"/>
                  </a:cubicBezTo>
                  <a:lnTo>
                    <a:pt x="1261" y="469"/>
                  </a:lnTo>
                  <a:cubicBezTo>
                    <a:pt x="1267" y="426"/>
                    <a:pt x="1261" y="383"/>
                    <a:pt x="1251" y="341"/>
                  </a:cubicBezTo>
                  <a:lnTo>
                    <a:pt x="1251" y="341"/>
                  </a:lnTo>
                  <a:cubicBezTo>
                    <a:pt x="1246" y="322"/>
                    <a:pt x="1240" y="305"/>
                    <a:pt x="1233" y="288"/>
                  </a:cubicBezTo>
                  <a:lnTo>
                    <a:pt x="1233" y="288"/>
                  </a:lnTo>
                  <a:cubicBezTo>
                    <a:pt x="1227" y="273"/>
                    <a:pt x="1218" y="260"/>
                    <a:pt x="1210" y="246"/>
                  </a:cubicBezTo>
                  <a:lnTo>
                    <a:pt x="1210" y="246"/>
                  </a:lnTo>
                  <a:cubicBezTo>
                    <a:pt x="1188" y="211"/>
                    <a:pt x="1163" y="176"/>
                    <a:pt x="1132" y="149"/>
                  </a:cubicBezTo>
                  <a:lnTo>
                    <a:pt x="1132" y="149"/>
                  </a:lnTo>
                  <a:cubicBezTo>
                    <a:pt x="1116" y="136"/>
                    <a:pt x="1102" y="124"/>
                    <a:pt x="1086" y="112"/>
                  </a:cubicBezTo>
                  <a:lnTo>
                    <a:pt x="1086" y="112"/>
                  </a:lnTo>
                  <a:cubicBezTo>
                    <a:pt x="1070" y="101"/>
                    <a:pt x="1053" y="93"/>
                    <a:pt x="1036" y="84"/>
                  </a:cubicBezTo>
                  <a:lnTo>
                    <a:pt x="1036" y="84"/>
                  </a:lnTo>
                  <a:cubicBezTo>
                    <a:pt x="1002" y="65"/>
                    <a:pt x="966" y="48"/>
                    <a:pt x="928" y="38"/>
                  </a:cubicBezTo>
                  <a:lnTo>
                    <a:pt x="928" y="38"/>
                  </a:lnTo>
                  <a:cubicBezTo>
                    <a:pt x="888" y="26"/>
                    <a:pt x="848" y="20"/>
                    <a:pt x="807" y="16"/>
                  </a:cubicBezTo>
                  <a:lnTo>
                    <a:pt x="807" y="16"/>
                  </a:lnTo>
                  <a:cubicBezTo>
                    <a:pt x="788" y="14"/>
                    <a:pt x="768" y="13"/>
                    <a:pt x="749" y="11"/>
                  </a:cubicBezTo>
                  <a:lnTo>
                    <a:pt x="749" y="11"/>
                  </a:lnTo>
                  <a:cubicBezTo>
                    <a:pt x="736" y="10"/>
                    <a:pt x="724" y="9"/>
                    <a:pt x="712" y="8"/>
                  </a:cubicBezTo>
                  <a:lnTo>
                    <a:pt x="712" y="8"/>
                  </a:lnTo>
                  <a:cubicBezTo>
                    <a:pt x="707" y="6"/>
                    <a:pt x="703" y="5"/>
                    <a:pt x="699" y="3"/>
                  </a:cubicBezTo>
                  <a:lnTo>
                    <a:pt x="699" y="3"/>
                  </a:lnTo>
                  <a:cubicBezTo>
                    <a:pt x="687" y="0"/>
                    <a:pt x="677" y="0"/>
                    <a:pt x="666" y="0"/>
                  </a:cubicBezTo>
                  <a:lnTo>
                    <a:pt x="666" y="0"/>
                  </a:lnTo>
                  <a:cubicBezTo>
                    <a:pt x="664" y="0"/>
                    <a:pt x="662" y="0"/>
                    <a:pt x="660" y="0"/>
                  </a:cubicBezTo>
                  <a:lnTo>
                    <a:pt x="599" y="6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236BDA09-28E0-4A50-AF9F-6842298B8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538" y="5016500"/>
              <a:ext cx="90487" cy="122238"/>
            </a:xfrm>
            <a:custGeom>
              <a:avLst/>
              <a:gdLst>
                <a:gd name="T0" fmla="*/ 68 w 251"/>
                <a:gd name="T1" fmla="*/ 301 h 339"/>
                <a:gd name="T2" fmla="*/ 61 w 251"/>
                <a:gd name="T3" fmla="*/ 301 h 339"/>
                <a:gd name="T4" fmla="*/ 64 w 251"/>
                <a:gd name="T5" fmla="*/ 301 h 339"/>
                <a:gd name="T6" fmla="*/ 86 w 251"/>
                <a:gd name="T7" fmla="*/ 297 h 339"/>
                <a:gd name="T8" fmla="*/ 86 w 251"/>
                <a:gd name="T9" fmla="*/ 297 h 339"/>
                <a:gd name="T10" fmla="*/ 69 w 251"/>
                <a:gd name="T11" fmla="*/ 159 h 339"/>
                <a:gd name="T12" fmla="*/ 113 w 251"/>
                <a:gd name="T13" fmla="*/ 96 h 339"/>
                <a:gd name="T14" fmla="*/ 110 w 251"/>
                <a:gd name="T15" fmla="*/ 99 h 339"/>
                <a:gd name="T16" fmla="*/ 169 w 251"/>
                <a:gd name="T17" fmla="*/ 50 h 339"/>
                <a:gd name="T18" fmla="*/ 169 w 251"/>
                <a:gd name="T19" fmla="*/ 50 h 339"/>
                <a:gd name="T20" fmla="*/ 209 w 251"/>
                <a:gd name="T21" fmla="*/ 50 h 339"/>
                <a:gd name="T22" fmla="*/ 169 w 251"/>
                <a:gd name="T23" fmla="*/ 50 h 339"/>
                <a:gd name="T24" fmla="*/ 209 w 251"/>
                <a:gd name="T25" fmla="*/ 48 h 339"/>
                <a:gd name="T26" fmla="*/ 206 w 251"/>
                <a:gd name="T27" fmla="*/ 45 h 339"/>
                <a:gd name="T28" fmla="*/ 207 w 251"/>
                <a:gd name="T29" fmla="*/ 46 h 339"/>
                <a:gd name="T30" fmla="*/ 206 w 251"/>
                <a:gd name="T31" fmla="*/ 45 h 339"/>
                <a:gd name="T32" fmla="*/ 207 w 251"/>
                <a:gd name="T33" fmla="*/ 45 h 339"/>
                <a:gd name="T34" fmla="*/ 176 w 251"/>
                <a:gd name="T35" fmla="*/ 49 h 339"/>
                <a:gd name="T36" fmla="*/ 190 w 251"/>
                <a:gd name="T37" fmla="*/ 38 h 339"/>
                <a:gd name="T38" fmla="*/ 203 w 251"/>
                <a:gd name="T39" fmla="*/ 43 h 339"/>
                <a:gd name="T40" fmla="*/ 207 w 251"/>
                <a:gd name="T41" fmla="*/ 46 h 339"/>
                <a:gd name="T42" fmla="*/ 210 w 251"/>
                <a:gd name="T43" fmla="*/ 52 h 339"/>
                <a:gd name="T44" fmla="*/ 212 w 251"/>
                <a:gd name="T45" fmla="*/ 105 h 339"/>
                <a:gd name="T46" fmla="*/ 205 w 251"/>
                <a:gd name="T47" fmla="*/ 141 h 339"/>
                <a:gd name="T48" fmla="*/ 166 w 251"/>
                <a:gd name="T49" fmla="*/ 229 h 339"/>
                <a:gd name="T50" fmla="*/ 145 w 251"/>
                <a:gd name="T51" fmla="*/ 255 h 339"/>
                <a:gd name="T52" fmla="*/ 83 w 251"/>
                <a:gd name="T53" fmla="*/ 298 h 339"/>
                <a:gd name="T54" fmla="*/ 68 w 251"/>
                <a:gd name="T55" fmla="*/ 301 h 339"/>
                <a:gd name="T56" fmla="*/ 55 w 251"/>
                <a:gd name="T57" fmla="*/ 299 h 339"/>
                <a:gd name="T58" fmla="*/ 53 w 251"/>
                <a:gd name="T59" fmla="*/ 297 h 339"/>
                <a:gd name="T60" fmla="*/ 43 w 251"/>
                <a:gd name="T61" fmla="*/ 280 h 339"/>
                <a:gd name="T62" fmla="*/ 38 w 251"/>
                <a:gd name="T63" fmla="*/ 257 h 339"/>
                <a:gd name="T64" fmla="*/ 68 w 251"/>
                <a:gd name="T65" fmla="*/ 161 h 339"/>
                <a:gd name="T66" fmla="*/ 113 w 251"/>
                <a:gd name="T67" fmla="*/ 95 h 339"/>
                <a:gd name="T68" fmla="*/ 170 w 251"/>
                <a:gd name="T69" fmla="*/ 50 h 339"/>
                <a:gd name="T70" fmla="*/ 191 w 251"/>
                <a:gd name="T71" fmla="*/ 38 h 339"/>
                <a:gd name="T72" fmla="*/ 192 w 251"/>
                <a:gd name="T73" fmla="*/ 38 h 339"/>
                <a:gd name="T74" fmla="*/ 181 w 251"/>
                <a:gd name="T75" fmla="*/ 0 h 339"/>
                <a:gd name="T76" fmla="*/ 153 w 251"/>
                <a:gd name="T77" fmla="*/ 17 h 339"/>
                <a:gd name="T78" fmla="*/ 139 w 251"/>
                <a:gd name="T79" fmla="*/ 24 h 339"/>
                <a:gd name="T80" fmla="*/ 54 w 251"/>
                <a:gd name="T81" fmla="*/ 111 h 339"/>
                <a:gd name="T82" fmla="*/ 14 w 251"/>
                <a:gd name="T83" fmla="*/ 192 h 339"/>
                <a:gd name="T84" fmla="*/ 15 w 251"/>
                <a:gd name="T85" fmla="*/ 308 h 339"/>
                <a:gd name="T86" fmla="*/ 33 w 251"/>
                <a:gd name="T87" fmla="*/ 329 h 339"/>
                <a:gd name="T88" fmla="*/ 78 w 251"/>
                <a:gd name="T89" fmla="*/ 337 h 339"/>
                <a:gd name="T90" fmla="*/ 93 w 251"/>
                <a:gd name="T91" fmla="*/ 333 h 339"/>
                <a:gd name="T92" fmla="*/ 224 w 251"/>
                <a:gd name="T93" fmla="*/ 201 h 339"/>
                <a:gd name="T94" fmla="*/ 242 w 251"/>
                <a:gd name="T95" fmla="*/ 146 h 339"/>
                <a:gd name="T96" fmla="*/ 250 w 251"/>
                <a:gd name="T97" fmla="*/ 72 h 339"/>
                <a:gd name="T98" fmla="*/ 249 w 251"/>
                <a:gd name="T99" fmla="*/ 61 h 339"/>
                <a:gd name="T100" fmla="*/ 247 w 251"/>
                <a:gd name="T101" fmla="*/ 47 h 339"/>
                <a:gd name="T102" fmla="*/ 244 w 251"/>
                <a:gd name="T103" fmla="*/ 36 h 339"/>
                <a:gd name="T104" fmla="*/ 214 w 251"/>
                <a:gd name="T105" fmla="*/ 7 h 339"/>
                <a:gd name="T106" fmla="*/ 191 w 251"/>
                <a:gd name="T107" fmla="*/ 0 h 339"/>
                <a:gd name="T108" fmla="*/ 181 w 251"/>
                <a:gd name="T10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1" h="339">
                  <a:moveTo>
                    <a:pt x="72" y="301"/>
                  </a:moveTo>
                  <a:lnTo>
                    <a:pt x="72" y="301"/>
                  </a:lnTo>
                  <a:cubicBezTo>
                    <a:pt x="71" y="301"/>
                    <a:pt x="70" y="301"/>
                    <a:pt x="68" y="301"/>
                  </a:cubicBezTo>
                  <a:lnTo>
                    <a:pt x="68" y="301"/>
                  </a:lnTo>
                  <a:cubicBezTo>
                    <a:pt x="70" y="301"/>
                    <a:pt x="71" y="301"/>
                    <a:pt x="72" y="301"/>
                  </a:cubicBezTo>
                  <a:close/>
                  <a:moveTo>
                    <a:pt x="61" y="301"/>
                  </a:moveTo>
                  <a:lnTo>
                    <a:pt x="61" y="301"/>
                  </a:lnTo>
                  <a:cubicBezTo>
                    <a:pt x="62" y="301"/>
                    <a:pt x="63" y="301"/>
                    <a:pt x="64" y="301"/>
                  </a:cubicBezTo>
                  <a:lnTo>
                    <a:pt x="64" y="301"/>
                  </a:lnTo>
                  <a:cubicBezTo>
                    <a:pt x="63" y="301"/>
                    <a:pt x="62" y="301"/>
                    <a:pt x="61" y="301"/>
                  </a:cubicBezTo>
                  <a:close/>
                  <a:moveTo>
                    <a:pt x="86" y="297"/>
                  </a:moveTo>
                  <a:lnTo>
                    <a:pt x="86" y="297"/>
                  </a:lnTo>
                  <a:lnTo>
                    <a:pt x="85" y="297"/>
                  </a:lnTo>
                  <a:lnTo>
                    <a:pt x="85" y="297"/>
                  </a:lnTo>
                  <a:lnTo>
                    <a:pt x="86" y="297"/>
                  </a:lnTo>
                  <a:close/>
                  <a:moveTo>
                    <a:pt x="70" y="157"/>
                  </a:moveTo>
                  <a:lnTo>
                    <a:pt x="70" y="157"/>
                  </a:lnTo>
                  <a:cubicBezTo>
                    <a:pt x="70" y="157"/>
                    <a:pt x="70" y="158"/>
                    <a:pt x="69" y="159"/>
                  </a:cubicBezTo>
                  <a:lnTo>
                    <a:pt x="69" y="159"/>
                  </a:lnTo>
                  <a:cubicBezTo>
                    <a:pt x="70" y="158"/>
                    <a:pt x="70" y="157"/>
                    <a:pt x="70" y="157"/>
                  </a:cubicBezTo>
                  <a:close/>
                  <a:moveTo>
                    <a:pt x="113" y="96"/>
                  </a:moveTo>
                  <a:lnTo>
                    <a:pt x="113" y="96"/>
                  </a:lnTo>
                  <a:cubicBezTo>
                    <a:pt x="112" y="96"/>
                    <a:pt x="111" y="98"/>
                    <a:pt x="110" y="99"/>
                  </a:cubicBezTo>
                  <a:lnTo>
                    <a:pt x="110" y="99"/>
                  </a:lnTo>
                  <a:cubicBezTo>
                    <a:pt x="111" y="98"/>
                    <a:pt x="112" y="96"/>
                    <a:pt x="113" y="96"/>
                  </a:cubicBezTo>
                  <a:close/>
                  <a:moveTo>
                    <a:pt x="169" y="50"/>
                  </a:moveTo>
                  <a:lnTo>
                    <a:pt x="169" y="50"/>
                  </a:lnTo>
                  <a:cubicBezTo>
                    <a:pt x="168" y="50"/>
                    <a:pt x="168" y="51"/>
                    <a:pt x="167" y="51"/>
                  </a:cubicBezTo>
                  <a:lnTo>
                    <a:pt x="167" y="51"/>
                  </a:lnTo>
                  <a:cubicBezTo>
                    <a:pt x="168" y="51"/>
                    <a:pt x="168" y="50"/>
                    <a:pt x="169" y="50"/>
                  </a:cubicBezTo>
                  <a:lnTo>
                    <a:pt x="209" y="48"/>
                  </a:lnTo>
                  <a:lnTo>
                    <a:pt x="209" y="48"/>
                  </a:lnTo>
                  <a:cubicBezTo>
                    <a:pt x="209" y="49"/>
                    <a:pt x="209" y="49"/>
                    <a:pt x="209" y="50"/>
                  </a:cubicBezTo>
                  <a:lnTo>
                    <a:pt x="209" y="50"/>
                  </a:lnTo>
                  <a:cubicBezTo>
                    <a:pt x="209" y="49"/>
                    <a:pt x="209" y="49"/>
                    <a:pt x="209" y="48"/>
                  </a:cubicBezTo>
                  <a:lnTo>
                    <a:pt x="169" y="50"/>
                  </a:lnTo>
                  <a:close/>
                  <a:moveTo>
                    <a:pt x="207" y="46"/>
                  </a:moveTo>
                  <a:lnTo>
                    <a:pt x="207" y="46"/>
                  </a:lnTo>
                  <a:cubicBezTo>
                    <a:pt x="207" y="46"/>
                    <a:pt x="208" y="47"/>
                    <a:pt x="209" y="48"/>
                  </a:cubicBezTo>
                  <a:lnTo>
                    <a:pt x="209" y="48"/>
                  </a:lnTo>
                  <a:cubicBezTo>
                    <a:pt x="208" y="47"/>
                    <a:pt x="207" y="46"/>
                    <a:pt x="207" y="46"/>
                  </a:cubicBezTo>
                  <a:close/>
                  <a:moveTo>
                    <a:pt x="206" y="45"/>
                  </a:moveTo>
                  <a:lnTo>
                    <a:pt x="206" y="45"/>
                  </a:lnTo>
                  <a:lnTo>
                    <a:pt x="207" y="46"/>
                  </a:lnTo>
                  <a:lnTo>
                    <a:pt x="207" y="46"/>
                  </a:lnTo>
                  <a:lnTo>
                    <a:pt x="207" y="46"/>
                  </a:lnTo>
                  <a:lnTo>
                    <a:pt x="207" y="46"/>
                  </a:lnTo>
                  <a:cubicBezTo>
                    <a:pt x="207" y="46"/>
                    <a:pt x="206" y="46"/>
                    <a:pt x="206" y="45"/>
                  </a:cubicBezTo>
                  <a:close/>
                  <a:moveTo>
                    <a:pt x="205" y="43"/>
                  </a:moveTo>
                  <a:lnTo>
                    <a:pt x="205" y="43"/>
                  </a:lnTo>
                  <a:cubicBezTo>
                    <a:pt x="206" y="44"/>
                    <a:pt x="206" y="45"/>
                    <a:pt x="207" y="45"/>
                  </a:cubicBezTo>
                  <a:lnTo>
                    <a:pt x="205" y="43"/>
                  </a:lnTo>
                  <a:close/>
                  <a:moveTo>
                    <a:pt x="176" y="49"/>
                  </a:moveTo>
                  <a:lnTo>
                    <a:pt x="176" y="49"/>
                  </a:lnTo>
                  <a:cubicBezTo>
                    <a:pt x="181" y="49"/>
                    <a:pt x="185" y="45"/>
                    <a:pt x="188" y="41"/>
                  </a:cubicBezTo>
                  <a:lnTo>
                    <a:pt x="188" y="41"/>
                  </a:lnTo>
                  <a:cubicBezTo>
                    <a:pt x="189" y="40"/>
                    <a:pt x="189" y="39"/>
                    <a:pt x="190" y="38"/>
                  </a:cubicBezTo>
                  <a:lnTo>
                    <a:pt x="190" y="38"/>
                  </a:lnTo>
                  <a:cubicBezTo>
                    <a:pt x="194" y="40"/>
                    <a:pt x="199" y="41"/>
                    <a:pt x="203" y="43"/>
                  </a:cubicBezTo>
                  <a:lnTo>
                    <a:pt x="203" y="43"/>
                  </a:lnTo>
                  <a:cubicBezTo>
                    <a:pt x="204" y="44"/>
                    <a:pt x="205" y="44"/>
                    <a:pt x="206" y="45"/>
                  </a:cubicBezTo>
                  <a:lnTo>
                    <a:pt x="206" y="45"/>
                  </a:lnTo>
                  <a:cubicBezTo>
                    <a:pt x="206" y="46"/>
                    <a:pt x="207" y="46"/>
                    <a:pt x="207" y="46"/>
                  </a:cubicBezTo>
                  <a:lnTo>
                    <a:pt x="207" y="46"/>
                  </a:lnTo>
                  <a:cubicBezTo>
                    <a:pt x="209" y="48"/>
                    <a:pt x="209" y="50"/>
                    <a:pt x="210" y="52"/>
                  </a:cubicBezTo>
                  <a:lnTo>
                    <a:pt x="210" y="52"/>
                  </a:lnTo>
                  <a:cubicBezTo>
                    <a:pt x="212" y="58"/>
                    <a:pt x="212" y="64"/>
                    <a:pt x="213" y="71"/>
                  </a:cubicBezTo>
                  <a:lnTo>
                    <a:pt x="213" y="71"/>
                  </a:lnTo>
                  <a:cubicBezTo>
                    <a:pt x="214" y="82"/>
                    <a:pt x="213" y="94"/>
                    <a:pt x="212" y="105"/>
                  </a:cubicBezTo>
                  <a:lnTo>
                    <a:pt x="212" y="105"/>
                  </a:lnTo>
                  <a:cubicBezTo>
                    <a:pt x="210" y="118"/>
                    <a:pt x="207" y="129"/>
                    <a:pt x="205" y="141"/>
                  </a:cubicBezTo>
                  <a:lnTo>
                    <a:pt x="205" y="141"/>
                  </a:lnTo>
                  <a:cubicBezTo>
                    <a:pt x="200" y="161"/>
                    <a:pt x="192" y="181"/>
                    <a:pt x="183" y="200"/>
                  </a:cubicBezTo>
                  <a:lnTo>
                    <a:pt x="183" y="200"/>
                  </a:lnTo>
                  <a:cubicBezTo>
                    <a:pt x="178" y="210"/>
                    <a:pt x="172" y="219"/>
                    <a:pt x="166" y="229"/>
                  </a:cubicBezTo>
                  <a:lnTo>
                    <a:pt x="166" y="229"/>
                  </a:lnTo>
                  <a:cubicBezTo>
                    <a:pt x="160" y="237"/>
                    <a:pt x="153" y="246"/>
                    <a:pt x="145" y="255"/>
                  </a:cubicBezTo>
                  <a:lnTo>
                    <a:pt x="145" y="255"/>
                  </a:lnTo>
                  <a:cubicBezTo>
                    <a:pt x="135" y="265"/>
                    <a:pt x="125" y="275"/>
                    <a:pt x="113" y="283"/>
                  </a:cubicBezTo>
                  <a:lnTo>
                    <a:pt x="113" y="283"/>
                  </a:lnTo>
                  <a:cubicBezTo>
                    <a:pt x="103" y="288"/>
                    <a:pt x="93" y="294"/>
                    <a:pt x="83" y="298"/>
                  </a:cubicBezTo>
                  <a:lnTo>
                    <a:pt x="83" y="298"/>
                  </a:lnTo>
                  <a:cubicBezTo>
                    <a:pt x="78" y="299"/>
                    <a:pt x="73" y="300"/>
                    <a:pt x="68" y="301"/>
                  </a:cubicBezTo>
                  <a:lnTo>
                    <a:pt x="68" y="301"/>
                  </a:lnTo>
                  <a:cubicBezTo>
                    <a:pt x="65" y="301"/>
                    <a:pt x="63" y="301"/>
                    <a:pt x="60" y="300"/>
                  </a:cubicBezTo>
                  <a:lnTo>
                    <a:pt x="60" y="300"/>
                  </a:lnTo>
                  <a:cubicBezTo>
                    <a:pt x="58" y="300"/>
                    <a:pt x="57" y="300"/>
                    <a:pt x="55" y="299"/>
                  </a:cubicBezTo>
                  <a:lnTo>
                    <a:pt x="55" y="299"/>
                  </a:lnTo>
                  <a:cubicBezTo>
                    <a:pt x="54" y="298"/>
                    <a:pt x="53" y="297"/>
                    <a:pt x="53" y="297"/>
                  </a:cubicBezTo>
                  <a:lnTo>
                    <a:pt x="53" y="297"/>
                  </a:lnTo>
                  <a:cubicBezTo>
                    <a:pt x="51" y="295"/>
                    <a:pt x="50" y="293"/>
                    <a:pt x="48" y="292"/>
                  </a:cubicBezTo>
                  <a:lnTo>
                    <a:pt x="48" y="292"/>
                  </a:lnTo>
                  <a:cubicBezTo>
                    <a:pt x="46" y="288"/>
                    <a:pt x="44" y="284"/>
                    <a:pt x="43" y="280"/>
                  </a:cubicBezTo>
                  <a:lnTo>
                    <a:pt x="43" y="280"/>
                  </a:lnTo>
                  <a:cubicBezTo>
                    <a:pt x="41" y="273"/>
                    <a:pt x="39" y="265"/>
                    <a:pt x="38" y="257"/>
                  </a:cubicBezTo>
                  <a:lnTo>
                    <a:pt x="38" y="257"/>
                  </a:lnTo>
                  <a:cubicBezTo>
                    <a:pt x="38" y="248"/>
                    <a:pt x="39" y="240"/>
                    <a:pt x="40" y="232"/>
                  </a:cubicBezTo>
                  <a:lnTo>
                    <a:pt x="40" y="232"/>
                  </a:lnTo>
                  <a:cubicBezTo>
                    <a:pt x="47" y="207"/>
                    <a:pt x="57" y="183"/>
                    <a:pt x="68" y="161"/>
                  </a:cubicBezTo>
                  <a:lnTo>
                    <a:pt x="68" y="161"/>
                  </a:lnTo>
                  <a:cubicBezTo>
                    <a:pt x="81" y="138"/>
                    <a:pt x="95" y="116"/>
                    <a:pt x="113" y="95"/>
                  </a:cubicBezTo>
                  <a:lnTo>
                    <a:pt x="113" y="95"/>
                  </a:lnTo>
                  <a:cubicBezTo>
                    <a:pt x="126" y="81"/>
                    <a:pt x="141" y="67"/>
                    <a:pt x="157" y="56"/>
                  </a:cubicBezTo>
                  <a:lnTo>
                    <a:pt x="157" y="56"/>
                  </a:lnTo>
                  <a:cubicBezTo>
                    <a:pt x="161" y="54"/>
                    <a:pt x="165" y="51"/>
                    <a:pt x="170" y="50"/>
                  </a:cubicBezTo>
                  <a:lnTo>
                    <a:pt x="170" y="50"/>
                  </a:lnTo>
                  <a:cubicBezTo>
                    <a:pt x="172" y="50"/>
                    <a:pt x="174" y="49"/>
                    <a:pt x="176" y="49"/>
                  </a:cubicBezTo>
                  <a:close/>
                  <a:moveTo>
                    <a:pt x="191" y="38"/>
                  </a:moveTo>
                  <a:lnTo>
                    <a:pt x="191" y="38"/>
                  </a:lnTo>
                  <a:cubicBezTo>
                    <a:pt x="191" y="38"/>
                    <a:pt x="191" y="38"/>
                    <a:pt x="192" y="38"/>
                  </a:cubicBezTo>
                  <a:lnTo>
                    <a:pt x="192" y="38"/>
                  </a:lnTo>
                  <a:cubicBezTo>
                    <a:pt x="191" y="38"/>
                    <a:pt x="191" y="38"/>
                    <a:pt x="191" y="38"/>
                  </a:cubicBezTo>
                  <a:close/>
                  <a:moveTo>
                    <a:pt x="181" y="0"/>
                  </a:moveTo>
                  <a:lnTo>
                    <a:pt x="181" y="0"/>
                  </a:lnTo>
                  <a:cubicBezTo>
                    <a:pt x="176" y="0"/>
                    <a:pt x="172" y="1"/>
                    <a:pt x="168" y="2"/>
                  </a:cubicBezTo>
                  <a:lnTo>
                    <a:pt x="168" y="2"/>
                  </a:lnTo>
                  <a:cubicBezTo>
                    <a:pt x="160" y="4"/>
                    <a:pt x="155" y="10"/>
                    <a:pt x="153" y="17"/>
                  </a:cubicBezTo>
                  <a:lnTo>
                    <a:pt x="153" y="17"/>
                  </a:lnTo>
                  <a:cubicBezTo>
                    <a:pt x="148" y="18"/>
                    <a:pt x="143" y="21"/>
                    <a:pt x="139" y="24"/>
                  </a:cubicBezTo>
                  <a:lnTo>
                    <a:pt x="139" y="24"/>
                  </a:lnTo>
                  <a:cubicBezTo>
                    <a:pt x="128" y="30"/>
                    <a:pt x="118" y="38"/>
                    <a:pt x="109" y="47"/>
                  </a:cubicBezTo>
                  <a:lnTo>
                    <a:pt x="109" y="47"/>
                  </a:lnTo>
                  <a:cubicBezTo>
                    <a:pt x="88" y="66"/>
                    <a:pt x="70" y="88"/>
                    <a:pt x="54" y="111"/>
                  </a:cubicBezTo>
                  <a:lnTo>
                    <a:pt x="54" y="111"/>
                  </a:lnTo>
                  <a:cubicBezTo>
                    <a:pt x="37" y="136"/>
                    <a:pt x="25" y="164"/>
                    <a:pt x="14" y="192"/>
                  </a:cubicBezTo>
                  <a:lnTo>
                    <a:pt x="14" y="192"/>
                  </a:lnTo>
                  <a:cubicBezTo>
                    <a:pt x="7" y="210"/>
                    <a:pt x="2" y="230"/>
                    <a:pt x="2" y="250"/>
                  </a:cubicBezTo>
                  <a:lnTo>
                    <a:pt x="2" y="250"/>
                  </a:lnTo>
                  <a:cubicBezTo>
                    <a:pt x="0" y="270"/>
                    <a:pt x="5" y="291"/>
                    <a:pt x="15" y="308"/>
                  </a:cubicBezTo>
                  <a:lnTo>
                    <a:pt x="15" y="308"/>
                  </a:lnTo>
                  <a:cubicBezTo>
                    <a:pt x="20" y="317"/>
                    <a:pt x="25" y="323"/>
                    <a:pt x="33" y="329"/>
                  </a:cubicBezTo>
                  <a:lnTo>
                    <a:pt x="33" y="329"/>
                  </a:lnTo>
                  <a:cubicBezTo>
                    <a:pt x="41" y="335"/>
                    <a:pt x="52" y="337"/>
                    <a:pt x="63" y="338"/>
                  </a:cubicBezTo>
                  <a:lnTo>
                    <a:pt x="63" y="338"/>
                  </a:lnTo>
                  <a:cubicBezTo>
                    <a:pt x="67" y="338"/>
                    <a:pt x="73" y="337"/>
                    <a:pt x="78" y="337"/>
                  </a:cubicBezTo>
                  <a:lnTo>
                    <a:pt x="78" y="337"/>
                  </a:lnTo>
                  <a:cubicBezTo>
                    <a:pt x="84" y="336"/>
                    <a:pt x="88" y="334"/>
                    <a:pt x="93" y="333"/>
                  </a:cubicBezTo>
                  <a:lnTo>
                    <a:pt x="93" y="333"/>
                  </a:lnTo>
                  <a:cubicBezTo>
                    <a:pt x="105" y="330"/>
                    <a:pt x="116" y="324"/>
                    <a:pt x="126" y="317"/>
                  </a:cubicBezTo>
                  <a:lnTo>
                    <a:pt x="126" y="317"/>
                  </a:lnTo>
                  <a:cubicBezTo>
                    <a:pt x="171" y="291"/>
                    <a:pt x="203" y="247"/>
                    <a:pt x="224" y="201"/>
                  </a:cubicBezTo>
                  <a:lnTo>
                    <a:pt x="224" y="201"/>
                  </a:lnTo>
                  <a:cubicBezTo>
                    <a:pt x="231" y="183"/>
                    <a:pt x="237" y="165"/>
                    <a:pt x="242" y="146"/>
                  </a:cubicBezTo>
                  <a:lnTo>
                    <a:pt x="242" y="146"/>
                  </a:lnTo>
                  <a:cubicBezTo>
                    <a:pt x="246" y="128"/>
                    <a:pt x="249" y="109"/>
                    <a:pt x="250" y="91"/>
                  </a:cubicBezTo>
                  <a:lnTo>
                    <a:pt x="250" y="91"/>
                  </a:lnTo>
                  <a:cubicBezTo>
                    <a:pt x="250" y="85"/>
                    <a:pt x="250" y="78"/>
                    <a:pt x="250" y="72"/>
                  </a:cubicBezTo>
                  <a:lnTo>
                    <a:pt x="250" y="72"/>
                  </a:lnTo>
                  <a:cubicBezTo>
                    <a:pt x="250" y="68"/>
                    <a:pt x="250" y="65"/>
                    <a:pt x="249" y="61"/>
                  </a:cubicBezTo>
                  <a:lnTo>
                    <a:pt x="249" y="61"/>
                  </a:lnTo>
                  <a:cubicBezTo>
                    <a:pt x="249" y="58"/>
                    <a:pt x="249" y="55"/>
                    <a:pt x="249" y="53"/>
                  </a:cubicBezTo>
                  <a:lnTo>
                    <a:pt x="249" y="53"/>
                  </a:lnTo>
                  <a:cubicBezTo>
                    <a:pt x="248" y="51"/>
                    <a:pt x="247" y="49"/>
                    <a:pt x="247" y="47"/>
                  </a:cubicBezTo>
                  <a:lnTo>
                    <a:pt x="247" y="47"/>
                  </a:lnTo>
                  <a:cubicBezTo>
                    <a:pt x="246" y="44"/>
                    <a:pt x="245" y="40"/>
                    <a:pt x="244" y="36"/>
                  </a:cubicBezTo>
                  <a:lnTo>
                    <a:pt x="244" y="36"/>
                  </a:lnTo>
                  <a:cubicBezTo>
                    <a:pt x="241" y="31"/>
                    <a:pt x="238" y="25"/>
                    <a:pt x="234" y="20"/>
                  </a:cubicBezTo>
                  <a:lnTo>
                    <a:pt x="234" y="20"/>
                  </a:lnTo>
                  <a:cubicBezTo>
                    <a:pt x="228" y="14"/>
                    <a:pt x="221" y="11"/>
                    <a:pt x="214" y="7"/>
                  </a:cubicBezTo>
                  <a:lnTo>
                    <a:pt x="214" y="7"/>
                  </a:lnTo>
                  <a:cubicBezTo>
                    <a:pt x="207" y="4"/>
                    <a:pt x="199" y="2"/>
                    <a:pt x="191" y="0"/>
                  </a:cubicBezTo>
                  <a:lnTo>
                    <a:pt x="191" y="0"/>
                  </a:lnTo>
                  <a:cubicBezTo>
                    <a:pt x="188" y="0"/>
                    <a:pt x="186" y="0"/>
                    <a:pt x="185" y="0"/>
                  </a:cubicBezTo>
                  <a:lnTo>
                    <a:pt x="185" y="0"/>
                  </a:lnTo>
                  <a:cubicBezTo>
                    <a:pt x="184" y="0"/>
                    <a:pt x="182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200DD8E1-167B-4F59-88A1-93DB7D220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5106988"/>
              <a:ext cx="85725" cy="77787"/>
            </a:xfrm>
            <a:custGeom>
              <a:avLst/>
              <a:gdLst>
                <a:gd name="T0" fmla="*/ 38 w 236"/>
                <a:gd name="T1" fmla="*/ 146 h 218"/>
                <a:gd name="T2" fmla="*/ 39 w 236"/>
                <a:gd name="T3" fmla="*/ 147 h 218"/>
                <a:gd name="T4" fmla="*/ 196 w 236"/>
                <a:gd name="T5" fmla="*/ 64 h 218"/>
                <a:gd name="T6" fmla="*/ 196 w 236"/>
                <a:gd name="T7" fmla="*/ 65 h 218"/>
                <a:gd name="T8" fmla="*/ 196 w 236"/>
                <a:gd name="T9" fmla="*/ 64 h 218"/>
                <a:gd name="T10" fmla="*/ 132 w 236"/>
                <a:gd name="T11" fmla="*/ 41 h 218"/>
                <a:gd name="T12" fmla="*/ 131 w 236"/>
                <a:gd name="T13" fmla="*/ 41 h 218"/>
                <a:gd name="T14" fmla="*/ 135 w 236"/>
                <a:gd name="T15" fmla="*/ 41 h 218"/>
                <a:gd name="T16" fmla="*/ 149 w 236"/>
                <a:gd name="T17" fmla="*/ 36 h 218"/>
                <a:gd name="T18" fmla="*/ 149 w 236"/>
                <a:gd name="T19" fmla="*/ 36 h 218"/>
                <a:gd name="T20" fmla="*/ 152 w 236"/>
                <a:gd name="T21" fmla="*/ 36 h 218"/>
                <a:gd name="T22" fmla="*/ 153 w 236"/>
                <a:gd name="T23" fmla="*/ 37 h 218"/>
                <a:gd name="T24" fmla="*/ 177 w 236"/>
                <a:gd name="T25" fmla="*/ 46 h 218"/>
                <a:gd name="T26" fmla="*/ 188 w 236"/>
                <a:gd name="T27" fmla="*/ 54 h 218"/>
                <a:gd name="T28" fmla="*/ 194 w 236"/>
                <a:gd name="T29" fmla="*/ 61 h 218"/>
                <a:gd name="T30" fmla="*/ 197 w 236"/>
                <a:gd name="T31" fmla="*/ 66 h 218"/>
                <a:gd name="T32" fmla="*/ 197 w 236"/>
                <a:gd name="T33" fmla="*/ 71 h 218"/>
                <a:gd name="T34" fmla="*/ 197 w 236"/>
                <a:gd name="T35" fmla="*/ 79 h 218"/>
                <a:gd name="T36" fmla="*/ 187 w 236"/>
                <a:gd name="T37" fmla="*/ 106 h 218"/>
                <a:gd name="T38" fmla="*/ 183 w 236"/>
                <a:gd name="T39" fmla="*/ 114 h 218"/>
                <a:gd name="T40" fmla="*/ 164 w 236"/>
                <a:gd name="T41" fmla="*/ 141 h 218"/>
                <a:gd name="T42" fmla="*/ 141 w 236"/>
                <a:gd name="T43" fmla="*/ 160 h 218"/>
                <a:gd name="T44" fmla="*/ 145 w 236"/>
                <a:gd name="T45" fmla="*/ 157 h 218"/>
                <a:gd name="T46" fmla="*/ 119 w 236"/>
                <a:gd name="T47" fmla="*/ 171 h 218"/>
                <a:gd name="T48" fmla="*/ 90 w 236"/>
                <a:gd name="T49" fmla="*/ 176 h 218"/>
                <a:gd name="T50" fmla="*/ 72 w 236"/>
                <a:gd name="T51" fmla="*/ 175 h 218"/>
                <a:gd name="T52" fmla="*/ 60 w 236"/>
                <a:gd name="T53" fmla="*/ 170 h 218"/>
                <a:gd name="T54" fmla="*/ 49 w 236"/>
                <a:gd name="T55" fmla="*/ 163 h 218"/>
                <a:gd name="T56" fmla="*/ 42 w 236"/>
                <a:gd name="T57" fmla="*/ 155 h 218"/>
                <a:gd name="T58" fmla="*/ 39 w 236"/>
                <a:gd name="T59" fmla="*/ 149 h 218"/>
                <a:gd name="T60" fmla="*/ 38 w 236"/>
                <a:gd name="T61" fmla="*/ 142 h 218"/>
                <a:gd name="T62" fmla="*/ 39 w 236"/>
                <a:gd name="T63" fmla="*/ 125 h 218"/>
                <a:gd name="T64" fmla="*/ 44 w 236"/>
                <a:gd name="T65" fmla="*/ 112 h 218"/>
                <a:gd name="T66" fmla="*/ 63 w 236"/>
                <a:gd name="T67" fmla="*/ 85 h 218"/>
                <a:gd name="T68" fmla="*/ 99 w 236"/>
                <a:gd name="T69" fmla="*/ 53 h 218"/>
                <a:gd name="T70" fmla="*/ 116 w 236"/>
                <a:gd name="T71" fmla="*/ 45 h 218"/>
                <a:gd name="T72" fmla="*/ 136 w 236"/>
                <a:gd name="T73" fmla="*/ 41 h 218"/>
                <a:gd name="T74" fmla="*/ 134 w 236"/>
                <a:gd name="T75" fmla="*/ 41 h 218"/>
                <a:gd name="T76" fmla="*/ 135 w 236"/>
                <a:gd name="T77" fmla="*/ 41 h 218"/>
                <a:gd name="T78" fmla="*/ 141 w 236"/>
                <a:gd name="T79" fmla="*/ 4 h 218"/>
                <a:gd name="T80" fmla="*/ 138 w 236"/>
                <a:gd name="T81" fmla="*/ 4 h 218"/>
                <a:gd name="T82" fmla="*/ 119 w 236"/>
                <a:gd name="T83" fmla="*/ 5 h 218"/>
                <a:gd name="T84" fmla="*/ 97 w 236"/>
                <a:gd name="T85" fmla="*/ 13 h 218"/>
                <a:gd name="T86" fmla="*/ 76 w 236"/>
                <a:gd name="T87" fmla="*/ 24 h 218"/>
                <a:gd name="T88" fmla="*/ 51 w 236"/>
                <a:gd name="T89" fmla="*/ 45 h 218"/>
                <a:gd name="T90" fmla="*/ 18 w 236"/>
                <a:gd name="T91" fmla="*/ 83 h 218"/>
                <a:gd name="T92" fmla="*/ 8 w 236"/>
                <a:gd name="T93" fmla="*/ 102 h 218"/>
                <a:gd name="T94" fmla="*/ 1 w 236"/>
                <a:gd name="T95" fmla="*/ 130 h 218"/>
                <a:gd name="T96" fmla="*/ 9 w 236"/>
                <a:gd name="T97" fmla="*/ 172 h 218"/>
                <a:gd name="T98" fmla="*/ 42 w 236"/>
                <a:gd name="T99" fmla="*/ 203 h 218"/>
                <a:gd name="T100" fmla="*/ 132 w 236"/>
                <a:gd name="T101" fmla="*/ 206 h 218"/>
                <a:gd name="T102" fmla="*/ 170 w 236"/>
                <a:gd name="T103" fmla="*/ 185 h 218"/>
                <a:gd name="T104" fmla="*/ 203 w 236"/>
                <a:gd name="T105" fmla="*/ 151 h 218"/>
                <a:gd name="T106" fmla="*/ 228 w 236"/>
                <a:gd name="T107" fmla="*/ 103 h 218"/>
                <a:gd name="T108" fmla="*/ 234 w 236"/>
                <a:gd name="T109" fmla="*/ 81 h 218"/>
                <a:gd name="T110" fmla="*/ 234 w 236"/>
                <a:gd name="T111" fmla="*/ 65 h 218"/>
                <a:gd name="T112" fmla="*/ 227 w 236"/>
                <a:gd name="T113" fmla="*/ 44 h 218"/>
                <a:gd name="T114" fmla="*/ 196 w 236"/>
                <a:gd name="T115" fmla="*/ 15 h 218"/>
                <a:gd name="T116" fmla="*/ 178 w 236"/>
                <a:gd name="T117" fmla="*/ 6 h 218"/>
                <a:gd name="T118" fmla="*/ 154 w 236"/>
                <a:gd name="T119" fmla="*/ 0 h 218"/>
                <a:gd name="T120" fmla="*/ 152 w 236"/>
                <a:gd name="T12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18">
                  <a:moveTo>
                    <a:pt x="38" y="146"/>
                  </a:moveTo>
                  <a:lnTo>
                    <a:pt x="38" y="146"/>
                  </a:lnTo>
                  <a:cubicBezTo>
                    <a:pt x="39" y="146"/>
                    <a:pt x="39" y="147"/>
                    <a:pt x="39" y="147"/>
                  </a:cubicBezTo>
                  <a:lnTo>
                    <a:pt x="39" y="147"/>
                  </a:lnTo>
                  <a:cubicBezTo>
                    <a:pt x="39" y="147"/>
                    <a:pt x="39" y="146"/>
                    <a:pt x="38" y="146"/>
                  </a:cubicBezTo>
                  <a:close/>
                  <a:moveTo>
                    <a:pt x="196" y="64"/>
                  </a:moveTo>
                  <a:lnTo>
                    <a:pt x="196" y="64"/>
                  </a:lnTo>
                  <a:lnTo>
                    <a:pt x="196" y="65"/>
                  </a:lnTo>
                  <a:lnTo>
                    <a:pt x="196" y="65"/>
                  </a:lnTo>
                  <a:lnTo>
                    <a:pt x="196" y="64"/>
                  </a:lnTo>
                  <a:close/>
                  <a:moveTo>
                    <a:pt x="132" y="41"/>
                  </a:moveTo>
                  <a:lnTo>
                    <a:pt x="132" y="41"/>
                  </a:lnTo>
                  <a:cubicBezTo>
                    <a:pt x="132" y="41"/>
                    <a:pt x="132" y="41"/>
                    <a:pt x="131" y="41"/>
                  </a:cubicBezTo>
                  <a:lnTo>
                    <a:pt x="131" y="41"/>
                  </a:lnTo>
                  <a:cubicBezTo>
                    <a:pt x="132" y="41"/>
                    <a:pt x="132" y="41"/>
                    <a:pt x="132" y="41"/>
                  </a:cubicBezTo>
                  <a:close/>
                  <a:moveTo>
                    <a:pt x="135" y="41"/>
                  </a:moveTo>
                  <a:lnTo>
                    <a:pt x="135" y="41"/>
                  </a:lnTo>
                  <a:cubicBezTo>
                    <a:pt x="140" y="40"/>
                    <a:pt x="144" y="40"/>
                    <a:pt x="149" y="36"/>
                  </a:cubicBezTo>
                  <a:lnTo>
                    <a:pt x="149" y="36"/>
                  </a:lnTo>
                  <a:lnTo>
                    <a:pt x="149" y="36"/>
                  </a:lnTo>
                  <a:lnTo>
                    <a:pt x="149" y="36"/>
                  </a:lnTo>
                  <a:cubicBezTo>
                    <a:pt x="150" y="36"/>
                    <a:pt x="150" y="36"/>
                    <a:pt x="152" y="36"/>
                  </a:cubicBezTo>
                  <a:lnTo>
                    <a:pt x="152" y="36"/>
                  </a:lnTo>
                  <a:lnTo>
                    <a:pt x="153" y="37"/>
                  </a:lnTo>
                  <a:lnTo>
                    <a:pt x="153" y="37"/>
                  </a:lnTo>
                  <a:cubicBezTo>
                    <a:pt x="162" y="40"/>
                    <a:pt x="169" y="43"/>
                    <a:pt x="177" y="46"/>
                  </a:cubicBezTo>
                  <a:lnTo>
                    <a:pt x="177" y="46"/>
                  </a:lnTo>
                  <a:cubicBezTo>
                    <a:pt x="181" y="49"/>
                    <a:pt x="184" y="51"/>
                    <a:pt x="188" y="54"/>
                  </a:cubicBezTo>
                  <a:lnTo>
                    <a:pt x="188" y="54"/>
                  </a:lnTo>
                  <a:cubicBezTo>
                    <a:pt x="190" y="56"/>
                    <a:pt x="193" y="59"/>
                    <a:pt x="194" y="61"/>
                  </a:cubicBezTo>
                  <a:lnTo>
                    <a:pt x="194" y="61"/>
                  </a:lnTo>
                  <a:cubicBezTo>
                    <a:pt x="195" y="63"/>
                    <a:pt x="196" y="65"/>
                    <a:pt x="197" y="66"/>
                  </a:cubicBezTo>
                  <a:lnTo>
                    <a:pt x="197" y="66"/>
                  </a:lnTo>
                  <a:cubicBezTo>
                    <a:pt x="197" y="68"/>
                    <a:pt x="197" y="69"/>
                    <a:pt x="197" y="71"/>
                  </a:cubicBezTo>
                  <a:lnTo>
                    <a:pt x="197" y="71"/>
                  </a:lnTo>
                  <a:cubicBezTo>
                    <a:pt x="197" y="74"/>
                    <a:pt x="197" y="76"/>
                    <a:pt x="197" y="79"/>
                  </a:cubicBezTo>
                  <a:lnTo>
                    <a:pt x="197" y="79"/>
                  </a:lnTo>
                  <a:cubicBezTo>
                    <a:pt x="194" y="88"/>
                    <a:pt x="191" y="97"/>
                    <a:pt x="187" y="106"/>
                  </a:cubicBezTo>
                  <a:lnTo>
                    <a:pt x="187" y="106"/>
                  </a:lnTo>
                  <a:cubicBezTo>
                    <a:pt x="186" y="109"/>
                    <a:pt x="184" y="111"/>
                    <a:pt x="183" y="114"/>
                  </a:cubicBezTo>
                  <a:lnTo>
                    <a:pt x="183" y="114"/>
                  </a:lnTo>
                  <a:cubicBezTo>
                    <a:pt x="178" y="123"/>
                    <a:pt x="171" y="132"/>
                    <a:pt x="164" y="141"/>
                  </a:cubicBezTo>
                  <a:lnTo>
                    <a:pt x="164" y="141"/>
                  </a:lnTo>
                  <a:cubicBezTo>
                    <a:pt x="157" y="148"/>
                    <a:pt x="149" y="155"/>
                    <a:pt x="141" y="160"/>
                  </a:cubicBezTo>
                  <a:lnTo>
                    <a:pt x="141" y="160"/>
                  </a:lnTo>
                  <a:cubicBezTo>
                    <a:pt x="142" y="159"/>
                    <a:pt x="144" y="158"/>
                    <a:pt x="145" y="157"/>
                  </a:cubicBezTo>
                  <a:lnTo>
                    <a:pt x="145" y="157"/>
                  </a:lnTo>
                  <a:cubicBezTo>
                    <a:pt x="136" y="163"/>
                    <a:pt x="128" y="167"/>
                    <a:pt x="119" y="171"/>
                  </a:cubicBezTo>
                  <a:lnTo>
                    <a:pt x="119" y="171"/>
                  </a:lnTo>
                  <a:cubicBezTo>
                    <a:pt x="109" y="174"/>
                    <a:pt x="100" y="176"/>
                    <a:pt x="90" y="176"/>
                  </a:cubicBezTo>
                  <a:lnTo>
                    <a:pt x="90" y="176"/>
                  </a:lnTo>
                  <a:cubicBezTo>
                    <a:pt x="84" y="176"/>
                    <a:pt x="78" y="176"/>
                    <a:pt x="72" y="175"/>
                  </a:cubicBezTo>
                  <a:lnTo>
                    <a:pt x="72" y="175"/>
                  </a:lnTo>
                  <a:cubicBezTo>
                    <a:pt x="68" y="174"/>
                    <a:pt x="64" y="172"/>
                    <a:pt x="60" y="170"/>
                  </a:cubicBezTo>
                  <a:lnTo>
                    <a:pt x="60" y="170"/>
                  </a:lnTo>
                  <a:cubicBezTo>
                    <a:pt x="56" y="168"/>
                    <a:pt x="53" y="166"/>
                    <a:pt x="49" y="163"/>
                  </a:cubicBezTo>
                  <a:lnTo>
                    <a:pt x="49" y="163"/>
                  </a:lnTo>
                  <a:cubicBezTo>
                    <a:pt x="46" y="160"/>
                    <a:pt x="44" y="157"/>
                    <a:pt x="42" y="155"/>
                  </a:cubicBezTo>
                  <a:lnTo>
                    <a:pt x="42" y="155"/>
                  </a:lnTo>
                  <a:cubicBezTo>
                    <a:pt x="41" y="153"/>
                    <a:pt x="40" y="151"/>
                    <a:pt x="39" y="149"/>
                  </a:cubicBezTo>
                  <a:lnTo>
                    <a:pt x="39" y="149"/>
                  </a:lnTo>
                  <a:cubicBezTo>
                    <a:pt x="39" y="147"/>
                    <a:pt x="38" y="145"/>
                    <a:pt x="38" y="142"/>
                  </a:cubicBezTo>
                  <a:lnTo>
                    <a:pt x="38" y="142"/>
                  </a:lnTo>
                  <a:cubicBezTo>
                    <a:pt x="38" y="136"/>
                    <a:pt x="39" y="131"/>
                    <a:pt x="39" y="125"/>
                  </a:cubicBezTo>
                  <a:lnTo>
                    <a:pt x="39" y="125"/>
                  </a:lnTo>
                  <a:cubicBezTo>
                    <a:pt x="41" y="121"/>
                    <a:pt x="42" y="116"/>
                    <a:pt x="44" y="112"/>
                  </a:cubicBezTo>
                  <a:lnTo>
                    <a:pt x="44" y="112"/>
                  </a:lnTo>
                  <a:cubicBezTo>
                    <a:pt x="49" y="102"/>
                    <a:pt x="56" y="94"/>
                    <a:pt x="63" y="85"/>
                  </a:cubicBezTo>
                  <a:lnTo>
                    <a:pt x="63" y="85"/>
                  </a:lnTo>
                  <a:cubicBezTo>
                    <a:pt x="74" y="74"/>
                    <a:pt x="86" y="63"/>
                    <a:pt x="99" y="53"/>
                  </a:cubicBezTo>
                  <a:lnTo>
                    <a:pt x="99" y="53"/>
                  </a:lnTo>
                  <a:cubicBezTo>
                    <a:pt x="104" y="50"/>
                    <a:pt x="110" y="47"/>
                    <a:pt x="116" y="45"/>
                  </a:cubicBezTo>
                  <a:lnTo>
                    <a:pt x="116" y="45"/>
                  </a:lnTo>
                  <a:cubicBezTo>
                    <a:pt x="123" y="43"/>
                    <a:pt x="129" y="41"/>
                    <a:pt x="136" y="41"/>
                  </a:cubicBezTo>
                  <a:lnTo>
                    <a:pt x="136" y="41"/>
                  </a:lnTo>
                  <a:cubicBezTo>
                    <a:pt x="136" y="41"/>
                    <a:pt x="135" y="41"/>
                    <a:pt x="134" y="41"/>
                  </a:cubicBezTo>
                  <a:lnTo>
                    <a:pt x="134" y="41"/>
                  </a:lnTo>
                  <a:cubicBezTo>
                    <a:pt x="134" y="41"/>
                    <a:pt x="134" y="41"/>
                    <a:pt x="135" y="41"/>
                  </a:cubicBezTo>
                  <a:close/>
                  <a:moveTo>
                    <a:pt x="141" y="4"/>
                  </a:moveTo>
                  <a:lnTo>
                    <a:pt x="141" y="4"/>
                  </a:lnTo>
                  <a:cubicBezTo>
                    <a:pt x="140" y="4"/>
                    <a:pt x="139" y="4"/>
                    <a:pt x="138" y="4"/>
                  </a:cubicBezTo>
                  <a:lnTo>
                    <a:pt x="138" y="4"/>
                  </a:lnTo>
                  <a:cubicBezTo>
                    <a:pt x="132" y="4"/>
                    <a:pt x="126" y="4"/>
                    <a:pt x="119" y="5"/>
                  </a:cubicBezTo>
                  <a:lnTo>
                    <a:pt x="119" y="5"/>
                  </a:lnTo>
                  <a:cubicBezTo>
                    <a:pt x="112" y="7"/>
                    <a:pt x="104" y="10"/>
                    <a:pt x="97" y="13"/>
                  </a:cubicBezTo>
                  <a:lnTo>
                    <a:pt x="97" y="13"/>
                  </a:lnTo>
                  <a:cubicBezTo>
                    <a:pt x="90" y="15"/>
                    <a:pt x="83" y="20"/>
                    <a:pt x="76" y="24"/>
                  </a:cubicBezTo>
                  <a:lnTo>
                    <a:pt x="76" y="24"/>
                  </a:lnTo>
                  <a:cubicBezTo>
                    <a:pt x="67" y="30"/>
                    <a:pt x="59" y="37"/>
                    <a:pt x="51" y="45"/>
                  </a:cubicBezTo>
                  <a:lnTo>
                    <a:pt x="51" y="45"/>
                  </a:lnTo>
                  <a:cubicBezTo>
                    <a:pt x="39" y="56"/>
                    <a:pt x="28" y="69"/>
                    <a:pt x="18" y="83"/>
                  </a:cubicBezTo>
                  <a:lnTo>
                    <a:pt x="18" y="83"/>
                  </a:lnTo>
                  <a:cubicBezTo>
                    <a:pt x="14" y="89"/>
                    <a:pt x="11" y="96"/>
                    <a:pt x="8" y="102"/>
                  </a:cubicBezTo>
                  <a:lnTo>
                    <a:pt x="8" y="102"/>
                  </a:lnTo>
                  <a:cubicBezTo>
                    <a:pt x="3" y="111"/>
                    <a:pt x="2" y="121"/>
                    <a:pt x="1" y="130"/>
                  </a:cubicBezTo>
                  <a:lnTo>
                    <a:pt x="1" y="130"/>
                  </a:lnTo>
                  <a:cubicBezTo>
                    <a:pt x="0" y="145"/>
                    <a:pt x="2" y="159"/>
                    <a:pt x="9" y="172"/>
                  </a:cubicBezTo>
                  <a:lnTo>
                    <a:pt x="9" y="172"/>
                  </a:lnTo>
                  <a:cubicBezTo>
                    <a:pt x="16" y="185"/>
                    <a:pt x="29" y="196"/>
                    <a:pt x="42" y="203"/>
                  </a:cubicBezTo>
                  <a:lnTo>
                    <a:pt x="42" y="203"/>
                  </a:lnTo>
                  <a:cubicBezTo>
                    <a:pt x="69" y="217"/>
                    <a:pt x="103" y="216"/>
                    <a:pt x="132" y="206"/>
                  </a:cubicBezTo>
                  <a:lnTo>
                    <a:pt x="132" y="206"/>
                  </a:lnTo>
                  <a:cubicBezTo>
                    <a:pt x="145" y="200"/>
                    <a:pt x="157" y="194"/>
                    <a:pt x="170" y="185"/>
                  </a:cubicBezTo>
                  <a:lnTo>
                    <a:pt x="170" y="185"/>
                  </a:lnTo>
                  <a:cubicBezTo>
                    <a:pt x="183" y="176"/>
                    <a:pt x="193" y="164"/>
                    <a:pt x="203" y="151"/>
                  </a:cubicBezTo>
                  <a:lnTo>
                    <a:pt x="203" y="151"/>
                  </a:lnTo>
                  <a:cubicBezTo>
                    <a:pt x="214" y="137"/>
                    <a:pt x="222" y="120"/>
                    <a:pt x="228" y="103"/>
                  </a:cubicBezTo>
                  <a:lnTo>
                    <a:pt x="228" y="103"/>
                  </a:lnTo>
                  <a:cubicBezTo>
                    <a:pt x="231" y="96"/>
                    <a:pt x="233" y="89"/>
                    <a:pt x="234" y="81"/>
                  </a:cubicBezTo>
                  <a:lnTo>
                    <a:pt x="234" y="81"/>
                  </a:lnTo>
                  <a:cubicBezTo>
                    <a:pt x="235" y="76"/>
                    <a:pt x="235" y="71"/>
                    <a:pt x="234" y="65"/>
                  </a:cubicBezTo>
                  <a:lnTo>
                    <a:pt x="234" y="65"/>
                  </a:lnTo>
                  <a:cubicBezTo>
                    <a:pt x="233" y="58"/>
                    <a:pt x="231" y="51"/>
                    <a:pt x="227" y="44"/>
                  </a:cubicBezTo>
                  <a:lnTo>
                    <a:pt x="227" y="44"/>
                  </a:lnTo>
                  <a:cubicBezTo>
                    <a:pt x="220" y="31"/>
                    <a:pt x="208" y="22"/>
                    <a:pt x="196" y="15"/>
                  </a:cubicBezTo>
                  <a:lnTo>
                    <a:pt x="196" y="15"/>
                  </a:lnTo>
                  <a:cubicBezTo>
                    <a:pt x="191" y="12"/>
                    <a:pt x="184" y="9"/>
                    <a:pt x="178" y="6"/>
                  </a:cubicBezTo>
                  <a:lnTo>
                    <a:pt x="178" y="6"/>
                  </a:lnTo>
                  <a:cubicBezTo>
                    <a:pt x="171" y="3"/>
                    <a:pt x="163" y="1"/>
                    <a:pt x="154" y="0"/>
                  </a:cubicBezTo>
                  <a:lnTo>
                    <a:pt x="154" y="0"/>
                  </a:lnTo>
                  <a:cubicBezTo>
                    <a:pt x="154" y="0"/>
                    <a:pt x="153" y="0"/>
                    <a:pt x="152" y="0"/>
                  </a:cubicBezTo>
                  <a:lnTo>
                    <a:pt x="152" y="0"/>
                  </a:lnTo>
                  <a:cubicBezTo>
                    <a:pt x="149" y="0"/>
                    <a:pt x="144" y="1"/>
                    <a:pt x="141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2DA74ADF-6E0E-434A-9F63-A05F1267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4892675"/>
              <a:ext cx="60325" cy="103188"/>
            </a:xfrm>
            <a:custGeom>
              <a:avLst/>
              <a:gdLst>
                <a:gd name="T0" fmla="*/ 9 w 167"/>
                <a:gd name="T1" fmla="*/ 11 h 285"/>
                <a:gd name="T2" fmla="*/ 9 w 167"/>
                <a:gd name="T3" fmla="*/ 11 h 285"/>
                <a:gd name="T4" fmla="*/ 16 w 167"/>
                <a:gd name="T5" fmla="*/ 50 h 285"/>
                <a:gd name="T6" fmla="*/ 16 w 167"/>
                <a:gd name="T7" fmla="*/ 50 h 285"/>
                <a:gd name="T8" fmla="*/ 58 w 167"/>
                <a:gd name="T9" fmla="*/ 83 h 285"/>
                <a:gd name="T10" fmla="*/ 58 w 167"/>
                <a:gd name="T11" fmla="*/ 83 h 285"/>
                <a:gd name="T12" fmla="*/ 72 w 167"/>
                <a:gd name="T13" fmla="*/ 97 h 285"/>
                <a:gd name="T14" fmla="*/ 72 w 167"/>
                <a:gd name="T15" fmla="*/ 97 h 285"/>
                <a:gd name="T16" fmla="*/ 84 w 167"/>
                <a:gd name="T17" fmla="*/ 113 h 285"/>
                <a:gd name="T18" fmla="*/ 84 w 167"/>
                <a:gd name="T19" fmla="*/ 113 h 285"/>
                <a:gd name="T20" fmla="*/ 98 w 167"/>
                <a:gd name="T21" fmla="*/ 141 h 285"/>
                <a:gd name="T22" fmla="*/ 98 w 167"/>
                <a:gd name="T23" fmla="*/ 141 h 285"/>
                <a:gd name="T24" fmla="*/ 104 w 167"/>
                <a:gd name="T25" fmla="*/ 161 h 285"/>
                <a:gd name="T26" fmla="*/ 104 w 167"/>
                <a:gd name="T27" fmla="*/ 161 h 285"/>
                <a:gd name="T28" fmla="*/ 109 w 167"/>
                <a:gd name="T29" fmla="*/ 195 h 285"/>
                <a:gd name="T30" fmla="*/ 109 w 167"/>
                <a:gd name="T31" fmla="*/ 195 h 285"/>
                <a:gd name="T32" fmla="*/ 109 w 167"/>
                <a:gd name="T33" fmla="*/ 253 h 285"/>
                <a:gd name="T34" fmla="*/ 109 w 167"/>
                <a:gd name="T35" fmla="*/ 253 h 285"/>
                <a:gd name="T36" fmla="*/ 135 w 167"/>
                <a:gd name="T37" fmla="*/ 283 h 285"/>
                <a:gd name="T38" fmla="*/ 135 w 167"/>
                <a:gd name="T39" fmla="*/ 283 h 285"/>
                <a:gd name="T40" fmla="*/ 164 w 167"/>
                <a:gd name="T41" fmla="*/ 258 h 285"/>
                <a:gd name="T42" fmla="*/ 164 w 167"/>
                <a:gd name="T43" fmla="*/ 258 h 285"/>
                <a:gd name="T44" fmla="*/ 164 w 167"/>
                <a:gd name="T45" fmla="*/ 180 h 285"/>
                <a:gd name="T46" fmla="*/ 164 w 167"/>
                <a:gd name="T47" fmla="*/ 180 h 285"/>
                <a:gd name="T48" fmla="*/ 156 w 167"/>
                <a:gd name="T49" fmla="*/ 143 h 285"/>
                <a:gd name="T50" fmla="*/ 156 w 167"/>
                <a:gd name="T51" fmla="*/ 143 h 285"/>
                <a:gd name="T52" fmla="*/ 139 w 167"/>
                <a:gd name="T53" fmla="*/ 96 h 285"/>
                <a:gd name="T54" fmla="*/ 139 w 167"/>
                <a:gd name="T55" fmla="*/ 96 h 285"/>
                <a:gd name="T56" fmla="*/ 48 w 167"/>
                <a:gd name="T57" fmla="*/ 4 h 285"/>
                <a:gd name="T58" fmla="*/ 48 w 167"/>
                <a:gd name="T59" fmla="*/ 4 h 285"/>
                <a:gd name="T60" fmla="*/ 32 w 167"/>
                <a:gd name="T61" fmla="*/ 0 h 285"/>
                <a:gd name="T62" fmla="*/ 32 w 167"/>
                <a:gd name="T63" fmla="*/ 0 h 285"/>
                <a:gd name="T64" fmla="*/ 9 w 167"/>
                <a:gd name="T65" fmla="*/ 1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7" h="285">
                  <a:moveTo>
                    <a:pt x="9" y="11"/>
                  </a:moveTo>
                  <a:lnTo>
                    <a:pt x="9" y="11"/>
                  </a:lnTo>
                  <a:cubicBezTo>
                    <a:pt x="0" y="23"/>
                    <a:pt x="4" y="41"/>
                    <a:pt x="16" y="50"/>
                  </a:cubicBezTo>
                  <a:lnTo>
                    <a:pt x="16" y="50"/>
                  </a:lnTo>
                  <a:cubicBezTo>
                    <a:pt x="30" y="61"/>
                    <a:pt x="44" y="71"/>
                    <a:pt x="58" y="83"/>
                  </a:cubicBezTo>
                  <a:lnTo>
                    <a:pt x="58" y="83"/>
                  </a:lnTo>
                  <a:cubicBezTo>
                    <a:pt x="62" y="87"/>
                    <a:pt x="67" y="92"/>
                    <a:pt x="72" y="97"/>
                  </a:cubicBezTo>
                  <a:lnTo>
                    <a:pt x="72" y="97"/>
                  </a:lnTo>
                  <a:cubicBezTo>
                    <a:pt x="76" y="102"/>
                    <a:pt x="80" y="107"/>
                    <a:pt x="84" y="113"/>
                  </a:cubicBezTo>
                  <a:lnTo>
                    <a:pt x="84" y="113"/>
                  </a:lnTo>
                  <a:cubicBezTo>
                    <a:pt x="89" y="122"/>
                    <a:pt x="94" y="131"/>
                    <a:pt x="98" y="141"/>
                  </a:cubicBezTo>
                  <a:lnTo>
                    <a:pt x="98" y="141"/>
                  </a:lnTo>
                  <a:cubicBezTo>
                    <a:pt x="100" y="147"/>
                    <a:pt x="101" y="154"/>
                    <a:pt x="104" y="161"/>
                  </a:cubicBezTo>
                  <a:lnTo>
                    <a:pt x="104" y="161"/>
                  </a:lnTo>
                  <a:cubicBezTo>
                    <a:pt x="107" y="172"/>
                    <a:pt x="108" y="183"/>
                    <a:pt x="109" y="195"/>
                  </a:cubicBezTo>
                  <a:lnTo>
                    <a:pt x="109" y="195"/>
                  </a:lnTo>
                  <a:cubicBezTo>
                    <a:pt x="109" y="214"/>
                    <a:pt x="109" y="234"/>
                    <a:pt x="109" y="253"/>
                  </a:cubicBezTo>
                  <a:lnTo>
                    <a:pt x="109" y="253"/>
                  </a:lnTo>
                  <a:cubicBezTo>
                    <a:pt x="108" y="268"/>
                    <a:pt x="119" y="282"/>
                    <a:pt x="135" y="283"/>
                  </a:cubicBezTo>
                  <a:lnTo>
                    <a:pt x="135" y="283"/>
                  </a:lnTo>
                  <a:cubicBezTo>
                    <a:pt x="149" y="284"/>
                    <a:pt x="164" y="273"/>
                    <a:pt x="164" y="258"/>
                  </a:cubicBezTo>
                  <a:lnTo>
                    <a:pt x="164" y="258"/>
                  </a:lnTo>
                  <a:cubicBezTo>
                    <a:pt x="165" y="231"/>
                    <a:pt x="166" y="206"/>
                    <a:pt x="164" y="180"/>
                  </a:cubicBezTo>
                  <a:lnTo>
                    <a:pt x="164" y="180"/>
                  </a:lnTo>
                  <a:cubicBezTo>
                    <a:pt x="163" y="167"/>
                    <a:pt x="160" y="155"/>
                    <a:pt x="156" y="143"/>
                  </a:cubicBezTo>
                  <a:lnTo>
                    <a:pt x="156" y="143"/>
                  </a:lnTo>
                  <a:cubicBezTo>
                    <a:pt x="151" y="127"/>
                    <a:pt x="146" y="111"/>
                    <a:pt x="139" y="96"/>
                  </a:cubicBezTo>
                  <a:lnTo>
                    <a:pt x="139" y="96"/>
                  </a:lnTo>
                  <a:cubicBezTo>
                    <a:pt x="118" y="56"/>
                    <a:pt x="82" y="30"/>
                    <a:pt x="48" y="4"/>
                  </a:cubicBezTo>
                  <a:lnTo>
                    <a:pt x="48" y="4"/>
                  </a:lnTo>
                  <a:cubicBezTo>
                    <a:pt x="43" y="1"/>
                    <a:pt x="38" y="0"/>
                    <a:pt x="32" y="0"/>
                  </a:cubicBezTo>
                  <a:lnTo>
                    <a:pt x="32" y="0"/>
                  </a:lnTo>
                  <a:cubicBezTo>
                    <a:pt x="23" y="0"/>
                    <a:pt x="14" y="3"/>
                    <a:pt x="9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98EEA7EB-F1D4-466E-AAA4-86580849F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13" y="4914900"/>
              <a:ext cx="38100" cy="87313"/>
            </a:xfrm>
            <a:custGeom>
              <a:avLst/>
              <a:gdLst>
                <a:gd name="T0" fmla="*/ 6 w 106"/>
                <a:gd name="T1" fmla="*/ 12 h 243"/>
                <a:gd name="T2" fmla="*/ 6 w 106"/>
                <a:gd name="T3" fmla="*/ 12 h 243"/>
                <a:gd name="T4" fmla="*/ 1 w 106"/>
                <a:gd name="T5" fmla="*/ 33 h 243"/>
                <a:gd name="T6" fmla="*/ 1 w 106"/>
                <a:gd name="T7" fmla="*/ 33 h 243"/>
                <a:gd name="T8" fmla="*/ 12 w 106"/>
                <a:gd name="T9" fmla="*/ 51 h 243"/>
                <a:gd name="T10" fmla="*/ 12 w 106"/>
                <a:gd name="T11" fmla="*/ 51 h 243"/>
                <a:gd name="T12" fmla="*/ 21 w 106"/>
                <a:gd name="T13" fmla="*/ 61 h 243"/>
                <a:gd name="T14" fmla="*/ 21 w 106"/>
                <a:gd name="T15" fmla="*/ 61 h 243"/>
                <a:gd name="T16" fmla="*/ 30 w 106"/>
                <a:gd name="T17" fmla="*/ 83 h 243"/>
                <a:gd name="T18" fmla="*/ 30 w 106"/>
                <a:gd name="T19" fmla="*/ 83 h 243"/>
                <a:gd name="T20" fmla="*/ 50 w 106"/>
                <a:gd name="T21" fmla="*/ 219 h 243"/>
                <a:gd name="T22" fmla="*/ 50 w 106"/>
                <a:gd name="T23" fmla="*/ 219 h 243"/>
                <a:gd name="T24" fmla="*/ 61 w 106"/>
                <a:gd name="T25" fmla="*/ 236 h 243"/>
                <a:gd name="T26" fmla="*/ 61 w 106"/>
                <a:gd name="T27" fmla="*/ 236 h 243"/>
                <a:gd name="T28" fmla="*/ 82 w 106"/>
                <a:gd name="T29" fmla="*/ 241 h 243"/>
                <a:gd name="T30" fmla="*/ 82 w 106"/>
                <a:gd name="T31" fmla="*/ 241 h 243"/>
                <a:gd name="T32" fmla="*/ 100 w 106"/>
                <a:gd name="T33" fmla="*/ 230 h 243"/>
                <a:gd name="T34" fmla="*/ 100 w 106"/>
                <a:gd name="T35" fmla="*/ 230 h 243"/>
                <a:gd name="T36" fmla="*/ 104 w 106"/>
                <a:gd name="T37" fmla="*/ 208 h 243"/>
                <a:gd name="T38" fmla="*/ 104 w 106"/>
                <a:gd name="T39" fmla="*/ 208 h 243"/>
                <a:gd name="T40" fmla="*/ 98 w 106"/>
                <a:gd name="T41" fmla="*/ 142 h 243"/>
                <a:gd name="T42" fmla="*/ 98 w 106"/>
                <a:gd name="T43" fmla="*/ 142 h 243"/>
                <a:gd name="T44" fmla="*/ 84 w 106"/>
                <a:gd name="T45" fmla="*/ 71 h 243"/>
                <a:gd name="T46" fmla="*/ 84 w 106"/>
                <a:gd name="T47" fmla="*/ 71 h 243"/>
                <a:gd name="T48" fmla="*/ 69 w 106"/>
                <a:gd name="T49" fmla="*/ 34 h 243"/>
                <a:gd name="T50" fmla="*/ 69 w 106"/>
                <a:gd name="T51" fmla="*/ 34 h 243"/>
                <a:gd name="T52" fmla="*/ 44 w 106"/>
                <a:gd name="T53" fmla="*/ 5 h 243"/>
                <a:gd name="T54" fmla="*/ 44 w 106"/>
                <a:gd name="T55" fmla="*/ 5 h 243"/>
                <a:gd name="T56" fmla="*/ 29 w 106"/>
                <a:gd name="T57" fmla="*/ 0 h 243"/>
                <a:gd name="T58" fmla="*/ 29 w 106"/>
                <a:gd name="T59" fmla="*/ 0 h 243"/>
                <a:gd name="T60" fmla="*/ 6 w 106"/>
                <a:gd name="T61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243">
                  <a:moveTo>
                    <a:pt x="6" y="12"/>
                  </a:moveTo>
                  <a:lnTo>
                    <a:pt x="6" y="12"/>
                  </a:lnTo>
                  <a:cubicBezTo>
                    <a:pt x="1" y="19"/>
                    <a:pt x="0" y="26"/>
                    <a:pt x="1" y="33"/>
                  </a:cubicBezTo>
                  <a:lnTo>
                    <a:pt x="1" y="33"/>
                  </a:lnTo>
                  <a:cubicBezTo>
                    <a:pt x="2" y="41"/>
                    <a:pt x="6" y="46"/>
                    <a:pt x="12" y="51"/>
                  </a:cubicBezTo>
                  <a:lnTo>
                    <a:pt x="12" y="51"/>
                  </a:lnTo>
                  <a:cubicBezTo>
                    <a:pt x="15" y="54"/>
                    <a:pt x="18" y="58"/>
                    <a:pt x="21" y="61"/>
                  </a:cubicBezTo>
                  <a:lnTo>
                    <a:pt x="21" y="61"/>
                  </a:lnTo>
                  <a:cubicBezTo>
                    <a:pt x="24" y="69"/>
                    <a:pt x="27" y="76"/>
                    <a:pt x="30" y="83"/>
                  </a:cubicBezTo>
                  <a:lnTo>
                    <a:pt x="30" y="83"/>
                  </a:lnTo>
                  <a:cubicBezTo>
                    <a:pt x="43" y="127"/>
                    <a:pt x="47" y="173"/>
                    <a:pt x="50" y="219"/>
                  </a:cubicBezTo>
                  <a:lnTo>
                    <a:pt x="50" y="219"/>
                  </a:lnTo>
                  <a:cubicBezTo>
                    <a:pt x="50" y="225"/>
                    <a:pt x="55" y="233"/>
                    <a:pt x="61" y="236"/>
                  </a:cubicBezTo>
                  <a:lnTo>
                    <a:pt x="61" y="236"/>
                  </a:lnTo>
                  <a:cubicBezTo>
                    <a:pt x="67" y="241"/>
                    <a:pt x="75" y="242"/>
                    <a:pt x="82" y="241"/>
                  </a:cubicBezTo>
                  <a:lnTo>
                    <a:pt x="82" y="241"/>
                  </a:lnTo>
                  <a:cubicBezTo>
                    <a:pt x="89" y="240"/>
                    <a:pt x="95" y="235"/>
                    <a:pt x="100" y="230"/>
                  </a:cubicBezTo>
                  <a:lnTo>
                    <a:pt x="100" y="230"/>
                  </a:lnTo>
                  <a:cubicBezTo>
                    <a:pt x="104" y="223"/>
                    <a:pt x="105" y="216"/>
                    <a:pt x="104" y="208"/>
                  </a:cubicBezTo>
                  <a:lnTo>
                    <a:pt x="104" y="208"/>
                  </a:lnTo>
                  <a:cubicBezTo>
                    <a:pt x="103" y="186"/>
                    <a:pt x="101" y="164"/>
                    <a:pt x="98" y="142"/>
                  </a:cubicBezTo>
                  <a:lnTo>
                    <a:pt x="98" y="142"/>
                  </a:lnTo>
                  <a:cubicBezTo>
                    <a:pt x="96" y="118"/>
                    <a:pt x="92" y="94"/>
                    <a:pt x="84" y="71"/>
                  </a:cubicBezTo>
                  <a:lnTo>
                    <a:pt x="84" y="71"/>
                  </a:lnTo>
                  <a:cubicBezTo>
                    <a:pt x="81" y="58"/>
                    <a:pt x="76" y="46"/>
                    <a:pt x="69" y="34"/>
                  </a:cubicBezTo>
                  <a:lnTo>
                    <a:pt x="69" y="34"/>
                  </a:lnTo>
                  <a:cubicBezTo>
                    <a:pt x="63" y="23"/>
                    <a:pt x="54" y="14"/>
                    <a:pt x="44" y="5"/>
                  </a:cubicBezTo>
                  <a:lnTo>
                    <a:pt x="44" y="5"/>
                  </a:lnTo>
                  <a:cubicBezTo>
                    <a:pt x="40" y="2"/>
                    <a:pt x="34" y="0"/>
                    <a:pt x="29" y="0"/>
                  </a:cubicBezTo>
                  <a:lnTo>
                    <a:pt x="29" y="0"/>
                  </a:lnTo>
                  <a:cubicBezTo>
                    <a:pt x="20" y="0"/>
                    <a:pt x="11" y="5"/>
                    <a:pt x="6" y="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6CF88D76-0B32-425B-BAC5-029D57958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4586288"/>
              <a:ext cx="180975" cy="196850"/>
            </a:xfrm>
            <a:custGeom>
              <a:avLst/>
              <a:gdLst>
                <a:gd name="T0" fmla="*/ 464 w 504"/>
                <a:gd name="T1" fmla="*/ 1 h 545"/>
                <a:gd name="T2" fmla="*/ 456 w 504"/>
                <a:gd name="T3" fmla="*/ 2 h 545"/>
                <a:gd name="T4" fmla="*/ 436 w 504"/>
                <a:gd name="T5" fmla="*/ 7 h 545"/>
                <a:gd name="T6" fmla="*/ 391 w 504"/>
                <a:gd name="T7" fmla="*/ 18 h 545"/>
                <a:gd name="T8" fmla="*/ 290 w 504"/>
                <a:gd name="T9" fmla="*/ 51 h 545"/>
                <a:gd name="T10" fmla="*/ 201 w 504"/>
                <a:gd name="T11" fmla="*/ 89 h 545"/>
                <a:gd name="T12" fmla="*/ 89 w 504"/>
                <a:gd name="T13" fmla="*/ 144 h 545"/>
                <a:gd name="T14" fmla="*/ 76 w 504"/>
                <a:gd name="T15" fmla="*/ 182 h 545"/>
                <a:gd name="T16" fmla="*/ 113 w 504"/>
                <a:gd name="T17" fmla="*/ 194 h 545"/>
                <a:gd name="T18" fmla="*/ 240 w 504"/>
                <a:gd name="T19" fmla="*/ 133 h 545"/>
                <a:gd name="T20" fmla="*/ 303 w 504"/>
                <a:gd name="T21" fmla="*/ 105 h 545"/>
                <a:gd name="T22" fmla="*/ 357 w 504"/>
                <a:gd name="T23" fmla="*/ 85 h 545"/>
                <a:gd name="T24" fmla="*/ 404 w 504"/>
                <a:gd name="T25" fmla="*/ 72 h 545"/>
                <a:gd name="T26" fmla="*/ 322 w 504"/>
                <a:gd name="T27" fmla="*/ 155 h 545"/>
                <a:gd name="T28" fmla="*/ 241 w 504"/>
                <a:gd name="T29" fmla="*/ 241 h 545"/>
                <a:gd name="T30" fmla="*/ 200 w 504"/>
                <a:gd name="T31" fmla="*/ 282 h 545"/>
                <a:gd name="T32" fmla="*/ 154 w 504"/>
                <a:gd name="T33" fmla="*/ 331 h 545"/>
                <a:gd name="T34" fmla="*/ 118 w 504"/>
                <a:gd name="T35" fmla="*/ 374 h 545"/>
                <a:gd name="T36" fmla="*/ 80 w 504"/>
                <a:gd name="T37" fmla="*/ 416 h 545"/>
                <a:gd name="T38" fmla="*/ 6 w 504"/>
                <a:gd name="T39" fmla="*/ 499 h 545"/>
                <a:gd name="T40" fmla="*/ 2 w 504"/>
                <a:gd name="T41" fmla="*/ 520 h 545"/>
                <a:gd name="T42" fmla="*/ 13 w 504"/>
                <a:gd name="T43" fmla="*/ 539 h 545"/>
                <a:gd name="T44" fmla="*/ 34 w 504"/>
                <a:gd name="T45" fmla="*/ 543 h 545"/>
                <a:gd name="T46" fmla="*/ 52 w 504"/>
                <a:gd name="T47" fmla="*/ 531 h 545"/>
                <a:gd name="T48" fmla="*/ 138 w 504"/>
                <a:gd name="T49" fmla="*/ 435 h 545"/>
                <a:gd name="T50" fmla="*/ 221 w 504"/>
                <a:gd name="T51" fmla="*/ 339 h 545"/>
                <a:gd name="T52" fmla="*/ 285 w 504"/>
                <a:gd name="T53" fmla="*/ 275 h 545"/>
                <a:gd name="T54" fmla="*/ 353 w 504"/>
                <a:gd name="T55" fmla="*/ 203 h 545"/>
                <a:gd name="T56" fmla="*/ 426 w 504"/>
                <a:gd name="T57" fmla="*/ 130 h 545"/>
                <a:gd name="T58" fmla="*/ 461 w 504"/>
                <a:gd name="T59" fmla="*/ 91 h 545"/>
                <a:gd name="T60" fmla="*/ 477 w 504"/>
                <a:gd name="T61" fmla="*/ 72 h 545"/>
                <a:gd name="T62" fmla="*/ 488 w 504"/>
                <a:gd name="T63" fmla="*/ 59 h 545"/>
                <a:gd name="T64" fmla="*/ 496 w 504"/>
                <a:gd name="T65" fmla="*/ 47 h 545"/>
                <a:gd name="T66" fmla="*/ 502 w 504"/>
                <a:gd name="T67" fmla="*/ 31 h 545"/>
                <a:gd name="T68" fmla="*/ 484 w 504"/>
                <a:gd name="T69" fmla="*/ 2 h 545"/>
                <a:gd name="T70" fmla="*/ 472 w 504"/>
                <a:gd name="T7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4" h="545">
                  <a:moveTo>
                    <a:pt x="464" y="1"/>
                  </a:moveTo>
                  <a:lnTo>
                    <a:pt x="464" y="1"/>
                  </a:lnTo>
                  <a:cubicBezTo>
                    <a:pt x="461" y="2"/>
                    <a:pt x="459" y="2"/>
                    <a:pt x="456" y="2"/>
                  </a:cubicBezTo>
                  <a:lnTo>
                    <a:pt x="456" y="2"/>
                  </a:lnTo>
                  <a:cubicBezTo>
                    <a:pt x="449" y="4"/>
                    <a:pt x="442" y="5"/>
                    <a:pt x="436" y="7"/>
                  </a:cubicBezTo>
                  <a:lnTo>
                    <a:pt x="436" y="7"/>
                  </a:lnTo>
                  <a:cubicBezTo>
                    <a:pt x="422" y="11"/>
                    <a:pt x="406" y="15"/>
                    <a:pt x="391" y="18"/>
                  </a:cubicBezTo>
                  <a:lnTo>
                    <a:pt x="391" y="18"/>
                  </a:lnTo>
                  <a:cubicBezTo>
                    <a:pt x="356" y="26"/>
                    <a:pt x="323" y="38"/>
                    <a:pt x="290" y="51"/>
                  </a:cubicBezTo>
                  <a:lnTo>
                    <a:pt x="290" y="51"/>
                  </a:lnTo>
                  <a:cubicBezTo>
                    <a:pt x="259" y="62"/>
                    <a:pt x="230" y="76"/>
                    <a:pt x="201" y="89"/>
                  </a:cubicBezTo>
                  <a:lnTo>
                    <a:pt x="201" y="89"/>
                  </a:lnTo>
                  <a:cubicBezTo>
                    <a:pt x="163" y="107"/>
                    <a:pt x="126" y="125"/>
                    <a:pt x="89" y="144"/>
                  </a:cubicBezTo>
                  <a:lnTo>
                    <a:pt x="89" y="144"/>
                  </a:lnTo>
                  <a:cubicBezTo>
                    <a:pt x="76" y="151"/>
                    <a:pt x="69" y="167"/>
                    <a:pt x="76" y="182"/>
                  </a:cubicBezTo>
                  <a:lnTo>
                    <a:pt x="76" y="182"/>
                  </a:lnTo>
                  <a:cubicBezTo>
                    <a:pt x="82" y="195"/>
                    <a:pt x="100" y="201"/>
                    <a:pt x="113" y="194"/>
                  </a:cubicBezTo>
                  <a:lnTo>
                    <a:pt x="113" y="194"/>
                  </a:lnTo>
                  <a:cubicBezTo>
                    <a:pt x="155" y="173"/>
                    <a:pt x="197" y="152"/>
                    <a:pt x="240" y="133"/>
                  </a:cubicBezTo>
                  <a:lnTo>
                    <a:pt x="240" y="133"/>
                  </a:lnTo>
                  <a:cubicBezTo>
                    <a:pt x="261" y="123"/>
                    <a:pt x="282" y="114"/>
                    <a:pt x="303" y="105"/>
                  </a:cubicBezTo>
                  <a:lnTo>
                    <a:pt x="303" y="105"/>
                  </a:lnTo>
                  <a:cubicBezTo>
                    <a:pt x="321" y="98"/>
                    <a:pt x="339" y="92"/>
                    <a:pt x="357" y="85"/>
                  </a:cubicBezTo>
                  <a:lnTo>
                    <a:pt x="357" y="85"/>
                  </a:lnTo>
                  <a:cubicBezTo>
                    <a:pt x="373" y="81"/>
                    <a:pt x="388" y="76"/>
                    <a:pt x="404" y="72"/>
                  </a:cubicBezTo>
                  <a:lnTo>
                    <a:pt x="404" y="72"/>
                  </a:lnTo>
                  <a:cubicBezTo>
                    <a:pt x="378" y="100"/>
                    <a:pt x="349" y="127"/>
                    <a:pt x="322" y="155"/>
                  </a:cubicBezTo>
                  <a:lnTo>
                    <a:pt x="322" y="155"/>
                  </a:lnTo>
                  <a:cubicBezTo>
                    <a:pt x="294" y="183"/>
                    <a:pt x="268" y="213"/>
                    <a:pt x="241" y="241"/>
                  </a:cubicBezTo>
                  <a:lnTo>
                    <a:pt x="241" y="241"/>
                  </a:lnTo>
                  <a:cubicBezTo>
                    <a:pt x="227" y="255"/>
                    <a:pt x="214" y="268"/>
                    <a:pt x="200" y="282"/>
                  </a:cubicBezTo>
                  <a:lnTo>
                    <a:pt x="200" y="282"/>
                  </a:lnTo>
                  <a:cubicBezTo>
                    <a:pt x="184" y="298"/>
                    <a:pt x="169" y="314"/>
                    <a:pt x="154" y="331"/>
                  </a:cubicBezTo>
                  <a:lnTo>
                    <a:pt x="154" y="331"/>
                  </a:lnTo>
                  <a:cubicBezTo>
                    <a:pt x="142" y="345"/>
                    <a:pt x="130" y="360"/>
                    <a:pt x="118" y="374"/>
                  </a:cubicBezTo>
                  <a:lnTo>
                    <a:pt x="118" y="374"/>
                  </a:lnTo>
                  <a:cubicBezTo>
                    <a:pt x="106" y="389"/>
                    <a:pt x="93" y="403"/>
                    <a:pt x="80" y="416"/>
                  </a:cubicBezTo>
                  <a:lnTo>
                    <a:pt x="80" y="416"/>
                  </a:lnTo>
                  <a:cubicBezTo>
                    <a:pt x="55" y="444"/>
                    <a:pt x="31" y="471"/>
                    <a:pt x="6" y="499"/>
                  </a:cubicBezTo>
                  <a:lnTo>
                    <a:pt x="6" y="499"/>
                  </a:lnTo>
                  <a:cubicBezTo>
                    <a:pt x="1" y="505"/>
                    <a:pt x="0" y="514"/>
                    <a:pt x="2" y="520"/>
                  </a:cubicBezTo>
                  <a:lnTo>
                    <a:pt x="2" y="520"/>
                  </a:lnTo>
                  <a:cubicBezTo>
                    <a:pt x="3" y="528"/>
                    <a:pt x="7" y="534"/>
                    <a:pt x="13" y="539"/>
                  </a:cubicBezTo>
                  <a:lnTo>
                    <a:pt x="13" y="539"/>
                  </a:lnTo>
                  <a:cubicBezTo>
                    <a:pt x="19" y="543"/>
                    <a:pt x="27" y="544"/>
                    <a:pt x="34" y="543"/>
                  </a:cubicBezTo>
                  <a:lnTo>
                    <a:pt x="34" y="543"/>
                  </a:lnTo>
                  <a:cubicBezTo>
                    <a:pt x="42" y="541"/>
                    <a:pt x="46" y="537"/>
                    <a:pt x="52" y="531"/>
                  </a:cubicBezTo>
                  <a:lnTo>
                    <a:pt x="52" y="531"/>
                  </a:lnTo>
                  <a:cubicBezTo>
                    <a:pt x="80" y="499"/>
                    <a:pt x="110" y="467"/>
                    <a:pt x="138" y="435"/>
                  </a:cubicBezTo>
                  <a:lnTo>
                    <a:pt x="138" y="435"/>
                  </a:lnTo>
                  <a:cubicBezTo>
                    <a:pt x="167" y="403"/>
                    <a:pt x="194" y="370"/>
                    <a:pt x="221" y="339"/>
                  </a:cubicBezTo>
                  <a:lnTo>
                    <a:pt x="221" y="339"/>
                  </a:lnTo>
                  <a:cubicBezTo>
                    <a:pt x="243" y="318"/>
                    <a:pt x="264" y="297"/>
                    <a:pt x="285" y="275"/>
                  </a:cubicBezTo>
                  <a:lnTo>
                    <a:pt x="285" y="275"/>
                  </a:lnTo>
                  <a:cubicBezTo>
                    <a:pt x="308" y="251"/>
                    <a:pt x="329" y="226"/>
                    <a:pt x="353" y="203"/>
                  </a:cubicBezTo>
                  <a:lnTo>
                    <a:pt x="353" y="203"/>
                  </a:lnTo>
                  <a:cubicBezTo>
                    <a:pt x="377" y="178"/>
                    <a:pt x="402" y="154"/>
                    <a:pt x="426" y="130"/>
                  </a:cubicBezTo>
                  <a:lnTo>
                    <a:pt x="426" y="130"/>
                  </a:lnTo>
                  <a:cubicBezTo>
                    <a:pt x="439" y="117"/>
                    <a:pt x="450" y="104"/>
                    <a:pt x="461" y="91"/>
                  </a:cubicBezTo>
                  <a:lnTo>
                    <a:pt x="461" y="91"/>
                  </a:lnTo>
                  <a:cubicBezTo>
                    <a:pt x="466" y="84"/>
                    <a:pt x="472" y="78"/>
                    <a:pt x="477" y="72"/>
                  </a:cubicBezTo>
                  <a:lnTo>
                    <a:pt x="477" y="72"/>
                  </a:lnTo>
                  <a:cubicBezTo>
                    <a:pt x="480" y="67"/>
                    <a:pt x="484" y="63"/>
                    <a:pt x="488" y="59"/>
                  </a:cubicBezTo>
                  <a:lnTo>
                    <a:pt x="488" y="59"/>
                  </a:lnTo>
                  <a:cubicBezTo>
                    <a:pt x="491" y="54"/>
                    <a:pt x="494" y="51"/>
                    <a:pt x="496" y="47"/>
                  </a:cubicBezTo>
                  <a:lnTo>
                    <a:pt x="496" y="47"/>
                  </a:lnTo>
                  <a:cubicBezTo>
                    <a:pt x="499" y="42"/>
                    <a:pt x="500" y="37"/>
                    <a:pt x="502" y="31"/>
                  </a:cubicBezTo>
                  <a:lnTo>
                    <a:pt x="502" y="31"/>
                  </a:lnTo>
                  <a:cubicBezTo>
                    <a:pt x="503" y="19"/>
                    <a:pt x="495" y="6"/>
                    <a:pt x="484" y="2"/>
                  </a:cubicBezTo>
                  <a:lnTo>
                    <a:pt x="484" y="2"/>
                  </a:lnTo>
                  <a:cubicBezTo>
                    <a:pt x="479" y="1"/>
                    <a:pt x="476" y="0"/>
                    <a:pt x="472" y="0"/>
                  </a:cubicBezTo>
                  <a:lnTo>
                    <a:pt x="472" y="0"/>
                  </a:lnTo>
                  <a:cubicBezTo>
                    <a:pt x="469" y="0"/>
                    <a:pt x="466" y="1"/>
                    <a:pt x="464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81307E15-7711-4664-BD6E-B74D1C46B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913" y="4738688"/>
              <a:ext cx="104775" cy="66675"/>
            </a:xfrm>
            <a:custGeom>
              <a:avLst/>
              <a:gdLst>
                <a:gd name="T0" fmla="*/ 51 w 292"/>
                <a:gd name="T1" fmla="*/ 154 h 185"/>
                <a:gd name="T2" fmla="*/ 51 w 292"/>
                <a:gd name="T3" fmla="*/ 154 h 185"/>
                <a:gd name="T4" fmla="*/ 50 w 292"/>
                <a:gd name="T5" fmla="*/ 155 h 185"/>
                <a:gd name="T6" fmla="*/ 50 w 292"/>
                <a:gd name="T7" fmla="*/ 155 h 185"/>
                <a:gd name="T8" fmla="*/ 51 w 292"/>
                <a:gd name="T9" fmla="*/ 154 h 185"/>
                <a:gd name="T10" fmla="*/ 53 w 292"/>
                <a:gd name="T11" fmla="*/ 152 h 185"/>
                <a:gd name="T12" fmla="*/ 53 w 292"/>
                <a:gd name="T13" fmla="*/ 152 h 185"/>
                <a:gd name="T14" fmla="*/ 51 w 292"/>
                <a:gd name="T15" fmla="*/ 154 h 185"/>
                <a:gd name="T16" fmla="*/ 51 w 292"/>
                <a:gd name="T17" fmla="*/ 154 h 185"/>
                <a:gd name="T18" fmla="*/ 53 w 292"/>
                <a:gd name="T19" fmla="*/ 152 h 185"/>
                <a:gd name="T20" fmla="*/ 268 w 292"/>
                <a:gd name="T21" fmla="*/ 1 h 185"/>
                <a:gd name="T22" fmla="*/ 268 w 292"/>
                <a:gd name="T23" fmla="*/ 1 h 185"/>
                <a:gd name="T24" fmla="*/ 165 w 292"/>
                <a:gd name="T25" fmla="*/ 35 h 185"/>
                <a:gd name="T26" fmla="*/ 165 w 292"/>
                <a:gd name="T27" fmla="*/ 35 h 185"/>
                <a:gd name="T28" fmla="*/ 77 w 292"/>
                <a:gd name="T29" fmla="*/ 85 h 185"/>
                <a:gd name="T30" fmla="*/ 77 w 292"/>
                <a:gd name="T31" fmla="*/ 85 h 185"/>
                <a:gd name="T32" fmla="*/ 35 w 292"/>
                <a:gd name="T33" fmla="*/ 117 h 185"/>
                <a:gd name="T34" fmla="*/ 35 w 292"/>
                <a:gd name="T35" fmla="*/ 117 h 185"/>
                <a:gd name="T36" fmla="*/ 18 w 292"/>
                <a:gd name="T37" fmla="*/ 135 h 185"/>
                <a:gd name="T38" fmla="*/ 18 w 292"/>
                <a:gd name="T39" fmla="*/ 135 h 185"/>
                <a:gd name="T40" fmla="*/ 5 w 292"/>
                <a:gd name="T41" fmla="*/ 152 h 185"/>
                <a:gd name="T42" fmla="*/ 5 w 292"/>
                <a:gd name="T43" fmla="*/ 152 h 185"/>
                <a:gd name="T44" fmla="*/ 10 w 292"/>
                <a:gd name="T45" fmla="*/ 178 h 185"/>
                <a:gd name="T46" fmla="*/ 10 w 292"/>
                <a:gd name="T47" fmla="*/ 178 h 185"/>
                <a:gd name="T48" fmla="*/ 36 w 292"/>
                <a:gd name="T49" fmla="*/ 174 h 185"/>
                <a:gd name="T50" fmla="*/ 36 w 292"/>
                <a:gd name="T51" fmla="*/ 174 h 185"/>
                <a:gd name="T52" fmla="*/ 51 w 292"/>
                <a:gd name="T53" fmla="*/ 154 h 185"/>
                <a:gd name="T54" fmla="*/ 51 w 292"/>
                <a:gd name="T55" fmla="*/ 154 h 185"/>
                <a:gd name="T56" fmla="*/ 106 w 292"/>
                <a:gd name="T57" fmla="*/ 109 h 185"/>
                <a:gd name="T58" fmla="*/ 106 w 292"/>
                <a:gd name="T59" fmla="*/ 109 h 185"/>
                <a:gd name="T60" fmla="*/ 102 w 292"/>
                <a:gd name="T61" fmla="*/ 112 h 185"/>
                <a:gd name="T62" fmla="*/ 102 w 292"/>
                <a:gd name="T63" fmla="*/ 112 h 185"/>
                <a:gd name="T64" fmla="*/ 159 w 292"/>
                <a:gd name="T65" fmla="*/ 79 h 185"/>
                <a:gd name="T66" fmla="*/ 159 w 292"/>
                <a:gd name="T67" fmla="*/ 79 h 185"/>
                <a:gd name="T68" fmla="*/ 216 w 292"/>
                <a:gd name="T69" fmla="*/ 55 h 185"/>
                <a:gd name="T70" fmla="*/ 216 w 292"/>
                <a:gd name="T71" fmla="*/ 55 h 185"/>
                <a:gd name="T72" fmla="*/ 212 w 292"/>
                <a:gd name="T73" fmla="*/ 56 h 185"/>
                <a:gd name="T74" fmla="*/ 212 w 292"/>
                <a:gd name="T75" fmla="*/ 56 h 185"/>
                <a:gd name="T76" fmla="*/ 275 w 292"/>
                <a:gd name="T77" fmla="*/ 37 h 185"/>
                <a:gd name="T78" fmla="*/ 275 w 292"/>
                <a:gd name="T79" fmla="*/ 37 h 185"/>
                <a:gd name="T80" fmla="*/ 290 w 292"/>
                <a:gd name="T81" fmla="*/ 15 h 185"/>
                <a:gd name="T82" fmla="*/ 290 w 292"/>
                <a:gd name="T83" fmla="*/ 15 h 185"/>
                <a:gd name="T84" fmla="*/ 271 w 292"/>
                <a:gd name="T85" fmla="*/ 0 h 185"/>
                <a:gd name="T86" fmla="*/ 271 w 292"/>
                <a:gd name="T87" fmla="*/ 0 h 185"/>
                <a:gd name="T88" fmla="*/ 268 w 292"/>
                <a:gd name="T89" fmla="*/ 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2" h="185">
                  <a:moveTo>
                    <a:pt x="51" y="154"/>
                  </a:moveTo>
                  <a:lnTo>
                    <a:pt x="51" y="154"/>
                  </a:lnTo>
                  <a:cubicBezTo>
                    <a:pt x="51" y="155"/>
                    <a:pt x="50" y="155"/>
                    <a:pt x="50" y="155"/>
                  </a:cubicBezTo>
                  <a:lnTo>
                    <a:pt x="50" y="155"/>
                  </a:lnTo>
                  <a:cubicBezTo>
                    <a:pt x="50" y="155"/>
                    <a:pt x="51" y="155"/>
                    <a:pt x="51" y="154"/>
                  </a:cubicBezTo>
                  <a:close/>
                  <a:moveTo>
                    <a:pt x="53" y="152"/>
                  </a:moveTo>
                  <a:lnTo>
                    <a:pt x="53" y="152"/>
                  </a:lnTo>
                  <a:cubicBezTo>
                    <a:pt x="52" y="152"/>
                    <a:pt x="52" y="153"/>
                    <a:pt x="51" y="154"/>
                  </a:cubicBezTo>
                  <a:lnTo>
                    <a:pt x="51" y="154"/>
                  </a:lnTo>
                  <a:cubicBezTo>
                    <a:pt x="52" y="153"/>
                    <a:pt x="52" y="152"/>
                    <a:pt x="53" y="152"/>
                  </a:cubicBezTo>
                  <a:close/>
                  <a:moveTo>
                    <a:pt x="268" y="1"/>
                  </a:moveTo>
                  <a:lnTo>
                    <a:pt x="268" y="1"/>
                  </a:lnTo>
                  <a:cubicBezTo>
                    <a:pt x="233" y="10"/>
                    <a:pt x="199" y="21"/>
                    <a:pt x="165" y="35"/>
                  </a:cubicBezTo>
                  <a:lnTo>
                    <a:pt x="165" y="35"/>
                  </a:lnTo>
                  <a:cubicBezTo>
                    <a:pt x="135" y="49"/>
                    <a:pt x="105" y="66"/>
                    <a:pt x="77" y="85"/>
                  </a:cubicBezTo>
                  <a:lnTo>
                    <a:pt x="77" y="85"/>
                  </a:lnTo>
                  <a:cubicBezTo>
                    <a:pt x="62" y="94"/>
                    <a:pt x="48" y="105"/>
                    <a:pt x="35" y="117"/>
                  </a:cubicBezTo>
                  <a:lnTo>
                    <a:pt x="35" y="117"/>
                  </a:lnTo>
                  <a:cubicBezTo>
                    <a:pt x="29" y="123"/>
                    <a:pt x="24" y="129"/>
                    <a:pt x="18" y="135"/>
                  </a:cubicBezTo>
                  <a:lnTo>
                    <a:pt x="18" y="135"/>
                  </a:lnTo>
                  <a:cubicBezTo>
                    <a:pt x="14" y="141"/>
                    <a:pt x="9" y="146"/>
                    <a:pt x="5" y="152"/>
                  </a:cubicBezTo>
                  <a:lnTo>
                    <a:pt x="5" y="152"/>
                  </a:lnTo>
                  <a:cubicBezTo>
                    <a:pt x="0" y="161"/>
                    <a:pt x="1" y="172"/>
                    <a:pt x="10" y="178"/>
                  </a:cubicBezTo>
                  <a:lnTo>
                    <a:pt x="10" y="178"/>
                  </a:lnTo>
                  <a:cubicBezTo>
                    <a:pt x="18" y="184"/>
                    <a:pt x="31" y="182"/>
                    <a:pt x="36" y="174"/>
                  </a:cubicBezTo>
                  <a:lnTo>
                    <a:pt x="36" y="174"/>
                  </a:lnTo>
                  <a:cubicBezTo>
                    <a:pt x="40" y="167"/>
                    <a:pt x="45" y="160"/>
                    <a:pt x="51" y="154"/>
                  </a:cubicBezTo>
                  <a:lnTo>
                    <a:pt x="51" y="154"/>
                  </a:lnTo>
                  <a:cubicBezTo>
                    <a:pt x="67" y="136"/>
                    <a:pt x="86" y="122"/>
                    <a:pt x="106" y="109"/>
                  </a:cubicBezTo>
                  <a:lnTo>
                    <a:pt x="106" y="109"/>
                  </a:lnTo>
                  <a:cubicBezTo>
                    <a:pt x="105" y="110"/>
                    <a:pt x="104" y="111"/>
                    <a:pt x="102" y="112"/>
                  </a:cubicBezTo>
                  <a:lnTo>
                    <a:pt x="102" y="112"/>
                  </a:lnTo>
                  <a:cubicBezTo>
                    <a:pt x="120" y="100"/>
                    <a:pt x="139" y="89"/>
                    <a:pt x="159" y="79"/>
                  </a:cubicBezTo>
                  <a:lnTo>
                    <a:pt x="159" y="79"/>
                  </a:lnTo>
                  <a:cubicBezTo>
                    <a:pt x="177" y="70"/>
                    <a:pt x="197" y="62"/>
                    <a:pt x="216" y="55"/>
                  </a:cubicBezTo>
                  <a:lnTo>
                    <a:pt x="216" y="55"/>
                  </a:lnTo>
                  <a:cubicBezTo>
                    <a:pt x="215" y="55"/>
                    <a:pt x="213" y="56"/>
                    <a:pt x="212" y="56"/>
                  </a:cubicBezTo>
                  <a:lnTo>
                    <a:pt x="212" y="56"/>
                  </a:lnTo>
                  <a:cubicBezTo>
                    <a:pt x="233" y="49"/>
                    <a:pt x="254" y="43"/>
                    <a:pt x="275" y="37"/>
                  </a:cubicBezTo>
                  <a:lnTo>
                    <a:pt x="275" y="37"/>
                  </a:lnTo>
                  <a:cubicBezTo>
                    <a:pt x="285" y="35"/>
                    <a:pt x="291" y="26"/>
                    <a:pt x="290" y="15"/>
                  </a:cubicBezTo>
                  <a:lnTo>
                    <a:pt x="290" y="15"/>
                  </a:lnTo>
                  <a:cubicBezTo>
                    <a:pt x="288" y="7"/>
                    <a:pt x="280" y="0"/>
                    <a:pt x="271" y="0"/>
                  </a:cubicBezTo>
                  <a:lnTo>
                    <a:pt x="271" y="0"/>
                  </a:lnTo>
                  <a:cubicBezTo>
                    <a:pt x="270" y="0"/>
                    <a:pt x="269" y="1"/>
                    <a:pt x="26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B511CADA-D2B1-4E9A-9793-987596A65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075" y="4765675"/>
              <a:ext cx="55563" cy="34925"/>
            </a:xfrm>
            <a:custGeom>
              <a:avLst/>
              <a:gdLst>
                <a:gd name="T0" fmla="*/ 124 w 154"/>
                <a:gd name="T1" fmla="*/ 1 h 95"/>
                <a:gd name="T2" fmla="*/ 124 w 154"/>
                <a:gd name="T3" fmla="*/ 1 h 95"/>
                <a:gd name="T4" fmla="*/ 77 w 154"/>
                <a:gd name="T5" fmla="*/ 22 h 95"/>
                <a:gd name="T6" fmla="*/ 77 w 154"/>
                <a:gd name="T7" fmla="*/ 22 h 95"/>
                <a:gd name="T8" fmla="*/ 13 w 154"/>
                <a:gd name="T9" fmla="*/ 56 h 95"/>
                <a:gd name="T10" fmla="*/ 13 w 154"/>
                <a:gd name="T11" fmla="*/ 56 h 95"/>
                <a:gd name="T12" fmla="*/ 4 w 154"/>
                <a:gd name="T13" fmla="*/ 80 h 95"/>
                <a:gd name="T14" fmla="*/ 4 w 154"/>
                <a:gd name="T15" fmla="*/ 80 h 95"/>
                <a:gd name="T16" fmla="*/ 29 w 154"/>
                <a:gd name="T17" fmla="*/ 89 h 95"/>
                <a:gd name="T18" fmla="*/ 29 w 154"/>
                <a:gd name="T19" fmla="*/ 89 h 95"/>
                <a:gd name="T20" fmla="*/ 90 w 154"/>
                <a:gd name="T21" fmla="*/ 57 h 95"/>
                <a:gd name="T22" fmla="*/ 90 w 154"/>
                <a:gd name="T23" fmla="*/ 57 h 95"/>
                <a:gd name="T24" fmla="*/ 140 w 154"/>
                <a:gd name="T25" fmla="*/ 35 h 95"/>
                <a:gd name="T26" fmla="*/ 140 w 154"/>
                <a:gd name="T27" fmla="*/ 35 h 95"/>
                <a:gd name="T28" fmla="*/ 149 w 154"/>
                <a:gd name="T29" fmla="*/ 10 h 95"/>
                <a:gd name="T30" fmla="*/ 149 w 154"/>
                <a:gd name="T31" fmla="*/ 10 h 95"/>
                <a:gd name="T32" fmla="*/ 138 w 154"/>
                <a:gd name="T33" fmla="*/ 0 h 95"/>
                <a:gd name="T34" fmla="*/ 138 w 154"/>
                <a:gd name="T35" fmla="*/ 0 h 95"/>
                <a:gd name="T36" fmla="*/ 133 w 154"/>
                <a:gd name="T37" fmla="*/ 0 h 95"/>
                <a:gd name="T38" fmla="*/ 133 w 154"/>
                <a:gd name="T39" fmla="*/ 0 h 95"/>
                <a:gd name="T40" fmla="*/ 124 w 154"/>
                <a:gd name="T4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95">
                  <a:moveTo>
                    <a:pt x="124" y="1"/>
                  </a:moveTo>
                  <a:lnTo>
                    <a:pt x="124" y="1"/>
                  </a:lnTo>
                  <a:cubicBezTo>
                    <a:pt x="108" y="7"/>
                    <a:pt x="92" y="14"/>
                    <a:pt x="77" y="22"/>
                  </a:cubicBezTo>
                  <a:lnTo>
                    <a:pt x="77" y="22"/>
                  </a:lnTo>
                  <a:cubicBezTo>
                    <a:pt x="55" y="33"/>
                    <a:pt x="34" y="44"/>
                    <a:pt x="13" y="56"/>
                  </a:cubicBezTo>
                  <a:lnTo>
                    <a:pt x="13" y="56"/>
                  </a:lnTo>
                  <a:cubicBezTo>
                    <a:pt x="4" y="60"/>
                    <a:pt x="0" y="71"/>
                    <a:pt x="4" y="80"/>
                  </a:cubicBezTo>
                  <a:lnTo>
                    <a:pt x="4" y="80"/>
                  </a:lnTo>
                  <a:cubicBezTo>
                    <a:pt x="8" y="89"/>
                    <a:pt x="20" y="94"/>
                    <a:pt x="29" y="89"/>
                  </a:cubicBezTo>
                  <a:lnTo>
                    <a:pt x="29" y="89"/>
                  </a:lnTo>
                  <a:cubicBezTo>
                    <a:pt x="49" y="78"/>
                    <a:pt x="70" y="67"/>
                    <a:pt x="90" y="57"/>
                  </a:cubicBezTo>
                  <a:lnTo>
                    <a:pt x="90" y="57"/>
                  </a:lnTo>
                  <a:cubicBezTo>
                    <a:pt x="107" y="49"/>
                    <a:pt x="123" y="41"/>
                    <a:pt x="140" y="35"/>
                  </a:cubicBezTo>
                  <a:lnTo>
                    <a:pt x="140" y="35"/>
                  </a:lnTo>
                  <a:cubicBezTo>
                    <a:pt x="149" y="31"/>
                    <a:pt x="153" y="19"/>
                    <a:pt x="149" y="10"/>
                  </a:cubicBezTo>
                  <a:lnTo>
                    <a:pt x="149" y="10"/>
                  </a:lnTo>
                  <a:cubicBezTo>
                    <a:pt x="147" y="6"/>
                    <a:pt x="143" y="2"/>
                    <a:pt x="138" y="0"/>
                  </a:cubicBezTo>
                  <a:lnTo>
                    <a:pt x="138" y="0"/>
                  </a:lnTo>
                  <a:cubicBezTo>
                    <a:pt x="136" y="0"/>
                    <a:pt x="134" y="0"/>
                    <a:pt x="133" y="0"/>
                  </a:cubicBezTo>
                  <a:lnTo>
                    <a:pt x="133" y="0"/>
                  </a:lnTo>
                  <a:cubicBezTo>
                    <a:pt x="130" y="0"/>
                    <a:pt x="127" y="0"/>
                    <a:pt x="124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444AFDFC-90F7-4326-946C-5EF1A3ACC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8888" y="4784725"/>
              <a:ext cx="49212" cy="23813"/>
            </a:xfrm>
            <a:custGeom>
              <a:avLst/>
              <a:gdLst>
                <a:gd name="T0" fmla="*/ 114 w 138"/>
                <a:gd name="T1" fmla="*/ 0 h 68"/>
                <a:gd name="T2" fmla="*/ 114 w 138"/>
                <a:gd name="T3" fmla="*/ 0 h 68"/>
                <a:gd name="T4" fmla="*/ 15 w 138"/>
                <a:gd name="T5" fmla="*/ 29 h 68"/>
                <a:gd name="T6" fmla="*/ 15 w 138"/>
                <a:gd name="T7" fmla="*/ 29 h 68"/>
                <a:gd name="T8" fmla="*/ 3 w 138"/>
                <a:gd name="T9" fmla="*/ 37 h 68"/>
                <a:gd name="T10" fmla="*/ 3 w 138"/>
                <a:gd name="T11" fmla="*/ 37 h 68"/>
                <a:gd name="T12" fmla="*/ 0 w 138"/>
                <a:gd name="T13" fmla="*/ 51 h 68"/>
                <a:gd name="T14" fmla="*/ 0 w 138"/>
                <a:gd name="T15" fmla="*/ 51 h 68"/>
                <a:gd name="T16" fmla="*/ 8 w 138"/>
                <a:gd name="T17" fmla="*/ 63 h 68"/>
                <a:gd name="T18" fmla="*/ 8 w 138"/>
                <a:gd name="T19" fmla="*/ 63 h 68"/>
                <a:gd name="T20" fmla="*/ 22 w 138"/>
                <a:gd name="T21" fmla="*/ 66 h 68"/>
                <a:gd name="T22" fmla="*/ 22 w 138"/>
                <a:gd name="T23" fmla="*/ 66 h 68"/>
                <a:gd name="T24" fmla="*/ 121 w 138"/>
                <a:gd name="T25" fmla="*/ 37 h 68"/>
                <a:gd name="T26" fmla="*/ 121 w 138"/>
                <a:gd name="T27" fmla="*/ 37 h 68"/>
                <a:gd name="T28" fmla="*/ 133 w 138"/>
                <a:gd name="T29" fmla="*/ 29 h 68"/>
                <a:gd name="T30" fmla="*/ 133 w 138"/>
                <a:gd name="T31" fmla="*/ 29 h 68"/>
                <a:gd name="T32" fmla="*/ 136 w 138"/>
                <a:gd name="T33" fmla="*/ 15 h 68"/>
                <a:gd name="T34" fmla="*/ 136 w 138"/>
                <a:gd name="T35" fmla="*/ 15 h 68"/>
                <a:gd name="T36" fmla="*/ 128 w 138"/>
                <a:gd name="T37" fmla="*/ 3 h 68"/>
                <a:gd name="T38" fmla="*/ 128 w 138"/>
                <a:gd name="T39" fmla="*/ 3 h 68"/>
                <a:gd name="T40" fmla="*/ 117 w 138"/>
                <a:gd name="T41" fmla="*/ 0 h 68"/>
                <a:gd name="T42" fmla="*/ 117 w 138"/>
                <a:gd name="T43" fmla="*/ 0 h 68"/>
                <a:gd name="T44" fmla="*/ 114 w 138"/>
                <a:gd name="T4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68">
                  <a:moveTo>
                    <a:pt x="114" y="0"/>
                  </a:moveTo>
                  <a:lnTo>
                    <a:pt x="114" y="0"/>
                  </a:lnTo>
                  <a:cubicBezTo>
                    <a:pt x="81" y="9"/>
                    <a:pt x="48" y="19"/>
                    <a:pt x="15" y="29"/>
                  </a:cubicBezTo>
                  <a:lnTo>
                    <a:pt x="15" y="29"/>
                  </a:lnTo>
                  <a:cubicBezTo>
                    <a:pt x="10" y="31"/>
                    <a:pt x="7" y="33"/>
                    <a:pt x="3" y="37"/>
                  </a:cubicBezTo>
                  <a:lnTo>
                    <a:pt x="3" y="37"/>
                  </a:lnTo>
                  <a:cubicBezTo>
                    <a:pt x="1" y="41"/>
                    <a:pt x="0" y="46"/>
                    <a:pt x="0" y="51"/>
                  </a:cubicBezTo>
                  <a:lnTo>
                    <a:pt x="0" y="51"/>
                  </a:lnTo>
                  <a:cubicBezTo>
                    <a:pt x="2" y="56"/>
                    <a:pt x="4" y="60"/>
                    <a:pt x="8" y="63"/>
                  </a:cubicBezTo>
                  <a:lnTo>
                    <a:pt x="8" y="63"/>
                  </a:lnTo>
                  <a:cubicBezTo>
                    <a:pt x="12" y="65"/>
                    <a:pt x="18" y="67"/>
                    <a:pt x="22" y="66"/>
                  </a:cubicBezTo>
                  <a:lnTo>
                    <a:pt x="22" y="66"/>
                  </a:lnTo>
                  <a:cubicBezTo>
                    <a:pt x="55" y="56"/>
                    <a:pt x="88" y="46"/>
                    <a:pt x="121" y="37"/>
                  </a:cubicBezTo>
                  <a:lnTo>
                    <a:pt x="121" y="37"/>
                  </a:lnTo>
                  <a:cubicBezTo>
                    <a:pt x="126" y="35"/>
                    <a:pt x="130" y="33"/>
                    <a:pt x="133" y="29"/>
                  </a:cubicBezTo>
                  <a:lnTo>
                    <a:pt x="133" y="29"/>
                  </a:lnTo>
                  <a:cubicBezTo>
                    <a:pt x="136" y="25"/>
                    <a:pt x="137" y="19"/>
                    <a:pt x="136" y="15"/>
                  </a:cubicBezTo>
                  <a:lnTo>
                    <a:pt x="136" y="15"/>
                  </a:lnTo>
                  <a:cubicBezTo>
                    <a:pt x="135" y="10"/>
                    <a:pt x="132" y="6"/>
                    <a:pt x="128" y="3"/>
                  </a:cubicBezTo>
                  <a:lnTo>
                    <a:pt x="128" y="3"/>
                  </a:lnTo>
                  <a:cubicBezTo>
                    <a:pt x="126" y="1"/>
                    <a:pt x="121" y="0"/>
                    <a:pt x="117" y="0"/>
                  </a:cubicBezTo>
                  <a:lnTo>
                    <a:pt x="117" y="0"/>
                  </a:lnTo>
                  <a:cubicBezTo>
                    <a:pt x="116" y="0"/>
                    <a:pt x="115" y="0"/>
                    <a:pt x="11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38F99655-038A-4409-A0F2-80B052664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075" y="5045075"/>
              <a:ext cx="41275" cy="123825"/>
            </a:xfrm>
            <a:custGeom>
              <a:avLst/>
              <a:gdLst>
                <a:gd name="T0" fmla="*/ 46 w 113"/>
                <a:gd name="T1" fmla="*/ 196 h 346"/>
                <a:gd name="T2" fmla="*/ 46 w 113"/>
                <a:gd name="T3" fmla="*/ 196 h 346"/>
                <a:gd name="T4" fmla="*/ 46 w 113"/>
                <a:gd name="T5" fmla="*/ 197 h 346"/>
                <a:gd name="T6" fmla="*/ 46 w 113"/>
                <a:gd name="T7" fmla="*/ 197 h 346"/>
                <a:gd name="T8" fmla="*/ 46 w 113"/>
                <a:gd name="T9" fmla="*/ 196 h 346"/>
                <a:gd name="T10" fmla="*/ 85 w 113"/>
                <a:gd name="T11" fmla="*/ 2 h 346"/>
                <a:gd name="T12" fmla="*/ 85 w 113"/>
                <a:gd name="T13" fmla="*/ 2 h 346"/>
                <a:gd name="T14" fmla="*/ 75 w 113"/>
                <a:gd name="T15" fmla="*/ 13 h 346"/>
                <a:gd name="T16" fmla="*/ 75 w 113"/>
                <a:gd name="T17" fmla="*/ 13 h 346"/>
                <a:gd name="T18" fmla="*/ 57 w 113"/>
                <a:gd name="T19" fmla="*/ 50 h 346"/>
                <a:gd name="T20" fmla="*/ 57 w 113"/>
                <a:gd name="T21" fmla="*/ 50 h 346"/>
                <a:gd name="T22" fmla="*/ 41 w 113"/>
                <a:gd name="T23" fmla="*/ 89 h 346"/>
                <a:gd name="T24" fmla="*/ 41 w 113"/>
                <a:gd name="T25" fmla="*/ 89 h 346"/>
                <a:gd name="T26" fmla="*/ 15 w 113"/>
                <a:gd name="T27" fmla="*/ 168 h 346"/>
                <a:gd name="T28" fmla="*/ 15 w 113"/>
                <a:gd name="T29" fmla="*/ 168 h 346"/>
                <a:gd name="T30" fmla="*/ 2 w 113"/>
                <a:gd name="T31" fmla="*/ 245 h 346"/>
                <a:gd name="T32" fmla="*/ 2 w 113"/>
                <a:gd name="T33" fmla="*/ 245 h 346"/>
                <a:gd name="T34" fmla="*/ 1 w 113"/>
                <a:gd name="T35" fmla="*/ 285 h 346"/>
                <a:gd name="T36" fmla="*/ 1 w 113"/>
                <a:gd name="T37" fmla="*/ 285 h 346"/>
                <a:gd name="T38" fmla="*/ 8 w 113"/>
                <a:gd name="T39" fmla="*/ 328 h 346"/>
                <a:gd name="T40" fmla="*/ 8 w 113"/>
                <a:gd name="T41" fmla="*/ 328 h 346"/>
                <a:gd name="T42" fmla="*/ 30 w 113"/>
                <a:gd name="T43" fmla="*/ 343 h 346"/>
                <a:gd name="T44" fmla="*/ 30 w 113"/>
                <a:gd name="T45" fmla="*/ 343 h 346"/>
                <a:gd name="T46" fmla="*/ 45 w 113"/>
                <a:gd name="T47" fmla="*/ 321 h 346"/>
                <a:gd name="T48" fmla="*/ 45 w 113"/>
                <a:gd name="T49" fmla="*/ 321 h 346"/>
                <a:gd name="T50" fmla="*/ 38 w 113"/>
                <a:gd name="T51" fmla="*/ 280 h 346"/>
                <a:gd name="T52" fmla="*/ 38 w 113"/>
                <a:gd name="T53" fmla="*/ 280 h 346"/>
                <a:gd name="T54" fmla="*/ 46 w 113"/>
                <a:gd name="T55" fmla="*/ 200 h 346"/>
                <a:gd name="T56" fmla="*/ 46 w 113"/>
                <a:gd name="T57" fmla="*/ 200 h 346"/>
                <a:gd name="T58" fmla="*/ 71 w 113"/>
                <a:gd name="T59" fmla="*/ 114 h 346"/>
                <a:gd name="T60" fmla="*/ 71 w 113"/>
                <a:gd name="T61" fmla="*/ 114 h 346"/>
                <a:gd name="T62" fmla="*/ 89 w 113"/>
                <a:gd name="T63" fmla="*/ 69 h 346"/>
                <a:gd name="T64" fmla="*/ 89 w 113"/>
                <a:gd name="T65" fmla="*/ 69 h 346"/>
                <a:gd name="T66" fmla="*/ 110 w 113"/>
                <a:gd name="T67" fmla="*/ 25 h 346"/>
                <a:gd name="T68" fmla="*/ 110 w 113"/>
                <a:gd name="T69" fmla="*/ 25 h 346"/>
                <a:gd name="T70" fmla="*/ 109 w 113"/>
                <a:gd name="T71" fmla="*/ 11 h 346"/>
                <a:gd name="T72" fmla="*/ 109 w 113"/>
                <a:gd name="T73" fmla="*/ 11 h 346"/>
                <a:gd name="T74" fmla="*/ 99 w 113"/>
                <a:gd name="T75" fmla="*/ 2 h 346"/>
                <a:gd name="T76" fmla="*/ 99 w 113"/>
                <a:gd name="T77" fmla="*/ 2 h 346"/>
                <a:gd name="T78" fmla="*/ 92 w 113"/>
                <a:gd name="T79" fmla="*/ 0 h 346"/>
                <a:gd name="T80" fmla="*/ 92 w 113"/>
                <a:gd name="T81" fmla="*/ 0 h 346"/>
                <a:gd name="T82" fmla="*/ 85 w 113"/>
                <a:gd name="T83" fmla="*/ 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346">
                  <a:moveTo>
                    <a:pt x="46" y="196"/>
                  </a:moveTo>
                  <a:lnTo>
                    <a:pt x="46" y="196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6" y="196"/>
                  </a:lnTo>
                  <a:close/>
                  <a:moveTo>
                    <a:pt x="85" y="2"/>
                  </a:moveTo>
                  <a:lnTo>
                    <a:pt x="85" y="2"/>
                  </a:lnTo>
                  <a:cubicBezTo>
                    <a:pt x="80" y="4"/>
                    <a:pt x="77" y="8"/>
                    <a:pt x="75" y="13"/>
                  </a:cubicBezTo>
                  <a:lnTo>
                    <a:pt x="75" y="13"/>
                  </a:lnTo>
                  <a:cubicBezTo>
                    <a:pt x="69" y="25"/>
                    <a:pt x="63" y="37"/>
                    <a:pt x="57" y="50"/>
                  </a:cubicBezTo>
                  <a:lnTo>
                    <a:pt x="57" y="50"/>
                  </a:lnTo>
                  <a:cubicBezTo>
                    <a:pt x="52" y="63"/>
                    <a:pt x="46" y="75"/>
                    <a:pt x="41" y="89"/>
                  </a:cubicBezTo>
                  <a:lnTo>
                    <a:pt x="41" y="89"/>
                  </a:lnTo>
                  <a:cubicBezTo>
                    <a:pt x="30" y="114"/>
                    <a:pt x="22" y="141"/>
                    <a:pt x="15" y="168"/>
                  </a:cubicBezTo>
                  <a:lnTo>
                    <a:pt x="15" y="168"/>
                  </a:lnTo>
                  <a:cubicBezTo>
                    <a:pt x="9" y="193"/>
                    <a:pt x="4" y="219"/>
                    <a:pt x="2" y="245"/>
                  </a:cubicBezTo>
                  <a:lnTo>
                    <a:pt x="2" y="245"/>
                  </a:lnTo>
                  <a:cubicBezTo>
                    <a:pt x="0" y="258"/>
                    <a:pt x="0" y="271"/>
                    <a:pt x="1" y="285"/>
                  </a:cubicBezTo>
                  <a:lnTo>
                    <a:pt x="1" y="285"/>
                  </a:lnTo>
                  <a:cubicBezTo>
                    <a:pt x="2" y="299"/>
                    <a:pt x="5" y="314"/>
                    <a:pt x="8" y="328"/>
                  </a:cubicBezTo>
                  <a:lnTo>
                    <a:pt x="8" y="328"/>
                  </a:lnTo>
                  <a:cubicBezTo>
                    <a:pt x="10" y="337"/>
                    <a:pt x="19" y="345"/>
                    <a:pt x="30" y="343"/>
                  </a:cubicBezTo>
                  <a:lnTo>
                    <a:pt x="30" y="343"/>
                  </a:lnTo>
                  <a:cubicBezTo>
                    <a:pt x="39" y="341"/>
                    <a:pt x="46" y="331"/>
                    <a:pt x="45" y="321"/>
                  </a:cubicBezTo>
                  <a:lnTo>
                    <a:pt x="45" y="321"/>
                  </a:lnTo>
                  <a:cubicBezTo>
                    <a:pt x="42" y="307"/>
                    <a:pt x="39" y="294"/>
                    <a:pt x="38" y="280"/>
                  </a:cubicBezTo>
                  <a:lnTo>
                    <a:pt x="38" y="280"/>
                  </a:lnTo>
                  <a:cubicBezTo>
                    <a:pt x="37" y="253"/>
                    <a:pt x="40" y="226"/>
                    <a:pt x="46" y="200"/>
                  </a:cubicBezTo>
                  <a:lnTo>
                    <a:pt x="46" y="200"/>
                  </a:lnTo>
                  <a:cubicBezTo>
                    <a:pt x="52" y="170"/>
                    <a:pt x="60" y="142"/>
                    <a:pt x="71" y="114"/>
                  </a:cubicBezTo>
                  <a:lnTo>
                    <a:pt x="71" y="114"/>
                  </a:lnTo>
                  <a:cubicBezTo>
                    <a:pt x="76" y="99"/>
                    <a:pt x="83" y="84"/>
                    <a:pt x="89" y="69"/>
                  </a:cubicBezTo>
                  <a:lnTo>
                    <a:pt x="89" y="69"/>
                  </a:lnTo>
                  <a:cubicBezTo>
                    <a:pt x="96" y="54"/>
                    <a:pt x="103" y="40"/>
                    <a:pt x="110" y="25"/>
                  </a:cubicBezTo>
                  <a:lnTo>
                    <a:pt x="110" y="25"/>
                  </a:lnTo>
                  <a:cubicBezTo>
                    <a:pt x="112" y="21"/>
                    <a:pt x="111" y="15"/>
                    <a:pt x="109" y="11"/>
                  </a:cubicBezTo>
                  <a:lnTo>
                    <a:pt x="109" y="11"/>
                  </a:lnTo>
                  <a:cubicBezTo>
                    <a:pt x="107" y="6"/>
                    <a:pt x="103" y="3"/>
                    <a:pt x="99" y="2"/>
                  </a:cubicBezTo>
                  <a:lnTo>
                    <a:pt x="99" y="2"/>
                  </a:lnTo>
                  <a:cubicBezTo>
                    <a:pt x="97" y="0"/>
                    <a:pt x="95" y="0"/>
                    <a:pt x="92" y="0"/>
                  </a:cubicBezTo>
                  <a:lnTo>
                    <a:pt x="92" y="0"/>
                  </a:lnTo>
                  <a:cubicBezTo>
                    <a:pt x="90" y="0"/>
                    <a:pt x="87" y="1"/>
                    <a:pt x="8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E5B0D643-7F89-46B8-B5F0-769E8363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588" y="5221288"/>
              <a:ext cx="90487" cy="76200"/>
            </a:xfrm>
            <a:custGeom>
              <a:avLst/>
              <a:gdLst>
                <a:gd name="T0" fmla="*/ 99 w 250"/>
                <a:gd name="T1" fmla="*/ 110 h 211"/>
                <a:gd name="T2" fmla="*/ 100 w 250"/>
                <a:gd name="T3" fmla="*/ 110 h 211"/>
                <a:gd name="T4" fmla="*/ 99 w 250"/>
                <a:gd name="T5" fmla="*/ 109 h 211"/>
                <a:gd name="T6" fmla="*/ 66 w 250"/>
                <a:gd name="T7" fmla="*/ 71 h 211"/>
                <a:gd name="T8" fmla="*/ 68 w 250"/>
                <a:gd name="T9" fmla="*/ 74 h 211"/>
                <a:gd name="T10" fmla="*/ 66 w 250"/>
                <a:gd name="T11" fmla="*/ 71 h 211"/>
                <a:gd name="T12" fmla="*/ 13 w 250"/>
                <a:gd name="T13" fmla="*/ 2 h 211"/>
                <a:gd name="T14" fmla="*/ 4 w 250"/>
                <a:gd name="T15" fmla="*/ 27 h 211"/>
                <a:gd name="T16" fmla="*/ 13 w 250"/>
                <a:gd name="T17" fmla="*/ 50 h 211"/>
                <a:gd name="T18" fmla="*/ 25 w 250"/>
                <a:gd name="T19" fmla="*/ 74 h 211"/>
                <a:gd name="T20" fmla="*/ 54 w 250"/>
                <a:gd name="T21" fmla="*/ 116 h 211"/>
                <a:gd name="T22" fmla="*/ 89 w 250"/>
                <a:gd name="T23" fmla="*/ 150 h 211"/>
                <a:gd name="T24" fmla="*/ 130 w 250"/>
                <a:gd name="T25" fmla="*/ 176 h 211"/>
                <a:gd name="T26" fmla="*/ 229 w 250"/>
                <a:gd name="T27" fmla="*/ 210 h 211"/>
                <a:gd name="T28" fmla="*/ 242 w 250"/>
                <a:gd name="T29" fmla="*/ 205 h 211"/>
                <a:gd name="T30" fmla="*/ 249 w 250"/>
                <a:gd name="T31" fmla="*/ 193 h 211"/>
                <a:gd name="T32" fmla="*/ 244 w 250"/>
                <a:gd name="T33" fmla="*/ 179 h 211"/>
                <a:gd name="T34" fmla="*/ 231 w 250"/>
                <a:gd name="T35" fmla="*/ 173 h 211"/>
                <a:gd name="T36" fmla="*/ 228 w 250"/>
                <a:gd name="T37" fmla="*/ 172 h 211"/>
                <a:gd name="T38" fmla="*/ 228 w 250"/>
                <a:gd name="T39" fmla="*/ 172 h 211"/>
                <a:gd name="T40" fmla="*/ 145 w 250"/>
                <a:gd name="T41" fmla="*/ 142 h 211"/>
                <a:gd name="T42" fmla="*/ 120 w 250"/>
                <a:gd name="T43" fmla="*/ 126 h 211"/>
                <a:gd name="T44" fmla="*/ 100 w 250"/>
                <a:gd name="T45" fmla="*/ 110 h 211"/>
                <a:gd name="T46" fmla="*/ 100 w 250"/>
                <a:gd name="T47" fmla="*/ 110 h 211"/>
                <a:gd name="T48" fmla="*/ 99 w 250"/>
                <a:gd name="T49" fmla="*/ 110 h 211"/>
                <a:gd name="T50" fmla="*/ 96 w 250"/>
                <a:gd name="T51" fmla="*/ 108 h 211"/>
                <a:gd name="T52" fmla="*/ 99 w 250"/>
                <a:gd name="T53" fmla="*/ 109 h 211"/>
                <a:gd name="T54" fmla="*/ 82 w 250"/>
                <a:gd name="T55" fmla="*/ 92 h 211"/>
                <a:gd name="T56" fmla="*/ 69 w 250"/>
                <a:gd name="T57" fmla="*/ 75 h 211"/>
                <a:gd name="T58" fmla="*/ 52 w 250"/>
                <a:gd name="T59" fmla="*/ 46 h 211"/>
                <a:gd name="T60" fmla="*/ 37 w 250"/>
                <a:gd name="T61" fmla="*/ 11 h 211"/>
                <a:gd name="T62" fmla="*/ 20 w 250"/>
                <a:gd name="T6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0" h="211">
                  <a:moveTo>
                    <a:pt x="99" y="110"/>
                  </a:moveTo>
                  <a:lnTo>
                    <a:pt x="99" y="110"/>
                  </a:lnTo>
                  <a:cubicBezTo>
                    <a:pt x="99" y="110"/>
                    <a:pt x="99" y="110"/>
                    <a:pt x="100" y="110"/>
                  </a:cubicBezTo>
                  <a:lnTo>
                    <a:pt x="100" y="110"/>
                  </a:lnTo>
                  <a:cubicBezTo>
                    <a:pt x="99" y="110"/>
                    <a:pt x="99" y="109"/>
                    <a:pt x="99" y="109"/>
                  </a:cubicBezTo>
                  <a:lnTo>
                    <a:pt x="99" y="109"/>
                  </a:lnTo>
                  <a:lnTo>
                    <a:pt x="99" y="110"/>
                  </a:lnTo>
                  <a:close/>
                  <a:moveTo>
                    <a:pt x="66" y="71"/>
                  </a:moveTo>
                  <a:lnTo>
                    <a:pt x="66" y="71"/>
                  </a:lnTo>
                  <a:cubicBezTo>
                    <a:pt x="66" y="72"/>
                    <a:pt x="68" y="73"/>
                    <a:pt x="68" y="74"/>
                  </a:cubicBezTo>
                  <a:lnTo>
                    <a:pt x="68" y="74"/>
                  </a:lnTo>
                  <a:cubicBezTo>
                    <a:pt x="68" y="73"/>
                    <a:pt x="66" y="72"/>
                    <a:pt x="66" y="71"/>
                  </a:cubicBezTo>
                  <a:close/>
                  <a:moveTo>
                    <a:pt x="13" y="2"/>
                  </a:moveTo>
                  <a:lnTo>
                    <a:pt x="13" y="2"/>
                  </a:lnTo>
                  <a:cubicBezTo>
                    <a:pt x="3" y="7"/>
                    <a:pt x="0" y="17"/>
                    <a:pt x="4" y="27"/>
                  </a:cubicBezTo>
                  <a:lnTo>
                    <a:pt x="4" y="27"/>
                  </a:lnTo>
                  <a:cubicBezTo>
                    <a:pt x="7" y="34"/>
                    <a:pt x="9" y="42"/>
                    <a:pt x="13" y="50"/>
                  </a:cubicBezTo>
                  <a:lnTo>
                    <a:pt x="13" y="50"/>
                  </a:lnTo>
                  <a:cubicBezTo>
                    <a:pt x="17" y="58"/>
                    <a:pt x="21" y="67"/>
                    <a:pt x="25" y="74"/>
                  </a:cubicBezTo>
                  <a:lnTo>
                    <a:pt x="25" y="74"/>
                  </a:lnTo>
                  <a:cubicBezTo>
                    <a:pt x="33" y="89"/>
                    <a:pt x="42" y="103"/>
                    <a:pt x="54" y="116"/>
                  </a:cubicBezTo>
                  <a:lnTo>
                    <a:pt x="54" y="116"/>
                  </a:lnTo>
                  <a:cubicBezTo>
                    <a:pt x="64" y="129"/>
                    <a:pt x="77" y="139"/>
                    <a:pt x="89" y="150"/>
                  </a:cubicBezTo>
                  <a:lnTo>
                    <a:pt x="89" y="150"/>
                  </a:lnTo>
                  <a:cubicBezTo>
                    <a:pt x="102" y="160"/>
                    <a:pt x="116" y="169"/>
                    <a:pt x="130" y="176"/>
                  </a:cubicBezTo>
                  <a:lnTo>
                    <a:pt x="130" y="176"/>
                  </a:lnTo>
                  <a:cubicBezTo>
                    <a:pt x="161" y="191"/>
                    <a:pt x="195" y="203"/>
                    <a:pt x="229" y="210"/>
                  </a:cubicBezTo>
                  <a:lnTo>
                    <a:pt x="229" y="210"/>
                  </a:lnTo>
                  <a:cubicBezTo>
                    <a:pt x="233" y="210"/>
                    <a:pt x="239" y="208"/>
                    <a:pt x="242" y="205"/>
                  </a:cubicBezTo>
                  <a:lnTo>
                    <a:pt x="242" y="205"/>
                  </a:lnTo>
                  <a:cubicBezTo>
                    <a:pt x="246" y="202"/>
                    <a:pt x="248" y="197"/>
                    <a:pt x="249" y="193"/>
                  </a:cubicBezTo>
                  <a:lnTo>
                    <a:pt x="249" y="193"/>
                  </a:lnTo>
                  <a:cubicBezTo>
                    <a:pt x="249" y="187"/>
                    <a:pt x="247" y="183"/>
                    <a:pt x="244" y="179"/>
                  </a:cubicBezTo>
                  <a:lnTo>
                    <a:pt x="244" y="179"/>
                  </a:lnTo>
                  <a:cubicBezTo>
                    <a:pt x="241" y="174"/>
                    <a:pt x="237" y="173"/>
                    <a:pt x="231" y="173"/>
                  </a:cubicBezTo>
                  <a:lnTo>
                    <a:pt x="231" y="173"/>
                  </a:lnTo>
                  <a:cubicBezTo>
                    <a:pt x="230" y="172"/>
                    <a:pt x="229" y="172"/>
                    <a:pt x="228" y="172"/>
                  </a:cubicBezTo>
                  <a:lnTo>
                    <a:pt x="228" y="172"/>
                  </a:lnTo>
                  <a:lnTo>
                    <a:pt x="228" y="172"/>
                  </a:lnTo>
                  <a:lnTo>
                    <a:pt x="228" y="172"/>
                  </a:lnTo>
                  <a:cubicBezTo>
                    <a:pt x="199" y="165"/>
                    <a:pt x="171" y="154"/>
                    <a:pt x="145" y="142"/>
                  </a:cubicBezTo>
                  <a:lnTo>
                    <a:pt x="145" y="142"/>
                  </a:lnTo>
                  <a:cubicBezTo>
                    <a:pt x="136" y="137"/>
                    <a:pt x="128" y="132"/>
                    <a:pt x="120" y="126"/>
                  </a:cubicBezTo>
                  <a:lnTo>
                    <a:pt x="120" y="126"/>
                  </a:lnTo>
                  <a:cubicBezTo>
                    <a:pt x="113" y="122"/>
                    <a:pt x="106" y="116"/>
                    <a:pt x="100" y="110"/>
                  </a:cubicBezTo>
                  <a:lnTo>
                    <a:pt x="100" y="110"/>
                  </a:lnTo>
                  <a:lnTo>
                    <a:pt x="100" y="110"/>
                  </a:lnTo>
                  <a:lnTo>
                    <a:pt x="100" y="110"/>
                  </a:lnTo>
                  <a:cubicBezTo>
                    <a:pt x="100" y="110"/>
                    <a:pt x="100" y="110"/>
                    <a:pt x="99" y="110"/>
                  </a:cubicBezTo>
                  <a:lnTo>
                    <a:pt x="99" y="110"/>
                  </a:lnTo>
                  <a:cubicBezTo>
                    <a:pt x="99" y="109"/>
                    <a:pt x="98" y="108"/>
                    <a:pt x="96" y="108"/>
                  </a:cubicBezTo>
                  <a:lnTo>
                    <a:pt x="96" y="108"/>
                  </a:lnTo>
                  <a:cubicBezTo>
                    <a:pt x="97" y="108"/>
                    <a:pt x="98" y="109"/>
                    <a:pt x="99" y="109"/>
                  </a:cubicBezTo>
                  <a:lnTo>
                    <a:pt x="99" y="109"/>
                  </a:lnTo>
                  <a:cubicBezTo>
                    <a:pt x="93" y="103"/>
                    <a:pt x="87" y="98"/>
                    <a:pt x="82" y="92"/>
                  </a:cubicBezTo>
                  <a:lnTo>
                    <a:pt x="82" y="92"/>
                  </a:lnTo>
                  <a:cubicBezTo>
                    <a:pt x="77" y="87"/>
                    <a:pt x="72" y="81"/>
                    <a:pt x="69" y="75"/>
                  </a:cubicBezTo>
                  <a:lnTo>
                    <a:pt x="69" y="75"/>
                  </a:lnTo>
                  <a:cubicBezTo>
                    <a:pt x="63" y="66"/>
                    <a:pt x="58" y="56"/>
                    <a:pt x="52" y="46"/>
                  </a:cubicBezTo>
                  <a:lnTo>
                    <a:pt x="52" y="46"/>
                  </a:lnTo>
                  <a:cubicBezTo>
                    <a:pt x="47" y="34"/>
                    <a:pt x="42" y="22"/>
                    <a:pt x="37" y="11"/>
                  </a:cubicBezTo>
                  <a:lnTo>
                    <a:pt x="37" y="11"/>
                  </a:lnTo>
                  <a:cubicBezTo>
                    <a:pt x="34" y="4"/>
                    <a:pt x="27" y="0"/>
                    <a:pt x="20" y="0"/>
                  </a:cubicBezTo>
                  <a:lnTo>
                    <a:pt x="20" y="0"/>
                  </a:lnTo>
                  <a:cubicBezTo>
                    <a:pt x="18" y="0"/>
                    <a:pt x="15" y="1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65DA1A7F-B26A-48FD-8BC4-D77CB4A96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4600575"/>
              <a:ext cx="192088" cy="136525"/>
            </a:xfrm>
            <a:custGeom>
              <a:avLst/>
              <a:gdLst>
                <a:gd name="T0" fmla="*/ 504 w 534"/>
                <a:gd name="T1" fmla="*/ 2 h 380"/>
                <a:gd name="T2" fmla="*/ 504 w 534"/>
                <a:gd name="T3" fmla="*/ 2 h 380"/>
                <a:gd name="T4" fmla="*/ 389 w 534"/>
                <a:gd name="T5" fmla="*/ 57 h 380"/>
                <a:gd name="T6" fmla="*/ 389 w 534"/>
                <a:gd name="T7" fmla="*/ 57 h 380"/>
                <a:gd name="T8" fmla="*/ 358 w 534"/>
                <a:gd name="T9" fmla="*/ 73 h 380"/>
                <a:gd name="T10" fmla="*/ 358 w 534"/>
                <a:gd name="T11" fmla="*/ 73 h 380"/>
                <a:gd name="T12" fmla="*/ 339 w 534"/>
                <a:gd name="T13" fmla="*/ 85 h 380"/>
                <a:gd name="T14" fmla="*/ 339 w 534"/>
                <a:gd name="T15" fmla="*/ 85 h 380"/>
                <a:gd name="T16" fmla="*/ 303 w 534"/>
                <a:gd name="T17" fmla="*/ 107 h 380"/>
                <a:gd name="T18" fmla="*/ 303 w 534"/>
                <a:gd name="T19" fmla="*/ 107 h 380"/>
                <a:gd name="T20" fmla="*/ 286 w 534"/>
                <a:gd name="T21" fmla="*/ 117 h 380"/>
                <a:gd name="T22" fmla="*/ 286 w 534"/>
                <a:gd name="T23" fmla="*/ 117 h 380"/>
                <a:gd name="T24" fmla="*/ 226 w 534"/>
                <a:gd name="T25" fmla="*/ 160 h 380"/>
                <a:gd name="T26" fmla="*/ 226 w 534"/>
                <a:gd name="T27" fmla="*/ 160 h 380"/>
                <a:gd name="T28" fmla="*/ 185 w 534"/>
                <a:gd name="T29" fmla="*/ 192 h 380"/>
                <a:gd name="T30" fmla="*/ 185 w 534"/>
                <a:gd name="T31" fmla="*/ 192 h 380"/>
                <a:gd name="T32" fmla="*/ 152 w 534"/>
                <a:gd name="T33" fmla="*/ 218 h 380"/>
                <a:gd name="T34" fmla="*/ 152 w 534"/>
                <a:gd name="T35" fmla="*/ 218 h 380"/>
                <a:gd name="T36" fmla="*/ 137 w 534"/>
                <a:gd name="T37" fmla="*/ 230 h 380"/>
                <a:gd name="T38" fmla="*/ 88 w 534"/>
                <a:gd name="T39" fmla="*/ 272 h 380"/>
                <a:gd name="T40" fmla="*/ 88 w 534"/>
                <a:gd name="T41" fmla="*/ 272 h 380"/>
                <a:gd name="T42" fmla="*/ 49 w 534"/>
                <a:gd name="T43" fmla="*/ 306 h 380"/>
                <a:gd name="T44" fmla="*/ 49 w 534"/>
                <a:gd name="T45" fmla="*/ 306 h 380"/>
                <a:gd name="T46" fmla="*/ 8 w 534"/>
                <a:gd name="T47" fmla="*/ 344 h 380"/>
                <a:gd name="T48" fmla="*/ 8 w 534"/>
                <a:gd name="T49" fmla="*/ 344 h 380"/>
                <a:gd name="T50" fmla="*/ 6 w 534"/>
                <a:gd name="T51" fmla="*/ 370 h 380"/>
                <a:gd name="T52" fmla="*/ 6 w 534"/>
                <a:gd name="T53" fmla="*/ 370 h 380"/>
                <a:gd name="T54" fmla="*/ 33 w 534"/>
                <a:gd name="T55" fmla="*/ 372 h 380"/>
                <a:gd name="T56" fmla="*/ 33 w 534"/>
                <a:gd name="T57" fmla="*/ 372 h 380"/>
                <a:gd name="T58" fmla="*/ 75 w 534"/>
                <a:gd name="T59" fmla="*/ 333 h 380"/>
                <a:gd name="T60" fmla="*/ 75 w 534"/>
                <a:gd name="T61" fmla="*/ 333 h 380"/>
                <a:gd name="T62" fmla="*/ 118 w 534"/>
                <a:gd name="T63" fmla="*/ 295 h 380"/>
                <a:gd name="T64" fmla="*/ 118 w 534"/>
                <a:gd name="T65" fmla="*/ 295 h 380"/>
                <a:gd name="T66" fmla="*/ 172 w 534"/>
                <a:gd name="T67" fmla="*/ 249 h 380"/>
                <a:gd name="T68" fmla="*/ 172 w 534"/>
                <a:gd name="T69" fmla="*/ 249 h 380"/>
                <a:gd name="T70" fmla="*/ 246 w 534"/>
                <a:gd name="T71" fmla="*/ 191 h 380"/>
                <a:gd name="T72" fmla="*/ 246 w 534"/>
                <a:gd name="T73" fmla="*/ 191 h 380"/>
                <a:gd name="T74" fmla="*/ 255 w 534"/>
                <a:gd name="T75" fmla="*/ 185 h 380"/>
                <a:gd name="T76" fmla="*/ 255 w 534"/>
                <a:gd name="T77" fmla="*/ 185 h 380"/>
                <a:gd name="T78" fmla="*/ 279 w 534"/>
                <a:gd name="T79" fmla="*/ 168 h 380"/>
                <a:gd name="T80" fmla="*/ 279 w 534"/>
                <a:gd name="T81" fmla="*/ 168 h 380"/>
                <a:gd name="T82" fmla="*/ 310 w 534"/>
                <a:gd name="T83" fmla="*/ 145 h 380"/>
                <a:gd name="T84" fmla="*/ 310 w 534"/>
                <a:gd name="T85" fmla="*/ 145 h 380"/>
                <a:gd name="T86" fmla="*/ 362 w 534"/>
                <a:gd name="T87" fmla="*/ 114 h 380"/>
                <a:gd name="T88" fmla="*/ 362 w 534"/>
                <a:gd name="T89" fmla="*/ 114 h 380"/>
                <a:gd name="T90" fmla="*/ 411 w 534"/>
                <a:gd name="T91" fmla="*/ 87 h 380"/>
                <a:gd name="T92" fmla="*/ 411 w 534"/>
                <a:gd name="T93" fmla="*/ 87 h 380"/>
                <a:gd name="T94" fmla="*/ 520 w 534"/>
                <a:gd name="T95" fmla="*/ 35 h 380"/>
                <a:gd name="T96" fmla="*/ 520 w 534"/>
                <a:gd name="T97" fmla="*/ 35 h 380"/>
                <a:gd name="T98" fmla="*/ 529 w 534"/>
                <a:gd name="T99" fmla="*/ 10 h 380"/>
                <a:gd name="T100" fmla="*/ 529 w 534"/>
                <a:gd name="T101" fmla="*/ 10 h 380"/>
                <a:gd name="T102" fmla="*/ 512 w 534"/>
                <a:gd name="T103" fmla="*/ 0 h 380"/>
                <a:gd name="T104" fmla="*/ 512 w 534"/>
                <a:gd name="T105" fmla="*/ 0 h 380"/>
                <a:gd name="T106" fmla="*/ 504 w 534"/>
                <a:gd name="T107" fmla="*/ 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4" h="380">
                  <a:moveTo>
                    <a:pt x="504" y="2"/>
                  </a:moveTo>
                  <a:lnTo>
                    <a:pt x="504" y="2"/>
                  </a:lnTo>
                  <a:cubicBezTo>
                    <a:pt x="465" y="19"/>
                    <a:pt x="427" y="37"/>
                    <a:pt x="389" y="57"/>
                  </a:cubicBezTo>
                  <a:lnTo>
                    <a:pt x="389" y="57"/>
                  </a:lnTo>
                  <a:cubicBezTo>
                    <a:pt x="379" y="63"/>
                    <a:pt x="369" y="68"/>
                    <a:pt x="358" y="73"/>
                  </a:cubicBezTo>
                  <a:lnTo>
                    <a:pt x="358" y="73"/>
                  </a:lnTo>
                  <a:cubicBezTo>
                    <a:pt x="351" y="77"/>
                    <a:pt x="345" y="81"/>
                    <a:pt x="339" y="85"/>
                  </a:cubicBezTo>
                  <a:lnTo>
                    <a:pt x="339" y="85"/>
                  </a:lnTo>
                  <a:cubicBezTo>
                    <a:pt x="327" y="93"/>
                    <a:pt x="315" y="100"/>
                    <a:pt x="303" y="107"/>
                  </a:cubicBezTo>
                  <a:lnTo>
                    <a:pt x="303" y="107"/>
                  </a:lnTo>
                  <a:cubicBezTo>
                    <a:pt x="298" y="110"/>
                    <a:pt x="291" y="114"/>
                    <a:pt x="286" y="117"/>
                  </a:cubicBezTo>
                  <a:lnTo>
                    <a:pt x="286" y="117"/>
                  </a:lnTo>
                  <a:cubicBezTo>
                    <a:pt x="266" y="132"/>
                    <a:pt x="246" y="146"/>
                    <a:pt x="226" y="160"/>
                  </a:cubicBezTo>
                  <a:lnTo>
                    <a:pt x="226" y="160"/>
                  </a:lnTo>
                  <a:cubicBezTo>
                    <a:pt x="212" y="170"/>
                    <a:pt x="198" y="181"/>
                    <a:pt x="185" y="192"/>
                  </a:cubicBezTo>
                  <a:lnTo>
                    <a:pt x="185" y="192"/>
                  </a:lnTo>
                  <a:cubicBezTo>
                    <a:pt x="174" y="201"/>
                    <a:pt x="163" y="209"/>
                    <a:pt x="152" y="218"/>
                  </a:cubicBezTo>
                  <a:lnTo>
                    <a:pt x="152" y="218"/>
                  </a:lnTo>
                  <a:cubicBezTo>
                    <a:pt x="147" y="222"/>
                    <a:pt x="142" y="226"/>
                    <a:pt x="137" y="230"/>
                  </a:cubicBezTo>
                  <a:lnTo>
                    <a:pt x="88" y="272"/>
                  </a:lnTo>
                  <a:lnTo>
                    <a:pt x="88" y="272"/>
                  </a:lnTo>
                  <a:cubicBezTo>
                    <a:pt x="75" y="283"/>
                    <a:pt x="63" y="295"/>
                    <a:pt x="49" y="306"/>
                  </a:cubicBezTo>
                  <a:lnTo>
                    <a:pt x="49" y="306"/>
                  </a:lnTo>
                  <a:cubicBezTo>
                    <a:pt x="36" y="318"/>
                    <a:pt x="22" y="331"/>
                    <a:pt x="8" y="344"/>
                  </a:cubicBezTo>
                  <a:lnTo>
                    <a:pt x="8" y="344"/>
                  </a:lnTo>
                  <a:cubicBezTo>
                    <a:pt x="1" y="351"/>
                    <a:pt x="0" y="362"/>
                    <a:pt x="6" y="370"/>
                  </a:cubicBezTo>
                  <a:lnTo>
                    <a:pt x="6" y="370"/>
                  </a:lnTo>
                  <a:cubicBezTo>
                    <a:pt x="13" y="377"/>
                    <a:pt x="26" y="379"/>
                    <a:pt x="33" y="372"/>
                  </a:cubicBezTo>
                  <a:lnTo>
                    <a:pt x="33" y="372"/>
                  </a:lnTo>
                  <a:cubicBezTo>
                    <a:pt x="47" y="359"/>
                    <a:pt x="61" y="345"/>
                    <a:pt x="75" y="333"/>
                  </a:cubicBezTo>
                  <a:lnTo>
                    <a:pt x="75" y="333"/>
                  </a:lnTo>
                  <a:cubicBezTo>
                    <a:pt x="89" y="320"/>
                    <a:pt x="104" y="307"/>
                    <a:pt x="118" y="295"/>
                  </a:cubicBezTo>
                  <a:lnTo>
                    <a:pt x="118" y="295"/>
                  </a:lnTo>
                  <a:cubicBezTo>
                    <a:pt x="136" y="280"/>
                    <a:pt x="154" y="264"/>
                    <a:pt x="172" y="249"/>
                  </a:cubicBezTo>
                  <a:lnTo>
                    <a:pt x="172" y="249"/>
                  </a:lnTo>
                  <a:cubicBezTo>
                    <a:pt x="196" y="230"/>
                    <a:pt x="221" y="211"/>
                    <a:pt x="246" y="191"/>
                  </a:cubicBezTo>
                  <a:lnTo>
                    <a:pt x="246" y="191"/>
                  </a:lnTo>
                  <a:cubicBezTo>
                    <a:pt x="249" y="189"/>
                    <a:pt x="252" y="186"/>
                    <a:pt x="255" y="185"/>
                  </a:cubicBezTo>
                  <a:lnTo>
                    <a:pt x="255" y="185"/>
                  </a:lnTo>
                  <a:cubicBezTo>
                    <a:pt x="263" y="179"/>
                    <a:pt x="271" y="173"/>
                    <a:pt x="279" y="168"/>
                  </a:cubicBezTo>
                  <a:lnTo>
                    <a:pt x="279" y="168"/>
                  </a:lnTo>
                  <a:cubicBezTo>
                    <a:pt x="290" y="160"/>
                    <a:pt x="300" y="153"/>
                    <a:pt x="310" y="145"/>
                  </a:cubicBezTo>
                  <a:lnTo>
                    <a:pt x="310" y="145"/>
                  </a:lnTo>
                  <a:cubicBezTo>
                    <a:pt x="328" y="135"/>
                    <a:pt x="345" y="124"/>
                    <a:pt x="362" y="114"/>
                  </a:cubicBezTo>
                  <a:lnTo>
                    <a:pt x="362" y="114"/>
                  </a:lnTo>
                  <a:cubicBezTo>
                    <a:pt x="379" y="104"/>
                    <a:pt x="395" y="96"/>
                    <a:pt x="411" y="87"/>
                  </a:cubicBezTo>
                  <a:lnTo>
                    <a:pt x="411" y="87"/>
                  </a:lnTo>
                  <a:cubicBezTo>
                    <a:pt x="447" y="68"/>
                    <a:pt x="483" y="52"/>
                    <a:pt x="520" y="35"/>
                  </a:cubicBezTo>
                  <a:lnTo>
                    <a:pt x="520" y="35"/>
                  </a:lnTo>
                  <a:cubicBezTo>
                    <a:pt x="530" y="31"/>
                    <a:pt x="533" y="19"/>
                    <a:pt x="529" y="10"/>
                  </a:cubicBezTo>
                  <a:lnTo>
                    <a:pt x="529" y="10"/>
                  </a:lnTo>
                  <a:cubicBezTo>
                    <a:pt x="526" y="3"/>
                    <a:pt x="519" y="0"/>
                    <a:pt x="512" y="0"/>
                  </a:cubicBezTo>
                  <a:lnTo>
                    <a:pt x="512" y="0"/>
                  </a:lnTo>
                  <a:cubicBezTo>
                    <a:pt x="510" y="0"/>
                    <a:pt x="506" y="0"/>
                    <a:pt x="504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id="{59DE93FD-C74C-46BD-A1C7-38AA2CE58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4678363"/>
              <a:ext cx="106362" cy="76200"/>
            </a:xfrm>
            <a:custGeom>
              <a:avLst/>
              <a:gdLst>
                <a:gd name="T0" fmla="*/ 266 w 297"/>
                <a:gd name="T1" fmla="*/ 2 h 212"/>
                <a:gd name="T2" fmla="*/ 266 w 297"/>
                <a:gd name="T3" fmla="*/ 2 h 212"/>
                <a:gd name="T4" fmla="*/ 208 w 297"/>
                <a:gd name="T5" fmla="*/ 37 h 212"/>
                <a:gd name="T6" fmla="*/ 208 w 297"/>
                <a:gd name="T7" fmla="*/ 37 h 212"/>
                <a:gd name="T8" fmla="*/ 147 w 297"/>
                <a:gd name="T9" fmla="*/ 75 h 212"/>
                <a:gd name="T10" fmla="*/ 147 w 297"/>
                <a:gd name="T11" fmla="*/ 75 h 212"/>
                <a:gd name="T12" fmla="*/ 108 w 297"/>
                <a:gd name="T13" fmla="*/ 100 h 212"/>
                <a:gd name="T14" fmla="*/ 108 w 297"/>
                <a:gd name="T15" fmla="*/ 100 h 212"/>
                <a:gd name="T16" fmla="*/ 89 w 297"/>
                <a:gd name="T17" fmla="*/ 113 h 212"/>
                <a:gd name="T18" fmla="*/ 89 w 297"/>
                <a:gd name="T19" fmla="*/ 113 h 212"/>
                <a:gd name="T20" fmla="*/ 9 w 297"/>
                <a:gd name="T21" fmla="*/ 177 h 212"/>
                <a:gd name="T22" fmla="*/ 9 w 297"/>
                <a:gd name="T23" fmla="*/ 177 h 212"/>
                <a:gd name="T24" fmla="*/ 7 w 297"/>
                <a:gd name="T25" fmla="*/ 203 h 212"/>
                <a:gd name="T26" fmla="*/ 7 w 297"/>
                <a:gd name="T27" fmla="*/ 203 h 212"/>
                <a:gd name="T28" fmla="*/ 33 w 297"/>
                <a:gd name="T29" fmla="*/ 205 h 212"/>
                <a:gd name="T30" fmla="*/ 33 w 297"/>
                <a:gd name="T31" fmla="*/ 205 h 212"/>
                <a:gd name="T32" fmla="*/ 122 w 297"/>
                <a:gd name="T33" fmla="*/ 136 h 212"/>
                <a:gd name="T34" fmla="*/ 122 w 297"/>
                <a:gd name="T35" fmla="*/ 136 h 212"/>
                <a:gd name="T36" fmla="*/ 147 w 297"/>
                <a:gd name="T37" fmla="*/ 119 h 212"/>
                <a:gd name="T38" fmla="*/ 147 w 297"/>
                <a:gd name="T39" fmla="*/ 119 h 212"/>
                <a:gd name="T40" fmla="*/ 182 w 297"/>
                <a:gd name="T41" fmla="*/ 95 h 212"/>
                <a:gd name="T42" fmla="*/ 182 w 297"/>
                <a:gd name="T43" fmla="*/ 95 h 212"/>
                <a:gd name="T44" fmla="*/ 282 w 297"/>
                <a:gd name="T45" fmla="*/ 36 h 212"/>
                <a:gd name="T46" fmla="*/ 282 w 297"/>
                <a:gd name="T47" fmla="*/ 36 h 212"/>
                <a:gd name="T48" fmla="*/ 291 w 297"/>
                <a:gd name="T49" fmla="*/ 11 h 212"/>
                <a:gd name="T50" fmla="*/ 291 w 297"/>
                <a:gd name="T51" fmla="*/ 11 h 212"/>
                <a:gd name="T52" fmla="*/ 274 w 297"/>
                <a:gd name="T53" fmla="*/ 0 h 212"/>
                <a:gd name="T54" fmla="*/ 274 w 297"/>
                <a:gd name="T55" fmla="*/ 0 h 212"/>
                <a:gd name="T56" fmla="*/ 266 w 297"/>
                <a:gd name="T57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7" h="212">
                  <a:moveTo>
                    <a:pt x="266" y="2"/>
                  </a:moveTo>
                  <a:lnTo>
                    <a:pt x="266" y="2"/>
                  </a:lnTo>
                  <a:cubicBezTo>
                    <a:pt x="246" y="13"/>
                    <a:pt x="227" y="25"/>
                    <a:pt x="208" y="37"/>
                  </a:cubicBezTo>
                  <a:lnTo>
                    <a:pt x="208" y="37"/>
                  </a:lnTo>
                  <a:cubicBezTo>
                    <a:pt x="187" y="49"/>
                    <a:pt x="166" y="61"/>
                    <a:pt x="147" y="75"/>
                  </a:cubicBezTo>
                  <a:lnTo>
                    <a:pt x="147" y="75"/>
                  </a:lnTo>
                  <a:cubicBezTo>
                    <a:pt x="134" y="83"/>
                    <a:pt x="121" y="91"/>
                    <a:pt x="108" y="100"/>
                  </a:cubicBezTo>
                  <a:lnTo>
                    <a:pt x="108" y="100"/>
                  </a:lnTo>
                  <a:cubicBezTo>
                    <a:pt x="102" y="104"/>
                    <a:pt x="96" y="109"/>
                    <a:pt x="89" y="113"/>
                  </a:cubicBezTo>
                  <a:lnTo>
                    <a:pt x="89" y="113"/>
                  </a:lnTo>
                  <a:cubicBezTo>
                    <a:pt x="62" y="134"/>
                    <a:pt x="35" y="155"/>
                    <a:pt x="9" y="177"/>
                  </a:cubicBezTo>
                  <a:lnTo>
                    <a:pt x="9" y="177"/>
                  </a:lnTo>
                  <a:cubicBezTo>
                    <a:pt x="1" y="183"/>
                    <a:pt x="0" y="195"/>
                    <a:pt x="7" y="203"/>
                  </a:cubicBezTo>
                  <a:lnTo>
                    <a:pt x="7" y="203"/>
                  </a:lnTo>
                  <a:cubicBezTo>
                    <a:pt x="13" y="211"/>
                    <a:pt x="25" y="211"/>
                    <a:pt x="33" y="205"/>
                  </a:cubicBezTo>
                  <a:lnTo>
                    <a:pt x="33" y="205"/>
                  </a:lnTo>
                  <a:cubicBezTo>
                    <a:pt x="62" y="182"/>
                    <a:pt x="92" y="159"/>
                    <a:pt x="122" y="136"/>
                  </a:cubicBezTo>
                  <a:lnTo>
                    <a:pt x="122" y="136"/>
                  </a:lnTo>
                  <a:cubicBezTo>
                    <a:pt x="130" y="129"/>
                    <a:pt x="139" y="124"/>
                    <a:pt x="147" y="119"/>
                  </a:cubicBezTo>
                  <a:lnTo>
                    <a:pt x="147" y="119"/>
                  </a:lnTo>
                  <a:cubicBezTo>
                    <a:pt x="159" y="111"/>
                    <a:pt x="170" y="103"/>
                    <a:pt x="182" y="95"/>
                  </a:cubicBezTo>
                  <a:lnTo>
                    <a:pt x="182" y="95"/>
                  </a:lnTo>
                  <a:cubicBezTo>
                    <a:pt x="215" y="75"/>
                    <a:pt x="249" y="55"/>
                    <a:pt x="282" y="36"/>
                  </a:cubicBezTo>
                  <a:lnTo>
                    <a:pt x="282" y="36"/>
                  </a:lnTo>
                  <a:cubicBezTo>
                    <a:pt x="291" y="31"/>
                    <a:pt x="296" y="21"/>
                    <a:pt x="291" y="11"/>
                  </a:cubicBezTo>
                  <a:lnTo>
                    <a:pt x="291" y="11"/>
                  </a:lnTo>
                  <a:cubicBezTo>
                    <a:pt x="288" y="5"/>
                    <a:pt x="281" y="0"/>
                    <a:pt x="274" y="0"/>
                  </a:cubicBezTo>
                  <a:lnTo>
                    <a:pt x="274" y="0"/>
                  </a:lnTo>
                  <a:cubicBezTo>
                    <a:pt x="271" y="0"/>
                    <a:pt x="269" y="1"/>
                    <a:pt x="266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92" name="Freeform 86">
              <a:extLst>
                <a:ext uri="{FF2B5EF4-FFF2-40B4-BE49-F238E27FC236}">
                  <a16:creationId xmlns:a16="http://schemas.microsoft.com/office/drawing/2014/main" id="{8B15334F-849D-4726-9B7D-66BFD1F15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513" y="4438650"/>
              <a:ext cx="552450" cy="190500"/>
            </a:xfrm>
            <a:custGeom>
              <a:avLst/>
              <a:gdLst>
                <a:gd name="T0" fmla="*/ 666 w 1535"/>
                <a:gd name="T1" fmla="*/ 247 h 529"/>
                <a:gd name="T2" fmla="*/ 663 w 1535"/>
                <a:gd name="T3" fmla="*/ 248 h 529"/>
                <a:gd name="T4" fmla="*/ 1511 w 1535"/>
                <a:gd name="T5" fmla="*/ 0 h 529"/>
                <a:gd name="T6" fmla="*/ 1388 w 1535"/>
                <a:gd name="T7" fmla="*/ 17 h 529"/>
                <a:gd name="T8" fmla="*/ 1328 w 1535"/>
                <a:gd name="T9" fmla="*/ 27 h 529"/>
                <a:gd name="T10" fmla="*/ 1275 w 1535"/>
                <a:gd name="T11" fmla="*/ 38 h 529"/>
                <a:gd name="T12" fmla="*/ 1206 w 1535"/>
                <a:gd name="T13" fmla="*/ 53 h 529"/>
                <a:gd name="T14" fmla="*/ 1145 w 1535"/>
                <a:gd name="T15" fmla="*/ 68 h 529"/>
                <a:gd name="T16" fmla="*/ 1020 w 1535"/>
                <a:gd name="T17" fmla="*/ 100 h 529"/>
                <a:gd name="T18" fmla="*/ 905 w 1535"/>
                <a:gd name="T19" fmla="*/ 134 h 529"/>
                <a:gd name="T20" fmla="*/ 857 w 1535"/>
                <a:gd name="T21" fmla="*/ 148 h 529"/>
                <a:gd name="T22" fmla="*/ 788 w 1535"/>
                <a:gd name="T23" fmla="*/ 169 h 529"/>
                <a:gd name="T24" fmla="*/ 677 w 1535"/>
                <a:gd name="T25" fmla="*/ 205 h 529"/>
                <a:gd name="T26" fmla="*/ 556 w 1535"/>
                <a:gd name="T27" fmla="*/ 247 h 529"/>
                <a:gd name="T28" fmla="*/ 449 w 1535"/>
                <a:gd name="T29" fmla="*/ 286 h 529"/>
                <a:gd name="T30" fmla="*/ 338 w 1535"/>
                <a:gd name="T31" fmla="*/ 327 h 529"/>
                <a:gd name="T32" fmla="*/ 227 w 1535"/>
                <a:gd name="T33" fmla="*/ 373 h 529"/>
                <a:gd name="T34" fmla="*/ 167 w 1535"/>
                <a:gd name="T35" fmla="*/ 398 h 529"/>
                <a:gd name="T36" fmla="*/ 112 w 1535"/>
                <a:gd name="T37" fmla="*/ 424 h 529"/>
                <a:gd name="T38" fmla="*/ 61 w 1535"/>
                <a:gd name="T39" fmla="*/ 453 h 529"/>
                <a:gd name="T40" fmla="*/ 9 w 1535"/>
                <a:gd name="T41" fmla="*/ 493 h 529"/>
                <a:gd name="T42" fmla="*/ 7 w 1535"/>
                <a:gd name="T43" fmla="*/ 519 h 529"/>
                <a:gd name="T44" fmla="*/ 33 w 1535"/>
                <a:gd name="T45" fmla="*/ 522 h 529"/>
                <a:gd name="T46" fmla="*/ 62 w 1535"/>
                <a:gd name="T47" fmla="*/ 499 h 529"/>
                <a:gd name="T48" fmla="*/ 86 w 1535"/>
                <a:gd name="T49" fmla="*/ 481 h 529"/>
                <a:gd name="T50" fmla="*/ 135 w 1535"/>
                <a:gd name="T51" fmla="*/ 455 h 529"/>
                <a:gd name="T52" fmla="*/ 189 w 1535"/>
                <a:gd name="T53" fmla="*/ 430 h 529"/>
                <a:gd name="T54" fmla="*/ 300 w 1535"/>
                <a:gd name="T55" fmla="*/ 382 h 529"/>
                <a:gd name="T56" fmla="*/ 417 w 1535"/>
                <a:gd name="T57" fmla="*/ 336 h 529"/>
                <a:gd name="T58" fmla="*/ 522 w 1535"/>
                <a:gd name="T59" fmla="*/ 299 h 529"/>
                <a:gd name="T60" fmla="*/ 598 w 1535"/>
                <a:gd name="T61" fmla="*/ 271 h 529"/>
                <a:gd name="T62" fmla="*/ 663 w 1535"/>
                <a:gd name="T63" fmla="*/ 248 h 529"/>
                <a:gd name="T64" fmla="*/ 661 w 1535"/>
                <a:gd name="T65" fmla="*/ 249 h 529"/>
                <a:gd name="T66" fmla="*/ 770 w 1535"/>
                <a:gd name="T67" fmla="*/ 214 h 529"/>
                <a:gd name="T68" fmla="*/ 882 w 1535"/>
                <a:gd name="T69" fmla="*/ 179 h 529"/>
                <a:gd name="T70" fmla="*/ 963 w 1535"/>
                <a:gd name="T71" fmla="*/ 155 h 529"/>
                <a:gd name="T72" fmla="*/ 1006 w 1535"/>
                <a:gd name="T73" fmla="*/ 143 h 529"/>
                <a:gd name="T74" fmla="*/ 1124 w 1535"/>
                <a:gd name="T75" fmla="*/ 112 h 529"/>
                <a:gd name="T76" fmla="*/ 1317 w 1535"/>
                <a:gd name="T77" fmla="*/ 67 h 529"/>
                <a:gd name="T78" fmla="*/ 1415 w 1535"/>
                <a:gd name="T79" fmla="*/ 50 h 529"/>
                <a:gd name="T80" fmla="*/ 1518 w 1535"/>
                <a:gd name="T81" fmla="*/ 37 h 529"/>
                <a:gd name="T82" fmla="*/ 1532 w 1535"/>
                <a:gd name="T83" fmla="*/ 15 h 529"/>
                <a:gd name="T84" fmla="*/ 1514 w 1535"/>
                <a:gd name="T85" fmla="*/ 0 h 529"/>
                <a:gd name="T86" fmla="*/ 1511 w 1535"/>
                <a:gd name="T87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35" h="529">
                  <a:moveTo>
                    <a:pt x="666" y="247"/>
                  </a:moveTo>
                  <a:lnTo>
                    <a:pt x="666" y="247"/>
                  </a:lnTo>
                  <a:cubicBezTo>
                    <a:pt x="665" y="248"/>
                    <a:pt x="664" y="248"/>
                    <a:pt x="663" y="248"/>
                  </a:cubicBezTo>
                  <a:lnTo>
                    <a:pt x="663" y="248"/>
                  </a:lnTo>
                  <a:cubicBezTo>
                    <a:pt x="664" y="248"/>
                    <a:pt x="665" y="247"/>
                    <a:pt x="666" y="247"/>
                  </a:cubicBezTo>
                  <a:close/>
                  <a:moveTo>
                    <a:pt x="1511" y="0"/>
                  </a:moveTo>
                  <a:lnTo>
                    <a:pt x="1511" y="0"/>
                  </a:lnTo>
                  <a:cubicBezTo>
                    <a:pt x="1469" y="5"/>
                    <a:pt x="1428" y="10"/>
                    <a:pt x="1388" y="17"/>
                  </a:cubicBezTo>
                  <a:lnTo>
                    <a:pt x="1388" y="17"/>
                  </a:lnTo>
                  <a:cubicBezTo>
                    <a:pt x="1368" y="20"/>
                    <a:pt x="1348" y="24"/>
                    <a:pt x="1328" y="27"/>
                  </a:cubicBezTo>
                  <a:lnTo>
                    <a:pt x="1328" y="27"/>
                  </a:lnTo>
                  <a:cubicBezTo>
                    <a:pt x="1310" y="31"/>
                    <a:pt x="1293" y="34"/>
                    <a:pt x="1275" y="38"/>
                  </a:cubicBezTo>
                  <a:lnTo>
                    <a:pt x="1275" y="38"/>
                  </a:lnTo>
                  <a:cubicBezTo>
                    <a:pt x="1252" y="42"/>
                    <a:pt x="1229" y="48"/>
                    <a:pt x="1206" y="53"/>
                  </a:cubicBezTo>
                  <a:lnTo>
                    <a:pt x="1206" y="53"/>
                  </a:lnTo>
                  <a:cubicBezTo>
                    <a:pt x="1186" y="57"/>
                    <a:pt x="1165" y="63"/>
                    <a:pt x="1145" y="68"/>
                  </a:cubicBezTo>
                  <a:lnTo>
                    <a:pt x="1145" y="68"/>
                  </a:lnTo>
                  <a:cubicBezTo>
                    <a:pt x="1103" y="79"/>
                    <a:pt x="1061" y="90"/>
                    <a:pt x="1020" y="100"/>
                  </a:cubicBezTo>
                  <a:lnTo>
                    <a:pt x="1020" y="100"/>
                  </a:lnTo>
                  <a:cubicBezTo>
                    <a:pt x="981" y="111"/>
                    <a:pt x="943" y="123"/>
                    <a:pt x="905" y="134"/>
                  </a:cubicBezTo>
                  <a:lnTo>
                    <a:pt x="905" y="134"/>
                  </a:lnTo>
                  <a:cubicBezTo>
                    <a:pt x="889" y="138"/>
                    <a:pt x="873" y="143"/>
                    <a:pt x="857" y="148"/>
                  </a:cubicBezTo>
                  <a:lnTo>
                    <a:pt x="857" y="148"/>
                  </a:lnTo>
                  <a:cubicBezTo>
                    <a:pt x="834" y="155"/>
                    <a:pt x="811" y="162"/>
                    <a:pt x="788" y="169"/>
                  </a:cubicBezTo>
                  <a:lnTo>
                    <a:pt x="788" y="169"/>
                  </a:lnTo>
                  <a:cubicBezTo>
                    <a:pt x="751" y="181"/>
                    <a:pt x="714" y="193"/>
                    <a:pt x="677" y="205"/>
                  </a:cubicBezTo>
                  <a:lnTo>
                    <a:pt x="677" y="205"/>
                  </a:lnTo>
                  <a:cubicBezTo>
                    <a:pt x="636" y="218"/>
                    <a:pt x="595" y="232"/>
                    <a:pt x="556" y="247"/>
                  </a:cubicBezTo>
                  <a:lnTo>
                    <a:pt x="556" y="247"/>
                  </a:lnTo>
                  <a:cubicBezTo>
                    <a:pt x="520" y="260"/>
                    <a:pt x="485" y="274"/>
                    <a:pt x="449" y="286"/>
                  </a:cubicBezTo>
                  <a:lnTo>
                    <a:pt x="449" y="286"/>
                  </a:lnTo>
                  <a:cubicBezTo>
                    <a:pt x="412" y="299"/>
                    <a:pt x="374" y="311"/>
                    <a:pt x="338" y="327"/>
                  </a:cubicBezTo>
                  <a:lnTo>
                    <a:pt x="338" y="327"/>
                  </a:lnTo>
                  <a:cubicBezTo>
                    <a:pt x="301" y="341"/>
                    <a:pt x="264" y="358"/>
                    <a:pt x="227" y="373"/>
                  </a:cubicBezTo>
                  <a:lnTo>
                    <a:pt x="227" y="373"/>
                  </a:lnTo>
                  <a:cubicBezTo>
                    <a:pt x="207" y="381"/>
                    <a:pt x="187" y="390"/>
                    <a:pt x="167" y="398"/>
                  </a:cubicBezTo>
                  <a:lnTo>
                    <a:pt x="167" y="398"/>
                  </a:lnTo>
                  <a:cubicBezTo>
                    <a:pt x="149" y="406"/>
                    <a:pt x="130" y="415"/>
                    <a:pt x="112" y="424"/>
                  </a:cubicBezTo>
                  <a:lnTo>
                    <a:pt x="112" y="424"/>
                  </a:lnTo>
                  <a:cubicBezTo>
                    <a:pt x="95" y="432"/>
                    <a:pt x="77" y="443"/>
                    <a:pt x="61" y="453"/>
                  </a:cubicBezTo>
                  <a:lnTo>
                    <a:pt x="61" y="453"/>
                  </a:lnTo>
                  <a:cubicBezTo>
                    <a:pt x="43" y="466"/>
                    <a:pt x="26" y="480"/>
                    <a:pt x="9" y="493"/>
                  </a:cubicBezTo>
                  <a:lnTo>
                    <a:pt x="9" y="493"/>
                  </a:lnTo>
                  <a:cubicBezTo>
                    <a:pt x="1" y="500"/>
                    <a:pt x="0" y="512"/>
                    <a:pt x="7" y="519"/>
                  </a:cubicBezTo>
                  <a:lnTo>
                    <a:pt x="7" y="519"/>
                  </a:lnTo>
                  <a:cubicBezTo>
                    <a:pt x="13" y="527"/>
                    <a:pt x="25" y="528"/>
                    <a:pt x="33" y="522"/>
                  </a:cubicBezTo>
                  <a:lnTo>
                    <a:pt x="33" y="522"/>
                  </a:lnTo>
                  <a:cubicBezTo>
                    <a:pt x="42" y="514"/>
                    <a:pt x="52" y="506"/>
                    <a:pt x="62" y="499"/>
                  </a:cubicBezTo>
                  <a:lnTo>
                    <a:pt x="62" y="499"/>
                  </a:lnTo>
                  <a:cubicBezTo>
                    <a:pt x="70" y="492"/>
                    <a:pt x="78" y="487"/>
                    <a:pt x="86" y="481"/>
                  </a:cubicBezTo>
                  <a:lnTo>
                    <a:pt x="86" y="481"/>
                  </a:lnTo>
                  <a:cubicBezTo>
                    <a:pt x="102" y="472"/>
                    <a:pt x="118" y="462"/>
                    <a:pt x="135" y="455"/>
                  </a:cubicBezTo>
                  <a:lnTo>
                    <a:pt x="135" y="455"/>
                  </a:lnTo>
                  <a:cubicBezTo>
                    <a:pt x="152" y="446"/>
                    <a:pt x="170" y="437"/>
                    <a:pt x="189" y="430"/>
                  </a:cubicBezTo>
                  <a:lnTo>
                    <a:pt x="189" y="430"/>
                  </a:lnTo>
                  <a:cubicBezTo>
                    <a:pt x="226" y="414"/>
                    <a:pt x="262" y="398"/>
                    <a:pt x="300" y="382"/>
                  </a:cubicBezTo>
                  <a:lnTo>
                    <a:pt x="300" y="382"/>
                  </a:lnTo>
                  <a:cubicBezTo>
                    <a:pt x="338" y="366"/>
                    <a:pt x="377" y="350"/>
                    <a:pt x="417" y="336"/>
                  </a:cubicBezTo>
                  <a:lnTo>
                    <a:pt x="417" y="336"/>
                  </a:lnTo>
                  <a:cubicBezTo>
                    <a:pt x="452" y="324"/>
                    <a:pt x="487" y="312"/>
                    <a:pt x="522" y="299"/>
                  </a:cubicBezTo>
                  <a:lnTo>
                    <a:pt x="522" y="299"/>
                  </a:lnTo>
                  <a:cubicBezTo>
                    <a:pt x="547" y="290"/>
                    <a:pt x="573" y="280"/>
                    <a:pt x="598" y="271"/>
                  </a:cubicBezTo>
                  <a:lnTo>
                    <a:pt x="598" y="271"/>
                  </a:lnTo>
                  <a:cubicBezTo>
                    <a:pt x="619" y="263"/>
                    <a:pt x="641" y="256"/>
                    <a:pt x="663" y="248"/>
                  </a:cubicBezTo>
                  <a:lnTo>
                    <a:pt x="663" y="248"/>
                  </a:lnTo>
                  <a:cubicBezTo>
                    <a:pt x="662" y="248"/>
                    <a:pt x="662" y="248"/>
                    <a:pt x="661" y="249"/>
                  </a:cubicBezTo>
                  <a:lnTo>
                    <a:pt x="661" y="249"/>
                  </a:lnTo>
                  <a:cubicBezTo>
                    <a:pt x="698" y="237"/>
                    <a:pt x="734" y="225"/>
                    <a:pt x="770" y="214"/>
                  </a:cubicBezTo>
                  <a:lnTo>
                    <a:pt x="770" y="214"/>
                  </a:lnTo>
                  <a:cubicBezTo>
                    <a:pt x="807" y="202"/>
                    <a:pt x="845" y="190"/>
                    <a:pt x="882" y="179"/>
                  </a:cubicBezTo>
                  <a:lnTo>
                    <a:pt x="882" y="179"/>
                  </a:lnTo>
                  <a:cubicBezTo>
                    <a:pt x="909" y="171"/>
                    <a:pt x="936" y="163"/>
                    <a:pt x="963" y="155"/>
                  </a:cubicBezTo>
                  <a:lnTo>
                    <a:pt x="963" y="155"/>
                  </a:lnTo>
                  <a:cubicBezTo>
                    <a:pt x="977" y="151"/>
                    <a:pt x="991" y="147"/>
                    <a:pt x="1006" y="143"/>
                  </a:cubicBezTo>
                  <a:lnTo>
                    <a:pt x="1006" y="143"/>
                  </a:lnTo>
                  <a:cubicBezTo>
                    <a:pt x="1045" y="132"/>
                    <a:pt x="1084" y="122"/>
                    <a:pt x="1124" y="112"/>
                  </a:cubicBezTo>
                  <a:lnTo>
                    <a:pt x="1124" y="112"/>
                  </a:lnTo>
                  <a:cubicBezTo>
                    <a:pt x="1188" y="96"/>
                    <a:pt x="1252" y="79"/>
                    <a:pt x="1317" y="67"/>
                  </a:cubicBezTo>
                  <a:lnTo>
                    <a:pt x="1317" y="67"/>
                  </a:lnTo>
                  <a:cubicBezTo>
                    <a:pt x="1350" y="61"/>
                    <a:pt x="1383" y="55"/>
                    <a:pt x="1415" y="50"/>
                  </a:cubicBezTo>
                  <a:lnTo>
                    <a:pt x="1415" y="50"/>
                  </a:lnTo>
                  <a:cubicBezTo>
                    <a:pt x="1449" y="45"/>
                    <a:pt x="1484" y="41"/>
                    <a:pt x="1518" y="37"/>
                  </a:cubicBezTo>
                  <a:lnTo>
                    <a:pt x="1518" y="37"/>
                  </a:lnTo>
                  <a:cubicBezTo>
                    <a:pt x="1528" y="35"/>
                    <a:pt x="1534" y="24"/>
                    <a:pt x="1532" y="15"/>
                  </a:cubicBezTo>
                  <a:lnTo>
                    <a:pt x="1532" y="15"/>
                  </a:lnTo>
                  <a:cubicBezTo>
                    <a:pt x="1531" y="5"/>
                    <a:pt x="1522" y="0"/>
                    <a:pt x="1514" y="0"/>
                  </a:cubicBezTo>
                  <a:lnTo>
                    <a:pt x="1514" y="0"/>
                  </a:lnTo>
                  <a:cubicBezTo>
                    <a:pt x="1512" y="0"/>
                    <a:pt x="1511" y="0"/>
                    <a:pt x="151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08DA6BBE-C095-4652-B3A8-850221750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4503738"/>
              <a:ext cx="149225" cy="63500"/>
            </a:xfrm>
            <a:custGeom>
              <a:avLst/>
              <a:gdLst>
                <a:gd name="T0" fmla="*/ 385 w 413"/>
                <a:gd name="T1" fmla="*/ 2 h 177"/>
                <a:gd name="T2" fmla="*/ 385 w 413"/>
                <a:gd name="T3" fmla="*/ 2 h 177"/>
                <a:gd name="T4" fmla="*/ 294 w 413"/>
                <a:gd name="T5" fmla="*/ 34 h 177"/>
                <a:gd name="T6" fmla="*/ 294 w 413"/>
                <a:gd name="T7" fmla="*/ 34 h 177"/>
                <a:gd name="T8" fmla="*/ 213 w 413"/>
                <a:gd name="T9" fmla="*/ 63 h 177"/>
                <a:gd name="T10" fmla="*/ 213 w 413"/>
                <a:gd name="T11" fmla="*/ 63 h 177"/>
                <a:gd name="T12" fmla="*/ 126 w 413"/>
                <a:gd name="T13" fmla="*/ 94 h 177"/>
                <a:gd name="T14" fmla="*/ 126 w 413"/>
                <a:gd name="T15" fmla="*/ 94 h 177"/>
                <a:gd name="T16" fmla="*/ 13 w 413"/>
                <a:gd name="T17" fmla="*/ 139 h 177"/>
                <a:gd name="T18" fmla="*/ 13 w 413"/>
                <a:gd name="T19" fmla="*/ 139 h 177"/>
                <a:gd name="T20" fmla="*/ 4 w 413"/>
                <a:gd name="T21" fmla="*/ 164 h 177"/>
                <a:gd name="T22" fmla="*/ 4 w 413"/>
                <a:gd name="T23" fmla="*/ 164 h 177"/>
                <a:gd name="T24" fmla="*/ 29 w 413"/>
                <a:gd name="T25" fmla="*/ 172 h 177"/>
                <a:gd name="T26" fmla="*/ 141 w 413"/>
                <a:gd name="T27" fmla="*/ 129 h 177"/>
                <a:gd name="T28" fmla="*/ 141 w 413"/>
                <a:gd name="T29" fmla="*/ 129 h 177"/>
                <a:gd name="T30" fmla="*/ 229 w 413"/>
                <a:gd name="T31" fmla="*/ 96 h 177"/>
                <a:gd name="T32" fmla="*/ 229 w 413"/>
                <a:gd name="T33" fmla="*/ 96 h 177"/>
                <a:gd name="T34" fmla="*/ 310 w 413"/>
                <a:gd name="T35" fmla="*/ 68 h 177"/>
                <a:gd name="T36" fmla="*/ 310 w 413"/>
                <a:gd name="T37" fmla="*/ 68 h 177"/>
                <a:gd name="T38" fmla="*/ 401 w 413"/>
                <a:gd name="T39" fmla="*/ 36 h 177"/>
                <a:gd name="T40" fmla="*/ 401 w 413"/>
                <a:gd name="T41" fmla="*/ 36 h 177"/>
                <a:gd name="T42" fmla="*/ 410 w 413"/>
                <a:gd name="T43" fmla="*/ 25 h 177"/>
                <a:gd name="T44" fmla="*/ 410 w 413"/>
                <a:gd name="T45" fmla="*/ 25 h 177"/>
                <a:gd name="T46" fmla="*/ 410 w 413"/>
                <a:gd name="T47" fmla="*/ 11 h 177"/>
                <a:gd name="T48" fmla="*/ 410 w 413"/>
                <a:gd name="T49" fmla="*/ 11 h 177"/>
                <a:gd name="T50" fmla="*/ 399 w 413"/>
                <a:gd name="T51" fmla="*/ 2 h 177"/>
                <a:gd name="T52" fmla="*/ 399 w 413"/>
                <a:gd name="T53" fmla="*/ 2 h 177"/>
                <a:gd name="T54" fmla="*/ 393 w 413"/>
                <a:gd name="T55" fmla="*/ 0 h 177"/>
                <a:gd name="T56" fmla="*/ 393 w 413"/>
                <a:gd name="T57" fmla="*/ 0 h 177"/>
                <a:gd name="T58" fmla="*/ 385 w 413"/>
                <a:gd name="T5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3" h="177">
                  <a:moveTo>
                    <a:pt x="385" y="2"/>
                  </a:moveTo>
                  <a:lnTo>
                    <a:pt x="385" y="2"/>
                  </a:lnTo>
                  <a:cubicBezTo>
                    <a:pt x="354" y="13"/>
                    <a:pt x="324" y="23"/>
                    <a:pt x="294" y="34"/>
                  </a:cubicBezTo>
                  <a:lnTo>
                    <a:pt x="294" y="34"/>
                  </a:lnTo>
                  <a:cubicBezTo>
                    <a:pt x="267" y="43"/>
                    <a:pt x="240" y="53"/>
                    <a:pt x="213" y="63"/>
                  </a:cubicBezTo>
                  <a:lnTo>
                    <a:pt x="213" y="63"/>
                  </a:lnTo>
                  <a:cubicBezTo>
                    <a:pt x="184" y="73"/>
                    <a:pt x="155" y="83"/>
                    <a:pt x="126" y="94"/>
                  </a:cubicBezTo>
                  <a:lnTo>
                    <a:pt x="126" y="94"/>
                  </a:lnTo>
                  <a:cubicBezTo>
                    <a:pt x="88" y="109"/>
                    <a:pt x="51" y="124"/>
                    <a:pt x="13" y="139"/>
                  </a:cubicBezTo>
                  <a:lnTo>
                    <a:pt x="13" y="139"/>
                  </a:lnTo>
                  <a:cubicBezTo>
                    <a:pt x="4" y="142"/>
                    <a:pt x="0" y="155"/>
                    <a:pt x="4" y="164"/>
                  </a:cubicBezTo>
                  <a:lnTo>
                    <a:pt x="4" y="164"/>
                  </a:lnTo>
                  <a:cubicBezTo>
                    <a:pt x="9" y="173"/>
                    <a:pt x="19" y="176"/>
                    <a:pt x="29" y="172"/>
                  </a:cubicBezTo>
                  <a:lnTo>
                    <a:pt x="141" y="129"/>
                  </a:lnTo>
                  <a:lnTo>
                    <a:pt x="141" y="129"/>
                  </a:lnTo>
                  <a:cubicBezTo>
                    <a:pt x="170" y="117"/>
                    <a:pt x="200" y="107"/>
                    <a:pt x="229" y="96"/>
                  </a:cubicBezTo>
                  <a:lnTo>
                    <a:pt x="229" y="96"/>
                  </a:lnTo>
                  <a:cubicBezTo>
                    <a:pt x="256" y="86"/>
                    <a:pt x="283" y="77"/>
                    <a:pt x="310" y="68"/>
                  </a:cubicBezTo>
                  <a:lnTo>
                    <a:pt x="310" y="68"/>
                  </a:lnTo>
                  <a:cubicBezTo>
                    <a:pt x="340" y="57"/>
                    <a:pt x="370" y="46"/>
                    <a:pt x="401" y="36"/>
                  </a:cubicBezTo>
                  <a:lnTo>
                    <a:pt x="401" y="36"/>
                  </a:lnTo>
                  <a:cubicBezTo>
                    <a:pt x="405" y="34"/>
                    <a:pt x="409" y="29"/>
                    <a:pt x="410" y="25"/>
                  </a:cubicBezTo>
                  <a:lnTo>
                    <a:pt x="410" y="25"/>
                  </a:lnTo>
                  <a:cubicBezTo>
                    <a:pt x="412" y="20"/>
                    <a:pt x="412" y="15"/>
                    <a:pt x="410" y="11"/>
                  </a:cubicBezTo>
                  <a:lnTo>
                    <a:pt x="410" y="11"/>
                  </a:lnTo>
                  <a:cubicBezTo>
                    <a:pt x="407" y="6"/>
                    <a:pt x="404" y="3"/>
                    <a:pt x="399" y="2"/>
                  </a:cubicBezTo>
                  <a:lnTo>
                    <a:pt x="399" y="2"/>
                  </a:lnTo>
                  <a:cubicBezTo>
                    <a:pt x="397" y="0"/>
                    <a:pt x="395" y="0"/>
                    <a:pt x="393" y="0"/>
                  </a:cubicBezTo>
                  <a:lnTo>
                    <a:pt x="393" y="0"/>
                  </a:lnTo>
                  <a:cubicBezTo>
                    <a:pt x="390" y="0"/>
                    <a:pt x="388" y="1"/>
                    <a:pt x="385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id="{9AF16371-039C-4674-A1DC-A46ACFF90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250" y="5408613"/>
              <a:ext cx="406400" cy="76200"/>
            </a:xfrm>
            <a:custGeom>
              <a:avLst/>
              <a:gdLst>
                <a:gd name="T0" fmla="*/ 292 w 1129"/>
                <a:gd name="T1" fmla="*/ 157 h 211"/>
                <a:gd name="T2" fmla="*/ 293 w 1129"/>
                <a:gd name="T3" fmla="*/ 157 h 211"/>
                <a:gd name="T4" fmla="*/ 176 w 1129"/>
                <a:gd name="T5" fmla="*/ 116 h 211"/>
                <a:gd name="T6" fmla="*/ 178 w 1129"/>
                <a:gd name="T7" fmla="*/ 117 h 211"/>
                <a:gd name="T8" fmla="*/ 176 w 1129"/>
                <a:gd name="T9" fmla="*/ 116 h 211"/>
                <a:gd name="T10" fmla="*/ 9 w 1129"/>
                <a:gd name="T11" fmla="*/ 4 h 211"/>
                <a:gd name="T12" fmla="*/ 7 w 1129"/>
                <a:gd name="T13" fmla="*/ 31 h 211"/>
                <a:gd name="T14" fmla="*/ 32 w 1129"/>
                <a:gd name="T15" fmla="*/ 57 h 211"/>
                <a:gd name="T16" fmla="*/ 61 w 1129"/>
                <a:gd name="T17" fmla="*/ 83 h 211"/>
                <a:gd name="T18" fmla="*/ 132 w 1129"/>
                <a:gd name="T19" fmla="*/ 134 h 211"/>
                <a:gd name="T20" fmla="*/ 204 w 1129"/>
                <a:gd name="T21" fmla="*/ 169 h 211"/>
                <a:gd name="T22" fmla="*/ 289 w 1129"/>
                <a:gd name="T23" fmla="*/ 194 h 211"/>
                <a:gd name="T24" fmla="*/ 462 w 1129"/>
                <a:gd name="T25" fmla="*/ 210 h 211"/>
                <a:gd name="T26" fmla="*/ 641 w 1129"/>
                <a:gd name="T27" fmla="*/ 196 h 211"/>
                <a:gd name="T28" fmla="*/ 718 w 1129"/>
                <a:gd name="T29" fmla="*/ 181 h 211"/>
                <a:gd name="T30" fmla="*/ 768 w 1129"/>
                <a:gd name="T31" fmla="*/ 172 h 211"/>
                <a:gd name="T32" fmla="*/ 895 w 1129"/>
                <a:gd name="T33" fmla="*/ 145 h 211"/>
                <a:gd name="T34" fmla="*/ 942 w 1129"/>
                <a:gd name="T35" fmla="*/ 135 h 211"/>
                <a:gd name="T36" fmla="*/ 1003 w 1129"/>
                <a:gd name="T37" fmla="*/ 120 h 211"/>
                <a:gd name="T38" fmla="*/ 1052 w 1129"/>
                <a:gd name="T39" fmla="*/ 107 h 211"/>
                <a:gd name="T40" fmla="*/ 1113 w 1129"/>
                <a:gd name="T41" fmla="*/ 91 h 211"/>
                <a:gd name="T42" fmla="*/ 1124 w 1129"/>
                <a:gd name="T43" fmla="*/ 84 h 211"/>
                <a:gd name="T44" fmla="*/ 1127 w 1129"/>
                <a:gd name="T45" fmla="*/ 69 h 211"/>
                <a:gd name="T46" fmla="*/ 1105 w 1129"/>
                <a:gd name="T47" fmla="*/ 55 h 211"/>
                <a:gd name="T48" fmla="*/ 1044 w 1129"/>
                <a:gd name="T49" fmla="*/ 71 h 211"/>
                <a:gd name="T50" fmla="*/ 988 w 1129"/>
                <a:gd name="T51" fmla="*/ 86 h 211"/>
                <a:gd name="T52" fmla="*/ 928 w 1129"/>
                <a:gd name="T53" fmla="*/ 100 h 211"/>
                <a:gd name="T54" fmla="*/ 854 w 1129"/>
                <a:gd name="T55" fmla="*/ 116 h 211"/>
                <a:gd name="T56" fmla="*/ 751 w 1129"/>
                <a:gd name="T57" fmla="*/ 137 h 211"/>
                <a:gd name="T58" fmla="*/ 673 w 1129"/>
                <a:gd name="T59" fmla="*/ 152 h 211"/>
                <a:gd name="T60" fmla="*/ 555 w 1129"/>
                <a:gd name="T61" fmla="*/ 169 h 211"/>
                <a:gd name="T62" fmla="*/ 519 w 1129"/>
                <a:gd name="T63" fmla="*/ 172 h 211"/>
                <a:gd name="T64" fmla="*/ 524 w 1129"/>
                <a:gd name="T65" fmla="*/ 172 h 211"/>
                <a:gd name="T66" fmla="*/ 295 w 1129"/>
                <a:gd name="T67" fmla="*/ 158 h 211"/>
                <a:gd name="T68" fmla="*/ 237 w 1129"/>
                <a:gd name="T69" fmla="*/ 142 h 211"/>
                <a:gd name="T70" fmla="*/ 176 w 1129"/>
                <a:gd name="T71" fmla="*/ 116 h 211"/>
                <a:gd name="T72" fmla="*/ 119 w 1129"/>
                <a:gd name="T73" fmla="*/ 81 h 211"/>
                <a:gd name="T74" fmla="*/ 67 w 1129"/>
                <a:gd name="T75" fmla="*/ 39 h 211"/>
                <a:gd name="T76" fmla="*/ 51 w 1129"/>
                <a:gd name="T77" fmla="*/ 24 h 211"/>
                <a:gd name="T78" fmla="*/ 35 w 1129"/>
                <a:gd name="T79" fmla="*/ 6 h 211"/>
                <a:gd name="T80" fmla="*/ 21 w 1129"/>
                <a:gd name="T81" fmla="*/ 0 h 211"/>
                <a:gd name="T82" fmla="*/ 9 w 1129"/>
                <a:gd name="T83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9" h="211">
                  <a:moveTo>
                    <a:pt x="292" y="157"/>
                  </a:moveTo>
                  <a:lnTo>
                    <a:pt x="292" y="157"/>
                  </a:lnTo>
                  <a:lnTo>
                    <a:pt x="293" y="157"/>
                  </a:lnTo>
                  <a:lnTo>
                    <a:pt x="293" y="157"/>
                  </a:lnTo>
                  <a:lnTo>
                    <a:pt x="292" y="157"/>
                  </a:lnTo>
                  <a:close/>
                  <a:moveTo>
                    <a:pt x="176" y="116"/>
                  </a:moveTo>
                  <a:lnTo>
                    <a:pt x="176" y="116"/>
                  </a:lnTo>
                  <a:cubicBezTo>
                    <a:pt x="177" y="116"/>
                    <a:pt x="177" y="116"/>
                    <a:pt x="178" y="117"/>
                  </a:cubicBezTo>
                  <a:lnTo>
                    <a:pt x="178" y="117"/>
                  </a:lnTo>
                  <a:cubicBezTo>
                    <a:pt x="177" y="116"/>
                    <a:pt x="177" y="116"/>
                    <a:pt x="176" y="116"/>
                  </a:cubicBezTo>
                  <a:close/>
                  <a:moveTo>
                    <a:pt x="9" y="4"/>
                  </a:moveTo>
                  <a:lnTo>
                    <a:pt x="9" y="4"/>
                  </a:lnTo>
                  <a:cubicBezTo>
                    <a:pt x="1" y="11"/>
                    <a:pt x="0" y="23"/>
                    <a:pt x="7" y="31"/>
                  </a:cubicBezTo>
                  <a:lnTo>
                    <a:pt x="7" y="31"/>
                  </a:lnTo>
                  <a:cubicBezTo>
                    <a:pt x="15" y="39"/>
                    <a:pt x="23" y="49"/>
                    <a:pt x="32" y="57"/>
                  </a:cubicBezTo>
                  <a:lnTo>
                    <a:pt x="32" y="57"/>
                  </a:lnTo>
                  <a:cubicBezTo>
                    <a:pt x="41" y="66"/>
                    <a:pt x="51" y="74"/>
                    <a:pt x="61" y="83"/>
                  </a:cubicBezTo>
                  <a:lnTo>
                    <a:pt x="61" y="83"/>
                  </a:lnTo>
                  <a:cubicBezTo>
                    <a:pt x="83" y="102"/>
                    <a:pt x="107" y="119"/>
                    <a:pt x="132" y="134"/>
                  </a:cubicBezTo>
                  <a:lnTo>
                    <a:pt x="132" y="134"/>
                  </a:lnTo>
                  <a:cubicBezTo>
                    <a:pt x="155" y="147"/>
                    <a:pt x="180" y="159"/>
                    <a:pt x="204" y="169"/>
                  </a:cubicBezTo>
                  <a:lnTo>
                    <a:pt x="204" y="169"/>
                  </a:lnTo>
                  <a:cubicBezTo>
                    <a:pt x="232" y="180"/>
                    <a:pt x="260" y="188"/>
                    <a:pt x="289" y="194"/>
                  </a:cubicBezTo>
                  <a:lnTo>
                    <a:pt x="289" y="194"/>
                  </a:lnTo>
                  <a:cubicBezTo>
                    <a:pt x="345" y="206"/>
                    <a:pt x="404" y="210"/>
                    <a:pt x="462" y="210"/>
                  </a:cubicBezTo>
                  <a:lnTo>
                    <a:pt x="462" y="210"/>
                  </a:lnTo>
                  <a:cubicBezTo>
                    <a:pt x="522" y="210"/>
                    <a:pt x="582" y="205"/>
                    <a:pt x="641" y="196"/>
                  </a:cubicBezTo>
                  <a:lnTo>
                    <a:pt x="641" y="196"/>
                  </a:lnTo>
                  <a:cubicBezTo>
                    <a:pt x="667" y="191"/>
                    <a:pt x="693" y="187"/>
                    <a:pt x="718" y="181"/>
                  </a:cubicBezTo>
                  <a:lnTo>
                    <a:pt x="718" y="181"/>
                  </a:lnTo>
                  <a:cubicBezTo>
                    <a:pt x="734" y="178"/>
                    <a:pt x="751" y="175"/>
                    <a:pt x="768" y="172"/>
                  </a:cubicBezTo>
                  <a:lnTo>
                    <a:pt x="768" y="172"/>
                  </a:lnTo>
                  <a:cubicBezTo>
                    <a:pt x="811" y="163"/>
                    <a:pt x="853" y="154"/>
                    <a:pt x="895" y="145"/>
                  </a:cubicBezTo>
                  <a:lnTo>
                    <a:pt x="895" y="145"/>
                  </a:lnTo>
                  <a:cubicBezTo>
                    <a:pt x="911" y="142"/>
                    <a:pt x="926" y="139"/>
                    <a:pt x="942" y="135"/>
                  </a:cubicBezTo>
                  <a:lnTo>
                    <a:pt x="942" y="135"/>
                  </a:lnTo>
                  <a:cubicBezTo>
                    <a:pt x="962" y="130"/>
                    <a:pt x="983" y="125"/>
                    <a:pt x="1003" y="120"/>
                  </a:cubicBezTo>
                  <a:lnTo>
                    <a:pt x="1003" y="120"/>
                  </a:lnTo>
                  <a:cubicBezTo>
                    <a:pt x="1019" y="116"/>
                    <a:pt x="1036" y="112"/>
                    <a:pt x="1052" y="107"/>
                  </a:cubicBezTo>
                  <a:lnTo>
                    <a:pt x="1052" y="107"/>
                  </a:lnTo>
                  <a:cubicBezTo>
                    <a:pt x="1072" y="102"/>
                    <a:pt x="1092" y="97"/>
                    <a:pt x="1113" y="91"/>
                  </a:cubicBezTo>
                  <a:lnTo>
                    <a:pt x="1113" y="91"/>
                  </a:lnTo>
                  <a:cubicBezTo>
                    <a:pt x="1117" y="90"/>
                    <a:pt x="1121" y="87"/>
                    <a:pt x="1124" y="84"/>
                  </a:cubicBezTo>
                  <a:lnTo>
                    <a:pt x="1124" y="84"/>
                  </a:lnTo>
                  <a:cubicBezTo>
                    <a:pt x="1127" y="79"/>
                    <a:pt x="1128" y="74"/>
                    <a:pt x="1127" y="69"/>
                  </a:cubicBezTo>
                  <a:lnTo>
                    <a:pt x="1127" y="69"/>
                  </a:lnTo>
                  <a:cubicBezTo>
                    <a:pt x="1125" y="60"/>
                    <a:pt x="1115" y="52"/>
                    <a:pt x="1105" y="55"/>
                  </a:cubicBezTo>
                  <a:lnTo>
                    <a:pt x="1105" y="55"/>
                  </a:lnTo>
                  <a:cubicBezTo>
                    <a:pt x="1085" y="61"/>
                    <a:pt x="1064" y="66"/>
                    <a:pt x="1044" y="71"/>
                  </a:cubicBezTo>
                  <a:lnTo>
                    <a:pt x="1044" y="71"/>
                  </a:lnTo>
                  <a:cubicBezTo>
                    <a:pt x="1025" y="76"/>
                    <a:pt x="1007" y="81"/>
                    <a:pt x="988" y="86"/>
                  </a:cubicBezTo>
                  <a:lnTo>
                    <a:pt x="988" y="86"/>
                  </a:lnTo>
                  <a:cubicBezTo>
                    <a:pt x="968" y="90"/>
                    <a:pt x="948" y="96"/>
                    <a:pt x="928" y="100"/>
                  </a:cubicBezTo>
                  <a:lnTo>
                    <a:pt x="928" y="100"/>
                  </a:lnTo>
                  <a:cubicBezTo>
                    <a:pt x="903" y="106"/>
                    <a:pt x="879" y="111"/>
                    <a:pt x="854" y="116"/>
                  </a:cubicBezTo>
                  <a:lnTo>
                    <a:pt x="854" y="116"/>
                  </a:lnTo>
                  <a:cubicBezTo>
                    <a:pt x="820" y="123"/>
                    <a:pt x="786" y="130"/>
                    <a:pt x="751" y="137"/>
                  </a:cubicBezTo>
                  <a:lnTo>
                    <a:pt x="751" y="137"/>
                  </a:lnTo>
                  <a:cubicBezTo>
                    <a:pt x="725" y="142"/>
                    <a:pt x="699" y="147"/>
                    <a:pt x="673" y="152"/>
                  </a:cubicBezTo>
                  <a:lnTo>
                    <a:pt x="673" y="152"/>
                  </a:lnTo>
                  <a:cubicBezTo>
                    <a:pt x="635" y="160"/>
                    <a:pt x="595" y="166"/>
                    <a:pt x="555" y="169"/>
                  </a:cubicBezTo>
                  <a:lnTo>
                    <a:pt x="555" y="169"/>
                  </a:lnTo>
                  <a:cubicBezTo>
                    <a:pt x="544" y="170"/>
                    <a:pt x="531" y="171"/>
                    <a:pt x="519" y="172"/>
                  </a:cubicBezTo>
                  <a:lnTo>
                    <a:pt x="519" y="172"/>
                  </a:lnTo>
                  <a:cubicBezTo>
                    <a:pt x="521" y="172"/>
                    <a:pt x="522" y="172"/>
                    <a:pt x="524" y="172"/>
                  </a:cubicBezTo>
                  <a:lnTo>
                    <a:pt x="524" y="172"/>
                  </a:lnTo>
                  <a:cubicBezTo>
                    <a:pt x="447" y="176"/>
                    <a:pt x="370" y="173"/>
                    <a:pt x="295" y="158"/>
                  </a:cubicBezTo>
                  <a:lnTo>
                    <a:pt x="295" y="158"/>
                  </a:lnTo>
                  <a:cubicBezTo>
                    <a:pt x="275" y="153"/>
                    <a:pt x="256" y="148"/>
                    <a:pt x="237" y="142"/>
                  </a:cubicBezTo>
                  <a:lnTo>
                    <a:pt x="237" y="142"/>
                  </a:lnTo>
                  <a:cubicBezTo>
                    <a:pt x="216" y="135"/>
                    <a:pt x="195" y="126"/>
                    <a:pt x="176" y="116"/>
                  </a:cubicBezTo>
                  <a:lnTo>
                    <a:pt x="176" y="116"/>
                  </a:lnTo>
                  <a:cubicBezTo>
                    <a:pt x="156" y="105"/>
                    <a:pt x="137" y="94"/>
                    <a:pt x="119" y="81"/>
                  </a:cubicBezTo>
                  <a:lnTo>
                    <a:pt x="119" y="81"/>
                  </a:lnTo>
                  <a:cubicBezTo>
                    <a:pt x="100" y="68"/>
                    <a:pt x="83" y="54"/>
                    <a:pt x="67" y="39"/>
                  </a:cubicBezTo>
                  <a:lnTo>
                    <a:pt x="67" y="39"/>
                  </a:lnTo>
                  <a:lnTo>
                    <a:pt x="67" y="39"/>
                  </a:lnTo>
                  <a:cubicBezTo>
                    <a:pt x="61" y="34"/>
                    <a:pt x="57" y="29"/>
                    <a:pt x="51" y="24"/>
                  </a:cubicBezTo>
                  <a:lnTo>
                    <a:pt x="51" y="24"/>
                  </a:lnTo>
                  <a:cubicBezTo>
                    <a:pt x="45" y="18"/>
                    <a:pt x="40" y="12"/>
                    <a:pt x="35" y="6"/>
                  </a:cubicBezTo>
                  <a:lnTo>
                    <a:pt x="35" y="6"/>
                  </a:lnTo>
                  <a:cubicBezTo>
                    <a:pt x="31" y="2"/>
                    <a:pt x="26" y="0"/>
                    <a:pt x="21" y="0"/>
                  </a:cubicBezTo>
                  <a:lnTo>
                    <a:pt x="21" y="0"/>
                  </a:lnTo>
                  <a:cubicBezTo>
                    <a:pt x="17" y="0"/>
                    <a:pt x="12" y="1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95" name="Freeform 89">
              <a:extLst>
                <a:ext uri="{FF2B5EF4-FFF2-40B4-BE49-F238E27FC236}">
                  <a16:creationId xmlns:a16="http://schemas.microsoft.com/office/drawing/2014/main" id="{5AC241F6-2905-47CB-9954-34CC0790E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688" y="5170488"/>
              <a:ext cx="557212" cy="247650"/>
            </a:xfrm>
            <a:custGeom>
              <a:avLst/>
              <a:gdLst>
                <a:gd name="T0" fmla="*/ 213 w 1547"/>
                <a:gd name="T1" fmla="*/ 650 h 689"/>
                <a:gd name="T2" fmla="*/ 210 w 1547"/>
                <a:gd name="T3" fmla="*/ 650 h 689"/>
                <a:gd name="T4" fmla="*/ 425 w 1547"/>
                <a:gd name="T5" fmla="*/ 612 h 689"/>
                <a:gd name="T6" fmla="*/ 424 w 1547"/>
                <a:gd name="T7" fmla="*/ 612 h 689"/>
                <a:gd name="T8" fmla="*/ 425 w 1547"/>
                <a:gd name="T9" fmla="*/ 612 h 689"/>
                <a:gd name="T10" fmla="*/ 1514 w 1547"/>
                <a:gd name="T11" fmla="*/ 4 h 689"/>
                <a:gd name="T12" fmla="*/ 1346 w 1547"/>
                <a:gd name="T13" fmla="*/ 137 h 689"/>
                <a:gd name="T14" fmla="*/ 1311 w 1547"/>
                <a:gd name="T15" fmla="*/ 163 h 689"/>
                <a:gd name="T16" fmla="*/ 1259 w 1547"/>
                <a:gd name="T17" fmla="*/ 201 h 689"/>
                <a:gd name="T18" fmla="*/ 1228 w 1547"/>
                <a:gd name="T19" fmla="*/ 223 h 689"/>
                <a:gd name="T20" fmla="*/ 1179 w 1547"/>
                <a:gd name="T21" fmla="*/ 255 h 689"/>
                <a:gd name="T22" fmla="*/ 1184 w 1547"/>
                <a:gd name="T23" fmla="*/ 252 h 689"/>
                <a:gd name="T24" fmla="*/ 1126 w 1547"/>
                <a:gd name="T25" fmla="*/ 286 h 689"/>
                <a:gd name="T26" fmla="*/ 1085 w 1547"/>
                <a:gd name="T27" fmla="*/ 309 h 689"/>
                <a:gd name="T28" fmla="*/ 1020 w 1547"/>
                <a:gd name="T29" fmla="*/ 344 h 689"/>
                <a:gd name="T30" fmla="*/ 1005 w 1547"/>
                <a:gd name="T31" fmla="*/ 352 h 689"/>
                <a:gd name="T32" fmla="*/ 964 w 1547"/>
                <a:gd name="T33" fmla="*/ 372 h 689"/>
                <a:gd name="T34" fmla="*/ 757 w 1547"/>
                <a:gd name="T35" fmla="*/ 476 h 689"/>
                <a:gd name="T36" fmla="*/ 688 w 1547"/>
                <a:gd name="T37" fmla="*/ 510 h 689"/>
                <a:gd name="T38" fmla="*/ 636 w 1547"/>
                <a:gd name="T39" fmla="*/ 534 h 689"/>
                <a:gd name="T40" fmla="*/ 613 w 1547"/>
                <a:gd name="T41" fmla="*/ 544 h 689"/>
                <a:gd name="T42" fmla="*/ 562 w 1547"/>
                <a:gd name="T43" fmla="*/ 564 h 689"/>
                <a:gd name="T44" fmla="*/ 537 w 1547"/>
                <a:gd name="T45" fmla="*/ 574 h 689"/>
                <a:gd name="T46" fmla="*/ 422 w 1547"/>
                <a:gd name="T47" fmla="*/ 613 h 689"/>
                <a:gd name="T48" fmla="*/ 323 w 1547"/>
                <a:gd name="T49" fmla="*/ 638 h 689"/>
                <a:gd name="T50" fmla="*/ 215 w 1547"/>
                <a:gd name="T51" fmla="*/ 650 h 689"/>
                <a:gd name="T52" fmla="*/ 215 w 1547"/>
                <a:gd name="T53" fmla="*/ 650 h 689"/>
                <a:gd name="T54" fmla="*/ 122 w 1547"/>
                <a:gd name="T55" fmla="*/ 650 h 689"/>
                <a:gd name="T56" fmla="*/ 71 w 1547"/>
                <a:gd name="T57" fmla="*/ 648 h 689"/>
                <a:gd name="T58" fmla="*/ 21 w 1547"/>
                <a:gd name="T59" fmla="*/ 643 h 689"/>
                <a:gd name="T60" fmla="*/ 1 w 1547"/>
                <a:gd name="T61" fmla="*/ 660 h 689"/>
                <a:gd name="T62" fmla="*/ 18 w 1547"/>
                <a:gd name="T63" fmla="*/ 680 h 689"/>
                <a:gd name="T64" fmla="*/ 61 w 1547"/>
                <a:gd name="T65" fmla="*/ 684 h 689"/>
                <a:gd name="T66" fmla="*/ 104 w 1547"/>
                <a:gd name="T67" fmla="*/ 686 h 689"/>
                <a:gd name="T68" fmla="*/ 198 w 1547"/>
                <a:gd name="T69" fmla="*/ 688 h 689"/>
                <a:gd name="T70" fmla="*/ 371 w 1547"/>
                <a:gd name="T71" fmla="*/ 665 h 689"/>
                <a:gd name="T72" fmla="*/ 495 w 1547"/>
                <a:gd name="T73" fmla="*/ 627 h 689"/>
                <a:gd name="T74" fmla="*/ 559 w 1547"/>
                <a:gd name="T75" fmla="*/ 605 h 689"/>
                <a:gd name="T76" fmla="*/ 581 w 1547"/>
                <a:gd name="T77" fmla="*/ 596 h 689"/>
                <a:gd name="T78" fmla="*/ 624 w 1547"/>
                <a:gd name="T79" fmla="*/ 579 h 689"/>
                <a:gd name="T80" fmla="*/ 641 w 1547"/>
                <a:gd name="T81" fmla="*/ 573 h 689"/>
                <a:gd name="T82" fmla="*/ 670 w 1547"/>
                <a:gd name="T83" fmla="*/ 559 h 689"/>
                <a:gd name="T84" fmla="*/ 723 w 1547"/>
                <a:gd name="T85" fmla="*/ 535 h 689"/>
                <a:gd name="T86" fmla="*/ 790 w 1547"/>
                <a:gd name="T87" fmla="*/ 501 h 689"/>
                <a:gd name="T88" fmla="*/ 885 w 1547"/>
                <a:gd name="T89" fmla="*/ 453 h 689"/>
                <a:gd name="T90" fmla="*/ 1000 w 1547"/>
                <a:gd name="T91" fmla="*/ 396 h 689"/>
                <a:gd name="T92" fmla="*/ 1045 w 1547"/>
                <a:gd name="T93" fmla="*/ 373 h 689"/>
                <a:gd name="T94" fmla="*/ 1112 w 1547"/>
                <a:gd name="T95" fmla="*/ 337 h 689"/>
                <a:gd name="T96" fmla="*/ 1124 w 1547"/>
                <a:gd name="T97" fmla="*/ 330 h 689"/>
                <a:gd name="T98" fmla="*/ 1161 w 1547"/>
                <a:gd name="T99" fmla="*/ 308 h 689"/>
                <a:gd name="T100" fmla="*/ 1207 w 1547"/>
                <a:gd name="T101" fmla="*/ 281 h 689"/>
                <a:gd name="T102" fmla="*/ 1260 w 1547"/>
                <a:gd name="T103" fmla="*/ 246 h 689"/>
                <a:gd name="T104" fmla="*/ 1291 w 1547"/>
                <a:gd name="T105" fmla="*/ 224 h 689"/>
                <a:gd name="T106" fmla="*/ 1337 w 1547"/>
                <a:gd name="T107" fmla="*/ 190 h 689"/>
                <a:gd name="T108" fmla="*/ 1376 w 1547"/>
                <a:gd name="T109" fmla="*/ 161 h 689"/>
                <a:gd name="T110" fmla="*/ 1538 w 1547"/>
                <a:gd name="T111" fmla="*/ 33 h 689"/>
                <a:gd name="T112" fmla="*/ 1540 w 1547"/>
                <a:gd name="T113" fmla="*/ 7 h 689"/>
                <a:gd name="T114" fmla="*/ 1526 w 1547"/>
                <a:gd name="T115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7" h="689">
                  <a:moveTo>
                    <a:pt x="213" y="650"/>
                  </a:moveTo>
                  <a:lnTo>
                    <a:pt x="213" y="650"/>
                  </a:lnTo>
                  <a:cubicBezTo>
                    <a:pt x="212" y="650"/>
                    <a:pt x="211" y="650"/>
                    <a:pt x="210" y="650"/>
                  </a:cubicBezTo>
                  <a:lnTo>
                    <a:pt x="210" y="650"/>
                  </a:lnTo>
                  <a:cubicBezTo>
                    <a:pt x="211" y="650"/>
                    <a:pt x="212" y="650"/>
                    <a:pt x="213" y="650"/>
                  </a:cubicBezTo>
                  <a:close/>
                  <a:moveTo>
                    <a:pt x="425" y="612"/>
                  </a:moveTo>
                  <a:lnTo>
                    <a:pt x="425" y="612"/>
                  </a:lnTo>
                  <a:cubicBezTo>
                    <a:pt x="425" y="612"/>
                    <a:pt x="425" y="612"/>
                    <a:pt x="424" y="612"/>
                  </a:cubicBezTo>
                  <a:lnTo>
                    <a:pt x="424" y="612"/>
                  </a:lnTo>
                  <a:cubicBezTo>
                    <a:pt x="425" y="612"/>
                    <a:pt x="425" y="612"/>
                    <a:pt x="425" y="612"/>
                  </a:cubicBezTo>
                  <a:close/>
                  <a:moveTo>
                    <a:pt x="1514" y="4"/>
                  </a:moveTo>
                  <a:lnTo>
                    <a:pt x="1514" y="4"/>
                  </a:lnTo>
                  <a:cubicBezTo>
                    <a:pt x="1458" y="49"/>
                    <a:pt x="1402" y="93"/>
                    <a:pt x="1346" y="137"/>
                  </a:cubicBezTo>
                  <a:lnTo>
                    <a:pt x="1346" y="137"/>
                  </a:lnTo>
                  <a:cubicBezTo>
                    <a:pt x="1334" y="145"/>
                    <a:pt x="1323" y="154"/>
                    <a:pt x="1311" y="163"/>
                  </a:cubicBezTo>
                  <a:lnTo>
                    <a:pt x="1311" y="163"/>
                  </a:lnTo>
                  <a:cubicBezTo>
                    <a:pt x="1295" y="175"/>
                    <a:pt x="1277" y="188"/>
                    <a:pt x="1259" y="201"/>
                  </a:cubicBezTo>
                  <a:lnTo>
                    <a:pt x="1259" y="201"/>
                  </a:lnTo>
                  <a:cubicBezTo>
                    <a:pt x="1249" y="209"/>
                    <a:pt x="1239" y="216"/>
                    <a:pt x="1228" y="223"/>
                  </a:cubicBezTo>
                  <a:lnTo>
                    <a:pt x="1228" y="223"/>
                  </a:lnTo>
                  <a:cubicBezTo>
                    <a:pt x="1212" y="233"/>
                    <a:pt x="1195" y="244"/>
                    <a:pt x="1179" y="255"/>
                  </a:cubicBezTo>
                  <a:lnTo>
                    <a:pt x="1179" y="255"/>
                  </a:lnTo>
                  <a:cubicBezTo>
                    <a:pt x="1180" y="254"/>
                    <a:pt x="1182" y="253"/>
                    <a:pt x="1184" y="252"/>
                  </a:cubicBezTo>
                  <a:lnTo>
                    <a:pt x="1184" y="252"/>
                  </a:lnTo>
                  <a:cubicBezTo>
                    <a:pt x="1164" y="263"/>
                    <a:pt x="1145" y="275"/>
                    <a:pt x="1126" y="286"/>
                  </a:cubicBezTo>
                  <a:lnTo>
                    <a:pt x="1126" y="286"/>
                  </a:lnTo>
                  <a:cubicBezTo>
                    <a:pt x="1112" y="294"/>
                    <a:pt x="1099" y="302"/>
                    <a:pt x="1085" y="309"/>
                  </a:cubicBezTo>
                  <a:lnTo>
                    <a:pt x="1085" y="309"/>
                  </a:lnTo>
                  <a:cubicBezTo>
                    <a:pt x="1064" y="321"/>
                    <a:pt x="1042" y="333"/>
                    <a:pt x="1020" y="344"/>
                  </a:cubicBezTo>
                  <a:lnTo>
                    <a:pt x="1020" y="344"/>
                  </a:lnTo>
                  <a:cubicBezTo>
                    <a:pt x="1015" y="347"/>
                    <a:pt x="1010" y="349"/>
                    <a:pt x="1005" y="352"/>
                  </a:cubicBezTo>
                  <a:lnTo>
                    <a:pt x="1005" y="352"/>
                  </a:lnTo>
                  <a:cubicBezTo>
                    <a:pt x="991" y="359"/>
                    <a:pt x="978" y="365"/>
                    <a:pt x="964" y="372"/>
                  </a:cubicBezTo>
                  <a:lnTo>
                    <a:pt x="964" y="372"/>
                  </a:lnTo>
                  <a:cubicBezTo>
                    <a:pt x="895" y="406"/>
                    <a:pt x="826" y="442"/>
                    <a:pt x="757" y="476"/>
                  </a:cubicBezTo>
                  <a:lnTo>
                    <a:pt x="757" y="476"/>
                  </a:lnTo>
                  <a:cubicBezTo>
                    <a:pt x="734" y="488"/>
                    <a:pt x="711" y="499"/>
                    <a:pt x="688" y="510"/>
                  </a:cubicBezTo>
                  <a:lnTo>
                    <a:pt x="688" y="510"/>
                  </a:lnTo>
                  <a:cubicBezTo>
                    <a:pt x="671" y="518"/>
                    <a:pt x="653" y="526"/>
                    <a:pt x="636" y="534"/>
                  </a:cubicBezTo>
                  <a:lnTo>
                    <a:pt x="636" y="534"/>
                  </a:lnTo>
                  <a:cubicBezTo>
                    <a:pt x="628" y="538"/>
                    <a:pt x="621" y="541"/>
                    <a:pt x="613" y="544"/>
                  </a:cubicBezTo>
                  <a:lnTo>
                    <a:pt x="613" y="544"/>
                  </a:lnTo>
                  <a:cubicBezTo>
                    <a:pt x="596" y="551"/>
                    <a:pt x="579" y="557"/>
                    <a:pt x="562" y="564"/>
                  </a:cubicBezTo>
                  <a:lnTo>
                    <a:pt x="562" y="564"/>
                  </a:lnTo>
                  <a:cubicBezTo>
                    <a:pt x="554" y="567"/>
                    <a:pt x="545" y="571"/>
                    <a:pt x="537" y="574"/>
                  </a:cubicBezTo>
                  <a:lnTo>
                    <a:pt x="537" y="574"/>
                  </a:lnTo>
                  <a:cubicBezTo>
                    <a:pt x="499" y="587"/>
                    <a:pt x="460" y="600"/>
                    <a:pt x="422" y="613"/>
                  </a:cubicBezTo>
                  <a:lnTo>
                    <a:pt x="422" y="613"/>
                  </a:lnTo>
                  <a:cubicBezTo>
                    <a:pt x="390" y="623"/>
                    <a:pt x="357" y="632"/>
                    <a:pt x="323" y="638"/>
                  </a:cubicBezTo>
                  <a:lnTo>
                    <a:pt x="323" y="638"/>
                  </a:lnTo>
                  <a:cubicBezTo>
                    <a:pt x="287" y="644"/>
                    <a:pt x="251" y="648"/>
                    <a:pt x="215" y="650"/>
                  </a:cubicBezTo>
                  <a:lnTo>
                    <a:pt x="215" y="650"/>
                  </a:lnTo>
                  <a:lnTo>
                    <a:pt x="215" y="650"/>
                  </a:lnTo>
                  <a:lnTo>
                    <a:pt x="215" y="650"/>
                  </a:lnTo>
                  <a:cubicBezTo>
                    <a:pt x="184" y="651"/>
                    <a:pt x="153" y="651"/>
                    <a:pt x="122" y="650"/>
                  </a:cubicBezTo>
                  <a:lnTo>
                    <a:pt x="122" y="650"/>
                  </a:lnTo>
                  <a:cubicBezTo>
                    <a:pt x="105" y="649"/>
                    <a:pt x="88" y="648"/>
                    <a:pt x="71" y="648"/>
                  </a:cubicBezTo>
                  <a:lnTo>
                    <a:pt x="71" y="648"/>
                  </a:lnTo>
                  <a:cubicBezTo>
                    <a:pt x="54" y="646"/>
                    <a:pt x="38" y="645"/>
                    <a:pt x="21" y="643"/>
                  </a:cubicBezTo>
                  <a:lnTo>
                    <a:pt x="21" y="643"/>
                  </a:lnTo>
                  <a:cubicBezTo>
                    <a:pt x="11" y="642"/>
                    <a:pt x="2" y="650"/>
                    <a:pt x="1" y="660"/>
                  </a:cubicBezTo>
                  <a:lnTo>
                    <a:pt x="1" y="660"/>
                  </a:lnTo>
                  <a:cubicBezTo>
                    <a:pt x="0" y="670"/>
                    <a:pt x="8" y="679"/>
                    <a:pt x="18" y="680"/>
                  </a:cubicBezTo>
                  <a:lnTo>
                    <a:pt x="18" y="680"/>
                  </a:lnTo>
                  <a:cubicBezTo>
                    <a:pt x="32" y="682"/>
                    <a:pt x="47" y="683"/>
                    <a:pt x="61" y="684"/>
                  </a:cubicBezTo>
                  <a:lnTo>
                    <a:pt x="61" y="684"/>
                  </a:lnTo>
                  <a:cubicBezTo>
                    <a:pt x="76" y="685"/>
                    <a:pt x="90" y="686"/>
                    <a:pt x="104" y="686"/>
                  </a:cubicBezTo>
                  <a:lnTo>
                    <a:pt x="104" y="686"/>
                  </a:lnTo>
                  <a:cubicBezTo>
                    <a:pt x="136" y="688"/>
                    <a:pt x="167" y="688"/>
                    <a:pt x="198" y="688"/>
                  </a:cubicBezTo>
                  <a:lnTo>
                    <a:pt x="198" y="688"/>
                  </a:lnTo>
                  <a:cubicBezTo>
                    <a:pt x="256" y="686"/>
                    <a:pt x="315" y="679"/>
                    <a:pt x="371" y="665"/>
                  </a:cubicBezTo>
                  <a:lnTo>
                    <a:pt x="371" y="665"/>
                  </a:lnTo>
                  <a:cubicBezTo>
                    <a:pt x="414" y="655"/>
                    <a:pt x="455" y="641"/>
                    <a:pt x="495" y="627"/>
                  </a:cubicBezTo>
                  <a:lnTo>
                    <a:pt x="495" y="627"/>
                  </a:lnTo>
                  <a:cubicBezTo>
                    <a:pt x="517" y="619"/>
                    <a:pt x="538" y="612"/>
                    <a:pt x="559" y="605"/>
                  </a:cubicBezTo>
                  <a:lnTo>
                    <a:pt x="559" y="605"/>
                  </a:lnTo>
                  <a:cubicBezTo>
                    <a:pt x="567" y="602"/>
                    <a:pt x="574" y="599"/>
                    <a:pt x="581" y="596"/>
                  </a:cubicBezTo>
                  <a:lnTo>
                    <a:pt x="581" y="596"/>
                  </a:lnTo>
                  <a:cubicBezTo>
                    <a:pt x="596" y="590"/>
                    <a:pt x="610" y="585"/>
                    <a:pt x="624" y="579"/>
                  </a:cubicBezTo>
                  <a:lnTo>
                    <a:pt x="624" y="579"/>
                  </a:lnTo>
                  <a:cubicBezTo>
                    <a:pt x="630" y="578"/>
                    <a:pt x="635" y="575"/>
                    <a:pt x="641" y="573"/>
                  </a:cubicBezTo>
                  <a:lnTo>
                    <a:pt x="641" y="573"/>
                  </a:lnTo>
                  <a:cubicBezTo>
                    <a:pt x="650" y="568"/>
                    <a:pt x="660" y="564"/>
                    <a:pt x="670" y="559"/>
                  </a:cubicBezTo>
                  <a:lnTo>
                    <a:pt x="670" y="559"/>
                  </a:lnTo>
                  <a:cubicBezTo>
                    <a:pt x="687" y="551"/>
                    <a:pt x="705" y="543"/>
                    <a:pt x="723" y="535"/>
                  </a:cubicBezTo>
                  <a:lnTo>
                    <a:pt x="723" y="535"/>
                  </a:lnTo>
                  <a:cubicBezTo>
                    <a:pt x="745" y="524"/>
                    <a:pt x="768" y="513"/>
                    <a:pt x="790" y="501"/>
                  </a:cubicBezTo>
                  <a:lnTo>
                    <a:pt x="790" y="501"/>
                  </a:lnTo>
                  <a:cubicBezTo>
                    <a:pt x="822" y="485"/>
                    <a:pt x="853" y="469"/>
                    <a:pt x="885" y="453"/>
                  </a:cubicBezTo>
                  <a:lnTo>
                    <a:pt x="885" y="453"/>
                  </a:lnTo>
                  <a:cubicBezTo>
                    <a:pt x="923" y="434"/>
                    <a:pt x="962" y="415"/>
                    <a:pt x="1000" y="396"/>
                  </a:cubicBezTo>
                  <a:lnTo>
                    <a:pt x="1000" y="396"/>
                  </a:lnTo>
                  <a:cubicBezTo>
                    <a:pt x="1015" y="388"/>
                    <a:pt x="1031" y="381"/>
                    <a:pt x="1045" y="373"/>
                  </a:cubicBezTo>
                  <a:lnTo>
                    <a:pt x="1045" y="373"/>
                  </a:lnTo>
                  <a:cubicBezTo>
                    <a:pt x="1068" y="361"/>
                    <a:pt x="1089" y="349"/>
                    <a:pt x="1112" y="337"/>
                  </a:cubicBezTo>
                  <a:lnTo>
                    <a:pt x="1112" y="337"/>
                  </a:lnTo>
                  <a:cubicBezTo>
                    <a:pt x="1116" y="335"/>
                    <a:pt x="1120" y="333"/>
                    <a:pt x="1124" y="330"/>
                  </a:cubicBezTo>
                  <a:lnTo>
                    <a:pt x="1124" y="330"/>
                  </a:lnTo>
                  <a:cubicBezTo>
                    <a:pt x="1136" y="323"/>
                    <a:pt x="1149" y="316"/>
                    <a:pt x="1161" y="308"/>
                  </a:cubicBezTo>
                  <a:lnTo>
                    <a:pt x="1161" y="308"/>
                  </a:lnTo>
                  <a:cubicBezTo>
                    <a:pt x="1176" y="299"/>
                    <a:pt x="1192" y="291"/>
                    <a:pt x="1207" y="281"/>
                  </a:cubicBezTo>
                  <a:lnTo>
                    <a:pt x="1207" y="281"/>
                  </a:lnTo>
                  <a:cubicBezTo>
                    <a:pt x="1225" y="269"/>
                    <a:pt x="1242" y="258"/>
                    <a:pt x="1260" y="246"/>
                  </a:cubicBezTo>
                  <a:lnTo>
                    <a:pt x="1260" y="246"/>
                  </a:lnTo>
                  <a:cubicBezTo>
                    <a:pt x="1270" y="239"/>
                    <a:pt x="1280" y="232"/>
                    <a:pt x="1291" y="224"/>
                  </a:cubicBezTo>
                  <a:lnTo>
                    <a:pt x="1291" y="224"/>
                  </a:lnTo>
                  <a:cubicBezTo>
                    <a:pt x="1306" y="213"/>
                    <a:pt x="1322" y="201"/>
                    <a:pt x="1337" y="190"/>
                  </a:cubicBezTo>
                  <a:lnTo>
                    <a:pt x="1337" y="190"/>
                  </a:lnTo>
                  <a:cubicBezTo>
                    <a:pt x="1350" y="180"/>
                    <a:pt x="1363" y="170"/>
                    <a:pt x="1376" y="161"/>
                  </a:cubicBezTo>
                  <a:lnTo>
                    <a:pt x="1376" y="161"/>
                  </a:lnTo>
                  <a:cubicBezTo>
                    <a:pt x="1429" y="119"/>
                    <a:pt x="1484" y="75"/>
                    <a:pt x="1538" y="33"/>
                  </a:cubicBezTo>
                  <a:lnTo>
                    <a:pt x="1538" y="33"/>
                  </a:lnTo>
                  <a:cubicBezTo>
                    <a:pt x="1546" y="27"/>
                    <a:pt x="1546" y="14"/>
                    <a:pt x="1540" y="7"/>
                  </a:cubicBezTo>
                  <a:lnTo>
                    <a:pt x="1540" y="7"/>
                  </a:lnTo>
                  <a:cubicBezTo>
                    <a:pt x="1536" y="3"/>
                    <a:pt x="1531" y="0"/>
                    <a:pt x="1526" y="0"/>
                  </a:cubicBezTo>
                  <a:lnTo>
                    <a:pt x="1526" y="0"/>
                  </a:lnTo>
                  <a:cubicBezTo>
                    <a:pt x="1522" y="0"/>
                    <a:pt x="1518" y="2"/>
                    <a:pt x="1514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B416D568-839F-4ABF-B98F-E45ECA13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4956175"/>
              <a:ext cx="74613" cy="200025"/>
            </a:xfrm>
            <a:custGeom>
              <a:avLst/>
              <a:gdLst>
                <a:gd name="T0" fmla="*/ 164 w 208"/>
                <a:gd name="T1" fmla="*/ 70 h 557"/>
                <a:gd name="T2" fmla="*/ 162 w 208"/>
                <a:gd name="T3" fmla="*/ 72 h 557"/>
                <a:gd name="T4" fmla="*/ 176 w 208"/>
                <a:gd name="T5" fmla="*/ 4 h 557"/>
                <a:gd name="T6" fmla="*/ 148 w 208"/>
                <a:gd name="T7" fmla="*/ 33 h 557"/>
                <a:gd name="T8" fmla="*/ 111 w 208"/>
                <a:gd name="T9" fmla="*/ 77 h 557"/>
                <a:gd name="T10" fmla="*/ 102 w 208"/>
                <a:gd name="T11" fmla="*/ 92 h 557"/>
                <a:gd name="T12" fmla="*/ 95 w 208"/>
                <a:gd name="T13" fmla="*/ 104 h 557"/>
                <a:gd name="T14" fmla="*/ 80 w 208"/>
                <a:gd name="T15" fmla="*/ 135 h 557"/>
                <a:gd name="T16" fmla="*/ 38 w 208"/>
                <a:gd name="T17" fmla="*/ 245 h 557"/>
                <a:gd name="T18" fmla="*/ 31 w 208"/>
                <a:gd name="T19" fmla="*/ 270 h 557"/>
                <a:gd name="T20" fmla="*/ 23 w 208"/>
                <a:gd name="T21" fmla="*/ 300 h 557"/>
                <a:gd name="T22" fmla="*/ 15 w 208"/>
                <a:gd name="T23" fmla="*/ 334 h 557"/>
                <a:gd name="T24" fmla="*/ 8 w 208"/>
                <a:gd name="T25" fmla="*/ 367 h 557"/>
                <a:gd name="T26" fmla="*/ 1 w 208"/>
                <a:gd name="T27" fmla="*/ 424 h 557"/>
                <a:gd name="T28" fmla="*/ 1 w 208"/>
                <a:gd name="T29" fmla="*/ 480 h 557"/>
                <a:gd name="T30" fmla="*/ 3 w 208"/>
                <a:gd name="T31" fmla="*/ 508 h 557"/>
                <a:gd name="T32" fmla="*/ 10 w 208"/>
                <a:gd name="T33" fmla="*/ 540 h 557"/>
                <a:gd name="T34" fmla="*/ 31 w 208"/>
                <a:gd name="T35" fmla="*/ 554 h 557"/>
                <a:gd name="T36" fmla="*/ 46 w 208"/>
                <a:gd name="T37" fmla="*/ 533 h 557"/>
                <a:gd name="T38" fmla="*/ 41 w 208"/>
                <a:gd name="T39" fmla="*/ 510 h 557"/>
                <a:gd name="T40" fmla="*/ 38 w 208"/>
                <a:gd name="T41" fmla="*/ 487 h 557"/>
                <a:gd name="T42" fmla="*/ 37 w 208"/>
                <a:gd name="T43" fmla="*/ 474 h 557"/>
                <a:gd name="T44" fmla="*/ 37 w 208"/>
                <a:gd name="T45" fmla="*/ 454 h 557"/>
                <a:gd name="T46" fmla="*/ 40 w 208"/>
                <a:gd name="T47" fmla="*/ 418 h 557"/>
                <a:gd name="T48" fmla="*/ 44 w 208"/>
                <a:gd name="T49" fmla="*/ 378 h 557"/>
                <a:gd name="T50" fmla="*/ 51 w 208"/>
                <a:gd name="T51" fmla="*/ 343 h 557"/>
                <a:gd name="T52" fmla="*/ 49 w 208"/>
                <a:gd name="T53" fmla="*/ 348 h 557"/>
                <a:gd name="T54" fmla="*/ 64 w 208"/>
                <a:gd name="T55" fmla="*/ 289 h 557"/>
                <a:gd name="T56" fmla="*/ 81 w 208"/>
                <a:gd name="T57" fmla="*/ 233 h 557"/>
                <a:gd name="T58" fmla="*/ 89 w 208"/>
                <a:gd name="T59" fmla="*/ 209 h 557"/>
                <a:gd name="T60" fmla="*/ 99 w 208"/>
                <a:gd name="T61" fmla="*/ 185 h 557"/>
                <a:gd name="T62" fmla="*/ 111 w 208"/>
                <a:gd name="T63" fmla="*/ 157 h 557"/>
                <a:gd name="T64" fmla="*/ 124 w 208"/>
                <a:gd name="T65" fmla="*/ 130 h 557"/>
                <a:gd name="T66" fmla="*/ 135 w 208"/>
                <a:gd name="T67" fmla="*/ 110 h 557"/>
                <a:gd name="T68" fmla="*/ 164 w 208"/>
                <a:gd name="T69" fmla="*/ 70 h 557"/>
                <a:gd name="T70" fmla="*/ 200 w 208"/>
                <a:gd name="T71" fmla="*/ 33 h 557"/>
                <a:gd name="T72" fmla="*/ 207 w 208"/>
                <a:gd name="T73" fmla="*/ 20 h 557"/>
                <a:gd name="T74" fmla="*/ 203 w 208"/>
                <a:gd name="T75" fmla="*/ 6 h 557"/>
                <a:gd name="T76" fmla="*/ 188 w 208"/>
                <a:gd name="T77" fmla="*/ 0 h 557"/>
                <a:gd name="T78" fmla="*/ 176 w 208"/>
                <a:gd name="T79" fmla="*/ 4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8" h="557">
                  <a:moveTo>
                    <a:pt x="164" y="70"/>
                  </a:moveTo>
                  <a:lnTo>
                    <a:pt x="164" y="70"/>
                  </a:lnTo>
                  <a:cubicBezTo>
                    <a:pt x="163" y="71"/>
                    <a:pt x="162" y="71"/>
                    <a:pt x="162" y="72"/>
                  </a:cubicBezTo>
                  <a:lnTo>
                    <a:pt x="162" y="72"/>
                  </a:lnTo>
                  <a:cubicBezTo>
                    <a:pt x="162" y="71"/>
                    <a:pt x="163" y="71"/>
                    <a:pt x="164" y="70"/>
                  </a:cubicBezTo>
                  <a:close/>
                  <a:moveTo>
                    <a:pt x="176" y="4"/>
                  </a:moveTo>
                  <a:lnTo>
                    <a:pt x="176" y="4"/>
                  </a:lnTo>
                  <a:cubicBezTo>
                    <a:pt x="167" y="14"/>
                    <a:pt x="157" y="23"/>
                    <a:pt x="148" y="33"/>
                  </a:cubicBezTo>
                  <a:lnTo>
                    <a:pt x="148" y="33"/>
                  </a:lnTo>
                  <a:cubicBezTo>
                    <a:pt x="134" y="47"/>
                    <a:pt x="122" y="61"/>
                    <a:pt x="111" y="77"/>
                  </a:cubicBezTo>
                  <a:lnTo>
                    <a:pt x="111" y="77"/>
                  </a:lnTo>
                  <a:cubicBezTo>
                    <a:pt x="108" y="83"/>
                    <a:pt x="105" y="87"/>
                    <a:pt x="102" y="92"/>
                  </a:cubicBezTo>
                  <a:lnTo>
                    <a:pt x="102" y="92"/>
                  </a:lnTo>
                  <a:cubicBezTo>
                    <a:pt x="99" y="96"/>
                    <a:pt x="98" y="100"/>
                    <a:pt x="95" y="104"/>
                  </a:cubicBezTo>
                  <a:lnTo>
                    <a:pt x="95" y="104"/>
                  </a:lnTo>
                  <a:cubicBezTo>
                    <a:pt x="90" y="114"/>
                    <a:pt x="85" y="125"/>
                    <a:pt x="80" y="135"/>
                  </a:cubicBezTo>
                  <a:lnTo>
                    <a:pt x="80" y="135"/>
                  </a:lnTo>
                  <a:cubicBezTo>
                    <a:pt x="63" y="171"/>
                    <a:pt x="50" y="208"/>
                    <a:pt x="38" y="245"/>
                  </a:cubicBezTo>
                  <a:lnTo>
                    <a:pt x="38" y="245"/>
                  </a:lnTo>
                  <a:cubicBezTo>
                    <a:pt x="35" y="253"/>
                    <a:pt x="33" y="262"/>
                    <a:pt x="31" y="270"/>
                  </a:cubicBezTo>
                  <a:lnTo>
                    <a:pt x="31" y="270"/>
                  </a:lnTo>
                  <a:cubicBezTo>
                    <a:pt x="28" y="280"/>
                    <a:pt x="25" y="290"/>
                    <a:pt x="23" y="300"/>
                  </a:cubicBezTo>
                  <a:lnTo>
                    <a:pt x="23" y="300"/>
                  </a:lnTo>
                  <a:cubicBezTo>
                    <a:pt x="20" y="311"/>
                    <a:pt x="17" y="323"/>
                    <a:pt x="15" y="334"/>
                  </a:cubicBezTo>
                  <a:lnTo>
                    <a:pt x="15" y="334"/>
                  </a:lnTo>
                  <a:cubicBezTo>
                    <a:pt x="13" y="344"/>
                    <a:pt x="11" y="356"/>
                    <a:pt x="8" y="367"/>
                  </a:cubicBezTo>
                  <a:lnTo>
                    <a:pt x="8" y="367"/>
                  </a:lnTo>
                  <a:cubicBezTo>
                    <a:pt x="5" y="386"/>
                    <a:pt x="3" y="404"/>
                    <a:pt x="1" y="424"/>
                  </a:cubicBezTo>
                  <a:lnTo>
                    <a:pt x="1" y="424"/>
                  </a:lnTo>
                  <a:cubicBezTo>
                    <a:pt x="0" y="443"/>
                    <a:pt x="0" y="462"/>
                    <a:pt x="1" y="480"/>
                  </a:cubicBezTo>
                  <a:lnTo>
                    <a:pt x="1" y="480"/>
                  </a:lnTo>
                  <a:cubicBezTo>
                    <a:pt x="1" y="489"/>
                    <a:pt x="1" y="498"/>
                    <a:pt x="3" y="508"/>
                  </a:cubicBezTo>
                  <a:lnTo>
                    <a:pt x="3" y="508"/>
                  </a:lnTo>
                  <a:cubicBezTo>
                    <a:pt x="5" y="518"/>
                    <a:pt x="7" y="529"/>
                    <a:pt x="10" y="540"/>
                  </a:cubicBezTo>
                  <a:lnTo>
                    <a:pt x="10" y="540"/>
                  </a:lnTo>
                  <a:cubicBezTo>
                    <a:pt x="12" y="550"/>
                    <a:pt x="21" y="556"/>
                    <a:pt x="31" y="554"/>
                  </a:cubicBezTo>
                  <a:lnTo>
                    <a:pt x="31" y="554"/>
                  </a:lnTo>
                  <a:cubicBezTo>
                    <a:pt x="41" y="553"/>
                    <a:pt x="48" y="543"/>
                    <a:pt x="46" y="533"/>
                  </a:cubicBezTo>
                  <a:lnTo>
                    <a:pt x="46" y="533"/>
                  </a:lnTo>
                  <a:cubicBezTo>
                    <a:pt x="44" y="525"/>
                    <a:pt x="43" y="517"/>
                    <a:pt x="41" y="510"/>
                  </a:cubicBezTo>
                  <a:lnTo>
                    <a:pt x="41" y="510"/>
                  </a:lnTo>
                  <a:cubicBezTo>
                    <a:pt x="40" y="502"/>
                    <a:pt x="39" y="495"/>
                    <a:pt x="38" y="487"/>
                  </a:cubicBezTo>
                  <a:lnTo>
                    <a:pt x="38" y="487"/>
                  </a:lnTo>
                  <a:cubicBezTo>
                    <a:pt x="38" y="483"/>
                    <a:pt x="37" y="478"/>
                    <a:pt x="37" y="474"/>
                  </a:cubicBezTo>
                  <a:lnTo>
                    <a:pt x="37" y="474"/>
                  </a:lnTo>
                  <a:cubicBezTo>
                    <a:pt x="37" y="467"/>
                    <a:pt x="37" y="460"/>
                    <a:pt x="37" y="454"/>
                  </a:cubicBezTo>
                  <a:lnTo>
                    <a:pt x="37" y="454"/>
                  </a:lnTo>
                  <a:cubicBezTo>
                    <a:pt x="38" y="442"/>
                    <a:pt x="38" y="430"/>
                    <a:pt x="40" y="418"/>
                  </a:cubicBezTo>
                  <a:lnTo>
                    <a:pt x="40" y="418"/>
                  </a:lnTo>
                  <a:cubicBezTo>
                    <a:pt x="40" y="404"/>
                    <a:pt x="42" y="392"/>
                    <a:pt x="44" y="378"/>
                  </a:cubicBezTo>
                  <a:lnTo>
                    <a:pt x="44" y="378"/>
                  </a:lnTo>
                  <a:cubicBezTo>
                    <a:pt x="45" y="367"/>
                    <a:pt x="48" y="355"/>
                    <a:pt x="51" y="343"/>
                  </a:cubicBezTo>
                  <a:lnTo>
                    <a:pt x="51" y="343"/>
                  </a:lnTo>
                  <a:cubicBezTo>
                    <a:pt x="50" y="345"/>
                    <a:pt x="49" y="347"/>
                    <a:pt x="49" y="348"/>
                  </a:cubicBezTo>
                  <a:lnTo>
                    <a:pt x="49" y="348"/>
                  </a:lnTo>
                  <a:cubicBezTo>
                    <a:pt x="54" y="329"/>
                    <a:pt x="59" y="309"/>
                    <a:pt x="64" y="289"/>
                  </a:cubicBezTo>
                  <a:lnTo>
                    <a:pt x="64" y="289"/>
                  </a:lnTo>
                  <a:cubicBezTo>
                    <a:pt x="69" y="270"/>
                    <a:pt x="75" y="252"/>
                    <a:pt x="81" y="233"/>
                  </a:cubicBezTo>
                  <a:lnTo>
                    <a:pt x="81" y="233"/>
                  </a:lnTo>
                  <a:cubicBezTo>
                    <a:pt x="84" y="225"/>
                    <a:pt x="86" y="217"/>
                    <a:pt x="89" y="209"/>
                  </a:cubicBezTo>
                  <a:lnTo>
                    <a:pt x="89" y="209"/>
                  </a:lnTo>
                  <a:cubicBezTo>
                    <a:pt x="93" y="201"/>
                    <a:pt x="95" y="193"/>
                    <a:pt x="99" y="185"/>
                  </a:cubicBezTo>
                  <a:lnTo>
                    <a:pt x="99" y="185"/>
                  </a:lnTo>
                  <a:cubicBezTo>
                    <a:pt x="103" y="176"/>
                    <a:pt x="107" y="166"/>
                    <a:pt x="111" y="157"/>
                  </a:cubicBezTo>
                  <a:lnTo>
                    <a:pt x="111" y="157"/>
                  </a:lnTo>
                  <a:cubicBezTo>
                    <a:pt x="115" y="148"/>
                    <a:pt x="119" y="139"/>
                    <a:pt x="124" y="130"/>
                  </a:cubicBezTo>
                  <a:lnTo>
                    <a:pt x="124" y="130"/>
                  </a:lnTo>
                  <a:cubicBezTo>
                    <a:pt x="127" y="124"/>
                    <a:pt x="131" y="117"/>
                    <a:pt x="135" y="110"/>
                  </a:cubicBezTo>
                  <a:lnTo>
                    <a:pt x="135" y="110"/>
                  </a:lnTo>
                  <a:cubicBezTo>
                    <a:pt x="144" y="96"/>
                    <a:pt x="152" y="83"/>
                    <a:pt x="164" y="70"/>
                  </a:cubicBezTo>
                  <a:lnTo>
                    <a:pt x="164" y="70"/>
                  </a:lnTo>
                  <a:cubicBezTo>
                    <a:pt x="176" y="57"/>
                    <a:pt x="188" y="45"/>
                    <a:pt x="200" y="33"/>
                  </a:cubicBezTo>
                  <a:lnTo>
                    <a:pt x="200" y="33"/>
                  </a:lnTo>
                  <a:cubicBezTo>
                    <a:pt x="204" y="29"/>
                    <a:pt x="206" y="25"/>
                    <a:pt x="207" y="20"/>
                  </a:cubicBezTo>
                  <a:lnTo>
                    <a:pt x="207" y="20"/>
                  </a:lnTo>
                  <a:cubicBezTo>
                    <a:pt x="207" y="15"/>
                    <a:pt x="206" y="10"/>
                    <a:pt x="203" y="6"/>
                  </a:cubicBezTo>
                  <a:lnTo>
                    <a:pt x="203" y="6"/>
                  </a:lnTo>
                  <a:cubicBezTo>
                    <a:pt x="199" y="2"/>
                    <a:pt x="194" y="0"/>
                    <a:pt x="188" y="0"/>
                  </a:cubicBezTo>
                  <a:lnTo>
                    <a:pt x="188" y="0"/>
                  </a:lnTo>
                  <a:cubicBezTo>
                    <a:pt x="184" y="0"/>
                    <a:pt x="179" y="1"/>
                    <a:pt x="176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id="{D64AE94B-6B82-4EFE-9825-9BF0D0637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925" y="4948238"/>
              <a:ext cx="61913" cy="100012"/>
            </a:xfrm>
            <a:custGeom>
              <a:avLst/>
              <a:gdLst>
                <a:gd name="T0" fmla="*/ 137 w 174"/>
                <a:gd name="T1" fmla="*/ 8 h 276"/>
                <a:gd name="T2" fmla="*/ 137 w 174"/>
                <a:gd name="T3" fmla="*/ 8 h 276"/>
                <a:gd name="T4" fmla="*/ 94 w 174"/>
                <a:gd name="T5" fmla="*/ 67 h 276"/>
                <a:gd name="T6" fmla="*/ 94 w 174"/>
                <a:gd name="T7" fmla="*/ 67 h 276"/>
                <a:gd name="T8" fmla="*/ 60 w 174"/>
                <a:gd name="T9" fmla="*/ 120 h 276"/>
                <a:gd name="T10" fmla="*/ 60 w 174"/>
                <a:gd name="T11" fmla="*/ 120 h 276"/>
                <a:gd name="T12" fmla="*/ 30 w 174"/>
                <a:gd name="T13" fmla="*/ 178 h 276"/>
                <a:gd name="T14" fmla="*/ 30 w 174"/>
                <a:gd name="T15" fmla="*/ 178 h 276"/>
                <a:gd name="T16" fmla="*/ 3 w 174"/>
                <a:gd name="T17" fmla="*/ 248 h 276"/>
                <a:gd name="T18" fmla="*/ 3 w 174"/>
                <a:gd name="T19" fmla="*/ 248 h 276"/>
                <a:gd name="T20" fmla="*/ 14 w 174"/>
                <a:gd name="T21" fmla="*/ 272 h 276"/>
                <a:gd name="T22" fmla="*/ 14 w 174"/>
                <a:gd name="T23" fmla="*/ 272 h 276"/>
                <a:gd name="T24" fmla="*/ 38 w 174"/>
                <a:gd name="T25" fmla="*/ 261 h 276"/>
                <a:gd name="T26" fmla="*/ 38 w 174"/>
                <a:gd name="T27" fmla="*/ 261 h 276"/>
                <a:gd name="T28" fmla="*/ 60 w 174"/>
                <a:gd name="T29" fmla="*/ 204 h 276"/>
                <a:gd name="T30" fmla="*/ 60 w 174"/>
                <a:gd name="T31" fmla="*/ 204 h 276"/>
                <a:gd name="T32" fmla="*/ 80 w 174"/>
                <a:gd name="T33" fmla="*/ 161 h 276"/>
                <a:gd name="T34" fmla="*/ 80 w 174"/>
                <a:gd name="T35" fmla="*/ 161 h 276"/>
                <a:gd name="T36" fmla="*/ 95 w 174"/>
                <a:gd name="T37" fmla="*/ 134 h 276"/>
                <a:gd name="T38" fmla="*/ 95 w 174"/>
                <a:gd name="T39" fmla="*/ 134 h 276"/>
                <a:gd name="T40" fmla="*/ 105 w 174"/>
                <a:gd name="T41" fmla="*/ 116 h 276"/>
                <a:gd name="T42" fmla="*/ 105 w 174"/>
                <a:gd name="T43" fmla="*/ 116 h 276"/>
                <a:gd name="T44" fmla="*/ 117 w 174"/>
                <a:gd name="T45" fmla="*/ 100 h 276"/>
                <a:gd name="T46" fmla="*/ 117 w 174"/>
                <a:gd name="T47" fmla="*/ 100 h 276"/>
                <a:gd name="T48" fmla="*/ 167 w 174"/>
                <a:gd name="T49" fmla="*/ 30 h 276"/>
                <a:gd name="T50" fmla="*/ 167 w 174"/>
                <a:gd name="T51" fmla="*/ 30 h 276"/>
                <a:gd name="T52" fmla="*/ 163 w 174"/>
                <a:gd name="T53" fmla="*/ 4 h 276"/>
                <a:gd name="T54" fmla="*/ 163 w 174"/>
                <a:gd name="T55" fmla="*/ 4 h 276"/>
                <a:gd name="T56" fmla="*/ 152 w 174"/>
                <a:gd name="T57" fmla="*/ 0 h 276"/>
                <a:gd name="T58" fmla="*/ 152 w 174"/>
                <a:gd name="T59" fmla="*/ 0 h 276"/>
                <a:gd name="T60" fmla="*/ 137 w 174"/>
                <a:gd name="T61" fmla="*/ 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" h="276">
                  <a:moveTo>
                    <a:pt x="137" y="8"/>
                  </a:moveTo>
                  <a:lnTo>
                    <a:pt x="137" y="8"/>
                  </a:lnTo>
                  <a:cubicBezTo>
                    <a:pt x="123" y="27"/>
                    <a:pt x="108" y="47"/>
                    <a:pt x="94" y="67"/>
                  </a:cubicBezTo>
                  <a:lnTo>
                    <a:pt x="94" y="67"/>
                  </a:lnTo>
                  <a:cubicBezTo>
                    <a:pt x="83" y="84"/>
                    <a:pt x="70" y="102"/>
                    <a:pt x="60" y="120"/>
                  </a:cubicBezTo>
                  <a:lnTo>
                    <a:pt x="60" y="120"/>
                  </a:lnTo>
                  <a:cubicBezTo>
                    <a:pt x="49" y="140"/>
                    <a:pt x="38" y="158"/>
                    <a:pt x="30" y="178"/>
                  </a:cubicBezTo>
                  <a:lnTo>
                    <a:pt x="30" y="178"/>
                  </a:lnTo>
                  <a:cubicBezTo>
                    <a:pt x="20" y="201"/>
                    <a:pt x="12" y="225"/>
                    <a:pt x="3" y="248"/>
                  </a:cubicBezTo>
                  <a:lnTo>
                    <a:pt x="3" y="248"/>
                  </a:lnTo>
                  <a:cubicBezTo>
                    <a:pt x="0" y="258"/>
                    <a:pt x="4" y="269"/>
                    <a:pt x="14" y="272"/>
                  </a:cubicBezTo>
                  <a:lnTo>
                    <a:pt x="14" y="272"/>
                  </a:lnTo>
                  <a:cubicBezTo>
                    <a:pt x="24" y="275"/>
                    <a:pt x="34" y="271"/>
                    <a:pt x="38" y="261"/>
                  </a:cubicBezTo>
                  <a:lnTo>
                    <a:pt x="38" y="261"/>
                  </a:lnTo>
                  <a:cubicBezTo>
                    <a:pt x="45" y="242"/>
                    <a:pt x="52" y="223"/>
                    <a:pt x="60" y="204"/>
                  </a:cubicBezTo>
                  <a:lnTo>
                    <a:pt x="60" y="204"/>
                  </a:lnTo>
                  <a:cubicBezTo>
                    <a:pt x="65" y="190"/>
                    <a:pt x="73" y="175"/>
                    <a:pt x="80" y="161"/>
                  </a:cubicBezTo>
                  <a:lnTo>
                    <a:pt x="80" y="161"/>
                  </a:lnTo>
                  <a:cubicBezTo>
                    <a:pt x="85" y="152"/>
                    <a:pt x="90" y="142"/>
                    <a:pt x="95" y="134"/>
                  </a:cubicBezTo>
                  <a:lnTo>
                    <a:pt x="95" y="134"/>
                  </a:lnTo>
                  <a:cubicBezTo>
                    <a:pt x="99" y="128"/>
                    <a:pt x="102" y="122"/>
                    <a:pt x="105" y="116"/>
                  </a:cubicBezTo>
                  <a:lnTo>
                    <a:pt x="105" y="116"/>
                  </a:lnTo>
                  <a:cubicBezTo>
                    <a:pt x="109" y="110"/>
                    <a:pt x="113" y="106"/>
                    <a:pt x="117" y="100"/>
                  </a:cubicBezTo>
                  <a:lnTo>
                    <a:pt x="117" y="100"/>
                  </a:lnTo>
                  <a:cubicBezTo>
                    <a:pt x="133" y="76"/>
                    <a:pt x="150" y="53"/>
                    <a:pt x="167" y="30"/>
                  </a:cubicBezTo>
                  <a:lnTo>
                    <a:pt x="167" y="30"/>
                  </a:lnTo>
                  <a:cubicBezTo>
                    <a:pt x="173" y="21"/>
                    <a:pt x="171" y="9"/>
                    <a:pt x="163" y="4"/>
                  </a:cubicBezTo>
                  <a:lnTo>
                    <a:pt x="163" y="4"/>
                  </a:lnTo>
                  <a:cubicBezTo>
                    <a:pt x="159" y="2"/>
                    <a:pt x="155" y="0"/>
                    <a:pt x="152" y="0"/>
                  </a:cubicBezTo>
                  <a:lnTo>
                    <a:pt x="152" y="0"/>
                  </a:lnTo>
                  <a:cubicBezTo>
                    <a:pt x="146" y="0"/>
                    <a:pt x="140" y="3"/>
                    <a:pt x="137" y="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A06C3E6-83A4-438F-9E52-C223C8AEE352}"/>
              </a:ext>
            </a:extLst>
          </p:cNvPr>
          <p:cNvGrpSpPr/>
          <p:nvPr/>
        </p:nvGrpSpPr>
        <p:grpSpPr>
          <a:xfrm rot="10800000">
            <a:off x="3712182" y="1647004"/>
            <a:ext cx="256117" cy="353483"/>
            <a:chOff x="3533775" y="2862263"/>
            <a:chExt cx="192088" cy="26511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9" name="Freeform 92">
              <a:extLst>
                <a:ext uri="{FF2B5EF4-FFF2-40B4-BE49-F238E27FC236}">
                  <a16:creationId xmlns:a16="http://schemas.microsoft.com/office/drawing/2014/main" id="{A0CF3F8D-6FE5-4237-B804-35ACD6CF8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25" y="2862263"/>
              <a:ext cx="100013" cy="257175"/>
            </a:xfrm>
            <a:custGeom>
              <a:avLst/>
              <a:gdLst>
                <a:gd name="T0" fmla="*/ 222 w 280"/>
                <a:gd name="T1" fmla="*/ 18 h 714"/>
                <a:gd name="T2" fmla="*/ 222 w 280"/>
                <a:gd name="T3" fmla="*/ 18 h 714"/>
                <a:gd name="T4" fmla="*/ 159 w 280"/>
                <a:gd name="T5" fmla="*/ 187 h 714"/>
                <a:gd name="T6" fmla="*/ 159 w 280"/>
                <a:gd name="T7" fmla="*/ 187 h 714"/>
                <a:gd name="T8" fmla="*/ 130 w 280"/>
                <a:gd name="T9" fmla="*/ 269 h 714"/>
                <a:gd name="T10" fmla="*/ 130 w 280"/>
                <a:gd name="T11" fmla="*/ 269 h 714"/>
                <a:gd name="T12" fmla="*/ 118 w 280"/>
                <a:gd name="T13" fmla="*/ 302 h 714"/>
                <a:gd name="T14" fmla="*/ 118 w 280"/>
                <a:gd name="T15" fmla="*/ 302 h 714"/>
                <a:gd name="T16" fmla="*/ 72 w 280"/>
                <a:gd name="T17" fmla="*/ 437 h 714"/>
                <a:gd name="T18" fmla="*/ 72 w 280"/>
                <a:gd name="T19" fmla="*/ 437 h 714"/>
                <a:gd name="T20" fmla="*/ 40 w 280"/>
                <a:gd name="T21" fmla="*/ 539 h 714"/>
                <a:gd name="T22" fmla="*/ 40 w 280"/>
                <a:gd name="T23" fmla="*/ 539 h 714"/>
                <a:gd name="T24" fmla="*/ 2 w 280"/>
                <a:gd name="T25" fmla="*/ 672 h 714"/>
                <a:gd name="T26" fmla="*/ 2 w 280"/>
                <a:gd name="T27" fmla="*/ 672 h 714"/>
                <a:gd name="T28" fmla="*/ 3 w 280"/>
                <a:gd name="T29" fmla="*/ 694 h 714"/>
                <a:gd name="T30" fmla="*/ 3 w 280"/>
                <a:gd name="T31" fmla="*/ 694 h 714"/>
                <a:gd name="T32" fmla="*/ 19 w 280"/>
                <a:gd name="T33" fmla="*/ 709 h 714"/>
                <a:gd name="T34" fmla="*/ 19 w 280"/>
                <a:gd name="T35" fmla="*/ 709 h 714"/>
                <a:gd name="T36" fmla="*/ 54 w 280"/>
                <a:gd name="T37" fmla="*/ 692 h 714"/>
                <a:gd name="T38" fmla="*/ 54 w 280"/>
                <a:gd name="T39" fmla="*/ 692 h 714"/>
                <a:gd name="T40" fmla="*/ 93 w 280"/>
                <a:gd name="T41" fmla="*/ 558 h 714"/>
                <a:gd name="T42" fmla="*/ 93 w 280"/>
                <a:gd name="T43" fmla="*/ 558 h 714"/>
                <a:gd name="T44" fmla="*/ 125 w 280"/>
                <a:gd name="T45" fmla="*/ 454 h 714"/>
                <a:gd name="T46" fmla="*/ 125 w 280"/>
                <a:gd name="T47" fmla="*/ 454 h 714"/>
                <a:gd name="T48" fmla="*/ 170 w 280"/>
                <a:gd name="T49" fmla="*/ 320 h 714"/>
                <a:gd name="T50" fmla="*/ 170 w 280"/>
                <a:gd name="T51" fmla="*/ 320 h 714"/>
                <a:gd name="T52" fmla="*/ 183 w 280"/>
                <a:gd name="T53" fmla="*/ 286 h 714"/>
                <a:gd name="T54" fmla="*/ 183 w 280"/>
                <a:gd name="T55" fmla="*/ 286 h 714"/>
                <a:gd name="T56" fmla="*/ 213 w 280"/>
                <a:gd name="T57" fmla="*/ 203 h 714"/>
                <a:gd name="T58" fmla="*/ 213 w 280"/>
                <a:gd name="T59" fmla="*/ 203 h 714"/>
                <a:gd name="T60" fmla="*/ 274 w 280"/>
                <a:gd name="T61" fmla="*/ 36 h 714"/>
                <a:gd name="T62" fmla="*/ 274 w 280"/>
                <a:gd name="T63" fmla="*/ 36 h 714"/>
                <a:gd name="T64" fmla="*/ 257 w 280"/>
                <a:gd name="T65" fmla="*/ 1 h 714"/>
                <a:gd name="T66" fmla="*/ 257 w 280"/>
                <a:gd name="T67" fmla="*/ 1 h 714"/>
                <a:gd name="T68" fmla="*/ 248 w 280"/>
                <a:gd name="T69" fmla="*/ 0 h 714"/>
                <a:gd name="T70" fmla="*/ 248 w 280"/>
                <a:gd name="T71" fmla="*/ 0 h 714"/>
                <a:gd name="T72" fmla="*/ 222 w 280"/>
                <a:gd name="T73" fmla="*/ 18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714">
                  <a:moveTo>
                    <a:pt x="222" y="18"/>
                  </a:moveTo>
                  <a:lnTo>
                    <a:pt x="222" y="18"/>
                  </a:lnTo>
                  <a:cubicBezTo>
                    <a:pt x="201" y="74"/>
                    <a:pt x="179" y="131"/>
                    <a:pt x="159" y="187"/>
                  </a:cubicBezTo>
                  <a:lnTo>
                    <a:pt x="159" y="187"/>
                  </a:lnTo>
                  <a:cubicBezTo>
                    <a:pt x="150" y="214"/>
                    <a:pt x="140" y="242"/>
                    <a:pt x="130" y="269"/>
                  </a:cubicBezTo>
                  <a:lnTo>
                    <a:pt x="130" y="269"/>
                  </a:lnTo>
                  <a:cubicBezTo>
                    <a:pt x="125" y="280"/>
                    <a:pt x="121" y="291"/>
                    <a:pt x="118" y="302"/>
                  </a:cubicBezTo>
                  <a:lnTo>
                    <a:pt x="118" y="302"/>
                  </a:lnTo>
                  <a:cubicBezTo>
                    <a:pt x="103" y="347"/>
                    <a:pt x="87" y="392"/>
                    <a:pt x="72" y="437"/>
                  </a:cubicBezTo>
                  <a:lnTo>
                    <a:pt x="72" y="437"/>
                  </a:lnTo>
                  <a:cubicBezTo>
                    <a:pt x="61" y="470"/>
                    <a:pt x="51" y="505"/>
                    <a:pt x="40" y="539"/>
                  </a:cubicBezTo>
                  <a:lnTo>
                    <a:pt x="40" y="539"/>
                  </a:lnTo>
                  <a:cubicBezTo>
                    <a:pt x="27" y="584"/>
                    <a:pt x="14" y="628"/>
                    <a:pt x="2" y="672"/>
                  </a:cubicBezTo>
                  <a:lnTo>
                    <a:pt x="2" y="672"/>
                  </a:lnTo>
                  <a:cubicBezTo>
                    <a:pt x="0" y="680"/>
                    <a:pt x="0" y="687"/>
                    <a:pt x="3" y="694"/>
                  </a:cubicBezTo>
                  <a:lnTo>
                    <a:pt x="3" y="694"/>
                  </a:lnTo>
                  <a:cubicBezTo>
                    <a:pt x="6" y="701"/>
                    <a:pt x="12" y="706"/>
                    <a:pt x="19" y="709"/>
                  </a:cubicBezTo>
                  <a:lnTo>
                    <a:pt x="19" y="709"/>
                  </a:lnTo>
                  <a:cubicBezTo>
                    <a:pt x="32" y="713"/>
                    <a:pt x="50" y="707"/>
                    <a:pt x="54" y="692"/>
                  </a:cubicBezTo>
                  <a:lnTo>
                    <a:pt x="54" y="692"/>
                  </a:lnTo>
                  <a:cubicBezTo>
                    <a:pt x="66" y="647"/>
                    <a:pt x="80" y="603"/>
                    <a:pt x="93" y="558"/>
                  </a:cubicBezTo>
                  <a:lnTo>
                    <a:pt x="93" y="558"/>
                  </a:lnTo>
                  <a:cubicBezTo>
                    <a:pt x="103" y="523"/>
                    <a:pt x="114" y="489"/>
                    <a:pt x="125" y="454"/>
                  </a:cubicBezTo>
                  <a:lnTo>
                    <a:pt x="125" y="454"/>
                  </a:lnTo>
                  <a:cubicBezTo>
                    <a:pt x="140" y="409"/>
                    <a:pt x="155" y="365"/>
                    <a:pt x="170" y="320"/>
                  </a:cubicBezTo>
                  <a:lnTo>
                    <a:pt x="170" y="320"/>
                  </a:lnTo>
                  <a:cubicBezTo>
                    <a:pt x="174" y="308"/>
                    <a:pt x="179" y="297"/>
                    <a:pt x="183" y="286"/>
                  </a:cubicBezTo>
                  <a:lnTo>
                    <a:pt x="183" y="286"/>
                  </a:lnTo>
                  <a:cubicBezTo>
                    <a:pt x="193" y="258"/>
                    <a:pt x="203" y="230"/>
                    <a:pt x="213" y="203"/>
                  </a:cubicBezTo>
                  <a:lnTo>
                    <a:pt x="213" y="203"/>
                  </a:lnTo>
                  <a:cubicBezTo>
                    <a:pt x="233" y="147"/>
                    <a:pt x="253" y="92"/>
                    <a:pt x="274" y="36"/>
                  </a:cubicBezTo>
                  <a:lnTo>
                    <a:pt x="274" y="36"/>
                  </a:lnTo>
                  <a:cubicBezTo>
                    <a:pt x="279" y="22"/>
                    <a:pt x="272" y="6"/>
                    <a:pt x="257" y="1"/>
                  </a:cubicBezTo>
                  <a:lnTo>
                    <a:pt x="257" y="1"/>
                  </a:lnTo>
                  <a:cubicBezTo>
                    <a:pt x="254" y="0"/>
                    <a:pt x="251" y="0"/>
                    <a:pt x="248" y="0"/>
                  </a:cubicBezTo>
                  <a:lnTo>
                    <a:pt x="248" y="0"/>
                  </a:lnTo>
                  <a:cubicBezTo>
                    <a:pt x="236" y="0"/>
                    <a:pt x="226" y="6"/>
                    <a:pt x="222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F58652C8-FADA-468D-9C7B-3329E0A6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2952750"/>
              <a:ext cx="192088" cy="93663"/>
            </a:xfrm>
            <a:custGeom>
              <a:avLst/>
              <a:gdLst>
                <a:gd name="T0" fmla="*/ 10 w 532"/>
                <a:gd name="T1" fmla="*/ 12 h 258"/>
                <a:gd name="T2" fmla="*/ 10 w 532"/>
                <a:gd name="T3" fmla="*/ 12 h 258"/>
                <a:gd name="T4" fmla="*/ 16 w 532"/>
                <a:gd name="T5" fmla="*/ 51 h 258"/>
                <a:gd name="T6" fmla="*/ 16 w 532"/>
                <a:gd name="T7" fmla="*/ 51 h 258"/>
                <a:gd name="T8" fmla="*/ 72 w 532"/>
                <a:gd name="T9" fmla="*/ 82 h 258"/>
                <a:gd name="T10" fmla="*/ 72 w 532"/>
                <a:gd name="T11" fmla="*/ 82 h 258"/>
                <a:gd name="T12" fmla="*/ 101 w 532"/>
                <a:gd name="T13" fmla="*/ 95 h 258"/>
                <a:gd name="T14" fmla="*/ 101 w 532"/>
                <a:gd name="T15" fmla="*/ 95 h 258"/>
                <a:gd name="T16" fmla="*/ 151 w 532"/>
                <a:gd name="T17" fmla="*/ 117 h 258"/>
                <a:gd name="T18" fmla="*/ 151 w 532"/>
                <a:gd name="T19" fmla="*/ 117 h 258"/>
                <a:gd name="T20" fmla="*/ 264 w 532"/>
                <a:gd name="T21" fmla="*/ 161 h 258"/>
                <a:gd name="T22" fmla="*/ 264 w 532"/>
                <a:gd name="T23" fmla="*/ 161 h 258"/>
                <a:gd name="T24" fmla="*/ 366 w 532"/>
                <a:gd name="T25" fmla="*/ 199 h 258"/>
                <a:gd name="T26" fmla="*/ 366 w 532"/>
                <a:gd name="T27" fmla="*/ 199 h 258"/>
                <a:gd name="T28" fmla="*/ 419 w 532"/>
                <a:gd name="T29" fmla="*/ 219 h 258"/>
                <a:gd name="T30" fmla="*/ 419 w 532"/>
                <a:gd name="T31" fmla="*/ 219 h 258"/>
                <a:gd name="T32" fmla="*/ 474 w 532"/>
                <a:gd name="T33" fmla="*/ 243 h 258"/>
                <a:gd name="T34" fmla="*/ 474 w 532"/>
                <a:gd name="T35" fmla="*/ 243 h 258"/>
                <a:gd name="T36" fmla="*/ 485 w 532"/>
                <a:gd name="T37" fmla="*/ 252 h 258"/>
                <a:gd name="T38" fmla="*/ 485 w 532"/>
                <a:gd name="T39" fmla="*/ 252 h 258"/>
                <a:gd name="T40" fmla="*/ 507 w 532"/>
                <a:gd name="T41" fmla="*/ 256 h 258"/>
                <a:gd name="T42" fmla="*/ 507 w 532"/>
                <a:gd name="T43" fmla="*/ 256 h 258"/>
                <a:gd name="T44" fmla="*/ 524 w 532"/>
                <a:gd name="T45" fmla="*/ 245 h 258"/>
                <a:gd name="T46" fmla="*/ 524 w 532"/>
                <a:gd name="T47" fmla="*/ 245 h 258"/>
                <a:gd name="T48" fmla="*/ 529 w 532"/>
                <a:gd name="T49" fmla="*/ 224 h 258"/>
                <a:gd name="T50" fmla="*/ 529 w 532"/>
                <a:gd name="T51" fmla="*/ 224 h 258"/>
                <a:gd name="T52" fmla="*/ 518 w 532"/>
                <a:gd name="T53" fmla="*/ 206 h 258"/>
                <a:gd name="T54" fmla="*/ 518 w 532"/>
                <a:gd name="T55" fmla="*/ 206 h 258"/>
                <a:gd name="T56" fmla="*/ 477 w 532"/>
                <a:gd name="T57" fmla="*/ 183 h 258"/>
                <a:gd name="T58" fmla="*/ 477 w 532"/>
                <a:gd name="T59" fmla="*/ 183 h 258"/>
                <a:gd name="T60" fmla="*/ 455 w 532"/>
                <a:gd name="T61" fmla="*/ 174 h 258"/>
                <a:gd name="T62" fmla="*/ 455 w 532"/>
                <a:gd name="T63" fmla="*/ 174 h 258"/>
                <a:gd name="T64" fmla="*/ 403 w 532"/>
                <a:gd name="T65" fmla="*/ 154 h 258"/>
                <a:gd name="T66" fmla="*/ 403 w 532"/>
                <a:gd name="T67" fmla="*/ 154 h 258"/>
                <a:gd name="T68" fmla="*/ 291 w 532"/>
                <a:gd name="T69" fmla="*/ 111 h 258"/>
                <a:gd name="T70" fmla="*/ 291 w 532"/>
                <a:gd name="T71" fmla="*/ 111 h 258"/>
                <a:gd name="T72" fmla="*/ 194 w 532"/>
                <a:gd name="T73" fmla="*/ 74 h 258"/>
                <a:gd name="T74" fmla="*/ 194 w 532"/>
                <a:gd name="T75" fmla="*/ 74 h 258"/>
                <a:gd name="T76" fmla="*/ 141 w 532"/>
                <a:gd name="T77" fmla="*/ 52 h 258"/>
                <a:gd name="T78" fmla="*/ 141 w 532"/>
                <a:gd name="T79" fmla="*/ 52 h 258"/>
                <a:gd name="T80" fmla="*/ 81 w 532"/>
                <a:gd name="T81" fmla="*/ 25 h 258"/>
                <a:gd name="T82" fmla="*/ 81 w 532"/>
                <a:gd name="T83" fmla="*/ 25 h 258"/>
                <a:gd name="T84" fmla="*/ 77 w 532"/>
                <a:gd name="T85" fmla="*/ 22 h 258"/>
                <a:gd name="T86" fmla="*/ 77 w 532"/>
                <a:gd name="T87" fmla="*/ 22 h 258"/>
                <a:gd name="T88" fmla="*/ 42 w 532"/>
                <a:gd name="T89" fmla="*/ 2 h 258"/>
                <a:gd name="T90" fmla="*/ 42 w 532"/>
                <a:gd name="T91" fmla="*/ 2 h 258"/>
                <a:gd name="T92" fmla="*/ 33 w 532"/>
                <a:gd name="T93" fmla="*/ 0 h 258"/>
                <a:gd name="T94" fmla="*/ 33 w 532"/>
                <a:gd name="T95" fmla="*/ 0 h 258"/>
                <a:gd name="T96" fmla="*/ 10 w 532"/>
                <a:gd name="T97" fmla="*/ 1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2" h="258">
                  <a:moveTo>
                    <a:pt x="10" y="12"/>
                  </a:moveTo>
                  <a:lnTo>
                    <a:pt x="10" y="12"/>
                  </a:lnTo>
                  <a:cubicBezTo>
                    <a:pt x="0" y="25"/>
                    <a:pt x="4" y="42"/>
                    <a:pt x="16" y="51"/>
                  </a:cubicBezTo>
                  <a:lnTo>
                    <a:pt x="16" y="51"/>
                  </a:lnTo>
                  <a:cubicBezTo>
                    <a:pt x="33" y="63"/>
                    <a:pt x="53" y="73"/>
                    <a:pt x="72" y="82"/>
                  </a:cubicBezTo>
                  <a:lnTo>
                    <a:pt x="72" y="82"/>
                  </a:lnTo>
                  <a:cubicBezTo>
                    <a:pt x="81" y="86"/>
                    <a:pt x="91" y="91"/>
                    <a:pt x="101" y="95"/>
                  </a:cubicBezTo>
                  <a:lnTo>
                    <a:pt x="101" y="95"/>
                  </a:lnTo>
                  <a:cubicBezTo>
                    <a:pt x="118" y="103"/>
                    <a:pt x="134" y="110"/>
                    <a:pt x="151" y="117"/>
                  </a:cubicBezTo>
                  <a:lnTo>
                    <a:pt x="151" y="117"/>
                  </a:lnTo>
                  <a:cubicBezTo>
                    <a:pt x="189" y="133"/>
                    <a:pt x="226" y="147"/>
                    <a:pt x="264" y="161"/>
                  </a:cubicBezTo>
                  <a:lnTo>
                    <a:pt x="264" y="161"/>
                  </a:lnTo>
                  <a:cubicBezTo>
                    <a:pt x="298" y="174"/>
                    <a:pt x="332" y="187"/>
                    <a:pt x="366" y="199"/>
                  </a:cubicBezTo>
                  <a:lnTo>
                    <a:pt x="366" y="199"/>
                  </a:lnTo>
                  <a:cubicBezTo>
                    <a:pt x="383" y="206"/>
                    <a:pt x="402" y="212"/>
                    <a:pt x="419" y="219"/>
                  </a:cubicBezTo>
                  <a:lnTo>
                    <a:pt x="419" y="219"/>
                  </a:lnTo>
                  <a:cubicBezTo>
                    <a:pt x="437" y="227"/>
                    <a:pt x="456" y="234"/>
                    <a:pt x="474" y="243"/>
                  </a:cubicBezTo>
                  <a:lnTo>
                    <a:pt x="474" y="243"/>
                  </a:lnTo>
                  <a:cubicBezTo>
                    <a:pt x="479" y="245"/>
                    <a:pt x="482" y="248"/>
                    <a:pt x="485" y="252"/>
                  </a:cubicBezTo>
                  <a:lnTo>
                    <a:pt x="485" y="252"/>
                  </a:lnTo>
                  <a:cubicBezTo>
                    <a:pt x="491" y="257"/>
                    <a:pt x="500" y="257"/>
                    <a:pt x="507" y="256"/>
                  </a:cubicBezTo>
                  <a:lnTo>
                    <a:pt x="507" y="256"/>
                  </a:lnTo>
                  <a:cubicBezTo>
                    <a:pt x="514" y="255"/>
                    <a:pt x="521" y="251"/>
                    <a:pt x="524" y="245"/>
                  </a:cubicBezTo>
                  <a:lnTo>
                    <a:pt x="524" y="245"/>
                  </a:lnTo>
                  <a:cubicBezTo>
                    <a:pt x="529" y="239"/>
                    <a:pt x="531" y="231"/>
                    <a:pt x="529" y="224"/>
                  </a:cubicBezTo>
                  <a:lnTo>
                    <a:pt x="529" y="224"/>
                  </a:lnTo>
                  <a:cubicBezTo>
                    <a:pt x="528" y="215"/>
                    <a:pt x="523" y="211"/>
                    <a:pt x="518" y="206"/>
                  </a:cubicBezTo>
                  <a:lnTo>
                    <a:pt x="518" y="206"/>
                  </a:lnTo>
                  <a:cubicBezTo>
                    <a:pt x="506" y="195"/>
                    <a:pt x="492" y="189"/>
                    <a:pt x="477" y="183"/>
                  </a:cubicBezTo>
                  <a:lnTo>
                    <a:pt x="477" y="183"/>
                  </a:lnTo>
                  <a:cubicBezTo>
                    <a:pt x="470" y="180"/>
                    <a:pt x="463" y="177"/>
                    <a:pt x="455" y="174"/>
                  </a:cubicBezTo>
                  <a:lnTo>
                    <a:pt x="455" y="174"/>
                  </a:lnTo>
                  <a:cubicBezTo>
                    <a:pt x="438" y="167"/>
                    <a:pt x="420" y="160"/>
                    <a:pt x="403" y="154"/>
                  </a:cubicBezTo>
                  <a:lnTo>
                    <a:pt x="403" y="154"/>
                  </a:lnTo>
                  <a:cubicBezTo>
                    <a:pt x="366" y="140"/>
                    <a:pt x="329" y="126"/>
                    <a:pt x="291" y="111"/>
                  </a:cubicBezTo>
                  <a:lnTo>
                    <a:pt x="291" y="111"/>
                  </a:lnTo>
                  <a:cubicBezTo>
                    <a:pt x="259" y="100"/>
                    <a:pt x="226" y="87"/>
                    <a:pt x="194" y="74"/>
                  </a:cubicBezTo>
                  <a:lnTo>
                    <a:pt x="194" y="74"/>
                  </a:lnTo>
                  <a:cubicBezTo>
                    <a:pt x="176" y="67"/>
                    <a:pt x="158" y="60"/>
                    <a:pt x="141" y="52"/>
                  </a:cubicBezTo>
                  <a:lnTo>
                    <a:pt x="141" y="52"/>
                  </a:lnTo>
                  <a:cubicBezTo>
                    <a:pt x="121" y="43"/>
                    <a:pt x="101" y="34"/>
                    <a:pt x="81" y="25"/>
                  </a:cubicBezTo>
                  <a:lnTo>
                    <a:pt x="81" y="25"/>
                  </a:lnTo>
                  <a:cubicBezTo>
                    <a:pt x="80" y="23"/>
                    <a:pt x="79" y="23"/>
                    <a:pt x="77" y="22"/>
                  </a:cubicBezTo>
                  <a:lnTo>
                    <a:pt x="77" y="22"/>
                  </a:lnTo>
                  <a:cubicBezTo>
                    <a:pt x="66" y="15"/>
                    <a:pt x="54" y="8"/>
                    <a:pt x="42" y="2"/>
                  </a:cubicBezTo>
                  <a:lnTo>
                    <a:pt x="42" y="2"/>
                  </a:lnTo>
                  <a:cubicBezTo>
                    <a:pt x="39" y="0"/>
                    <a:pt x="36" y="0"/>
                    <a:pt x="33" y="0"/>
                  </a:cubicBezTo>
                  <a:lnTo>
                    <a:pt x="33" y="0"/>
                  </a:lnTo>
                  <a:cubicBezTo>
                    <a:pt x="24" y="0"/>
                    <a:pt x="15" y="5"/>
                    <a:pt x="10" y="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F4CBDCAA-C632-43D3-A3F2-9A4C91622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163" y="2922588"/>
              <a:ext cx="106362" cy="204787"/>
            </a:xfrm>
            <a:custGeom>
              <a:avLst/>
              <a:gdLst>
                <a:gd name="T0" fmla="*/ 19 w 297"/>
                <a:gd name="T1" fmla="*/ 3 h 567"/>
                <a:gd name="T2" fmla="*/ 19 w 297"/>
                <a:gd name="T3" fmla="*/ 3 h 567"/>
                <a:gd name="T4" fmla="*/ 5 w 297"/>
                <a:gd name="T5" fmla="*/ 18 h 567"/>
                <a:gd name="T6" fmla="*/ 5 w 297"/>
                <a:gd name="T7" fmla="*/ 18 h 567"/>
                <a:gd name="T8" fmla="*/ 7 w 297"/>
                <a:gd name="T9" fmla="*/ 53 h 567"/>
                <a:gd name="T10" fmla="*/ 7 w 297"/>
                <a:gd name="T11" fmla="*/ 53 h 567"/>
                <a:gd name="T12" fmla="*/ 22 w 297"/>
                <a:gd name="T13" fmla="*/ 89 h 567"/>
                <a:gd name="T14" fmla="*/ 22 w 297"/>
                <a:gd name="T15" fmla="*/ 89 h 567"/>
                <a:gd name="T16" fmla="*/ 44 w 297"/>
                <a:gd name="T17" fmla="*/ 137 h 567"/>
                <a:gd name="T18" fmla="*/ 44 w 297"/>
                <a:gd name="T19" fmla="*/ 137 h 567"/>
                <a:gd name="T20" fmla="*/ 73 w 297"/>
                <a:gd name="T21" fmla="*/ 198 h 567"/>
                <a:gd name="T22" fmla="*/ 73 w 297"/>
                <a:gd name="T23" fmla="*/ 198 h 567"/>
                <a:gd name="T24" fmla="*/ 129 w 297"/>
                <a:gd name="T25" fmla="*/ 312 h 567"/>
                <a:gd name="T26" fmla="*/ 129 w 297"/>
                <a:gd name="T27" fmla="*/ 312 h 567"/>
                <a:gd name="T28" fmla="*/ 229 w 297"/>
                <a:gd name="T29" fmla="*/ 521 h 567"/>
                <a:gd name="T30" fmla="*/ 229 w 297"/>
                <a:gd name="T31" fmla="*/ 521 h 567"/>
                <a:gd name="T32" fmla="*/ 240 w 297"/>
                <a:gd name="T33" fmla="*/ 547 h 567"/>
                <a:gd name="T34" fmla="*/ 240 w 297"/>
                <a:gd name="T35" fmla="*/ 547 h 567"/>
                <a:gd name="T36" fmla="*/ 277 w 297"/>
                <a:gd name="T37" fmla="*/ 560 h 567"/>
                <a:gd name="T38" fmla="*/ 277 w 297"/>
                <a:gd name="T39" fmla="*/ 560 h 567"/>
                <a:gd name="T40" fmla="*/ 290 w 297"/>
                <a:gd name="T41" fmla="*/ 523 h 567"/>
                <a:gd name="T42" fmla="*/ 290 w 297"/>
                <a:gd name="T43" fmla="*/ 523 h 567"/>
                <a:gd name="T44" fmla="*/ 183 w 297"/>
                <a:gd name="T45" fmla="*/ 297 h 567"/>
                <a:gd name="T46" fmla="*/ 183 w 297"/>
                <a:gd name="T47" fmla="*/ 297 h 567"/>
                <a:gd name="T48" fmla="*/ 129 w 297"/>
                <a:gd name="T49" fmla="*/ 186 h 567"/>
                <a:gd name="T50" fmla="*/ 129 w 297"/>
                <a:gd name="T51" fmla="*/ 186 h 567"/>
                <a:gd name="T52" fmla="*/ 105 w 297"/>
                <a:gd name="T53" fmla="*/ 136 h 567"/>
                <a:gd name="T54" fmla="*/ 105 w 297"/>
                <a:gd name="T55" fmla="*/ 136 h 567"/>
                <a:gd name="T56" fmla="*/ 91 w 297"/>
                <a:gd name="T57" fmla="*/ 106 h 567"/>
                <a:gd name="T58" fmla="*/ 91 w 297"/>
                <a:gd name="T59" fmla="*/ 106 h 567"/>
                <a:gd name="T60" fmla="*/ 66 w 297"/>
                <a:gd name="T61" fmla="*/ 49 h 567"/>
                <a:gd name="T62" fmla="*/ 66 w 297"/>
                <a:gd name="T63" fmla="*/ 49 h 567"/>
                <a:gd name="T64" fmla="*/ 64 w 297"/>
                <a:gd name="T65" fmla="*/ 32 h 567"/>
                <a:gd name="T66" fmla="*/ 64 w 297"/>
                <a:gd name="T67" fmla="*/ 32 h 567"/>
                <a:gd name="T68" fmla="*/ 57 w 297"/>
                <a:gd name="T69" fmla="*/ 16 h 567"/>
                <a:gd name="T70" fmla="*/ 57 w 297"/>
                <a:gd name="T71" fmla="*/ 16 h 567"/>
                <a:gd name="T72" fmla="*/ 34 w 297"/>
                <a:gd name="T73" fmla="*/ 0 h 567"/>
                <a:gd name="T74" fmla="*/ 34 w 297"/>
                <a:gd name="T75" fmla="*/ 0 h 567"/>
                <a:gd name="T76" fmla="*/ 31 w 297"/>
                <a:gd name="T77" fmla="*/ 0 h 567"/>
                <a:gd name="T78" fmla="*/ 31 w 297"/>
                <a:gd name="T79" fmla="*/ 0 h 567"/>
                <a:gd name="T80" fmla="*/ 19 w 297"/>
                <a:gd name="T81" fmla="*/ 3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7" h="567">
                  <a:moveTo>
                    <a:pt x="19" y="3"/>
                  </a:moveTo>
                  <a:lnTo>
                    <a:pt x="19" y="3"/>
                  </a:lnTo>
                  <a:cubicBezTo>
                    <a:pt x="12" y="6"/>
                    <a:pt x="8" y="11"/>
                    <a:pt x="5" y="18"/>
                  </a:cubicBezTo>
                  <a:lnTo>
                    <a:pt x="5" y="18"/>
                  </a:lnTo>
                  <a:cubicBezTo>
                    <a:pt x="0" y="29"/>
                    <a:pt x="3" y="43"/>
                    <a:pt x="7" y="53"/>
                  </a:cubicBezTo>
                  <a:lnTo>
                    <a:pt x="7" y="53"/>
                  </a:lnTo>
                  <a:cubicBezTo>
                    <a:pt x="12" y="65"/>
                    <a:pt x="17" y="77"/>
                    <a:pt x="22" y="89"/>
                  </a:cubicBezTo>
                  <a:lnTo>
                    <a:pt x="22" y="89"/>
                  </a:lnTo>
                  <a:cubicBezTo>
                    <a:pt x="29" y="106"/>
                    <a:pt x="37" y="122"/>
                    <a:pt x="44" y="137"/>
                  </a:cubicBezTo>
                  <a:lnTo>
                    <a:pt x="44" y="137"/>
                  </a:lnTo>
                  <a:cubicBezTo>
                    <a:pt x="54" y="157"/>
                    <a:pt x="64" y="178"/>
                    <a:pt x="73" y="198"/>
                  </a:cubicBezTo>
                  <a:lnTo>
                    <a:pt x="73" y="198"/>
                  </a:lnTo>
                  <a:cubicBezTo>
                    <a:pt x="92" y="236"/>
                    <a:pt x="110" y="274"/>
                    <a:pt x="129" y="312"/>
                  </a:cubicBezTo>
                  <a:lnTo>
                    <a:pt x="129" y="312"/>
                  </a:lnTo>
                  <a:cubicBezTo>
                    <a:pt x="162" y="382"/>
                    <a:pt x="197" y="451"/>
                    <a:pt x="229" y="521"/>
                  </a:cubicBezTo>
                  <a:lnTo>
                    <a:pt x="229" y="521"/>
                  </a:lnTo>
                  <a:cubicBezTo>
                    <a:pt x="232" y="530"/>
                    <a:pt x="236" y="539"/>
                    <a:pt x="240" y="547"/>
                  </a:cubicBezTo>
                  <a:lnTo>
                    <a:pt x="240" y="547"/>
                  </a:lnTo>
                  <a:cubicBezTo>
                    <a:pt x="246" y="561"/>
                    <a:pt x="263" y="566"/>
                    <a:pt x="277" y="560"/>
                  </a:cubicBezTo>
                  <a:lnTo>
                    <a:pt x="277" y="560"/>
                  </a:lnTo>
                  <a:cubicBezTo>
                    <a:pt x="291" y="553"/>
                    <a:pt x="296" y="536"/>
                    <a:pt x="290" y="523"/>
                  </a:cubicBezTo>
                  <a:lnTo>
                    <a:pt x="290" y="523"/>
                  </a:lnTo>
                  <a:cubicBezTo>
                    <a:pt x="257" y="446"/>
                    <a:pt x="219" y="371"/>
                    <a:pt x="183" y="297"/>
                  </a:cubicBezTo>
                  <a:lnTo>
                    <a:pt x="183" y="297"/>
                  </a:lnTo>
                  <a:cubicBezTo>
                    <a:pt x="165" y="259"/>
                    <a:pt x="147" y="223"/>
                    <a:pt x="129" y="186"/>
                  </a:cubicBezTo>
                  <a:lnTo>
                    <a:pt x="129" y="186"/>
                  </a:lnTo>
                  <a:cubicBezTo>
                    <a:pt x="121" y="169"/>
                    <a:pt x="113" y="152"/>
                    <a:pt x="105" y="136"/>
                  </a:cubicBezTo>
                  <a:lnTo>
                    <a:pt x="105" y="136"/>
                  </a:lnTo>
                  <a:cubicBezTo>
                    <a:pt x="101" y="126"/>
                    <a:pt x="96" y="116"/>
                    <a:pt x="91" y="106"/>
                  </a:cubicBezTo>
                  <a:lnTo>
                    <a:pt x="91" y="106"/>
                  </a:lnTo>
                  <a:cubicBezTo>
                    <a:pt x="82" y="87"/>
                    <a:pt x="74" y="68"/>
                    <a:pt x="66" y="49"/>
                  </a:cubicBezTo>
                  <a:lnTo>
                    <a:pt x="66" y="49"/>
                  </a:lnTo>
                  <a:cubicBezTo>
                    <a:pt x="67" y="43"/>
                    <a:pt x="66" y="37"/>
                    <a:pt x="64" y="32"/>
                  </a:cubicBezTo>
                  <a:lnTo>
                    <a:pt x="64" y="32"/>
                  </a:lnTo>
                  <a:cubicBezTo>
                    <a:pt x="61" y="26"/>
                    <a:pt x="59" y="21"/>
                    <a:pt x="57" y="16"/>
                  </a:cubicBezTo>
                  <a:lnTo>
                    <a:pt x="57" y="16"/>
                  </a:lnTo>
                  <a:cubicBezTo>
                    <a:pt x="53" y="7"/>
                    <a:pt x="43" y="1"/>
                    <a:pt x="34" y="0"/>
                  </a:cubicBezTo>
                  <a:lnTo>
                    <a:pt x="34" y="0"/>
                  </a:lnTo>
                  <a:cubicBezTo>
                    <a:pt x="33" y="0"/>
                    <a:pt x="32" y="0"/>
                    <a:pt x="31" y="0"/>
                  </a:cubicBezTo>
                  <a:lnTo>
                    <a:pt x="31" y="0"/>
                  </a:lnTo>
                  <a:cubicBezTo>
                    <a:pt x="27" y="0"/>
                    <a:pt x="23" y="1"/>
                    <a:pt x="19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04CA8D10-5C38-4B5C-90D4-1361B9DB6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2962275"/>
              <a:ext cx="169863" cy="101600"/>
            </a:xfrm>
            <a:custGeom>
              <a:avLst/>
              <a:gdLst>
                <a:gd name="T0" fmla="*/ 429 w 473"/>
                <a:gd name="T1" fmla="*/ 2 h 283"/>
                <a:gd name="T2" fmla="*/ 429 w 473"/>
                <a:gd name="T3" fmla="*/ 2 h 283"/>
                <a:gd name="T4" fmla="*/ 227 w 473"/>
                <a:gd name="T5" fmla="*/ 102 h 283"/>
                <a:gd name="T6" fmla="*/ 227 w 473"/>
                <a:gd name="T7" fmla="*/ 102 h 283"/>
                <a:gd name="T8" fmla="*/ 136 w 473"/>
                <a:gd name="T9" fmla="*/ 153 h 283"/>
                <a:gd name="T10" fmla="*/ 136 w 473"/>
                <a:gd name="T11" fmla="*/ 153 h 283"/>
                <a:gd name="T12" fmla="*/ 72 w 473"/>
                <a:gd name="T13" fmla="*/ 192 h 283"/>
                <a:gd name="T14" fmla="*/ 72 w 473"/>
                <a:gd name="T15" fmla="*/ 192 h 283"/>
                <a:gd name="T16" fmla="*/ 9 w 473"/>
                <a:gd name="T17" fmla="*/ 232 h 283"/>
                <a:gd name="T18" fmla="*/ 9 w 473"/>
                <a:gd name="T19" fmla="*/ 232 h 283"/>
                <a:gd name="T20" fmla="*/ 0 w 473"/>
                <a:gd name="T21" fmla="*/ 250 h 283"/>
                <a:gd name="T22" fmla="*/ 0 w 473"/>
                <a:gd name="T23" fmla="*/ 250 h 283"/>
                <a:gd name="T24" fmla="*/ 7 w 473"/>
                <a:gd name="T25" fmla="*/ 271 h 283"/>
                <a:gd name="T26" fmla="*/ 7 w 473"/>
                <a:gd name="T27" fmla="*/ 271 h 283"/>
                <a:gd name="T28" fmla="*/ 25 w 473"/>
                <a:gd name="T29" fmla="*/ 281 h 283"/>
                <a:gd name="T30" fmla="*/ 25 w 473"/>
                <a:gd name="T31" fmla="*/ 281 h 283"/>
                <a:gd name="T32" fmla="*/ 46 w 473"/>
                <a:gd name="T33" fmla="*/ 274 h 283"/>
                <a:gd name="T34" fmla="*/ 46 w 473"/>
                <a:gd name="T35" fmla="*/ 274 h 283"/>
                <a:gd name="T36" fmla="*/ 71 w 473"/>
                <a:gd name="T37" fmla="*/ 258 h 283"/>
                <a:gd name="T38" fmla="*/ 71 w 473"/>
                <a:gd name="T39" fmla="*/ 258 h 283"/>
                <a:gd name="T40" fmla="*/ 169 w 473"/>
                <a:gd name="T41" fmla="*/ 198 h 283"/>
                <a:gd name="T42" fmla="*/ 169 w 473"/>
                <a:gd name="T43" fmla="*/ 198 h 283"/>
                <a:gd name="T44" fmla="*/ 194 w 473"/>
                <a:gd name="T45" fmla="*/ 184 h 283"/>
                <a:gd name="T46" fmla="*/ 194 w 473"/>
                <a:gd name="T47" fmla="*/ 184 h 283"/>
                <a:gd name="T48" fmla="*/ 260 w 473"/>
                <a:gd name="T49" fmla="*/ 148 h 283"/>
                <a:gd name="T50" fmla="*/ 260 w 473"/>
                <a:gd name="T51" fmla="*/ 148 h 283"/>
                <a:gd name="T52" fmla="*/ 453 w 473"/>
                <a:gd name="T53" fmla="*/ 53 h 283"/>
                <a:gd name="T54" fmla="*/ 453 w 473"/>
                <a:gd name="T55" fmla="*/ 53 h 283"/>
                <a:gd name="T56" fmla="*/ 466 w 473"/>
                <a:gd name="T57" fmla="*/ 16 h 283"/>
                <a:gd name="T58" fmla="*/ 466 w 473"/>
                <a:gd name="T59" fmla="*/ 16 h 283"/>
                <a:gd name="T60" fmla="*/ 441 w 473"/>
                <a:gd name="T61" fmla="*/ 0 h 283"/>
                <a:gd name="T62" fmla="*/ 441 w 473"/>
                <a:gd name="T63" fmla="*/ 0 h 283"/>
                <a:gd name="T64" fmla="*/ 429 w 473"/>
                <a:gd name="T65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3" h="283">
                  <a:moveTo>
                    <a:pt x="429" y="2"/>
                  </a:moveTo>
                  <a:lnTo>
                    <a:pt x="429" y="2"/>
                  </a:lnTo>
                  <a:cubicBezTo>
                    <a:pt x="360" y="32"/>
                    <a:pt x="293" y="67"/>
                    <a:pt x="227" y="102"/>
                  </a:cubicBezTo>
                  <a:lnTo>
                    <a:pt x="227" y="102"/>
                  </a:lnTo>
                  <a:cubicBezTo>
                    <a:pt x="197" y="119"/>
                    <a:pt x="166" y="134"/>
                    <a:pt x="136" y="153"/>
                  </a:cubicBezTo>
                  <a:lnTo>
                    <a:pt x="136" y="153"/>
                  </a:lnTo>
                  <a:cubicBezTo>
                    <a:pt x="115" y="165"/>
                    <a:pt x="94" y="179"/>
                    <a:pt x="72" y="192"/>
                  </a:cubicBezTo>
                  <a:lnTo>
                    <a:pt x="72" y="192"/>
                  </a:lnTo>
                  <a:cubicBezTo>
                    <a:pt x="51" y="205"/>
                    <a:pt x="31" y="218"/>
                    <a:pt x="9" y="232"/>
                  </a:cubicBezTo>
                  <a:lnTo>
                    <a:pt x="9" y="232"/>
                  </a:lnTo>
                  <a:cubicBezTo>
                    <a:pt x="4" y="236"/>
                    <a:pt x="1" y="244"/>
                    <a:pt x="0" y="250"/>
                  </a:cubicBezTo>
                  <a:lnTo>
                    <a:pt x="0" y="250"/>
                  </a:lnTo>
                  <a:cubicBezTo>
                    <a:pt x="0" y="258"/>
                    <a:pt x="2" y="266"/>
                    <a:pt x="7" y="271"/>
                  </a:cubicBezTo>
                  <a:lnTo>
                    <a:pt x="7" y="271"/>
                  </a:lnTo>
                  <a:cubicBezTo>
                    <a:pt x="11" y="277"/>
                    <a:pt x="18" y="280"/>
                    <a:pt x="25" y="281"/>
                  </a:cubicBezTo>
                  <a:lnTo>
                    <a:pt x="25" y="281"/>
                  </a:lnTo>
                  <a:cubicBezTo>
                    <a:pt x="34" y="282"/>
                    <a:pt x="39" y="279"/>
                    <a:pt x="46" y="274"/>
                  </a:cubicBezTo>
                  <a:lnTo>
                    <a:pt x="46" y="274"/>
                  </a:lnTo>
                  <a:cubicBezTo>
                    <a:pt x="54" y="269"/>
                    <a:pt x="62" y="264"/>
                    <a:pt x="71" y="258"/>
                  </a:cubicBezTo>
                  <a:lnTo>
                    <a:pt x="71" y="258"/>
                  </a:lnTo>
                  <a:cubicBezTo>
                    <a:pt x="103" y="237"/>
                    <a:pt x="136" y="218"/>
                    <a:pt x="169" y="198"/>
                  </a:cubicBezTo>
                  <a:lnTo>
                    <a:pt x="169" y="198"/>
                  </a:lnTo>
                  <a:cubicBezTo>
                    <a:pt x="178" y="193"/>
                    <a:pt x="186" y="188"/>
                    <a:pt x="194" y="184"/>
                  </a:cubicBezTo>
                  <a:lnTo>
                    <a:pt x="194" y="184"/>
                  </a:lnTo>
                  <a:cubicBezTo>
                    <a:pt x="216" y="172"/>
                    <a:pt x="238" y="159"/>
                    <a:pt x="260" y="148"/>
                  </a:cubicBezTo>
                  <a:lnTo>
                    <a:pt x="260" y="148"/>
                  </a:lnTo>
                  <a:cubicBezTo>
                    <a:pt x="323" y="114"/>
                    <a:pt x="387" y="81"/>
                    <a:pt x="453" y="53"/>
                  </a:cubicBezTo>
                  <a:lnTo>
                    <a:pt x="453" y="53"/>
                  </a:lnTo>
                  <a:cubicBezTo>
                    <a:pt x="467" y="47"/>
                    <a:pt x="472" y="28"/>
                    <a:pt x="466" y="16"/>
                  </a:cubicBezTo>
                  <a:lnTo>
                    <a:pt x="466" y="16"/>
                  </a:lnTo>
                  <a:cubicBezTo>
                    <a:pt x="461" y="5"/>
                    <a:pt x="451" y="0"/>
                    <a:pt x="441" y="0"/>
                  </a:cubicBezTo>
                  <a:lnTo>
                    <a:pt x="441" y="0"/>
                  </a:lnTo>
                  <a:cubicBezTo>
                    <a:pt x="437" y="0"/>
                    <a:pt x="433" y="0"/>
                    <a:pt x="429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B419BF0-E9F1-42E4-9976-A40B789D328C}"/>
              </a:ext>
            </a:extLst>
          </p:cNvPr>
          <p:cNvGrpSpPr/>
          <p:nvPr/>
        </p:nvGrpSpPr>
        <p:grpSpPr>
          <a:xfrm rot="10800000">
            <a:off x="4480269" y="118535"/>
            <a:ext cx="256116" cy="355600"/>
            <a:chOff x="8612188" y="1809750"/>
            <a:chExt cx="192087" cy="2667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5AEBAA3A-04D6-4395-B66B-30D1DD4D0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338" y="1809750"/>
              <a:ext cx="101600" cy="257175"/>
            </a:xfrm>
            <a:custGeom>
              <a:avLst/>
              <a:gdLst>
                <a:gd name="T0" fmla="*/ 222 w 281"/>
                <a:gd name="T1" fmla="*/ 18 h 714"/>
                <a:gd name="T2" fmla="*/ 222 w 281"/>
                <a:gd name="T3" fmla="*/ 18 h 714"/>
                <a:gd name="T4" fmla="*/ 159 w 281"/>
                <a:gd name="T5" fmla="*/ 188 h 714"/>
                <a:gd name="T6" fmla="*/ 159 w 281"/>
                <a:gd name="T7" fmla="*/ 188 h 714"/>
                <a:gd name="T8" fmla="*/ 130 w 281"/>
                <a:gd name="T9" fmla="*/ 269 h 714"/>
                <a:gd name="T10" fmla="*/ 130 w 281"/>
                <a:gd name="T11" fmla="*/ 269 h 714"/>
                <a:gd name="T12" fmla="*/ 117 w 281"/>
                <a:gd name="T13" fmla="*/ 302 h 714"/>
                <a:gd name="T14" fmla="*/ 117 w 281"/>
                <a:gd name="T15" fmla="*/ 302 h 714"/>
                <a:gd name="T16" fmla="*/ 72 w 281"/>
                <a:gd name="T17" fmla="*/ 437 h 714"/>
                <a:gd name="T18" fmla="*/ 72 w 281"/>
                <a:gd name="T19" fmla="*/ 437 h 714"/>
                <a:gd name="T20" fmla="*/ 40 w 281"/>
                <a:gd name="T21" fmla="*/ 540 h 714"/>
                <a:gd name="T22" fmla="*/ 40 w 281"/>
                <a:gd name="T23" fmla="*/ 540 h 714"/>
                <a:gd name="T24" fmla="*/ 2 w 281"/>
                <a:gd name="T25" fmla="*/ 673 h 714"/>
                <a:gd name="T26" fmla="*/ 2 w 281"/>
                <a:gd name="T27" fmla="*/ 673 h 714"/>
                <a:gd name="T28" fmla="*/ 4 w 281"/>
                <a:gd name="T29" fmla="*/ 695 h 714"/>
                <a:gd name="T30" fmla="*/ 4 w 281"/>
                <a:gd name="T31" fmla="*/ 695 h 714"/>
                <a:gd name="T32" fmla="*/ 19 w 281"/>
                <a:gd name="T33" fmla="*/ 709 h 714"/>
                <a:gd name="T34" fmla="*/ 19 w 281"/>
                <a:gd name="T35" fmla="*/ 709 h 714"/>
                <a:gd name="T36" fmla="*/ 55 w 281"/>
                <a:gd name="T37" fmla="*/ 692 h 714"/>
                <a:gd name="T38" fmla="*/ 55 w 281"/>
                <a:gd name="T39" fmla="*/ 692 h 714"/>
                <a:gd name="T40" fmla="*/ 93 w 281"/>
                <a:gd name="T41" fmla="*/ 559 h 714"/>
                <a:gd name="T42" fmla="*/ 93 w 281"/>
                <a:gd name="T43" fmla="*/ 559 h 714"/>
                <a:gd name="T44" fmla="*/ 125 w 281"/>
                <a:gd name="T45" fmla="*/ 455 h 714"/>
                <a:gd name="T46" fmla="*/ 125 w 281"/>
                <a:gd name="T47" fmla="*/ 455 h 714"/>
                <a:gd name="T48" fmla="*/ 170 w 281"/>
                <a:gd name="T49" fmla="*/ 320 h 714"/>
                <a:gd name="T50" fmla="*/ 170 w 281"/>
                <a:gd name="T51" fmla="*/ 320 h 714"/>
                <a:gd name="T52" fmla="*/ 183 w 281"/>
                <a:gd name="T53" fmla="*/ 286 h 714"/>
                <a:gd name="T54" fmla="*/ 183 w 281"/>
                <a:gd name="T55" fmla="*/ 286 h 714"/>
                <a:gd name="T56" fmla="*/ 213 w 281"/>
                <a:gd name="T57" fmla="*/ 203 h 714"/>
                <a:gd name="T58" fmla="*/ 213 w 281"/>
                <a:gd name="T59" fmla="*/ 203 h 714"/>
                <a:gd name="T60" fmla="*/ 274 w 281"/>
                <a:gd name="T61" fmla="*/ 37 h 714"/>
                <a:gd name="T62" fmla="*/ 274 w 281"/>
                <a:gd name="T63" fmla="*/ 37 h 714"/>
                <a:gd name="T64" fmla="*/ 257 w 281"/>
                <a:gd name="T65" fmla="*/ 2 h 714"/>
                <a:gd name="T66" fmla="*/ 257 w 281"/>
                <a:gd name="T67" fmla="*/ 2 h 714"/>
                <a:gd name="T68" fmla="*/ 248 w 281"/>
                <a:gd name="T69" fmla="*/ 0 h 714"/>
                <a:gd name="T70" fmla="*/ 248 w 281"/>
                <a:gd name="T71" fmla="*/ 0 h 714"/>
                <a:gd name="T72" fmla="*/ 222 w 281"/>
                <a:gd name="T73" fmla="*/ 18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1" h="714">
                  <a:moveTo>
                    <a:pt x="222" y="18"/>
                  </a:moveTo>
                  <a:lnTo>
                    <a:pt x="222" y="18"/>
                  </a:lnTo>
                  <a:cubicBezTo>
                    <a:pt x="201" y="74"/>
                    <a:pt x="180" y="131"/>
                    <a:pt x="159" y="188"/>
                  </a:cubicBezTo>
                  <a:lnTo>
                    <a:pt x="159" y="188"/>
                  </a:lnTo>
                  <a:cubicBezTo>
                    <a:pt x="149" y="215"/>
                    <a:pt x="139" y="242"/>
                    <a:pt x="130" y="269"/>
                  </a:cubicBezTo>
                  <a:lnTo>
                    <a:pt x="130" y="269"/>
                  </a:lnTo>
                  <a:cubicBezTo>
                    <a:pt x="126" y="280"/>
                    <a:pt x="122" y="291"/>
                    <a:pt x="117" y="302"/>
                  </a:cubicBezTo>
                  <a:lnTo>
                    <a:pt x="117" y="302"/>
                  </a:lnTo>
                  <a:cubicBezTo>
                    <a:pt x="103" y="347"/>
                    <a:pt x="87" y="392"/>
                    <a:pt x="72" y="437"/>
                  </a:cubicBezTo>
                  <a:lnTo>
                    <a:pt x="72" y="437"/>
                  </a:lnTo>
                  <a:cubicBezTo>
                    <a:pt x="60" y="471"/>
                    <a:pt x="50" y="505"/>
                    <a:pt x="40" y="540"/>
                  </a:cubicBezTo>
                  <a:lnTo>
                    <a:pt x="40" y="540"/>
                  </a:lnTo>
                  <a:cubicBezTo>
                    <a:pt x="27" y="584"/>
                    <a:pt x="14" y="628"/>
                    <a:pt x="2" y="673"/>
                  </a:cubicBezTo>
                  <a:lnTo>
                    <a:pt x="2" y="673"/>
                  </a:lnTo>
                  <a:cubicBezTo>
                    <a:pt x="0" y="681"/>
                    <a:pt x="0" y="688"/>
                    <a:pt x="4" y="695"/>
                  </a:cubicBezTo>
                  <a:lnTo>
                    <a:pt x="4" y="695"/>
                  </a:lnTo>
                  <a:cubicBezTo>
                    <a:pt x="6" y="701"/>
                    <a:pt x="12" y="706"/>
                    <a:pt x="19" y="709"/>
                  </a:cubicBezTo>
                  <a:lnTo>
                    <a:pt x="19" y="709"/>
                  </a:lnTo>
                  <a:cubicBezTo>
                    <a:pt x="32" y="713"/>
                    <a:pt x="50" y="707"/>
                    <a:pt x="55" y="692"/>
                  </a:cubicBezTo>
                  <a:lnTo>
                    <a:pt x="55" y="692"/>
                  </a:lnTo>
                  <a:cubicBezTo>
                    <a:pt x="66" y="648"/>
                    <a:pt x="80" y="603"/>
                    <a:pt x="93" y="559"/>
                  </a:cubicBezTo>
                  <a:lnTo>
                    <a:pt x="93" y="559"/>
                  </a:lnTo>
                  <a:cubicBezTo>
                    <a:pt x="103" y="524"/>
                    <a:pt x="113" y="489"/>
                    <a:pt x="125" y="455"/>
                  </a:cubicBezTo>
                  <a:lnTo>
                    <a:pt x="125" y="455"/>
                  </a:lnTo>
                  <a:cubicBezTo>
                    <a:pt x="140" y="410"/>
                    <a:pt x="155" y="365"/>
                    <a:pt x="170" y="320"/>
                  </a:cubicBezTo>
                  <a:lnTo>
                    <a:pt x="170" y="320"/>
                  </a:lnTo>
                  <a:cubicBezTo>
                    <a:pt x="175" y="309"/>
                    <a:pt x="179" y="297"/>
                    <a:pt x="183" y="286"/>
                  </a:cubicBezTo>
                  <a:lnTo>
                    <a:pt x="183" y="286"/>
                  </a:lnTo>
                  <a:cubicBezTo>
                    <a:pt x="193" y="258"/>
                    <a:pt x="203" y="231"/>
                    <a:pt x="213" y="203"/>
                  </a:cubicBezTo>
                  <a:lnTo>
                    <a:pt x="213" y="203"/>
                  </a:lnTo>
                  <a:cubicBezTo>
                    <a:pt x="233" y="148"/>
                    <a:pt x="254" y="93"/>
                    <a:pt x="274" y="37"/>
                  </a:cubicBezTo>
                  <a:lnTo>
                    <a:pt x="274" y="37"/>
                  </a:lnTo>
                  <a:cubicBezTo>
                    <a:pt x="280" y="23"/>
                    <a:pt x="272" y="6"/>
                    <a:pt x="257" y="2"/>
                  </a:cubicBezTo>
                  <a:lnTo>
                    <a:pt x="257" y="2"/>
                  </a:lnTo>
                  <a:cubicBezTo>
                    <a:pt x="254" y="0"/>
                    <a:pt x="251" y="0"/>
                    <a:pt x="248" y="0"/>
                  </a:cubicBezTo>
                  <a:lnTo>
                    <a:pt x="248" y="0"/>
                  </a:lnTo>
                  <a:cubicBezTo>
                    <a:pt x="237" y="0"/>
                    <a:pt x="226" y="7"/>
                    <a:pt x="222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81B25807-1CFA-4354-84FE-11008B26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775" y="1900238"/>
              <a:ext cx="190500" cy="93662"/>
            </a:xfrm>
            <a:custGeom>
              <a:avLst/>
              <a:gdLst>
                <a:gd name="T0" fmla="*/ 9 w 530"/>
                <a:gd name="T1" fmla="*/ 13 h 259"/>
                <a:gd name="T2" fmla="*/ 9 w 530"/>
                <a:gd name="T3" fmla="*/ 13 h 259"/>
                <a:gd name="T4" fmla="*/ 16 w 530"/>
                <a:gd name="T5" fmla="*/ 51 h 259"/>
                <a:gd name="T6" fmla="*/ 16 w 530"/>
                <a:gd name="T7" fmla="*/ 51 h 259"/>
                <a:gd name="T8" fmla="*/ 71 w 530"/>
                <a:gd name="T9" fmla="*/ 82 h 259"/>
                <a:gd name="T10" fmla="*/ 71 w 530"/>
                <a:gd name="T11" fmla="*/ 82 h 259"/>
                <a:gd name="T12" fmla="*/ 100 w 530"/>
                <a:gd name="T13" fmla="*/ 95 h 259"/>
                <a:gd name="T14" fmla="*/ 100 w 530"/>
                <a:gd name="T15" fmla="*/ 95 h 259"/>
                <a:gd name="T16" fmla="*/ 151 w 530"/>
                <a:gd name="T17" fmla="*/ 118 h 259"/>
                <a:gd name="T18" fmla="*/ 151 w 530"/>
                <a:gd name="T19" fmla="*/ 118 h 259"/>
                <a:gd name="T20" fmla="*/ 263 w 530"/>
                <a:gd name="T21" fmla="*/ 161 h 259"/>
                <a:gd name="T22" fmla="*/ 263 w 530"/>
                <a:gd name="T23" fmla="*/ 161 h 259"/>
                <a:gd name="T24" fmla="*/ 365 w 530"/>
                <a:gd name="T25" fmla="*/ 200 h 259"/>
                <a:gd name="T26" fmla="*/ 365 w 530"/>
                <a:gd name="T27" fmla="*/ 200 h 259"/>
                <a:gd name="T28" fmla="*/ 418 w 530"/>
                <a:gd name="T29" fmla="*/ 220 h 259"/>
                <a:gd name="T30" fmla="*/ 418 w 530"/>
                <a:gd name="T31" fmla="*/ 220 h 259"/>
                <a:gd name="T32" fmla="*/ 473 w 530"/>
                <a:gd name="T33" fmla="*/ 243 h 259"/>
                <a:gd name="T34" fmla="*/ 473 w 530"/>
                <a:gd name="T35" fmla="*/ 243 h 259"/>
                <a:gd name="T36" fmla="*/ 485 w 530"/>
                <a:gd name="T37" fmla="*/ 252 h 259"/>
                <a:gd name="T38" fmla="*/ 485 w 530"/>
                <a:gd name="T39" fmla="*/ 252 h 259"/>
                <a:gd name="T40" fmla="*/ 506 w 530"/>
                <a:gd name="T41" fmla="*/ 256 h 259"/>
                <a:gd name="T42" fmla="*/ 506 w 530"/>
                <a:gd name="T43" fmla="*/ 256 h 259"/>
                <a:gd name="T44" fmla="*/ 524 w 530"/>
                <a:gd name="T45" fmla="*/ 245 h 259"/>
                <a:gd name="T46" fmla="*/ 524 w 530"/>
                <a:gd name="T47" fmla="*/ 245 h 259"/>
                <a:gd name="T48" fmla="*/ 528 w 530"/>
                <a:gd name="T49" fmla="*/ 224 h 259"/>
                <a:gd name="T50" fmla="*/ 528 w 530"/>
                <a:gd name="T51" fmla="*/ 224 h 259"/>
                <a:gd name="T52" fmla="*/ 517 w 530"/>
                <a:gd name="T53" fmla="*/ 206 h 259"/>
                <a:gd name="T54" fmla="*/ 517 w 530"/>
                <a:gd name="T55" fmla="*/ 206 h 259"/>
                <a:gd name="T56" fmla="*/ 477 w 530"/>
                <a:gd name="T57" fmla="*/ 183 h 259"/>
                <a:gd name="T58" fmla="*/ 477 w 530"/>
                <a:gd name="T59" fmla="*/ 183 h 259"/>
                <a:gd name="T60" fmla="*/ 454 w 530"/>
                <a:gd name="T61" fmla="*/ 174 h 259"/>
                <a:gd name="T62" fmla="*/ 454 w 530"/>
                <a:gd name="T63" fmla="*/ 174 h 259"/>
                <a:gd name="T64" fmla="*/ 403 w 530"/>
                <a:gd name="T65" fmla="*/ 154 h 259"/>
                <a:gd name="T66" fmla="*/ 403 w 530"/>
                <a:gd name="T67" fmla="*/ 154 h 259"/>
                <a:gd name="T68" fmla="*/ 291 w 530"/>
                <a:gd name="T69" fmla="*/ 112 h 259"/>
                <a:gd name="T70" fmla="*/ 291 w 530"/>
                <a:gd name="T71" fmla="*/ 112 h 259"/>
                <a:gd name="T72" fmla="*/ 193 w 530"/>
                <a:gd name="T73" fmla="*/ 75 h 259"/>
                <a:gd name="T74" fmla="*/ 193 w 530"/>
                <a:gd name="T75" fmla="*/ 75 h 259"/>
                <a:gd name="T76" fmla="*/ 140 w 530"/>
                <a:gd name="T77" fmla="*/ 52 h 259"/>
                <a:gd name="T78" fmla="*/ 140 w 530"/>
                <a:gd name="T79" fmla="*/ 52 h 259"/>
                <a:gd name="T80" fmla="*/ 81 w 530"/>
                <a:gd name="T81" fmla="*/ 25 h 259"/>
                <a:gd name="T82" fmla="*/ 81 w 530"/>
                <a:gd name="T83" fmla="*/ 25 h 259"/>
                <a:gd name="T84" fmla="*/ 77 w 530"/>
                <a:gd name="T85" fmla="*/ 22 h 259"/>
                <a:gd name="T86" fmla="*/ 77 w 530"/>
                <a:gd name="T87" fmla="*/ 22 h 259"/>
                <a:gd name="T88" fmla="*/ 41 w 530"/>
                <a:gd name="T89" fmla="*/ 3 h 259"/>
                <a:gd name="T90" fmla="*/ 41 w 530"/>
                <a:gd name="T91" fmla="*/ 3 h 259"/>
                <a:gd name="T92" fmla="*/ 32 w 530"/>
                <a:gd name="T93" fmla="*/ 0 h 259"/>
                <a:gd name="T94" fmla="*/ 32 w 530"/>
                <a:gd name="T95" fmla="*/ 0 h 259"/>
                <a:gd name="T96" fmla="*/ 9 w 530"/>
                <a:gd name="T97" fmla="*/ 1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0" h="259">
                  <a:moveTo>
                    <a:pt x="9" y="13"/>
                  </a:moveTo>
                  <a:lnTo>
                    <a:pt x="9" y="13"/>
                  </a:lnTo>
                  <a:cubicBezTo>
                    <a:pt x="0" y="26"/>
                    <a:pt x="3" y="42"/>
                    <a:pt x="16" y="51"/>
                  </a:cubicBezTo>
                  <a:lnTo>
                    <a:pt x="16" y="51"/>
                  </a:lnTo>
                  <a:cubicBezTo>
                    <a:pt x="33" y="64"/>
                    <a:pt x="52" y="73"/>
                    <a:pt x="71" y="82"/>
                  </a:cubicBezTo>
                  <a:lnTo>
                    <a:pt x="71" y="82"/>
                  </a:lnTo>
                  <a:cubicBezTo>
                    <a:pt x="81" y="87"/>
                    <a:pt x="91" y="91"/>
                    <a:pt x="100" y="95"/>
                  </a:cubicBezTo>
                  <a:lnTo>
                    <a:pt x="100" y="95"/>
                  </a:lnTo>
                  <a:cubicBezTo>
                    <a:pt x="117" y="104"/>
                    <a:pt x="134" y="111"/>
                    <a:pt x="151" y="118"/>
                  </a:cubicBezTo>
                  <a:lnTo>
                    <a:pt x="151" y="118"/>
                  </a:lnTo>
                  <a:cubicBezTo>
                    <a:pt x="188" y="133"/>
                    <a:pt x="225" y="147"/>
                    <a:pt x="263" y="161"/>
                  </a:cubicBezTo>
                  <a:lnTo>
                    <a:pt x="263" y="161"/>
                  </a:lnTo>
                  <a:cubicBezTo>
                    <a:pt x="297" y="174"/>
                    <a:pt x="331" y="187"/>
                    <a:pt x="365" y="200"/>
                  </a:cubicBezTo>
                  <a:lnTo>
                    <a:pt x="365" y="200"/>
                  </a:lnTo>
                  <a:cubicBezTo>
                    <a:pt x="383" y="206"/>
                    <a:pt x="400" y="213"/>
                    <a:pt x="418" y="220"/>
                  </a:cubicBezTo>
                  <a:lnTo>
                    <a:pt x="418" y="220"/>
                  </a:lnTo>
                  <a:cubicBezTo>
                    <a:pt x="437" y="228"/>
                    <a:pt x="456" y="235"/>
                    <a:pt x="473" y="243"/>
                  </a:cubicBezTo>
                  <a:lnTo>
                    <a:pt x="473" y="243"/>
                  </a:lnTo>
                  <a:cubicBezTo>
                    <a:pt x="477" y="246"/>
                    <a:pt x="481" y="249"/>
                    <a:pt x="485" y="252"/>
                  </a:cubicBezTo>
                  <a:lnTo>
                    <a:pt x="485" y="252"/>
                  </a:lnTo>
                  <a:cubicBezTo>
                    <a:pt x="490" y="257"/>
                    <a:pt x="499" y="258"/>
                    <a:pt x="506" y="256"/>
                  </a:cubicBezTo>
                  <a:lnTo>
                    <a:pt x="506" y="256"/>
                  </a:lnTo>
                  <a:cubicBezTo>
                    <a:pt x="513" y="255"/>
                    <a:pt x="519" y="251"/>
                    <a:pt x="524" y="245"/>
                  </a:cubicBezTo>
                  <a:lnTo>
                    <a:pt x="524" y="245"/>
                  </a:lnTo>
                  <a:cubicBezTo>
                    <a:pt x="528" y="239"/>
                    <a:pt x="529" y="231"/>
                    <a:pt x="528" y="224"/>
                  </a:cubicBezTo>
                  <a:lnTo>
                    <a:pt x="528" y="224"/>
                  </a:lnTo>
                  <a:cubicBezTo>
                    <a:pt x="527" y="216"/>
                    <a:pt x="523" y="211"/>
                    <a:pt x="517" y="206"/>
                  </a:cubicBezTo>
                  <a:lnTo>
                    <a:pt x="517" y="206"/>
                  </a:lnTo>
                  <a:cubicBezTo>
                    <a:pt x="505" y="196"/>
                    <a:pt x="491" y="190"/>
                    <a:pt x="477" y="183"/>
                  </a:cubicBezTo>
                  <a:lnTo>
                    <a:pt x="477" y="183"/>
                  </a:lnTo>
                  <a:cubicBezTo>
                    <a:pt x="469" y="180"/>
                    <a:pt x="461" y="177"/>
                    <a:pt x="454" y="174"/>
                  </a:cubicBezTo>
                  <a:lnTo>
                    <a:pt x="454" y="174"/>
                  </a:lnTo>
                  <a:cubicBezTo>
                    <a:pt x="437" y="168"/>
                    <a:pt x="420" y="160"/>
                    <a:pt x="403" y="154"/>
                  </a:cubicBezTo>
                  <a:lnTo>
                    <a:pt x="403" y="154"/>
                  </a:lnTo>
                  <a:cubicBezTo>
                    <a:pt x="365" y="140"/>
                    <a:pt x="328" y="126"/>
                    <a:pt x="291" y="112"/>
                  </a:cubicBezTo>
                  <a:lnTo>
                    <a:pt x="291" y="112"/>
                  </a:lnTo>
                  <a:cubicBezTo>
                    <a:pt x="258" y="100"/>
                    <a:pt x="225" y="88"/>
                    <a:pt x="193" y="75"/>
                  </a:cubicBezTo>
                  <a:lnTo>
                    <a:pt x="193" y="75"/>
                  </a:lnTo>
                  <a:cubicBezTo>
                    <a:pt x="175" y="67"/>
                    <a:pt x="157" y="61"/>
                    <a:pt x="140" y="52"/>
                  </a:cubicBezTo>
                  <a:lnTo>
                    <a:pt x="140" y="52"/>
                  </a:lnTo>
                  <a:cubicBezTo>
                    <a:pt x="120" y="44"/>
                    <a:pt x="100" y="34"/>
                    <a:pt x="81" y="25"/>
                  </a:cubicBezTo>
                  <a:lnTo>
                    <a:pt x="81" y="25"/>
                  </a:lnTo>
                  <a:cubicBezTo>
                    <a:pt x="80" y="24"/>
                    <a:pt x="79" y="23"/>
                    <a:pt x="77" y="22"/>
                  </a:cubicBezTo>
                  <a:lnTo>
                    <a:pt x="77" y="22"/>
                  </a:lnTo>
                  <a:cubicBezTo>
                    <a:pt x="65" y="16"/>
                    <a:pt x="53" y="8"/>
                    <a:pt x="41" y="3"/>
                  </a:cubicBezTo>
                  <a:lnTo>
                    <a:pt x="41" y="3"/>
                  </a:lnTo>
                  <a:cubicBezTo>
                    <a:pt x="39" y="1"/>
                    <a:pt x="35" y="0"/>
                    <a:pt x="32" y="0"/>
                  </a:cubicBezTo>
                  <a:lnTo>
                    <a:pt x="32" y="0"/>
                  </a:lnTo>
                  <a:cubicBezTo>
                    <a:pt x="23" y="0"/>
                    <a:pt x="14" y="6"/>
                    <a:pt x="9" y="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35458C41-845B-4512-8692-9244F4B2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4575" y="1871663"/>
              <a:ext cx="106363" cy="204787"/>
            </a:xfrm>
            <a:custGeom>
              <a:avLst/>
              <a:gdLst>
                <a:gd name="T0" fmla="*/ 19 w 297"/>
                <a:gd name="T1" fmla="*/ 3 h 567"/>
                <a:gd name="T2" fmla="*/ 19 w 297"/>
                <a:gd name="T3" fmla="*/ 3 h 567"/>
                <a:gd name="T4" fmla="*/ 5 w 297"/>
                <a:gd name="T5" fmla="*/ 18 h 567"/>
                <a:gd name="T6" fmla="*/ 5 w 297"/>
                <a:gd name="T7" fmla="*/ 18 h 567"/>
                <a:gd name="T8" fmla="*/ 7 w 297"/>
                <a:gd name="T9" fmla="*/ 54 h 567"/>
                <a:gd name="T10" fmla="*/ 7 w 297"/>
                <a:gd name="T11" fmla="*/ 54 h 567"/>
                <a:gd name="T12" fmla="*/ 22 w 297"/>
                <a:gd name="T13" fmla="*/ 89 h 567"/>
                <a:gd name="T14" fmla="*/ 22 w 297"/>
                <a:gd name="T15" fmla="*/ 89 h 567"/>
                <a:gd name="T16" fmla="*/ 44 w 297"/>
                <a:gd name="T17" fmla="*/ 138 h 567"/>
                <a:gd name="T18" fmla="*/ 44 w 297"/>
                <a:gd name="T19" fmla="*/ 138 h 567"/>
                <a:gd name="T20" fmla="*/ 73 w 297"/>
                <a:gd name="T21" fmla="*/ 198 h 567"/>
                <a:gd name="T22" fmla="*/ 73 w 297"/>
                <a:gd name="T23" fmla="*/ 198 h 567"/>
                <a:gd name="T24" fmla="*/ 129 w 297"/>
                <a:gd name="T25" fmla="*/ 313 h 567"/>
                <a:gd name="T26" fmla="*/ 129 w 297"/>
                <a:gd name="T27" fmla="*/ 313 h 567"/>
                <a:gd name="T28" fmla="*/ 229 w 297"/>
                <a:gd name="T29" fmla="*/ 522 h 567"/>
                <a:gd name="T30" fmla="*/ 229 w 297"/>
                <a:gd name="T31" fmla="*/ 522 h 567"/>
                <a:gd name="T32" fmla="*/ 240 w 297"/>
                <a:gd name="T33" fmla="*/ 547 h 567"/>
                <a:gd name="T34" fmla="*/ 240 w 297"/>
                <a:gd name="T35" fmla="*/ 547 h 567"/>
                <a:gd name="T36" fmla="*/ 277 w 297"/>
                <a:gd name="T37" fmla="*/ 560 h 567"/>
                <a:gd name="T38" fmla="*/ 277 w 297"/>
                <a:gd name="T39" fmla="*/ 560 h 567"/>
                <a:gd name="T40" fmla="*/ 290 w 297"/>
                <a:gd name="T41" fmla="*/ 523 h 567"/>
                <a:gd name="T42" fmla="*/ 290 w 297"/>
                <a:gd name="T43" fmla="*/ 523 h 567"/>
                <a:gd name="T44" fmla="*/ 183 w 297"/>
                <a:gd name="T45" fmla="*/ 297 h 567"/>
                <a:gd name="T46" fmla="*/ 183 w 297"/>
                <a:gd name="T47" fmla="*/ 297 h 567"/>
                <a:gd name="T48" fmla="*/ 129 w 297"/>
                <a:gd name="T49" fmla="*/ 186 h 567"/>
                <a:gd name="T50" fmla="*/ 129 w 297"/>
                <a:gd name="T51" fmla="*/ 186 h 567"/>
                <a:gd name="T52" fmla="*/ 106 w 297"/>
                <a:gd name="T53" fmla="*/ 137 h 567"/>
                <a:gd name="T54" fmla="*/ 106 w 297"/>
                <a:gd name="T55" fmla="*/ 137 h 567"/>
                <a:gd name="T56" fmla="*/ 91 w 297"/>
                <a:gd name="T57" fmla="*/ 107 h 567"/>
                <a:gd name="T58" fmla="*/ 91 w 297"/>
                <a:gd name="T59" fmla="*/ 107 h 567"/>
                <a:gd name="T60" fmla="*/ 66 w 297"/>
                <a:gd name="T61" fmla="*/ 49 h 567"/>
                <a:gd name="T62" fmla="*/ 66 w 297"/>
                <a:gd name="T63" fmla="*/ 49 h 567"/>
                <a:gd name="T64" fmla="*/ 64 w 297"/>
                <a:gd name="T65" fmla="*/ 32 h 567"/>
                <a:gd name="T66" fmla="*/ 64 w 297"/>
                <a:gd name="T67" fmla="*/ 32 h 567"/>
                <a:gd name="T68" fmla="*/ 57 w 297"/>
                <a:gd name="T69" fmla="*/ 16 h 567"/>
                <a:gd name="T70" fmla="*/ 57 w 297"/>
                <a:gd name="T71" fmla="*/ 16 h 567"/>
                <a:gd name="T72" fmla="*/ 34 w 297"/>
                <a:gd name="T73" fmla="*/ 0 h 567"/>
                <a:gd name="T74" fmla="*/ 34 w 297"/>
                <a:gd name="T75" fmla="*/ 0 h 567"/>
                <a:gd name="T76" fmla="*/ 31 w 297"/>
                <a:gd name="T77" fmla="*/ 0 h 567"/>
                <a:gd name="T78" fmla="*/ 31 w 297"/>
                <a:gd name="T79" fmla="*/ 0 h 567"/>
                <a:gd name="T80" fmla="*/ 19 w 297"/>
                <a:gd name="T81" fmla="*/ 3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7" h="567">
                  <a:moveTo>
                    <a:pt x="19" y="3"/>
                  </a:moveTo>
                  <a:lnTo>
                    <a:pt x="19" y="3"/>
                  </a:lnTo>
                  <a:cubicBezTo>
                    <a:pt x="12" y="7"/>
                    <a:pt x="9" y="12"/>
                    <a:pt x="5" y="18"/>
                  </a:cubicBezTo>
                  <a:lnTo>
                    <a:pt x="5" y="18"/>
                  </a:lnTo>
                  <a:cubicBezTo>
                    <a:pt x="0" y="29"/>
                    <a:pt x="3" y="43"/>
                    <a:pt x="7" y="54"/>
                  </a:cubicBezTo>
                  <a:lnTo>
                    <a:pt x="7" y="54"/>
                  </a:lnTo>
                  <a:cubicBezTo>
                    <a:pt x="12" y="66"/>
                    <a:pt x="18" y="78"/>
                    <a:pt x="22" y="89"/>
                  </a:cubicBezTo>
                  <a:lnTo>
                    <a:pt x="22" y="89"/>
                  </a:lnTo>
                  <a:cubicBezTo>
                    <a:pt x="29" y="106"/>
                    <a:pt x="36" y="122"/>
                    <a:pt x="44" y="138"/>
                  </a:cubicBezTo>
                  <a:lnTo>
                    <a:pt x="44" y="138"/>
                  </a:lnTo>
                  <a:cubicBezTo>
                    <a:pt x="54" y="158"/>
                    <a:pt x="64" y="178"/>
                    <a:pt x="73" y="198"/>
                  </a:cubicBezTo>
                  <a:lnTo>
                    <a:pt x="73" y="198"/>
                  </a:lnTo>
                  <a:cubicBezTo>
                    <a:pt x="92" y="237"/>
                    <a:pt x="110" y="275"/>
                    <a:pt x="129" y="313"/>
                  </a:cubicBezTo>
                  <a:lnTo>
                    <a:pt x="129" y="313"/>
                  </a:lnTo>
                  <a:cubicBezTo>
                    <a:pt x="163" y="382"/>
                    <a:pt x="197" y="451"/>
                    <a:pt x="229" y="522"/>
                  </a:cubicBezTo>
                  <a:lnTo>
                    <a:pt x="229" y="522"/>
                  </a:lnTo>
                  <a:cubicBezTo>
                    <a:pt x="232" y="530"/>
                    <a:pt x="237" y="539"/>
                    <a:pt x="240" y="547"/>
                  </a:cubicBezTo>
                  <a:lnTo>
                    <a:pt x="240" y="547"/>
                  </a:lnTo>
                  <a:cubicBezTo>
                    <a:pt x="246" y="561"/>
                    <a:pt x="264" y="566"/>
                    <a:pt x="277" y="560"/>
                  </a:cubicBezTo>
                  <a:lnTo>
                    <a:pt x="277" y="560"/>
                  </a:lnTo>
                  <a:cubicBezTo>
                    <a:pt x="291" y="553"/>
                    <a:pt x="296" y="537"/>
                    <a:pt x="290" y="523"/>
                  </a:cubicBezTo>
                  <a:lnTo>
                    <a:pt x="290" y="523"/>
                  </a:lnTo>
                  <a:cubicBezTo>
                    <a:pt x="256" y="447"/>
                    <a:pt x="220" y="371"/>
                    <a:pt x="183" y="297"/>
                  </a:cubicBezTo>
                  <a:lnTo>
                    <a:pt x="183" y="297"/>
                  </a:lnTo>
                  <a:cubicBezTo>
                    <a:pt x="165" y="260"/>
                    <a:pt x="147" y="223"/>
                    <a:pt x="129" y="186"/>
                  </a:cubicBezTo>
                  <a:lnTo>
                    <a:pt x="129" y="186"/>
                  </a:lnTo>
                  <a:cubicBezTo>
                    <a:pt x="121" y="169"/>
                    <a:pt x="113" y="153"/>
                    <a:pt x="106" y="137"/>
                  </a:cubicBezTo>
                  <a:lnTo>
                    <a:pt x="106" y="137"/>
                  </a:lnTo>
                  <a:cubicBezTo>
                    <a:pt x="101" y="127"/>
                    <a:pt x="96" y="117"/>
                    <a:pt x="91" y="107"/>
                  </a:cubicBezTo>
                  <a:lnTo>
                    <a:pt x="91" y="107"/>
                  </a:lnTo>
                  <a:cubicBezTo>
                    <a:pt x="82" y="88"/>
                    <a:pt x="74" y="68"/>
                    <a:pt x="66" y="49"/>
                  </a:cubicBezTo>
                  <a:lnTo>
                    <a:pt x="66" y="49"/>
                  </a:lnTo>
                  <a:cubicBezTo>
                    <a:pt x="67" y="44"/>
                    <a:pt x="66" y="38"/>
                    <a:pt x="64" y="32"/>
                  </a:cubicBezTo>
                  <a:lnTo>
                    <a:pt x="64" y="32"/>
                  </a:lnTo>
                  <a:cubicBezTo>
                    <a:pt x="62" y="27"/>
                    <a:pt x="59" y="21"/>
                    <a:pt x="57" y="16"/>
                  </a:cubicBezTo>
                  <a:lnTo>
                    <a:pt x="57" y="16"/>
                  </a:lnTo>
                  <a:cubicBezTo>
                    <a:pt x="53" y="7"/>
                    <a:pt x="43" y="1"/>
                    <a:pt x="34" y="0"/>
                  </a:cubicBezTo>
                  <a:lnTo>
                    <a:pt x="34" y="0"/>
                  </a:lnTo>
                  <a:cubicBezTo>
                    <a:pt x="33" y="0"/>
                    <a:pt x="32" y="0"/>
                    <a:pt x="31" y="0"/>
                  </a:cubicBezTo>
                  <a:lnTo>
                    <a:pt x="31" y="0"/>
                  </a:lnTo>
                  <a:cubicBezTo>
                    <a:pt x="27" y="0"/>
                    <a:pt x="23" y="2"/>
                    <a:pt x="19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D364DC69-BE67-4642-8419-296CEF373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1911350"/>
              <a:ext cx="169862" cy="101600"/>
            </a:xfrm>
            <a:custGeom>
              <a:avLst/>
              <a:gdLst>
                <a:gd name="T0" fmla="*/ 429 w 474"/>
                <a:gd name="T1" fmla="*/ 2 h 283"/>
                <a:gd name="T2" fmla="*/ 429 w 474"/>
                <a:gd name="T3" fmla="*/ 2 h 283"/>
                <a:gd name="T4" fmla="*/ 228 w 474"/>
                <a:gd name="T5" fmla="*/ 102 h 283"/>
                <a:gd name="T6" fmla="*/ 228 w 474"/>
                <a:gd name="T7" fmla="*/ 102 h 283"/>
                <a:gd name="T8" fmla="*/ 137 w 474"/>
                <a:gd name="T9" fmla="*/ 153 h 283"/>
                <a:gd name="T10" fmla="*/ 137 w 474"/>
                <a:gd name="T11" fmla="*/ 153 h 283"/>
                <a:gd name="T12" fmla="*/ 73 w 474"/>
                <a:gd name="T13" fmla="*/ 192 h 283"/>
                <a:gd name="T14" fmla="*/ 73 w 474"/>
                <a:gd name="T15" fmla="*/ 192 h 283"/>
                <a:gd name="T16" fmla="*/ 10 w 474"/>
                <a:gd name="T17" fmla="*/ 232 h 283"/>
                <a:gd name="T18" fmla="*/ 10 w 474"/>
                <a:gd name="T19" fmla="*/ 232 h 283"/>
                <a:gd name="T20" fmla="*/ 1 w 474"/>
                <a:gd name="T21" fmla="*/ 251 h 283"/>
                <a:gd name="T22" fmla="*/ 1 w 474"/>
                <a:gd name="T23" fmla="*/ 251 h 283"/>
                <a:gd name="T24" fmla="*/ 7 w 474"/>
                <a:gd name="T25" fmla="*/ 271 h 283"/>
                <a:gd name="T26" fmla="*/ 7 w 474"/>
                <a:gd name="T27" fmla="*/ 271 h 283"/>
                <a:gd name="T28" fmla="*/ 26 w 474"/>
                <a:gd name="T29" fmla="*/ 281 h 283"/>
                <a:gd name="T30" fmla="*/ 26 w 474"/>
                <a:gd name="T31" fmla="*/ 281 h 283"/>
                <a:gd name="T32" fmla="*/ 46 w 474"/>
                <a:gd name="T33" fmla="*/ 275 h 283"/>
                <a:gd name="T34" fmla="*/ 46 w 474"/>
                <a:gd name="T35" fmla="*/ 275 h 283"/>
                <a:gd name="T36" fmla="*/ 71 w 474"/>
                <a:gd name="T37" fmla="*/ 258 h 283"/>
                <a:gd name="T38" fmla="*/ 71 w 474"/>
                <a:gd name="T39" fmla="*/ 258 h 283"/>
                <a:gd name="T40" fmla="*/ 169 w 474"/>
                <a:gd name="T41" fmla="*/ 198 h 283"/>
                <a:gd name="T42" fmla="*/ 169 w 474"/>
                <a:gd name="T43" fmla="*/ 198 h 283"/>
                <a:gd name="T44" fmla="*/ 194 w 474"/>
                <a:gd name="T45" fmla="*/ 184 h 283"/>
                <a:gd name="T46" fmla="*/ 194 w 474"/>
                <a:gd name="T47" fmla="*/ 184 h 283"/>
                <a:gd name="T48" fmla="*/ 260 w 474"/>
                <a:gd name="T49" fmla="*/ 148 h 283"/>
                <a:gd name="T50" fmla="*/ 260 w 474"/>
                <a:gd name="T51" fmla="*/ 148 h 283"/>
                <a:gd name="T52" fmla="*/ 453 w 474"/>
                <a:gd name="T53" fmla="*/ 53 h 283"/>
                <a:gd name="T54" fmla="*/ 453 w 474"/>
                <a:gd name="T55" fmla="*/ 53 h 283"/>
                <a:gd name="T56" fmla="*/ 466 w 474"/>
                <a:gd name="T57" fmla="*/ 16 h 283"/>
                <a:gd name="T58" fmla="*/ 466 w 474"/>
                <a:gd name="T59" fmla="*/ 16 h 283"/>
                <a:gd name="T60" fmla="*/ 441 w 474"/>
                <a:gd name="T61" fmla="*/ 0 h 283"/>
                <a:gd name="T62" fmla="*/ 441 w 474"/>
                <a:gd name="T63" fmla="*/ 0 h 283"/>
                <a:gd name="T64" fmla="*/ 429 w 474"/>
                <a:gd name="T65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4" h="283">
                  <a:moveTo>
                    <a:pt x="429" y="2"/>
                  </a:moveTo>
                  <a:lnTo>
                    <a:pt x="429" y="2"/>
                  </a:lnTo>
                  <a:cubicBezTo>
                    <a:pt x="360" y="32"/>
                    <a:pt x="294" y="67"/>
                    <a:pt x="228" y="102"/>
                  </a:cubicBezTo>
                  <a:lnTo>
                    <a:pt x="228" y="102"/>
                  </a:lnTo>
                  <a:cubicBezTo>
                    <a:pt x="197" y="119"/>
                    <a:pt x="167" y="135"/>
                    <a:pt x="137" y="153"/>
                  </a:cubicBezTo>
                  <a:lnTo>
                    <a:pt x="137" y="153"/>
                  </a:lnTo>
                  <a:cubicBezTo>
                    <a:pt x="115" y="166"/>
                    <a:pt x="94" y="179"/>
                    <a:pt x="73" y="192"/>
                  </a:cubicBezTo>
                  <a:lnTo>
                    <a:pt x="73" y="192"/>
                  </a:lnTo>
                  <a:cubicBezTo>
                    <a:pt x="52" y="205"/>
                    <a:pt x="31" y="219"/>
                    <a:pt x="10" y="232"/>
                  </a:cubicBezTo>
                  <a:lnTo>
                    <a:pt x="10" y="232"/>
                  </a:lnTo>
                  <a:cubicBezTo>
                    <a:pt x="4" y="236"/>
                    <a:pt x="1" y="244"/>
                    <a:pt x="1" y="251"/>
                  </a:cubicBezTo>
                  <a:lnTo>
                    <a:pt x="1" y="251"/>
                  </a:lnTo>
                  <a:cubicBezTo>
                    <a:pt x="0" y="259"/>
                    <a:pt x="2" y="266"/>
                    <a:pt x="7" y="271"/>
                  </a:cubicBezTo>
                  <a:lnTo>
                    <a:pt x="7" y="271"/>
                  </a:lnTo>
                  <a:cubicBezTo>
                    <a:pt x="12" y="277"/>
                    <a:pt x="19" y="281"/>
                    <a:pt x="26" y="281"/>
                  </a:cubicBezTo>
                  <a:lnTo>
                    <a:pt x="26" y="281"/>
                  </a:lnTo>
                  <a:cubicBezTo>
                    <a:pt x="34" y="282"/>
                    <a:pt x="40" y="279"/>
                    <a:pt x="46" y="275"/>
                  </a:cubicBezTo>
                  <a:lnTo>
                    <a:pt x="46" y="275"/>
                  </a:lnTo>
                  <a:cubicBezTo>
                    <a:pt x="54" y="269"/>
                    <a:pt x="63" y="264"/>
                    <a:pt x="71" y="258"/>
                  </a:cubicBezTo>
                  <a:lnTo>
                    <a:pt x="71" y="258"/>
                  </a:lnTo>
                  <a:cubicBezTo>
                    <a:pt x="103" y="238"/>
                    <a:pt x="137" y="218"/>
                    <a:pt x="169" y="198"/>
                  </a:cubicBezTo>
                  <a:lnTo>
                    <a:pt x="169" y="198"/>
                  </a:lnTo>
                  <a:cubicBezTo>
                    <a:pt x="178" y="193"/>
                    <a:pt x="186" y="189"/>
                    <a:pt x="194" y="184"/>
                  </a:cubicBezTo>
                  <a:lnTo>
                    <a:pt x="194" y="184"/>
                  </a:lnTo>
                  <a:cubicBezTo>
                    <a:pt x="216" y="172"/>
                    <a:pt x="238" y="160"/>
                    <a:pt x="260" y="148"/>
                  </a:cubicBezTo>
                  <a:lnTo>
                    <a:pt x="260" y="148"/>
                  </a:lnTo>
                  <a:cubicBezTo>
                    <a:pt x="323" y="114"/>
                    <a:pt x="387" y="81"/>
                    <a:pt x="453" y="53"/>
                  </a:cubicBezTo>
                  <a:lnTo>
                    <a:pt x="453" y="53"/>
                  </a:lnTo>
                  <a:cubicBezTo>
                    <a:pt x="467" y="47"/>
                    <a:pt x="473" y="29"/>
                    <a:pt x="466" y="16"/>
                  </a:cubicBezTo>
                  <a:lnTo>
                    <a:pt x="466" y="16"/>
                  </a:lnTo>
                  <a:cubicBezTo>
                    <a:pt x="461" y="6"/>
                    <a:pt x="451" y="0"/>
                    <a:pt x="441" y="0"/>
                  </a:cubicBezTo>
                  <a:lnTo>
                    <a:pt x="441" y="0"/>
                  </a:lnTo>
                  <a:cubicBezTo>
                    <a:pt x="437" y="0"/>
                    <a:pt x="433" y="1"/>
                    <a:pt x="429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A96B4A8-6B3E-4870-BDA7-32F5681656B8}"/>
              </a:ext>
            </a:extLst>
          </p:cNvPr>
          <p:cNvGrpSpPr/>
          <p:nvPr/>
        </p:nvGrpSpPr>
        <p:grpSpPr>
          <a:xfrm rot="10800000">
            <a:off x="1599949" y="2125370"/>
            <a:ext cx="256116" cy="355600"/>
            <a:chOff x="4970463" y="1970088"/>
            <a:chExt cx="192087" cy="2667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9" name="Freeform 100">
              <a:extLst>
                <a:ext uri="{FF2B5EF4-FFF2-40B4-BE49-F238E27FC236}">
                  <a16:creationId xmlns:a16="http://schemas.microsoft.com/office/drawing/2014/main" id="{764FF330-A250-4D1D-AAB8-47730F05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1970088"/>
              <a:ext cx="100013" cy="257175"/>
            </a:xfrm>
            <a:custGeom>
              <a:avLst/>
              <a:gdLst>
                <a:gd name="T0" fmla="*/ 222 w 280"/>
                <a:gd name="T1" fmla="*/ 18 h 715"/>
                <a:gd name="T2" fmla="*/ 222 w 280"/>
                <a:gd name="T3" fmla="*/ 18 h 715"/>
                <a:gd name="T4" fmla="*/ 160 w 280"/>
                <a:gd name="T5" fmla="*/ 188 h 715"/>
                <a:gd name="T6" fmla="*/ 160 w 280"/>
                <a:gd name="T7" fmla="*/ 188 h 715"/>
                <a:gd name="T8" fmla="*/ 130 w 280"/>
                <a:gd name="T9" fmla="*/ 269 h 715"/>
                <a:gd name="T10" fmla="*/ 130 w 280"/>
                <a:gd name="T11" fmla="*/ 269 h 715"/>
                <a:gd name="T12" fmla="*/ 118 w 280"/>
                <a:gd name="T13" fmla="*/ 302 h 715"/>
                <a:gd name="T14" fmla="*/ 118 w 280"/>
                <a:gd name="T15" fmla="*/ 302 h 715"/>
                <a:gd name="T16" fmla="*/ 73 w 280"/>
                <a:gd name="T17" fmla="*/ 438 h 715"/>
                <a:gd name="T18" fmla="*/ 73 w 280"/>
                <a:gd name="T19" fmla="*/ 438 h 715"/>
                <a:gd name="T20" fmla="*/ 40 w 280"/>
                <a:gd name="T21" fmla="*/ 540 h 715"/>
                <a:gd name="T22" fmla="*/ 40 w 280"/>
                <a:gd name="T23" fmla="*/ 540 h 715"/>
                <a:gd name="T24" fmla="*/ 2 w 280"/>
                <a:gd name="T25" fmla="*/ 673 h 715"/>
                <a:gd name="T26" fmla="*/ 2 w 280"/>
                <a:gd name="T27" fmla="*/ 673 h 715"/>
                <a:gd name="T28" fmla="*/ 3 w 280"/>
                <a:gd name="T29" fmla="*/ 695 h 715"/>
                <a:gd name="T30" fmla="*/ 3 w 280"/>
                <a:gd name="T31" fmla="*/ 695 h 715"/>
                <a:gd name="T32" fmla="*/ 19 w 280"/>
                <a:gd name="T33" fmla="*/ 709 h 715"/>
                <a:gd name="T34" fmla="*/ 19 w 280"/>
                <a:gd name="T35" fmla="*/ 709 h 715"/>
                <a:gd name="T36" fmla="*/ 55 w 280"/>
                <a:gd name="T37" fmla="*/ 692 h 715"/>
                <a:gd name="T38" fmla="*/ 55 w 280"/>
                <a:gd name="T39" fmla="*/ 692 h 715"/>
                <a:gd name="T40" fmla="*/ 93 w 280"/>
                <a:gd name="T41" fmla="*/ 559 h 715"/>
                <a:gd name="T42" fmla="*/ 93 w 280"/>
                <a:gd name="T43" fmla="*/ 559 h 715"/>
                <a:gd name="T44" fmla="*/ 126 w 280"/>
                <a:gd name="T45" fmla="*/ 454 h 715"/>
                <a:gd name="T46" fmla="*/ 126 w 280"/>
                <a:gd name="T47" fmla="*/ 454 h 715"/>
                <a:gd name="T48" fmla="*/ 171 w 280"/>
                <a:gd name="T49" fmla="*/ 321 h 715"/>
                <a:gd name="T50" fmla="*/ 171 w 280"/>
                <a:gd name="T51" fmla="*/ 321 h 715"/>
                <a:gd name="T52" fmla="*/ 183 w 280"/>
                <a:gd name="T53" fmla="*/ 286 h 715"/>
                <a:gd name="T54" fmla="*/ 183 w 280"/>
                <a:gd name="T55" fmla="*/ 286 h 715"/>
                <a:gd name="T56" fmla="*/ 213 w 280"/>
                <a:gd name="T57" fmla="*/ 203 h 715"/>
                <a:gd name="T58" fmla="*/ 213 w 280"/>
                <a:gd name="T59" fmla="*/ 203 h 715"/>
                <a:gd name="T60" fmla="*/ 274 w 280"/>
                <a:gd name="T61" fmla="*/ 37 h 715"/>
                <a:gd name="T62" fmla="*/ 274 w 280"/>
                <a:gd name="T63" fmla="*/ 37 h 715"/>
                <a:gd name="T64" fmla="*/ 258 w 280"/>
                <a:gd name="T65" fmla="*/ 1 h 715"/>
                <a:gd name="T66" fmla="*/ 258 w 280"/>
                <a:gd name="T67" fmla="*/ 1 h 715"/>
                <a:gd name="T68" fmla="*/ 248 w 280"/>
                <a:gd name="T69" fmla="*/ 0 h 715"/>
                <a:gd name="T70" fmla="*/ 248 w 280"/>
                <a:gd name="T71" fmla="*/ 0 h 715"/>
                <a:gd name="T72" fmla="*/ 222 w 280"/>
                <a:gd name="T73" fmla="*/ 1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715">
                  <a:moveTo>
                    <a:pt x="222" y="18"/>
                  </a:moveTo>
                  <a:lnTo>
                    <a:pt x="222" y="18"/>
                  </a:lnTo>
                  <a:cubicBezTo>
                    <a:pt x="201" y="75"/>
                    <a:pt x="180" y="131"/>
                    <a:pt x="160" y="188"/>
                  </a:cubicBezTo>
                  <a:lnTo>
                    <a:pt x="160" y="188"/>
                  </a:lnTo>
                  <a:cubicBezTo>
                    <a:pt x="150" y="215"/>
                    <a:pt x="140" y="242"/>
                    <a:pt x="130" y="269"/>
                  </a:cubicBezTo>
                  <a:lnTo>
                    <a:pt x="130" y="269"/>
                  </a:lnTo>
                  <a:cubicBezTo>
                    <a:pt x="126" y="280"/>
                    <a:pt x="121" y="291"/>
                    <a:pt x="118" y="302"/>
                  </a:cubicBezTo>
                  <a:lnTo>
                    <a:pt x="118" y="302"/>
                  </a:lnTo>
                  <a:cubicBezTo>
                    <a:pt x="103" y="347"/>
                    <a:pt x="87" y="392"/>
                    <a:pt x="73" y="438"/>
                  </a:cubicBezTo>
                  <a:lnTo>
                    <a:pt x="73" y="438"/>
                  </a:lnTo>
                  <a:cubicBezTo>
                    <a:pt x="61" y="471"/>
                    <a:pt x="51" y="506"/>
                    <a:pt x="40" y="540"/>
                  </a:cubicBezTo>
                  <a:lnTo>
                    <a:pt x="40" y="540"/>
                  </a:lnTo>
                  <a:cubicBezTo>
                    <a:pt x="27" y="584"/>
                    <a:pt x="14" y="628"/>
                    <a:pt x="2" y="673"/>
                  </a:cubicBezTo>
                  <a:lnTo>
                    <a:pt x="2" y="673"/>
                  </a:lnTo>
                  <a:cubicBezTo>
                    <a:pt x="0" y="681"/>
                    <a:pt x="0" y="688"/>
                    <a:pt x="3" y="695"/>
                  </a:cubicBezTo>
                  <a:lnTo>
                    <a:pt x="3" y="695"/>
                  </a:lnTo>
                  <a:cubicBezTo>
                    <a:pt x="6" y="701"/>
                    <a:pt x="12" y="706"/>
                    <a:pt x="19" y="709"/>
                  </a:cubicBezTo>
                  <a:lnTo>
                    <a:pt x="19" y="709"/>
                  </a:lnTo>
                  <a:cubicBezTo>
                    <a:pt x="32" y="714"/>
                    <a:pt x="51" y="706"/>
                    <a:pt x="55" y="692"/>
                  </a:cubicBezTo>
                  <a:lnTo>
                    <a:pt x="55" y="692"/>
                  </a:lnTo>
                  <a:cubicBezTo>
                    <a:pt x="67" y="647"/>
                    <a:pt x="80" y="603"/>
                    <a:pt x="93" y="559"/>
                  </a:cubicBezTo>
                  <a:lnTo>
                    <a:pt x="93" y="559"/>
                  </a:lnTo>
                  <a:cubicBezTo>
                    <a:pt x="103" y="524"/>
                    <a:pt x="114" y="489"/>
                    <a:pt x="126" y="454"/>
                  </a:cubicBezTo>
                  <a:lnTo>
                    <a:pt x="126" y="454"/>
                  </a:lnTo>
                  <a:cubicBezTo>
                    <a:pt x="140" y="410"/>
                    <a:pt x="156" y="365"/>
                    <a:pt x="171" y="321"/>
                  </a:cubicBezTo>
                  <a:lnTo>
                    <a:pt x="171" y="321"/>
                  </a:lnTo>
                  <a:cubicBezTo>
                    <a:pt x="174" y="309"/>
                    <a:pt x="179" y="297"/>
                    <a:pt x="183" y="286"/>
                  </a:cubicBezTo>
                  <a:lnTo>
                    <a:pt x="183" y="286"/>
                  </a:lnTo>
                  <a:cubicBezTo>
                    <a:pt x="193" y="258"/>
                    <a:pt x="203" y="231"/>
                    <a:pt x="213" y="203"/>
                  </a:cubicBezTo>
                  <a:lnTo>
                    <a:pt x="213" y="203"/>
                  </a:lnTo>
                  <a:cubicBezTo>
                    <a:pt x="233" y="148"/>
                    <a:pt x="253" y="92"/>
                    <a:pt x="274" y="37"/>
                  </a:cubicBezTo>
                  <a:lnTo>
                    <a:pt x="274" y="37"/>
                  </a:lnTo>
                  <a:cubicBezTo>
                    <a:pt x="279" y="23"/>
                    <a:pt x="272" y="6"/>
                    <a:pt x="258" y="1"/>
                  </a:cubicBezTo>
                  <a:lnTo>
                    <a:pt x="258" y="1"/>
                  </a:lnTo>
                  <a:cubicBezTo>
                    <a:pt x="255" y="1"/>
                    <a:pt x="251" y="0"/>
                    <a:pt x="248" y="0"/>
                  </a:cubicBezTo>
                  <a:lnTo>
                    <a:pt x="248" y="0"/>
                  </a:lnTo>
                  <a:cubicBezTo>
                    <a:pt x="237" y="0"/>
                    <a:pt x="226" y="7"/>
                    <a:pt x="222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0" name="Freeform 101">
              <a:extLst>
                <a:ext uri="{FF2B5EF4-FFF2-40B4-BE49-F238E27FC236}">
                  <a16:creationId xmlns:a16="http://schemas.microsoft.com/office/drawing/2014/main" id="{256A9727-7F38-47EA-96F5-FCFCD08C3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050" y="2060575"/>
              <a:ext cx="190500" cy="93663"/>
            </a:xfrm>
            <a:custGeom>
              <a:avLst/>
              <a:gdLst>
                <a:gd name="T0" fmla="*/ 9 w 531"/>
                <a:gd name="T1" fmla="*/ 13 h 259"/>
                <a:gd name="T2" fmla="*/ 9 w 531"/>
                <a:gd name="T3" fmla="*/ 13 h 259"/>
                <a:gd name="T4" fmla="*/ 15 w 531"/>
                <a:gd name="T5" fmla="*/ 51 h 259"/>
                <a:gd name="T6" fmla="*/ 15 w 531"/>
                <a:gd name="T7" fmla="*/ 51 h 259"/>
                <a:gd name="T8" fmla="*/ 71 w 531"/>
                <a:gd name="T9" fmla="*/ 82 h 259"/>
                <a:gd name="T10" fmla="*/ 71 w 531"/>
                <a:gd name="T11" fmla="*/ 82 h 259"/>
                <a:gd name="T12" fmla="*/ 101 w 531"/>
                <a:gd name="T13" fmla="*/ 96 h 259"/>
                <a:gd name="T14" fmla="*/ 101 w 531"/>
                <a:gd name="T15" fmla="*/ 96 h 259"/>
                <a:gd name="T16" fmla="*/ 151 w 531"/>
                <a:gd name="T17" fmla="*/ 118 h 259"/>
                <a:gd name="T18" fmla="*/ 151 w 531"/>
                <a:gd name="T19" fmla="*/ 118 h 259"/>
                <a:gd name="T20" fmla="*/ 263 w 531"/>
                <a:gd name="T21" fmla="*/ 161 h 259"/>
                <a:gd name="T22" fmla="*/ 263 w 531"/>
                <a:gd name="T23" fmla="*/ 161 h 259"/>
                <a:gd name="T24" fmla="*/ 366 w 531"/>
                <a:gd name="T25" fmla="*/ 200 h 259"/>
                <a:gd name="T26" fmla="*/ 366 w 531"/>
                <a:gd name="T27" fmla="*/ 200 h 259"/>
                <a:gd name="T28" fmla="*/ 418 w 531"/>
                <a:gd name="T29" fmla="*/ 220 h 259"/>
                <a:gd name="T30" fmla="*/ 418 w 531"/>
                <a:gd name="T31" fmla="*/ 220 h 259"/>
                <a:gd name="T32" fmla="*/ 474 w 531"/>
                <a:gd name="T33" fmla="*/ 243 h 259"/>
                <a:gd name="T34" fmla="*/ 474 w 531"/>
                <a:gd name="T35" fmla="*/ 243 h 259"/>
                <a:gd name="T36" fmla="*/ 485 w 531"/>
                <a:gd name="T37" fmla="*/ 252 h 259"/>
                <a:gd name="T38" fmla="*/ 485 w 531"/>
                <a:gd name="T39" fmla="*/ 252 h 259"/>
                <a:gd name="T40" fmla="*/ 507 w 531"/>
                <a:gd name="T41" fmla="*/ 256 h 259"/>
                <a:gd name="T42" fmla="*/ 507 w 531"/>
                <a:gd name="T43" fmla="*/ 256 h 259"/>
                <a:gd name="T44" fmla="*/ 524 w 531"/>
                <a:gd name="T45" fmla="*/ 245 h 259"/>
                <a:gd name="T46" fmla="*/ 524 w 531"/>
                <a:gd name="T47" fmla="*/ 245 h 259"/>
                <a:gd name="T48" fmla="*/ 528 w 531"/>
                <a:gd name="T49" fmla="*/ 224 h 259"/>
                <a:gd name="T50" fmla="*/ 528 w 531"/>
                <a:gd name="T51" fmla="*/ 224 h 259"/>
                <a:gd name="T52" fmla="*/ 517 w 531"/>
                <a:gd name="T53" fmla="*/ 206 h 259"/>
                <a:gd name="T54" fmla="*/ 517 w 531"/>
                <a:gd name="T55" fmla="*/ 206 h 259"/>
                <a:gd name="T56" fmla="*/ 477 w 531"/>
                <a:gd name="T57" fmla="*/ 184 h 259"/>
                <a:gd name="T58" fmla="*/ 477 w 531"/>
                <a:gd name="T59" fmla="*/ 184 h 259"/>
                <a:gd name="T60" fmla="*/ 454 w 531"/>
                <a:gd name="T61" fmla="*/ 174 h 259"/>
                <a:gd name="T62" fmla="*/ 454 w 531"/>
                <a:gd name="T63" fmla="*/ 174 h 259"/>
                <a:gd name="T64" fmla="*/ 403 w 531"/>
                <a:gd name="T65" fmla="*/ 154 h 259"/>
                <a:gd name="T66" fmla="*/ 403 w 531"/>
                <a:gd name="T67" fmla="*/ 154 h 259"/>
                <a:gd name="T68" fmla="*/ 291 w 531"/>
                <a:gd name="T69" fmla="*/ 112 h 259"/>
                <a:gd name="T70" fmla="*/ 291 w 531"/>
                <a:gd name="T71" fmla="*/ 112 h 259"/>
                <a:gd name="T72" fmla="*/ 193 w 531"/>
                <a:gd name="T73" fmla="*/ 75 h 259"/>
                <a:gd name="T74" fmla="*/ 193 w 531"/>
                <a:gd name="T75" fmla="*/ 75 h 259"/>
                <a:gd name="T76" fmla="*/ 140 w 531"/>
                <a:gd name="T77" fmla="*/ 53 h 259"/>
                <a:gd name="T78" fmla="*/ 140 w 531"/>
                <a:gd name="T79" fmla="*/ 53 h 259"/>
                <a:gd name="T80" fmla="*/ 81 w 531"/>
                <a:gd name="T81" fmla="*/ 25 h 259"/>
                <a:gd name="T82" fmla="*/ 81 w 531"/>
                <a:gd name="T83" fmla="*/ 25 h 259"/>
                <a:gd name="T84" fmla="*/ 77 w 531"/>
                <a:gd name="T85" fmla="*/ 22 h 259"/>
                <a:gd name="T86" fmla="*/ 77 w 531"/>
                <a:gd name="T87" fmla="*/ 22 h 259"/>
                <a:gd name="T88" fmla="*/ 41 w 531"/>
                <a:gd name="T89" fmla="*/ 3 h 259"/>
                <a:gd name="T90" fmla="*/ 41 w 531"/>
                <a:gd name="T91" fmla="*/ 3 h 259"/>
                <a:gd name="T92" fmla="*/ 32 w 531"/>
                <a:gd name="T93" fmla="*/ 0 h 259"/>
                <a:gd name="T94" fmla="*/ 32 w 531"/>
                <a:gd name="T95" fmla="*/ 0 h 259"/>
                <a:gd name="T96" fmla="*/ 9 w 531"/>
                <a:gd name="T97" fmla="*/ 1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1" h="259">
                  <a:moveTo>
                    <a:pt x="9" y="13"/>
                  </a:moveTo>
                  <a:lnTo>
                    <a:pt x="9" y="13"/>
                  </a:lnTo>
                  <a:cubicBezTo>
                    <a:pt x="0" y="26"/>
                    <a:pt x="3" y="43"/>
                    <a:pt x="15" y="51"/>
                  </a:cubicBezTo>
                  <a:lnTo>
                    <a:pt x="15" y="51"/>
                  </a:lnTo>
                  <a:cubicBezTo>
                    <a:pt x="33" y="64"/>
                    <a:pt x="52" y="73"/>
                    <a:pt x="71" y="82"/>
                  </a:cubicBezTo>
                  <a:lnTo>
                    <a:pt x="71" y="82"/>
                  </a:lnTo>
                  <a:cubicBezTo>
                    <a:pt x="81" y="87"/>
                    <a:pt x="91" y="91"/>
                    <a:pt x="101" y="96"/>
                  </a:cubicBezTo>
                  <a:lnTo>
                    <a:pt x="101" y="96"/>
                  </a:lnTo>
                  <a:cubicBezTo>
                    <a:pt x="117" y="103"/>
                    <a:pt x="134" y="111"/>
                    <a:pt x="151" y="118"/>
                  </a:cubicBezTo>
                  <a:lnTo>
                    <a:pt x="151" y="118"/>
                  </a:lnTo>
                  <a:cubicBezTo>
                    <a:pt x="188" y="132"/>
                    <a:pt x="226" y="147"/>
                    <a:pt x="263" y="161"/>
                  </a:cubicBezTo>
                  <a:lnTo>
                    <a:pt x="263" y="161"/>
                  </a:lnTo>
                  <a:cubicBezTo>
                    <a:pt x="297" y="174"/>
                    <a:pt x="332" y="187"/>
                    <a:pt x="366" y="200"/>
                  </a:cubicBezTo>
                  <a:lnTo>
                    <a:pt x="366" y="200"/>
                  </a:lnTo>
                  <a:cubicBezTo>
                    <a:pt x="383" y="207"/>
                    <a:pt x="401" y="213"/>
                    <a:pt x="418" y="220"/>
                  </a:cubicBezTo>
                  <a:lnTo>
                    <a:pt x="418" y="220"/>
                  </a:lnTo>
                  <a:cubicBezTo>
                    <a:pt x="437" y="227"/>
                    <a:pt x="455" y="235"/>
                    <a:pt x="474" y="243"/>
                  </a:cubicBezTo>
                  <a:lnTo>
                    <a:pt x="474" y="243"/>
                  </a:lnTo>
                  <a:cubicBezTo>
                    <a:pt x="478" y="246"/>
                    <a:pt x="481" y="249"/>
                    <a:pt x="485" y="252"/>
                  </a:cubicBezTo>
                  <a:lnTo>
                    <a:pt x="485" y="252"/>
                  </a:lnTo>
                  <a:cubicBezTo>
                    <a:pt x="491" y="256"/>
                    <a:pt x="499" y="258"/>
                    <a:pt x="507" y="256"/>
                  </a:cubicBezTo>
                  <a:lnTo>
                    <a:pt x="507" y="256"/>
                  </a:lnTo>
                  <a:cubicBezTo>
                    <a:pt x="514" y="255"/>
                    <a:pt x="520" y="251"/>
                    <a:pt x="524" y="245"/>
                  </a:cubicBezTo>
                  <a:lnTo>
                    <a:pt x="524" y="245"/>
                  </a:lnTo>
                  <a:cubicBezTo>
                    <a:pt x="528" y="239"/>
                    <a:pt x="530" y="231"/>
                    <a:pt x="528" y="224"/>
                  </a:cubicBezTo>
                  <a:lnTo>
                    <a:pt x="528" y="224"/>
                  </a:lnTo>
                  <a:cubicBezTo>
                    <a:pt x="527" y="216"/>
                    <a:pt x="523" y="211"/>
                    <a:pt x="517" y="206"/>
                  </a:cubicBezTo>
                  <a:lnTo>
                    <a:pt x="517" y="206"/>
                  </a:lnTo>
                  <a:cubicBezTo>
                    <a:pt x="505" y="196"/>
                    <a:pt x="491" y="190"/>
                    <a:pt x="477" y="184"/>
                  </a:cubicBezTo>
                  <a:lnTo>
                    <a:pt x="477" y="184"/>
                  </a:lnTo>
                  <a:cubicBezTo>
                    <a:pt x="469" y="180"/>
                    <a:pt x="462" y="177"/>
                    <a:pt x="454" y="174"/>
                  </a:cubicBezTo>
                  <a:lnTo>
                    <a:pt x="454" y="174"/>
                  </a:lnTo>
                  <a:cubicBezTo>
                    <a:pt x="437" y="167"/>
                    <a:pt x="420" y="161"/>
                    <a:pt x="403" y="154"/>
                  </a:cubicBezTo>
                  <a:lnTo>
                    <a:pt x="403" y="154"/>
                  </a:lnTo>
                  <a:cubicBezTo>
                    <a:pt x="366" y="140"/>
                    <a:pt x="328" y="126"/>
                    <a:pt x="291" y="112"/>
                  </a:cubicBezTo>
                  <a:lnTo>
                    <a:pt x="291" y="112"/>
                  </a:lnTo>
                  <a:cubicBezTo>
                    <a:pt x="258" y="100"/>
                    <a:pt x="225" y="88"/>
                    <a:pt x="193" y="75"/>
                  </a:cubicBezTo>
                  <a:lnTo>
                    <a:pt x="193" y="75"/>
                  </a:lnTo>
                  <a:cubicBezTo>
                    <a:pt x="175" y="67"/>
                    <a:pt x="158" y="61"/>
                    <a:pt x="140" y="53"/>
                  </a:cubicBezTo>
                  <a:lnTo>
                    <a:pt x="140" y="53"/>
                  </a:lnTo>
                  <a:cubicBezTo>
                    <a:pt x="120" y="43"/>
                    <a:pt x="101" y="35"/>
                    <a:pt x="81" y="25"/>
                  </a:cubicBezTo>
                  <a:lnTo>
                    <a:pt x="81" y="25"/>
                  </a:lnTo>
                  <a:cubicBezTo>
                    <a:pt x="80" y="24"/>
                    <a:pt x="78" y="23"/>
                    <a:pt x="77" y="22"/>
                  </a:cubicBezTo>
                  <a:lnTo>
                    <a:pt x="77" y="22"/>
                  </a:lnTo>
                  <a:cubicBezTo>
                    <a:pt x="65" y="15"/>
                    <a:pt x="54" y="9"/>
                    <a:pt x="41" y="3"/>
                  </a:cubicBezTo>
                  <a:lnTo>
                    <a:pt x="41" y="3"/>
                  </a:lnTo>
                  <a:cubicBezTo>
                    <a:pt x="39" y="1"/>
                    <a:pt x="35" y="0"/>
                    <a:pt x="32" y="0"/>
                  </a:cubicBezTo>
                  <a:lnTo>
                    <a:pt x="32" y="0"/>
                  </a:lnTo>
                  <a:cubicBezTo>
                    <a:pt x="23" y="0"/>
                    <a:pt x="14" y="6"/>
                    <a:pt x="9" y="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1" name="Freeform 102">
              <a:extLst>
                <a:ext uri="{FF2B5EF4-FFF2-40B4-BE49-F238E27FC236}">
                  <a16:creationId xmlns:a16="http://schemas.microsoft.com/office/drawing/2014/main" id="{6E362A88-8334-4FF3-B9CB-20CC98468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2032000"/>
              <a:ext cx="106363" cy="204788"/>
            </a:xfrm>
            <a:custGeom>
              <a:avLst/>
              <a:gdLst>
                <a:gd name="T0" fmla="*/ 20 w 297"/>
                <a:gd name="T1" fmla="*/ 3 h 568"/>
                <a:gd name="T2" fmla="*/ 20 w 297"/>
                <a:gd name="T3" fmla="*/ 3 h 568"/>
                <a:gd name="T4" fmla="*/ 6 w 297"/>
                <a:gd name="T5" fmla="*/ 19 h 568"/>
                <a:gd name="T6" fmla="*/ 6 w 297"/>
                <a:gd name="T7" fmla="*/ 19 h 568"/>
                <a:gd name="T8" fmla="*/ 7 w 297"/>
                <a:gd name="T9" fmla="*/ 53 h 568"/>
                <a:gd name="T10" fmla="*/ 7 w 297"/>
                <a:gd name="T11" fmla="*/ 53 h 568"/>
                <a:gd name="T12" fmla="*/ 23 w 297"/>
                <a:gd name="T13" fmla="*/ 90 h 568"/>
                <a:gd name="T14" fmla="*/ 23 w 297"/>
                <a:gd name="T15" fmla="*/ 90 h 568"/>
                <a:gd name="T16" fmla="*/ 44 w 297"/>
                <a:gd name="T17" fmla="*/ 137 h 568"/>
                <a:gd name="T18" fmla="*/ 44 w 297"/>
                <a:gd name="T19" fmla="*/ 137 h 568"/>
                <a:gd name="T20" fmla="*/ 74 w 297"/>
                <a:gd name="T21" fmla="*/ 199 h 568"/>
                <a:gd name="T22" fmla="*/ 74 w 297"/>
                <a:gd name="T23" fmla="*/ 199 h 568"/>
                <a:gd name="T24" fmla="*/ 129 w 297"/>
                <a:gd name="T25" fmla="*/ 313 h 568"/>
                <a:gd name="T26" fmla="*/ 129 w 297"/>
                <a:gd name="T27" fmla="*/ 313 h 568"/>
                <a:gd name="T28" fmla="*/ 229 w 297"/>
                <a:gd name="T29" fmla="*/ 522 h 568"/>
                <a:gd name="T30" fmla="*/ 229 w 297"/>
                <a:gd name="T31" fmla="*/ 522 h 568"/>
                <a:gd name="T32" fmla="*/ 240 w 297"/>
                <a:gd name="T33" fmla="*/ 547 h 568"/>
                <a:gd name="T34" fmla="*/ 240 w 297"/>
                <a:gd name="T35" fmla="*/ 547 h 568"/>
                <a:gd name="T36" fmla="*/ 277 w 297"/>
                <a:gd name="T37" fmla="*/ 560 h 568"/>
                <a:gd name="T38" fmla="*/ 277 w 297"/>
                <a:gd name="T39" fmla="*/ 560 h 568"/>
                <a:gd name="T40" fmla="*/ 291 w 297"/>
                <a:gd name="T41" fmla="*/ 523 h 568"/>
                <a:gd name="T42" fmla="*/ 291 w 297"/>
                <a:gd name="T43" fmla="*/ 523 h 568"/>
                <a:gd name="T44" fmla="*/ 184 w 297"/>
                <a:gd name="T45" fmla="*/ 297 h 568"/>
                <a:gd name="T46" fmla="*/ 184 w 297"/>
                <a:gd name="T47" fmla="*/ 297 h 568"/>
                <a:gd name="T48" fmla="*/ 130 w 297"/>
                <a:gd name="T49" fmla="*/ 186 h 568"/>
                <a:gd name="T50" fmla="*/ 130 w 297"/>
                <a:gd name="T51" fmla="*/ 186 h 568"/>
                <a:gd name="T52" fmla="*/ 105 w 297"/>
                <a:gd name="T53" fmla="*/ 136 h 568"/>
                <a:gd name="T54" fmla="*/ 105 w 297"/>
                <a:gd name="T55" fmla="*/ 136 h 568"/>
                <a:gd name="T56" fmla="*/ 91 w 297"/>
                <a:gd name="T57" fmla="*/ 107 h 568"/>
                <a:gd name="T58" fmla="*/ 91 w 297"/>
                <a:gd name="T59" fmla="*/ 107 h 568"/>
                <a:gd name="T60" fmla="*/ 66 w 297"/>
                <a:gd name="T61" fmla="*/ 49 h 568"/>
                <a:gd name="T62" fmla="*/ 66 w 297"/>
                <a:gd name="T63" fmla="*/ 49 h 568"/>
                <a:gd name="T64" fmla="*/ 64 w 297"/>
                <a:gd name="T65" fmla="*/ 32 h 568"/>
                <a:gd name="T66" fmla="*/ 64 w 297"/>
                <a:gd name="T67" fmla="*/ 32 h 568"/>
                <a:gd name="T68" fmla="*/ 57 w 297"/>
                <a:gd name="T69" fmla="*/ 16 h 568"/>
                <a:gd name="T70" fmla="*/ 57 w 297"/>
                <a:gd name="T71" fmla="*/ 16 h 568"/>
                <a:gd name="T72" fmla="*/ 34 w 297"/>
                <a:gd name="T73" fmla="*/ 0 h 568"/>
                <a:gd name="T74" fmla="*/ 34 w 297"/>
                <a:gd name="T75" fmla="*/ 0 h 568"/>
                <a:gd name="T76" fmla="*/ 31 w 297"/>
                <a:gd name="T77" fmla="*/ 0 h 568"/>
                <a:gd name="T78" fmla="*/ 31 w 297"/>
                <a:gd name="T79" fmla="*/ 0 h 568"/>
                <a:gd name="T80" fmla="*/ 20 w 297"/>
                <a:gd name="T81" fmla="*/ 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7" h="568">
                  <a:moveTo>
                    <a:pt x="20" y="3"/>
                  </a:moveTo>
                  <a:lnTo>
                    <a:pt x="20" y="3"/>
                  </a:lnTo>
                  <a:cubicBezTo>
                    <a:pt x="12" y="6"/>
                    <a:pt x="9" y="12"/>
                    <a:pt x="6" y="19"/>
                  </a:cubicBezTo>
                  <a:lnTo>
                    <a:pt x="6" y="19"/>
                  </a:lnTo>
                  <a:cubicBezTo>
                    <a:pt x="0" y="29"/>
                    <a:pt x="3" y="43"/>
                    <a:pt x="7" y="53"/>
                  </a:cubicBezTo>
                  <a:lnTo>
                    <a:pt x="7" y="53"/>
                  </a:lnTo>
                  <a:cubicBezTo>
                    <a:pt x="12" y="66"/>
                    <a:pt x="17" y="78"/>
                    <a:pt x="23" y="90"/>
                  </a:cubicBezTo>
                  <a:lnTo>
                    <a:pt x="23" y="90"/>
                  </a:lnTo>
                  <a:cubicBezTo>
                    <a:pt x="29" y="106"/>
                    <a:pt x="37" y="122"/>
                    <a:pt x="44" y="137"/>
                  </a:cubicBezTo>
                  <a:lnTo>
                    <a:pt x="44" y="137"/>
                  </a:lnTo>
                  <a:cubicBezTo>
                    <a:pt x="54" y="158"/>
                    <a:pt x="64" y="179"/>
                    <a:pt x="74" y="199"/>
                  </a:cubicBezTo>
                  <a:lnTo>
                    <a:pt x="74" y="199"/>
                  </a:lnTo>
                  <a:cubicBezTo>
                    <a:pt x="92" y="237"/>
                    <a:pt x="111" y="275"/>
                    <a:pt x="129" y="313"/>
                  </a:cubicBezTo>
                  <a:lnTo>
                    <a:pt x="129" y="313"/>
                  </a:lnTo>
                  <a:cubicBezTo>
                    <a:pt x="163" y="382"/>
                    <a:pt x="198" y="452"/>
                    <a:pt x="229" y="522"/>
                  </a:cubicBezTo>
                  <a:lnTo>
                    <a:pt x="229" y="522"/>
                  </a:lnTo>
                  <a:cubicBezTo>
                    <a:pt x="233" y="530"/>
                    <a:pt x="236" y="539"/>
                    <a:pt x="240" y="547"/>
                  </a:cubicBezTo>
                  <a:lnTo>
                    <a:pt x="240" y="547"/>
                  </a:lnTo>
                  <a:cubicBezTo>
                    <a:pt x="246" y="561"/>
                    <a:pt x="264" y="567"/>
                    <a:pt x="277" y="560"/>
                  </a:cubicBezTo>
                  <a:lnTo>
                    <a:pt x="277" y="560"/>
                  </a:lnTo>
                  <a:cubicBezTo>
                    <a:pt x="292" y="553"/>
                    <a:pt x="296" y="537"/>
                    <a:pt x="291" y="523"/>
                  </a:cubicBezTo>
                  <a:lnTo>
                    <a:pt x="291" y="523"/>
                  </a:lnTo>
                  <a:cubicBezTo>
                    <a:pt x="257" y="446"/>
                    <a:pt x="219" y="372"/>
                    <a:pt x="184" y="297"/>
                  </a:cubicBezTo>
                  <a:lnTo>
                    <a:pt x="184" y="297"/>
                  </a:lnTo>
                  <a:cubicBezTo>
                    <a:pt x="165" y="260"/>
                    <a:pt x="148" y="222"/>
                    <a:pt x="130" y="186"/>
                  </a:cubicBezTo>
                  <a:lnTo>
                    <a:pt x="130" y="186"/>
                  </a:lnTo>
                  <a:cubicBezTo>
                    <a:pt x="121" y="169"/>
                    <a:pt x="114" y="153"/>
                    <a:pt x="105" y="136"/>
                  </a:cubicBezTo>
                  <a:lnTo>
                    <a:pt x="105" y="136"/>
                  </a:lnTo>
                  <a:cubicBezTo>
                    <a:pt x="101" y="126"/>
                    <a:pt x="96" y="117"/>
                    <a:pt x="91" y="107"/>
                  </a:cubicBezTo>
                  <a:lnTo>
                    <a:pt x="91" y="107"/>
                  </a:lnTo>
                  <a:cubicBezTo>
                    <a:pt x="83" y="88"/>
                    <a:pt x="74" y="69"/>
                    <a:pt x="66" y="49"/>
                  </a:cubicBezTo>
                  <a:lnTo>
                    <a:pt x="66" y="49"/>
                  </a:lnTo>
                  <a:cubicBezTo>
                    <a:pt x="67" y="43"/>
                    <a:pt x="66" y="38"/>
                    <a:pt x="64" y="32"/>
                  </a:cubicBezTo>
                  <a:lnTo>
                    <a:pt x="64" y="32"/>
                  </a:lnTo>
                  <a:cubicBezTo>
                    <a:pt x="61" y="27"/>
                    <a:pt x="59" y="22"/>
                    <a:pt x="57" y="16"/>
                  </a:cubicBezTo>
                  <a:lnTo>
                    <a:pt x="57" y="16"/>
                  </a:lnTo>
                  <a:cubicBezTo>
                    <a:pt x="53" y="8"/>
                    <a:pt x="44" y="1"/>
                    <a:pt x="34" y="0"/>
                  </a:cubicBezTo>
                  <a:lnTo>
                    <a:pt x="34" y="0"/>
                  </a:lnTo>
                  <a:cubicBezTo>
                    <a:pt x="33" y="0"/>
                    <a:pt x="32" y="0"/>
                    <a:pt x="31" y="0"/>
                  </a:cubicBezTo>
                  <a:lnTo>
                    <a:pt x="31" y="0"/>
                  </a:lnTo>
                  <a:cubicBezTo>
                    <a:pt x="27" y="0"/>
                    <a:pt x="23" y="1"/>
                    <a:pt x="20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id="{0A959408-4CB0-4591-A2C4-4A68AA8D4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463" y="2071688"/>
              <a:ext cx="169862" cy="101600"/>
            </a:xfrm>
            <a:custGeom>
              <a:avLst/>
              <a:gdLst>
                <a:gd name="T0" fmla="*/ 429 w 473"/>
                <a:gd name="T1" fmla="*/ 3 h 283"/>
                <a:gd name="T2" fmla="*/ 429 w 473"/>
                <a:gd name="T3" fmla="*/ 3 h 283"/>
                <a:gd name="T4" fmla="*/ 228 w 473"/>
                <a:gd name="T5" fmla="*/ 102 h 283"/>
                <a:gd name="T6" fmla="*/ 228 w 473"/>
                <a:gd name="T7" fmla="*/ 102 h 283"/>
                <a:gd name="T8" fmla="*/ 137 w 473"/>
                <a:gd name="T9" fmla="*/ 153 h 283"/>
                <a:gd name="T10" fmla="*/ 137 w 473"/>
                <a:gd name="T11" fmla="*/ 153 h 283"/>
                <a:gd name="T12" fmla="*/ 73 w 473"/>
                <a:gd name="T13" fmla="*/ 192 h 283"/>
                <a:gd name="T14" fmla="*/ 73 w 473"/>
                <a:gd name="T15" fmla="*/ 192 h 283"/>
                <a:gd name="T16" fmla="*/ 10 w 473"/>
                <a:gd name="T17" fmla="*/ 232 h 283"/>
                <a:gd name="T18" fmla="*/ 10 w 473"/>
                <a:gd name="T19" fmla="*/ 232 h 283"/>
                <a:gd name="T20" fmla="*/ 0 w 473"/>
                <a:gd name="T21" fmla="*/ 251 h 283"/>
                <a:gd name="T22" fmla="*/ 0 w 473"/>
                <a:gd name="T23" fmla="*/ 251 h 283"/>
                <a:gd name="T24" fmla="*/ 7 w 473"/>
                <a:gd name="T25" fmla="*/ 272 h 283"/>
                <a:gd name="T26" fmla="*/ 7 w 473"/>
                <a:gd name="T27" fmla="*/ 272 h 283"/>
                <a:gd name="T28" fmla="*/ 26 w 473"/>
                <a:gd name="T29" fmla="*/ 281 h 283"/>
                <a:gd name="T30" fmla="*/ 26 w 473"/>
                <a:gd name="T31" fmla="*/ 281 h 283"/>
                <a:gd name="T32" fmla="*/ 46 w 473"/>
                <a:gd name="T33" fmla="*/ 275 h 283"/>
                <a:gd name="T34" fmla="*/ 46 w 473"/>
                <a:gd name="T35" fmla="*/ 275 h 283"/>
                <a:gd name="T36" fmla="*/ 71 w 473"/>
                <a:gd name="T37" fmla="*/ 258 h 283"/>
                <a:gd name="T38" fmla="*/ 71 w 473"/>
                <a:gd name="T39" fmla="*/ 258 h 283"/>
                <a:gd name="T40" fmla="*/ 169 w 473"/>
                <a:gd name="T41" fmla="*/ 198 h 283"/>
                <a:gd name="T42" fmla="*/ 169 w 473"/>
                <a:gd name="T43" fmla="*/ 198 h 283"/>
                <a:gd name="T44" fmla="*/ 195 w 473"/>
                <a:gd name="T45" fmla="*/ 184 h 283"/>
                <a:gd name="T46" fmla="*/ 195 w 473"/>
                <a:gd name="T47" fmla="*/ 184 h 283"/>
                <a:gd name="T48" fmla="*/ 260 w 473"/>
                <a:gd name="T49" fmla="*/ 148 h 283"/>
                <a:gd name="T50" fmla="*/ 260 w 473"/>
                <a:gd name="T51" fmla="*/ 148 h 283"/>
                <a:gd name="T52" fmla="*/ 453 w 473"/>
                <a:gd name="T53" fmla="*/ 53 h 283"/>
                <a:gd name="T54" fmla="*/ 453 w 473"/>
                <a:gd name="T55" fmla="*/ 53 h 283"/>
                <a:gd name="T56" fmla="*/ 466 w 473"/>
                <a:gd name="T57" fmla="*/ 16 h 283"/>
                <a:gd name="T58" fmla="*/ 466 w 473"/>
                <a:gd name="T59" fmla="*/ 16 h 283"/>
                <a:gd name="T60" fmla="*/ 441 w 473"/>
                <a:gd name="T61" fmla="*/ 0 h 283"/>
                <a:gd name="T62" fmla="*/ 441 w 473"/>
                <a:gd name="T63" fmla="*/ 0 h 283"/>
                <a:gd name="T64" fmla="*/ 429 w 473"/>
                <a:gd name="T65" fmla="*/ 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3" h="283">
                  <a:moveTo>
                    <a:pt x="429" y="3"/>
                  </a:moveTo>
                  <a:lnTo>
                    <a:pt x="429" y="3"/>
                  </a:lnTo>
                  <a:cubicBezTo>
                    <a:pt x="360" y="33"/>
                    <a:pt x="293" y="67"/>
                    <a:pt x="228" y="102"/>
                  </a:cubicBezTo>
                  <a:lnTo>
                    <a:pt x="228" y="102"/>
                  </a:lnTo>
                  <a:cubicBezTo>
                    <a:pt x="197" y="119"/>
                    <a:pt x="166" y="135"/>
                    <a:pt x="137" y="153"/>
                  </a:cubicBezTo>
                  <a:lnTo>
                    <a:pt x="137" y="153"/>
                  </a:lnTo>
                  <a:cubicBezTo>
                    <a:pt x="115" y="166"/>
                    <a:pt x="94" y="179"/>
                    <a:pt x="73" y="192"/>
                  </a:cubicBezTo>
                  <a:lnTo>
                    <a:pt x="73" y="192"/>
                  </a:lnTo>
                  <a:cubicBezTo>
                    <a:pt x="51" y="205"/>
                    <a:pt x="31" y="218"/>
                    <a:pt x="10" y="232"/>
                  </a:cubicBezTo>
                  <a:lnTo>
                    <a:pt x="10" y="232"/>
                  </a:lnTo>
                  <a:cubicBezTo>
                    <a:pt x="4" y="236"/>
                    <a:pt x="1" y="245"/>
                    <a:pt x="0" y="251"/>
                  </a:cubicBezTo>
                  <a:lnTo>
                    <a:pt x="0" y="251"/>
                  </a:lnTo>
                  <a:cubicBezTo>
                    <a:pt x="0" y="259"/>
                    <a:pt x="2" y="266"/>
                    <a:pt x="7" y="272"/>
                  </a:cubicBezTo>
                  <a:lnTo>
                    <a:pt x="7" y="272"/>
                  </a:lnTo>
                  <a:cubicBezTo>
                    <a:pt x="12" y="278"/>
                    <a:pt x="18" y="281"/>
                    <a:pt x="26" y="281"/>
                  </a:cubicBezTo>
                  <a:lnTo>
                    <a:pt x="26" y="281"/>
                  </a:lnTo>
                  <a:cubicBezTo>
                    <a:pt x="34" y="282"/>
                    <a:pt x="40" y="279"/>
                    <a:pt x="46" y="275"/>
                  </a:cubicBezTo>
                  <a:lnTo>
                    <a:pt x="46" y="275"/>
                  </a:lnTo>
                  <a:cubicBezTo>
                    <a:pt x="54" y="269"/>
                    <a:pt x="63" y="263"/>
                    <a:pt x="71" y="258"/>
                  </a:cubicBezTo>
                  <a:lnTo>
                    <a:pt x="71" y="258"/>
                  </a:lnTo>
                  <a:cubicBezTo>
                    <a:pt x="104" y="238"/>
                    <a:pt x="137" y="218"/>
                    <a:pt x="169" y="198"/>
                  </a:cubicBezTo>
                  <a:lnTo>
                    <a:pt x="169" y="198"/>
                  </a:lnTo>
                  <a:cubicBezTo>
                    <a:pt x="178" y="193"/>
                    <a:pt x="186" y="189"/>
                    <a:pt x="195" y="184"/>
                  </a:cubicBezTo>
                  <a:lnTo>
                    <a:pt x="195" y="184"/>
                  </a:lnTo>
                  <a:cubicBezTo>
                    <a:pt x="216" y="172"/>
                    <a:pt x="238" y="160"/>
                    <a:pt x="260" y="148"/>
                  </a:cubicBezTo>
                  <a:lnTo>
                    <a:pt x="260" y="148"/>
                  </a:lnTo>
                  <a:cubicBezTo>
                    <a:pt x="323" y="114"/>
                    <a:pt x="387" y="81"/>
                    <a:pt x="453" y="53"/>
                  </a:cubicBezTo>
                  <a:lnTo>
                    <a:pt x="453" y="53"/>
                  </a:lnTo>
                  <a:cubicBezTo>
                    <a:pt x="467" y="47"/>
                    <a:pt x="472" y="29"/>
                    <a:pt x="466" y="16"/>
                  </a:cubicBezTo>
                  <a:lnTo>
                    <a:pt x="466" y="16"/>
                  </a:lnTo>
                  <a:cubicBezTo>
                    <a:pt x="461" y="6"/>
                    <a:pt x="451" y="0"/>
                    <a:pt x="441" y="0"/>
                  </a:cubicBezTo>
                  <a:lnTo>
                    <a:pt x="441" y="0"/>
                  </a:lnTo>
                  <a:cubicBezTo>
                    <a:pt x="437" y="0"/>
                    <a:pt x="433" y="1"/>
                    <a:pt x="429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CB7FFD8-271C-45B4-AA42-087C80C28D15}"/>
              </a:ext>
            </a:extLst>
          </p:cNvPr>
          <p:cNvGrpSpPr/>
          <p:nvPr/>
        </p:nvGrpSpPr>
        <p:grpSpPr>
          <a:xfrm rot="10800000">
            <a:off x="10790215" y="429485"/>
            <a:ext cx="378884" cy="577851"/>
            <a:chOff x="5032375" y="5740400"/>
            <a:chExt cx="284163" cy="43338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9" name="Freeform 108">
              <a:extLst>
                <a:ext uri="{FF2B5EF4-FFF2-40B4-BE49-F238E27FC236}">
                  <a16:creationId xmlns:a16="http://schemas.microsoft.com/office/drawing/2014/main" id="{D54EAFFD-3A21-4269-9475-28DD363D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5740400"/>
              <a:ext cx="44450" cy="433388"/>
            </a:xfrm>
            <a:custGeom>
              <a:avLst/>
              <a:gdLst>
                <a:gd name="T0" fmla="*/ 8 w 125"/>
                <a:gd name="T1" fmla="*/ 1149 h 1205"/>
                <a:gd name="T2" fmla="*/ 8 w 125"/>
                <a:gd name="T3" fmla="*/ 1153 h 1205"/>
                <a:gd name="T4" fmla="*/ 67 w 125"/>
                <a:gd name="T5" fmla="*/ 26 h 1205"/>
                <a:gd name="T6" fmla="*/ 48 w 125"/>
                <a:gd name="T7" fmla="*/ 195 h 1205"/>
                <a:gd name="T8" fmla="*/ 31 w 125"/>
                <a:gd name="T9" fmla="*/ 366 h 1205"/>
                <a:gd name="T10" fmla="*/ 19 w 125"/>
                <a:gd name="T11" fmla="*/ 490 h 1205"/>
                <a:gd name="T12" fmla="*/ 18 w 125"/>
                <a:gd name="T13" fmla="*/ 511 h 1205"/>
                <a:gd name="T14" fmla="*/ 14 w 125"/>
                <a:gd name="T15" fmla="*/ 583 h 1205"/>
                <a:gd name="T16" fmla="*/ 5 w 125"/>
                <a:gd name="T17" fmla="*/ 744 h 1205"/>
                <a:gd name="T18" fmla="*/ 2 w 125"/>
                <a:gd name="T19" fmla="*/ 849 h 1205"/>
                <a:gd name="T20" fmla="*/ 4 w 125"/>
                <a:gd name="T21" fmla="*/ 1083 h 1205"/>
                <a:gd name="T22" fmla="*/ 8 w 125"/>
                <a:gd name="T23" fmla="*/ 1153 h 1205"/>
                <a:gd name="T24" fmla="*/ 12 w 125"/>
                <a:gd name="T25" fmla="*/ 1182 h 1205"/>
                <a:gd name="T26" fmla="*/ 23 w 125"/>
                <a:gd name="T27" fmla="*/ 1197 h 1205"/>
                <a:gd name="T28" fmla="*/ 34 w 125"/>
                <a:gd name="T29" fmla="*/ 1202 h 1205"/>
                <a:gd name="T30" fmla="*/ 48 w 125"/>
                <a:gd name="T31" fmla="*/ 1203 h 1205"/>
                <a:gd name="T32" fmla="*/ 66 w 125"/>
                <a:gd name="T33" fmla="*/ 1192 h 1205"/>
                <a:gd name="T34" fmla="*/ 74 w 125"/>
                <a:gd name="T35" fmla="*/ 1175 h 1205"/>
                <a:gd name="T36" fmla="*/ 62 w 125"/>
                <a:gd name="T37" fmla="*/ 1143 h 1205"/>
                <a:gd name="T38" fmla="*/ 61 w 125"/>
                <a:gd name="T39" fmla="*/ 1118 h 1205"/>
                <a:gd name="T40" fmla="*/ 57 w 125"/>
                <a:gd name="T41" fmla="*/ 1006 h 1205"/>
                <a:gd name="T42" fmla="*/ 57 w 125"/>
                <a:gd name="T43" fmla="*/ 891 h 1205"/>
                <a:gd name="T44" fmla="*/ 58 w 125"/>
                <a:gd name="T45" fmla="*/ 807 h 1205"/>
                <a:gd name="T46" fmla="*/ 59 w 125"/>
                <a:gd name="T47" fmla="*/ 761 h 1205"/>
                <a:gd name="T48" fmla="*/ 67 w 125"/>
                <a:gd name="T49" fmla="*/ 632 h 1205"/>
                <a:gd name="T50" fmla="*/ 75 w 125"/>
                <a:gd name="T51" fmla="*/ 499 h 1205"/>
                <a:gd name="T52" fmla="*/ 77 w 125"/>
                <a:gd name="T53" fmla="*/ 477 h 1205"/>
                <a:gd name="T54" fmla="*/ 83 w 125"/>
                <a:gd name="T55" fmla="*/ 411 h 1205"/>
                <a:gd name="T56" fmla="*/ 100 w 125"/>
                <a:gd name="T57" fmla="*/ 235 h 1205"/>
                <a:gd name="T58" fmla="*/ 112 w 125"/>
                <a:gd name="T59" fmla="*/ 117 h 1205"/>
                <a:gd name="T60" fmla="*/ 122 w 125"/>
                <a:gd name="T61" fmla="*/ 30 h 1205"/>
                <a:gd name="T62" fmla="*/ 97 w 125"/>
                <a:gd name="T63" fmla="*/ 0 h 1205"/>
                <a:gd name="T64" fmla="*/ 95 w 125"/>
                <a:gd name="T65" fmla="*/ 0 h 1205"/>
                <a:gd name="T66" fmla="*/ 67 w 125"/>
                <a:gd name="T67" fmla="*/ 26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205">
                  <a:moveTo>
                    <a:pt x="8" y="1149"/>
                  </a:moveTo>
                  <a:lnTo>
                    <a:pt x="8" y="1149"/>
                  </a:lnTo>
                  <a:cubicBezTo>
                    <a:pt x="8" y="1150"/>
                    <a:pt x="8" y="1151"/>
                    <a:pt x="8" y="1153"/>
                  </a:cubicBezTo>
                  <a:lnTo>
                    <a:pt x="8" y="1153"/>
                  </a:lnTo>
                  <a:cubicBezTo>
                    <a:pt x="8" y="1151"/>
                    <a:pt x="8" y="1150"/>
                    <a:pt x="8" y="1149"/>
                  </a:cubicBezTo>
                  <a:close/>
                  <a:moveTo>
                    <a:pt x="67" y="26"/>
                  </a:moveTo>
                  <a:lnTo>
                    <a:pt x="67" y="26"/>
                  </a:lnTo>
                  <a:cubicBezTo>
                    <a:pt x="60" y="82"/>
                    <a:pt x="53" y="139"/>
                    <a:pt x="48" y="195"/>
                  </a:cubicBezTo>
                  <a:lnTo>
                    <a:pt x="48" y="195"/>
                  </a:lnTo>
                  <a:cubicBezTo>
                    <a:pt x="42" y="252"/>
                    <a:pt x="37" y="309"/>
                    <a:pt x="31" y="366"/>
                  </a:cubicBezTo>
                  <a:lnTo>
                    <a:pt x="31" y="366"/>
                  </a:lnTo>
                  <a:cubicBezTo>
                    <a:pt x="27" y="407"/>
                    <a:pt x="24" y="449"/>
                    <a:pt x="19" y="490"/>
                  </a:cubicBezTo>
                  <a:lnTo>
                    <a:pt x="19" y="490"/>
                  </a:lnTo>
                  <a:cubicBezTo>
                    <a:pt x="19" y="497"/>
                    <a:pt x="19" y="504"/>
                    <a:pt x="18" y="511"/>
                  </a:cubicBezTo>
                  <a:lnTo>
                    <a:pt x="18" y="511"/>
                  </a:lnTo>
                  <a:cubicBezTo>
                    <a:pt x="17" y="535"/>
                    <a:pt x="16" y="559"/>
                    <a:pt x="14" y="583"/>
                  </a:cubicBezTo>
                  <a:lnTo>
                    <a:pt x="14" y="583"/>
                  </a:lnTo>
                  <a:cubicBezTo>
                    <a:pt x="11" y="637"/>
                    <a:pt x="8" y="690"/>
                    <a:pt x="5" y="744"/>
                  </a:cubicBezTo>
                  <a:lnTo>
                    <a:pt x="5" y="744"/>
                  </a:lnTo>
                  <a:cubicBezTo>
                    <a:pt x="3" y="778"/>
                    <a:pt x="3" y="814"/>
                    <a:pt x="2" y="849"/>
                  </a:cubicBezTo>
                  <a:lnTo>
                    <a:pt x="2" y="849"/>
                  </a:lnTo>
                  <a:cubicBezTo>
                    <a:pt x="0" y="927"/>
                    <a:pt x="0" y="1005"/>
                    <a:pt x="4" y="1083"/>
                  </a:cubicBezTo>
                  <a:lnTo>
                    <a:pt x="4" y="1083"/>
                  </a:lnTo>
                  <a:cubicBezTo>
                    <a:pt x="6" y="1107"/>
                    <a:pt x="7" y="1130"/>
                    <a:pt x="8" y="1153"/>
                  </a:cubicBezTo>
                  <a:lnTo>
                    <a:pt x="8" y="1153"/>
                  </a:lnTo>
                  <a:cubicBezTo>
                    <a:pt x="8" y="1163"/>
                    <a:pt x="7" y="1173"/>
                    <a:pt x="12" y="1182"/>
                  </a:cubicBezTo>
                  <a:lnTo>
                    <a:pt x="12" y="1182"/>
                  </a:lnTo>
                  <a:cubicBezTo>
                    <a:pt x="14" y="1187"/>
                    <a:pt x="17" y="1194"/>
                    <a:pt x="23" y="1197"/>
                  </a:cubicBezTo>
                  <a:lnTo>
                    <a:pt x="23" y="1197"/>
                  </a:lnTo>
                  <a:cubicBezTo>
                    <a:pt x="26" y="1198"/>
                    <a:pt x="29" y="1201"/>
                    <a:pt x="34" y="1202"/>
                  </a:cubicBezTo>
                  <a:lnTo>
                    <a:pt x="34" y="1202"/>
                  </a:lnTo>
                  <a:cubicBezTo>
                    <a:pt x="38" y="1204"/>
                    <a:pt x="43" y="1204"/>
                    <a:pt x="48" y="1203"/>
                  </a:cubicBezTo>
                  <a:lnTo>
                    <a:pt x="48" y="1203"/>
                  </a:lnTo>
                  <a:cubicBezTo>
                    <a:pt x="56" y="1201"/>
                    <a:pt x="61" y="1197"/>
                    <a:pt x="66" y="1192"/>
                  </a:cubicBezTo>
                  <a:lnTo>
                    <a:pt x="66" y="1192"/>
                  </a:lnTo>
                  <a:cubicBezTo>
                    <a:pt x="70" y="1187"/>
                    <a:pt x="72" y="1181"/>
                    <a:pt x="74" y="1175"/>
                  </a:cubicBezTo>
                  <a:lnTo>
                    <a:pt x="74" y="1175"/>
                  </a:lnTo>
                  <a:cubicBezTo>
                    <a:pt x="77" y="1162"/>
                    <a:pt x="73" y="1150"/>
                    <a:pt x="62" y="1143"/>
                  </a:cubicBezTo>
                  <a:lnTo>
                    <a:pt x="62" y="1143"/>
                  </a:lnTo>
                  <a:cubicBezTo>
                    <a:pt x="62" y="1134"/>
                    <a:pt x="62" y="1126"/>
                    <a:pt x="61" y="1118"/>
                  </a:cubicBezTo>
                  <a:lnTo>
                    <a:pt x="61" y="1118"/>
                  </a:lnTo>
                  <a:cubicBezTo>
                    <a:pt x="59" y="1081"/>
                    <a:pt x="57" y="1043"/>
                    <a:pt x="57" y="1006"/>
                  </a:cubicBezTo>
                  <a:lnTo>
                    <a:pt x="57" y="1006"/>
                  </a:lnTo>
                  <a:cubicBezTo>
                    <a:pt x="57" y="968"/>
                    <a:pt x="55" y="930"/>
                    <a:pt x="57" y="891"/>
                  </a:cubicBezTo>
                  <a:lnTo>
                    <a:pt x="57" y="891"/>
                  </a:lnTo>
                  <a:cubicBezTo>
                    <a:pt x="57" y="863"/>
                    <a:pt x="58" y="835"/>
                    <a:pt x="58" y="807"/>
                  </a:cubicBezTo>
                  <a:lnTo>
                    <a:pt x="58" y="807"/>
                  </a:lnTo>
                  <a:cubicBezTo>
                    <a:pt x="59" y="791"/>
                    <a:pt x="59" y="777"/>
                    <a:pt x="59" y="761"/>
                  </a:cubicBezTo>
                  <a:lnTo>
                    <a:pt x="59" y="761"/>
                  </a:lnTo>
                  <a:cubicBezTo>
                    <a:pt x="62" y="718"/>
                    <a:pt x="65" y="675"/>
                    <a:pt x="67" y="632"/>
                  </a:cubicBezTo>
                  <a:lnTo>
                    <a:pt x="67" y="632"/>
                  </a:lnTo>
                  <a:cubicBezTo>
                    <a:pt x="69" y="587"/>
                    <a:pt x="72" y="544"/>
                    <a:pt x="75" y="499"/>
                  </a:cubicBezTo>
                  <a:lnTo>
                    <a:pt x="75" y="499"/>
                  </a:lnTo>
                  <a:cubicBezTo>
                    <a:pt x="75" y="492"/>
                    <a:pt x="77" y="484"/>
                    <a:pt x="77" y="477"/>
                  </a:cubicBezTo>
                  <a:lnTo>
                    <a:pt x="77" y="477"/>
                  </a:lnTo>
                  <a:cubicBezTo>
                    <a:pt x="79" y="455"/>
                    <a:pt x="81" y="434"/>
                    <a:pt x="83" y="411"/>
                  </a:cubicBezTo>
                  <a:lnTo>
                    <a:pt x="83" y="411"/>
                  </a:lnTo>
                  <a:cubicBezTo>
                    <a:pt x="89" y="353"/>
                    <a:pt x="94" y="294"/>
                    <a:pt x="100" y="235"/>
                  </a:cubicBezTo>
                  <a:lnTo>
                    <a:pt x="100" y="235"/>
                  </a:lnTo>
                  <a:cubicBezTo>
                    <a:pt x="104" y="195"/>
                    <a:pt x="107" y="156"/>
                    <a:pt x="112" y="117"/>
                  </a:cubicBezTo>
                  <a:lnTo>
                    <a:pt x="112" y="117"/>
                  </a:lnTo>
                  <a:cubicBezTo>
                    <a:pt x="115" y="88"/>
                    <a:pt x="119" y="59"/>
                    <a:pt x="122" y="30"/>
                  </a:cubicBezTo>
                  <a:lnTo>
                    <a:pt x="122" y="30"/>
                  </a:lnTo>
                  <a:cubicBezTo>
                    <a:pt x="124" y="16"/>
                    <a:pt x="112" y="1"/>
                    <a:pt x="97" y="0"/>
                  </a:cubicBezTo>
                  <a:lnTo>
                    <a:pt x="97" y="0"/>
                  </a:lnTo>
                  <a:lnTo>
                    <a:pt x="95" y="0"/>
                  </a:lnTo>
                  <a:lnTo>
                    <a:pt x="95" y="0"/>
                  </a:lnTo>
                  <a:cubicBezTo>
                    <a:pt x="80" y="0"/>
                    <a:pt x="69" y="11"/>
                    <a:pt x="67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0" name="Freeform 109">
              <a:extLst>
                <a:ext uri="{FF2B5EF4-FFF2-40B4-BE49-F238E27FC236}">
                  <a16:creationId xmlns:a16="http://schemas.microsoft.com/office/drawing/2014/main" id="{B31B4679-989C-489B-B28D-518986C52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75" y="5956300"/>
              <a:ext cx="284163" cy="30163"/>
            </a:xfrm>
            <a:custGeom>
              <a:avLst/>
              <a:gdLst>
                <a:gd name="T0" fmla="*/ 1 w 788"/>
                <a:gd name="T1" fmla="*/ 26 h 82"/>
                <a:gd name="T2" fmla="*/ 1 w 788"/>
                <a:gd name="T3" fmla="*/ 26 h 82"/>
                <a:gd name="T4" fmla="*/ 27 w 788"/>
                <a:gd name="T5" fmla="*/ 56 h 82"/>
                <a:gd name="T6" fmla="*/ 27 w 788"/>
                <a:gd name="T7" fmla="*/ 56 h 82"/>
                <a:gd name="T8" fmla="*/ 205 w 788"/>
                <a:gd name="T9" fmla="*/ 63 h 82"/>
                <a:gd name="T10" fmla="*/ 205 w 788"/>
                <a:gd name="T11" fmla="*/ 63 h 82"/>
                <a:gd name="T12" fmla="*/ 293 w 788"/>
                <a:gd name="T13" fmla="*/ 66 h 82"/>
                <a:gd name="T14" fmla="*/ 293 w 788"/>
                <a:gd name="T15" fmla="*/ 66 h 82"/>
                <a:gd name="T16" fmla="*/ 333 w 788"/>
                <a:gd name="T17" fmla="*/ 68 h 82"/>
                <a:gd name="T18" fmla="*/ 333 w 788"/>
                <a:gd name="T19" fmla="*/ 68 h 82"/>
                <a:gd name="T20" fmla="*/ 589 w 788"/>
                <a:gd name="T21" fmla="*/ 73 h 82"/>
                <a:gd name="T22" fmla="*/ 589 w 788"/>
                <a:gd name="T23" fmla="*/ 73 h 82"/>
                <a:gd name="T24" fmla="*/ 755 w 788"/>
                <a:gd name="T25" fmla="*/ 79 h 82"/>
                <a:gd name="T26" fmla="*/ 755 w 788"/>
                <a:gd name="T27" fmla="*/ 79 h 82"/>
                <a:gd name="T28" fmla="*/ 785 w 788"/>
                <a:gd name="T29" fmla="*/ 54 h 82"/>
                <a:gd name="T30" fmla="*/ 785 w 788"/>
                <a:gd name="T31" fmla="*/ 54 h 82"/>
                <a:gd name="T32" fmla="*/ 760 w 788"/>
                <a:gd name="T33" fmla="*/ 24 h 82"/>
                <a:gd name="T34" fmla="*/ 760 w 788"/>
                <a:gd name="T35" fmla="*/ 24 h 82"/>
                <a:gd name="T36" fmla="*/ 502 w 788"/>
                <a:gd name="T37" fmla="*/ 16 h 82"/>
                <a:gd name="T38" fmla="*/ 502 w 788"/>
                <a:gd name="T39" fmla="*/ 16 h 82"/>
                <a:gd name="T40" fmla="*/ 367 w 788"/>
                <a:gd name="T41" fmla="*/ 13 h 82"/>
                <a:gd name="T42" fmla="*/ 367 w 788"/>
                <a:gd name="T43" fmla="*/ 13 h 82"/>
                <a:gd name="T44" fmla="*/ 271 w 788"/>
                <a:gd name="T45" fmla="*/ 10 h 82"/>
                <a:gd name="T46" fmla="*/ 271 w 788"/>
                <a:gd name="T47" fmla="*/ 10 h 82"/>
                <a:gd name="T48" fmla="*/ 31 w 788"/>
                <a:gd name="T49" fmla="*/ 0 h 82"/>
                <a:gd name="T50" fmla="*/ 31 w 788"/>
                <a:gd name="T51" fmla="*/ 0 h 82"/>
                <a:gd name="T52" fmla="*/ 30 w 788"/>
                <a:gd name="T53" fmla="*/ 0 h 82"/>
                <a:gd name="T54" fmla="*/ 30 w 788"/>
                <a:gd name="T55" fmla="*/ 0 h 82"/>
                <a:gd name="T56" fmla="*/ 1 w 788"/>
                <a:gd name="T57" fmla="*/ 2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88" h="82">
                  <a:moveTo>
                    <a:pt x="1" y="26"/>
                  </a:moveTo>
                  <a:lnTo>
                    <a:pt x="1" y="26"/>
                  </a:lnTo>
                  <a:cubicBezTo>
                    <a:pt x="0" y="40"/>
                    <a:pt x="12" y="54"/>
                    <a:pt x="27" y="56"/>
                  </a:cubicBezTo>
                  <a:lnTo>
                    <a:pt x="27" y="56"/>
                  </a:lnTo>
                  <a:cubicBezTo>
                    <a:pt x="87" y="58"/>
                    <a:pt x="145" y="61"/>
                    <a:pt x="205" y="63"/>
                  </a:cubicBezTo>
                  <a:lnTo>
                    <a:pt x="205" y="63"/>
                  </a:lnTo>
                  <a:cubicBezTo>
                    <a:pt x="234" y="64"/>
                    <a:pt x="263" y="65"/>
                    <a:pt x="293" y="66"/>
                  </a:cubicBezTo>
                  <a:lnTo>
                    <a:pt x="293" y="66"/>
                  </a:lnTo>
                  <a:cubicBezTo>
                    <a:pt x="306" y="67"/>
                    <a:pt x="320" y="67"/>
                    <a:pt x="333" y="68"/>
                  </a:cubicBezTo>
                  <a:lnTo>
                    <a:pt x="333" y="68"/>
                  </a:lnTo>
                  <a:cubicBezTo>
                    <a:pt x="418" y="69"/>
                    <a:pt x="503" y="71"/>
                    <a:pt x="589" y="73"/>
                  </a:cubicBezTo>
                  <a:lnTo>
                    <a:pt x="589" y="73"/>
                  </a:lnTo>
                  <a:cubicBezTo>
                    <a:pt x="644" y="74"/>
                    <a:pt x="700" y="76"/>
                    <a:pt x="755" y="79"/>
                  </a:cubicBezTo>
                  <a:lnTo>
                    <a:pt x="755" y="79"/>
                  </a:lnTo>
                  <a:cubicBezTo>
                    <a:pt x="771" y="81"/>
                    <a:pt x="784" y="69"/>
                    <a:pt x="785" y="54"/>
                  </a:cubicBezTo>
                  <a:lnTo>
                    <a:pt x="785" y="54"/>
                  </a:lnTo>
                  <a:cubicBezTo>
                    <a:pt x="787" y="39"/>
                    <a:pt x="775" y="25"/>
                    <a:pt x="760" y="24"/>
                  </a:cubicBezTo>
                  <a:lnTo>
                    <a:pt x="760" y="24"/>
                  </a:lnTo>
                  <a:cubicBezTo>
                    <a:pt x="674" y="18"/>
                    <a:pt x="588" y="17"/>
                    <a:pt x="502" y="16"/>
                  </a:cubicBezTo>
                  <a:lnTo>
                    <a:pt x="502" y="16"/>
                  </a:lnTo>
                  <a:cubicBezTo>
                    <a:pt x="457" y="14"/>
                    <a:pt x="412" y="14"/>
                    <a:pt x="367" y="13"/>
                  </a:cubicBezTo>
                  <a:lnTo>
                    <a:pt x="367" y="13"/>
                  </a:lnTo>
                  <a:cubicBezTo>
                    <a:pt x="335" y="12"/>
                    <a:pt x="303" y="11"/>
                    <a:pt x="271" y="10"/>
                  </a:cubicBezTo>
                  <a:lnTo>
                    <a:pt x="271" y="10"/>
                  </a:lnTo>
                  <a:cubicBezTo>
                    <a:pt x="191" y="7"/>
                    <a:pt x="111" y="4"/>
                    <a:pt x="31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30" y="0"/>
                  </a:cubicBezTo>
                  <a:lnTo>
                    <a:pt x="30" y="0"/>
                  </a:lnTo>
                  <a:cubicBezTo>
                    <a:pt x="15" y="0"/>
                    <a:pt x="3" y="10"/>
                    <a:pt x="1" y="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1" name="Freeform 110">
              <a:extLst>
                <a:ext uri="{FF2B5EF4-FFF2-40B4-BE49-F238E27FC236}">
                  <a16:creationId xmlns:a16="http://schemas.microsoft.com/office/drawing/2014/main" id="{E8D3DFF5-8AD8-40A1-AC21-CA29FC49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38" y="5849938"/>
              <a:ext cx="188912" cy="269875"/>
            </a:xfrm>
            <a:custGeom>
              <a:avLst/>
              <a:gdLst>
                <a:gd name="T0" fmla="*/ 471 w 525"/>
                <a:gd name="T1" fmla="*/ 12 h 750"/>
                <a:gd name="T2" fmla="*/ 471 w 525"/>
                <a:gd name="T3" fmla="*/ 12 h 750"/>
                <a:gd name="T4" fmla="*/ 286 w 525"/>
                <a:gd name="T5" fmla="*/ 293 h 750"/>
                <a:gd name="T6" fmla="*/ 286 w 525"/>
                <a:gd name="T7" fmla="*/ 293 h 750"/>
                <a:gd name="T8" fmla="*/ 163 w 525"/>
                <a:gd name="T9" fmla="*/ 477 h 750"/>
                <a:gd name="T10" fmla="*/ 163 w 525"/>
                <a:gd name="T11" fmla="*/ 477 h 750"/>
                <a:gd name="T12" fmla="*/ 92 w 525"/>
                <a:gd name="T13" fmla="*/ 581 h 750"/>
                <a:gd name="T14" fmla="*/ 92 w 525"/>
                <a:gd name="T15" fmla="*/ 581 h 750"/>
                <a:gd name="T16" fmla="*/ 9 w 525"/>
                <a:gd name="T17" fmla="*/ 702 h 750"/>
                <a:gd name="T18" fmla="*/ 9 w 525"/>
                <a:gd name="T19" fmla="*/ 702 h 750"/>
                <a:gd name="T20" fmla="*/ 16 w 525"/>
                <a:gd name="T21" fmla="*/ 741 h 750"/>
                <a:gd name="T22" fmla="*/ 16 w 525"/>
                <a:gd name="T23" fmla="*/ 741 h 750"/>
                <a:gd name="T24" fmla="*/ 55 w 525"/>
                <a:gd name="T25" fmla="*/ 734 h 750"/>
                <a:gd name="T26" fmla="*/ 55 w 525"/>
                <a:gd name="T27" fmla="*/ 734 h 750"/>
                <a:gd name="T28" fmla="*/ 204 w 525"/>
                <a:gd name="T29" fmla="*/ 515 h 750"/>
                <a:gd name="T30" fmla="*/ 204 w 525"/>
                <a:gd name="T31" fmla="*/ 515 h 750"/>
                <a:gd name="T32" fmla="*/ 269 w 525"/>
                <a:gd name="T33" fmla="*/ 419 h 750"/>
                <a:gd name="T34" fmla="*/ 269 w 525"/>
                <a:gd name="T35" fmla="*/ 419 h 750"/>
                <a:gd name="T36" fmla="*/ 325 w 525"/>
                <a:gd name="T37" fmla="*/ 336 h 750"/>
                <a:gd name="T38" fmla="*/ 325 w 525"/>
                <a:gd name="T39" fmla="*/ 336 h 750"/>
                <a:gd name="T40" fmla="*/ 516 w 525"/>
                <a:gd name="T41" fmla="*/ 44 h 750"/>
                <a:gd name="T42" fmla="*/ 516 w 525"/>
                <a:gd name="T43" fmla="*/ 44 h 750"/>
                <a:gd name="T44" fmla="*/ 510 w 525"/>
                <a:gd name="T45" fmla="*/ 5 h 750"/>
                <a:gd name="T46" fmla="*/ 510 w 525"/>
                <a:gd name="T47" fmla="*/ 5 h 750"/>
                <a:gd name="T48" fmla="*/ 493 w 525"/>
                <a:gd name="T49" fmla="*/ 0 h 750"/>
                <a:gd name="T50" fmla="*/ 493 w 525"/>
                <a:gd name="T51" fmla="*/ 0 h 750"/>
                <a:gd name="T52" fmla="*/ 471 w 525"/>
                <a:gd name="T53" fmla="*/ 12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5" h="750">
                  <a:moveTo>
                    <a:pt x="471" y="12"/>
                  </a:moveTo>
                  <a:lnTo>
                    <a:pt x="471" y="12"/>
                  </a:lnTo>
                  <a:cubicBezTo>
                    <a:pt x="410" y="106"/>
                    <a:pt x="348" y="200"/>
                    <a:pt x="286" y="293"/>
                  </a:cubicBezTo>
                  <a:lnTo>
                    <a:pt x="286" y="293"/>
                  </a:lnTo>
                  <a:cubicBezTo>
                    <a:pt x="246" y="355"/>
                    <a:pt x="204" y="416"/>
                    <a:pt x="163" y="477"/>
                  </a:cubicBezTo>
                  <a:lnTo>
                    <a:pt x="163" y="477"/>
                  </a:lnTo>
                  <a:cubicBezTo>
                    <a:pt x="140" y="512"/>
                    <a:pt x="115" y="546"/>
                    <a:pt x="92" y="581"/>
                  </a:cubicBezTo>
                  <a:lnTo>
                    <a:pt x="92" y="581"/>
                  </a:lnTo>
                  <a:cubicBezTo>
                    <a:pt x="64" y="622"/>
                    <a:pt x="37" y="662"/>
                    <a:pt x="9" y="702"/>
                  </a:cubicBezTo>
                  <a:lnTo>
                    <a:pt x="9" y="702"/>
                  </a:lnTo>
                  <a:cubicBezTo>
                    <a:pt x="0" y="714"/>
                    <a:pt x="4" y="732"/>
                    <a:pt x="16" y="741"/>
                  </a:cubicBezTo>
                  <a:lnTo>
                    <a:pt x="16" y="741"/>
                  </a:lnTo>
                  <a:cubicBezTo>
                    <a:pt x="29" y="749"/>
                    <a:pt x="46" y="746"/>
                    <a:pt x="55" y="734"/>
                  </a:cubicBezTo>
                  <a:lnTo>
                    <a:pt x="55" y="734"/>
                  </a:lnTo>
                  <a:cubicBezTo>
                    <a:pt x="105" y="661"/>
                    <a:pt x="154" y="588"/>
                    <a:pt x="204" y="515"/>
                  </a:cubicBezTo>
                  <a:lnTo>
                    <a:pt x="204" y="515"/>
                  </a:lnTo>
                  <a:cubicBezTo>
                    <a:pt x="226" y="483"/>
                    <a:pt x="248" y="451"/>
                    <a:pt x="269" y="419"/>
                  </a:cubicBezTo>
                  <a:lnTo>
                    <a:pt x="269" y="419"/>
                  </a:lnTo>
                  <a:cubicBezTo>
                    <a:pt x="288" y="391"/>
                    <a:pt x="307" y="364"/>
                    <a:pt x="325" y="336"/>
                  </a:cubicBezTo>
                  <a:lnTo>
                    <a:pt x="325" y="336"/>
                  </a:lnTo>
                  <a:cubicBezTo>
                    <a:pt x="389" y="239"/>
                    <a:pt x="453" y="142"/>
                    <a:pt x="516" y="44"/>
                  </a:cubicBezTo>
                  <a:lnTo>
                    <a:pt x="516" y="44"/>
                  </a:lnTo>
                  <a:cubicBezTo>
                    <a:pt x="524" y="31"/>
                    <a:pt x="522" y="14"/>
                    <a:pt x="510" y="5"/>
                  </a:cubicBezTo>
                  <a:lnTo>
                    <a:pt x="510" y="5"/>
                  </a:lnTo>
                  <a:cubicBezTo>
                    <a:pt x="505" y="2"/>
                    <a:pt x="499" y="0"/>
                    <a:pt x="493" y="0"/>
                  </a:cubicBezTo>
                  <a:lnTo>
                    <a:pt x="493" y="0"/>
                  </a:lnTo>
                  <a:cubicBezTo>
                    <a:pt x="485" y="0"/>
                    <a:pt x="476" y="4"/>
                    <a:pt x="471" y="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2" name="Freeform 111">
              <a:extLst>
                <a:ext uri="{FF2B5EF4-FFF2-40B4-BE49-F238E27FC236}">
                  <a16:creationId xmlns:a16="http://schemas.microsoft.com/office/drawing/2014/main" id="{C36B52EC-130E-4FC9-89A6-6C1F17B8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988" y="5883275"/>
              <a:ext cx="209550" cy="207963"/>
            </a:xfrm>
            <a:custGeom>
              <a:avLst/>
              <a:gdLst>
                <a:gd name="T0" fmla="*/ 10 w 581"/>
                <a:gd name="T1" fmla="*/ 6 h 579"/>
                <a:gd name="T2" fmla="*/ 10 w 581"/>
                <a:gd name="T3" fmla="*/ 6 h 579"/>
                <a:gd name="T4" fmla="*/ 1 w 581"/>
                <a:gd name="T5" fmla="*/ 25 h 579"/>
                <a:gd name="T6" fmla="*/ 1 w 581"/>
                <a:gd name="T7" fmla="*/ 25 h 579"/>
                <a:gd name="T8" fmla="*/ 7 w 581"/>
                <a:gd name="T9" fmla="*/ 45 h 579"/>
                <a:gd name="T10" fmla="*/ 7 w 581"/>
                <a:gd name="T11" fmla="*/ 45 h 579"/>
                <a:gd name="T12" fmla="*/ 84 w 581"/>
                <a:gd name="T13" fmla="*/ 118 h 579"/>
                <a:gd name="T14" fmla="*/ 84 w 581"/>
                <a:gd name="T15" fmla="*/ 118 h 579"/>
                <a:gd name="T16" fmla="*/ 136 w 581"/>
                <a:gd name="T17" fmla="*/ 168 h 579"/>
                <a:gd name="T18" fmla="*/ 136 w 581"/>
                <a:gd name="T19" fmla="*/ 168 h 579"/>
                <a:gd name="T20" fmla="*/ 229 w 581"/>
                <a:gd name="T21" fmla="*/ 260 h 579"/>
                <a:gd name="T22" fmla="*/ 229 w 581"/>
                <a:gd name="T23" fmla="*/ 260 h 579"/>
                <a:gd name="T24" fmla="*/ 265 w 581"/>
                <a:gd name="T25" fmla="*/ 297 h 579"/>
                <a:gd name="T26" fmla="*/ 265 w 581"/>
                <a:gd name="T27" fmla="*/ 297 h 579"/>
                <a:gd name="T28" fmla="*/ 325 w 581"/>
                <a:gd name="T29" fmla="*/ 360 h 579"/>
                <a:gd name="T30" fmla="*/ 325 w 581"/>
                <a:gd name="T31" fmla="*/ 360 h 579"/>
                <a:gd name="T32" fmla="*/ 407 w 581"/>
                <a:gd name="T33" fmla="*/ 444 h 579"/>
                <a:gd name="T34" fmla="*/ 407 w 581"/>
                <a:gd name="T35" fmla="*/ 444 h 579"/>
                <a:gd name="T36" fmla="*/ 527 w 581"/>
                <a:gd name="T37" fmla="*/ 565 h 579"/>
                <a:gd name="T38" fmla="*/ 527 w 581"/>
                <a:gd name="T39" fmla="*/ 565 h 579"/>
                <a:gd name="T40" fmla="*/ 566 w 581"/>
                <a:gd name="T41" fmla="*/ 568 h 579"/>
                <a:gd name="T42" fmla="*/ 566 w 581"/>
                <a:gd name="T43" fmla="*/ 568 h 579"/>
                <a:gd name="T44" fmla="*/ 569 w 581"/>
                <a:gd name="T45" fmla="*/ 528 h 579"/>
                <a:gd name="T46" fmla="*/ 569 w 581"/>
                <a:gd name="T47" fmla="*/ 528 h 579"/>
                <a:gd name="T48" fmla="*/ 473 w 581"/>
                <a:gd name="T49" fmla="*/ 432 h 579"/>
                <a:gd name="T50" fmla="*/ 473 w 581"/>
                <a:gd name="T51" fmla="*/ 432 h 579"/>
                <a:gd name="T52" fmla="*/ 386 w 581"/>
                <a:gd name="T53" fmla="*/ 343 h 579"/>
                <a:gd name="T54" fmla="*/ 386 w 581"/>
                <a:gd name="T55" fmla="*/ 343 h 579"/>
                <a:gd name="T56" fmla="*/ 294 w 581"/>
                <a:gd name="T57" fmla="*/ 247 h 579"/>
                <a:gd name="T58" fmla="*/ 294 w 581"/>
                <a:gd name="T59" fmla="*/ 247 h 579"/>
                <a:gd name="T60" fmla="*/ 227 w 581"/>
                <a:gd name="T61" fmla="*/ 180 h 579"/>
                <a:gd name="T62" fmla="*/ 227 w 581"/>
                <a:gd name="T63" fmla="*/ 180 h 579"/>
                <a:gd name="T64" fmla="*/ 143 w 581"/>
                <a:gd name="T65" fmla="*/ 98 h 579"/>
                <a:gd name="T66" fmla="*/ 143 w 581"/>
                <a:gd name="T67" fmla="*/ 98 h 579"/>
                <a:gd name="T68" fmla="*/ 49 w 581"/>
                <a:gd name="T69" fmla="*/ 10 h 579"/>
                <a:gd name="T70" fmla="*/ 49 w 581"/>
                <a:gd name="T71" fmla="*/ 10 h 579"/>
                <a:gd name="T72" fmla="*/ 31 w 581"/>
                <a:gd name="T73" fmla="*/ 0 h 579"/>
                <a:gd name="T74" fmla="*/ 31 w 581"/>
                <a:gd name="T75" fmla="*/ 0 h 579"/>
                <a:gd name="T76" fmla="*/ 28 w 581"/>
                <a:gd name="T77" fmla="*/ 0 h 579"/>
                <a:gd name="T78" fmla="*/ 28 w 581"/>
                <a:gd name="T79" fmla="*/ 0 h 579"/>
                <a:gd name="T80" fmla="*/ 10 w 581"/>
                <a:gd name="T81" fmla="*/ 6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1" h="579">
                  <a:moveTo>
                    <a:pt x="10" y="6"/>
                  </a:moveTo>
                  <a:lnTo>
                    <a:pt x="10" y="6"/>
                  </a:lnTo>
                  <a:cubicBezTo>
                    <a:pt x="5" y="11"/>
                    <a:pt x="1" y="18"/>
                    <a:pt x="1" y="25"/>
                  </a:cubicBezTo>
                  <a:lnTo>
                    <a:pt x="1" y="25"/>
                  </a:lnTo>
                  <a:cubicBezTo>
                    <a:pt x="0" y="32"/>
                    <a:pt x="2" y="41"/>
                    <a:pt x="7" y="45"/>
                  </a:cubicBezTo>
                  <a:lnTo>
                    <a:pt x="7" y="45"/>
                  </a:lnTo>
                  <a:cubicBezTo>
                    <a:pt x="33" y="69"/>
                    <a:pt x="59" y="94"/>
                    <a:pt x="84" y="118"/>
                  </a:cubicBezTo>
                  <a:lnTo>
                    <a:pt x="84" y="118"/>
                  </a:lnTo>
                  <a:cubicBezTo>
                    <a:pt x="102" y="135"/>
                    <a:pt x="119" y="152"/>
                    <a:pt x="136" y="168"/>
                  </a:cubicBezTo>
                  <a:lnTo>
                    <a:pt x="136" y="168"/>
                  </a:lnTo>
                  <a:cubicBezTo>
                    <a:pt x="167" y="199"/>
                    <a:pt x="198" y="229"/>
                    <a:pt x="229" y="260"/>
                  </a:cubicBezTo>
                  <a:lnTo>
                    <a:pt x="229" y="260"/>
                  </a:lnTo>
                  <a:cubicBezTo>
                    <a:pt x="241" y="271"/>
                    <a:pt x="253" y="285"/>
                    <a:pt x="265" y="297"/>
                  </a:cubicBezTo>
                  <a:lnTo>
                    <a:pt x="265" y="297"/>
                  </a:lnTo>
                  <a:cubicBezTo>
                    <a:pt x="285" y="318"/>
                    <a:pt x="305" y="339"/>
                    <a:pt x="325" y="360"/>
                  </a:cubicBezTo>
                  <a:lnTo>
                    <a:pt x="325" y="360"/>
                  </a:lnTo>
                  <a:cubicBezTo>
                    <a:pt x="352" y="388"/>
                    <a:pt x="379" y="416"/>
                    <a:pt x="407" y="444"/>
                  </a:cubicBezTo>
                  <a:lnTo>
                    <a:pt x="407" y="444"/>
                  </a:lnTo>
                  <a:cubicBezTo>
                    <a:pt x="446" y="484"/>
                    <a:pt x="488" y="523"/>
                    <a:pt x="527" y="565"/>
                  </a:cubicBezTo>
                  <a:lnTo>
                    <a:pt x="527" y="565"/>
                  </a:lnTo>
                  <a:cubicBezTo>
                    <a:pt x="538" y="575"/>
                    <a:pt x="554" y="578"/>
                    <a:pt x="566" y="568"/>
                  </a:cubicBezTo>
                  <a:lnTo>
                    <a:pt x="566" y="568"/>
                  </a:lnTo>
                  <a:cubicBezTo>
                    <a:pt x="577" y="558"/>
                    <a:pt x="580" y="540"/>
                    <a:pt x="569" y="528"/>
                  </a:cubicBezTo>
                  <a:lnTo>
                    <a:pt x="569" y="528"/>
                  </a:lnTo>
                  <a:cubicBezTo>
                    <a:pt x="539" y="495"/>
                    <a:pt x="506" y="464"/>
                    <a:pt x="473" y="432"/>
                  </a:cubicBezTo>
                  <a:lnTo>
                    <a:pt x="473" y="432"/>
                  </a:lnTo>
                  <a:cubicBezTo>
                    <a:pt x="444" y="403"/>
                    <a:pt x="415" y="373"/>
                    <a:pt x="386" y="343"/>
                  </a:cubicBezTo>
                  <a:lnTo>
                    <a:pt x="386" y="343"/>
                  </a:lnTo>
                  <a:cubicBezTo>
                    <a:pt x="355" y="311"/>
                    <a:pt x="325" y="279"/>
                    <a:pt x="294" y="247"/>
                  </a:cubicBezTo>
                  <a:lnTo>
                    <a:pt x="294" y="247"/>
                  </a:lnTo>
                  <a:cubicBezTo>
                    <a:pt x="272" y="224"/>
                    <a:pt x="249" y="202"/>
                    <a:pt x="227" y="180"/>
                  </a:cubicBezTo>
                  <a:lnTo>
                    <a:pt x="227" y="180"/>
                  </a:lnTo>
                  <a:cubicBezTo>
                    <a:pt x="199" y="153"/>
                    <a:pt x="171" y="125"/>
                    <a:pt x="143" y="98"/>
                  </a:cubicBezTo>
                  <a:lnTo>
                    <a:pt x="143" y="98"/>
                  </a:lnTo>
                  <a:cubicBezTo>
                    <a:pt x="112" y="68"/>
                    <a:pt x="81" y="39"/>
                    <a:pt x="49" y="10"/>
                  </a:cubicBezTo>
                  <a:lnTo>
                    <a:pt x="49" y="10"/>
                  </a:lnTo>
                  <a:cubicBezTo>
                    <a:pt x="43" y="4"/>
                    <a:pt x="39" y="0"/>
                    <a:pt x="31" y="0"/>
                  </a:cubicBezTo>
                  <a:lnTo>
                    <a:pt x="31" y="0"/>
                  </a:lnTo>
                  <a:cubicBezTo>
                    <a:pt x="30" y="0"/>
                    <a:pt x="29" y="0"/>
                    <a:pt x="28" y="0"/>
                  </a:cubicBezTo>
                  <a:lnTo>
                    <a:pt x="28" y="0"/>
                  </a:lnTo>
                  <a:cubicBezTo>
                    <a:pt x="22" y="0"/>
                    <a:pt x="15" y="2"/>
                    <a:pt x="10" y="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818F683-2F4E-4B53-B611-953726F13A2F}"/>
              </a:ext>
            </a:extLst>
          </p:cNvPr>
          <p:cNvGrpSpPr/>
          <p:nvPr/>
        </p:nvGrpSpPr>
        <p:grpSpPr>
          <a:xfrm rot="10800000">
            <a:off x="3121202" y="98543"/>
            <a:ext cx="1327151" cy="1280583"/>
            <a:chOff x="6889750" y="3027363"/>
            <a:chExt cx="995363" cy="96043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4" name="Freeform 112">
              <a:extLst>
                <a:ext uri="{FF2B5EF4-FFF2-40B4-BE49-F238E27FC236}">
                  <a16:creationId xmlns:a16="http://schemas.microsoft.com/office/drawing/2014/main" id="{BDAE2C4C-9EB3-4A23-933B-A3EBEF960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350" y="3248025"/>
              <a:ext cx="374650" cy="468313"/>
            </a:xfrm>
            <a:custGeom>
              <a:avLst/>
              <a:gdLst>
                <a:gd name="T0" fmla="*/ 515 w 1041"/>
                <a:gd name="T1" fmla="*/ 139 h 1301"/>
                <a:gd name="T2" fmla="*/ 318 w 1041"/>
                <a:gd name="T3" fmla="*/ 1249 h 1301"/>
                <a:gd name="T4" fmla="*/ 354 w 1041"/>
                <a:gd name="T5" fmla="*/ 1155 h 1301"/>
                <a:gd name="T6" fmla="*/ 531 w 1041"/>
                <a:gd name="T7" fmla="*/ 885 h 1301"/>
                <a:gd name="T8" fmla="*/ 719 w 1041"/>
                <a:gd name="T9" fmla="*/ 735 h 1301"/>
                <a:gd name="T10" fmla="*/ 721 w 1041"/>
                <a:gd name="T11" fmla="*/ 735 h 1301"/>
                <a:gd name="T12" fmla="*/ 721 w 1041"/>
                <a:gd name="T13" fmla="*/ 729 h 1301"/>
                <a:gd name="T14" fmla="*/ 204 w 1041"/>
                <a:gd name="T15" fmla="*/ 692 h 1301"/>
                <a:gd name="T16" fmla="*/ 407 w 1041"/>
                <a:gd name="T17" fmla="*/ 456 h 1301"/>
                <a:gd name="T18" fmla="*/ 409 w 1041"/>
                <a:gd name="T19" fmla="*/ 452 h 1301"/>
                <a:gd name="T20" fmla="*/ 409 w 1041"/>
                <a:gd name="T21" fmla="*/ 452 h 1301"/>
                <a:gd name="T22" fmla="*/ 409 w 1041"/>
                <a:gd name="T23" fmla="*/ 448 h 1301"/>
                <a:gd name="T24" fmla="*/ 358 w 1041"/>
                <a:gd name="T25" fmla="*/ 532 h 1301"/>
                <a:gd name="T26" fmla="*/ 455 w 1041"/>
                <a:gd name="T27" fmla="*/ 481 h 1301"/>
                <a:gd name="T28" fmla="*/ 468 w 1041"/>
                <a:gd name="T29" fmla="*/ 376 h 1301"/>
                <a:gd name="T30" fmla="*/ 521 w 1041"/>
                <a:gd name="T31" fmla="*/ 325 h 1301"/>
                <a:gd name="T32" fmla="*/ 647 w 1041"/>
                <a:gd name="T33" fmla="*/ 520 h 1301"/>
                <a:gd name="T34" fmla="*/ 873 w 1041"/>
                <a:gd name="T35" fmla="*/ 606 h 1301"/>
                <a:gd name="T36" fmla="*/ 664 w 1041"/>
                <a:gd name="T37" fmla="*/ 725 h 1301"/>
                <a:gd name="T38" fmla="*/ 744 w 1041"/>
                <a:gd name="T39" fmla="*/ 881 h 1301"/>
                <a:gd name="T40" fmla="*/ 850 w 1041"/>
                <a:gd name="T41" fmla="*/ 1138 h 1301"/>
                <a:gd name="T42" fmla="*/ 542 w 1041"/>
                <a:gd name="T43" fmla="*/ 841 h 1301"/>
                <a:gd name="T44" fmla="*/ 495 w 1041"/>
                <a:gd name="T45" fmla="*/ 843 h 1301"/>
                <a:gd name="T46" fmla="*/ 404 w 1041"/>
                <a:gd name="T47" fmla="*/ 1045 h 1301"/>
                <a:gd name="T48" fmla="*/ 316 w 1041"/>
                <a:gd name="T49" fmla="*/ 1222 h 1301"/>
                <a:gd name="T50" fmla="*/ 353 w 1041"/>
                <a:gd name="T51" fmla="*/ 740 h 1301"/>
                <a:gd name="T52" fmla="*/ 328 w 1041"/>
                <a:gd name="T53" fmla="*/ 673 h 1301"/>
                <a:gd name="T54" fmla="*/ 175 w 1041"/>
                <a:gd name="T55" fmla="*/ 629 h 1301"/>
                <a:gd name="T56" fmla="*/ 90 w 1041"/>
                <a:gd name="T57" fmla="*/ 609 h 1301"/>
                <a:gd name="T58" fmla="*/ 438 w 1041"/>
                <a:gd name="T59" fmla="*/ 3 h 1301"/>
                <a:gd name="T60" fmla="*/ 428 w 1041"/>
                <a:gd name="T61" fmla="*/ 50 h 1301"/>
                <a:gd name="T62" fmla="*/ 413 w 1041"/>
                <a:gd name="T63" fmla="*/ 382 h 1301"/>
                <a:gd name="T64" fmla="*/ 407 w 1041"/>
                <a:gd name="T65" fmla="*/ 453 h 1301"/>
                <a:gd name="T66" fmla="*/ 209 w 1041"/>
                <a:gd name="T67" fmla="*/ 520 h 1301"/>
                <a:gd name="T68" fmla="*/ 33 w 1041"/>
                <a:gd name="T69" fmla="*/ 570 h 1301"/>
                <a:gd name="T70" fmla="*/ 1 w 1041"/>
                <a:gd name="T71" fmla="*/ 616 h 1301"/>
                <a:gd name="T72" fmla="*/ 92 w 1041"/>
                <a:gd name="T73" fmla="*/ 667 h 1301"/>
                <a:gd name="T74" fmla="*/ 294 w 1041"/>
                <a:gd name="T75" fmla="*/ 718 h 1301"/>
                <a:gd name="T76" fmla="*/ 298 w 1041"/>
                <a:gd name="T77" fmla="*/ 743 h 1301"/>
                <a:gd name="T78" fmla="*/ 267 w 1041"/>
                <a:gd name="T79" fmla="*/ 1118 h 1301"/>
                <a:gd name="T80" fmla="*/ 271 w 1041"/>
                <a:gd name="T81" fmla="*/ 1277 h 1301"/>
                <a:gd name="T82" fmla="*/ 311 w 1041"/>
                <a:gd name="T83" fmla="*/ 1299 h 1301"/>
                <a:gd name="T84" fmla="*/ 389 w 1041"/>
                <a:gd name="T85" fmla="*/ 1206 h 1301"/>
                <a:gd name="T86" fmla="*/ 505 w 1041"/>
                <a:gd name="T87" fmla="*/ 941 h 1301"/>
                <a:gd name="T88" fmla="*/ 777 w 1041"/>
                <a:gd name="T89" fmla="*/ 1148 h 1301"/>
                <a:gd name="T90" fmla="*/ 890 w 1041"/>
                <a:gd name="T91" fmla="*/ 1211 h 1301"/>
                <a:gd name="T92" fmla="*/ 904 w 1041"/>
                <a:gd name="T93" fmla="*/ 1127 h 1301"/>
                <a:gd name="T94" fmla="*/ 838 w 1041"/>
                <a:gd name="T95" fmla="*/ 942 h 1301"/>
                <a:gd name="T96" fmla="*/ 720 w 1041"/>
                <a:gd name="T97" fmla="*/ 732 h 1301"/>
                <a:gd name="T98" fmla="*/ 946 w 1041"/>
                <a:gd name="T99" fmla="*/ 632 h 1301"/>
                <a:gd name="T100" fmla="*/ 1021 w 1041"/>
                <a:gd name="T101" fmla="*/ 587 h 1301"/>
                <a:gd name="T102" fmla="*/ 1025 w 1041"/>
                <a:gd name="T103" fmla="*/ 526 h 1301"/>
                <a:gd name="T104" fmla="*/ 971 w 1041"/>
                <a:gd name="T105" fmla="*/ 507 h 1301"/>
                <a:gd name="T106" fmla="*/ 697 w 1041"/>
                <a:gd name="T107" fmla="*/ 471 h 1301"/>
                <a:gd name="T108" fmla="*/ 638 w 1041"/>
                <a:gd name="T109" fmla="*/ 460 h 1301"/>
                <a:gd name="T110" fmla="*/ 540 w 1041"/>
                <a:gd name="T111" fmla="*/ 210 h 1301"/>
                <a:gd name="T112" fmla="*/ 513 w 1041"/>
                <a:gd name="T113" fmla="*/ 133 h 1301"/>
                <a:gd name="T114" fmla="*/ 475 w 1041"/>
                <a:gd name="T115" fmla="*/ 16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41" h="1301">
                  <a:moveTo>
                    <a:pt x="515" y="139"/>
                  </a:moveTo>
                  <a:lnTo>
                    <a:pt x="515" y="139"/>
                  </a:lnTo>
                  <a:lnTo>
                    <a:pt x="515" y="139"/>
                  </a:lnTo>
                  <a:lnTo>
                    <a:pt x="515" y="139"/>
                  </a:lnTo>
                  <a:cubicBezTo>
                    <a:pt x="515" y="138"/>
                    <a:pt x="514" y="136"/>
                    <a:pt x="514" y="135"/>
                  </a:cubicBezTo>
                  <a:lnTo>
                    <a:pt x="514" y="135"/>
                  </a:lnTo>
                  <a:cubicBezTo>
                    <a:pt x="514" y="136"/>
                    <a:pt x="515" y="137"/>
                    <a:pt x="515" y="139"/>
                  </a:cubicBezTo>
                  <a:close/>
                  <a:moveTo>
                    <a:pt x="178" y="630"/>
                  </a:moveTo>
                  <a:lnTo>
                    <a:pt x="178" y="630"/>
                  </a:lnTo>
                  <a:cubicBezTo>
                    <a:pt x="177" y="629"/>
                    <a:pt x="176" y="629"/>
                    <a:pt x="175" y="629"/>
                  </a:cubicBezTo>
                  <a:lnTo>
                    <a:pt x="175" y="629"/>
                  </a:lnTo>
                  <a:cubicBezTo>
                    <a:pt x="176" y="629"/>
                    <a:pt x="177" y="629"/>
                    <a:pt x="178" y="630"/>
                  </a:cubicBezTo>
                  <a:close/>
                  <a:moveTo>
                    <a:pt x="318" y="1249"/>
                  </a:moveTo>
                  <a:lnTo>
                    <a:pt x="318" y="1249"/>
                  </a:lnTo>
                  <a:cubicBezTo>
                    <a:pt x="320" y="1250"/>
                    <a:pt x="320" y="1252"/>
                    <a:pt x="321" y="1253"/>
                  </a:cubicBezTo>
                  <a:lnTo>
                    <a:pt x="321" y="1253"/>
                  </a:lnTo>
                  <a:cubicBezTo>
                    <a:pt x="320" y="1252"/>
                    <a:pt x="320" y="1250"/>
                    <a:pt x="318" y="1249"/>
                  </a:cubicBezTo>
                  <a:close/>
                  <a:moveTo>
                    <a:pt x="356" y="1151"/>
                  </a:moveTo>
                  <a:lnTo>
                    <a:pt x="356" y="1151"/>
                  </a:lnTo>
                  <a:cubicBezTo>
                    <a:pt x="356" y="1152"/>
                    <a:pt x="355" y="1154"/>
                    <a:pt x="354" y="1155"/>
                  </a:cubicBezTo>
                  <a:lnTo>
                    <a:pt x="354" y="1155"/>
                  </a:lnTo>
                  <a:cubicBezTo>
                    <a:pt x="355" y="1154"/>
                    <a:pt x="356" y="1152"/>
                    <a:pt x="356" y="1151"/>
                  </a:cubicBezTo>
                  <a:close/>
                  <a:moveTo>
                    <a:pt x="832" y="1076"/>
                  </a:moveTo>
                  <a:lnTo>
                    <a:pt x="832" y="1076"/>
                  </a:lnTo>
                  <a:cubicBezTo>
                    <a:pt x="833" y="1078"/>
                    <a:pt x="834" y="1079"/>
                    <a:pt x="834" y="1080"/>
                  </a:cubicBezTo>
                  <a:lnTo>
                    <a:pt x="834" y="1080"/>
                  </a:lnTo>
                  <a:cubicBezTo>
                    <a:pt x="834" y="1079"/>
                    <a:pt x="833" y="1078"/>
                    <a:pt x="832" y="1076"/>
                  </a:cubicBezTo>
                  <a:close/>
                  <a:moveTo>
                    <a:pt x="531" y="885"/>
                  </a:moveTo>
                  <a:lnTo>
                    <a:pt x="531" y="885"/>
                  </a:lnTo>
                  <a:cubicBezTo>
                    <a:pt x="530" y="885"/>
                    <a:pt x="529" y="886"/>
                    <a:pt x="529" y="887"/>
                  </a:cubicBezTo>
                  <a:lnTo>
                    <a:pt x="529" y="887"/>
                  </a:lnTo>
                  <a:lnTo>
                    <a:pt x="529" y="887"/>
                  </a:lnTo>
                  <a:lnTo>
                    <a:pt x="529" y="887"/>
                  </a:lnTo>
                  <a:cubicBezTo>
                    <a:pt x="529" y="886"/>
                    <a:pt x="530" y="885"/>
                    <a:pt x="531" y="885"/>
                  </a:cubicBezTo>
                  <a:close/>
                  <a:moveTo>
                    <a:pt x="719" y="735"/>
                  </a:moveTo>
                  <a:lnTo>
                    <a:pt x="719" y="735"/>
                  </a:lnTo>
                  <a:cubicBezTo>
                    <a:pt x="719" y="735"/>
                    <a:pt x="719" y="736"/>
                    <a:pt x="718" y="737"/>
                  </a:cubicBezTo>
                  <a:lnTo>
                    <a:pt x="718" y="737"/>
                  </a:lnTo>
                  <a:cubicBezTo>
                    <a:pt x="719" y="736"/>
                    <a:pt x="719" y="735"/>
                    <a:pt x="719" y="735"/>
                  </a:cubicBezTo>
                  <a:close/>
                  <a:moveTo>
                    <a:pt x="720" y="733"/>
                  </a:moveTo>
                  <a:lnTo>
                    <a:pt x="720" y="733"/>
                  </a:lnTo>
                  <a:cubicBezTo>
                    <a:pt x="720" y="733"/>
                    <a:pt x="721" y="734"/>
                    <a:pt x="721" y="735"/>
                  </a:cubicBezTo>
                  <a:lnTo>
                    <a:pt x="721" y="735"/>
                  </a:lnTo>
                  <a:cubicBezTo>
                    <a:pt x="721" y="734"/>
                    <a:pt x="720" y="733"/>
                    <a:pt x="720" y="733"/>
                  </a:cubicBezTo>
                  <a:close/>
                  <a:moveTo>
                    <a:pt x="721" y="729"/>
                  </a:moveTo>
                  <a:lnTo>
                    <a:pt x="721" y="729"/>
                  </a:lnTo>
                  <a:cubicBezTo>
                    <a:pt x="721" y="730"/>
                    <a:pt x="720" y="730"/>
                    <a:pt x="720" y="731"/>
                  </a:cubicBezTo>
                  <a:lnTo>
                    <a:pt x="720" y="731"/>
                  </a:lnTo>
                  <a:cubicBezTo>
                    <a:pt x="720" y="730"/>
                    <a:pt x="721" y="730"/>
                    <a:pt x="721" y="729"/>
                  </a:cubicBezTo>
                  <a:close/>
                  <a:moveTo>
                    <a:pt x="291" y="712"/>
                  </a:moveTo>
                  <a:lnTo>
                    <a:pt x="291" y="712"/>
                  </a:lnTo>
                  <a:cubicBezTo>
                    <a:pt x="292" y="713"/>
                    <a:pt x="292" y="714"/>
                    <a:pt x="293" y="715"/>
                  </a:cubicBezTo>
                  <a:lnTo>
                    <a:pt x="293" y="715"/>
                  </a:lnTo>
                  <a:cubicBezTo>
                    <a:pt x="292" y="714"/>
                    <a:pt x="292" y="713"/>
                    <a:pt x="291" y="712"/>
                  </a:cubicBezTo>
                  <a:close/>
                  <a:moveTo>
                    <a:pt x="204" y="692"/>
                  </a:moveTo>
                  <a:lnTo>
                    <a:pt x="204" y="692"/>
                  </a:lnTo>
                  <a:cubicBezTo>
                    <a:pt x="205" y="692"/>
                    <a:pt x="206" y="692"/>
                    <a:pt x="206" y="692"/>
                  </a:cubicBezTo>
                  <a:lnTo>
                    <a:pt x="206" y="692"/>
                  </a:lnTo>
                  <a:cubicBezTo>
                    <a:pt x="206" y="692"/>
                    <a:pt x="205" y="692"/>
                    <a:pt x="204" y="692"/>
                  </a:cubicBezTo>
                  <a:close/>
                  <a:moveTo>
                    <a:pt x="408" y="453"/>
                  </a:moveTo>
                  <a:lnTo>
                    <a:pt x="408" y="453"/>
                  </a:lnTo>
                  <a:cubicBezTo>
                    <a:pt x="408" y="454"/>
                    <a:pt x="407" y="455"/>
                    <a:pt x="407" y="456"/>
                  </a:cubicBezTo>
                  <a:lnTo>
                    <a:pt x="407" y="456"/>
                  </a:lnTo>
                  <a:cubicBezTo>
                    <a:pt x="407" y="455"/>
                    <a:pt x="408" y="454"/>
                    <a:pt x="408" y="453"/>
                  </a:cubicBezTo>
                  <a:close/>
                  <a:moveTo>
                    <a:pt x="408" y="453"/>
                  </a:moveTo>
                  <a:lnTo>
                    <a:pt x="408" y="453"/>
                  </a:lnTo>
                  <a:close/>
                  <a:moveTo>
                    <a:pt x="409" y="452"/>
                  </a:moveTo>
                  <a:lnTo>
                    <a:pt x="409" y="452"/>
                  </a:lnTo>
                  <a:lnTo>
                    <a:pt x="409" y="452"/>
                  </a:lnTo>
                  <a:lnTo>
                    <a:pt x="409" y="452"/>
                  </a:lnTo>
                  <a:cubicBezTo>
                    <a:pt x="409" y="452"/>
                    <a:pt x="409" y="452"/>
                    <a:pt x="408" y="452"/>
                  </a:cubicBezTo>
                  <a:lnTo>
                    <a:pt x="408" y="452"/>
                  </a:lnTo>
                  <a:cubicBezTo>
                    <a:pt x="409" y="452"/>
                    <a:pt x="409" y="452"/>
                    <a:pt x="409" y="452"/>
                  </a:cubicBezTo>
                  <a:close/>
                  <a:moveTo>
                    <a:pt x="411" y="448"/>
                  </a:moveTo>
                  <a:lnTo>
                    <a:pt x="411" y="448"/>
                  </a:lnTo>
                  <a:cubicBezTo>
                    <a:pt x="411" y="450"/>
                    <a:pt x="410" y="450"/>
                    <a:pt x="409" y="452"/>
                  </a:cubicBezTo>
                  <a:lnTo>
                    <a:pt x="409" y="452"/>
                  </a:lnTo>
                  <a:lnTo>
                    <a:pt x="409" y="452"/>
                  </a:lnTo>
                  <a:lnTo>
                    <a:pt x="409" y="452"/>
                  </a:lnTo>
                  <a:cubicBezTo>
                    <a:pt x="410" y="450"/>
                    <a:pt x="411" y="450"/>
                    <a:pt x="411" y="448"/>
                  </a:cubicBezTo>
                  <a:close/>
                  <a:moveTo>
                    <a:pt x="411" y="445"/>
                  </a:moveTo>
                  <a:lnTo>
                    <a:pt x="411" y="445"/>
                  </a:lnTo>
                  <a:cubicBezTo>
                    <a:pt x="410" y="446"/>
                    <a:pt x="410" y="447"/>
                    <a:pt x="409" y="448"/>
                  </a:cubicBezTo>
                  <a:lnTo>
                    <a:pt x="409" y="448"/>
                  </a:lnTo>
                  <a:cubicBezTo>
                    <a:pt x="410" y="447"/>
                    <a:pt x="410" y="446"/>
                    <a:pt x="411" y="445"/>
                  </a:cubicBezTo>
                  <a:close/>
                  <a:moveTo>
                    <a:pt x="186" y="584"/>
                  </a:moveTo>
                  <a:lnTo>
                    <a:pt x="186" y="584"/>
                  </a:lnTo>
                  <a:cubicBezTo>
                    <a:pt x="222" y="574"/>
                    <a:pt x="258" y="564"/>
                    <a:pt x="293" y="553"/>
                  </a:cubicBezTo>
                  <a:lnTo>
                    <a:pt x="293" y="553"/>
                  </a:lnTo>
                  <a:cubicBezTo>
                    <a:pt x="315" y="546"/>
                    <a:pt x="337" y="539"/>
                    <a:pt x="358" y="532"/>
                  </a:cubicBezTo>
                  <a:lnTo>
                    <a:pt x="358" y="532"/>
                  </a:lnTo>
                  <a:cubicBezTo>
                    <a:pt x="369" y="528"/>
                    <a:pt x="379" y="524"/>
                    <a:pt x="391" y="521"/>
                  </a:cubicBezTo>
                  <a:lnTo>
                    <a:pt x="391" y="521"/>
                  </a:lnTo>
                  <a:cubicBezTo>
                    <a:pt x="402" y="517"/>
                    <a:pt x="413" y="513"/>
                    <a:pt x="424" y="507"/>
                  </a:cubicBezTo>
                  <a:lnTo>
                    <a:pt x="424" y="507"/>
                  </a:lnTo>
                  <a:cubicBezTo>
                    <a:pt x="429" y="505"/>
                    <a:pt x="435" y="502"/>
                    <a:pt x="440" y="498"/>
                  </a:cubicBezTo>
                  <a:lnTo>
                    <a:pt x="440" y="498"/>
                  </a:lnTo>
                  <a:cubicBezTo>
                    <a:pt x="446" y="494"/>
                    <a:pt x="451" y="488"/>
                    <a:pt x="455" y="481"/>
                  </a:cubicBezTo>
                  <a:lnTo>
                    <a:pt x="455" y="481"/>
                  </a:lnTo>
                  <a:cubicBezTo>
                    <a:pt x="463" y="470"/>
                    <a:pt x="465" y="457"/>
                    <a:pt x="466" y="444"/>
                  </a:cubicBezTo>
                  <a:lnTo>
                    <a:pt x="466" y="444"/>
                  </a:lnTo>
                  <a:cubicBezTo>
                    <a:pt x="467" y="434"/>
                    <a:pt x="467" y="424"/>
                    <a:pt x="467" y="414"/>
                  </a:cubicBezTo>
                  <a:lnTo>
                    <a:pt x="467" y="414"/>
                  </a:lnTo>
                  <a:cubicBezTo>
                    <a:pt x="468" y="401"/>
                    <a:pt x="468" y="389"/>
                    <a:pt x="468" y="376"/>
                  </a:cubicBezTo>
                  <a:lnTo>
                    <a:pt x="468" y="376"/>
                  </a:lnTo>
                  <a:cubicBezTo>
                    <a:pt x="469" y="356"/>
                    <a:pt x="470" y="337"/>
                    <a:pt x="471" y="317"/>
                  </a:cubicBezTo>
                  <a:lnTo>
                    <a:pt x="471" y="317"/>
                  </a:lnTo>
                  <a:cubicBezTo>
                    <a:pt x="472" y="276"/>
                    <a:pt x="474" y="235"/>
                    <a:pt x="476" y="195"/>
                  </a:cubicBezTo>
                  <a:lnTo>
                    <a:pt x="476" y="195"/>
                  </a:lnTo>
                  <a:cubicBezTo>
                    <a:pt x="479" y="202"/>
                    <a:pt x="481" y="209"/>
                    <a:pt x="484" y="216"/>
                  </a:cubicBezTo>
                  <a:lnTo>
                    <a:pt x="484" y="216"/>
                  </a:lnTo>
                  <a:cubicBezTo>
                    <a:pt x="497" y="253"/>
                    <a:pt x="509" y="288"/>
                    <a:pt x="521" y="325"/>
                  </a:cubicBezTo>
                  <a:lnTo>
                    <a:pt x="521" y="325"/>
                  </a:lnTo>
                  <a:cubicBezTo>
                    <a:pt x="534" y="362"/>
                    <a:pt x="547" y="399"/>
                    <a:pt x="562" y="436"/>
                  </a:cubicBezTo>
                  <a:lnTo>
                    <a:pt x="562" y="436"/>
                  </a:lnTo>
                  <a:cubicBezTo>
                    <a:pt x="572" y="461"/>
                    <a:pt x="583" y="488"/>
                    <a:pt x="606" y="507"/>
                  </a:cubicBezTo>
                  <a:lnTo>
                    <a:pt x="606" y="507"/>
                  </a:lnTo>
                  <a:cubicBezTo>
                    <a:pt x="617" y="516"/>
                    <a:pt x="633" y="518"/>
                    <a:pt x="647" y="520"/>
                  </a:cubicBezTo>
                  <a:lnTo>
                    <a:pt x="647" y="520"/>
                  </a:lnTo>
                  <a:cubicBezTo>
                    <a:pt x="657" y="521"/>
                    <a:pt x="668" y="523"/>
                    <a:pt x="678" y="524"/>
                  </a:cubicBezTo>
                  <a:lnTo>
                    <a:pt x="678" y="524"/>
                  </a:lnTo>
                  <a:cubicBezTo>
                    <a:pt x="727" y="531"/>
                    <a:pt x="777" y="536"/>
                    <a:pt x="826" y="542"/>
                  </a:cubicBezTo>
                  <a:lnTo>
                    <a:pt x="826" y="542"/>
                  </a:lnTo>
                  <a:cubicBezTo>
                    <a:pt x="871" y="547"/>
                    <a:pt x="915" y="553"/>
                    <a:pt x="959" y="561"/>
                  </a:cubicBezTo>
                  <a:lnTo>
                    <a:pt x="959" y="561"/>
                  </a:lnTo>
                  <a:cubicBezTo>
                    <a:pt x="931" y="578"/>
                    <a:pt x="902" y="593"/>
                    <a:pt x="873" y="606"/>
                  </a:cubicBezTo>
                  <a:lnTo>
                    <a:pt x="873" y="606"/>
                  </a:lnTo>
                  <a:cubicBezTo>
                    <a:pt x="837" y="621"/>
                    <a:pt x="801" y="635"/>
                    <a:pt x="765" y="649"/>
                  </a:cubicBezTo>
                  <a:lnTo>
                    <a:pt x="765" y="649"/>
                  </a:lnTo>
                  <a:cubicBezTo>
                    <a:pt x="744" y="658"/>
                    <a:pt x="722" y="666"/>
                    <a:pt x="703" y="677"/>
                  </a:cubicBezTo>
                  <a:lnTo>
                    <a:pt x="703" y="677"/>
                  </a:lnTo>
                  <a:cubicBezTo>
                    <a:pt x="684" y="686"/>
                    <a:pt x="666" y="703"/>
                    <a:pt x="664" y="725"/>
                  </a:cubicBezTo>
                  <a:lnTo>
                    <a:pt x="664" y="725"/>
                  </a:lnTo>
                  <a:cubicBezTo>
                    <a:pt x="663" y="737"/>
                    <a:pt x="666" y="746"/>
                    <a:pt x="670" y="757"/>
                  </a:cubicBezTo>
                  <a:lnTo>
                    <a:pt x="670" y="757"/>
                  </a:lnTo>
                  <a:cubicBezTo>
                    <a:pt x="673" y="765"/>
                    <a:pt x="679" y="773"/>
                    <a:pt x="683" y="780"/>
                  </a:cubicBezTo>
                  <a:lnTo>
                    <a:pt x="683" y="780"/>
                  </a:lnTo>
                  <a:cubicBezTo>
                    <a:pt x="693" y="798"/>
                    <a:pt x="703" y="814"/>
                    <a:pt x="713" y="830"/>
                  </a:cubicBezTo>
                  <a:lnTo>
                    <a:pt x="713" y="830"/>
                  </a:lnTo>
                  <a:cubicBezTo>
                    <a:pt x="724" y="847"/>
                    <a:pt x="734" y="864"/>
                    <a:pt x="744" y="881"/>
                  </a:cubicBezTo>
                  <a:lnTo>
                    <a:pt x="744" y="881"/>
                  </a:lnTo>
                  <a:cubicBezTo>
                    <a:pt x="780" y="943"/>
                    <a:pt x="808" y="1009"/>
                    <a:pt x="832" y="1075"/>
                  </a:cubicBezTo>
                  <a:lnTo>
                    <a:pt x="832" y="1075"/>
                  </a:lnTo>
                  <a:cubicBezTo>
                    <a:pt x="837" y="1088"/>
                    <a:pt x="841" y="1102"/>
                    <a:pt x="844" y="1116"/>
                  </a:cubicBezTo>
                  <a:lnTo>
                    <a:pt x="844" y="1116"/>
                  </a:lnTo>
                  <a:cubicBezTo>
                    <a:pt x="846" y="1123"/>
                    <a:pt x="848" y="1130"/>
                    <a:pt x="850" y="1138"/>
                  </a:cubicBezTo>
                  <a:lnTo>
                    <a:pt x="850" y="1138"/>
                  </a:lnTo>
                  <a:cubicBezTo>
                    <a:pt x="839" y="1129"/>
                    <a:pt x="829" y="1120"/>
                    <a:pt x="819" y="1110"/>
                  </a:cubicBezTo>
                  <a:lnTo>
                    <a:pt x="819" y="1110"/>
                  </a:lnTo>
                  <a:cubicBezTo>
                    <a:pt x="762" y="1059"/>
                    <a:pt x="710" y="1003"/>
                    <a:pt x="658" y="947"/>
                  </a:cubicBezTo>
                  <a:lnTo>
                    <a:pt x="658" y="947"/>
                  </a:lnTo>
                  <a:cubicBezTo>
                    <a:pt x="630" y="919"/>
                    <a:pt x="601" y="890"/>
                    <a:pt x="573" y="863"/>
                  </a:cubicBezTo>
                  <a:lnTo>
                    <a:pt x="573" y="863"/>
                  </a:lnTo>
                  <a:cubicBezTo>
                    <a:pt x="563" y="855"/>
                    <a:pt x="554" y="847"/>
                    <a:pt x="542" y="841"/>
                  </a:cubicBezTo>
                  <a:lnTo>
                    <a:pt x="542" y="841"/>
                  </a:lnTo>
                  <a:cubicBezTo>
                    <a:pt x="537" y="838"/>
                    <a:pt x="532" y="837"/>
                    <a:pt x="526" y="836"/>
                  </a:cubicBezTo>
                  <a:lnTo>
                    <a:pt x="526" y="836"/>
                  </a:lnTo>
                  <a:cubicBezTo>
                    <a:pt x="521" y="834"/>
                    <a:pt x="516" y="835"/>
                    <a:pt x="511" y="836"/>
                  </a:cubicBezTo>
                  <a:lnTo>
                    <a:pt x="511" y="836"/>
                  </a:lnTo>
                  <a:cubicBezTo>
                    <a:pt x="505" y="836"/>
                    <a:pt x="499" y="840"/>
                    <a:pt x="495" y="843"/>
                  </a:cubicBezTo>
                  <a:lnTo>
                    <a:pt x="495" y="843"/>
                  </a:lnTo>
                  <a:cubicBezTo>
                    <a:pt x="491" y="846"/>
                    <a:pt x="487" y="849"/>
                    <a:pt x="485" y="853"/>
                  </a:cubicBezTo>
                  <a:lnTo>
                    <a:pt x="485" y="853"/>
                  </a:lnTo>
                  <a:cubicBezTo>
                    <a:pt x="479" y="860"/>
                    <a:pt x="475" y="869"/>
                    <a:pt x="471" y="877"/>
                  </a:cubicBezTo>
                  <a:lnTo>
                    <a:pt x="471" y="877"/>
                  </a:lnTo>
                  <a:cubicBezTo>
                    <a:pt x="463" y="895"/>
                    <a:pt x="456" y="914"/>
                    <a:pt x="448" y="933"/>
                  </a:cubicBezTo>
                  <a:lnTo>
                    <a:pt x="448" y="933"/>
                  </a:lnTo>
                  <a:cubicBezTo>
                    <a:pt x="434" y="970"/>
                    <a:pt x="419" y="1008"/>
                    <a:pt x="404" y="1045"/>
                  </a:cubicBezTo>
                  <a:lnTo>
                    <a:pt x="404" y="1045"/>
                  </a:lnTo>
                  <a:cubicBezTo>
                    <a:pt x="388" y="1082"/>
                    <a:pt x="371" y="1120"/>
                    <a:pt x="353" y="1157"/>
                  </a:cubicBezTo>
                  <a:lnTo>
                    <a:pt x="353" y="1157"/>
                  </a:lnTo>
                  <a:cubicBezTo>
                    <a:pt x="348" y="1166"/>
                    <a:pt x="343" y="1176"/>
                    <a:pt x="338" y="1185"/>
                  </a:cubicBezTo>
                  <a:lnTo>
                    <a:pt x="338" y="1185"/>
                  </a:lnTo>
                  <a:cubicBezTo>
                    <a:pt x="331" y="1197"/>
                    <a:pt x="324" y="1209"/>
                    <a:pt x="316" y="1222"/>
                  </a:cubicBezTo>
                  <a:lnTo>
                    <a:pt x="316" y="1222"/>
                  </a:lnTo>
                  <a:cubicBezTo>
                    <a:pt x="317" y="1187"/>
                    <a:pt x="319" y="1153"/>
                    <a:pt x="323" y="1119"/>
                  </a:cubicBezTo>
                  <a:lnTo>
                    <a:pt x="323" y="1119"/>
                  </a:lnTo>
                  <a:cubicBezTo>
                    <a:pt x="326" y="1080"/>
                    <a:pt x="330" y="1042"/>
                    <a:pt x="334" y="1003"/>
                  </a:cubicBezTo>
                  <a:lnTo>
                    <a:pt x="334" y="1003"/>
                  </a:lnTo>
                  <a:cubicBezTo>
                    <a:pt x="338" y="963"/>
                    <a:pt x="343" y="923"/>
                    <a:pt x="347" y="883"/>
                  </a:cubicBezTo>
                  <a:lnTo>
                    <a:pt x="347" y="883"/>
                  </a:lnTo>
                  <a:cubicBezTo>
                    <a:pt x="353" y="836"/>
                    <a:pt x="356" y="788"/>
                    <a:pt x="353" y="740"/>
                  </a:cubicBezTo>
                  <a:lnTo>
                    <a:pt x="353" y="740"/>
                  </a:lnTo>
                  <a:cubicBezTo>
                    <a:pt x="353" y="732"/>
                    <a:pt x="353" y="724"/>
                    <a:pt x="351" y="716"/>
                  </a:cubicBezTo>
                  <a:lnTo>
                    <a:pt x="351" y="716"/>
                  </a:lnTo>
                  <a:cubicBezTo>
                    <a:pt x="350" y="708"/>
                    <a:pt x="347" y="700"/>
                    <a:pt x="344" y="693"/>
                  </a:cubicBezTo>
                  <a:lnTo>
                    <a:pt x="344" y="693"/>
                  </a:lnTo>
                  <a:cubicBezTo>
                    <a:pt x="341" y="685"/>
                    <a:pt x="334" y="678"/>
                    <a:pt x="328" y="673"/>
                  </a:cubicBezTo>
                  <a:lnTo>
                    <a:pt x="328" y="673"/>
                  </a:lnTo>
                  <a:cubicBezTo>
                    <a:pt x="319" y="667"/>
                    <a:pt x="310" y="663"/>
                    <a:pt x="300" y="659"/>
                  </a:cubicBezTo>
                  <a:lnTo>
                    <a:pt x="300" y="659"/>
                  </a:lnTo>
                  <a:cubicBezTo>
                    <a:pt x="286" y="654"/>
                    <a:pt x="271" y="651"/>
                    <a:pt x="256" y="647"/>
                  </a:cubicBezTo>
                  <a:lnTo>
                    <a:pt x="256" y="647"/>
                  </a:lnTo>
                  <a:cubicBezTo>
                    <a:pt x="229" y="641"/>
                    <a:pt x="201" y="635"/>
                    <a:pt x="173" y="629"/>
                  </a:cubicBezTo>
                  <a:lnTo>
                    <a:pt x="173" y="629"/>
                  </a:lnTo>
                  <a:cubicBezTo>
                    <a:pt x="174" y="629"/>
                    <a:pt x="175" y="629"/>
                    <a:pt x="175" y="629"/>
                  </a:cubicBezTo>
                  <a:lnTo>
                    <a:pt x="175" y="629"/>
                  </a:lnTo>
                  <a:cubicBezTo>
                    <a:pt x="159" y="626"/>
                    <a:pt x="142" y="622"/>
                    <a:pt x="125" y="618"/>
                  </a:cubicBezTo>
                  <a:lnTo>
                    <a:pt x="125" y="618"/>
                  </a:lnTo>
                  <a:cubicBezTo>
                    <a:pt x="116" y="616"/>
                    <a:pt x="108" y="614"/>
                    <a:pt x="99" y="611"/>
                  </a:cubicBezTo>
                  <a:lnTo>
                    <a:pt x="99" y="611"/>
                  </a:lnTo>
                  <a:cubicBezTo>
                    <a:pt x="95" y="611"/>
                    <a:pt x="92" y="610"/>
                    <a:pt x="90" y="609"/>
                  </a:cubicBezTo>
                  <a:lnTo>
                    <a:pt x="90" y="609"/>
                  </a:lnTo>
                  <a:cubicBezTo>
                    <a:pt x="121" y="600"/>
                    <a:pt x="153" y="592"/>
                    <a:pt x="186" y="584"/>
                  </a:cubicBezTo>
                  <a:close/>
                  <a:moveTo>
                    <a:pt x="448" y="110"/>
                  </a:moveTo>
                  <a:lnTo>
                    <a:pt x="448" y="110"/>
                  </a:lnTo>
                  <a:cubicBezTo>
                    <a:pt x="448" y="111"/>
                    <a:pt x="448" y="112"/>
                    <a:pt x="448" y="112"/>
                  </a:cubicBezTo>
                  <a:lnTo>
                    <a:pt x="448" y="112"/>
                  </a:lnTo>
                  <a:cubicBezTo>
                    <a:pt x="448" y="112"/>
                    <a:pt x="448" y="111"/>
                    <a:pt x="448" y="110"/>
                  </a:cubicBezTo>
                  <a:close/>
                  <a:moveTo>
                    <a:pt x="438" y="3"/>
                  </a:moveTo>
                  <a:lnTo>
                    <a:pt x="438" y="3"/>
                  </a:lnTo>
                  <a:cubicBezTo>
                    <a:pt x="431" y="6"/>
                    <a:pt x="426" y="12"/>
                    <a:pt x="424" y="18"/>
                  </a:cubicBezTo>
                  <a:lnTo>
                    <a:pt x="424" y="18"/>
                  </a:lnTo>
                  <a:cubicBezTo>
                    <a:pt x="421" y="26"/>
                    <a:pt x="422" y="33"/>
                    <a:pt x="425" y="40"/>
                  </a:cubicBezTo>
                  <a:lnTo>
                    <a:pt x="425" y="40"/>
                  </a:lnTo>
                  <a:cubicBezTo>
                    <a:pt x="426" y="43"/>
                    <a:pt x="427" y="47"/>
                    <a:pt x="428" y="50"/>
                  </a:cubicBezTo>
                  <a:lnTo>
                    <a:pt x="428" y="50"/>
                  </a:lnTo>
                  <a:cubicBezTo>
                    <a:pt x="428" y="52"/>
                    <a:pt x="428" y="53"/>
                    <a:pt x="428" y="55"/>
                  </a:cubicBezTo>
                  <a:lnTo>
                    <a:pt x="428" y="55"/>
                  </a:lnTo>
                  <a:cubicBezTo>
                    <a:pt x="424" y="122"/>
                    <a:pt x="421" y="189"/>
                    <a:pt x="418" y="255"/>
                  </a:cubicBezTo>
                  <a:lnTo>
                    <a:pt x="418" y="255"/>
                  </a:lnTo>
                  <a:cubicBezTo>
                    <a:pt x="417" y="285"/>
                    <a:pt x="415" y="315"/>
                    <a:pt x="414" y="345"/>
                  </a:cubicBezTo>
                  <a:lnTo>
                    <a:pt x="414" y="345"/>
                  </a:lnTo>
                  <a:cubicBezTo>
                    <a:pt x="414" y="357"/>
                    <a:pt x="413" y="369"/>
                    <a:pt x="413" y="382"/>
                  </a:cubicBezTo>
                  <a:lnTo>
                    <a:pt x="413" y="382"/>
                  </a:lnTo>
                  <a:cubicBezTo>
                    <a:pt x="412" y="405"/>
                    <a:pt x="412" y="427"/>
                    <a:pt x="409" y="450"/>
                  </a:cubicBezTo>
                  <a:lnTo>
                    <a:pt x="409" y="450"/>
                  </a:lnTo>
                  <a:cubicBezTo>
                    <a:pt x="409" y="450"/>
                    <a:pt x="409" y="450"/>
                    <a:pt x="409" y="451"/>
                  </a:cubicBezTo>
                  <a:lnTo>
                    <a:pt x="409" y="451"/>
                  </a:lnTo>
                  <a:cubicBezTo>
                    <a:pt x="408" y="452"/>
                    <a:pt x="408" y="452"/>
                    <a:pt x="407" y="453"/>
                  </a:cubicBezTo>
                  <a:lnTo>
                    <a:pt x="407" y="453"/>
                  </a:lnTo>
                  <a:lnTo>
                    <a:pt x="407" y="453"/>
                  </a:lnTo>
                  <a:lnTo>
                    <a:pt x="407" y="453"/>
                  </a:lnTo>
                  <a:cubicBezTo>
                    <a:pt x="390" y="463"/>
                    <a:pt x="371" y="468"/>
                    <a:pt x="353" y="475"/>
                  </a:cubicBezTo>
                  <a:lnTo>
                    <a:pt x="353" y="475"/>
                  </a:lnTo>
                  <a:cubicBezTo>
                    <a:pt x="340" y="479"/>
                    <a:pt x="328" y="484"/>
                    <a:pt x="315" y="488"/>
                  </a:cubicBezTo>
                  <a:lnTo>
                    <a:pt x="315" y="488"/>
                  </a:lnTo>
                  <a:cubicBezTo>
                    <a:pt x="280" y="499"/>
                    <a:pt x="245" y="510"/>
                    <a:pt x="209" y="520"/>
                  </a:cubicBezTo>
                  <a:lnTo>
                    <a:pt x="209" y="520"/>
                  </a:lnTo>
                  <a:cubicBezTo>
                    <a:pt x="168" y="531"/>
                    <a:pt x="128" y="541"/>
                    <a:pt x="88" y="552"/>
                  </a:cubicBezTo>
                  <a:lnTo>
                    <a:pt x="88" y="552"/>
                  </a:lnTo>
                  <a:cubicBezTo>
                    <a:pt x="79" y="554"/>
                    <a:pt x="70" y="557"/>
                    <a:pt x="61" y="560"/>
                  </a:cubicBezTo>
                  <a:lnTo>
                    <a:pt x="61" y="560"/>
                  </a:lnTo>
                  <a:cubicBezTo>
                    <a:pt x="51" y="563"/>
                    <a:pt x="42" y="566"/>
                    <a:pt x="33" y="570"/>
                  </a:cubicBezTo>
                  <a:lnTo>
                    <a:pt x="33" y="570"/>
                  </a:lnTo>
                  <a:cubicBezTo>
                    <a:pt x="27" y="572"/>
                    <a:pt x="22" y="574"/>
                    <a:pt x="18" y="578"/>
                  </a:cubicBezTo>
                  <a:lnTo>
                    <a:pt x="18" y="578"/>
                  </a:lnTo>
                  <a:cubicBezTo>
                    <a:pt x="14" y="580"/>
                    <a:pt x="11" y="582"/>
                    <a:pt x="9" y="586"/>
                  </a:cubicBezTo>
                  <a:lnTo>
                    <a:pt x="9" y="586"/>
                  </a:lnTo>
                  <a:cubicBezTo>
                    <a:pt x="7" y="589"/>
                    <a:pt x="5" y="592"/>
                    <a:pt x="3" y="596"/>
                  </a:cubicBezTo>
                  <a:lnTo>
                    <a:pt x="3" y="596"/>
                  </a:lnTo>
                  <a:cubicBezTo>
                    <a:pt x="1" y="602"/>
                    <a:pt x="0" y="608"/>
                    <a:pt x="1" y="616"/>
                  </a:cubicBezTo>
                  <a:lnTo>
                    <a:pt x="1" y="616"/>
                  </a:lnTo>
                  <a:cubicBezTo>
                    <a:pt x="2" y="621"/>
                    <a:pt x="5" y="628"/>
                    <a:pt x="9" y="632"/>
                  </a:cubicBezTo>
                  <a:lnTo>
                    <a:pt x="9" y="632"/>
                  </a:lnTo>
                  <a:cubicBezTo>
                    <a:pt x="16" y="642"/>
                    <a:pt x="26" y="648"/>
                    <a:pt x="38" y="652"/>
                  </a:cubicBezTo>
                  <a:lnTo>
                    <a:pt x="38" y="652"/>
                  </a:lnTo>
                  <a:cubicBezTo>
                    <a:pt x="55" y="658"/>
                    <a:pt x="74" y="662"/>
                    <a:pt x="92" y="667"/>
                  </a:cubicBezTo>
                  <a:lnTo>
                    <a:pt x="92" y="667"/>
                  </a:lnTo>
                  <a:cubicBezTo>
                    <a:pt x="130" y="677"/>
                    <a:pt x="168" y="684"/>
                    <a:pt x="206" y="692"/>
                  </a:cubicBezTo>
                  <a:lnTo>
                    <a:pt x="206" y="692"/>
                  </a:lnTo>
                  <a:cubicBezTo>
                    <a:pt x="219" y="695"/>
                    <a:pt x="231" y="698"/>
                    <a:pt x="243" y="701"/>
                  </a:cubicBezTo>
                  <a:lnTo>
                    <a:pt x="243" y="701"/>
                  </a:lnTo>
                  <a:cubicBezTo>
                    <a:pt x="259" y="705"/>
                    <a:pt x="277" y="709"/>
                    <a:pt x="292" y="717"/>
                  </a:cubicBezTo>
                  <a:lnTo>
                    <a:pt x="292" y="717"/>
                  </a:lnTo>
                  <a:cubicBezTo>
                    <a:pt x="293" y="717"/>
                    <a:pt x="293" y="717"/>
                    <a:pt x="294" y="718"/>
                  </a:cubicBezTo>
                  <a:lnTo>
                    <a:pt x="294" y="718"/>
                  </a:lnTo>
                  <a:lnTo>
                    <a:pt x="294" y="718"/>
                  </a:lnTo>
                  <a:cubicBezTo>
                    <a:pt x="294" y="718"/>
                    <a:pt x="294" y="719"/>
                    <a:pt x="295" y="719"/>
                  </a:cubicBezTo>
                  <a:lnTo>
                    <a:pt x="295" y="719"/>
                  </a:lnTo>
                  <a:cubicBezTo>
                    <a:pt x="297" y="729"/>
                    <a:pt x="298" y="740"/>
                    <a:pt x="298" y="750"/>
                  </a:cubicBezTo>
                  <a:lnTo>
                    <a:pt x="298" y="750"/>
                  </a:lnTo>
                  <a:cubicBezTo>
                    <a:pt x="298" y="748"/>
                    <a:pt x="298" y="746"/>
                    <a:pt x="298" y="743"/>
                  </a:cubicBezTo>
                  <a:lnTo>
                    <a:pt x="298" y="743"/>
                  </a:lnTo>
                  <a:cubicBezTo>
                    <a:pt x="300" y="789"/>
                    <a:pt x="296" y="835"/>
                    <a:pt x="292" y="880"/>
                  </a:cubicBezTo>
                  <a:lnTo>
                    <a:pt x="292" y="880"/>
                  </a:lnTo>
                  <a:cubicBezTo>
                    <a:pt x="287" y="920"/>
                    <a:pt x="283" y="959"/>
                    <a:pt x="278" y="998"/>
                  </a:cubicBezTo>
                  <a:lnTo>
                    <a:pt x="278" y="998"/>
                  </a:lnTo>
                  <a:cubicBezTo>
                    <a:pt x="275" y="1038"/>
                    <a:pt x="270" y="1078"/>
                    <a:pt x="267" y="1118"/>
                  </a:cubicBezTo>
                  <a:lnTo>
                    <a:pt x="267" y="1118"/>
                  </a:lnTo>
                  <a:cubicBezTo>
                    <a:pt x="263" y="1158"/>
                    <a:pt x="259" y="1199"/>
                    <a:pt x="261" y="1240"/>
                  </a:cubicBezTo>
                  <a:lnTo>
                    <a:pt x="261" y="1240"/>
                  </a:lnTo>
                  <a:cubicBezTo>
                    <a:pt x="261" y="1245"/>
                    <a:pt x="262" y="1250"/>
                    <a:pt x="263" y="1255"/>
                  </a:cubicBezTo>
                  <a:lnTo>
                    <a:pt x="263" y="1255"/>
                  </a:lnTo>
                  <a:cubicBezTo>
                    <a:pt x="263" y="1261"/>
                    <a:pt x="266" y="1267"/>
                    <a:pt x="268" y="1273"/>
                  </a:cubicBezTo>
                  <a:lnTo>
                    <a:pt x="268" y="1273"/>
                  </a:lnTo>
                  <a:cubicBezTo>
                    <a:pt x="269" y="1275"/>
                    <a:pt x="270" y="1276"/>
                    <a:pt x="271" y="1277"/>
                  </a:cubicBezTo>
                  <a:lnTo>
                    <a:pt x="271" y="1277"/>
                  </a:lnTo>
                  <a:cubicBezTo>
                    <a:pt x="273" y="1280"/>
                    <a:pt x="275" y="1284"/>
                    <a:pt x="278" y="1286"/>
                  </a:cubicBezTo>
                  <a:lnTo>
                    <a:pt x="278" y="1286"/>
                  </a:lnTo>
                  <a:cubicBezTo>
                    <a:pt x="282" y="1290"/>
                    <a:pt x="288" y="1295"/>
                    <a:pt x="293" y="1296"/>
                  </a:cubicBezTo>
                  <a:lnTo>
                    <a:pt x="293" y="1296"/>
                  </a:lnTo>
                  <a:cubicBezTo>
                    <a:pt x="299" y="1298"/>
                    <a:pt x="304" y="1300"/>
                    <a:pt x="311" y="1299"/>
                  </a:cubicBezTo>
                  <a:lnTo>
                    <a:pt x="311" y="1299"/>
                  </a:lnTo>
                  <a:cubicBezTo>
                    <a:pt x="317" y="1297"/>
                    <a:pt x="324" y="1294"/>
                    <a:pt x="329" y="1290"/>
                  </a:cubicBezTo>
                  <a:lnTo>
                    <a:pt x="329" y="1290"/>
                  </a:lnTo>
                  <a:cubicBezTo>
                    <a:pt x="339" y="1283"/>
                    <a:pt x="347" y="1274"/>
                    <a:pt x="354" y="1264"/>
                  </a:cubicBezTo>
                  <a:lnTo>
                    <a:pt x="354" y="1264"/>
                  </a:lnTo>
                  <a:cubicBezTo>
                    <a:pt x="363" y="1253"/>
                    <a:pt x="370" y="1240"/>
                    <a:pt x="377" y="1227"/>
                  </a:cubicBezTo>
                  <a:lnTo>
                    <a:pt x="377" y="1227"/>
                  </a:lnTo>
                  <a:cubicBezTo>
                    <a:pt x="382" y="1221"/>
                    <a:pt x="386" y="1213"/>
                    <a:pt x="389" y="1206"/>
                  </a:cubicBezTo>
                  <a:lnTo>
                    <a:pt x="389" y="1206"/>
                  </a:lnTo>
                  <a:cubicBezTo>
                    <a:pt x="408" y="1170"/>
                    <a:pt x="426" y="1134"/>
                    <a:pt x="442" y="1098"/>
                  </a:cubicBezTo>
                  <a:lnTo>
                    <a:pt x="442" y="1098"/>
                  </a:lnTo>
                  <a:cubicBezTo>
                    <a:pt x="457" y="1064"/>
                    <a:pt x="471" y="1029"/>
                    <a:pt x="485" y="993"/>
                  </a:cubicBezTo>
                  <a:lnTo>
                    <a:pt x="485" y="993"/>
                  </a:lnTo>
                  <a:cubicBezTo>
                    <a:pt x="492" y="975"/>
                    <a:pt x="498" y="958"/>
                    <a:pt x="505" y="941"/>
                  </a:cubicBezTo>
                  <a:lnTo>
                    <a:pt x="505" y="941"/>
                  </a:lnTo>
                  <a:cubicBezTo>
                    <a:pt x="511" y="925"/>
                    <a:pt x="517" y="910"/>
                    <a:pt x="524" y="895"/>
                  </a:cubicBezTo>
                  <a:lnTo>
                    <a:pt x="524" y="895"/>
                  </a:lnTo>
                  <a:cubicBezTo>
                    <a:pt x="528" y="897"/>
                    <a:pt x="530" y="900"/>
                    <a:pt x="534" y="903"/>
                  </a:cubicBezTo>
                  <a:lnTo>
                    <a:pt x="534" y="903"/>
                  </a:lnTo>
                  <a:cubicBezTo>
                    <a:pt x="589" y="955"/>
                    <a:pt x="641" y="1011"/>
                    <a:pt x="694" y="1066"/>
                  </a:cubicBezTo>
                  <a:lnTo>
                    <a:pt x="694" y="1066"/>
                  </a:lnTo>
                  <a:cubicBezTo>
                    <a:pt x="721" y="1093"/>
                    <a:pt x="749" y="1121"/>
                    <a:pt x="777" y="1148"/>
                  </a:cubicBezTo>
                  <a:lnTo>
                    <a:pt x="777" y="1148"/>
                  </a:lnTo>
                  <a:cubicBezTo>
                    <a:pt x="792" y="1162"/>
                    <a:pt x="808" y="1175"/>
                    <a:pt x="824" y="1188"/>
                  </a:cubicBezTo>
                  <a:lnTo>
                    <a:pt x="824" y="1188"/>
                  </a:lnTo>
                  <a:cubicBezTo>
                    <a:pt x="833" y="1196"/>
                    <a:pt x="843" y="1204"/>
                    <a:pt x="853" y="1209"/>
                  </a:cubicBezTo>
                  <a:lnTo>
                    <a:pt x="853" y="1209"/>
                  </a:lnTo>
                  <a:cubicBezTo>
                    <a:pt x="865" y="1214"/>
                    <a:pt x="878" y="1216"/>
                    <a:pt x="890" y="1211"/>
                  </a:cubicBezTo>
                  <a:lnTo>
                    <a:pt x="890" y="1211"/>
                  </a:lnTo>
                  <a:cubicBezTo>
                    <a:pt x="903" y="1204"/>
                    <a:pt x="909" y="1191"/>
                    <a:pt x="911" y="1176"/>
                  </a:cubicBezTo>
                  <a:lnTo>
                    <a:pt x="911" y="1176"/>
                  </a:lnTo>
                  <a:cubicBezTo>
                    <a:pt x="911" y="1171"/>
                    <a:pt x="910" y="1165"/>
                    <a:pt x="910" y="1160"/>
                  </a:cubicBezTo>
                  <a:lnTo>
                    <a:pt x="910" y="1160"/>
                  </a:lnTo>
                  <a:cubicBezTo>
                    <a:pt x="909" y="1154"/>
                    <a:pt x="908" y="1148"/>
                    <a:pt x="907" y="1142"/>
                  </a:cubicBezTo>
                  <a:lnTo>
                    <a:pt x="907" y="1142"/>
                  </a:lnTo>
                  <a:cubicBezTo>
                    <a:pt x="906" y="1136"/>
                    <a:pt x="905" y="1132"/>
                    <a:pt x="904" y="1127"/>
                  </a:cubicBezTo>
                  <a:lnTo>
                    <a:pt x="904" y="1127"/>
                  </a:lnTo>
                  <a:cubicBezTo>
                    <a:pt x="902" y="1119"/>
                    <a:pt x="900" y="1111"/>
                    <a:pt x="898" y="1103"/>
                  </a:cubicBezTo>
                  <a:lnTo>
                    <a:pt x="898" y="1103"/>
                  </a:lnTo>
                  <a:cubicBezTo>
                    <a:pt x="893" y="1083"/>
                    <a:pt x="886" y="1064"/>
                    <a:pt x="880" y="1044"/>
                  </a:cubicBezTo>
                  <a:lnTo>
                    <a:pt x="880" y="1044"/>
                  </a:lnTo>
                  <a:cubicBezTo>
                    <a:pt x="868" y="1010"/>
                    <a:pt x="853" y="975"/>
                    <a:pt x="838" y="942"/>
                  </a:cubicBezTo>
                  <a:lnTo>
                    <a:pt x="838" y="942"/>
                  </a:lnTo>
                  <a:cubicBezTo>
                    <a:pt x="821" y="907"/>
                    <a:pt x="803" y="873"/>
                    <a:pt x="784" y="840"/>
                  </a:cubicBezTo>
                  <a:lnTo>
                    <a:pt x="784" y="840"/>
                  </a:lnTo>
                  <a:cubicBezTo>
                    <a:pt x="774" y="823"/>
                    <a:pt x="763" y="806"/>
                    <a:pt x="753" y="789"/>
                  </a:cubicBezTo>
                  <a:lnTo>
                    <a:pt x="753" y="789"/>
                  </a:lnTo>
                  <a:cubicBezTo>
                    <a:pt x="749" y="782"/>
                    <a:pt x="744" y="774"/>
                    <a:pt x="739" y="766"/>
                  </a:cubicBezTo>
                  <a:lnTo>
                    <a:pt x="739" y="766"/>
                  </a:lnTo>
                  <a:cubicBezTo>
                    <a:pt x="732" y="755"/>
                    <a:pt x="726" y="744"/>
                    <a:pt x="720" y="732"/>
                  </a:cubicBezTo>
                  <a:lnTo>
                    <a:pt x="720" y="732"/>
                  </a:lnTo>
                  <a:cubicBezTo>
                    <a:pt x="722" y="730"/>
                    <a:pt x="723" y="729"/>
                    <a:pt x="725" y="728"/>
                  </a:cubicBezTo>
                  <a:lnTo>
                    <a:pt x="725" y="728"/>
                  </a:lnTo>
                  <a:cubicBezTo>
                    <a:pt x="745" y="717"/>
                    <a:pt x="767" y="709"/>
                    <a:pt x="787" y="701"/>
                  </a:cubicBezTo>
                  <a:lnTo>
                    <a:pt x="839" y="679"/>
                  </a:lnTo>
                  <a:lnTo>
                    <a:pt x="839" y="679"/>
                  </a:lnTo>
                  <a:cubicBezTo>
                    <a:pt x="875" y="665"/>
                    <a:pt x="912" y="651"/>
                    <a:pt x="946" y="632"/>
                  </a:cubicBezTo>
                  <a:lnTo>
                    <a:pt x="946" y="632"/>
                  </a:lnTo>
                  <a:cubicBezTo>
                    <a:pt x="963" y="623"/>
                    <a:pt x="981" y="614"/>
                    <a:pt x="997" y="604"/>
                  </a:cubicBezTo>
                  <a:lnTo>
                    <a:pt x="997" y="604"/>
                  </a:lnTo>
                  <a:cubicBezTo>
                    <a:pt x="1002" y="600"/>
                    <a:pt x="1007" y="597"/>
                    <a:pt x="1012" y="593"/>
                  </a:cubicBezTo>
                  <a:lnTo>
                    <a:pt x="1012" y="593"/>
                  </a:lnTo>
                  <a:cubicBezTo>
                    <a:pt x="1015" y="591"/>
                    <a:pt x="1018" y="589"/>
                    <a:pt x="1021" y="587"/>
                  </a:cubicBezTo>
                  <a:lnTo>
                    <a:pt x="1021" y="587"/>
                  </a:lnTo>
                  <a:cubicBezTo>
                    <a:pt x="1024" y="584"/>
                    <a:pt x="1029" y="580"/>
                    <a:pt x="1031" y="577"/>
                  </a:cubicBezTo>
                  <a:lnTo>
                    <a:pt x="1031" y="577"/>
                  </a:lnTo>
                  <a:cubicBezTo>
                    <a:pt x="1034" y="571"/>
                    <a:pt x="1038" y="566"/>
                    <a:pt x="1039" y="558"/>
                  </a:cubicBezTo>
                  <a:lnTo>
                    <a:pt x="1039" y="558"/>
                  </a:lnTo>
                  <a:cubicBezTo>
                    <a:pt x="1039" y="552"/>
                    <a:pt x="1040" y="546"/>
                    <a:pt x="1036" y="540"/>
                  </a:cubicBezTo>
                  <a:lnTo>
                    <a:pt x="1036" y="540"/>
                  </a:lnTo>
                  <a:cubicBezTo>
                    <a:pt x="1033" y="534"/>
                    <a:pt x="1030" y="530"/>
                    <a:pt x="1025" y="526"/>
                  </a:cubicBezTo>
                  <a:lnTo>
                    <a:pt x="1025" y="526"/>
                  </a:lnTo>
                  <a:cubicBezTo>
                    <a:pt x="1020" y="522"/>
                    <a:pt x="1014" y="518"/>
                    <a:pt x="1008" y="516"/>
                  </a:cubicBezTo>
                  <a:lnTo>
                    <a:pt x="1008" y="516"/>
                  </a:lnTo>
                  <a:cubicBezTo>
                    <a:pt x="1002" y="514"/>
                    <a:pt x="994" y="513"/>
                    <a:pt x="988" y="511"/>
                  </a:cubicBezTo>
                  <a:lnTo>
                    <a:pt x="988" y="511"/>
                  </a:lnTo>
                  <a:cubicBezTo>
                    <a:pt x="982" y="510"/>
                    <a:pt x="976" y="508"/>
                    <a:pt x="971" y="507"/>
                  </a:cubicBezTo>
                  <a:lnTo>
                    <a:pt x="971" y="507"/>
                  </a:lnTo>
                  <a:cubicBezTo>
                    <a:pt x="961" y="506"/>
                    <a:pt x="951" y="504"/>
                    <a:pt x="941" y="502"/>
                  </a:cubicBezTo>
                  <a:lnTo>
                    <a:pt x="941" y="502"/>
                  </a:lnTo>
                  <a:cubicBezTo>
                    <a:pt x="922" y="498"/>
                    <a:pt x="903" y="496"/>
                    <a:pt x="883" y="493"/>
                  </a:cubicBezTo>
                  <a:lnTo>
                    <a:pt x="883" y="493"/>
                  </a:lnTo>
                  <a:cubicBezTo>
                    <a:pt x="843" y="487"/>
                    <a:pt x="802" y="483"/>
                    <a:pt x="762" y="478"/>
                  </a:cubicBezTo>
                  <a:lnTo>
                    <a:pt x="762" y="478"/>
                  </a:lnTo>
                  <a:cubicBezTo>
                    <a:pt x="741" y="476"/>
                    <a:pt x="719" y="473"/>
                    <a:pt x="697" y="471"/>
                  </a:cubicBezTo>
                  <a:lnTo>
                    <a:pt x="697" y="471"/>
                  </a:lnTo>
                  <a:cubicBezTo>
                    <a:pt x="680" y="468"/>
                    <a:pt x="661" y="466"/>
                    <a:pt x="643" y="463"/>
                  </a:cubicBezTo>
                  <a:lnTo>
                    <a:pt x="643" y="463"/>
                  </a:lnTo>
                  <a:cubicBezTo>
                    <a:pt x="641" y="463"/>
                    <a:pt x="640" y="461"/>
                    <a:pt x="638" y="461"/>
                  </a:cubicBezTo>
                  <a:lnTo>
                    <a:pt x="638" y="461"/>
                  </a:lnTo>
                  <a:cubicBezTo>
                    <a:pt x="638" y="461"/>
                    <a:pt x="638" y="461"/>
                    <a:pt x="638" y="460"/>
                  </a:cubicBezTo>
                  <a:lnTo>
                    <a:pt x="638" y="460"/>
                  </a:lnTo>
                  <a:cubicBezTo>
                    <a:pt x="635" y="458"/>
                    <a:pt x="633" y="456"/>
                    <a:pt x="631" y="453"/>
                  </a:cubicBezTo>
                  <a:lnTo>
                    <a:pt x="631" y="453"/>
                  </a:lnTo>
                  <a:cubicBezTo>
                    <a:pt x="617" y="429"/>
                    <a:pt x="608" y="402"/>
                    <a:pt x="598" y="375"/>
                  </a:cubicBezTo>
                  <a:lnTo>
                    <a:pt x="598" y="375"/>
                  </a:lnTo>
                  <a:cubicBezTo>
                    <a:pt x="588" y="347"/>
                    <a:pt x="578" y="320"/>
                    <a:pt x="569" y="292"/>
                  </a:cubicBezTo>
                  <a:lnTo>
                    <a:pt x="569" y="292"/>
                  </a:lnTo>
                  <a:cubicBezTo>
                    <a:pt x="559" y="265"/>
                    <a:pt x="550" y="237"/>
                    <a:pt x="540" y="210"/>
                  </a:cubicBezTo>
                  <a:lnTo>
                    <a:pt x="540" y="210"/>
                  </a:lnTo>
                  <a:cubicBezTo>
                    <a:pt x="532" y="186"/>
                    <a:pt x="524" y="163"/>
                    <a:pt x="515" y="139"/>
                  </a:cubicBezTo>
                  <a:lnTo>
                    <a:pt x="515" y="139"/>
                  </a:lnTo>
                  <a:lnTo>
                    <a:pt x="515" y="139"/>
                  </a:lnTo>
                  <a:lnTo>
                    <a:pt x="515" y="139"/>
                  </a:lnTo>
                  <a:lnTo>
                    <a:pt x="515" y="139"/>
                  </a:lnTo>
                  <a:cubicBezTo>
                    <a:pt x="515" y="137"/>
                    <a:pt x="514" y="134"/>
                    <a:pt x="513" y="133"/>
                  </a:cubicBezTo>
                  <a:lnTo>
                    <a:pt x="513" y="133"/>
                  </a:lnTo>
                  <a:cubicBezTo>
                    <a:pt x="514" y="133"/>
                    <a:pt x="514" y="134"/>
                    <a:pt x="514" y="135"/>
                  </a:cubicBezTo>
                  <a:lnTo>
                    <a:pt x="514" y="135"/>
                  </a:lnTo>
                  <a:cubicBezTo>
                    <a:pt x="508" y="117"/>
                    <a:pt x="502" y="99"/>
                    <a:pt x="496" y="80"/>
                  </a:cubicBezTo>
                  <a:lnTo>
                    <a:pt x="498" y="87"/>
                  </a:lnTo>
                  <a:lnTo>
                    <a:pt x="498" y="87"/>
                  </a:lnTo>
                  <a:cubicBezTo>
                    <a:pt x="490" y="63"/>
                    <a:pt x="484" y="39"/>
                    <a:pt x="475" y="16"/>
                  </a:cubicBezTo>
                  <a:lnTo>
                    <a:pt x="475" y="16"/>
                  </a:lnTo>
                  <a:cubicBezTo>
                    <a:pt x="472" y="9"/>
                    <a:pt x="465" y="4"/>
                    <a:pt x="459" y="2"/>
                  </a:cubicBezTo>
                  <a:lnTo>
                    <a:pt x="459" y="2"/>
                  </a:lnTo>
                  <a:cubicBezTo>
                    <a:pt x="457" y="0"/>
                    <a:pt x="453" y="0"/>
                    <a:pt x="450" y="0"/>
                  </a:cubicBezTo>
                  <a:lnTo>
                    <a:pt x="450" y="0"/>
                  </a:lnTo>
                  <a:cubicBezTo>
                    <a:pt x="446" y="0"/>
                    <a:pt x="441" y="1"/>
                    <a:pt x="43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25" name="Freeform 113">
              <a:extLst>
                <a:ext uri="{FF2B5EF4-FFF2-40B4-BE49-F238E27FC236}">
                  <a16:creationId xmlns:a16="http://schemas.microsoft.com/office/drawing/2014/main" id="{9DC1C076-7A10-4041-8783-7CA812A77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8988" y="3087688"/>
              <a:ext cx="58737" cy="77787"/>
            </a:xfrm>
            <a:custGeom>
              <a:avLst/>
              <a:gdLst>
                <a:gd name="T0" fmla="*/ 16 w 164"/>
                <a:gd name="T1" fmla="*/ 2 h 217"/>
                <a:gd name="T2" fmla="*/ 16 w 164"/>
                <a:gd name="T3" fmla="*/ 2 h 217"/>
                <a:gd name="T4" fmla="*/ 2 w 164"/>
                <a:gd name="T5" fmla="*/ 18 h 217"/>
                <a:gd name="T6" fmla="*/ 2 w 164"/>
                <a:gd name="T7" fmla="*/ 18 h 217"/>
                <a:gd name="T8" fmla="*/ 3 w 164"/>
                <a:gd name="T9" fmla="*/ 40 h 217"/>
                <a:gd name="T10" fmla="*/ 3 w 164"/>
                <a:gd name="T11" fmla="*/ 40 h 217"/>
                <a:gd name="T12" fmla="*/ 113 w 164"/>
                <a:gd name="T13" fmla="*/ 206 h 217"/>
                <a:gd name="T14" fmla="*/ 113 w 164"/>
                <a:gd name="T15" fmla="*/ 206 h 217"/>
                <a:gd name="T16" fmla="*/ 131 w 164"/>
                <a:gd name="T17" fmla="*/ 216 h 217"/>
                <a:gd name="T18" fmla="*/ 131 w 164"/>
                <a:gd name="T19" fmla="*/ 216 h 217"/>
                <a:gd name="T20" fmla="*/ 152 w 164"/>
                <a:gd name="T21" fmla="*/ 209 h 217"/>
                <a:gd name="T22" fmla="*/ 152 w 164"/>
                <a:gd name="T23" fmla="*/ 209 h 217"/>
                <a:gd name="T24" fmla="*/ 161 w 164"/>
                <a:gd name="T25" fmla="*/ 190 h 217"/>
                <a:gd name="T26" fmla="*/ 161 w 164"/>
                <a:gd name="T27" fmla="*/ 190 h 217"/>
                <a:gd name="T28" fmla="*/ 155 w 164"/>
                <a:gd name="T29" fmla="*/ 170 h 217"/>
                <a:gd name="T30" fmla="*/ 155 w 164"/>
                <a:gd name="T31" fmla="*/ 170 h 217"/>
                <a:gd name="T32" fmla="*/ 110 w 164"/>
                <a:gd name="T33" fmla="*/ 102 h 217"/>
                <a:gd name="T34" fmla="*/ 110 w 164"/>
                <a:gd name="T35" fmla="*/ 102 h 217"/>
                <a:gd name="T36" fmla="*/ 110 w 164"/>
                <a:gd name="T37" fmla="*/ 102 h 217"/>
                <a:gd name="T38" fmla="*/ 110 w 164"/>
                <a:gd name="T39" fmla="*/ 102 h 217"/>
                <a:gd name="T40" fmla="*/ 54 w 164"/>
                <a:gd name="T41" fmla="*/ 15 h 217"/>
                <a:gd name="T42" fmla="*/ 54 w 164"/>
                <a:gd name="T43" fmla="*/ 15 h 217"/>
                <a:gd name="T44" fmla="*/ 38 w 164"/>
                <a:gd name="T45" fmla="*/ 1 h 217"/>
                <a:gd name="T46" fmla="*/ 38 w 164"/>
                <a:gd name="T47" fmla="*/ 1 h 217"/>
                <a:gd name="T48" fmla="*/ 29 w 164"/>
                <a:gd name="T49" fmla="*/ 0 h 217"/>
                <a:gd name="T50" fmla="*/ 29 w 164"/>
                <a:gd name="T51" fmla="*/ 0 h 217"/>
                <a:gd name="T52" fmla="*/ 16 w 164"/>
                <a:gd name="T53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217">
                  <a:moveTo>
                    <a:pt x="16" y="2"/>
                  </a:moveTo>
                  <a:lnTo>
                    <a:pt x="16" y="2"/>
                  </a:lnTo>
                  <a:cubicBezTo>
                    <a:pt x="10" y="6"/>
                    <a:pt x="5" y="11"/>
                    <a:pt x="2" y="18"/>
                  </a:cubicBezTo>
                  <a:lnTo>
                    <a:pt x="2" y="18"/>
                  </a:lnTo>
                  <a:cubicBezTo>
                    <a:pt x="0" y="24"/>
                    <a:pt x="0" y="34"/>
                    <a:pt x="3" y="40"/>
                  </a:cubicBezTo>
                  <a:lnTo>
                    <a:pt x="3" y="40"/>
                  </a:lnTo>
                  <a:cubicBezTo>
                    <a:pt x="40" y="95"/>
                    <a:pt x="75" y="151"/>
                    <a:pt x="113" y="206"/>
                  </a:cubicBezTo>
                  <a:lnTo>
                    <a:pt x="113" y="206"/>
                  </a:lnTo>
                  <a:cubicBezTo>
                    <a:pt x="117" y="212"/>
                    <a:pt x="125" y="215"/>
                    <a:pt x="131" y="216"/>
                  </a:cubicBezTo>
                  <a:lnTo>
                    <a:pt x="131" y="216"/>
                  </a:lnTo>
                  <a:cubicBezTo>
                    <a:pt x="139" y="216"/>
                    <a:pt x="146" y="214"/>
                    <a:pt x="152" y="209"/>
                  </a:cubicBezTo>
                  <a:lnTo>
                    <a:pt x="152" y="209"/>
                  </a:lnTo>
                  <a:cubicBezTo>
                    <a:pt x="157" y="204"/>
                    <a:pt x="161" y="197"/>
                    <a:pt x="161" y="190"/>
                  </a:cubicBezTo>
                  <a:lnTo>
                    <a:pt x="161" y="190"/>
                  </a:lnTo>
                  <a:cubicBezTo>
                    <a:pt x="163" y="182"/>
                    <a:pt x="159" y="176"/>
                    <a:pt x="155" y="170"/>
                  </a:cubicBezTo>
                  <a:lnTo>
                    <a:pt x="155" y="170"/>
                  </a:lnTo>
                  <a:cubicBezTo>
                    <a:pt x="140" y="147"/>
                    <a:pt x="125" y="125"/>
                    <a:pt x="110" y="102"/>
                  </a:cubicBezTo>
                  <a:lnTo>
                    <a:pt x="110" y="102"/>
                  </a:lnTo>
                  <a:lnTo>
                    <a:pt x="110" y="102"/>
                  </a:lnTo>
                  <a:lnTo>
                    <a:pt x="110" y="102"/>
                  </a:lnTo>
                  <a:cubicBezTo>
                    <a:pt x="92" y="73"/>
                    <a:pt x="73" y="45"/>
                    <a:pt x="54" y="15"/>
                  </a:cubicBezTo>
                  <a:lnTo>
                    <a:pt x="54" y="15"/>
                  </a:lnTo>
                  <a:cubicBezTo>
                    <a:pt x="50" y="10"/>
                    <a:pt x="46" y="4"/>
                    <a:pt x="38" y="1"/>
                  </a:cubicBezTo>
                  <a:lnTo>
                    <a:pt x="38" y="1"/>
                  </a:lnTo>
                  <a:cubicBezTo>
                    <a:pt x="35" y="1"/>
                    <a:pt x="32" y="0"/>
                    <a:pt x="29" y="0"/>
                  </a:cubicBezTo>
                  <a:lnTo>
                    <a:pt x="29" y="0"/>
                  </a:lnTo>
                  <a:cubicBezTo>
                    <a:pt x="24" y="0"/>
                    <a:pt x="20" y="1"/>
                    <a:pt x="16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26" name="Freeform 114">
              <a:extLst>
                <a:ext uri="{FF2B5EF4-FFF2-40B4-BE49-F238E27FC236}">
                  <a16:creationId xmlns:a16="http://schemas.microsoft.com/office/drawing/2014/main" id="{E06D0C03-F77D-4E31-B811-FC7C95948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850" y="3027363"/>
              <a:ext cx="31750" cy="71437"/>
            </a:xfrm>
            <a:custGeom>
              <a:avLst/>
              <a:gdLst>
                <a:gd name="T0" fmla="*/ 25 w 89"/>
                <a:gd name="T1" fmla="*/ 0 h 198"/>
                <a:gd name="T2" fmla="*/ 25 w 89"/>
                <a:gd name="T3" fmla="*/ 0 h 198"/>
                <a:gd name="T4" fmla="*/ 2 w 89"/>
                <a:gd name="T5" fmla="*/ 33 h 198"/>
                <a:gd name="T6" fmla="*/ 2 w 89"/>
                <a:gd name="T7" fmla="*/ 33 h 198"/>
                <a:gd name="T8" fmla="*/ 30 w 89"/>
                <a:gd name="T9" fmla="*/ 171 h 198"/>
                <a:gd name="T10" fmla="*/ 30 w 89"/>
                <a:gd name="T11" fmla="*/ 171 h 198"/>
                <a:gd name="T12" fmla="*/ 62 w 89"/>
                <a:gd name="T13" fmla="*/ 194 h 198"/>
                <a:gd name="T14" fmla="*/ 62 w 89"/>
                <a:gd name="T15" fmla="*/ 194 h 198"/>
                <a:gd name="T16" fmla="*/ 84 w 89"/>
                <a:gd name="T17" fmla="*/ 161 h 198"/>
                <a:gd name="T18" fmla="*/ 84 w 89"/>
                <a:gd name="T19" fmla="*/ 161 h 198"/>
                <a:gd name="T20" fmla="*/ 58 w 89"/>
                <a:gd name="T21" fmla="*/ 22 h 198"/>
                <a:gd name="T22" fmla="*/ 58 w 89"/>
                <a:gd name="T23" fmla="*/ 22 h 198"/>
                <a:gd name="T24" fmla="*/ 30 w 89"/>
                <a:gd name="T25" fmla="*/ 0 h 198"/>
                <a:gd name="T26" fmla="*/ 30 w 89"/>
                <a:gd name="T27" fmla="*/ 0 h 198"/>
                <a:gd name="T28" fmla="*/ 25 w 89"/>
                <a:gd name="T2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98">
                  <a:moveTo>
                    <a:pt x="25" y="0"/>
                  </a:moveTo>
                  <a:lnTo>
                    <a:pt x="25" y="0"/>
                  </a:lnTo>
                  <a:cubicBezTo>
                    <a:pt x="10" y="3"/>
                    <a:pt x="0" y="18"/>
                    <a:pt x="2" y="33"/>
                  </a:cubicBezTo>
                  <a:lnTo>
                    <a:pt x="2" y="33"/>
                  </a:lnTo>
                  <a:cubicBezTo>
                    <a:pt x="11" y="79"/>
                    <a:pt x="20" y="126"/>
                    <a:pt x="30" y="171"/>
                  </a:cubicBezTo>
                  <a:lnTo>
                    <a:pt x="30" y="171"/>
                  </a:lnTo>
                  <a:cubicBezTo>
                    <a:pt x="33" y="186"/>
                    <a:pt x="47" y="197"/>
                    <a:pt x="62" y="194"/>
                  </a:cubicBezTo>
                  <a:lnTo>
                    <a:pt x="62" y="194"/>
                  </a:lnTo>
                  <a:cubicBezTo>
                    <a:pt x="77" y="191"/>
                    <a:pt x="88" y="176"/>
                    <a:pt x="84" y="161"/>
                  </a:cubicBezTo>
                  <a:lnTo>
                    <a:pt x="84" y="161"/>
                  </a:lnTo>
                  <a:cubicBezTo>
                    <a:pt x="74" y="115"/>
                    <a:pt x="66" y="69"/>
                    <a:pt x="58" y="22"/>
                  </a:cubicBezTo>
                  <a:lnTo>
                    <a:pt x="58" y="22"/>
                  </a:lnTo>
                  <a:cubicBezTo>
                    <a:pt x="55" y="9"/>
                    <a:pt x="43" y="0"/>
                    <a:pt x="30" y="0"/>
                  </a:cubicBezTo>
                  <a:lnTo>
                    <a:pt x="30" y="0"/>
                  </a:lnTo>
                  <a:cubicBezTo>
                    <a:pt x="28" y="0"/>
                    <a:pt x="27" y="0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27" name="Freeform 115">
              <a:extLst>
                <a:ext uri="{FF2B5EF4-FFF2-40B4-BE49-F238E27FC236}">
                  <a16:creationId xmlns:a16="http://schemas.microsoft.com/office/drawing/2014/main" id="{4B39662D-B7F9-4EFA-B4EB-1072DE423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875" y="3038475"/>
              <a:ext cx="44450" cy="76200"/>
            </a:xfrm>
            <a:custGeom>
              <a:avLst/>
              <a:gdLst>
                <a:gd name="T0" fmla="*/ 64 w 122"/>
                <a:gd name="T1" fmla="*/ 18 h 213"/>
                <a:gd name="T2" fmla="*/ 64 w 122"/>
                <a:gd name="T3" fmla="*/ 18 h 213"/>
                <a:gd name="T4" fmla="*/ 5 w 122"/>
                <a:gd name="T5" fmla="*/ 171 h 213"/>
                <a:gd name="T6" fmla="*/ 5 w 122"/>
                <a:gd name="T7" fmla="*/ 171 h 213"/>
                <a:gd name="T8" fmla="*/ 22 w 122"/>
                <a:gd name="T9" fmla="*/ 207 h 213"/>
                <a:gd name="T10" fmla="*/ 22 w 122"/>
                <a:gd name="T11" fmla="*/ 207 h 213"/>
                <a:gd name="T12" fmla="*/ 58 w 122"/>
                <a:gd name="T13" fmla="*/ 191 h 213"/>
                <a:gd name="T14" fmla="*/ 58 w 122"/>
                <a:gd name="T15" fmla="*/ 191 h 213"/>
                <a:gd name="T16" fmla="*/ 116 w 122"/>
                <a:gd name="T17" fmla="*/ 37 h 213"/>
                <a:gd name="T18" fmla="*/ 116 w 122"/>
                <a:gd name="T19" fmla="*/ 37 h 213"/>
                <a:gd name="T20" fmla="*/ 99 w 122"/>
                <a:gd name="T21" fmla="*/ 2 h 213"/>
                <a:gd name="T22" fmla="*/ 99 w 122"/>
                <a:gd name="T23" fmla="*/ 2 h 213"/>
                <a:gd name="T24" fmla="*/ 90 w 122"/>
                <a:gd name="T25" fmla="*/ 0 h 213"/>
                <a:gd name="T26" fmla="*/ 90 w 122"/>
                <a:gd name="T27" fmla="*/ 0 h 213"/>
                <a:gd name="T28" fmla="*/ 64 w 122"/>
                <a:gd name="T29" fmla="*/ 1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213">
                  <a:moveTo>
                    <a:pt x="64" y="18"/>
                  </a:moveTo>
                  <a:lnTo>
                    <a:pt x="64" y="18"/>
                  </a:lnTo>
                  <a:cubicBezTo>
                    <a:pt x="44" y="70"/>
                    <a:pt x="24" y="120"/>
                    <a:pt x="5" y="171"/>
                  </a:cubicBezTo>
                  <a:lnTo>
                    <a:pt x="5" y="171"/>
                  </a:lnTo>
                  <a:cubicBezTo>
                    <a:pt x="0" y="186"/>
                    <a:pt x="8" y="202"/>
                    <a:pt x="22" y="207"/>
                  </a:cubicBezTo>
                  <a:lnTo>
                    <a:pt x="22" y="207"/>
                  </a:lnTo>
                  <a:cubicBezTo>
                    <a:pt x="37" y="212"/>
                    <a:pt x="52" y="205"/>
                    <a:pt x="58" y="191"/>
                  </a:cubicBezTo>
                  <a:lnTo>
                    <a:pt x="58" y="191"/>
                  </a:lnTo>
                  <a:cubicBezTo>
                    <a:pt x="77" y="139"/>
                    <a:pt x="96" y="88"/>
                    <a:pt x="116" y="37"/>
                  </a:cubicBezTo>
                  <a:lnTo>
                    <a:pt x="116" y="37"/>
                  </a:lnTo>
                  <a:cubicBezTo>
                    <a:pt x="121" y="23"/>
                    <a:pt x="113" y="7"/>
                    <a:pt x="99" y="2"/>
                  </a:cubicBezTo>
                  <a:lnTo>
                    <a:pt x="99" y="2"/>
                  </a:lnTo>
                  <a:cubicBezTo>
                    <a:pt x="96" y="1"/>
                    <a:pt x="93" y="0"/>
                    <a:pt x="90" y="0"/>
                  </a:cubicBezTo>
                  <a:lnTo>
                    <a:pt x="90" y="0"/>
                  </a:lnTo>
                  <a:cubicBezTo>
                    <a:pt x="79" y="0"/>
                    <a:pt x="68" y="7"/>
                    <a:pt x="64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28" name="Freeform 116">
              <a:extLst>
                <a:ext uri="{FF2B5EF4-FFF2-40B4-BE49-F238E27FC236}">
                  <a16:creationId xmlns:a16="http://schemas.microsoft.com/office/drawing/2014/main" id="{9519D23D-EDBF-42A1-8BA3-20BC35275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3813" y="3094038"/>
              <a:ext cx="53975" cy="101600"/>
            </a:xfrm>
            <a:custGeom>
              <a:avLst/>
              <a:gdLst>
                <a:gd name="T0" fmla="*/ 91 w 149"/>
                <a:gd name="T1" fmla="*/ 18 h 284"/>
                <a:gd name="T2" fmla="*/ 91 w 149"/>
                <a:gd name="T3" fmla="*/ 18 h 284"/>
                <a:gd name="T4" fmla="*/ 6 w 149"/>
                <a:gd name="T5" fmla="*/ 242 h 284"/>
                <a:gd name="T6" fmla="*/ 6 w 149"/>
                <a:gd name="T7" fmla="*/ 242 h 284"/>
                <a:gd name="T8" fmla="*/ 23 w 149"/>
                <a:gd name="T9" fmla="*/ 277 h 284"/>
                <a:gd name="T10" fmla="*/ 23 w 149"/>
                <a:gd name="T11" fmla="*/ 277 h 284"/>
                <a:gd name="T12" fmla="*/ 59 w 149"/>
                <a:gd name="T13" fmla="*/ 261 h 284"/>
                <a:gd name="T14" fmla="*/ 59 w 149"/>
                <a:gd name="T15" fmla="*/ 261 h 284"/>
                <a:gd name="T16" fmla="*/ 144 w 149"/>
                <a:gd name="T17" fmla="*/ 37 h 284"/>
                <a:gd name="T18" fmla="*/ 144 w 149"/>
                <a:gd name="T19" fmla="*/ 37 h 284"/>
                <a:gd name="T20" fmla="*/ 127 w 149"/>
                <a:gd name="T21" fmla="*/ 2 h 284"/>
                <a:gd name="T22" fmla="*/ 127 w 149"/>
                <a:gd name="T23" fmla="*/ 2 h 284"/>
                <a:gd name="T24" fmla="*/ 117 w 149"/>
                <a:gd name="T25" fmla="*/ 0 h 284"/>
                <a:gd name="T26" fmla="*/ 117 w 149"/>
                <a:gd name="T27" fmla="*/ 0 h 284"/>
                <a:gd name="T28" fmla="*/ 91 w 149"/>
                <a:gd name="T29" fmla="*/ 1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284">
                  <a:moveTo>
                    <a:pt x="91" y="18"/>
                  </a:moveTo>
                  <a:lnTo>
                    <a:pt x="91" y="18"/>
                  </a:lnTo>
                  <a:cubicBezTo>
                    <a:pt x="64" y="94"/>
                    <a:pt x="36" y="168"/>
                    <a:pt x="6" y="242"/>
                  </a:cubicBezTo>
                  <a:lnTo>
                    <a:pt x="6" y="242"/>
                  </a:lnTo>
                  <a:cubicBezTo>
                    <a:pt x="0" y="256"/>
                    <a:pt x="9" y="273"/>
                    <a:pt x="23" y="277"/>
                  </a:cubicBezTo>
                  <a:lnTo>
                    <a:pt x="23" y="277"/>
                  </a:lnTo>
                  <a:cubicBezTo>
                    <a:pt x="37" y="283"/>
                    <a:pt x="53" y="275"/>
                    <a:pt x="59" y="261"/>
                  </a:cubicBezTo>
                  <a:lnTo>
                    <a:pt x="59" y="261"/>
                  </a:lnTo>
                  <a:cubicBezTo>
                    <a:pt x="89" y="187"/>
                    <a:pt x="116" y="113"/>
                    <a:pt x="144" y="37"/>
                  </a:cubicBezTo>
                  <a:lnTo>
                    <a:pt x="144" y="37"/>
                  </a:lnTo>
                  <a:cubicBezTo>
                    <a:pt x="148" y="23"/>
                    <a:pt x="141" y="7"/>
                    <a:pt x="127" y="2"/>
                  </a:cubicBezTo>
                  <a:lnTo>
                    <a:pt x="127" y="2"/>
                  </a:lnTo>
                  <a:cubicBezTo>
                    <a:pt x="124" y="1"/>
                    <a:pt x="121" y="0"/>
                    <a:pt x="117" y="0"/>
                  </a:cubicBezTo>
                  <a:lnTo>
                    <a:pt x="117" y="0"/>
                  </a:lnTo>
                  <a:cubicBezTo>
                    <a:pt x="106" y="0"/>
                    <a:pt x="95" y="7"/>
                    <a:pt x="91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29" name="Freeform 117">
              <a:extLst>
                <a:ext uri="{FF2B5EF4-FFF2-40B4-BE49-F238E27FC236}">
                  <a16:creationId xmlns:a16="http://schemas.microsoft.com/office/drawing/2014/main" id="{D133623F-2803-4CB9-A196-88A973A7D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950" y="3224213"/>
              <a:ext cx="122238" cy="77787"/>
            </a:xfrm>
            <a:custGeom>
              <a:avLst/>
              <a:gdLst>
                <a:gd name="T0" fmla="*/ 24 w 338"/>
                <a:gd name="T1" fmla="*/ 0 h 217"/>
                <a:gd name="T2" fmla="*/ 24 w 338"/>
                <a:gd name="T3" fmla="*/ 0 h 217"/>
                <a:gd name="T4" fmla="*/ 6 w 338"/>
                <a:gd name="T5" fmla="*/ 12 h 217"/>
                <a:gd name="T6" fmla="*/ 6 w 338"/>
                <a:gd name="T7" fmla="*/ 12 h 217"/>
                <a:gd name="T8" fmla="*/ 2 w 338"/>
                <a:gd name="T9" fmla="*/ 33 h 217"/>
                <a:gd name="T10" fmla="*/ 2 w 338"/>
                <a:gd name="T11" fmla="*/ 33 h 217"/>
                <a:gd name="T12" fmla="*/ 13 w 338"/>
                <a:gd name="T13" fmla="*/ 50 h 217"/>
                <a:gd name="T14" fmla="*/ 13 w 338"/>
                <a:gd name="T15" fmla="*/ 50 h 217"/>
                <a:gd name="T16" fmla="*/ 98 w 338"/>
                <a:gd name="T17" fmla="*/ 96 h 217"/>
                <a:gd name="T18" fmla="*/ 98 w 338"/>
                <a:gd name="T19" fmla="*/ 96 h 217"/>
                <a:gd name="T20" fmla="*/ 151 w 338"/>
                <a:gd name="T21" fmla="*/ 124 h 217"/>
                <a:gd name="T22" fmla="*/ 151 w 338"/>
                <a:gd name="T23" fmla="*/ 124 h 217"/>
                <a:gd name="T24" fmla="*/ 290 w 338"/>
                <a:gd name="T25" fmla="*/ 207 h 217"/>
                <a:gd name="T26" fmla="*/ 290 w 338"/>
                <a:gd name="T27" fmla="*/ 207 h 217"/>
                <a:gd name="T28" fmla="*/ 329 w 338"/>
                <a:gd name="T29" fmla="*/ 200 h 217"/>
                <a:gd name="T30" fmla="*/ 329 w 338"/>
                <a:gd name="T31" fmla="*/ 200 h 217"/>
                <a:gd name="T32" fmla="*/ 322 w 338"/>
                <a:gd name="T33" fmla="*/ 161 h 217"/>
                <a:gd name="T34" fmla="*/ 322 w 338"/>
                <a:gd name="T35" fmla="*/ 161 h 217"/>
                <a:gd name="T36" fmla="*/ 183 w 338"/>
                <a:gd name="T37" fmla="*/ 79 h 217"/>
                <a:gd name="T38" fmla="*/ 183 w 338"/>
                <a:gd name="T39" fmla="*/ 79 h 217"/>
                <a:gd name="T40" fmla="*/ 130 w 338"/>
                <a:gd name="T41" fmla="*/ 50 h 217"/>
                <a:gd name="T42" fmla="*/ 130 w 338"/>
                <a:gd name="T43" fmla="*/ 50 h 217"/>
                <a:gd name="T44" fmla="*/ 45 w 338"/>
                <a:gd name="T45" fmla="*/ 5 h 217"/>
                <a:gd name="T46" fmla="*/ 45 w 338"/>
                <a:gd name="T47" fmla="*/ 5 h 217"/>
                <a:gd name="T48" fmla="*/ 29 w 338"/>
                <a:gd name="T49" fmla="*/ 0 h 217"/>
                <a:gd name="T50" fmla="*/ 29 w 338"/>
                <a:gd name="T51" fmla="*/ 0 h 217"/>
                <a:gd name="T52" fmla="*/ 24 w 338"/>
                <a:gd name="T5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17">
                  <a:moveTo>
                    <a:pt x="24" y="0"/>
                  </a:moveTo>
                  <a:lnTo>
                    <a:pt x="24" y="0"/>
                  </a:lnTo>
                  <a:cubicBezTo>
                    <a:pt x="17" y="2"/>
                    <a:pt x="10" y="6"/>
                    <a:pt x="6" y="12"/>
                  </a:cubicBezTo>
                  <a:lnTo>
                    <a:pt x="6" y="12"/>
                  </a:lnTo>
                  <a:cubicBezTo>
                    <a:pt x="2" y="18"/>
                    <a:pt x="0" y="26"/>
                    <a:pt x="2" y="33"/>
                  </a:cubicBezTo>
                  <a:lnTo>
                    <a:pt x="2" y="33"/>
                  </a:lnTo>
                  <a:cubicBezTo>
                    <a:pt x="3" y="39"/>
                    <a:pt x="7" y="47"/>
                    <a:pt x="13" y="50"/>
                  </a:cubicBezTo>
                  <a:lnTo>
                    <a:pt x="13" y="50"/>
                  </a:lnTo>
                  <a:cubicBezTo>
                    <a:pt x="41" y="66"/>
                    <a:pt x="70" y="80"/>
                    <a:pt x="98" y="96"/>
                  </a:cubicBezTo>
                  <a:lnTo>
                    <a:pt x="98" y="96"/>
                  </a:lnTo>
                  <a:cubicBezTo>
                    <a:pt x="116" y="105"/>
                    <a:pt x="134" y="115"/>
                    <a:pt x="151" y="124"/>
                  </a:cubicBezTo>
                  <a:lnTo>
                    <a:pt x="151" y="124"/>
                  </a:lnTo>
                  <a:cubicBezTo>
                    <a:pt x="198" y="151"/>
                    <a:pt x="244" y="179"/>
                    <a:pt x="290" y="207"/>
                  </a:cubicBezTo>
                  <a:lnTo>
                    <a:pt x="290" y="207"/>
                  </a:lnTo>
                  <a:cubicBezTo>
                    <a:pt x="303" y="216"/>
                    <a:pt x="319" y="213"/>
                    <a:pt x="329" y="200"/>
                  </a:cubicBezTo>
                  <a:lnTo>
                    <a:pt x="329" y="200"/>
                  </a:lnTo>
                  <a:cubicBezTo>
                    <a:pt x="337" y="188"/>
                    <a:pt x="334" y="170"/>
                    <a:pt x="322" y="161"/>
                  </a:cubicBezTo>
                  <a:lnTo>
                    <a:pt x="322" y="161"/>
                  </a:lnTo>
                  <a:cubicBezTo>
                    <a:pt x="276" y="133"/>
                    <a:pt x="229" y="106"/>
                    <a:pt x="183" y="79"/>
                  </a:cubicBezTo>
                  <a:lnTo>
                    <a:pt x="183" y="79"/>
                  </a:lnTo>
                  <a:cubicBezTo>
                    <a:pt x="166" y="69"/>
                    <a:pt x="148" y="60"/>
                    <a:pt x="130" y="50"/>
                  </a:cubicBezTo>
                  <a:lnTo>
                    <a:pt x="130" y="50"/>
                  </a:lnTo>
                  <a:cubicBezTo>
                    <a:pt x="102" y="35"/>
                    <a:pt x="74" y="20"/>
                    <a:pt x="45" y="5"/>
                  </a:cubicBezTo>
                  <a:lnTo>
                    <a:pt x="45" y="5"/>
                  </a:lnTo>
                  <a:cubicBezTo>
                    <a:pt x="40" y="2"/>
                    <a:pt x="34" y="0"/>
                    <a:pt x="29" y="0"/>
                  </a:cubicBezTo>
                  <a:lnTo>
                    <a:pt x="29" y="0"/>
                  </a:lnTo>
                  <a:cubicBezTo>
                    <a:pt x="27" y="0"/>
                    <a:pt x="26" y="0"/>
                    <a:pt x="2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30" name="Freeform 118">
              <a:extLst>
                <a:ext uri="{FF2B5EF4-FFF2-40B4-BE49-F238E27FC236}">
                  <a16:creationId xmlns:a16="http://schemas.microsoft.com/office/drawing/2014/main" id="{01BDA327-CCD2-4DAF-B4EA-37640FC33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7863" y="3652838"/>
              <a:ext cx="100012" cy="92075"/>
            </a:xfrm>
            <a:custGeom>
              <a:avLst/>
              <a:gdLst>
                <a:gd name="T0" fmla="*/ 227 w 277"/>
                <a:gd name="T1" fmla="*/ 7 h 256"/>
                <a:gd name="T2" fmla="*/ 227 w 277"/>
                <a:gd name="T3" fmla="*/ 7 h 256"/>
                <a:gd name="T4" fmla="*/ 13 w 277"/>
                <a:gd name="T5" fmla="*/ 202 h 256"/>
                <a:gd name="T6" fmla="*/ 13 w 277"/>
                <a:gd name="T7" fmla="*/ 202 h 256"/>
                <a:gd name="T8" fmla="*/ 10 w 277"/>
                <a:gd name="T9" fmla="*/ 242 h 256"/>
                <a:gd name="T10" fmla="*/ 10 w 277"/>
                <a:gd name="T11" fmla="*/ 242 h 256"/>
                <a:gd name="T12" fmla="*/ 49 w 277"/>
                <a:gd name="T13" fmla="*/ 244 h 256"/>
                <a:gd name="T14" fmla="*/ 49 w 277"/>
                <a:gd name="T15" fmla="*/ 244 h 256"/>
                <a:gd name="T16" fmla="*/ 263 w 277"/>
                <a:gd name="T17" fmla="*/ 49 h 256"/>
                <a:gd name="T18" fmla="*/ 263 w 277"/>
                <a:gd name="T19" fmla="*/ 49 h 256"/>
                <a:gd name="T20" fmla="*/ 266 w 277"/>
                <a:gd name="T21" fmla="*/ 10 h 256"/>
                <a:gd name="T22" fmla="*/ 266 w 277"/>
                <a:gd name="T23" fmla="*/ 10 h 256"/>
                <a:gd name="T24" fmla="*/ 244 w 277"/>
                <a:gd name="T25" fmla="*/ 0 h 256"/>
                <a:gd name="T26" fmla="*/ 244 w 277"/>
                <a:gd name="T27" fmla="*/ 0 h 256"/>
                <a:gd name="T28" fmla="*/ 227 w 277"/>
                <a:gd name="T29" fmla="*/ 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256">
                  <a:moveTo>
                    <a:pt x="227" y="7"/>
                  </a:moveTo>
                  <a:lnTo>
                    <a:pt x="227" y="7"/>
                  </a:lnTo>
                  <a:cubicBezTo>
                    <a:pt x="156" y="72"/>
                    <a:pt x="84" y="137"/>
                    <a:pt x="13" y="202"/>
                  </a:cubicBezTo>
                  <a:lnTo>
                    <a:pt x="13" y="202"/>
                  </a:lnTo>
                  <a:cubicBezTo>
                    <a:pt x="2" y="212"/>
                    <a:pt x="0" y="230"/>
                    <a:pt x="10" y="242"/>
                  </a:cubicBezTo>
                  <a:lnTo>
                    <a:pt x="10" y="242"/>
                  </a:lnTo>
                  <a:cubicBezTo>
                    <a:pt x="19" y="253"/>
                    <a:pt x="38" y="255"/>
                    <a:pt x="49" y="244"/>
                  </a:cubicBezTo>
                  <a:lnTo>
                    <a:pt x="49" y="244"/>
                  </a:lnTo>
                  <a:cubicBezTo>
                    <a:pt x="120" y="179"/>
                    <a:pt x="192" y="114"/>
                    <a:pt x="263" y="49"/>
                  </a:cubicBezTo>
                  <a:lnTo>
                    <a:pt x="263" y="49"/>
                  </a:lnTo>
                  <a:cubicBezTo>
                    <a:pt x="274" y="39"/>
                    <a:pt x="276" y="22"/>
                    <a:pt x="266" y="10"/>
                  </a:cubicBezTo>
                  <a:lnTo>
                    <a:pt x="266" y="10"/>
                  </a:lnTo>
                  <a:cubicBezTo>
                    <a:pt x="261" y="3"/>
                    <a:pt x="253" y="0"/>
                    <a:pt x="244" y="0"/>
                  </a:cubicBezTo>
                  <a:lnTo>
                    <a:pt x="244" y="0"/>
                  </a:lnTo>
                  <a:cubicBezTo>
                    <a:pt x="238" y="0"/>
                    <a:pt x="232" y="2"/>
                    <a:pt x="227" y="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31" name="Freeform 119">
              <a:extLst>
                <a:ext uri="{FF2B5EF4-FFF2-40B4-BE49-F238E27FC236}">
                  <a16:creationId xmlns:a16="http://schemas.microsoft.com/office/drawing/2014/main" id="{ECBD352E-6873-4F58-B58F-6EA4060F6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3859213"/>
              <a:ext cx="57150" cy="107950"/>
            </a:xfrm>
            <a:custGeom>
              <a:avLst/>
              <a:gdLst>
                <a:gd name="T0" fmla="*/ 98 w 157"/>
                <a:gd name="T1" fmla="*/ 19 h 302"/>
                <a:gd name="T2" fmla="*/ 98 w 157"/>
                <a:gd name="T3" fmla="*/ 19 h 302"/>
                <a:gd name="T4" fmla="*/ 51 w 157"/>
                <a:gd name="T5" fmla="*/ 139 h 302"/>
                <a:gd name="T6" fmla="*/ 51 w 157"/>
                <a:gd name="T7" fmla="*/ 139 h 302"/>
                <a:gd name="T8" fmla="*/ 4 w 157"/>
                <a:gd name="T9" fmla="*/ 260 h 302"/>
                <a:gd name="T10" fmla="*/ 4 w 157"/>
                <a:gd name="T11" fmla="*/ 260 h 302"/>
                <a:gd name="T12" fmla="*/ 21 w 157"/>
                <a:gd name="T13" fmla="*/ 296 h 302"/>
                <a:gd name="T14" fmla="*/ 21 w 157"/>
                <a:gd name="T15" fmla="*/ 296 h 302"/>
                <a:gd name="T16" fmla="*/ 57 w 157"/>
                <a:gd name="T17" fmla="*/ 280 h 302"/>
                <a:gd name="T18" fmla="*/ 57 w 157"/>
                <a:gd name="T19" fmla="*/ 280 h 302"/>
                <a:gd name="T20" fmla="*/ 102 w 157"/>
                <a:gd name="T21" fmla="*/ 159 h 302"/>
                <a:gd name="T22" fmla="*/ 102 w 157"/>
                <a:gd name="T23" fmla="*/ 159 h 302"/>
                <a:gd name="T24" fmla="*/ 151 w 157"/>
                <a:gd name="T25" fmla="*/ 38 h 302"/>
                <a:gd name="T26" fmla="*/ 151 w 157"/>
                <a:gd name="T27" fmla="*/ 38 h 302"/>
                <a:gd name="T28" fmla="*/ 134 w 157"/>
                <a:gd name="T29" fmla="*/ 2 h 302"/>
                <a:gd name="T30" fmla="*/ 134 w 157"/>
                <a:gd name="T31" fmla="*/ 2 h 302"/>
                <a:gd name="T32" fmla="*/ 125 w 157"/>
                <a:gd name="T33" fmla="*/ 0 h 302"/>
                <a:gd name="T34" fmla="*/ 125 w 157"/>
                <a:gd name="T35" fmla="*/ 0 h 302"/>
                <a:gd name="T36" fmla="*/ 98 w 157"/>
                <a:gd name="T37" fmla="*/ 1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302">
                  <a:moveTo>
                    <a:pt x="98" y="19"/>
                  </a:moveTo>
                  <a:lnTo>
                    <a:pt x="98" y="19"/>
                  </a:lnTo>
                  <a:cubicBezTo>
                    <a:pt x="82" y="59"/>
                    <a:pt x="66" y="99"/>
                    <a:pt x="51" y="139"/>
                  </a:cubicBezTo>
                  <a:lnTo>
                    <a:pt x="51" y="139"/>
                  </a:lnTo>
                  <a:cubicBezTo>
                    <a:pt x="35" y="179"/>
                    <a:pt x="19" y="219"/>
                    <a:pt x="4" y="260"/>
                  </a:cubicBezTo>
                  <a:lnTo>
                    <a:pt x="4" y="260"/>
                  </a:lnTo>
                  <a:cubicBezTo>
                    <a:pt x="0" y="274"/>
                    <a:pt x="7" y="291"/>
                    <a:pt x="21" y="296"/>
                  </a:cubicBezTo>
                  <a:lnTo>
                    <a:pt x="21" y="296"/>
                  </a:lnTo>
                  <a:cubicBezTo>
                    <a:pt x="35" y="301"/>
                    <a:pt x="52" y="293"/>
                    <a:pt x="57" y="280"/>
                  </a:cubicBezTo>
                  <a:lnTo>
                    <a:pt x="57" y="280"/>
                  </a:lnTo>
                  <a:cubicBezTo>
                    <a:pt x="71" y="239"/>
                    <a:pt x="87" y="199"/>
                    <a:pt x="102" y="159"/>
                  </a:cubicBezTo>
                  <a:lnTo>
                    <a:pt x="102" y="159"/>
                  </a:lnTo>
                  <a:cubicBezTo>
                    <a:pt x="118" y="119"/>
                    <a:pt x="135" y="79"/>
                    <a:pt x="151" y="38"/>
                  </a:cubicBezTo>
                  <a:lnTo>
                    <a:pt x="151" y="38"/>
                  </a:lnTo>
                  <a:cubicBezTo>
                    <a:pt x="156" y="24"/>
                    <a:pt x="148" y="8"/>
                    <a:pt x="134" y="2"/>
                  </a:cubicBezTo>
                  <a:lnTo>
                    <a:pt x="134" y="2"/>
                  </a:lnTo>
                  <a:cubicBezTo>
                    <a:pt x="131" y="1"/>
                    <a:pt x="128" y="0"/>
                    <a:pt x="125" y="0"/>
                  </a:cubicBezTo>
                  <a:lnTo>
                    <a:pt x="125" y="0"/>
                  </a:lnTo>
                  <a:cubicBezTo>
                    <a:pt x="114" y="0"/>
                    <a:pt x="103" y="8"/>
                    <a:pt x="98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32" name="Freeform 120">
              <a:extLst>
                <a:ext uri="{FF2B5EF4-FFF2-40B4-BE49-F238E27FC236}">
                  <a16:creationId xmlns:a16="http://schemas.microsoft.com/office/drawing/2014/main" id="{FC89AA58-3575-429C-A5D6-029D4A4D9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938" y="3890963"/>
              <a:ext cx="26987" cy="96837"/>
            </a:xfrm>
            <a:custGeom>
              <a:avLst/>
              <a:gdLst>
                <a:gd name="T0" fmla="*/ 16 w 74"/>
                <a:gd name="T1" fmla="*/ 25 h 270"/>
                <a:gd name="T2" fmla="*/ 16 w 74"/>
                <a:gd name="T3" fmla="*/ 25 h 270"/>
                <a:gd name="T4" fmla="*/ 5 w 74"/>
                <a:gd name="T5" fmla="*/ 130 h 270"/>
                <a:gd name="T6" fmla="*/ 5 w 74"/>
                <a:gd name="T7" fmla="*/ 130 h 270"/>
                <a:gd name="T8" fmla="*/ 0 w 74"/>
                <a:gd name="T9" fmla="*/ 238 h 270"/>
                <a:gd name="T10" fmla="*/ 0 w 74"/>
                <a:gd name="T11" fmla="*/ 238 h 270"/>
                <a:gd name="T12" fmla="*/ 26 w 74"/>
                <a:gd name="T13" fmla="*/ 268 h 270"/>
                <a:gd name="T14" fmla="*/ 26 w 74"/>
                <a:gd name="T15" fmla="*/ 268 h 270"/>
                <a:gd name="T16" fmla="*/ 56 w 74"/>
                <a:gd name="T17" fmla="*/ 243 h 270"/>
                <a:gd name="T18" fmla="*/ 56 w 74"/>
                <a:gd name="T19" fmla="*/ 243 h 270"/>
                <a:gd name="T20" fmla="*/ 60 w 74"/>
                <a:gd name="T21" fmla="*/ 138 h 270"/>
                <a:gd name="T22" fmla="*/ 60 w 74"/>
                <a:gd name="T23" fmla="*/ 138 h 270"/>
                <a:gd name="T24" fmla="*/ 71 w 74"/>
                <a:gd name="T25" fmla="*/ 30 h 270"/>
                <a:gd name="T26" fmla="*/ 71 w 74"/>
                <a:gd name="T27" fmla="*/ 30 h 270"/>
                <a:gd name="T28" fmla="*/ 46 w 74"/>
                <a:gd name="T29" fmla="*/ 0 h 270"/>
                <a:gd name="T30" fmla="*/ 46 w 74"/>
                <a:gd name="T31" fmla="*/ 0 h 270"/>
                <a:gd name="T32" fmla="*/ 44 w 74"/>
                <a:gd name="T33" fmla="*/ 0 h 270"/>
                <a:gd name="T34" fmla="*/ 44 w 74"/>
                <a:gd name="T35" fmla="*/ 0 h 270"/>
                <a:gd name="T36" fmla="*/ 16 w 74"/>
                <a:gd name="T37" fmla="*/ 2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270">
                  <a:moveTo>
                    <a:pt x="16" y="25"/>
                  </a:moveTo>
                  <a:lnTo>
                    <a:pt x="16" y="25"/>
                  </a:lnTo>
                  <a:cubicBezTo>
                    <a:pt x="12" y="60"/>
                    <a:pt x="8" y="95"/>
                    <a:pt x="5" y="130"/>
                  </a:cubicBezTo>
                  <a:lnTo>
                    <a:pt x="5" y="130"/>
                  </a:lnTo>
                  <a:cubicBezTo>
                    <a:pt x="3" y="166"/>
                    <a:pt x="1" y="202"/>
                    <a:pt x="0" y="238"/>
                  </a:cubicBezTo>
                  <a:lnTo>
                    <a:pt x="0" y="238"/>
                  </a:lnTo>
                  <a:cubicBezTo>
                    <a:pt x="0" y="253"/>
                    <a:pt x="10" y="267"/>
                    <a:pt x="26" y="268"/>
                  </a:cubicBezTo>
                  <a:lnTo>
                    <a:pt x="26" y="268"/>
                  </a:lnTo>
                  <a:cubicBezTo>
                    <a:pt x="40" y="269"/>
                    <a:pt x="55" y="258"/>
                    <a:pt x="56" y="243"/>
                  </a:cubicBezTo>
                  <a:lnTo>
                    <a:pt x="56" y="243"/>
                  </a:lnTo>
                  <a:cubicBezTo>
                    <a:pt x="57" y="208"/>
                    <a:pt x="58" y="172"/>
                    <a:pt x="60" y="138"/>
                  </a:cubicBezTo>
                  <a:lnTo>
                    <a:pt x="60" y="138"/>
                  </a:lnTo>
                  <a:cubicBezTo>
                    <a:pt x="63" y="101"/>
                    <a:pt x="67" y="65"/>
                    <a:pt x="71" y="30"/>
                  </a:cubicBezTo>
                  <a:lnTo>
                    <a:pt x="71" y="30"/>
                  </a:lnTo>
                  <a:cubicBezTo>
                    <a:pt x="73" y="15"/>
                    <a:pt x="61" y="1"/>
                    <a:pt x="46" y="0"/>
                  </a:cubicBezTo>
                  <a:lnTo>
                    <a:pt x="46" y="0"/>
                  </a:lnTo>
                  <a:lnTo>
                    <a:pt x="44" y="0"/>
                  </a:lnTo>
                  <a:lnTo>
                    <a:pt x="44" y="0"/>
                  </a:lnTo>
                  <a:cubicBezTo>
                    <a:pt x="29" y="0"/>
                    <a:pt x="17" y="11"/>
                    <a:pt x="16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33" name="Freeform 121">
              <a:extLst>
                <a:ext uri="{FF2B5EF4-FFF2-40B4-BE49-F238E27FC236}">
                  <a16:creationId xmlns:a16="http://schemas.microsoft.com/office/drawing/2014/main" id="{8852DB5C-E0C8-48B6-94AC-7E2BE6233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1738" y="3833813"/>
              <a:ext cx="50800" cy="109537"/>
            </a:xfrm>
            <a:custGeom>
              <a:avLst/>
              <a:gdLst>
                <a:gd name="T0" fmla="*/ 126 w 139"/>
                <a:gd name="T1" fmla="*/ 242 h 305"/>
                <a:gd name="T2" fmla="*/ 126 w 139"/>
                <a:gd name="T3" fmla="*/ 242 h 305"/>
                <a:gd name="T4" fmla="*/ 127 w 139"/>
                <a:gd name="T5" fmla="*/ 245 h 305"/>
                <a:gd name="T6" fmla="*/ 127 w 139"/>
                <a:gd name="T7" fmla="*/ 245 h 305"/>
                <a:gd name="T8" fmla="*/ 126 w 139"/>
                <a:gd name="T9" fmla="*/ 242 h 305"/>
                <a:gd name="T10" fmla="*/ 24 w 139"/>
                <a:gd name="T11" fmla="*/ 1 h 305"/>
                <a:gd name="T12" fmla="*/ 24 w 139"/>
                <a:gd name="T13" fmla="*/ 1 h 305"/>
                <a:gd name="T14" fmla="*/ 6 w 139"/>
                <a:gd name="T15" fmla="*/ 12 h 305"/>
                <a:gd name="T16" fmla="*/ 6 w 139"/>
                <a:gd name="T17" fmla="*/ 12 h 305"/>
                <a:gd name="T18" fmla="*/ 2 w 139"/>
                <a:gd name="T19" fmla="*/ 33 h 305"/>
                <a:gd name="T20" fmla="*/ 2 w 139"/>
                <a:gd name="T21" fmla="*/ 33 h 305"/>
                <a:gd name="T22" fmla="*/ 44 w 139"/>
                <a:gd name="T23" fmla="*/ 164 h 305"/>
                <a:gd name="T24" fmla="*/ 44 w 139"/>
                <a:gd name="T25" fmla="*/ 164 h 305"/>
                <a:gd name="T26" fmla="*/ 84 w 139"/>
                <a:gd name="T27" fmla="*/ 288 h 305"/>
                <a:gd name="T28" fmla="*/ 84 w 139"/>
                <a:gd name="T29" fmla="*/ 288 h 305"/>
                <a:gd name="T30" fmla="*/ 99 w 139"/>
                <a:gd name="T31" fmla="*/ 302 h 305"/>
                <a:gd name="T32" fmla="*/ 99 w 139"/>
                <a:gd name="T33" fmla="*/ 302 h 305"/>
                <a:gd name="T34" fmla="*/ 121 w 139"/>
                <a:gd name="T35" fmla="*/ 301 h 305"/>
                <a:gd name="T36" fmla="*/ 121 w 139"/>
                <a:gd name="T37" fmla="*/ 301 h 305"/>
                <a:gd name="T38" fmla="*/ 135 w 139"/>
                <a:gd name="T39" fmla="*/ 285 h 305"/>
                <a:gd name="T40" fmla="*/ 135 w 139"/>
                <a:gd name="T41" fmla="*/ 285 h 305"/>
                <a:gd name="T42" fmla="*/ 134 w 139"/>
                <a:gd name="T43" fmla="*/ 264 h 305"/>
                <a:gd name="T44" fmla="*/ 134 w 139"/>
                <a:gd name="T45" fmla="*/ 264 h 305"/>
                <a:gd name="T46" fmla="*/ 127 w 139"/>
                <a:gd name="T47" fmla="*/ 246 h 305"/>
                <a:gd name="T48" fmla="*/ 127 w 139"/>
                <a:gd name="T49" fmla="*/ 246 h 305"/>
                <a:gd name="T50" fmla="*/ 97 w 139"/>
                <a:gd name="T51" fmla="*/ 146 h 305"/>
                <a:gd name="T52" fmla="*/ 97 w 139"/>
                <a:gd name="T53" fmla="*/ 146 h 305"/>
                <a:gd name="T54" fmla="*/ 57 w 139"/>
                <a:gd name="T55" fmla="*/ 22 h 305"/>
                <a:gd name="T56" fmla="*/ 57 w 139"/>
                <a:gd name="T57" fmla="*/ 22 h 305"/>
                <a:gd name="T58" fmla="*/ 46 w 139"/>
                <a:gd name="T59" fmla="*/ 5 h 305"/>
                <a:gd name="T60" fmla="*/ 46 w 139"/>
                <a:gd name="T61" fmla="*/ 5 h 305"/>
                <a:gd name="T62" fmla="*/ 30 w 139"/>
                <a:gd name="T63" fmla="*/ 0 h 305"/>
                <a:gd name="T64" fmla="*/ 30 w 139"/>
                <a:gd name="T65" fmla="*/ 0 h 305"/>
                <a:gd name="T66" fmla="*/ 24 w 139"/>
                <a:gd name="T67" fmla="*/ 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305">
                  <a:moveTo>
                    <a:pt x="126" y="242"/>
                  </a:moveTo>
                  <a:lnTo>
                    <a:pt x="126" y="242"/>
                  </a:lnTo>
                  <a:cubicBezTo>
                    <a:pt x="127" y="243"/>
                    <a:pt x="127" y="244"/>
                    <a:pt x="127" y="245"/>
                  </a:cubicBezTo>
                  <a:lnTo>
                    <a:pt x="127" y="245"/>
                  </a:lnTo>
                  <a:cubicBezTo>
                    <a:pt x="127" y="244"/>
                    <a:pt x="127" y="243"/>
                    <a:pt x="126" y="242"/>
                  </a:cubicBezTo>
                  <a:close/>
                  <a:moveTo>
                    <a:pt x="24" y="1"/>
                  </a:moveTo>
                  <a:lnTo>
                    <a:pt x="24" y="1"/>
                  </a:lnTo>
                  <a:cubicBezTo>
                    <a:pt x="17" y="2"/>
                    <a:pt x="11" y="6"/>
                    <a:pt x="6" y="12"/>
                  </a:cubicBezTo>
                  <a:lnTo>
                    <a:pt x="6" y="12"/>
                  </a:lnTo>
                  <a:cubicBezTo>
                    <a:pt x="3" y="17"/>
                    <a:pt x="0" y="26"/>
                    <a:pt x="2" y="33"/>
                  </a:cubicBezTo>
                  <a:lnTo>
                    <a:pt x="2" y="33"/>
                  </a:lnTo>
                  <a:cubicBezTo>
                    <a:pt x="16" y="76"/>
                    <a:pt x="31" y="120"/>
                    <a:pt x="44" y="164"/>
                  </a:cubicBezTo>
                  <a:lnTo>
                    <a:pt x="44" y="164"/>
                  </a:lnTo>
                  <a:cubicBezTo>
                    <a:pt x="57" y="206"/>
                    <a:pt x="69" y="247"/>
                    <a:pt x="84" y="288"/>
                  </a:cubicBezTo>
                  <a:lnTo>
                    <a:pt x="84" y="288"/>
                  </a:lnTo>
                  <a:cubicBezTo>
                    <a:pt x="86" y="294"/>
                    <a:pt x="93" y="299"/>
                    <a:pt x="99" y="302"/>
                  </a:cubicBezTo>
                  <a:lnTo>
                    <a:pt x="99" y="302"/>
                  </a:lnTo>
                  <a:cubicBezTo>
                    <a:pt x="106" y="304"/>
                    <a:pt x="114" y="304"/>
                    <a:pt x="121" y="301"/>
                  </a:cubicBezTo>
                  <a:lnTo>
                    <a:pt x="121" y="301"/>
                  </a:lnTo>
                  <a:cubicBezTo>
                    <a:pt x="127" y="298"/>
                    <a:pt x="133" y="292"/>
                    <a:pt x="135" y="285"/>
                  </a:cubicBezTo>
                  <a:lnTo>
                    <a:pt x="135" y="285"/>
                  </a:lnTo>
                  <a:cubicBezTo>
                    <a:pt x="138" y="278"/>
                    <a:pt x="137" y="271"/>
                    <a:pt x="134" y="264"/>
                  </a:cubicBezTo>
                  <a:lnTo>
                    <a:pt x="134" y="264"/>
                  </a:lnTo>
                  <a:cubicBezTo>
                    <a:pt x="132" y="257"/>
                    <a:pt x="130" y="251"/>
                    <a:pt x="127" y="246"/>
                  </a:cubicBezTo>
                  <a:lnTo>
                    <a:pt x="127" y="246"/>
                  </a:lnTo>
                  <a:cubicBezTo>
                    <a:pt x="117" y="213"/>
                    <a:pt x="107" y="179"/>
                    <a:pt x="97" y="146"/>
                  </a:cubicBezTo>
                  <a:lnTo>
                    <a:pt x="97" y="146"/>
                  </a:lnTo>
                  <a:cubicBezTo>
                    <a:pt x="84" y="105"/>
                    <a:pt x="70" y="64"/>
                    <a:pt x="57" y="22"/>
                  </a:cubicBezTo>
                  <a:lnTo>
                    <a:pt x="57" y="22"/>
                  </a:lnTo>
                  <a:cubicBezTo>
                    <a:pt x="54" y="15"/>
                    <a:pt x="52" y="9"/>
                    <a:pt x="46" y="5"/>
                  </a:cubicBezTo>
                  <a:lnTo>
                    <a:pt x="46" y="5"/>
                  </a:lnTo>
                  <a:cubicBezTo>
                    <a:pt x="41" y="2"/>
                    <a:pt x="35" y="0"/>
                    <a:pt x="30" y="0"/>
                  </a:cubicBezTo>
                  <a:lnTo>
                    <a:pt x="30" y="0"/>
                  </a:lnTo>
                  <a:cubicBezTo>
                    <a:pt x="28" y="0"/>
                    <a:pt x="26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34" name="Freeform 122">
              <a:extLst>
                <a:ext uri="{FF2B5EF4-FFF2-40B4-BE49-F238E27FC236}">
                  <a16:creationId xmlns:a16="http://schemas.microsoft.com/office/drawing/2014/main" id="{20962202-3846-4060-B6E8-110E23FB8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4775" y="3702050"/>
              <a:ext cx="87313" cy="23813"/>
            </a:xfrm>
            <a:custGeom>
              <a:avLst/>
              <a:gdLst>
                <a:gd name="T0" fmla="*/ 2 w 241"/>
                <a:gd name="T1" fmla="*/ 26 h 65"/>
                <a:gd name="T2" fmla="*/ 2 w 241"/>
                <a:gd name="T3" fmla="*/ 26 h 65"/>
                <a:gd name="T4" fmla="*/ 27 w 241"/>
                <a:gd name="T5" fmla="*/ 56 h 65"/>
                <a:gd name="T6" fmla="*/ 27 w 241"/>
                <a:gd name="T7" fmla="*/ 56 h 65"/>
                <a:gd name="T8" fmla="*/ 209 w 241"/>
                <a:gd name="T9" fmla="*/ 64 h 65"/>
                <a:gd name="T10" fmla="*/ 209 w 241"/>
                <a:gd name="T11" fmla="*/ 64 h 65"/>
                <a:gd name="T12" fmla="*/ 229 w 241"/>
                <a:gd name="T13" fmla="*/ 57 h 65"/>
                <a:gd name="T14" fmla="*/ 229 w 241"/>
                <a:gd name="T15" fmla="*/ 57 h 65"/>
                <a:gd name="T16" fmla="*/ 239 w 241"/>
                <a:gd name="T17" fmla="*/ 38 h 65"/>
                <a:gd name="T18" fmla="*/ 239 w 241"/>
                <a:gd name="T19" fmla="*/ 38 h 65"/>
                <a:gd name="T20" fmla="*/ 213 w 241"/>
                <a:gd name="T21" fmla="*/ 8 h 65"/>
                <a:gd name="T22" fmla="*/ 213 w 241"/>
                <a:gd name="T23" fmla="*/ 8 h 65"/>
                <a:gd name="T24" fmla="*/ 32 w 241"/>
                <a:gd name="T25" fmla="*/ 1 h 65"/>
                <a:gd name="T26" fmla="*/ 32 w 241"/>
                <a:gd name="T27" fmla="*/ 1 h 65"/>
                <a:gd name="T28" fmla="*/ 29 w 241"/>
                <a:gd name="T29" fmla="*/ 0 h 65"/>
                <a:gd name="T30" fmla="*/ 29 w 241"/>
                <a:gd name="T31" fmla="*/ 0 h 65"/>
                <a:gd name="T32" fmla="*/ 2 w 241"/>
                <a:gd name="T33" fmla="*/ 2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" h="65">
                  <a:moveTo>
                    <a:pt x="2" y="26"/>
                  </a:moveTo>
                  <a:lnTo>
                    <a:pt x="2" y="26"/>
                  </a:lnTo>
                  <a:cubicBezTo>
                    <a:pt x="0" y="41"/>
                    <a:pt x="12" y="55"/>
                    <a:pt x="27" y="56"/>
                  </a:cubicBezTo>
                  <a:lnTo>
                    <a:pt x="27" y="56"/>
                  </a:lnTo>
                  <a:cubicBezTo>
                    <a:pt x="88" y="62"/>
                    <a:pt x="148" y="64"/>
                    <a:pt x="209" y="64"/>
                  </a:cubicBezTo>
                  <a:lnTo>
                    <a:pt x="209" y="64"/>
                  </a:lnTo>
                  <a:cubicBezTo>
                    <a:pt x="216" y="63"/>
                    <a:pt x="223" y="62"/>
                    <a:pt x="229" y="57"/>
                  </a:cubicBezTo>
                  <a:lnTo>
                    <a:pt x="229" y="57"/>
                  </a:lnTo>
                  <a:cubicBezTo>
                    <a:pt x="234" y="52"/>
                    <a:pt x="238" y="46"/>
                    <a:pt x="239" y="38"/>
                  </a:cubicBezTo>
                  <a:lnTo>
                    <a:pt x="239" y="38"/>
                  </a:lnTo>
                  <a:cubicBezTo>
                    <a:pt x="240" y="24"/>
                    <a:pt x="229" y="8"/>
                    <a:pt x="213" y="8"/>
                  </a:cubicBezTo>
                  <a:lnTo>
                    <a:pt x="213" y="8"/>
                  </a:lnTo>
                  <a:cubicBezTo>
                    <a:pt x="152" y="8"/>
                    <a:pt x="92" y="6"/>
                    <a:pt x="32" y="1"/>
                  </a:cubicBezTo>
                  <a:lnTo>
                    <a:pt x="32" y="1"/>
                  </a:lnTo>
                  <a:cubicBezTo>
                    <a:pt x="30" y="1"/>
                    <a:pt x="30" y="0"/>
                    <a:pt x="29" y="0"/>
                  </a:cubicBezTo>
                  <a:lnTo>
                    <a:pt x="29" y="0"/>
                  </a:lnTo>
                  <a:cubicBezTo>
                    <a:pt x="15" y="0"/>
                    <a:pt x="2" y="12"/>
                    <a:pt x="2" y="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35" name="Freeform 123">
              <a:extLst>
                <a:ext uri="{FF2B5EF4-FFF2-40B4-BE49-F238E27FC236}">
                  <a16:creationId xmlns:a16="http://schemas.microsoft.com/office/drawing/2014/main" id="{CA99C711-FBD7-47F6-AFD8-34FD6F255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1288" y="3354388"/>
              <a:ext cx="123825" cy="63500"/>
            </a:xfrm>
            <a:custGeom>
              <a:avLst/>
              <a:gdLst>
                <a:gd name="T0" fmla="*/ 301 w 345"/>
                <a:gd name="T1" fmla="*/ 2 h 175"/>
                <a:gd name="T2" fmla="*/ 301 w 345"/>
                <a:gd name="T3" fmla="*/ 2 h 175"/>
                <a:gd name="T4" fmla="*/ 19 w 345"/>
                <a:gd name="T5" fmla="*/ 118 h 175"/>
                <a:gd name="T6" fmla="*/ 19 w 345"/>
                <a:gd name="T7" fmla="*/ 118 h 175"/>
                <a:gd name="T8" fmla="*/ 6 w 345"/>
                <a:gd name="T9" fmla="*/ 155 h 175"/>
                <a:gd name="T10" fmla="*/ 6 w 345"/>
                <a:gd name="T11" fmla="*/ 155 h 175"/>
                <a:gd name="T12" fmla="*/ 43 w 345"/>
                <a:gd name="T13" fmla="*/ 168 h 175"/>
                <a:gd name="T14" fmla="*/ 43 w 345"/>
                <a:gd name="T15" fmla="*/ 168 h 175"/>
                <a:gd name="T16" fmla="*/ 325 w 345"/>
                <a:gd name="T17" fmla="*/ 53 h 175"/>
                <a:gd name="T18" fmla="*/ 325 w 345"/>
                <a:gd name="T19" fmla="*/ 53 h 175"/>
                <a:gd name="T20" fmla="*/ 338 w 345"/>
                <a:gd name="T21" fmla="*/ 15 h 175"/>
                <a:gd name="T22" fmla="*/ 338 w 345"/>
                <a:gd name="T23" fmla="*/ 15 h 175"/>
                <a:gd name="T24" fmla="*/ 313 w 345"/>
                <a:gd name="T25" fmla="*/ 0 h 175"/>
                <a:gd name="T26" fmla="*/ 313 w 345"/>
                <a:gd name="T27" fmla="*/ 0 h 175"/>
                <a:gd name="T28" fmla="*/ 301 w 345"/>
                <a:gd name="T29" fmla="*/ 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175">
                  <a:moveTo>
                    <a:pt x="301" y="2"/>
                  </a:moveTo>
                  <a:lnTo>
                    <a:pt x="301" y="2"/>
                  </a:lnTo>
                  <a:cubicBezTo>
                    <a:pt x="207" y="40"/>
                    <a:pt x="113" y="79"/>
                    <a:pt x="19" y="118"/>
                  </a:cubicBezTo>
                  <a:lnTo>
                    <a:pt x="19" y="118"/>
                  </a:lnTo>
                  <a:cubicBezTo>
                    <a:pt x="5" y="124"/>
                    <a:pt x="0" y="142"/>
                    <a:pt x="6" y="155"/>
                  </a:cubicBezTo>
                  <a:lnTo>
                    <a:pt x="6" y="155"/>
                  </a:lnTo>
                  <a:cubicBezTo>
                    <a:pt x="13" y="169"/>
                    <a:pt x="29" y="174"/>
                    <a:pt x="43" y="168"/>
                  </a:cubicBezTo>
                  <a:lnTo>
                    <a:pt x="43" y="168"/>
                  </a:lnTo>
                  <a:cubicBezTo>
                    <a:pt x="137" y="129"/>
                    <a:pt x="231" y="90"/>
                    <a:pt x="325" y="53"/>
                  </a:cubicBezTo>
                  <a:lnTo>
                    <a:pt x="325" y="53"/>
                  </a:lnTo>
                  <a:cubicBezTo>
                    <a:pt x="339" y="47"/>
                    <a:pt x="344" y="28"/>
                    <a:pt x="338" y="15"/>
                  </a:cubicBezTo>
                  <a:lnTo>
                    <a:pt x="338" y="15"/>
                  </a:lnTo>
                  <a:cubicBezTo>
                    <a:pt x="333" y="5"/>
                    <a:pt x="323" y="0"/>
                    <a:pt x="313" y="0"/>
                  </a:cubicBezTo>
                  <a:lnTo>
                    <a:pt x="313" y="0"/>
                  </a:lnTo>
                  <a:cubicBezTo>
                    <a:pt x="309" y="0"/>
                    <a:pt x="305" y="0"/>
                    <a:pt x="30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36" name="Freeform 124">
              <a:extLst>
                <a:ext uri="{FF2B5EF4-FFF2-40B4-BE49-F238E27FC236}">
                  <a16:creationId xmlns:a16="http://schemas.microsoft.com/office/drawing/2014/main" id="{51832470-B1E2-4EBA-B3A5-D056E982D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50" y="3444875"/>
              <a:ext cx="127000" cy="46038"/>
            </a:xfrm>
            <a:custGeom>
              <a:avLst/>
              <a:gdLst>
                <a:gd name="T0" fmla="*/ 304 w 351"/>
                <a:gd name="T1" fmla="*/ 64 h 126"/>
                <a:gd name="T2" fmla="*/ 304 w 351"/>
                <a:gd name="T3" fmla="*/ 64 h 126"/>
                <a:gd name="T4" fmla="*/ 301 w 351"/>
                <a:gd name="T5" fmla="*/ 64 h 126"/>
                <a:gd name="T6" fmla="*/ 301 w 351"/>
                <a:gd name="T7" fmla="*/ 64 h 126"/>
                <a:gd name="T8" fmla="*/ 304 w 351"/>
                <a:gd name="T9" fmla="*/ 64 h 126"/>
                <a:gd name="T10" fmla="*/ 17 w 351"/>
                <a:gd name="T11" fmla="*/ 3 h 126"/>
                <a:gd name="T12" fmla="*/ 17 w 351"/>
                <a:gd name="T13" fmla="*/ 3 h 126"/>
                <a:gd name="T14" fmla="*/ 2 w 351"/>
                <a:gd name="T15" fmla="*/ 18 h 126"/>
                <a:gd name="T16" fmla="*/ 2 w 351"/>
                <a:gd name="T17" fmla="*/ 18 h 126"/>
                <a:gd name="T18" fmla="*/ 3 w 351"/>
                <a:gd name="T19" fmla="*/ 39 h 126"/>
                <a:gd name="T20" fmla="*/ 3 w 351"/>
                <a:gd name="T21" fmla="*/ 39 h 126"/>
                <a:gd name="T22" fmla="*/ 19 w 351"/>
                <a:gd name="T23" fmla="*/ 54 h 126"/>
                <a:gd name="T24" fmla="*/ 19 w 351"/>
                <a:gd name="T25" fmla="*/ 54 h 126"/>
                <a:gd name="T26" fmla="*/ 319 w 351"/>
                <a:gd name="T27" fmla="*/ 124 h 126"/>
                <a:gd name="T28" fmla="*/ 319 w 351"/>
                <a:gd name="T29" fmla="*/ 124 h 126"/>
                <a:gd name="T30" fmla="*/ 339 w 351"/>
                <a:gd name="T31" fmla="*/ 117 h 126"/>
                <a:gd name="T32" fmla="*/ 339 w 351"/>
                <a:gd name="T33" fmla="*/ 117 h 126"/>
                <a:gd name="T34" fmla="*/ 349 w 351"/>
                <a:gd name="T35" fmla="*/ 98 h 126"/>
                <a:gd name="T36" fmla="*/ 349 w 351"/>
                <a:gd name="T37" fmla="*/ 98 h 126"/>
                <a:gd name="T38" fmla="*/ 342 w 351"/>
                <a:gd name="T39" fmla="*/ 78 h 126"/>
                <a:gd name="T40" fmla="*/ 342 w 351"/>
                <a:gd name="T41" fmla="*/ 78 h 126"/>
                <a:gd name="T42" fmla="*/ 324 w 351"/>
                <a:gd name="T43" fmla="*/ 68 h 126"/>
                <a:gd name="T44" fmla="*/ 324 w 351"/>
                <a:gd name="T45" fmla="*/ 68 h 126"/>
                <a:gd name="T46" fmla="*/ 301 w 351"/>
                <a:gd name="T47" fmla="*/ 64 h 126"/>
                <a:gd name="T48" fmla="*/ 301 w 351"/>
                <a:gd name="T49" fmla="*/ 64 h 126"/>
                <a:gd name="T50" fmla="*/ 301 w 351"/>
                <a:gd name="T51" fmla="*/ 64 h 126"/>
                <a:gd name="T52" fmla="*/ 301 w 351"/>
                <a:gd name="T53" fmla="*/ 64 h 126"/>
                <a:gd name="T54" fmla="*/ 38 w 351"/>
                <a:gd name="T55" fmla="*/ 1 h 126"/>
                <a:gd name="T56" fmla="*/ 38 w 351"/>
                <a:gd name="T57" fmla="*/ 1 h 126"/>
                <a:gd name="T58" fmla="*/ 28 w 351"/>
                <a:gd name="T59" fmla="*/ 0 h 126"/>
                <a:gd name="T60" fmla="*/ 28 w 351"/>
                <a:gd name="T61" fmla="*/ 0 h 126"/>
                <a:gd name="T62" fmla="*/ 17 w 351"/>
                <a:gd name="T63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1" h="126">
                  <a:moveTo>
                    <a:pt x="304" y="64"/>
                  </a:moveTo>
                  <a:lnTo>
                    <a:pt x="304" y="64"/>
                  </a:lnTo>
                  <a:cubicBezTo>
                    <a:pt x="303" y="64"/>
                    <a:pt x="302" y="64"/>
                    <a:pt x="301" y="64"/>
                  </a:cubicBezTo>
                  <a:lnTo>
                    <a:pt x="301" y="64"/>
                  </a:lnTo>
                  <a:cubicBezTo>
                    <a:pt x="302" y="64"/>
                    <a:pt x="303" y="64"/>
                    <a:pt x="304" y="64"/>
                  </a:cubicBezTo>
                  <a:close/>
                  <a:moveTo>
                    <a:pt x="17" y="3"/>
                  </a:moveTo>
                  <a:lnTo>
                    <a:pt x="17" y="3"/>
                  </a:lnTo>
                  <a:cubicBezTo>
                    <a:pt x="10" y="5"/>
                    <a:pt x="5" y="11"/>
                    <a:pt x="2" y="18"/>
                  </a:cubicBezTo>
                  <a:lnTo>
                    <a:pt x="2" y="18"/>
                  </a:lnTo>
                  <a:cubicBezTo>
                    <a:pt x="0" y="25"/>
                    <a:pt x="1" y="33"/>
                    <a:pt x="3" y="39"/>
                  </a:cubicBezTo>
                  <a:lnTo>
                    <a:pt x="3" y="39"/>
                  </a:lnTo>
                  <a:cubicBezTo>
                    <a:pt x="7" y="45"/>
                    <a:pt x="12" y="53"/>
                    <a:pt x="19" y="54"/>
                  </a:cubicBezTo>
                  <a:lnTo>
                    <a:pt x="19" y="54"/>
                  </a:lnTo>
                  <a:cubicBezTo>
                    <a:pt x="119" y="78"/>
                    <a:pt x="219" y="102"/>
                    <a:pt x="319" y="124"/>
                  </a:cubicBezTo>
                  <a:lnTo>
                    <a:pt x="319" y="124"/>
                  </a:lnTo>
                  <a:cubicBezTo>
                    <a:pt x="326" y="125"/>
                    <a:pt x="334" y="122"/>
                    <a:pt x="339" y="117"/>
                  </a:cubicBezTo>
                  <a:lnTo>
                    <a:pt x="339" y="117"/>
                  </a:lnTo>
                  <a:cubicBezTo>
                    <a:pt x="345" y="112"/>
                    <a:pt x="349" y="106"/>
                    <a:pt x="349" y="98"/>
                  </a:cubicBezTo>
                  <a:lnTo>
                    <a:pt x="349" y="98"/>
                  </a:lnTo>
                  <a:cubicBezTo>
                    <a:pt x="350" y="91"/>
                    <a:pt x="347" y="84"/>
                    <a:pt x="342" y="78"/>
                  </a:cubicBezTo>
                  <a:lnTo>
                    <a:pt x="342" y="78"/>
                  </a:lnTo>
                  <a:cubicBezTo>
                    <a:pt x="337" y="72"/>
                    <a:pt x="331" y="70"/>
                    <a:pt x="324" y="68"/>
                  </a:cubicBezTo>
                  <a:lnTo>
                    <a:pt x="324" y="68"/>
                  </a:lnTo>
                  <a:cubicBezTo>
                    <a:pt x="316" y="66"/>
                    <a:pt x="308" y="65"/>
                    <a:pt x="301" y="64"/>
                  </a:cubicBezTo>
                  <a:lnTo>
                    <a:pt x="301" y="64"/>
                  </a:lnTo>
                  <a:lnTo>
                    <a:pt x="301" y="64"/>
                  </a:lnTo>
                  <a:lnTo>
                    <a:pt x="301" y="64"/>
                  </a:lnTo>
                  <a:cubicBezTo>
                    <a:pt x="213" y="44"/>
                    <a:pt x="126" y="23"/>
                    <a:pt x="38" y="1"/>
                  </a:cubicBezTo>
                  <a:lnTo>
                    <a:pt x="38" y="1"/>
                  </a:lnTo>
                  <a:cubicBezTo>
                    <a:pt x="35" y="1"/>
                    <a:pt x="31" y="0"/>
                    <a:pt x="28" y="0"/>
                  </a:cubicBezTo>
                  <a:lnTo>
                    <a:pt x="28" y="0"/>
                  </a:lnTo>
                  <a:cubicBezTo>
                    <a:pt x="24" y="0"/>
                    <a:pt x="21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FC66284-C96D-4B4E-9741-5921E82AD769}"/>
              </a:ext>
            </a:extLst>
          </p:cNvPr>
          <p:cNvGrpSpPr/>
          <p:nvPr/>
        </p:nvGrpSpPr>
        <p:grpSpPr>
          <a:xfrm rot="10800000">
            <a:off x="19125" y="1829287"/>
            <a:ext cx="1240367" cy="1422400"/>
            <a:chOff x="7851775" y="701675"/>
            <a:chExt cx="930275" cy="10668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8" name="Freeform 125">
              <a:extLst>
                <a:ext uri="{FF2B5EF4-FFF2-40B4-BE49-F238E27FC236}">
                  <a16:creationId xmlns:a16="http://schemas.microsoft.com/office/drawing/2014/main" id="{B866D604-DD41-4527-9F12-E1CE48C1E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8950" y="952500"/>
              <a:ext cx="385763" cy="452438"/>
            </a:xfrm>
            <a:custGeom>
              <a:avLst/>
              <a:gdLst>
                <a:gd name="T0" fmla="*/ 615 w 1070"/>
                <a:gd name="T1" fmla="*/ 1069 h 1255"/>
                <a:gd name="T2" fmla="*/ 717 w 1070"/>
                <a:gd name="T3" fmla="*/ 767 h 1255"/>
                <a:gd name="T4" fmla="*/ 704 w 1070"/>
                <a:gd name="T5" fmla="*/ 467 h 1255"/>
                <a:gd name="T6" fmla="*/ 472 w 1070"/>
                <a:gd name="T7" fmla="*/ 331 h 1255"/>
                <a:gd name="T8" fmla="*/ 474 w 1070"/>
                <a:gd name="T9" fmla="*/ 329 h 1255"/>
                <a:gd name="T10" fmla="*/ 474 w 1070"/>
                <a:gd name="T11" fmla="*/ 329 h 1255"/>
                <a:gd name="T12" fmla="*/ 531 w 1070"/>
                <a:gd name="T13" fmla="*/ 328 h 1255"/>
                <a:gd name="T14" fmla="*/ 592 w 1070"/>
                <a:gd name="T15" fmla="*/ 251 h 1255"/>
                <a:gd name="T16" fmla="*/ 632 w 1070"/>
                <a:gd name="T17" fmla="*/ 452 h 1255"/>
                <a:gd name="T18" fmla="*/ 700 w 1070"/>
                <a:gd name="T19" fmla="*/ 526 h 1255"/>
                <a:gd name="T20" fmla="*/ 845 w 1070"/>
                <a:gd name="T21" fmla="*/ 577 h 1255"/>
                <a:gd name="T22" fmla="*/ 959 w 1070"/>
                <a:gd name="T23" fmla="*/ 627 h 1255"/>
                <a:gd name="T24" fmla="*/ 761 w 1070"/>
                <a:gd name="T25" fmla="*/ 679 h 1255"/>
                <a:gd name="T26" fmla="*/ 665 w 1070"/>
                <a:gd name="T27" fmla="*/ 749 h 1255"/>
                <a:gd name="T28" fmla="*/ 662 w 1070"/>
                <a:gd name="T29" fmla="*/ 798 h 1255"/>
                <a:gd name="T30" fmla="*/ 657 w 1070"/>
                <a:gd name="T31" fmla="*/ 1168 h 1255"/>
                <a:gd name="T32" fmla="*/ 636 w 1070"/>
                <a:gd name="T33" fmla="*/ 1129 h 1255"/>
                <a:gd name="T34" fmla="*/ 550 w 1070"/>
                <a:gd name="T35" fmla="*/ 837 h 1255"/>
                <a:gd name="T36" fmla="*/ 481 w 1070"/>
                <a:gd name="T37" fmla="*/ 728 h 1255"/>
                <a:gd name="T38" fmla="*/ 324 w 1070"/>
                <a:gd name="T39" fmla="*/ 885 h 1255"/>
                <a:gd name="T40" fmla="*/ 280 w 1070"/>
                <a:gd name="T41" fmla="*/ 843 h 1255"/>
                <a:gd name="T42" fmla="*/ 346 w 1070"/>
                <a:gd name="T43" fmla="*/ 615 h 1255"/>
                <a:gd name="T44" fmla="*/ 342 w 1070"/>
                <a:gd name="T45" fmla="*/ 500 h 1255"/>
                <a:gd name="T46" fmla="*/ 287 w 1070"/>
                <a:gd name="T47" fmla="*/ 458 h 1255"/>
                <a:gd name="T48" fmla="*/ 112 w 1070"/>
                <a:gd name="T49" fmla="*/ 361 h 1255"/>
                <a:gd name="T50" fmla="*/ 176 w 1070"/>
                <a:gd name="T51" fmla="*/ 362 h 1255"/>
                <a:gd name="T52" fmla="*/ 469 w 1070"/>
                <a:gd name="T53" fmla="*/ 386 h 1255"/>
                <a:gd name="T54" fmla="*/ 574 w 1070"/>
                <a:gd name="T55" fmla="*/ 26 h 1255"/>
                <a:gd name="T56" fmla="*/ 509 w 1070"/>
                <a:gd name="T57" fmla="*/ 204 h 1255"/>
                <a:gd name="T58" fmla="*/ 472 w 1070"/>
                <a:gd name="T59" fmla="*/ 330 h 1255"/>
                <a:gd name="T60" fmla="*/ 318 w 1070"/>
                <a:gd name="T61" fmla="*/ 317 h 1255"/>
                <a:gd name="T62" fmla="*/ 49 w 1070"/>
                <a:gd name="T63" fmla="*/ 302 h 1255"/>
                <a:gd name="T64" fmla="*/ 1 w 1070"/>
                <a:gd name="T65" fmla="*/ 344 h 1255"/>
                <a:gd name="T66" fmla="*/ 93 w 1070"/>
                <a:gd name="T67" fmla="*/ 414 h 1255"/>
                <a:gd name="T68" fmla="*/ 296 w 1070"/>
                <a:gd name="T69" fmla="*/ 529 h 1255"/>
                <a:gd name="T70" fmla="*/ 291 w 1070"/>
                <a:gd name="T71" fmla="*/ 606 h 1255"/>
                <a:gd name="T72" fmla="*/ 200 w 1070"/>
                <a:gd name="T73" fmla="*/ 914 h 1255"/>
                <a:gd name="T74" fmla="*/ 197 w 1070"/>
                <a:gd name="T75" fmla="*/ 1009 h 1255"/>
                <a:gd name="T76" fmla="*/ 238 w 1070"/>
                <a:gd name="T77" fmla="*/ 1019 h 1255"/>
                <a:gd name="T78" fmla="*/ 333 w 1070"/>
                <a:gd name="T79" fmla="*/ 955 h 1255"/>
                <a:gd name="T80" fmla="*/ 465 w 1070"/>
                <a:gd name="T81" fmla="*/ 815 h 1255"/>
                <a:gd name="T82" fmla="*/ 512 w 1070"/>
                <a:gd name="T83" fmla="*/ 910 h 1255"/>
                <a:gd name="T84" fmla="*/ 607 w 1070"/>
                <a:gd name="T85" fmla="*/ 1207 h 1255"/>
                <a:gd name="T86" fmla="*/ 707 w 1070"/>
                <a:gd name="T87" fmla="*/ 1194 h 1255"/>
                <a:gd name="T88" fmla="*/ 724 w 1070"/>
                <a:gd name="T89" fmla="*/ 1053 h 1255"/>
                <a:gd name="T90" fmla="*/ 718 w 1070"/>
                <a:gd name="T91" fmla="*/ 820 h 1255"/>
                <a:gd name="T92" fmla="*/ 718 w 1070"/>
                <a:gd name="T93" fmla="*/ 765 h 1255"/>
                <a:gd name="T94" fmla="*/ 808 w 1070"/>
                <a:gd name="T95" fmla="*/ 721 h 1255"/>
                <a:gd name="T96" fmla="*/ 1041 w 1070"/>
                <a:gd name="T97" fmla="*/ 664 h 1255"/>
                <a:gd name="T98" fmla="*/ 1059 w 1070"/>
                <a:gd name="T99" fmla="*/ 605 h 1255"/>
                <a:gd name="T100" fmla="*/ 962 w 1070"/>
                <a:gd name="T101" fmla="*/ 558 h 1255"/>
                <a:gd name="T102" fmla="*/ 706 w 1070"/>
                <a:gd name="T103" fmla="*/ 468 h 1255"/>
                <a:gd name="T104" fmla="*/ 689 w 1070"/>
                <a:gd name="T105" fmla="*/ 449 h 1255"/>
                <a:gd name="T106" fmla="*/ 654 w 1070"/>
                <a:gd name="T107" fmla="*/ 282 h 1255"/>
                <a:gd name="T108" fmla="*/ 631 w 1070"/>
                <a:gd name="T109" fmla="*/ 79 h 1255"/>
                <a:gd name="T110" fmla="*/ 604 w 1070"/>
                <a:gd name="T111" fmla="*/ 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70" h="1255">
                  <a:moveTo>
                    <a:pt x="668" y="1201"/>
                  </a:moveTo>
                  <a:lnTo>
                    <a:pt x="668" y="1201"/>
                  </a:lnTo>
                  <a:cubicBezTo>
                    <a:pt x="668" y="1202"/>
                    <a:pt x="669" y="1202"/>
                    <a:pt x="669" y="1202"/>
                  </a:cubicBezTo>
                  <a:lnTo>
                    <a:pt x="669" y="1202"/>
                  </a:lnTo>
                  <a:cubicBezTo>
                    <a:pt x="669" y="1202"/>
                    <a:pt x="668" y="1202"/>
                    <a:pt x="668" y="1201"/>
                  </a:cubicBezTo>
                  <a:close/>
                  <a:moveTo>
                    <a:pt x="615" y="1069"/>
                  </a:moveTo>
                  <a:lnTo>
                    <a:pt x="615" y="1069"/>
                  </a:lnTo>
                  <a:cubicBezTo>
                    <a:pt x="616" y="1070"/>
                    <a:pt x="616" y="1071"/>
                    <a:pt x="617" y="1072"/>
                  </a:cubicBezTo>
                  <a:lnTo>
                    <a:pt x="617" y="1072"/>
                  </a:lnTo>
                  <a:cubicBezTo>
                    <a:pt x="616" y="1071"/>
                    <a:pt x="616" y="1070"/>
                    <a:pt x="615" y="1069"/>
                  </a:cubicBezTo>
                  <a:close/>
                  <a:moveTo>
                    <a:pt x="717" y="767"/>
                  </a:moveTo>
                  <a:lnTo>
                    <a:pt x="717" y="767"/>
                  </a:lnTo>
                  <a:cubicBezTo>
                    <a:pt x="716" y="768"/>
                    <a:pt x="716" y="769"/>
                    <a:pt x="715" y="770"/>
                  </a:cubicBezTo>
                  <a:lnTo>
                    <a:pt x="715" y="770"/>
                  </a:lnTo>
                  <a:cubicBezTo>
                    <a:pt x="716" y="769"/>
                    <a:pt x="716" y="768"/>
                    <a:pt x="717" y="767"/>
                  </a:cubicBezTo>
                  <a:close/>
                  <a:moveTo>
                    <a:pt x="702" y="467"/>
                  </a:moveTo>
                  <a:lnTo>
                    <a:pt x="702" y="467"/>
                  </a:lnTo>
                  <a:cubicBezTo>
                    <a:pt x="703" y="467"/>
                    <a:pt x="704" y="467"/>
                    <a:pt x="704" y="467"/>
                  </a:cubicBezTo>
                  <a:lnTo>
                    <a:pt x="704" y="467"/>
                  </a:lnTo>
                  <a:cubicBezTo>
                    <a:pt x="704" y="467"/>
                    <a:pt x="703" y="467"/>
                    <a:pt x="702" y="467"/>
                  </a:cubicBezTo>
                  <a:close/>
                  <a:moveTo>
                    <a:pt x="472" y="331"/>
                  </a:moveTo>
                  <a:lnTo>
                    <a:pt x="472" y="331"/>
                  </a:lnTo>
                  <a:lnTo>
                    <a:pt x="472" y="331"/>
                  </a:lnTo>
                  <a:lnTo>
                    <a:pt x="472" y="331"/>
                  </a:lnTo>
                  <a:cubicBezTo>
                    <a:pt x="472" y="331"/>
                    <a:pt x="472" y="331"/>
                    <a:pt x="471" y="331"/>
                  </a:cubicBezTo>
                  <a:lnTo>
                    <a:pt x="471" y="331"/>
                  </a:lnTo>
                  <a:cubicBezTo>
                    <a:pt x="472" y="331"/>
                    <a:pt x="472" y="331"/>
                    <a:pt x="472" y="331"/>
                  </a:cubicBezTo>
                  <a:close/>
                  <a:moveTo>
                    <a:pt x="473" y="331"/>
                  </a:moveTo>
                  <a:lnTo>
                    <a:pt x="473" y="331"/>
                  </a:lnTo>
                  <a:close/>
                  <a:moveTo>
                    <a:pt x="474" y="329"/>
                  </a:moveTo>
                  <a:lnTo>
                    <a:pt x="474" y="329"/>
                  </a:lnTo>
                  <a:cubicBezTo>
                    <a:pt x="473" y="329"/>
                    <a:pt x="473" y="329"/>
                    <a:pt x="473" y="330"/>
                  </a:cubicBezTo>
                  <a:lnTo>
                    <a:pt x="473" y="330"/>
                  </a:lnTo>
                  <a:lnTo>
                    <a:pt x="473" y="330"/>
                  </a:lnTo>
                  <a:lnTo>
                    <a:pt x="473" y="330"/>
                  </a:lnTo>
                  <a:cubicBezTo>
                    <a:pt x="473" y="329"/>
                    <a:pt x="473" y="329"/>
                    <a:pt x="474" y="329"/>
                  </a:cubicBezTo>
                  <a:close/>
                  <a:moveTo>
                    <a:pt x="472" y="386"/>
                  </a:moveTo>
                  <a:lnTo>
                    <a:pt x="472" y="386"/>
                  </a:lnTo>
                  <a:cubicBezTo>
                    <a:pt x="483" y="386"/>
                    <a:pt x="493" y="383"/>
                    <a:pt x="503" y="378"/>
                  </a:cubicBezTo>
                  <a:lnTo>
                    <a:pt x="503" y="378"/>
                  </a:lnTo>
                  <a:cubicBezTo>
                    <a:pt x="521" y="367"/>
                    <a:pt x="526" y="346"/>
                    <a:pt x="531" y="328"/>
                  </a:cubicBezTo>
                  <a:lnTo>
                    <a:pt x="531" y="328"/>
                  </a:lnTo>
                  <a:cubicBezTo>
                    <a:pt x="536" y="309"/>
                    <a:pt x="541" y="291"/>
                    <a:pt x="546" y="272"/>
                  </a:cubicBezTo>
                  <a:lnTo>
                    <a:pt x="546" y="272"/>
                  </a:lnTo>
                  <a:cubicBezTo>
                    <a:pt x="557" y="235"/>
                    <a:pt x="568" y="198"/>
                    <a:pt x="580" y="162"/>
                  </a:cubicBezTo>
                  <a:lnTo>
                    <a:pt x="580" y="162"/>
                  </a:lnTo>
                  <a:cubicBezTo>
                    <a:pt x="583" y="192"/>
                    <a:pt x="587" y="221"/>
                    <a:pt x="592" y="251"/>
                  </a:cubicBezTo>
                  <a:lnTo>
                    <a:pt x="592" y="251"/>
                  </a:lnTo>
                  <a:cubicBezTo>
                    <a:pt x="599" y="290"/>
                    <a:pt x="606" y="328"/>
                    <a:pt x="614" y="365"/>
                  </a:cubicBezTo>
                  <a:lnTo>
                    <a:pt x="614" y="365"/>
                  </a:lnTo>
                  <a:cubicBezTo>
                    <a:pt x="618" y="384"/>
                    <a:pt x="622" y="403"/>
                    <a:pt x="625" y="422"/>
                  </a:cubicBezTo>
                  <a:lnTo>
                    <a:pt x="625" y="422"/>
                  </a:lnTo>
                  <a:cubicBezTo>
                    <a:pt x="628" y="432"/>
                    <a:pt x="630" y="442"/>
                    <a:pt x="632" y="452"/>
                  </a:cubicBezTo>
                  <a:lnTo>
                    <a:pt x="632" y="452"/>
                  </a:lnTo>
                  <a:cubicBezTo>
                    <a:pt x="635" y="462"/>
                    <a:pt x="638" y="472"/>
                    <a:pt x="643" y="482"/>
                  </a:cubicBezTo>
                  <a:lnTo>
                    <a:pt x="643" y="482"/>
                  </a:lnTo>
                  <a:cubicBezTo>
                    <a:pt x="649" y="494"/>
                    <a:pt x="658" y="503"/>
                    <a:pt x="668" y="510"/>
                  </a:cubicBezTo>
                  <a:lnTo>
                    <a:pt x="668" y="510"/>
                  </a:lnTo>
                  <a:cubicBezTo>
                    <a:pt x="677" y="517"/>
                    <a:pt x="688" y="521"/>
                    <a:pt x="700" y="526"/>
                  </a:cubicBezTo>
                  <a:lnTo>
                    <a:pt x="700" y="526"/>
                  </a:lnTo>
                  <a:cubicBezTo>
                    <a:pt x="706" y="529"/>
                    <a:pt x="714" y="531"/>
                    <a:pt x="721" y="534"/>
                  </a:cubicBezTo>
                  <a:lnTo>
                    <a:pt x="721" y="534"/>
                  </a:lnTo>
                  <a:cubicBezTo>
                    <a:pt x="734" y="539"/>
                    <a:pt x="746" y="543"/>
                    <a:pt x="760" y="548"/>
                  </a:cubicBezTo>
                  <a:lnTo>
                    <a:pt x="760" y="548"/>
                  </a:lnTo>
                  <a:cubicBezTo>
                    <a:pt x="788" y="557"/>
                    <a:pt x="816" y="567"/>
                    <a:pt x="845" y="577"/>
                  </a:cubicBezTo>
                  <a:lnTo>
                    <a:pt x="845" y="577"/>
                  </a:lnTo>
                  <a:cubicBezTo>
                    <a:pt x="872" y="586"/>
                    <a:pt x="900" y="595"/>
                    <a:pt x="927" y="605"/>
                  </a:cubicBezTo>
                  <a:lnTo>
                    <a:pt x="927" y="605"/>
                  </a:lnTo>
                  <a:cubicBezTo>
                    <a:pt x="944" y="611"/>
                    <a:pt x="960" y="617"/>
                    <a:pt x="976" y="624"/>
                  </a:cubicBezTo>
                  <a:lnTo>
                    <a:pt x="976" y="624"/>
                  </a:lnTo>
                  <a:cubicBezTo>
                    <a:pt x="970" y="625"/>
                    <a:pt x="965" y="626"/>
                    <a:pt x="959" y="627"/>
                  </a:cubicBezTo>
                  <a:lnTo>
                    <a:pt x="959" y="627"/>
                  </a:lnTo>
                  <a:cubicBezTo>
                    <a:pt x="940" y="632"/>
                    <a:pt x="921" y="636"/>
                    <a:pt x="902" y="640"/>
                  </a:cubicBezTo>
                  <a:lnTo>
                    <a:pt x="902" y="640"/>
                  </a:lnTo>
                  <a:cubicBezTo>
                    <a:pt x="863" y="649"/>
                    <a:pt x="825" y="657"/>
                    <a:pt x="787" y="670"/>
                  </a:cubicBezTo>
                  <a:lnTo>
                    <a:pt x="787" y="670"/>
                  </a:lnTo>
                  <a:cubicBezTo>
                    <a:pt x="778" y="673"/>
                    <a:pt x="769" y="675"/>
                    <a:pt x="761" y="679"/>
                  </a:cubicBezTo>
                  <a:lnTo>
                    <a:pt x="761" y="679"/>
                  </a:lnTo>
                  <a:cubicBezTo>
                    <a:pt x="745" y="685"/>
                    <a:pt x="729" y="692"/>
                    <a:pt x="714" y="700"/>
                  </a:cubicBezTo>
                  <a:lnTo>
                    <a:pt x="714" y="700"/>
                  </a:lnTo>
                  <a:cubicBezTo>
                    <a:pt x="703" y="706"/>
                    <a:pt x="692" y="713"/>
                    <a:pt x="684" y="721"/>
                  </a:cubicBezTo>
                  <a:lnTo>
                    <a:pt x="684" y="721"/>
                  </a:lnTo>
                  <a:cubicBezTo>
                    <a:pt x="675" y="728"/>
                    <a:pt x="669" y="739"/>
                    <a:pt x="665" y="749"/>
                  </a:cubicBezTo>
                  <a:lnTo>
                    <a:pt x="665" y="749"/>
                  </a:lnTo>
                  <a:cubicBezTo>
                    <a:pt x="662" y="755"/>
                    <a:pt x="662" y="762"/>
                    <a:pt x="662" y="768"/>
                  </a:cubicBezTo>
                  <a:lnTo>
                    <a:pt x="662" y="768"/>
                  </a:lnTo>
                  <a:cubicBezTo>
                    <a:pt x="662" y="773"/>
                    <a:pt x="662" y="778"/>
                    <a:pt x="662" y="782"/>
                  </a:cubicBezTo>
                  <a:lnTo>
                    <a:pt x="662" y="782"/>
                  </a:lnTo>
                  <a:cubicBezTo>
                    <a:pt x="662" y="788"/>
                    <a:pt x="662" y="792"/>
                    <a:pt x="662" y="798"/>
                  </a:cubicBezTo>
                  <a:lnTo>
                    <a:pt x="662" y="798"/>
                  </a:lnTo>
                  <a:cubicBezTo>
                    <a:pt x="663" y="838"/>
                    <a:pt x="665" y="878"/>
                    <a:pt x="667" y="919"/>
                  </a:cubicBezTo>
                  <a:lnTo>
                    <a:pt x="667" y="919"/>
                  </a:lnTo>
                  <a:cubicBezTo>
                    <a:pt x="668" y="955"/>
                    <a:pt x="668" y="992"/>
                    <a:pt x="668" y="1028"/>
                  </a:cubicBezTo>
                  <a:lnTo>
                    <a:pt x="668" y="1028"/>
                  </a:lnTo>
                  <a:cubicBezTo>
                    <a:pt x="668" y="1075"/>
                    <a:pt x="666" y="1122"/>
                    <a:pt x="657" y="1168"/>
                  </a:cubicBezTo>
                  <a:lnTo>
                    <a:pt x="657" y="1168"/>
                  </a:lnTo>
                  <a:cubicBezTo>
                    <a:pt x="656" y="1171"/>
                    <a:pt x="655" y="1173"/>
                    <a:pt x="654" y="1176"/>
                  </a:cubicBezTo>
                  <a:lnTo>
                    <a:pt x="654" y="1176"/>
                  </a:lnTo>
                  <a:cubicBezTo>
                    <a:pt x="651" y="1169"/>
                    <a:pt x="649" y="1163"/>
                    <a:pt x="646" y="1156"/>
                  </a:cubicBezTo>
                  <a:lnTo>
                    <a:pt x="646" y="1156"/>
                  </a:lnTo>
                  <a:cubicBezTo>
                    <a:pt x="643" y="1147"/>
                    <a:pt x="639" y="1138"/>
                    <a:pt x="636" y="1129"/>
                  </a:cubicBezTo>
                  <a:lnTo>
                    <a:pt x="636" y="1129"/>
                  </a:lnTo>
                  <a:cubicBezTo>
                    <a:pt x="629" y="1109"/>
                    <a:pt x="622" y="1088"/>
                    <a:pt x="615" y="1067"/>
                  </a:cubicBezTo>
                  <a:lnTo>
                    <a:pt x="615" y="1067"/>
                  </a:lnTo>
                  <a:cubicBezTo>
                    <a:pt x="604" y="1031"/>
                    <a:pt x="593" y="995"/>
                    <a:pt x="582" y="958"/>
                  </a:cubicBezTo>
                  <a:lnTo>
                    <a:pt x="582" y="958"/>
                  </a:lnTo>
                  <a:cubicBezTo>
                    <a:pt x="571" y="919"/>
                    <a:pt x="560" y="878"/>
                    <a:pt x="550" y="837"/>
                  </a:cubicBezTo>
                  <a:lnTo>
                    <a:pt x="550" y="837"/>
                  </a:lnTo>
                  <a:cubicBezTo>
                    <a:pt x="544" y="814"/>
                    <a:pt x="539" y="790"/>
                    <a:pt x="531" y="766"/>
                  </a:cubicBezTo>
                  <a:lnTo>
                    <a:pt x="531" y="766"/>
                  </a:lnTo>
                  <a:cubicBezTo>
                    <a:pt x="527" y="755"/>
                    <a:pt x="523" y="744"/>
                    <a:pt x="513" y="736"/>
                  </a:cubicBezTo>
                  <a:lnTo>
                    <a:pt x="513" y="736"/>
                  </a:lnTo>
                  <a:cubicBezTo>
                    <a:pt x="504" y="728"/>
                    <a:pt x="493" y="725"/>
                    <a:pt x="481" y="728"/>
                  </a:cubicBezTo>
                  <a:lnTo>
                    <a:pt x="481" y="728"/>
                  </a:lnTo>
                  <a:cubicBezTo>
                    <a:pt x="466" y="731"/>
                    <a:pt x="456" y="743"/>
                    <a:pt x="446" y="753"/>
                  </a:cubicBezTo>
                  <a:lnTo>
                    <a:pt x="446" y="753"/>
                  </a:lnTo>
                  <a:cubicBezTo>
                    <a:pt x="420" y="781"/>
                    <a:pt x="395" y="809"/>
                    <a:pt x="370" y="837"/>
                  </a:cubicBezTo>
                  <a:lnTo>
                    <a:pt x="371" y="836"/>
                  </a:lnTo>
                  <a:lnTo>
                    <a:pt x="371" y="836"/>
                  </a:lnTo>
                  <a:cubicBezTo>
                    <a:pt x="355" y="853"/>
                    <a:pt x="340" y="869"/>
                    <a:pt x="324" y="885"/>
                  </a:cubicBezTo>
                  <a:lnTo>
                    <a:pt x="324" y="885"/>
                  </a:lnTo>
                  <a:cubicBezTo>
                    <a:pt x="299" y="910"/>
                    <a:pt x="274" y="934"/>
                    <a:pt x="246" y="954"/>
                  </a:cubicBezTo>
                  <a:lnTo>
                    <a:pt x="246" y="954"/>
                  </a:lnTo>
                  <a:cubicBezTo>
                    <a:pt x="250" y="938"/>
                    <a:pt x="256" y="921"/>
                    <a:pt x="261" y="904"/>
                  </a:cubicBezTo>
                  <a:lnTo>
                    <a:pt x="261" y="904"/>
                  </a:lnTo>
                  <a:cubicBezTo>
                    <a:pt x="267" y="883"/>
                    <a:pt x="274" y="863"/>
                    <a:pt x="280" y="843"/>
                  </a:cubicBezTo>
                  <a:lnTo>
                    <a:pt x="280" y="843"/>
                  </a:lnTo>
                  <a:cubicBezTo>
                    <a:pt x="292" y="805"/>
                    <a:pt x="304" y="766"/>
                    <a:pt x="316" y="728"/>
                  </a:cubicBezTo>
                  <a:lnTo>
                    <a:pt x="316" y="728"/>
                  </a:lnTo>
                  <a:cubicBezTo>
                    <a:pt x="321" y="708"/>
                    <a:pt x="327" y="686"/>
                    <a:pt x="333" y="665"/>
                  </a:cubicBezTo>
                  <a:lnTo>
                    <a:pt x="333" y="665"/>
                  </a:lnTo>
                  <a:cubicBezTo>
                    <a:pt x="338" y="649"/>
                    <a:pt x="342" y="632"/>
                    <a:pt x="346" y="615"/>
                  </a:cubicBezTo>
                  <a:lnTo>
                    <a:pt x="346" y="615"/>
                  </a:lnTo>
                  <a:cubicBezTo>
                    <a:pt x="348" y="602"/>
                    <a:pt x="351" y="589"/>
                    <a:pt x="353" y="575"/>
                  </a:cubicBezTo>
                  <a:lnTo>
                    <a:pt x="353" y="575"/>
                  </a:lnTo>
                  <a:cubicBezTo>
                    <a:pt x="355" y="561"/>
                    <a:pt x="355" y="545"/>
                    <a:pt x="354" y="531"/>
                  </a:cubicBezTo>
                  <a:lnTo>
                    <a:pt x="354" y="531"/>
                  </a:lnTo>
                  <a:cubicBezTo>
                    <a:pt x="353" y="520"/>
                    <a:pt x="348" y="508"/>
                    <a:pt x="342" y="500"/>
                  </a:cubicBezTo>
                  <a:lnTo>
                    <a:pt x="342" y="500"/>
                  </a:lnTo>
                  <a:cubicBezTo>
                    <a:pt x="339" y="494"/>
                    <a:pt x="336" y="490"/>
                    <a:pt x="330" y="485"/>
                  </a:cubicBezTo>
                  <a:lnTo>
                    <a:pt x="330" y="485"/>
                  </a:lnTo>
                  <a:cubicBezTo>
                    <a:pt x="326" y="482"/>
                    <a:pt x="321" y="478"/>
                    <a:pt x="317" y="476"/>
                  </a:cubicBezTo>
                  <a:lnTo>
                    <a:pt x="317" y="476"/>
                  </a:lnTo>
                  <a:cubicBezTo>
                    <a:pt x="307" y="469"/>
                    <a:pt x="297" y="463"/>
                    <a:pt x="287" y="458"/>
                  </a:cubicBezTo>
                  <a:lnTo>
                    <a:pt x="287" y="458"/>
                  </a:lnTo>
                  <a:cubicBezTo>
                    <a:pt x="269" y="447"/>
                    <a:pt x="252" y="437"/>
                    <a:pt x="234" y="428"/>
                  </a:cubicBezTo>
                  <a:lnTo>
                    <a:pt x="234" y="428"/>
                  </a:lnTo>
                  <a:cubicBezTo>
                    <a:pt x="207" y="412"/>
                    <a:pt x="179" y="397"/>
                    <a:pt x="151" y="383"/>
                  </a:cubicBezTo>
                  <a:lnTo>
                    <a:pt x="151" y="383"/>
                  </a:lnTo>
                  <a:cubicBezTo>
                    <a:pt x="138" y="376"/>
                    <a:pt x="125" y="369"/>
                    <a:pt x="112" y="361"/>
                  </a:cubicBezTo>
                  <a:lnTo>
                    <a:pt x="112" y="361"/>
                  </a:lnTo>
                  <a:cubicBezTo>
                    <a:pt x="110" y="361"/>
                    <a:pt x="109" y="359"/>
                    <a:pt x="107" y="359"/>
                  </a:cubicBezTo>
                  <a:lnTo>
                    <a:pt x="107" y="359"/>
                  </a:lnTo>
                  <a:cubicBezTo>
                    <a:pt x="113" y="359"/>
                    <a:pt x="118" y="359"/>
                    <a:pt x="123" y="359"/>
                  </a:cubicBezTo>
                  <a:lnTo>
                    <a:pt x="123" y="359"/>
                  </a:lnTo>
                  <a:cubicBezTo>
                    <a:pt x="141" y="361"/>
                    <a:pt x="158" y="361"/>
                    <a:pt x="176" y="362"/>
                  </a:cubicBezTo>
                  <a:lnTo>
                    <a:pt x="176" y="362"/>
                  </a:lnTo>
                  <a:cubicBezTo>
                    <a:pt x="217" y="365"/>
                    <a:pt x="257" y="368"/>
                    <a:pt x="297" y="371"/>
                  </a:cubicBezTo>
                  <a:lnTo>
                    <a:pt x="297" y="371"/>
                  </a:lnTo>
                  <a:cubicBezTo>
                    <a:pt x="344" y="375"/>
                    <a:pt x="390" y="380"/>
                    <a:pt x="437" y="384"/>
                  </a:cubicBezTo>
                  <a:lnTo>
                    <a:pt x="437" y="384"/>
                  </a:lnTo>
                  <a:cubicBezTo>
                    <a:pt x="448" y="385"/>
                    <a:pt x="458" y="386"/>
                    <a:pt x="469" y="386"/>
                  </a:cubicBezTo>
                  <a:lnTo>
                    <a:pt x="469" y="386"/>
                  </a:lnTo>
                  <a:cubicBezTo>
                    <a:pt x="470" y="386"/>
                    <a:pt x="471" y="386"/>
                    <a:pt x="472" y="386"/>
                  </a:cubicBezTo>
                  <a:close/>
                  <a:moveTo>
                    <a:pt x="584" y="8"/>
                  </a:moveTo>
                  <a:lnTo>
                    <a:pt x="584" y="8"/>
                  </a:lnTo>
                  <a:cubicBezTo>
                    <a:pt x="579" y="11"/>
                    <a:pt x="573" y="19"/>
                    <a:pt x="574" y="26"/>
                  </a:cubicBezTo>
                  <a:lnTo>
                    <a:pt x="574" y="26"/>
                  </a:lnTo>
                  <a:cubicBezTo>
                    <a:pt x="574" y="29"/>
                    <a:pt x="574" y="30"/>
                    <a:pt x="574" y="33"/>
                  </a:cubicBezTo>
                  <a:lnTo>
                    <a:pt x="574" y="33"/>
                  </a:lnTo>
                  <a:cubicBezTo>
                    <a:pt x="567" y="36"/>
                    <a:pt x="561" y="41"/>
                    <a:pt x="559" y="49"/>
                  </a:cubicBezTo>
                  <a:lnTo>
                    <a:pt x="559" y="49"/>
                  </a:lnTo>
                  <a:cubicBezTo>
                    <a:pt x="541" y="100"/>
                    <a:pt x="524" y="152"/>
                    <a:pt x="509" y="204"/>
                  </a:cubicBezTo>
                  <a:lnTo>
                    <a:pt x="509" y="204"/>
                  </a:lnTo>
                  <a:cubicBezTo>
                    <a:pt x="503" y="222"/>
                    <a:pt x="497" y="241"/>
                    <a:pt x="492" y="260"/>
                  </a:cubicBezTo>
                  <a:lnTo>
                    <a:pt x="492" y="260"/>
                  </a:lnTo>
                  <a:cubicBezTo>
                    <a:pt x="489" y="272"/>
                    <a:pt x="486" y="283"/>
                    <a:pt x="482" y="295"/>
                  </a:cubicBezTo>
                  <a:lnTo>
                    <a:pt x="482" y="295"/>
                  </a:lnTo>
                  <a:cubicBezTo>
                    <a:pt x="479" y="306"/>
                    <a:pt x="476" y="319"/>
                    <a:pt x="472" y="330"/>
                  </a:cubicBezTo>
                  <a:lnTo>
                    <a:pt x="472" y="330"/>
                  </a:lnTo>
                  <a:cubicBezTo>
                    <a:pt x="455" y="330"/>
                    <a:pt x="438" y="328"/>
                    <a:pt x="420" y="326"/>
                  </a:cubicBezTo>
                  <a:lnTo>
                    <a:pt x="420" y="326"/>
                  </a:lnTo>
                  <a:cubicBezTo>
                    <a:pt x="407" y="325"/>
                    <a:pt x="393" y="324"/>
                    <a:pt x="379" y="322"/>
                  </a:cubicBezTo>
                  <a:lnTo>
                    <a:pt x="379" y="322"/>
                  </a:lnTo>
                  <a:cubicBezTo>
                    <a:pt x="358" y="321"/>
                    <a:pt x="338" y="319"/>
                    <a:pt x="318" y="317"/>
                  </a:cubicBezTo>
                  <a:lnTo>
                    <a:pt x="318" y="317"/>
                  </a:lnTo>
                  <a:cubicBezTo>
                    <a:pt x="278" y="313"/>
                    <a:pt x="238" y="311"/>
                    <a:pt x="199" y="308"/>
                  </a:cubicBezTo>
                  <a:lnTo>
                    <a:pt x="199" y="308"/>
                  </a:lnTo>
                  <a:cubicBezTo>
                    <a:pt x="158" y="305"/>
                    <a:pt x="118" y="303"/>
                    <a:pt x="77" y="302"/>
                  </a:cubicBezTo>
                  <a:lnTo>
                    <a:pt x="77" y="302"/>
                  </a:lnTo>
                  <a:cubicBezTo>
                    <a:pt x="68" y="302"/>
                    <a:pt x="59" y="302"/>
                    <a:pt x="49" y="302"/>
                  </a:cubicBezTo>
                  <a:lnTo>
                    <a:pt x="49" y="302"/>
                  </a:lnTo>
                  <a:cubicBezTo>
                    <a:pt x="36" y="303"/>
                    <a:pt x="24" y="304"/>
                    <a:pt x="14" y="312"/>
                  </a:cubicBezTo>
                  <a:lnTo>
                    <a:pt x="14" y="312"/>
                  </a:lnTo>
                  <a:cubicBezTo>
                    <a:pt x="9" y="315"/>
                    <a:pt x="4" y="319"/>
                    <a:pt x="2" y="326"/>
                  </a:cubicBezTo>
                  <a:lnTo>
                    <a:pt x="2" y="326"/>
                  </a:lnTo>
                  <a:cubicBezTo>
                    <a:pt x="0" y="332"/>
                    <a:pt x="1" y="338"/>
                    <a:pt x="1" y="344"/>
                  </a:cubicBezTo>
                  <a:lnTo>
                    <a:pt x="1" y="344"/>
                  </a:lnTo>
                  <a:cubicBezTo>
                    <a:pt x="1" y="349"/>
                    <a:pt x="6" y="357"/>
                    <a:pt x="9" y="361"/>
                  </a:cubicBezTo>
                  <a:lnTo>
                    <a:pt x="9" y="361"/>
                  </a:lnTo>
                  <a:cubicBezTo>
                    <a:pt x="14" y="366"/>
                    <a:pt x="19" y="371"/>
                    <a:pt x="25" y="374"/>
                  </a:cubicBezTo>
                  <a:lnTo>
                    <a:pt x="25" y="374"/>
                  </a:lnTo>
                  <a:cubicBezTo>
                    <a:pt x="46" y="389"/>
                    <a:pt x="70" y="401"/>
                    <a:pt x="93" y="414"/>
                  </a:cubicBezTo>
                  <a:lnTo>
                    <a:pt x="93" y="414"/>
                  </a:lnTo>
                  <a:cubicBezTo>
                    <a:pt x="126" y="432"/>
                    <a:pt x="158" y="450"/>
                    <a:pt x="192" y="467"/>
                  </a:cubicBezTo>
                  <a:lnTo>
                    <a:pt x="192" y="467"/>
                  </a:lnTo>
                  <a:cubicBezTo>
                    <a:pt x="207" y="476"/>
                    <a:pt x="222" y="484"/>
                    <a:pt x="237" y="493"/>
                  </a:cubicBezTo>
                  <a:lnTo>
                    <a:pt x="237" y="493"/>
                  </a:lnTo>
                  <a:cubicBezTo>
                    <a:pt x="257" y="504"/>
                    <a:pt x="277" y="515"/>
                    <a:pt x="296" y="529"/>
                  </a:cubicBezTo>
                  <a:lnTo>
                    <a:pt x="296" y="529"/>
                  </a:lnTo>
                  <a:cubicBezTo>
                    <a:pt x="296" y="530"/>
                    <a:pt x="297" y="532"/>
                    <a:pt x="298" y="534"/>
                  </a:cubicBezTo>
                  <a:lnTo>
                    <a:pt x="298" y="534"/>
                  </a:lnTo>
                  <a:cubicBezTo>
                    <a:pt x="298" y="537"/>
                    <a:pt x="299" y="540"/>
                    <a:pt x="299" y="543"/>
                  </a:cubicBezTo>
                  <a:lnTo>
                    <a:pt x="299" y="543"/>
                  </a:lnTo>
                  <a:cubicBezTo>
                    <a:pt x="299" y="564"/>
                    <a:pt x="296" y="585"/>
                    <a:pt x="291" y="606"/>
                  </a:cubicBezTo>
                  <a:lnTo>
                    <a:pt x="291" y="606"/>
                  </a:lnTo>
                  <a:cubicBezTo>
                    <a:pt x="281" y="651"/>
                    <a:pt x="268" y="695"/>
                    <a:pt x="254" y="739"/>
                  </a:cubicBezTo>
                  <a:lnTo>
                    <a:pt x="254" y="739"/>
                  </a:lnTo>
                  <a:cubicBezTo>
                    <a:pt x="242" y="778"/>
                    <a:pt x="230" y="817"/>
                    <a:pt x="217" y="856"/>
                  </a:cubicBezTo>
                  <a:lnTo>
                    <a:pt x="217" y="856"/>
                  </a:lnTo>
                  <a:cubicBezTo>
                    <a:pt x="211" y="876"/>
                    <a:pt x="206" y="894"/>
                    <a:pt x="200" y="914"/>
                  </a:cubicBezTo>
                  <a:lnTo>
                    <a:pt x="200" y="914"/>
                  </a:lnTo>
                  <a:cubicBezTo>
                    <a:pt x="195" y="930"/>
                    <a:pt x="190" y="945"/>
                    <a:pt x="187" y="961"/>
                  </a:cubicBezTo>
                  <a:lnTo>
                    <a:pt x="187" y="961"/>
                  </a:lnTo>
                  <a:cubicBezTo>
                    <a:pt x="185" y="972"/>
                    <a:pt x="183" y="985"/>
                    <a:pt x="188" y="997"/>
                  </a:cubicBezTo>
                  <a:lnTo>
                    <a:pt x="188" y="997"/>
                  </a:lnTo>
                  <a:cubicBezTo>
                    <a:pt x="191" y="1001"/>
                    <a:pt x="194" y="1005"/>
                    <a:pt x="197" y="1009"/>
                  </a:cubicBezTo>
                  <a:lnTo>
                    <a:pt x="197" y="1009"/>
                  </a:lnTo>
                  <a:cubicBezTo>
                    <a:pt x="200" y="1013"/>
                    <a:pt x="205" y="1015"/>
                    <a:pt x="209" y="1017"/>
                  </a:cubicBezTo>
                  <a:lnTo>
                    <a:pt x="209" y="1017"/>
                  </a:lnTo>
                  <a:cubicBezTo>
                    <a:pt x="213" y="1018"/>
                    <a:pt x="217" y="1020"/>
                    <a:pt x="221" y="1020"/>
                  </a:cubicBezTo>
                  <a:lnTo>
                    <a:pt x="221" y="1020"/>
                  </a:lnTo>
                  <a:cubicBezTo>
                    <a:pt x="227" y="1020"/>
                    <a:pt x="233" y="1020"/>
                    <a:pt x="238" y="1019"/>
                  </a:cubicBezTo>
                  <a:lnTo>
                    <a:pt x="238" y="1019"/>
                  </a:lnTo>
                  <a:cubicBezTo>
                    <a:pt x="244" y="1018"/>
                    <a:pt x="250" y="1015"/>
                    <a:pt x="256" y="1012"/>
                  </a:cubicBezTo>
                  <a:lnTo>
                    <a:pt x="256" y="1012"/>
                  </a:lnTo>
                  <a:cubicBezTo>
                    <a:pt x="267" y="1008"/>
                    <a:pt x="278" y="1000"/>
                    <a:pt x="287" y="993"/>
                  </a:cubicBezTo>
                  <a:lnTo>
                    <a:pt x="287" y="993"/>
                  </a:lnTo>
                  <a:cubicBezTo>
                    <a:pt x="304" y="981"/>
                    <a:pt x="318" y="968"/>
                    <a:pt x="333" y="955"/>
                  </a:cubicBezTo>
                  <a:lnTo>
                    <a:pt x="333" y="955"/>
                  </a:lnTo>
                  <a:cubicBezTo>
                    <a:pt x="347" y="941"/>
                    <a:pt x="362" y="927"/>
                    <a:pt x="375" y="912"/>
                  </a:cubicBezTo>
                  <a:lnTo>
                    <a:pt x="375" y="912"/>
                  </a:lnTo>
                  <a:cubicBezTo>
                    <a:pt x="406" y="880"/>
                    <a:pt x="435" y="847"/>
                    <a:pt x="465" y="814"/>
                  </a:cubicBezTo>
                  <a:lnTo>
                    <a:pt x="465" y="814"/>
                  </a:lnTo>
                  <a:lnTo>
                    <a:pt x="465" y="815"/>
                  </a:lnTo>
                  <a:lnTo>
                    <a:pt x="465" y="815"/>
                  </a:lnTo>
                  <a:cubicBezTo>
                    <a:pt x="470" y="809"/>
                    <a:pt x="476" y="802"/>
                    <a:pt x="482" y="796"/>
                  </a:cubicBezTo>
                  <a:lnTo>
                    <a:pt x="482" y="796"/>
                  </a:lnTo>
                  <a:cubicBezTo>
                    <a:pt x="487" y="814"/>
                    <a:pt x="491" y="832"/>
                    <a:pt x="496" y="850"/>
                  </a:cubicBezTo>
                  <a:lnTo>
                    <a:pt x="496" y="850"/>
                  </a:lnTo>
                  <a:cubicBezTo>
                    <a:pt x="501" y="870"/>
                    <a:pt x="506" y="890"/>
                    <a:pt x="512" y="910"/>
                  </a:cubicBezTo>
                  <a:lnTo>
                    <a:pt x="512" y="910"/>
                  </a:lnTo>
                  <a:cubicBezTo>
                    <a:pt x="522" y="951"/>
                    <a:pt x="534" y="992"/>
                    <a:pt x="546" y="1033"/>
                  </a:cubicBezTo>
                  <a:lnTo>
                    <a:pt x="546" y="1033"/>
                  </a:lnTo>
                  <a:cubicBezTo>
                    <a:pt x="558" y="1072"/>
                    <a:pt x="571" y="1111"/>
                    <a:pt x="585" y="1150"/>
                  </a:cubicBezTo>
                  <a:lnTo>
                    <a:pt x="585" y="1150"/>
                  </a:lnTo>
                  <a:cubicBezTo>
                    <a:pt x="591" y="1169"/>
                    <a:pt x="599" y="1189"/>
                    <a:pt x="607" y="1207"/>
                  </a:cubicBezTo>
                  <a:lnTo>
                    <a:pt x="607" y="1207"/>
                  </a:lnTo>
                  <a:cubicBezTo>
                    <a:pt x="612" y="1219"/>
                    <a:pt x="619" y="1230"/>
                    <a:pt x="627" y="1238"/>
                  </a:cubicBezTo>
                  <a:lnTo>
                    <a:pt x="627" y="1238"/>
                  </a:lnTo>
                  <a:cubicBezTo>
                    <a:pt x="636" y="1248"/>
                    <a:pt x="650" y="1254"/>
                    <a:pt x="664" y="1252"/>
                  </a:cubicBezTo>
                  <a:lnTo>
                    <a:pt x="664" y="1252"/>
                  </a:lnTo>
                  <a:cubicBezTo>
                    <a:pt x="690" y="1247"/>
                    <a:pt x="701" y="1217"/>
                    <a:pt x="707" y="1194"/>
                  </a:cubicBezTo>
                  <a:lnTo>
                    <a:pt x="707" y="1194"/>
                  </a:lnTo>
                  <a:cubicBezTo>
                    <a:pt x="713" y="1174"/>
                    <a:pt x="716" y="1153"/>
                    <a:pt x="719" y="1133"/>
                  </a:cubicBezTo>
                  <a:lnTo>
                    <a:pt x="719" y="1133"/>
                  </a:lnTo>
                  <a:cubicBezTo>
                    <a:pt x="720" y="1123"/>
                    <a:pt x="721" y="1113"/>
                    <a:pt x="721" y="1103"/>
                  </a:cubicBezTo>
                  <a:lnTo>
                    <a:pt x="721" y="1103"/>
                  </a:lnTo>
                  <a:cubicBezTo>
                    <a:pt x="722" y="1086"/>
                    <a:pt x="723" y="1071"/>
                    <a:pt x="724" y="1053"/>
                  </a:cubicBezTo>
                  <a:lnTo>
                    <a:pt x="724" y="1053"/>
                  </a:lnTo>
                  <a:cubicBezTo>
                    <a:pt x="724" y="1023"/>
                    <a:pt x="724" y="993"/>
                    <a:pt x="723" y="963"/>
                  </a:cubicBezTo>
                  <a:lnTo>
                    <a:pt x="723" y="963"/>
                  </a:lnTo>
                  <a:cubicBezTo>
                    <a:pt x="722" y="932"/>
                    <a:pt x="721" y="902"/>
                    <a:pt x="720" y="871"/>
                  </a:cubicBezTo>
                  <a:lnTo>
                    <a:pt x="720" y="871"/>
                  </a:lnTo>
                  <a:cubicBezTo>
                    <a:pt x="720" y="854"/>
                    <a:pt x="719" y="837"/>
                    <a:pt x="718" y="820"/>
                  </a:cubicBezTo>
                  <a:lnTo>
                    <a:pt x="718" y="820"/>
                  </a:lnTo>
                  <a:cubicBezTo>
                    <a:pt x="718" y="814"/>
                    <a:pt x="718" y="807"/>
                    <a:pt x="718" y="800"/>
                  </a:cubicBezTo>
                  <a:lnTo>
                    <a:pt x="718" y="800"/>
                  </a:lnTo>
                  <a:cubicBezTo>
                    <a:pt x="718" y="789"/>
                    <a:pt x="717" y="777"/>
                    <a:pt x="718" y="766"/>
                  </a:cubicBezTo>
                  <a:lnTo>
                    <a:pt x="718" y="766"/>
                  </a:lnTo>
                  <a:lnTo>
                    <a:pt x="718" y="765"/>
                  </a:lnTo>
                  <a:lnTo>
                    <a:pt x="718" y="765"/>
                  </a:lnTo>
                  <a:cubicBezTo>
                    <a:pt x="718" y="765"/>
                    <a:pt x="719" y="765"/>
                    <a:pt x="719" y="764"/>
                  </a:cubicBezTo>
                  <a:lnTo>
                    <a:pt x="719" y="764"/>
                  </a:lnTo>
                  <a:cubicBezTo>
                    <a:pt x="722" y="761"/>
                    <a:pt x="726" y="758"/>
                    <a:pt x="730" y="755"/>
                  </a:cubicBezTo>
                  <a:lnTo>
                    <a:pt x="730" y="755"/>
                  </a:lnTo>
                  <a:cubicBezTo>
                    <a:pt x="755" y="740"/>
                    <a:pt x="781" y="730"/>
                    <a:pt x="808" y="721"/>
                  </a:cubicBezTo>
                  <a:lnTo>
                    <a:pt x="808" y="721"/>
                  </a:lnTo>
                  <a:cubicBezTo>
                    <a:pt x="845" y="710"/>
                    <a:pt x="882" y="702"/>
                    <a:pt x="919" y="694"/>
                  </a:cubicBezTo>
                  <a:lnTo>
                    <a:pt x="919" y="694"/>
                  </a:lnTo>
                  <a:cubicBezTo>
                    <a:pt x="938" y="689"/>
                    <a:pt x="957" y="685"/>
                    <a:pt x="976" y="680"/>
                  </a:cubicBezTo>
                  <a:lnTo>
                    <a:pt x="976" y="680"/>
                  </a:lnTo>
                  <a:cubicBezTo>
                    <a:pt x="997" y="676"/>
                    <a:pt x="1020" y="671"/>
                    <a:pt x="1041" y="664"/>
                  </a:cubicBezTo>
                  <a:lnTo>
                    <a:pt x="1041" y="664"/>
                  </a:lnTo>
                  <a:cubicBezTo>
                    <a:pt x="1051" y="659"/>
                    <a:pt x="1063" y="651"/>
                    <a:pt x="1067" y="641"/>
                  </a:cubicBezTo>
                  <a:lnTo>
                    <a:pt x="1067" y="641"/>
                  </a:lnTo>
                  <a:cubicBezTo>
                    <a:pt x="1068" y="635"/>
                    <a:pt x="1069" y="627"/>
                    <a:pt x="1068" y="622"/>
                  </a:cubicBezTo>
                  <a:lnTo>
                    <a:pt x="1068" y="622"/>
                  </a:lnTo>
                  <a:cubicBezTo>
                    <a:pt x="1067" y="615"/>
                    <a:pt x="1063" y="611"/>
                    <a:pt x="1059" y="605"/>
                  </a:cubicBezTo>
                  <a:lnTo>
                    <a:pt x="1059" y="605"/>
                  </a:lnTo>
                  <a:cubicBezTo>
                    <a:pt x="1051" y="597"/>
                    <a:pt x="1039" y="592"/>
                    <a:pt x="1029" y="587"/>
                  </a:cubicBezTo>
                  <a:lnTo>
                    <a:pt x="1029" y="587"/>
                  </a:lnTo>
                  <a:cubicBezTo>
                    <a:pt x="1024" y="584"/>
                    <a:pt x="1018" y="581"/>
                    <a:pt x="1012" y="578"/>
                  </a:cubicBezTo>
                  <a:lnTo>
                    <a:pt x="1012" y="578"/>
                  </a:lnTo>
                  <a:cubicBezTo>
                    <a:pt x="996" y="571"/>
                    <a:pt x="978" y="564"/>
                    <a:pt x="962" y="558"/>
                  </a:cubicBezTo>
                  <a:lnTo>
                    <a:pt x="962" y="558"/>
                  </a:lnTo>
                  <a:cubicBezTo>
                    <a:pt x="925" y="544"/>
                    <a:pt x="888" y="532"/>
                    <a:pt x="851" y="520"/>
                  </a:cubicBezTo>
                  <a:lnTo>
                    <a:pt x="851" y="520"/>
                  </a:lnTo>
                  <a:cubicBezTo>
                    <a:pt x="826" y="511"/>
                    <a:pt x="802" y="503"/>
                    <a:pt x="778" y="495"/>
                  </a:cubicBezTo>
                  <a:lnTo>
                    <a:pt x="778" y="495"/>
                  </a:lnTo>
                  <a:cubicBezTo>
                    <a:pt x="754" y="487"/>
                    <a:pt x="729" y="479"/>
                    <a:pt x="706" y="468"/>
                  </a:cubicBezTo>
                  <a:lnTo>
                    <a:pt x="706" y="468"/>
                  </a:lnTo>
                  <a:cubicBezTo>
                    <a:pt x="702" y="466"/>
                    <a:pt x="699" y="464"/>
                    <a:pt x="695" y="462"/>
                  </a:cubicBezTo>
                  <a:lnTo>
                    <a:pt x="695" y="462"/>
                  </a:lnTo>
                  <a:cubicBezTo>
                    <a:pt x="695" y="461"/>
                    <a:pt x="694" y="460"/>
                    <a:pt x="694" y="460"/>
                  </a:cubicBezTo>
                  <a:lnTo>
                    <a:pt x="694" y="460"/>
                  </a:lnTo>
                  <a:cubicBezTo>
                    <a:pt x="692" y="456"/>
                    <a:pt x="691" y="453"/>
                    <a:pt x="689" y="449"/>
                  </a:cubicBezTo>
                  <a:lnTo>
                    <a:pt x="689" y="449"/>
                  </a:lnTo>
                  <a:cubicBezTo>
                    <a:pt x="685" y="436"/>
                    <a:pt x="682" y="422"/>
                    <a:pt x="680" y="409"/>
                  </a:cubicBezTo>
                  <a:lnTo>
                    <a:pt x="680" y="409"/>
                  </a:lnTo>
                  <a:cubicBezTo>
                    <a:pt x="677" y="394"/>
                    <a:pt x="674" y="380"/>
                    <a:pt x="671" y="365"/>
                  </a:cubicBezTo>
                  <a:lnTo>
                    <a:pt x="671" y="365"/>
                  </a:lnTo>
                  <a:cubicBezTo>
                    <a:pt x="665" y="338"/>
                    <a:pt x="660" y="309"/>
                    <a:pt x="654" y="282"/>
                  </a:cubicBezTo>
                  <a:lnTo>
                    <a:pt x="654" y="282"/>
                  </a:lnTo>
                  <a:cubicBezTo>
                    <a:pt x="649" y="255"/>
                    <a:pt x="644" y="228"/>
                    <a:pt x="640" y="201"/>
                  </a:cubicBezTo>
                  <a:lnTo>
                    <a:pt x="640" y="201"/>
                  </a:lnTo>
                  <a:cubicBezTo>
                    <a:pt x="637" y="177"/>
                    <a:pt x="634" y="152"/>
                    <a:pt x="633" y="127"/>
                  </a:cubicBezTo>
                  <a:lnTo>
                    <a:pt x="633" y="127"/>
                  </a:lnTo>
                  <a:cubicBezTo>
                    <a:pt x="632" y="111"/>
                    <a:pt x="631" y="95"/>
                    <a:pt x="631" y="79"/>
                  </a:cubicBezTo>
                  <a:lnTo>
                    <a:pt x="631" y="79"/>
                  </a:lnTo>
                  <a:cubicBezTo>
                    <a:pt x="630" y="63"/>
                    <a:pt x="630" y="47"/>
                    <a:pt x="630" y="31"/>
                  </a:cubicBezTo>
                  <a:lnTo>
                    <a:pt x="630" y="31"/>
                  </a:lnTo>
                  <a:cubicBezTo>
                    <a:pt x="629" y="23"/>
                    <a:pt x="628" y="17"/>
                    <a:pt x="623" y="10"/>
                  </a:cubicBezTo>
                  <a:lnTo>
                    <a:pt x="623" y="10"/>
                  </a:lnTo>
                  <a:cubicBezTo>
                    <a:pt x="618" y="5"/>
                    <a:pt x="611" y="1"/>
                    <a:pt x="604" y="0"/>
                  </a:cubicBezTo>
                  <a:lnTo>
                    <a:pt x="604" y="0"/>
                  </a:lnTo>
                  <a:cubicBezTo>
                    <a:pt x="603" y="0"/>
                    <a:pt x="603" y="0"/>
                    <a:pt x="601" y="0"/>
                  </a:cubicBezTo>
                  <a:lnTo>
                    <a:pt x="601" y="0"/>
                  </a:lnTo>
                  <a:cubicBezTo>
                    <a:pt x="595" y="0"/>
                    <a:pt x="589" y="3"/>
                    <a:pt x="584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39" name="Freeform 126">
              <a:extLst>
                <a:ext uri="{FF2B5EF4-FFF2-40B4-BE49-F238E27FC236}">
                  <a16:creationId xmlns:a16="http://schemas.microsoft.com/office/drawing/2014/main" id="{B899D8EB-CAF7-4AAC-9819-180F3B75D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0863" y="763588"/>
              <a:ext cx="36512" cy="82550"/>
            </a:xfrm>
            <a:custGeom>
              <a:avLst/>
              <a:gdLst>
                <a:gd name="T0" fmla="*/ 24 w 100"/>
                <a:gd name="T1" fmla="*/ 1 h 229"/>
                <a:gd name="T2" fmla="*/ 24 w 100"/>
                <a:gd name="T3" fmla="*/ 1 h 229"/>
                <a:gd name="T4" fmla="*/ 3 w 100"/>
                <a:gd name="T5" fmla="*/ 33 h 229"/>
                <a:gd name="T6" fmla="*/ 3 w 100"/>
                <a:gd name="T7" fmla="*/ 33 h 229"/>
                <a:gd name="T8" fmla="*/ 41 w 100"/>
                <a:gd name="T9" fmla="*/ 203 h 229"/>
                <a:gd name="T10" fmla="*/ 41 w 100"/>
                <a:gd name="T11" fmla="*/ 203 h 229"/>
                <a:gd name="T12" fmla="*/ 73 w 100"/>
                <a:gd name="T13" fmla="*/ 225 h 229"/>
                <a:gd name="T14" fmla="*/ 73 w 100"/>
                <a:gd name="T15" fmla="*/ 225 h 229"/>
                <a:gd name="T16" fmla="*/ 95 w 100"/>
                <a:gd name="T17" fmla="*/ 193 h 229"/>
                <a:gd name="T18" fmla="*/ 95 w 100"/>
                <a:gd name="T19" fmla="*/ 193 h 229"/>
                <a:gd name="T20" fmla="*/ 57 w 100"/>
                <a:gd name="T21" fmla="*/ 23 h 229"/>
                <a:gd name="T22" fmla="*/ 57 w 100"/>
                <a:gd name="T23" fmla="*/ 23 h 229"/>
                <a:gd name="T24" fmla="*/ 30 w 100"/>
                <a:gd name="T25" fmla="*/ 0 h 229"/>
                <a:gd name="T26" fmla="*/ 30 w 100"/>
                <a:gd name="T27" fmla="*/ 0 h 229"/>
                <a:gd name="T28" fmla="*/ 24 w 100"/>
                <a:gd name="T29" fmla="*/ 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229">
                  <a:moveTo>
                    <a:pt x="24" y="1"/>
                  </a:moveTo>
                  <a:lnTo>
                    <a:pt x="24" y="1"/>
                  </a:lnTo>
                  <a:cubicBezTo>
                    <a:pt x="10" y="4"/>
                    <a:pt x="0" y="18"/>
                    <a:pt x="3" y="33"/>
                  </a:cubicBezTo>
                  <a:lnTo>
                    <a:pt x="3" y="33"/>
                  </a:lnTo>
                  <a:cubicBezTo>
                    <a:pt x="14" y="90"/>
                    <a:pt x="26" y="146"/>
                    <a:pt x="41" y="203"/>
                  </a:cubicBezTo>
                  <a:lnTo>
                    <a:pt x="41" y="203"/>
                  </a:lnTo>
                  <a:cubicBezTo>
                    <a:pt x="44" y="218"/>
                    <a:pt x="57" y="228"/>
                    <a:pt x="73" y="225"/>
                  </a:cubicBezTo>
                  <a:lnTo>
                    <a:pt x="73" y="225"/>
                  </a:lnTo>
                  <a:cubicBezTo>
                    <a:pt x="87" y="223"/>
                    <a:pt x="99" y="208"/>
                    <a:pt x="95" y="193"/>
                  </a:cubicBezTo>
                  <a:lnTo>
                    <a:pt x="95" y="193"/>
                  </a:lnTo>
                  <a:cubicBezTo>
                    <a:pt x="82" y="137"/>
                    <a:pt x="69" y="80"/>
                    <a:pt x="57" y="23"/>
                  </a:cubicBezTo>
                  <a:lnTo>
                    <a:pt x="57" y="23"/>
                  </a:lnTo>
                  <a:cubicBezTo>
                    <a:pt x="54" y="10"/>
                    <a:pt x="43" y="0"/>
                    <a:pt x="30" y="0"/>
                  </a:cubicBezTo>
                  <a:lnTo>
                    <a:pt x="30" y="0"/>
                  </a:lnTo>
                  <a:cubicBezTo>
                    <a:pt x="28" y="0"/>
                    <a:pt x="26" y="0"/>
                    <a:pt x="24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40" name="Freeform 127">
              <a:extLst>
                <a:ext uri="{FF2B5EF4-FFF2-40B4-BE49-F238E27FC236}">
                  <a16:creationId xmlns:a16="http://schemas.microsoft.com/office/drawing/2014/main" id="{ED925500-C63E-47A3-A648-368166044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2575" y="900113"/>
              <a:ext cx="115888" cy="61912"/>
            </a:xfrm>
            <a:custGeom>
              <a:avLst/>
              <a:gdLst>
                <a:gd name="T0" fmla="*/ 5 w 320"/>
                <a:gd name="T1" fmla="*/ 18 h 170"/>
                <a:gd name="T2" fmla="*/ 5 w 320"/>
                <a:gd name="T3" fmla="*/ 18 h 170"/>
                <a:gd name="T4" fmla="*/ 22 w 320"/>
                <a:gd name="T5" fmla="*/ 54 h 170"/>
                <a:gd name="T6" fmla="*/ 22 w 320"/>
                <a:gd name="T7" fmla="*/ 54 h 170"/>
                <a:gd name="T8" fmla="*/ 281 w 320"/>
                <a:gd name="T9" fmla="*/ 165 h 170"/>
                <a:gd name="T10" fmla="*/ 281 w 320"/>
                <a:gd name="T11" fmla="*/ 165 h 170"/>
                <a:gd name="T12" fmla="*/ 303 w 320"/>
                <a:gd name="T13" fmla="*/ 165 h 170"/>
                <a:gd name="T14" fmla="*/ 303 w 320"/>
                <a:gd name="T15" fmla="*/ 165 h 170"/>
                <a:gd name="T16" fmla="*/ 317 w 320"/>
                <a:gd name="T17" fmla="*/ 149 h 170"/>
                <a:gd name="T18" fmla="*/ 317 w 320"/>
                <a:gd name="T19" fmla="*/ 149 h 170"/>
                <a:gd name="T20" fmla="*/ 316 w 320"/>
                <a:gd name="T21" fmla="*/ 127 h 170"/>
                <a:gd name="T22" fmla="*/ 316 w 320"/>
                <a:gd name="T23" fmla="*/ 127 h 170"/>
                <a:gd name="T24" fmla="*/ 300 w 320"/>
                <a:gd name="T25" fmla="*/ 113 h 170"/>
                <a:gd name="T26" fmla="*/ 300 w 320"/>
                <a:gd name="T27" fmla="*/ 113 h 170"/>
                <a:gd name="T28" fmla="*/ 41 w 320"/>
                <a:gd name="T29" fmla="*/ 2 h 170"/>
                <a:gd name="T30" fmla="*/ 41 w 320"/>
                <a:gd name="T31" fmla="*/ 2 h 170"/>
                <a:gd name="T32" fmla="*/ 32 w 320"/>
                <a:gd name="T33" fmla="*/ 0 h 170"/>
                <a:gd name="T34" fmla="*/ 32 w 320"/>
                <a:gd name="T35" fmla="*/ 0 h 170"/>
                <a:gd name="T36" fmla="*/ 5 w 320"/>
                <a:gd name="T37" fmla="*/ 1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170">
                  <a:moveTo>
                    <a:pt x="5" y="18"/>
                  </a:moveTo>
                  <a:lnTo>
                    <a:pt x="5" y="18"/>
                  </a:lnTo>
                  <a:cubicBezTo>
                    <a:pt x="0" y="33"/>
                    <a:pt x="9" y="48"/>
                    <a:pt x="22" y="54"/>
                  </a:cubicBezTo>
                  <a:lnTo>
                    <a:pt x="22" y="54"/>
                  </a:lnTo>
                  <a:cubicBezTo>
                    <a:pt x="110" y="90"/>
                    <a:pt x="196" y="124"/>
                    <a:pt x="281" y="165"/>
                  </a:cubicBezTo>
                  <a:lnTo>
                    <a:pt x="281" y="165"/>
                  </a:lnTo>
                  <a:cubicBezTo>
                    <a:pt x="287" y="169"/>
                    <a:pt x="296" y="168"/>
                    <a:pt x="303" y="165"/>
                  </a:cubicBezTo>
                  <a:lnTo>
                    <a:pt x="303" y="165"/>
                  </a:lnTo>
                  <a:cubicBezTo>
                    <a:pt x="309" y="161"/>
                    <a:pt x="314" y="156"/>
                    <a:pt x="317" y="149"/>
                  </a:cubicBezTo>
                  <a:lnTo>
                    <a:pt x="317" y="149"/>
                  </a:lnTo>
                  <a:cubicBezTo>
                    <a:pt x="319" y="142"/>
                    <a:pt x="319" y="134"/>
                    <a:pt x="316" y="127"/>
                  </a:cubicBezTo>
                  <a:lnTo>
                    <a:pt x="316" y="127"/>
                  </a:lnTo>
                  <a:cubicBezTo>
                    <a:pt x="312" y="120"/>
                    <a:pt x="307" y="117"/>
                    <a:pt x="300" y="113"/>
                  </a:cubicBezTo>
                  <a:lnTo>
                    <a:pt x="300" y="113"/>
                  </a:lnTo>
                  <a:cubicBezTo>
                    <a:pt x="216" y="71"/>
                    <a:pt x="128" y="37"/>
                    <a:pt x="41" y="2"/>
                  </a:cubicBezTo>
                  <a:lnTo>
                    <a:pt x="41" y="2"/>
                  </a:lnTo>
                  <a:cubicBezTo>
                    <a:pt x="39" y="0"/>
                    <a:pt x="35" y="0"/>
                    <a:pt x="32" y="0"/>
                  </a:cubicBezTo>
                  <a:lnTo>
                    <a:pt x="32" y="0"/>
                  </a:lnTo>
                  <a:cubicBezTo>
                    <a:pt x="21" y="0"/>
                    <a:pt x="10" y="7"/>
                    <a:pt x="5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41" name="Freeform 128">
              <a:extLst>
                <a:ext uri="{FF2B5EF4-FFF2-40B4-BE49-F238E27FC236}">
                  <a16:creationId xmlns:a16="http://schemas.microsoft.com/office/drawing/2014/main" id="{E753BDCC-53D7-4C1A-9DF7-42D445387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775" y="1216025"/>
              <a:ext cx="112713" cy="30163"/>
            </a:xfrm>
            <a:custGeom>
              <a:avLst/>
              <a:gdLst>
                <a:gd name="T0" fmla="*/ 276 w 311"/>
                <a:gd name="T1" fmla="*/ 1 h 82"/>
                <a:gd name="T2" fmla="*/ 276 w 311"/>
                <a:gd name="T3" fmla="*/ 1 h 82"/>
                <a:gd name="T4" fmla="*/ 147 w 311"/>
                <a:gd name="T5" fmla="*/ 12 h 82"/>
                <a:gd name="T6" fmla="*/ 147 w 311"/>
                <a:gd name="T7" fmla="*/ 12 h 82"/>
                <a:gd name="T8" fmla="*/ 25 w 311"/>
                <a:gd name="T9" fmla="*/ 25 h 82"/>
                <a:gd name="T10" fmla="*/ 25 w 311"/>
                <a:gd name="T11" fmla="*/ 25 h 82"/>
                <a:gd name="T12" fmla="*/ 3 w 311"/>
                <a:gd name="T13" fmla="*/ 57 h 82"/>
                <a:gd name="T14" fmla="*/ 3 w 311"/>
                <a:gd name="T15" fmla="*/ 57 h 82"/>
                <a:gd name="T16" fmla="*/ 14 w 311"/>
                <a:gd name="T17" fmla="*/ 75 h 82"/>
                <a:gd name="T18" fmla="*/ 14 w 311"/>
                <a:gd name="T19" fmla="*/ 75 h 82"/>
                <a:gd name="T20" fmla="*/ 36 w 311"/>
                <a:gd name="T21" fmla="*/ 80 h 82"/>
                <a:gd name="T22" fmla="*/ 36 w 311"/>
                <a:gd name="T23" fmla="*/ 80 h 82"/>
                <a:gd name="T24" fmla="*/ 157 w 311"/>
                <a:gd name="T25" fmla="*/ 66 h 82"/>
                <a:gd name="T26" fmla="*/ 157 w 311"/>
                <a:gd name="T27" fmla="*/ 66 h 82"/>
                <a:gd name="T28" fmla="*/ 286 w 311"/>
                <a:gd name="T29" fmla="*/ 56 h 82"/>
                <a:gd name="T30" fmla="*/ 286 w 311"/>
                <a:gd name="T31" fmla="*/ 56 h 82"/>
                <a:gd name="T32" fmla="*/ 304 w 311"/>
                <a:gd name="T33" fmla="*/ 44 h 82"/>
                <a:gd name="T34" fmla="*/ 304 w 311"/>
                <a:gd name="T35" fmla="*/ 44 h 82"/>
                <a:gd name="T36" fmla="*/ 309 w 311"/>
                <a:gd name="T37" fmla="*/ 23 h 82"/>
                <a:gd name="T38" fmla="*/ 309 w 311"/>
                <a:gd name="T39" fmla="*/ 23 h 82"/>
                <a:gd name="T40" fmla="*/ 297 w 311"/>
                <a:gd name="T41" fmla="*/ 5 h 82"/>
                <a:gd name="T42" fmla="*/ 297 w 311"/>
                <a:gd name="T43" fmla="*/ 5 h 82"/>
                <a:gd name="T44" fmla="*/ 281 w 311"/>
                <a:gd name="T45" fmla="*/ 0 h 82"/>
                <a:gd name="T46" fmla="*/ 281 w 311"/>
                <a:gd name="T47" fmla="*/ 0 h 82"/>
                <a:gd name="T48" fmla="*/ 276 w 311"/>
                <a:gd name="T49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1" h="82">
                  <a:moveTo>
                    <a:pt x="276" y="1"/>
                  </a:moveTo>
                  <a:lnTo>
                    <a:pt x="276" y="1"/>
                  </a:lnTo>
                  <a:cubicBezTo>
                    <a:pt x="233" y="3"/>
                    <a:pt x="190" y="7"/>
                    <a:pt x="147" y="12"/>
                  </a:cubicBezTo>
                  <a:lnTo>
                    <a:pt x="147" y="12"/>
                  </a:lnTo>
                  <a:cubicBezTo>
                    <a:pt x="106" y="16"/>
                    <a:pt x="66" y="20"/>
                    <a:pt x="25" y="25"/>
                  </a:cubicBezTo>
                  <a:lnTo>
                    <a:pt x="25" y="25"/>
                  </a:lnTo>
                  <a:cubicBezTo>
                    <a:pt x="10" y="27"/>
                    <a:pt x="0" y="43"/>
                    <a:pt x="3" y="57"/>
                  </a:cubicBezTo>
                  <a:lnTo>
                    <a:pt x="3" y="57"/>
                  </a:lnTo>
                  <a:cubicBezTo>
                    <a:pt x="4" y="65"/>
                    <a:pt x="9" y="71"/>
                    <a:pt x="14" y="75"/>
                  </a:cubicBezTo>
                  <a:lnTo>
                    <a:pt x="14" y="75"/>
                  </a:lnTo>
                  <a:cubicBezTo>
                    <a:pt x="21" y="80"/>
                    <a:pt x="28" y="81"/>
                    <a:pt x="36" y="80"/>
                  </a:cubicBezTo>
                  <a:lnTo>
                    <a:pt x="36" y="80"/>
                  </a:lnTo>
                  <a:cubicBezTo>
                    <a:pt x="76" y="75"/>
                    <a:pt x="116" y="70"/>
                    <a:pt x="157" y="66"/>
                  </a:cubicBezTo>
                  <a:lnTo>
                    <a:pt x="157" y="66"/>
                  </a:lnTo>
                  <a:cubicBezTo>
                    <a:pt x="200" y="62"/>
                    <a:pt x="243" y="58"/>
                    <a:pt x="286" y="56"/>
                  </a:cubicBezTo>
                  <a:lnTo>
                    <a:pt x="286" y="56"/>
                  </a:lnTo>
                  <a:cubicBezTo>
                    <a:pt x="293" y="55"/>
                    <a:pt x="301" y="49"/>
                    <a:pt x="304" y="44"/>
                  </a:cubicBezTo>
                  <a:lnTo>
                    <a:pt x="304" y="44"/>
                  </a:lnTo>
                  <a:cubicBezTo>
                    <a:pt x="308" y="38"/>
                    <a:pt x="310" y="30"/>
                    <a:pt x="309" y="23"/>
                  </a:cubicBezTo>
                  <a:lnTo>
                    <a:pt x="309" y="23"/>
                  </a:lnTo>
                  <a:cubicBezTo>
                    <a:pt x="308" y="16"/>
                    <a:pt x="303" y="9"/>
                    <a:pt x="297" y="5"/>
                  </a:cubicBezTo>
                  <a:lnTo>
                    <a:pt x="297" y="5"/>
                  </a:lnTo>
                  <a:cubicBezTo>
                    <a:pt x="292" y="2"/>
                    <a:pt x="287" y="0"/>
                    <a:pt x="281" y="0"/>
                  </a:cubicBezTo>
                  <a:lnTo>
                    <a:pt x="281" y="0"/>
                  </a:lnTo>
                  <a:cubicBezTo>
                    <a:pt x="280" y="0"/>
                    <a:pt x="278" y="0"/>
                    <a:pt x="276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42" name="Freeform 129">
              <a:extLst>
                <a:ext uri="{FF2B5EF4-FFF2-40B4-BE49-F238E27FC236}">
                  <a16:creationId xmlns:a16="http://schemas.microsoft.com/office/drawing/2014/main" id="{51CE0DC7-03DC-4C7E-AE5B-27F13BEE1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225" y="1446213"/>
              <a:ext cx="112713" cy="82550"/>
            </a:xfrm>
            <a:custGeom>
              <a:avLst/>
              <a:gdLst>
                <a:gd name="T0" fmla="*/ 267 w 314"/>
                <a:gd name="T1" fmla="*/ 7 h 229"/>
                <a:gd name="T2" fmla="*/ 267 w 314"/>
                <a:gd name="T3" fmla="*/ 7 h 229"/>
                <a:gd name="T4" fmla="*/ 10 w 314"/>
                <a:gd name="T5" fmla="*/ 178 h 229"/>
                <a:gd name="T6" fmla="*/ 10 w 314"/>
                <a:gd name="T7" fmla="*/ 178 h 229"/>
                <a:gd name="T8" fmla="*/ 1 w 314"/>
                <a:gd name="T9" fmla="*/ 197 h 229"/>
                <a:gd name="T10" fmla="*/ 1 w 314"/>
                <a:gd name="T11" fmla="*/ 197 h 229"/>
                <a:gd name="T12" fmla="*/ 7 w 314"/>
                <a:gd name="T13" fmla="*/ 218 h 229"/>
                <a:gd name="T14" fmla="*/ 7 w 314"/>
                <a:gd name="T15" fmla="*/ 218 h 229"/>
                <a:gd name="T16" fmla="*/ 26 w 314"/>
                <a:gd name="T17" fmla="*/ 227 h 229"/>
                <a:gd name="T18" fmla="*/ 26 w 314"/>
                <a:gd name="T19" fmla="*/ 227 h 229"/>
                <a:gd name="T20" fmla="*/ 47 w 314"/>
                <a:gd name="T21" fmla="*/ 220 h 229"/>
                <a:gd name="T22" fmla="*/ 47 w 314"/>
                <a:gd name="T23" fmla="*/ 220 h 229"/>
                <a:gd name="T24" fmla="*/ 303 w 314"/>
                <a:gd name="T25" fmla="*/ 50 h 229"/>
                <a:gd name="T26" fmla="*/ 303 w 314"/>
                <a:gd name="T27" fmla="*/ 50 h 229"/>
                <a:gd name="T28" fmla="*/ 313 w 314"/>
                <a:gd name="T29" fmla="*/ 30 h 229"/>
                <a:gd name="T30" fmla="*/ 313 w 314"/>
                <a:gd name="T31" fmla="*/ 30 h 229"/>
                <a:gd name="T32" fmla="*/ 306 w 314"/>
                <a:gd name="T33" fmla="*/ 10 h 229"/>
                <a:gd name="T34" fmla="*/ 306 w 314"/>
                <a:gd name="T35" fmla="*/ 10 h 229"/>
                <a:gd name="T36" fmla="*/ 287 w 314"/>
                <a:gd name="T37" fmla="*/ 0 h 229"/>
                <a:gd name="T38" fmla="*/ 287 w 314"/>
                <a:gd name="T39" fmla="*/ 0 h 229"/>
                <a:gd name="T40" fmla="*/ 285 w 314"/>
                <a:gd name="T41" fmla="*/ 0 h 229"/>
                <a:gd name="T42" fmla="*/ 285 w 314"/>
                <a:gd name="T43" fmla="*/ 0 h 229"/>
                <a:gd name="T44" fmla="*/ 267 w 314"/>
                <a:gd name="T45" fmla="*/ 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9">
                  <a:moveTo>
                    <a:pt x="267" y="7"/>
                  </a:moveTo>
                  <a:lnTo>
                    <a:pt x="267" y="7"/>
                  </a:lnTo>
                  <a:cubicBezTo>
                    <a:pt x="182" y="64"/>
                    <a:pt x="97" y="122"/>
                    <a:pt x="10" y="178"/>
                  </a:cubicBezTo>
                  <a:lnTo>
                    <a:pt x="10" y="178"/>
                  </a:lnTo>
                  <a:cubicBezTo>
                    <a:pt x="4" y="182"/>
                    <a:pt x="1" y="190"/>
                    <a:pt x="1" y="197"/>
                  </a:cubicBezTo>
                  <a:lnTo>
                    <a:pt x="1" y="197"/>
                  </a:lnTo>
                  <a:cubicBezTo>
                    <a:pt x="0" y="204"/>
                    <a:pt x="3" y="212"/>
                    <a:pt x="7" y="218"/>
                  </a:cubicBezTo>
                  <a:lnTo>
                    <a:pt x="7" y="218"/>
                  </a:lnTo>
                  <a:cubicBezTo>
                    <a:pt x="12" y="223"/>
                    <a:pt x="19" y="226"/>
                    <a:pt x="26" y="227"/>
                  </a:cubicBezTo>
                  <a:lnTo>
                    <a:pt x="26" y="227"/>
                  </a:lnTo>
                  <a:cubicBezTo>
                    <a:pt x="34" y="228"/>
                    <a:pt x="40" y="225"/>
                    <a:pt x="47" y="220"/>
                  </a:cubicBezTo>
                  <a:lnTo>
                    <a:pt x="47" y="220"/>
                  </a:lnTo>
                  <a:cubicBezTo>
                    <a:pt x="132" y="164"/>
                    <a:pt x="218" y="107"/>
                    <a:pt x="303" y="50"/>
                  </a:cubicBezTo>
                  <a:lnTo>
                    <a:pt x="303" y="50"/>
                  </a:lnTo>
                  <a:cubicBezTo>
                    <a:pt x="309" y="45"/>
                    <a:pt x="312" y="37"/>
                    <a:pt x="313" y="30"/>
                  </a:cubicBezTo>
                  <a:lnTo>
                    <a:pt x="313" y="30"/>
                  </a:lnTo>
                  <a:cubicBezTo>
                    <a:pt x="313" y="23"/>
                    <a:pt x="311" y="16"/>
                    <a:pt x="306" y="10"/>
                  </a:cubicBezTo>
                  <a:lnTo>
                    <a:pt x="306" y="10"/>
                  </a:lnTo>
                  <a:cubicBezTo>
                    <a:pt x="301" y="4"/>
                    <a:pt x="294" y="1"/>
                    <a:pt x="287" y="0"/>
                  </a:cubicBezTo>
                  <a:lnTo>
                    <a:pt x="287" y="0"/>
                  </a:lnTo>
                  <a:cubicBezTo>
                    <a:pt x="286" y="0"/>
                    <a:pt x="286" y="0"/>
                    <a:pt x="285" y="0"/>
                  </a:cubicBezTo>
                  <a:lnTo>
                    <a:pt x="285" y="0"/>
                  </a:lnTo>
                  <a:cubicBezTo>
                    <a:pt x="278" y="0"/>
                    <a:pt x="273" y="3"/>
                    <a:pt x="267" y="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43" name="Freeform 130">
              <a:extLst>
                <a:ext uri="{FF2B5EF4-FFF2-40B4-BE49-F238E27FC236}">
                  <a16:creationId xmlns:a16="http://schemas.microsoft.com/office/drawing/2014/main" id="{E27E51D1-47FB-4940-B480-F69B078AF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3075" y="1511300"/>
              <a:ext cx="79375" cy="190500"/>
            </a:xfrm>
            <a:custGeom>
              <a:avLst/>
              <a:gdLst>
                <a:gd name="T0" fmla="*/ 163 w 221"/>
                <a:gd name="T1" fmla="*/ 18 h 531"/>
                <a:gd name="T2" fmla="*/ 163 w 221"/>
                <a:gd name="T3" fmla="*/ 18 h 531"/>
                <a:gd name="T4" fmla="*/ 75 w 221"/>
                <a:gd name="T5" fmla="*/ 271 h 531"/>
                <a:gd name="T6" fmla="*/ 75 w 221"/>
                <a:gd name="T7" fmla="*/ 271 h 531"/>
                <a:gd name="T8" fmla="*/ 4 w 221"/>
                <a:gd name="T9" fmla="*/ 489 h 531"/>
                <a:gd name="T10" fmla="*/ 4 w 221"/>
                <a:gd name="T11" fmla="*/ 489 h 531"/>
                <a:gd name="T12" fmla="*/ 21 w 221"/>
                <a:gd name="T13" fmla="*/ 525 h 531"/>
                <a:gd name="T14" fmla="*/ 21 w 221"/>
                <a:gd name="T15" fmla="*/ 525 h 531"/>
                <a:gd name="T16" fmla="*/ 57 w 221"/>
                <a:gd name="T17" fmla="*/ 508 h 531"/>
                <a:gd name="T18" fmla="*/ 57 w 221"/>
                <a:gd name="T19" fmla="*/ 508 h 531"/>
                <a:gd name="T20" fmla="*/ 128 w 221"/>
                <a:gd name="T21" fmla="*/ 290 h 531"/>
                <a:gd name="T22" fmla="*/ 128 w 221"/>
                <a:gd name="T23" fmla="*/ 290 h 531"/>
                <a:gd name="T24" fmla="*/ 216 w 221"/>
                <a:gd name="T25" fmla="*/ 38 h 531"/>
                <a:gd name="T26" fmla="*/ 216 w 221"/>
                <a:gd name="T27" fmla="*/ 38 h 531"/>
                <a:gd name="T28" fmla="*/ 199 w 221"/>
                <a:gd name="T29" fmla="*/ 2 h 531"/>
                <a:gd name="T30" fmla="*/ 199 w 221"/>
                <a:gd name="T31" fmla="*/ 2 h 531"/>
                <a:gd name="T32" fmla="*/ 189 w 221"/>
                <a:gd name="T33" fmla="*/ 0 h 531"/>
                <a:gd name="T34" fmla="*/ 189 w 221"/>
                <a:gd name="T35" fmla="*/ 0 h 531"/>
                <a:gd name="T36" fmla="*/ 163 w 221"/>
                <a:gd name="T37" fmla="*/ 1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1" h="531">
                  <a:moveTo>
                    <a:pt x="163" y="18"/>
                  </a:moveTo>
                  <a:lnTo>
                    <a:pt x="163" y="18"/>
                  </a:lnTo>
                  <a:cubicBezTo>
                    <a:pt x="134" y="103"/>
                    <a:pt x="105" y="187"/>
                    <a:pt x="75" y="271"/>
                  </a:cubicBezTo>
                  <a:lnTo>
                    <a:pt x="75" y="271"/>
                  </a:lnTo>
                  <a:cubicBezTo>
                    <a:pt x="51" y="344"/>
                    <a:pt x="25" y="416"/>
                    <a:pt x="4" y="489"/>
                  </a:cubicBezTo>
                  <a:lnTo>
                    <a:pt x="4" y="489"/>
                  </a:lnTo>
                  <a:cubicBezTo>
                    <a:pt x="0" y="503"/>
                    <a:pt x="6" y="519"/>
                    <a:pt x="21" y="525"/>
                  </a:cubicBezTo>
                  <a:lnTo>
                    <a:pt x="21" y="525"/>
                  </a:lnTo>
                  <a:cubicBezTo>
                    <a:pt x="34" y="530"/>
                    <a:pt x="52" y="523"/>
                    <a:pt x="57" y="508"/>
                  </a:cubicBezTo>
                  <a:lnTo>
                    <a:pt x="57" y="508"/>
                  </a:lnTo>
                  <a:cubicBezTo>
                    <a:pt x="78" y="435"/>
                    <a:pt x="103" y="362"/>
                    <a:pt x="128" y="290"/>
                  </a:cubicBezTo>
                  <a:lnTo>
                    <a:pt x="128" y="290"/>
                  </a:lnTo>
                  <a:cubicBezTo>
                    <a:pt x="156" y="206"/>
                    <a:pt x="186" y="122"/>
                    <a:pt x="216" y="38"/>
                  </a:cubicBezTo>
                  <a:lnTo>
                    <a:pt x="216" y="38"/>
                  </a:lnTo>
                  <a:cubicBezTo>
                    <a:pt x="220" y="24"/>
                    <a:pt x="213" y="7"/>
                    <a:pt x="199" y="2"/>
                  </a:cubicBezTo>
                  <a:lnTo>
                    <a:pt x="199" y="2"/>
                  </a:lnTo>
                  <a:cubicBezTo>
                    <a:pt x="196" y="1"/>
                    <a:pt x="193" y="0"/>
                    <a:pt x="189" y="0"/>
                  </a:cubicBezTo>
                  <a:lnTo>
                    <a:pt x="189" y="0"/>
                  </a:lnTo>
                  <a:cubicBezTo>
                    <a:pt x="178" y="0"/>
                    <a:pt x="167" y="7"/>
                    <a:pt x="163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44" name="Freeform 131">
              <a:extLst>
                <a:ext uri="{FF2B5EF4-FFF2-40B4-BE49-F238E27FC236}">
                  <a16:creationId xmlns:a16="http://schemas.microsoft.com/office/drawing/2014/main" id="{595EEE70-CF12-4017-A650-F2541F305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3263" y="1576388"/>
              <a:ext cx="23812" cy="192087"/>
            </a:xfrm>
            <a:custGeom>
              <a:avLst/>
              <a:gdLst>
                <a:gd name="T0" fmla="*/ 7 w 64"/>
                <a:gd name="T1" fmla="*/ 26 h 535"/>
                <a:gd name="T2" fmla="*/ 7 w 64"/>
                <a:gd name="T3" fmla="*/ 26 h 535"/>
                <a:gd name="T4" fmla="*/ 1 w 64"/>
                <a:gd name="T5" fmla="*/ 275 h 535"/>
                <a:gd name="T6" fmla="*/ 1 w 64"/>
                <a:gd name="T7" fmla="*/ 275 h 535"/>
                <a:gd name="T8" fmla="*/ 0 w 64"/>
                <a:gd name="T9" fmla="*/ 383 h 535"/>
                <a:gd name="T10" fmla="*/ 0 w 64"/>
                <a:gd name="T11" fmla="*/ 383 h 535"/>
                <a:gd name="T12" fmla="*/ 0 w 64"/>
                <a:gd name="T13" fmla="*/ 435 h 535"/>
                <a:gd name="T14" fmla="*/ 0 w 64"/>
                <a:gd name="T15" fmla="*/ 435 h 535"/>
                <a:gd name="T16" fmla="*/ 2 w 64"/>
                <a:gd name="T17" fmla="*/ 465 h 535"/>
                <a:gd name="T18" fmla="*/ 2 w 64"/>
                <a:gd name="T19" fmla="*/ 465 h 535"/>
                <a:gd name="T20" fmla="*/ 6 w 64"/>
                <a:gd name="T21" fmla="*/ 509 h 535"/>
                <a:gd name="T22" fmla="*/ 6 w 64"/>
                <a:gd name="T23" fmla="*/ 509 h 535"/>
                <a:gd name="T24" fmla="*/ 38 w 64"/>
                <a:gd name="T25" fmla="*/ 531 h 535"/>
                <a:gd name="T26" fmla="*/ 38 w 64"/>
                <a:gd name="T27" fmla="*/ 531 h 535"/>
                <a:gd name="T28" fmla="*/ 61 w 64"/>
                <a:gd name="T29" fmla="*/ 499 h 535"/>
                <a:gd name="T30" fmla="*/ 61 w 64"/>
                <a:gd name="T31" fmla="*/ 499 h 535"/>
                <a:gd name="T32" fmla="*/ 58 w 64"/>
                <a:gd name="T33" fmla="*/ 473 h 535"/>
                <a:gd name="T34" fmla="*/ 58 w 64"/>
                <a:gd name="T35" fmla="*/ 473 h 535"/>
                <a:gd name="T36" fmla="*/ 56 w 64"/>
                <a:gd name="T37" fmla="*/ 437 h 535"/>
                <a:gd name="T38" fmla="*/ 56 w 64"/>
                <a:gd name="T39" fmla="*/ 437 h 535"/>
                <a:gd name="T40" fmla="*/ 55 w 64"/>
                <a:gd name="T41" fmla="*/ 379 h 535"/>
                <a:gd name="T42" fmla="*/ 55 w 64"/>
                <a:gd name="T43" fmla="*/ 379 h 535"/>
                <a:gd name="T44" fmla="*/ 57 w 64"/>
                <a:gd name="T45" fmla="*/ 275 h 535"/>
                <a:gd name="T46" fmla="*/ 57 w 64"/>
                <a:gd name="T47" fmla="*/ 275 h 535"/>
                <a:gd name="T48" fmla="*/ 63 w 64"/>
                <a:gd name="T49" fmla="*/ 30 h 535"/>
                <a:gd name="T50" fmla="*/ 63 w 64"/>
                <a:gd name="T51" fmla="*/ 30 h 535"/>
                <a:gd name="T52" fmla="*/ 37 w 64"/>
                <a:gd name="T53" fmla="*/ 0 h 535"/>
                <a:gd name="T54" fmla="*/ 37 w 64"/>
                <a:gd name="T55" fmla="*/ 0 h 535"/>
                <a:gd name="T56" fmla="*/ 35 w 64"/>
                <a:gd name="T57" fmla="*/ 0 h 535"/>
                <a:gd name="T58" fmla="*/ 35 w 64"/>
                <a:gd name="T59" fmla="*/ 0 h 535"/>
                <a:gd name="T60" fmla="*/ 7 w 64"/>
                <a:gd name="T61" fmla="*/ 26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35">
                  <a:moveTo>
                    <a:pt x="7" y="26"/>
                  </a:moveTo>
                  <a:lnTo>
                    <a:pt x="7" y="26"/>
                  </a:lnTo>
                  <a:cubicBezTo>
                    <a:pt x="5" y="108"/>
                    <a:pt x="3" y="192"/>
                    <a:pt x="1" y="275"/>
                  </a:cubicBezTo>
                  <a:lnTo>
                    <a:pt x="1" y="275"/>
                  </a:lnTo>
                  <a:cubicBezTo>
                    <a:pt x="0" y="311"/>
                    <a:pt x="0" y="347"/>
                    <a:pt x="0" y="383"/>
                  </a:cubicBezTo>
                  <a:lnTo>
                    <a:pt x="0" y="383"/>
                  </a:lnTo>
                  <a:cubicBezTo>
                    <a:pt x="0" y="400"/>
                    <a:pt x="0" y="417"/>
                    <a:pt x="0" y="435"/>
                  </a:cubicBezTo>
                  <a:lnTo>
                    <a:pt x="0" y="435"/>
                  </a:lnTo>
                  <a:cubicBezTo>
                    <a:pt x="1" y="445"/>
                    <a:pt x="2" y="455"/>
                    <a:pt x="2" y="465"/>
                  </a:cubicBezTo>
                  <a:lnTo>
                    <a:pt x="2" y="465"/>
                  </a:lnTo>
                  <a:cubicBezTo>
                    <a:pt x="3" y="480"/>
                    <a:pt x="4" y="494"/>
                    <a:pt x="6" y="509"/>
                  </a:cubicBezTo>
                  <a:lnTo>
                    <a:pt x="6" y="509"/>
                  </a:lnTo>
                  <a:cubicBezTo>
                    <a:pt x="7" y="524"/>
                    <a:pt x="24" y="534"/>
                    <a:pt x="38" y="531"/>
                  </a:cubicBezTo>
                  <a:lnTo>
                    <a:pt x="38" y="531"/>
                  </a:lnTo>
                  <a:cubicBezTo>
                    <a:pt x="54" y="528"/>
                    <a:pt x="63" y="513"/>
                    <a:pt x="61" y="499"/>
                  </a:cubicBezTo>
                  <a:lnTo>
                    <a:pt x="61" y="499"/>
                  </a:lnTo>
                  <a:cubicBezTo>
                    <a:pt x="60" y="490"/>
                    <a:pt x="58" y="481"/>
                    <a:pt x="58" y="473"/>
                  </a:cubicBezTo>
                  <a:lnTo>
                    <a:pt x="58" y="473"/>
                  </a:lnTo>
                  <a:cubicBezTo>
                    <a:pt x="57" y="461"/>
                    <a:pt x="56" y="449"/>
                    <a:pt x="56" y="437"/>
                  </a:cubicBezTo>
                  <a:lnTo>
                    <a:pt x="56" y="437"/>
                  </a:lnTo>
                  <a:cubicBezTo>
                    <a:pt x="55" y="417"/>
                    <a:pt x="55" y="398"/>
                    <a:pt x="55" y="379"/>
                  </a:cubicBezTo>
                  <a:lnTo>
                    <a:pt x="55" y="379"/>
                  </a:lnTo>
                  <a:cubicBezTo>
                    <a:pt x="55" y="344"/>
                    <a:pt x="56" y="309"/>
                    <a:pt x="57" y="275"/>
                  </a:cubicBezTo>
                  <a:lnTo>
                    <a:pt x="57" y="275"/>
                  </a:lnTo>
                  <a:cubicBezTo>
                    <a:pt x="58" y="193"/>
                    <a:pt x="61" y="111"/>
                    <a:pt x="63" y="30"/>
                  </a:cubicBezTo>
                  <a:lnTo>
                    <a:pt x="63" y="30"/>
                  </a:lnTo>
                  <a:cubicBezTo>
                    <a:pt x="63" y="15"/>
                    <a:pt x="53" y="1"/>
                    <a:pt x="37" y="0"/>
                  </a:cubicBezTo>
                  <a:lnTo>
                    <a:pt x="37" y="0"/>
                  </a:lnTo>
                  <a:cubicBezTo>
                    <a:pt x="37" y="0"/>
                    <a:pt x="36" y="0"/>
                    <a:pt x="35" y="0"/>
                  </a:cubicBezTo>
                  <a:lnTo>
                    <a:pt x="35" y="0"/>
                  </a:lnTo>
                  <a:cubicBezTo>
                    <a:pt x="22" y="0"/>
                    <a:pt x="7" y="11"/>
                    <a:pt x="7" y="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45" name="Freeform 132">
              <a:extLst>
                <a:ext uri="{FF2B5EF4-FFF2-40B4-BE49-F238E27FC236}">
                  <a16:creationId xmlns:a16="http://schemas.microsoft.com/office/drawing/2014/main" id="{6D9EFB74-B14F-49FD-B16C-7BAAD37A8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4075" y="1501775"/>
              <a:ext cx="58738" cy="92075"/>
            </a:xfrm>
            <a:custGeom>
              <a:avLst/>
              <a:gdLst>
                <a:gd name="T0" fmla="*/ 20 w 162"/>
                <a:gd name="T1" fmla="*/ 3 h 255"/>
                <a:gd name="T2" fmla="*/ 20 w 162"/>
                <a:gd name="T3" fmla="*/ 3 h 255"/>
                <a:gd name="T4" fmla="*/ 7 w 162"/>
                <a:gd name="T5" fmla="*/ 40 h 255"/>
                <a:gd name="T6" fmla="*/ 7 w 162"/>
                <a:gd name="T7" fmla="*/ 40 h 255"/>
                <a:gd name="T8" fmla="*/ 104 w 162"/>
                <a:gd name="T9" fmla="*/ 234 h 255"/>
                <a:gd name="T10" fmla="*/ 104 w 162"/>
                <a:gd name="T11" fmla="*/ 234 h 255"/>
                <a:gd name="T12" fmla="*/ 141 w 162"/>
                <a:gd name="T13" fmla="*/ 246 h 255"/>
                <a:gd name="T14" fmla="*/ 141 w 162"/>
                <a:gd name="T15" fmla="*/ 246 h 255"/>
                <a:gd name="T16" fmla="*/ 154 w 162"/>
                <a:gd name="T17" fmla="*/ 209 h 255"/>
                <a:gd name="T18" fmla="*/ 154 w 162"/>
                <a:gd name="T19" fmla="*/ 209 h 255"/>
                <a:gd name="T20" fmla="*/ 58 w 162"/>
                <a:gd name="T21" fmla="*/ 15 h 255"/>
                <a:gd name="T22" fmla="*/ 58 w 162"/>
                <a:gd name="T23" fmla="*/ 15 h 255"/>
                <a:gd name="T24" fmla="*/ 32 w 162"/>
                <a:gd name="T25" fmla="*/ 0 h 255"/>
                <a:gd name="T26" fmla="*/ 32 w 162"/>
                <a:gd name="T27" fmla="*/ 0 h 255"/>
                <a:gd name="T28" fmla="*/ 20 w 162"/>
                <a:gd name="T29" fmla="*/ 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55">
                  <a:moveTo>
                    <a:pt x="20" y="3"/>
                  </a:moveTo>
                  <a:lnTo>
                    <a:pt x="20" y="3"/>
                  </a:lnTo>
                  <a:cubicBezTo>
                    <a:pt x="7" y="9"/>
                    <a:pt x="0" y="26"/>
                    <a:pt x="7" y="40"/>
                  </a:cubicBezTo>
                  <a:lnTo>
                    <a:pt x="7" y="40"/>
                  </a:lnTo>
                  <a:cubicBezTo>
                    <a:pt x="40" y="104"/>
                    <a:pt x="71" y="169"/>
                    <a:pt x="104" y="234"/>
                  </a:cubicBezTo>
                  <a:lnTo>
                    <a:pt x="104" y="234"/>
                  </a:lnTo>
                  <a:cubicBezTo>
                    <a:pt x="111" y="247"/>
                    <a:pt x="127" y="254"/>
                    <a:pt x="141" y="246"/>
                  </a:cubicBezTo>
                  <a:lnTo>
                    <a:pt x="141" y="246"/>
                  </a:lnTo>
                  <a:cubicBezTo>
                    <a:pt x="155" y="240"/>
                    <a:pt x="161" y="223"/>
                    <a:pt x="154" y="209"/>
                  </a:cubicBezTo>
                  <a:lnTo>
                    <a:pt x="154" y="209"/>
                  </a:lnTo>
                  <a:cubicBezTo>
                    <a:pt x="122" y="145"/>
                    <a:pt x="89" y="80"/>
                    <a:pt x="58" y="15"/>
                  </a:cubicBezTo>
                  <a:lnTo>
                    <a:pt x="58" y="15"/>
                  </a:lnTo>
                  <a:cubicBezTo>
                    <a:pt x="52" y="5"/>
                    <a:pt x="42" y="0"/>
                    <a:pt x="32" y="0"/>
                  </a:cubicBezTo>
                  <a:lnTo>
                    <a:pt x="32" y="0"/>
                  </a:lnTo>
                  <a:cubicBezTo>
                    <a:pt x="28" y="0"/>
                    <a:pt x="24" y="1"/>
                    <a:pt x="20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46" name="Freeform 133">
              <a:extLst>
                <a:ext uri="{FF2B5EF4-FFF2-40B4-BE49-F238E27FC236}">
                  <a16:creationId xmlns:a16="http://schemas.microsoft.com/office/drawing/2014/main" id="{BCF1DF4E-4C9A-498C-962A-F9E2A3676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3938" y="1301750"/>
              <a:ext cx="85725" cy="22225"/>
            </a:xfrm>
            <a:custGeom>
              <a:avLst/>
              <a:gdLst>
                <a:gd name="T0" fmla="*/ 205 w 240"/>
                <a:gd name="T1" fmla="*/ 0 h 61"/>
                <a:gd name="T2" fmla="*/ 205 w 240"/>
                <a:gd name="T3" fmla="*/ 0 h 61"/>
                <a:gd name="T4" fmla="*/ 169 w 240"/>
                <a:gd name="T5" fmla="*/ 2 h 61"/>
                <a:gd name="T6" fmla="*/ 169 w 240"/>
                <a:gd name="T7" fmla="*/ 2 h 61"/>
                <a:gd name="T8" fmla="*/ 176 w 240"/>
                <a:gd name="T9" fmla="*/ 2 h 61"/>
                <a:gd name="T10" fmla="*/ 176 w 240"/>
                <a:gd name="T11" fmla="*/ 2 h 61"/>
                <a:gd name="T12" fmla="*/ 31 w 240"/>
                <a:gd name="T13" fmla="*/ 4 h 61"/>
                <a:gd name="T14" fmla="*/ 31 w 240"/>
                <a:gd name="T15" fmla="*/ 4 h 61"/>
                <a:gd name="T16" fmla="*/ 11 w 240"/>
                <a:gd name="T17" fmla="*/ 10 h 61"/>
                <a:gd name="T18" fmla="*/ 11 w 240"/>
                <a:gd name="T19" fmla="*/ 10 h 61"/>
                <a:gd name="T20" fmla="*/ 1 w 240"/>
                <a:gd name="T21" fmla="*/ 29 h 61"/>
                <a:gd name="T22" fmla="*/ 1 w 240"/>
                <a:gd name="T23" fmla="*/ 29 h 61"/>
                <a:gd name="T24" fmla="*/ 27 w 240"/>
                <a:gd name="T25" fmla="*/ 59 h 61"/>
                <a:gd name="T26" fmla="*/ 27 w 240"/>
                <a:gd name="T27" fmla="*/ 59 h 61"/>
                <a:gd name="T28" fmla="*/ 122 w 240"/>
                <a:gd name="T29" fmla="*/ 59 h 61"/>
                <a:gd name="T30" fmla="*/ 122 w 240"/>
                <a:gd name="T31" fmla="*/ 59 h 61"/>
                <a:gd name="T32" fmla="*/ 215 w 240"/>
                <a:gd name="T33" fmla="*/ 55 h 61"/>
                <a:gd name="T34" fmla="*/ 215 w 240"/>
                <a:gd name="T35" fmla="*/ 55 h 61"/>
                <a:gd name="T36" fmla="*/ 233 w 240"/>
                <a:gd name="T37" fmla="*/ 43 h 61"/>
                <a:gd name="T38" fmla="*/ 233 w 240"/>
                <a:gd name="T39" fmla="*/ 43 h 61"/>
                <a:gd name="T40" fmla="*/ 237 w 240"/>
                <a:gd name="T41" fmla="*/ 22 h 61"/>
                <a:gd name="T42" fmla="*/ 237 w 240"/>
                <a:gd name="T43" fmla="*/ 22 h 61"/>
                <a:gd name="T44" fmla="*/ 226 w 240"/>
                <a:gd name="T45" fmla="*/ 5 h 61"/>
                <a:gd name="T46" fmla="*/ 226 w 240"/>
                <a:gd name="T47" fmla="*/ 5 h 61"/>
                <a:gd name="T48" fmla="*/ 209 w 240"/>
                <a:gd name="T49" fmla="*/ 0 h 61"/>
                <a:gd name="T50" fmla="*/ 209 w 240"/>
                <a:gd name="T51" fmla="*/ 0 h 61"/>
                <a:gd name="T52" fmla="*/ 205 w 240"/>
                <a:gd name="T5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61">
                  <a:moveTo>
                    <a:pt x="205" y="0"/>
                  </a:moveTo>
                  <a:lnTo>
                    <a:pt x="205" y="0"/>
                  </a:lnTo>
                  <a:cubicBezTo>
                    <a:pt x="193" y="1"/>
                    <a:pt x="181" y="2"/>
                    <a:pt x="169" y="2"/>
                  </a:cubicBezTo>
                  <a:lnTo>
                    <a:pt x="169" y="2"/>
                  </a:lnTo>
                  <a:cubicBezTo>
                    <a:pt x="172" y="2"/>
                    <a:pt x="174" y="2"/>
                    <a:pt x="176" y="2"/>
                  </a:cubicBezTo>
                  <a:lnTo>
                    <a:pt x="176" y="2"/>
                  </a:lnTo>
                  <a:cubicBezTo>
                    <a:pt x="128" y="3"/>
                    <a:pt x="80" y="4"/>
                    <a:pt x="31" y="4"/>
                  </a:cubicBezTo>
                  <a:lnTo>
                    <a:pt x="31" y="4"/>
                  </a:lnTo>
                  <a:cubicBezTo>
                    <a:pt x="23" y="4"/>
                    <a:pt x="17" y="5"/>
                    <a:pt x="11" y="10"/>
                  </a:cubicBezTo>
                  <a:lnTo>
                    <a:pt x="11" y="10"/>
                  </a:lnTo>
                  <a:cubicBezTo>
                    <a:pt x="5" y="15"/>
                    <a:pt x="2" y="22"/>
                    <a:pt x="1" y="29"/>
                  </a:cubicBezTo>
                  <a:lnTo>
                    <a:pt x="1" y="29"/>
                  </a:lnTo>
                  <a:cubicBezTo>
                    <a:pt x="0" y="43"/>
                    <a:pt x="12" y="60"/>
                    <a:pt x="27" y="59"/>
                  </a:cubicBezTo>
                  <a:lnTo>
                    <a:pt x="27" y="59"/>
                  </a:lnTo>
                  <a:cubicBezTo>
                    <a:pt x="58" y="59"/>
                    <a:pt x="90" y="59"/>
                    <a:pt x="122" y="59"/>
                  </a:cubicBezTo>
                  <a:lnTo>
                    <a:pt x="122" y="59"/>
                  </a:lnTo>
                  <a:cubicBezTo>
                    <a:pt x="153" y="59"/>
                    <a:pt x="184" y="57"/>
                    <a:pt x="215" y="55"/>
                  </a:cubicBezTo>
                  <a:lnTo>
                    <a:pt x="215" y="55"/>
                  </a:lnTo>
                  <a:cubicBezTo>
                    <a:pt x="222" y="55"/>
                    <a:pt x="229" y="49"/>
                    <a:pt x="233" y="43"/>
                  </a:cubicBezTo>
                  <a:lnTo>
                    <a:pt x="233" y="43"/>
                  </a:lnTo>
                  <a:cubicBezTo>
                    <a:pt x="237" y="37"/>
                    <a:pt x="239" y="29"/>
                    <a:pt x="237" y="22"/>
                  </a:cubicBezTo>
                  <a:lnTo>
                    <a:pt x="237" y="22"/>
                  </a:lnTo>
                  <a:cubicBezTo>
                    <a:pt x="236" y="15"/>
                    <a:pt x="232" y="9"/>
                    <a:pt x="226" y="5"/>
                  </a:cubicBezTo>
                  <a:lnTo>
                    <a:pt x="226" y="5"/>
                  </a:lnTo>
                  <a:cubicBezTo>
                    <a:pt x="220" y="1"/>
                    <a:pt x="215" y="0"/>
                    <a:pt x="209" y="0"/>
                  </a:cubicBezTo>
                  <a:lnTo>
                    <a:pt x="209" y="0"/>
                  </a:lnTo>
                  <a:cubicBezTo>
                    <a:pt x="208" y="0"/>
                    <a:pt x="206" y="0"/>
                    <a:pt x="20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7590C3C3-5336-4D2A-93B2-C2A5B406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0" y="1060450"/>
              <a:ext cx="95250" cy="73025"/>
            </a:xfrm>
            <a:custGeom>
              <a:avLst/>
              <a:gdLst>
                <a:gd name="T0" fmla="*/ 215 w 264"/>
                <a:gd name="T1" fmla="*/ 6 h 205"/>
                <a:gd name="T2" fmla="*/ 215 w 264"/>
                <a:gd name="T3" fmla="*/ 6 h 205"/>
                <a:gd name="T4" fmla="*/ 12 w 264"/>
                <a:gd name="T5" fmla="*/ 154 h 205"/>
                <a:gd name="T6" fmla="*/ 12 w 264"/>
                <a:gd name="T7" fmla="*/ 154 h 205"/>
                <a:gd name="T8" fmla="*/ 9 w 264"/>
                <a:gd name="T9" fmla="*/ 194 h 205"/>
                <a:gd name="T10" fmla="*/ 9 w 264"/>
                <a:gd name="T11" fmla="*/ 194 h 205"/>
                <a:gd name="T12" fmla="*/ 28 w 264"/>
                <a:gd name="T13" fmla="*/ 204 h 205"/>
                <a:gd name="T14" fmla="*/ 28 w 264"/>
                <a:gd name="T15" fmla="*/ 204 h 205"/>
                <a:gd name="T16" fmla="*/ 48 w 264"/>
                <a:gd name="T17" fmla="*/ 197 h 205"/>
                <a:gd name="T18" fmla="*/ 48 w 264"/>
                <a:gd name="T19" fmla="*/ 197 h 205"/>
                <a:gd name="T20" fmla="*/ 251 w 264"/>
                <a:gd name="T21" fmla="*/ 49 h 205"/>
                <a:gd name="T22" fmla="*/ 251 w 264"/>
                <a:gd name="T23" fmla="*/ 49 h 205"/>
                <a:gd name="T24" fmla="*/ 255 w 264"/>
                <a:gd name="T25" fmla="*/ 9 h 205"/>
                <a:gd name="T26" fmla="*/ 255 w 264"/>
                <a:gd name="T27" fmla="*/ 9 h 205"/>
                <a:gd name="T28" fmla="*/ 234 w 264"/>
                <a:gd name="T29" fmla="*/ 0 h 205"/>
                <a:gd name="T30" fmla="*/ 234 w 264"/>
                <a:gd name="T31" fmla="*/ 0 h 205"/>
                <a:gd name="T32" fmla="*/ 215 w 264"/>
                <a:gd name="T33" fmla="*/ 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4" h="205">
                  <a:moveTo>
                    <a:pt x="215" y="6"/>
                  </a:moveTo>
                  <a:lnTo>
                    <a:pt x="215" y="6"/>
                  </a:lnTo>
                  <a:cubicBezTo>
                    <a:pt x="148" y="56"/>
                    <a:pt x="80" y="105"/>
                    <a:pt x="12" y="154"/>
                  </a:cubicBezTo>
                  <a:lnTo>
                    <a:pt x="12" y="154"/>
                  </a:lnTo>
                  <a:cubicBezTo>
                    <a:pt x="0" y="164"/>
                    <a:pt x="0" y="183"/>
                    <a:pt x="9" y="194"/>
                  </a:cubicBezTo>
                  <a:lnTo>
                    <a:pt x="9" y="194"/>
                  </a:lnTo>
                  <a:cubicBezTo>
                    <a:pt x="14" y="199"/>
                    <a:pt x="21" y="203"/>
                    <a:pt x="28" y="204"/>
                  </a:cubicBezTo>
                  <a:lnTo>
                    <a:pt x="28" y="204"/>
                  </a:lnTo>
                  <a:cubicBezTo>
                    <a:pt x="36" y="204"/>
                    <a:pt x="42" y="201"/>
                    <a:pt x="48" y="197"/>
                  </a:cubicBezTo>
                  <a:lnTo>
                    <a:pt x="48" y="197"/>
                  </a:lnTo>
                  <a:cubicBezTo>
                    <a:pt x="116" y="148"/>
                    <a:pt x="184" y="99"/>
                    <a:pt x="251" y="49"/>
                  </a:cubicBezTo>
                  <a:lnTo>
                    <a:pt x="251" y="49"/>
                  </a:lnTo>
                  <a:cubicBezTo>
                    <a:pt x="263" y="39"/>
                    <a:pt x="263" y="20"/>
                    <a:pt x="255" y="9"/>
                  </a:cubicBezTo>
                  <a:lnTo>
                    <a:pt x="255" y="9"/>
                  </a:lnTo>
                  <a:cubicBezTo>
                    <a:pt x="249" y="3"/>
                    <a:pt x="241" y="0"/>
                    <a:pt x="234" y="0"/>
                  </a:cubicBezTo>
                  <a:lnTo>
                    <a:pt x="234" y="0"/>
                  </a:lnTo>
                  <a:cubicBezTo>
                    <a:pt x="227" y="0"/>
                    <a:pt x="221" y="2"/>
                    <a:pt x="215" y="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B22921B4-9E3B-4DCD-B0D9-D7FC099A2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0" y="814388"/>
              <a:ext cx="79375" cy="90487"/>
            </a:xfrm>
            <a:custGeom>
              <a:avLst/>
              <a:gdLst>
                <a:gd name="T0" fmla="*/ 184 w 219"/>
                <a:gd name="T1" fmla="*/ 0 h 252"/>
                <a:gd name="T2" fmla="*/ 184 w 219"/>
                <a:gd name="T3" fmla="*/ 0 h 252"/>
                <a:gd name="T4" fmla="*/ 167 w 219"/>
                <a:gd name="T5" fmla="*/ 12 h 252"/>
                <a:gd name="T6" fmla="*/ 167 w 219"/>
                <a:gd name="T7" fmla="*/ 12 h 252"/>
                <a:gd name="T8" fmla="*/ 9 w 219"/>
                <a:gd name="T9" fmla="*/ 202 h 252"/>
                <a:gd name="T10" fmla="*/ 9 w 219"/>
                <a:gd name="T11" fmla="*/ 202 h 252"/>
                <a:gd name="T12" fmla="*/ 17 w 219"/>
                <a:gd name="T13" fmla="*/ 241 h 252"/>
                <a:gd name="T14" fmla="*/ 17 w 219"/>
                <a:gd name="T15" fmla="*/ 241 h 252"/>
                <a:gd name="T16" fmla="*/ 55 w 219"/>
                <a:gd name="T17" fmla="*/ 234 h 252"/>
                <a:gd name="T18" fmla="*/ 55 w 219"/>
                <a:gd name="T19" fmla="*/ 234 h 252"/>
                <a:gd name="T20" fmla="*/ 212 w 219"/>
                <a:gd name="T21" fmla="*/ 44 h 252"/>
                <a:gd name="T22" fmla="*/ 212 w 219"/>
                <a:gd name="T23" fmla="*/ 44 h 252"/>
                <a:gd name="T24" fmla="*/ 217 w 219"/>
                <a:gd name="T25" fmla="*/ 23 h 252"/>
                <a:gd name="T26" fmla="*/ 217 w 219"/>
                <a:gd name="T27" fmla="*/ 23 h 252"/>
                <a:gd name="T28" fmla="*/ 206 w 219"/>
                <a:gd name="T29" fmla="*/ 5 h 252"/>
                <a:gd name="T30" fmla="*/ 206 w 219"/>
                <a:gd name="T31" fmla="*/ 5 h 252"/>
                <a:gd name="T32" fmla="*/ 189 w 219"/>
                <a:gd name="T33" fmla="*/ 0 h 252"/>
                <a:gd name="T34" fmla="*/ 189 w 219"/>
                <a:gd name="T35" fmla="*/ 0 h 252"/>
                <a:gd name="T36" fmla="*/ 184 w 219"/>
                <a:gd name="T3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252">
                  <a:moveTo>
                    <a:pt x="184" y="0"/>
                  </a:moveTo>
                  <a:lnTo>
                    <a:pt x="184" y="0"/>
                  </a:lnTo>
                  <a:cubicBezTo>
                    <a:pt x="176" y="2"/>
                    <a:pt x="171" y="6"/>
                    <a:pt x="167" y="12"/>
                  </a:cubicBezTo>
                  <a:lnTo>
                    <a:pt x="167" y="12"/>
                  </a:lnTo>
                  <a:cubicBezTo>
                    <a:pt x="112" y="73"/>
                    <a:pt x="61" y="139"/>
                    <a:pt x="9" y="202"/>
                  </a:cubicBezTo>
                  <a:lnTo>
                    <a:pt x="9" y="202"/>
                  </a:lnTo>
                  <a:cubicBezTo>
                    <a:pt x="0" y="214"/>
                    <a:pt x="5" y="233"/>
                    <a:pt x="17" y="241"/>
                  </a:cubicBezTo>
                  <a:lnTo>
                    <a:pt x="17" y="241"/>
                  </a:lnTo>
                  <a:cubicBezTo>
                    <a:pt x="29" y="251"/>
                    <a:pt x="46" y="246"/>
                    <a:pt x="55" y="234"/>
                  </a:cubicBezTo>
                  <a:lnTo>
                    <a:pt x="55" y="234"/>
                  </a:lnTo>
                  <a:cubicBezTo>
                    <a:pt x="107" y="170"/>
                    <a:pt x="158" y="106"/>
                    <a:pt x="212" y="44"/>
                  </a:cubicBezTo>
                  <a:lnTo>
                    <a:pt x="212" y="44"/>
                  </a:lnTo>
                  <a:cubicBezTo>
                    <a:pt x="217" y="38"/>
                    <a:pt x="218" y="29"/>
                    <a:pt x="217" y="23"/>
                  </a:cubicBezTo>
                  <a:lnTo>
                    <a:pt x="217" y="23"/>
                  </a:lnTo>
                  <a:cubicBezTo>
                    <a:pt x="216" y="15"/>
                    <a:pt x="211" y="9"/>
                    <a:pt x="206" y="5"/>
                  </a:cubicBezTo>
                  <a:lnTo>
                    <a:pt x="206" y="5"/>
                  </a:lnTo>
                  <a:cubicBezTo>
                    <a:pt x="201" y="2"/>
                    <a:pt x="195" y="0"/>
                    <a:pt x="189" y="0"/>
                  </a:cubicBezTo>
                  <a:lnTo>
                    <a:pt x="189" y="0"/>
                  </a:lnTo>
                  <a:cubicBezTo>
                    <a:pt x="188" y="0"/>
                    <a:pt x="186" y="0"/>
                    <a:pt x="1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49" name="Freeform 136">
              <a:extLst>
                <a:ext uri="{FF2B5EF4-FFF2-40B4-BE49-F238E27FC236}">
                  <a16:creationId xmlns:a16="http://schemas.microsoft.com/office/drawing/2014/main" id="{A218E684-AD56-487A-A413-9B664B0B7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7238" y="701675"/>
              <a:ext cx="39687" cy="144463"/>
            </a:xfrm>
            <a:custGeom>
              <a:avLst/>
              <a:gdLst>
                <a:gd name="T0" fmla="*/ 52 w 110"/>
                <a:gd name="T1" fmla="*/ 26 h 400"/>
                <a:gd name="T2" fmla="*/ 52 w 110"/>
                <a:gd name="T3" fmla="*/ 26 h 400"/>
                <a:gd name="T4" fmla="*/ 2 w 110"/>
                <a:gd name="T5" fmla="*/ 367 h 400"/>
                <a:gd name="T6" fmla="*/ 2 w 110"/>
                <a:gd name="T7" fmla="*/ 367 h 400"/>
                <a:gd name="T8" fmla="*/ 27 w 110"/>
                <a:gd name="T9" fmla="*/ 397 h 400"/>
                <a:gd name="T10" fmla="*/ 27 w 110"/>
                <a:gd name="T11" fmla="*/ 397 h 400"/>
                <a:gd name="T12" fmla="*/ 57 w 110"/>
                <a:gd name="T13" fmla="*/ 372 h 400"/>
                <a:gd name="T14" fmla="*/ 57 w 110"/>
                <a:gd name="T15" fmla="*/ 372 h 400"/>
                <a:gd name="T16" fmla="*/ 107 w 110"/>
                <a:gd name="T17" fmla="*/ 30 h 400"/>
                <a:gd name="T18" fmla="*/ 107 w 110"/>
                <a:gd name="T19" fmla="*/ 30 h 400"/>
                <a:gd name="T20" fmla="*/ 82 w 110"/>
                <a:gd name="T21" fmla="*/ 0 h 400"/>
                <a:gd name="T22" fmla="*/ 82 w 110"/>
                <a:gd name="T23" fmla="*/ 0 h 400"/>
                <a:gd name="T24" fmla="*/ 79 w 110"/>
                <a:gd name="T25" fmla="*/ 0 h 400"/>
                <a:gd name="T26" fmla="*/ 79 w 110"/>
                <a:gd name="T27" fmla="*/ 0 h 400"/>
                <a:gd name="T28" fmla="*/ 52 w 110"/>
                <a:gd name="T29" fmla="*/ 2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400">
                  <a:moveTo>
                    <a:pt x="52" y="26"/>
                  </a:moveTo>
                  <a:lnTo>
                    <a:pt x="52" y="26"/>
                  </a:lnTo>
                  <a:cubicBezTo>
                    <a:pt x="36" y="140"/>
                    <a:pt x="19" y="254"/>
                    <a:pt x="2" y="367"/>
                  </a:cubicBezTo>
                  <a:lnTo>
                    <a:pt x="2" y="367"/>
                  </a:lnTo>
                  <a:cubicBezTo>
                    <a:pt x="0" y="382"/>
                    <a:pt x="13" y="396"/>
                    <a:pt x="27" y="397"/>
                  </a:cubicBezTo>
                  <a:lnTo>
                    <a:pt x="27" y="397"/>
                  </a:lnTo>
                  <a:cubicBezTo>
                    <a:pt x="43" y="399"/>
                    <a:pt x="55" y="387"/>
                    <a:pt x="57" y="372"/>
                  </a:cubicBezTo>
                  <a:lnTo>
                    <a:pt x="57" y="372"/>
                  </a:lnTo>
                  <a:cubicBezTo>
                    <a:pt x="75" y="258"/>
                    <a:pt x="92" y="144"/>
                    <a:pt x="107" y="30"/>
                  </a:cubicBezTo>
                  <a:lnTo>
                    <a:pt x="107" y="30"/>
                  </a:lnTo>
                  <a:cubicBezTo>
                    <a:pt x="109" y="16"/>
                    <a:pt x="97" y="2"/>
                    <a:pt x="82" y="0"/>
                  </a:cubicBezTo>
                  <a:lnTo>
                    <a:pt x="82" y="0"/>
                  </a:lnTo>
                  <a:cubicBezTo>
                    <a:pt x="81" y="0"/>
                    <a:pt x="80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4" y="12"/>
                    <a:pt x="52" y="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E1F6F7C-BE37-4569-AF07-54E88A9937D8}"/>
              </a:ext>
            </a:extLst>
          </p:cNvPr>
          <p:cNvGrpSpPr/>
          <p:nvPr/>
        </p:nvGrpSpPr>
        <p:grpSpPr>
          <a:xfrm rot="21387327">
            <a:off x="7323118" y="1582392"/>
            <a:ext cx="867833" cy="1068917"/>
            <a:chOff x="7450138" y="1968500"/>
            <a:chExt cx="650875" cy="8016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1" name="Freeform 137">
              <a:extLst>
                <a:ext uri="{FF2B5EF4-FFF2-40B4-BE49-F238E27FC236}">
                  <a16:creationId xmlns:a16="http://schemas.microsoft.com/office/drawing/2014/main" id="{A8F47F92-016F-4F23-A3EB-A3FA7BA17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138" y="1968500"/>
              <a:ext cx="650875" cy="801688"/>
            </a:xfrm>
            <a:custGeom>
              <a:avLst/>
              <a:gdLst>
                <a:gd name="T0" fmla="*/ 794 w 1806"/>
                <a:gd name="T1" fmla="*/ 1529 h 2225"/>
                <a:gd name="T2" fmla="*/ 629 w 1806"/>
                <a:gd name="T3" fmla="*/ 1689 h 2225"/>
                <a:gd name="T4" fmla="*/ 295 w 1806"/>
                <a:gd name="T5" fmla="*/ 250 h 2225"/>
                <a:gd name="T6" fmla="*/ 901 w 1806"/>
                <a:gd name="T7" fmla="*/ 58 h 2225"/>
                <a:gd name="T8" fmla="*/ 1176 w 1806"/>
                <a:gd name="T9" fmla="*/ 154 h 2225"/>
                <a:gd name="T10" fmla="*/ 1428 w 1806"/>
                <a:gd name="T11" fmla="*/ 331 h 2225"/>
                <a:gd name="T12" fmla="*/ 1656 w 1806"/>
                <a:gd name="T13" fmla="*/ 633 h 2225"/>
                <a:gd name="T14" fmla="*/ 1731 w 1806"/>
                <a:gd name="T15" fmla="*/ 949 h 2225"/>
                <a:gd name="T16" fmla="*/ 1747 w 1806"/>
                <a:gd name="T17" fmla="*/ 1116 h 2225"/>
                <a:gd name="T18" fmla="*/ 1735 w 1806"/>
                <a:gd name="T19" fmla="*/ 1370 h 2225"/>
                <a:gd name="T20" fmla="*/ 1677 w 1806"/>
                <a:gd name="T21" fmla="*/ 1613 h 2225"/>
                <a:gd name="T22" fmla="*/ 1588 w 1806"/>
                <a:gd name="T23" fmla="*/ 1787 h 2225"/>
                <a:gd name="T24" fmla="*/ 1520 w 1806"/>
                <a:gd name="T25" fmla="*/ 1868 h 2225"/>
                <a:gd name="T26" fmla="*/ 1392 w 1806"/>
                <a:gd name="T27" fmla="*/ 1978 h 2225"/>
                <a:gd name="T28" fmla="*/ 1184 w 1806"/>
                <a:gd name="T29" fmla="*/ 2082 h 2225"/>
                <a:gd name="T30" fmla="*/ 902 w 1806"/>
                <a:gd name="T31" fmla="*/ 2160 h 2225"/>
                <a:gd name="T32" fmla="*/ 699 w 1806"/>
                <a:gd name="T33" fmla="*/ 2168 h 2225"/>
                <a:gd name="T34" fmla="*/ 390 w 1806"/>
                <a:gd name="T35" fmla="*/ 2111 h 2225"/>
                <a:gd name="T36" fmla="*/ 72 w 1806"/>
                <a:gd name="T37" fmla="*/ 1995 h 2225"/>
                <a:gd name="T38" fmla="*/ 220 w 1806"/>
                <a:gd name="T39" fmla="*/ 1957 h 2225"/>
                <a:gd name="T40" fmla="*/ 602 w 1806"/>
                <a:gd name="T41" fmla="*/ 1778 h 2225"/>
                <a:gd name="T42" fmla="*/ 901 w 1806"/>
                <a:gd name="T43" fmla="*/ 1458 h 2225"/>
                <a:gd name="T44" fmla="*/ 1001 w 1806"/>
                <a:gd name="T45" fmla="*/ 1031 h 2225"/>
                <a:gd name="T46" fmla="*/ 999 w 1806"/>
                <a:gd name="T47" fmla="*/ 764 h 2225"/>
                <a:gd name="T48" fmla="*/ 882 w 1806"/>
                <a:gd name="T49" fmla="*/ 438 h 2225"/>
                <a:gd name="T50" fmla="*/ 410 w 1806"/>
                <a:gd name="T51" fmla="*/ 175 h 2225"/>
                <a:gd name="T52" fmla="*/ 624 w 1806"/>
                <a:gd name="T53" fmla="*/ 91 h 2225"/>
                <a:gd name="T54" fmla="*/ 806 w 1806"/>
                <a:gd name="T55" fmla="*/ 2 h 2225"/>
                <a:gd name="T56" fmla="*/ 482 w 1806"/>
                <a:gd name="T57" fmla="*/ 71 h 2225"/>
                <a:gd name="T58" fmla="*/ 278 w 1806"/>
                <a:gd name="T59" fmla="*/ 196 h 2225"/>
                <a:gd name="T60" fmla="*/ 212 w 1806"/>
                <a:gd name="T61" fmla="*/ 287 h 2225"/>
                <a:gd name="T62" fmla="*/ 291 w 1806"/>
                <a:gd name="T63" fmla="*/ 254 h 2225"/>
                <a:gd name="T64" fmla="*/ 449 w 1806"/>
                <a:gd name="T65" fmla="*/ 232 h 2225"/>
                <a:gd name="T66" fmla="*/ 586 w 1806"/>
                <a:gd name="T67" fmla="*/ 262 h 2225"/>
                <a:gd name="T68" fmla="*/ 884 w 1806"/>
                <a:gd name="T69" fmla="*/ 560 h 2225"/>
                <a:gd name="T70" fmla="*/ 948 w 1806"/>
                <a:gd name="T71" fmla="*/ 983 h 2225"/>
                <a:gd name="T72" fmla="*/ 915 w 1806"/>
                <a:gd name="T73" fmla="*/ 1232 h 2225"/>
                <a:gd name="T74" fmla="*/ 794 w 1806"/>
                <a:gd name="T75" fmla="*/ 1529 h 2225"/>
                <a:gd name="T76" fmla="*/ 630 w 1806"/>
                <a:gd name="T77" fmla="*/ 1688 h 2225"/>
                <a:gd name="T78" fmla="*/ 629 w 1806"/>
                <a:gd name="T79" fmla="*/ 1689 h 2225"/>
                <a:gd name="T80" fmla="*/ 316 w 1806"/>
                <a:gd name="T81" fmla="*/ 1860 h 2225"/>
                <a:gd name="T82" fmla="*/ 152 w 1806"/>
                <a:gd name="T83" fmla="*/ 1918 h 2225"/>
                <a:gd name="T84" fmla="*/ 6 w 1806"/>
                <a:gd name="T85" fmla="*/ 1971 h 2225"/>
                <a:gd name="T86" fmla="*/ 185 w 1806"/>
                <a:gd name="T87" fmla="*/ 2110 h 2225"/>
                <a:gd name="T88" fmla="*/ 523 w 1806"/>
                <a:gd name="T89" fmla="*/ 2201 h 2225"/>
                <a:gd name="T90" fmla="*/ 853 w 1806"/>
                <a:gd name="T91" fmla="*/ 2220 h 2225"/>
                <a:gd name="T92" fmla="*/ 1154 w 1806"/>
                <a:gd name="T93" fmla="*/ 2155 h 2225"/>
                <a:gd name="T94" fmla="*/ 1408 w 1806"/>
                <a:gd name="T95" fmla="*/ 2034 h 2225"/>
                <a:gd name="T96" fmla="*/ 1661 w 1806"/>
                <a:gd name="T97" fmla="*/ 1777 h 2225"/>
                <a:gd name="T98" fmla="*/ 1750 w 1806"/>
                <a:gd name="T99" fmla="*/ 1557 h 2225"/>
                <a:gd name="T100" fmla="*/ 1800 w 1806"/>
                <a:gd name="T101" fmla="*/ 1308 h 2225"/>
                <a:gd name="T102" fmla="*/ 1794 w 1806"/>
                <a:gd name="T103" fmla="*/ 1002 h 2225"/>
                <a:gd name="T104" fmla="*/ 1762 w 1806"/>
                <a:gd name="T105" fmla="*/ 816 h 2225"/>
                <a:gd name="T106" fmla="*/ 1588 w 1806"/>
                <a:gd name="T107" fmla="*/ 397 h 2225"/>
                <a:gd name="T108" fmla="*/ 1341 w 1806"/>
                <a:gd name="T109" fmla="*/ 188 h 2225"/>
                <a:gd name="T110" fmla="*/ 1209 w 1806"/>
                <a:gd name="T111" fmla="*/ 109 h 2225"/>
                <a:gd name="T112" fmla="*/ 866 w 1806"/>
                <a:gd name="T113" fmla="*/ 0 h 2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06" h="2225">
                  <a:moveTo>
                    <a:pt x="452" y="233"/>
                  </a:moveTo>
                  <a:lnTo>
                    <a:pt x="452" y="233"/>
                  </a:lnTo>
                  <a:cubicBezTo>
                    <a:pt x="451" y="233"/>
                    <a:pt x="451" y="233"/>
                    <a:pt x="450" y="233"/>
                  </a:cubicBezTo>
                  <a:lnTo>
                    <a:pt x="450" y="233"/>
                  </a:lnTo>
                  <a:cubicBezTo>
                    <a:pt x="450" y="233"/>
                    <a:pt x="449" y="233"/>
                    <a:pt x="449" y="232"/>
                  </a:cubicBezTo>
                  <a:lnTo>
                    <a:pt x="449" y="232"/>
                  </a:lnTo>
                  <a:cubicBezTo>
                    <a:pt x="450" y="233"/>
                    <a:pt x="450" y="233"/>
                    <a:pt x="452" y="233"/>
                  </a:cubicBezTo>
                  <a:close/>
                  <a:moveTo>
                    <a:pt x="794" y="1529"/>
                  </a:moveTo>
                  <a:lnTo>
                    <a:pt x="794" y="1529"/>
                  </a:lnTo>
                  <a:close/>
                  <a:moveTo>
                    <a:pt x="629" y="1689"/>
                  </a:moveTo>
                  <a:lnTo>
                    <a:pt x="629" y="1689"/>
                  </a:lnTo>
                  <a:cubicBezTo>
                    <a:pt x="629" y="1689"/>
                    <a:pt x="630" y="1689"/>
                    <a:pt x="630" y="1688"/>
                  </a:cubicBezTo>
                  <a:lnTo>
                    <a:pt x="630" y="1688"/>
                  </a:lnTo>
                  <a:lnTo>
                    <a:pt x="630" y="1688"/>
                  </a:lnTo>
                  <a:lnTo>
                    <a:pt x="630" y="1688"/>
                  </a:lnTo>
                  <a:cubicBezTo>
                    <a:pt x="630" y="1688"/>
                    <a:pt x="630" y="1689"/>
                    <a:pt x="629" y="1689"/>
                  </a:cubicBezTo>
                  <a:close/>
                  <a:moveTo>
                    <a:pt x="1585" y="1791"/>
                  </a:moveTo>
                  <a:lnTo>
                    <a:pt x="1585" y="1791"/>
                  </a:lnTo>
                  <a:close/>
                  <a:moveTo>
                    <a:pt x="942" y="1076"/>
                  </a:moveTo>
                  <a:lnTo>
                    <a:pt x="942" y="1076"/>
                  </a:lnTo>
                  <a:cubicBezTo>
                    <a:pt x="942" y="1077"/>
                    <a:pt x="942" y="1077"/>
                    <a:pt x="942" y="1078"/>
                  </a:cubicBezTo>
                  <a:lnTo>
                    <a:pt x="942" y="1078"/>
                  </a:lnTo>
                  <a:cubicBezTo>
                    <a:pt x="942" y="1077"/>
                    <a:pt x="942" y="1077"/>
                    <a:pt x="942" y="1076"/>
                  </a:cubicBezTo>
                  <a:close/>
                  <a:moveTo>
                    <a:pt x="295" y="250"/>
                  </a:moveTo>
                  <a:lnTo>
                    <a:pt x="295" y="250"/>
                  </a:lnTo>
                  <a:cubicBezTo>
                    <a:pt x="294" y="251"/>
                    <a:pt x="293" y="252"/>
                    <a:pt x="292" y="253"/>
                  </a:cubicBezTo>
                  <a:lnTo>
                    <a:pt x="292" y="253"/>
                  </a:lnTo>
                  <a:cubicBezTo>
                    <a:pt x="293" y="252"/>
                    <a:pt x="294" y="251"/>
                    <a:pt x="295" y="250"/>
                  </a:cubicBezTo>
                  <a:close/>
                  <a:moveTo>
                    <a:pt x="833" y="56"/>
                  </a:moveTo>
                  <a:lnTo>
                    <a:pt x="833" y="56"/>
                  </a:lnTo>
                  <a:cubicBezTo>
                    <a:pt x="856" y="55"/>
                    <a:pt x="878" y="56"/>
                    <a:pt x="901" y="58"/>
                  </a:cubicBezTo>
                  <a:lnTo>
                    <a:pt x="901" y="58"/>
                  </a:lnTo>
                  <a:cubicBezTo>
                    <a:pt x="924" y="61"/>
                    <a:pt x="947" y="64"/>
                    <a:pt x="970" y="70"/>
                  </a:cubicBezTo>
                  <a:lnTo>
                    <a:pt x="970" y="70"/>
                  </a:lnTo>
                  <a:cubicBezTo>
                    <a:pt x="993" y="76"/>
                    <a:pt x="1015" y="84"/>
                    <a:pt x="1038" y="92"/>
                  </a:cubicBezTo>
                  <a:lnTo>
                    <a:pt x="1038" y="92"/>
                  </a:lnTo>
                  <a:cubicBezTo>
                    <a:pt x="1061" y="101"/>
                    <a:pt x="1084" y="111"/>
                    <a:pt x="1108" y="121"/>
                  </a:cubicBezTo>
                  <a:lnTo>
                    <a:pt x="1108" y="121"/>
                  </a:lnTo>
                  <a:cubicBezTo>
                    <a:pt x="1131" y="131"/>
                    <a:pt x="1154" y="142"/>
                    <a:pt x="1176" y="154"/>
                  </a:cubicBezTo>
                  <a:lnTo>
                    <a:pt x="1176" y="154"/>
                  </a:lnTo>
                  <a:cubicBezTo>
                    <a:pt x="1200" y="167"/>
                    <a:pt x="1225" y="180"/>
                    <a:pt x="1249" y="194"/>
                  </a:cubicBezTo>
                  <a:lnTo>
                    <a:pt x="1249" y="194"/>
                  </a:lnTo>
                  <a:cubicBezTo>
                    <a:pt x="1271" y="207"/>
                    <a:pt x="1293" y="222"/>
                    <a:pt x="1314" y="237"/>
                  </a:cubicBezTo>
                  <a:lnTo>
                    <a:pt x="1314" y="237"/>
                  </a:lnTo>
                  <a:cubicBezTo>
                    <a:pt x="1332" y="251"/>
                    <a:pt x="1351" y="266"/>
                    <a:pt x="1369" y="280"/>
                  </a:cubicBezTo>
                  <a:lnTo>
                    <a:pt x="1369" y="280"/>
                  </a:lnTo>
                  <a:cubicBezTo>
                    <a:pt x="1389" y="297"/>
                    <a:pt x="1408" y="314"/>
                    <a:pt x="1428" y="331"/>
                  </a:cubicBezTo>
                  <a:lnTo>
                    <a:pt x="1428" y="331"/>
                  </a:lnTo>
                  <a:cubicBezTo>
                    <a:pt x="1446" y="347"/>
                    <a:pt x="1464" y="363"/>
                    <a:pt x="1483" y="379"/>
                  </a:cubicBezTo>
                  <a:lnTo>
                    <a:pt x="1483" y="379"/>
                  </a:lnTo>
                  <a:cubicBezTo>
                    <a:pt x="1509" y="401"/>
                    <a:pt x="1537" y="422"/>
                    <a:pt x="1559" y="448"/>
                  </a:cubicBezTo>
                  <a:lnTo>
                    <a:pt x="1559" y="448"/>
                  </a:lnTo>
                  <a:cubicBezTo>
                    <a:pt x="1586" y="483"/>
                    <a:pt x="1603" y="523"/>
                    <a:pt x="1622" y="562"/>
                  </a:cubicBezTo>
                  <a:lnTo>
                    <a:pt x="1622" y="562"/>
                  </a:lnTo>
                  <a:cubicBezTo>
                    <a:pt x="1633" y="586"/>
                    <a:pt x="1644" y="609"/>
                    <a:pt x="1656" y="633"/>
                  </a:cubicBezTo>
                  <a:lnTo>
                    <a:pt x="1656" y="633"/>
                  </a:lnTo>
                  <a:cubicBezTo>
                    <a:pt x="1666" y="658"/>
                    <a:pt x="1675" y="684"/>
                    <a:pt x="1682" y="710"/>
                  </a:cubicBezTo>
                  <a:lnTo>
                    <a:pt x="1682" y="710"/>
                  </a:lnTo>
                  <a:cubicBezTo>
                    <a:pt x="1685" y="724"/>
                    <a:pt x="1689" y="737"/>
                    <a:pt x="1691" y="750"/>
                  </a:cubicBezTo>
                  <a:lnTo>
                    <a:pt x="1691" y="750"/>
                  </a:lnTo>
                  <a:cubicBezTo>
                    <a:pt x="1697" y="773"/>
                    <a:pt x="1701" y="797"/>
                    <a:pt x="1707" y="820"/>
                  </a:cubicBezTo>
                  <a:lnTo>
                    <a:pt x="1707" y="820"/>
                  </a:lnTo>
                  <a:cubicBezTo>
                    <a:pt x="1715" y="863"/>
                    <a:pt x="1723" y="906"/>
                    <a:pt x="1731" y="949"/>
                  </a:cubicBezTo>
                  <a:lnTo>
                    <a:pt x="1731" y="949"/>
                  </a:lnTo>
                  <a:cubicBezTo>
                    <a:pt x="1730" y="947"/>
                    <a:pt x="1730" y="944"/>
                    <a:pt x="1730" y="942"/>
                  </a:cubicBezTo>
                  <a:lnTo>
                    <a:pt x="1730" y="942"/>
                  </a:lnTo>
                  <a:cubicBezTo>
                    <a:pt x="1733" y="968"/>
                    <a:pt x="1737" y="994"/>
                    <a:pt x="1740" y="1020"/>
                  </a:cubicBezTo>
                  <a:lnTo>
                    <a:pt x="1740" y="1020"/>
                  </a:lnTo>
                  <a:cubicBezTo>
                    <a:pt x="1741" y="1037"/>
                    <a:pt x="1743" y="1054"/>
                    <a:pt x="1744" y="1071"/>
                  </a:cubicBezTo>
                  <a:lnTo>
                    <a:pt x="1744" y="1071"/>
                  </a:lnTo>
                  <a:cubicBezTo>
                    <a:pt x="1745" y="1086"/>
                    <a:pt x="1746" y="1101"/>
                    <a:pt x="1747" y="1116"/>
                  </a:cubicBezTo>
                  <a:lnTo>
                    <a:pt x="1747" y="1116"/>
                  </a:lnTo>
                  <a:cubicBezTo>
                    <a:pt x="1748" y="1145"/>
                    <a:pt x="1748" y="1175"/>
                    <a:pt x="1749" y="1205"/>
                  </a:cubicBezTo>
                  <a:lnTo>
                    <a:pt x="1749" y="1205"/>
                  </a:lnTo>
                  <a:cubicBezTo>
                    <a:pt x="1750" y="1232"/>
                    <a:pt x="1748" y="1258"/>
                    <a:pt x="1747" y="1285"/>
                  </a:cubicBezTo>
                  <a:lnTo>
                    <a:pt x="1747" y="1285"/>
                  </a:lnTo>
                  <a:cubicBezTo>
                    <a:pt x="1745" y="1300"/>
                    <a:pt x="1743" y="1315"/>
                    <a:pt x="1741" y="1330"/>
                  </a:cubicBezTo>
                  <a:lnTo>
                    <a:pt x="1741" y="1330"/>
                  </a:lnTo>
                  <a:cubicBezTo>
                    <a:pt x="1740" y="1344"/>
                    <a:pt x="1738" y="1357"/>
                    <a:pt x="1735" y="1370"/>
                  </a:cubicBezTo>
                  <a:lnTo>
                    <a:pt x="1735" y="1370"/>
                  </a:lnTo>
                  <a:cubicBezTo>
                    <a:pt x="1733" y="1386"/>
                    <a:pt x="1730" y="1401"/>
                    <a:pt x="1727" y="1416"/>
                  </a:cubicBezTo>
                  <a:lnTo>
                    <a:pt x="1727" y="1416"/>
                  </a:lnTo>
                  <a:cubicBezTo>
                    <a:pt x="1723" y="1436"/>
                    <a:pt x="1718" y="1456"/>
                    <a:pt x="1714" y="1475"/>
                  </a:cubicBezTo>
                  <a:lnTo>
                    <a:pt x="1714" y="1475"/>
                  </a:lnTo>
                  <a:cubicBezTo>
                    <a:pt x="1707" y="1502"/>
                    <a:pt x="1700" y="1529"/>
                    <a:pt x="1693" y="1555"/>
                  </a:cubicBezTo>
                  <a:lnTo>
                    <a:pt x="1693" y="1555"/>
                  </a:lnTo>
                  <a:cubicBezTo>
                    <a:pt x="1687" y="1575"/>
                    <a:pt x="1682" y="1594"/>
                    <a:pt x="1677" y="1613"/>
                  </a:cubicBezTo>
                  <a:lnTo>
                    <a:pt x="1677" y="1613"/>
                  </a:lnTo>
                  <a:cubicBezTo>
                    <a:pt x="1673" y="1626"/>
                    <a:pt x="1669" y="1638"/>
                    <a:pt x="1664" y="1649"/>
                  </a:cubicBezTo>
                  <a:lnTo>
                    <a:pt x="1664" y="1649"/>
                  </a:lnTo>
                  <a:cubicBezTo>
                    <a:pt x="1654" y="1675"/>
                    <a:pt x="1642" y="1698"/>
                    <a:pt x="1629" y="1722"/>
                  </a:cubicBezTo>
                  <a:lnTo>
                    <a:pt x="1629" y="1722"/>
                  </a:lnTo>
                  <a:cubicBezTo>
                    <a:pt x="1616" y="1746"/>
                    <a:pt x="1600" y="1769"/>
                    <a:pt x="1585" y="1791"/>
                  </a:cubicBezTo>
                  <a:lnTo>
                    <a:pt x="1585" y="1791"/>
                  </a:lnTo>
                  <a:cubicBezTo>
                    <a:pt x="1586" y="1790"/>
                    <a:pt x="1587" y="1789"/>
                    <a:pt x="1588" y="1787"/>
                  </a:cubicBezTo>
                  <a:lnTo>
                    <a:pt x="1588" y="1787"/>
                  </a:lnTo>
                  <a:cubicBezTo>
                    <a:pt x="1587" y="1789"/>
                    <a:pt x="1586" y="1790"/>
                    <a:pt x="1585" y="1791"/>
                  </a:cubicBezTo>
                  <a:lnTo>
                    <a:pt x="1583" y="1793"/>
                  </a:lnTo>
                  <a:lnTo>
                    <a:pt x="1583" y="1793"/>
                  </a:lnTo>
                  <a:cubicBezTo>
                    <a:pt x="1584" y="1793"/>
                    <a:pt x="1584" y="1792"/>
                    <a:pt x="1585" y="1791"/>
                  </a:cubicBezTo>
                  <a:lnTo>
                    <a:pt x="1585" y="1791"/>
                  </a:lnTo>
                  <a:cubicBezTo>
                    <a:pt x="1576" y="1803"/>
                    <a:pt x="1566" y="1816"/>
                    <a:pt x="1556" y="1828"/>
                  </a:cubicBezTo>
                  <a:lnTo>
                    <a:pt x="1556" y="1828"/>
                  </a:lnTo>
                  <a:cubicBezTo>
                    <a:pt x="1545" y="1842"/>
                    <a:pt x="1532" y="1855"/>
                    <a:pt x="1520" y="1868"/>
                  </a:cubicBezTo>
                  <a:lnTo>
                    <a:pt x="1520" y="1868"/>
                  </a:lnTo>
                  <a:cubicBezTo>
                    <a:pt x="1509" y="1881"/>
                    <a:pt x="1497" y="1893"/>
                    <a:pt x="1485" y="1904"/>
                  </a:cubicBezTo>
                  <a:lnTo>
                    <a:pt x="1485" y="1904"/>
                  </a:lnTo>
                  <a:cubicBezTo>
                    <a:pt x="1472" y="1917"/>
                    <a:pt x="1458" y="1928"/>
                    <a:pt x="1445" y="1939"/>
                  </a:cubicBezTo>
                  <a:lnTo>
                    <a:pt x="1445" y="1939"/>
                  </a:lnTo>
                  <a:cubicBezTo>
                    <a:pt x="1445" y="1939"/>
                    <a:pt x="1445" y="1939"/>
                    <a:pt x="1446" y="1939"/>
                  </a:cubicBezTo>
                  <a:lnTo>
                    <a:pt x="1446" y="1939"/>
                  </a:lnTo>
                  <a:cubicBezTo>
                    <a:pt x="1428" y="1953"/>
                    <a:pt x="1411" y="1967"/>
                    <a:pt x="1392" y="1978"/>
                  </a:cubicBezTo>
                  <a:lnTo>
                    <a:pt x="1392" y="1978"/>
                  </a:lnTo>
                  <a:cubicBezTo>
                    <a:pt x="1381" y="1985"/>
                    <a:pt x="1369" y="1992"/>
                    <a:pt x="1357" y="1998"/>
                  </a:cubicBezTo>
                  <a:lnTo>
                    <a:pt x="1357" y="1998"/>
                  </a:lnTo>
                  <a:cubicBezTo>
                    <a:pt x="1345" y="2004"/>
                    <a:pt x="1333" y="2010"/>
                    <a:pt x="1321" y="2016"/>
                  </a:cubicBezTo>
                  <a:lnTo>
                    <a:pt x="1321" y="2016"/>
                  </a:lnTo>
                  <a:cubicBezTo>
                    <a:pt x="1276" y="2038"/>
                    <a:pt x="1229" y="2060"/>
                    <a:pt x="1183" y="2082"/>
                  </a:cubicBezTo>
                  <a:lnTo>
                    <a:pt x="1183" y="2082"/>
                  </a:lnTo>
                  <a:lnTo>
                    <a:pt x="1184" y="2082"/>
                  </a:lnTo>
                  <a:lnTo>
                    <a:pt x="1184" y="2082"/>
                  </a:lnTo>
                  <a:cubicBezTo>
                    <a:pt x="1150" y="2096"/>
                    <a:pt x="1118" y="2110"/>
                    <a:pt x="1084" y="2121"/>
                  </a:cubicBezTo>
                  <a:lnTo>
                    <a:pt x="1084" y="2121"/>
                  </a:lnTo>
                  <a:cubicBezTo>
                    <a:pt x="1046" y="2134"/>
                    <a:pt x="1008" y="2143"/>
                    <a:pt x="970" y="2150"/>
                  </a:cubicBezTo>
                  <a:lnTo>
                    <a:pt x="970" y="2150"/>
                  </a:lnTo>
                  <a:cubicBezTo>
                    <a:pt x="960" y="2151"/>
                    <a:pt x="949" y="2153"/>
                    <a:pt x="939" y="2155"/>
                  </a:cubicBezTo>
                  <a:lnTo>
                    <a:pt x="939" y="2155"/>
                  </a:lnTo>
                  <a:cubicBezTo>
                    <a:pt x="927" y="2156"/>
                    <a:pt x="914" y="2159"/>
                    <a:pt x="902" y="2160"/>
                  </a:cubicBezTo>
                  <a:lnTo>
                    <a:pt x="902" y="2160"/>
                  </a:lnTo>
                  <a:cubicBezTo>
                    <a:pt x="887" y="2161"/>
                    <a:pt x="873" y="2162"/>
                    <a:pt x="858" y="2164"/>
                  </a:cubicBezTo>
                  <a:lnTo>
                    <a:pt x="858" y="2164"/>
                  </a:lnTo>
                  <a:cubicBezTo>
                    <a:pt x="848" y="2164"/>
                    <a:pt x="839" y="2166"/>
                    <a:pt x="829" y="2166"/>
                  </a:cubicBezTo>
                  <a:lnTo>
                    <a:pt x="829" y="2166"/>
                  </a:lnTo>
                  <a:cubicBezTo>
                    <a:pt x="803" y="2167"/>
                    <a:pt x="778" y="2169"/>
                    <a:pt x="752" y="2168"/>
                  </a:cubicBezTo>
                  <a:lnTo>
                    <a:pt x="752" y="2168"/>
                  </a:lnTo>
                  <a:cubicBezTo>
                    <a:pt x="735" y="2168"/>
                    <a:pt x="717" y="2168"/>
                    <a:pt x="699" y="2168"/>
                  </a:cubicBezTo>
                  <a:lnTo>
                    <a:pt x="699" y="2168"/>
                  </a:lnTo>
                  <a:cubicBezTo>
                    <a:pt x="680" y="2168"/>
                    <a:pt x="661" y="2166"/>
                    <a:pt x="641" y="2164"/>
                  </a:cubicBezTo>
                  <a:lnTo>
                    <a:pt x="641" y="2164"/>
                  </a:lnTo>
                  <a:cubicBezTo>
                    <a:pt x="607" y="2161"/>
                    <a:pt x="572" y="2155"/>
                    <a:pt x="538" y="2148"/>
                  </a:cubicBezTo>
                  <a:lnTo>
                    <a:pt x="538" y="2148"/>
                  </a:lnTo>
                  <a:cubicBezTo>
                    <a:pt x="517" y="2143"/>
                    <a:pt x="496" y="2138"/>
                    <a:pt x="476" y="2133"/>
                  </a:cubicBezTo>
                  <a:lnTo>
                    <a:pt x="476" y="2133"/>
                  </a:lnTo>
                  <a:cubicBezTo>
                    <a:pt x="447" y="2126"/>
                    <a:pt x="418" y="2119"/>
                    <a:pt x="390" y="2111"/>
                  </a:cubicBezTo>
                  <a:lnTo>
                    <a:pt x="390" y="2111"/>
                  </a:lnTo>
                  <a:cubicBezTo>
                    <a:pt x="356" y="2103"/>
                    <a:pt x="322" y="2094"/>
                    <a:pt x="288" y="2085"/>
                  </a:cubicBezTo>
                  <a:lnTo>
                    <a:pt x="288" y="2085"/>
                  </a:lnTo>
                  <a:cubicBezTo>
                    <a:pt x="258" y="2076"/>
                    <a:pt x="227" y="2066"/>
                    <a:pt x="197" y="2056"/>
                  </a:cubicBezTo>
                  <a:lnTo>
                    <a:pt x="197" y="2056"/>
                  </a:lnTo>
                  <a:cubicBezTo>
                    <a:pt x="154" y="2039"/>
                    <a:pt x="112" y="2023"/>
                    <a:pt x="74" y="1997"/>
                  </a:cubicBezTo>
                  <a:lnTo>
                    <a:pt x="74" y="1997"/>
                  </a:lnTo>
                  <a:cubicBezTo>
                    <a:pt x="74" y="1996"/>
                    <a:pt x="73" y="1995"/>
                    <a:pt x="72" y="1995"/>
                  </a:cubicBezTo>
                  <a:lnTo>
                    <a:pt x="72" y="1995"/>
                  </a:lnTo>
                  <a:cubicBezTo>
                    <a:pt x="83" y="1992"/>
                    <a:pt x="94" y="1990"/>
                    <a:pt x="105" y="1987"/>
                  </a:cubicBezTo>
                  <a:lnTo>
                    <a:pt x="105" y="1987"/>
                  </a:lnTo>
                  <a:cubicBezTo>
                    <a:pt x="126" y="1982"/>
                    <a:pt x="147" y="1977"/>
                    <a:pt x="168" y="1972"/>
                  </a:cubicBezTo>
                  <a:lnTo>
                    <a:pt x="168" y="1972"/>
                  </a:lnTo>
                  <a:cubicBezTo>
                    <a:pt x="177" y="1969"/>
                    <a:pt x="187" y="1967"/>
                    <a:pt x="196" y="1964"/>
                  </a:cubicBezTo>
                  <a:lnTo>
                    <a:pt x="196" y="1964"/>
                  </a:lnTo>
                  <a:cubicBezTo>
                    <a:pt x="204" y="1962"/>
                    <a:pt x="212" y="1959"/>
                    <a:pt x="220" y="1957"/>
                  </a:cubicBezTo>
                  <a:lnTo>
                    <a:pt x="220" y="1957"/>
                  </a:lnTo>
                  <a:cubicBezTo>
                    <a:pt x="239" y="1950"/>
                    <a:pt x="258" y="1944"/>
                    <a:pt x="277" y="1937"/>
                  </a:cubicBezTo>
                  <a:lnTo>
                    <a:pt x="277" y="1937"/>
                  </a:lnTo>
                  <a:cubicBezTo>
                    <a:pt x="315" y="1921"/>
                    <a:pt x="352" y="1905"/>
                    <a:pt x="389" y="1889"/>
                  </a:cubicBezTo>
                  <a:lnTo>
                    <a:pt x="389" y="1889"/>
                  </a:lnTo>
                  <a:cubicBezTo>
                    <a:pt x="410" y="1880"/>
                    <a:pt x="430" y="1870"/>
                    <a:pt x="451" y="1861"/>
                  </a:cubicBezTo>
                  <a:lnTo>
                    <a:pt x="451" y="1861"/>
                  </a:lnTo>
                  <a:cubicBezTo>
                    <a:pt x="504" y="1837"/>
                    <a:pt x="555" y="1810"/>
                    <a:pt x="602" y="1778"/>
                  </a:cubicBezTo>
                  <a:lnTo>
                    <a:pt x="602" y="1778"/>
                  </a:lnTo>
                  <a:cubicBezTo>
                    <a:pt x="632" y="1757"/>
                    <a:pt x="660" y="1735"/>
                    <a:pt x="688" y="1712"/>
                  </a:cubicBezTo>
                  <a:lnTo>
                    <a:pt x="688" y="1712"/>
                  </a:lnTo>
                  <a:cubicBezTo>
                    <a:pt x="709" y="1694"/>
                    <a:pt x="731" y="1676"/>
                    <a:pt x="751" y="1658"/>
                  </a:cubicBezTo>
                  <a:lnTo>
                    <a:pt x="751" y="1658"/>
                  </a:lnTo>
                  <a:cubicBezTo>
                    <a:pt x="793" y="1620"/>
                    <a:pt x="829" y="1578"/>
                    <a:pt x="860" y="1531"/>
                  </a:cubicBezTo>
                  <a:lnTo>
                    <a:pt x="860" y="1531"/>
                  </a:lnTo>
                  <a:cubicBezTo>
                    <a:pt x="875" y="1508"/>
                    <a:pt x="889" y="1483"/>
                    <a:pt x="901" y="1458"/>
                  </a:cubicBezTo>
                  <a:lnTo>
                    <a:pt x="901" y="1458"/>
                  </a:lnTo>
                  <a:cubicBezTo>
                    <a:pt x="914" y="1431"/>
                    <a:pt x="924" y="1403"/>
                    <a:pt x="934" y="1375"/>
                  </a:cubicBezTo>
                  <a:lnTo>
                    <a:pt x="934" y="1375"/>
                  </a:lnTo>
                  <a:cubicBezTo>
                    <a:pt x="953" y="1319"/>
                    <a:pt x="967" y="1261"/>
                    <a:pt x="979" y="1204"/>
                  </a:cubicBezTo>
                  <a:lnTo>
                    <a:pt x="979" y="1204"/>
                  </a:lnTo>
                  <a:cubicBezTo>
                    <a:pt x="988" y="1160"/>
                    <a:pt x="994" y="1116"/>
                    <a:pt x="998" y="1072"/>
                  </a:cubicBezTo>
                  <a:lnTo>
                    <a:pt x="998" y="1072"/>
                  </a:lnTo>
                  <a:cubicBezTo>
                    <a:pt x="999" y="1058"/>
                    <a:pt x="1000" y="1044"/>
                    <a:pt x="1001" y="1031"/>
                  </a:cubicBezTo>
                  <a:lnTo>
                    <a:pt x="1001" y="1031"/>
                  </a:lnTo>
                  <a:cubicBezTo>
                    <a:pt x="1002" y="1023"/>
                    <a:pt x="1003" y="1014"/>
                    <a:pt x="1003" y="1006"/>
                  </a:cubicBezTo>
                  <a:lnTo>
                    <a:pt x="1003" y="1006"/>
                  </a:lnTo>
                  <a:cubicBezTo>
                    <a:pt x="1004" y="982"/>
                    <a:pt x="1005" y="959"/>
                    <a:pt x="1006" y="935"/>
                  </a:cubicBezTo>
                  <a:lnTo>
                    <a:pt x="1006" y="935"/>
                  </a:lnTo>
                  <a:cubicBezTo>
                    <a:pt x="1006" y="916"/>
                    <a:pt x="1006" y="897"/>
                    <a:pt x="1006" y="878"/>
                  </a:cubicBezTo>
                  <a:lnTo>
                    <a:pt x="1006" y="878"/>
                  </a:lnTo>
                  <a:cubicBezTo>
                    <a:pt x="1005" y="840"/>
                    <a:pt x="1004" y="802"/>
                    <a:pt x="999" y="764"/>
                  </a:cubicBezTo>
                  <a:lnTo>
                    <a:pt x="999" y="764"/>
                  </a:lnTo>
                  <a:cubicBezTo>
                    <a:pt x="995" y="737"/>
                    <a:pt x="991" y="710"/>
                    <a:pt x="985" y="683"/>
                  </a:cubicBezTo>
                  <a:lnTo>
                    <a:pt x="985" y="683"/>
                  </a:lnTo>
                  <a:cubicBezTo>
                    <a:pt x="979" y="654"/>
                    <a:pt x="970" y="625"/>
                    <a:pt x="960" y="598"/>
                  </a:cubicBezTo>
                  <a:lnTo>
                    <a:pt x="960" y="598"/>
                  </a:lnTo>
                  <a:cubicBezTo>
                    <a:pt x="950" y="570"/>
                    <a:pt x="938" y="545"/>
                    <a:pt x="926" y="519"/>
                  </a:cubicBezTo>
                  <a:lnTo>
                    <a:pt x="926" y="519"/>
                  </a:lnTo>
                  <a:cubicBezTo>
                    <a:pt x="913" y="491"/>
                    <a:pt x="898" y="465"/>
                    <a:pt x="882" y="438"/>
                  </a:cubicBezTo>
                  <a:lnTo>
                    <a:pt x="882" y="438"/>
                  </a:lnTo>
                  <a:cubicBezTo>
                    <a:pt x="851" y="389"/>
                    <a:pt x="812" y="347"/>
                    <a:pt x="769" y="310"/>
                  </a:cubicBezTo>
                  <a:lnTo>
                    <a:pt x="769" y="310"/>
                  </a:lnTo>
                  <a:cubicBezTo>
                    <a:pt x="727" y="273"/>
                    <a:pt x="679" y="243"/>
                    <a:pt x="628" y="220"/>
                  </a:cubicBezTo>
                  <a:lnTo>
                    <a:pt x="628" y="220"/>
                  </a:lnTo>
                  <a:cubicBezTo>
                    <a:pt x="574" y="196"/>
                    <a:pt x="516" y="183"/>
                    <a:pt x="458" y="177"/>
                  </a:cubicBezTo>
                  <a:lnTo>
                    <a:pt x="458" y="177"/>
                  </a:lnTo>
                  <a:cubicBezTo>
                    <a:pt x="442" y="176"/>
                    <a:pt x="426" y="175"/>
                    <a:pt x="410" y="175"/>
                  </a:cubicBezTo>
                  <a:lnTo>
                    <a:pt x="410" y="175"/>
                  </a:lnTo>
                  <a:cubicBezTo>
                    <a:pt x="418" y="169"/>
                    <a:pt x="426" y="163"/>
                    <a:pt x="434" y="158"/>
                  </a:cubicBezTo>
                  <a:lnTo>
                    <a:pt x="434" y="158"/>
                  </a:lnTo>
                  <a:cubicBezTo>
                    <a:pt x="450" y="148"/>
                    <a:pt x="467" y="139"/>
                    <a:pt x="484" y="131"/>
                  </a:cubicBezTo>
                  <a:lnTo>
                    <a:pt x="484" y="131"/>
                  </a:lnTo>
                  <a:cubicBezTo>
                    <a:pt x="505" y="122"/>
                    <a:pt x="527" y="113"/>
                    <a:pt x="549" y="108"/>
                  </a:cubicBezTo>
                  <a:lnTo>
                    <a:pt x="549" y="108"/>
                  </a:lnTo>
                  <a:cubicBezTo>
                    <a:pt x="574" y="101"/>
                    <a:pt x="598" y="95"/>
                    <a:pt x="624" y="91"/>
                  </a:cubicBezTo>
                  <a:lnTo>
                    <a:pt x="624" y="91"/>
                  </a:lnTo>
                  <a:cubicBezTo>
                    <a:pt x="674" y="82"/>
                    <a:pt x="723" y="70"/>
                    <a:pt x="772" y="62"/>
                  </a:cubicBezTo>
                  <a:lnTo>
                    <a:pt x="772" y="62"/>
                  </a:lnTo>
                  <a:cubicBezTo>
                    <a:pt x="770" y="62"/>
                    <a:pt x="768" y="62"/>
                    <a:pt x="765" y="63"/>
                  </a:cubicBezTo>
                  <a:lnTo>
                    <a:pt x="765" y="63"/>
                  </a:lnTo>
                  <a:cubicBezTo>
                    <a:pt x="788" y="60"/>
                    <a:pt x="810" y="57"/>
                    <a:pt x="833" y="56"/>
                  </a:cubicBezTo>
                  <a:lnTo>
                    <a:pt x="806" y="2"/>
                  </a:lnTo>
                  <a:lnTo>
                    <a:pt x="806" y="2"/>
                  </a:lnTo>
                  <a:cubicBezTo>
                    <a:pt x="764" y="6"/>
                    <a:pt x="723" y="14"/>
                    <a:pt x="682" y="22"/>
                  </a:cubicBezTo>
                  <a:lnTo>
                    <a:pt x="682" y="22"/>
                  </a:lnTo>
                  <a:cubicBezTo>
                    <a:pt x="662" y="27"/>
                    <a:pt x="643" y="31"/>
                    <a:pt x="623" y="34"/>
                  </a:cubicBezTo>
                  <a:lnTo>
                    <a:pt x="623" y="34"/>
                  </a:lnTo>
                  <a:cubicBezTo>
                    <a:pt x="605" y="38"/>
                    <a:pt x="587" y="41"/>
                    <a:pt x="570" y="45"/>
                  </a:cubicBezTo>
                  <a:lnTo>
                    <a:pt x="570" y="45"/>
                  </a:lnTo>
                  <a:cubicBezTo>
                    <a:pt x="540" y="52"/>
                    <a:pt x="511" y="61"/>
                    <a:pt x="482" y="71"/>
                  </a:cubicBezTo>
                  <a:lnTo>
                    <a:pt x="482" y="71"/>
                  </a:lnTo>
                  <a:cubicBezTo>
                    <a:pt x="452" y="82"/>
                    <a:pt x="425" y="98"/>
                    <a:pt x="398" y="115"/>
                  </a:cubicBezTo>
                  <a:lnTo>
                    <a:pt x="398" y="115"/>
                  </a:lnTo>
                  <a:cubicBezTo>
                    <a:pt x="375" y="131"/>
                    <a:pt x="353" y="146"/>
                    <a:pt x="330" y="162"/>
                  </a:cubicBezTo>
                  <a:lnTo>
                    <a:pt x="330" y="162"/>
                  </a:lnTo>
                  <a:cubicBezTo>
                    <a:pt x="318" y="170"/>
                    <a:pt x="306" y="177"/>
                    <a:pt x="294" y="185"/>
                  </a:cubicBezTo>
                  <a:lnTo>
                    <a:pt x="294" y="185"/>
                  </a:lnTo>
                  <a:cubicBezTo>
                    <a:pt x="288" y="189"/>
                    <a:pt x="283" y="192"/>
                    <a:pt x="278" y="196"/>
                  </a:cubicBezTo>
                  <a:lnTo>
                    <a:pt x="278" y="196"/>
                  </a:lnTo>
                  <a:cubicBezTo>
                    <a:pt x="277" y="196"/>
                    <a:pt x="275" y="197"/>
                    <a:pt x="274" y="198"/>
                  </a:cubicBezTo>
                  <a:lnTo>
                    <a:pt x="274" y="198"/>
                  </a:lnTo>
                  <a:cubicBezTo>
                    <a:pt x="265" y="203"/>
                    <a:pt x="256" y="209"/>
                    <a:pt x="247" y="215"/>
                  </a:cubicBezTo>
                  <a:lnTo>
                    <a:pt x="247" y="215"/>
                  </a:lnTo>
                  <a:cubicBezTo>
                    <a:pt x="234" y="225"/>
                    <a:pt x="222" y="236"/>
                    <a:pt x="211" y="248"/>
                  </a:cubicBezTo>
                  <a:lnTo>
                    <a:pt x="211" y="248"/>
                  </a:lnTo>
                  <a:cubicBezTo>
                    <a:pt x="200" y="258"/>
                    <a:pt x="201" y="277"/>
                    <a:pt x="212" y="287"/>
                  </a:cubicBezTo>
                  <a:lnTo>
                    <a:pt x="212" y="287"/>
                  </a:lnTo>
                  <a:cubicBezTo>
                    <a:pt x="223" y="298"/>
                    <a:pt x="240" y="297"/>
                    <a:pt x="251" y="286"/>
                  </a:cubicBezTo>
                  <a:lnTo>
                    <a:pt x="251" y="286"/>
                  </a:lnTo>
                  <a:cubicBezTo>
                    <a:pt x="258" y="279"/>
                    <a:pt x="265" y="272"/>
                    <a:pt x="273" y="266"/>
                  </a:cubicBezTo>
                  <a:lnTo>
                    <a:pt x="273" y="266"/>
                  </a:lnTo>
                  <a:cubicBezTo>
                    <a:pt x="279" y="264"/>
                    <a:pt x="285" y="262"/>
                    <a:pt x="288" y="257"/>
                  </a:cubicBezTo>
                  <a:lnTo>
                    <a:pt x="288" y="257"/>
                  </a:lnTo>
                  <a:cubicBezTo>
                    <a:pt x="289" y="256"/>
                    <a:pt x="290" y="255"/>
                    <a:pt x="291" y="254"/>
                  </a:cubicBezTo>
                  <a:lnTo>
                    <a:pt x="291" y="254"/>
                  </a:lnTo>
                  <a:cubicBezTo>
                    <a:pt x="295" y="251"/>
                    <a:pt x="299" y="249"/>
                    <a:pt x="303" y="246"/>
                  </a:cubicBezTo>
                  <a:lnTo>
                    <a:pt x="303" y="246"/>
                  </a:lnTo>
                  <a:cubicBezTo>
                    <a:pt x="304" y="246"/>
                    <a:pt x="305" y="245"/>
                    <a:pt x="305" y="244"/>
                  </a:cubicBezTo>
                  <a:lnTo>
                    <a:pt x="305" y="244"/>
                  </a:lnTo>
                  <a:cubicBezTo>
                    <a:pt x="318" y="239"/>
                    <a:pt x="331" y="235"/>
                    <a:pt x="345" y="232"/>
                  </a:cubicBezTo>
                  <a:lnTo>
                    <a:pt x="345" y="232"/>
                  </a:lnTo>
                  <a:cubicBezTo>
                    <a:pt x="379" y="227"/>
                    <a:pt x="414" y="229"/>
                    <a:pt x="449" y="232"/>
                  </a:cubicBezTo>
                  <a:lnTo>
                    <a:pt x="449" y="232"/>
                  </a:lnTo>
                  <a:cubicBezTo>
                    <a:pt x="447" y="232"/>
                    <a:pt x="446" y="232"/>
                    <a:pt x="445" y="232"/>
                  </a:cubicBezTo>
                  <a:lnTo>
                    <a:pt x="445" y="232"/>
                  </a:lnTo>
                  <a:cubicBezTo>
                    <a:pt x="447" y="232"/>
                    <a:pt x="449" y="232"/>
                    <a:pt x="450" y="233"/>
                  </a:cubicBezTo>
                  <a:lnTo>
                    <a:pt x="453" y="233"/>
                  </a:lnTo>
                  <a:lnTo>
                    <a:pt x="453" y="233"/>
                  </a:lnTo>
                  <a:cubicBezTo>
                    <a:pt x="452" y="233"/>
                    <a:pt x="452" y="233"/>
                    <a:pt x="452" y="233"/>
                  </a:cubicBezTo>
                  <a:lnTo>
                    <a:pt x="452" y="233"/>
                  </a:lnTo>
                  <a:cubicBezTo>
                    <a:pt x="497" y="237"/>
                    <a:pt x="542" y="246"/>
                    <a:pt x="586" y="262"/>
                  </a:cubicBezTo>
                  <a:lnTo>
                    <a:pt x="586" y="262"/>
                  </a:lnTo>
                  <a:cubicBezTo>
                    <a:pt x="627" y="278"/>
                    <a:pt x="664" y="300"/>
                    <a:pt x="700" y="326"/>
                  </a:cubicBezTo>
                  <a:lnTo>
                    <a:pt x="700" y="326"/>
                  </a:lnTo>
                  <a:cubicBezTo>
                    <a:pt x="737" y="354"/>
                    <a:pt x="771" y="385"/>
                    <a:pt x="801" y="420"/>
                  </a:cubicBezTo>
                  <a:lnTo>
                    <a:pt x="801" y="420"/>
                  </a:lnTo>
                  <a:cubicBezTo>
                    <a:pt x="834" y="464"/>
                    <a:pt x="862" y="511"/>
                    <a:pt x="884" y="562"/>
                  </a:cubicBezTo>
                  <a:lnTo>
                    <a:pt x="884" y="562"/>
                  </a:lnTo>
                  <a:cubicBezTo>
                    <a:pt x="884" y="561"/>
                    <a:pt x="884" y="561"/>
                    <a:pt x="884" y="560"/>
                  </a:cubicBezTo>
                  <a:lnTo>
                    <a:pt x="884" y="560"/>
                  </a:lnTo>
                  <a:cubicBezTo>
                    <a:pt x="909" y="616"/>
                    <a:pt x="928" y="673"/>
                    <a:pt x="939" y="732"/>
                  </a:cubicBezTo>
                  <a:lnTo>
                    <a:pt x="939" y="732"/>
                  </a:lnTo>
                  <a:cubicBezTo>
                    <a:pt x="945" y="778"/>
                    <a:pt x="950" y="824"/>
                    <a:pt x="950" y="871"/>
                  </a:cubicBezTo>
                  <a:lnTo>
                    <a:pt x="950" y="871"/>
                  </a:lnTo>
                  <a:cubicBezTo>
                    <a:pt x="950" y="892"/>
                    <a:pt x="951" y="915"/>
                    <a:pt x="950" y="937"/>
                  </a:cubicBezTo>
                  <a:lnTo>
                    <a:pt x="950" y="937"/>
                  </a:lnTo>
                  <a:cubicBezTo>
                    <a:pt x="950" y="952"/>
                    <a:pt x="949" y="967"/>
                    <a:pt x="948" y="983"/>
                  </a:cubicBezTo>
                  <a:lnTo>
                    <a:pt x="948" y="983"/>
                  </a:lnTo>
                  <a:cubicBezTo>
                    <a:pt x="948" y="992"/>
                    <a:pt x="948" y="1000"/>
                    <a:pt x="947" y="1009"/>
                  </a:cubicBezTo>
                  <a:lnTo>
                    <a:pt x="947" y="1009"/>
                  </a:lnTo>
                  <a:cubicBezTo>
                    <a:pt x="945" y="1033"/>
                    <a:pt x="943" y="1057"/>
                    <a:pt x="942" y="1081"/>
                  </a:cubicBezTo>
                  <a:lnTo>
                    <a:pt x="942" y="1081"/>
                  </a:lnTo>
                  <a:cubicBezTo>
                    <a:pt x="939" y="1104"/>
                    <a:pt x="937" y="1127"/>
                    <a:pt x="933" y="1149"/>
                  </a:cubicBezTo>
                  <a:lnTo>
                    <a:pt x="933" y="1149"/>
                  </a:lnTo>
                  <a:cubicBezTo>
                    <a:pt x="929" y="1177"/>
                    <a:pt x="922" y="1205"/>
                    <a:pt x="915" y="1232"/>
                  </a:cubicBezTo>
                  <a:lnTo>
                    <a:pt x="915" y="1232"/>
                  </a:lnTo>
                  <a:cubicBezTo>
                    <a:pt x="903" y="1285"/>
                    <a:pt x="889" y="1338"/>
                    <a:pt x="870" y="1389"/>
                  </a:cubicBezTo>
                  <a:lnTo>
                    <a:pt x="870" y="1389"/>
                  </a:lnTo>
                  <a:cubicBezTo>
                    <a:pt x="851" y="1438"/>
                    <a:pt x="826" y="1485"/>
                    <a:pt x="794" y="1529"/>
                  </a:cubicBezTo>
                  <a:lnTo>
                    <a:pt x="794" y="1529"/>
                  </a:lnTo>
                  <a:cubicBezTo>
                    <a:pt x="795" y="1528"/>
                    <a:pt x="795" y="1528"/>
                    <a:pt x="796" y="1527"/>
                  </a:cubicBezTo>
                  <a:lnTo>
                    <a:pt x="796" y="1527"/>
                  </a:lnTo>
                  <a:cubicBezTo>
                    <a:pt x="795" y="1528"/>
                    <a:pt x="795" y="1528"/>
                    <a:pt x="794" y="1529"/>
                  </a:cubicBezTo>
                  <a:lnTo>
                    <a:pt x="794" y="1529"/>
                  </a:lnTo>
                  <a:cubicBezTo>
                    <a:pt x="793" y="1530"/>
                    <a:pt x="792" y="1531"/>
                    <a:pt x="791" y="1533"/>
                  </a:cubicBezTo>
                  <a:lnTo>
                    <a:pt x="791" y="1533"/>
                  </a:lnTo>
                  <a:cubicBezTo>
                    <a:pt x="792" y="1532"/>
                    <a:pt x="793" y="1530"/>
                    <a:pt x="794" y="1529"/>
                  </a:cubicBezTo>
                  <a:lnTo>
                    <a:pt x="794" y="1529"/>
                  </a:lnTo>
                  <a:cubicBezTo>
                    <a:pt x="763" y="1570"/>
                    <a:pt x="727" y="1607"/>
                    <a:pt x="687" y="1641"/>
                  </a:cubicBezTo>
                  <a:lnTo>
                    <a:pt x="687" y="1641"/>
                  </a:lnTo>
                  <a:cubicBezTo>
                    <a:pt x="668" y="1656"/>
                    <a:pt x="649" y="1672"/>
                    <a:pt x="630" y="1688"/>
                  </a:cubicBezTo>
                  <a:lnTo>
                    <a:pt x="630" y="1688"/>
                  </a:lnTo>
                  <a:cubicBezTo>
                    <a:pt x="631" y="1688"/>
                    <a:pt x="631" y="1687"/>
                    <a:pt x="632" y="1686"/>
                  </a:cubicBezTo>
                  <a:lnTo>
                    <a:pt x="632" y="1686"/>
                  </a:lnTo>
                  <a:cubicBezTo>
                    <a:pt x="631" y="1687"/>
                    <a:pt x="631" y="1688"/>
                    <a:pt x="630" y="1688"/>
                  </a:cubicBezTo>
                  <a:lnTo>
                    <a:pt x="630" y="1688"/>
                  </a:lnTo>
                  <a:cubicBezTo>
                    <a:pt x="628" y="1689"/>
                    <a:pt x="628" y="1690"/>
                    <a:pt x="627" y="1691"/>
                  </a:cubicBezTo>
                  <a:lnTo>
                    <a:pt x="627" y="1691"/>
                  </a:lnTo>
                  <a:cubicBezTo>
                    <a:pt x="628" y="1690"/>
                    <a:pt x="628" y="1689"/>
                    <a:pt x="629" y="1689"/>
                  </a:cubicBezTo>
                  <a:lnTo>
                    <a:pt x="629" y="1689"/>
                  </a:lnTo>
                  <a:cubicBezTo>
                    <a:pt x="600" y="1712"/>
                    <a:pt x="571" y="1733"/>
                    <a:pt x="540" y="1752"/>
                  </a:cubicBezTo>
                  <a:lnTo>
                    <a:pt x="540" y="1752"/>
                  </a:lnTo>
                  <a:cubicBezTo>
                    <a:pt x="505" y="1774"/>
                    <a:pt x="467" y="1792"/>
                    <a:pt x="430" y="1810"/>
                  </a:cubicBezTo>
                  <a:lnTo>
                    <a:pt x="430" y="1810"/>
                  </a:lnTo>
                  <a:cubicBezTo>
                    <a:pt x="432" y="1809"/>
                    <a:pt x="433" y="1808"/>
                    <a:pt x="435" y="1808"/>
                  </a:cubicBezTo>
                  <a:lnTo>
                    <a:pt x="435" y="1808"/>
                  </a:lnTo>
                  <a:cubicBezTo>
                    <a:pt x="395" y="1826"/>
                    <a:pt x="356" y="1843"/>
                    <a:pt x="316" y="1860"/>
                  </a:cubicBezTo>
                  <a:lnTo>
                    <a:pt x="316" y="1860"/>
                  </a:lnTo>
                  <a:cubicBezTo>
                    <a:pt x="298" y="1868"/>
                    <a:pt x="279" y="1876"/>
                    <a:pt x="261" y="1883"/>
                  </a:cubicBezTo>
                  <a:lnTo>
                    <a:pt x="261" y="1883"/>
                  </a:lnTo>
                  <a:cubicBezTo>
                    <a:pt x="242" y="1891"/>
                    <a:pt x="223" y="1897"/>
                    <a:pt x="204" y="1903"/>
                  </a:cubicBezTo>
                  <a:lnTo>
                    <a:pt x="204" y="1903"/>
                  </a:lnTo>
                  <a:cubicBezTo>
                    <a:pt x="197" y="1905"/>
                    <a:pt x="190" y="1908"/>
                    <a:pt x="183" y="1909"/>
                  </a:cubicBezTo>
                  <a:lnTo>
                    <a:pt x="183" y="1909"/>
                  </a:lnTo>
                  <a:cubicBezTo>
                    <a:pt x="173" y="1913"/>
                    <a:pt x="162" y="1915"/>
                    <a:pt x="152" y="1918"/>
                  </a:cubicBezTo>
                  <a:lnTo>
                    <a:pt x="152" y="1918"/>
                  </a:lnTo>
                  <a:cubicBezTo>
                    <a:pt x="131" y="1924"/>
                    <a:pt x="110" y="1929"/>
                    <a:pt x="89" y="1934"/>
                  </a:cubicBezTo>
                  <a:lnTo>
                    <a:pt x="89" y="1934"/>
                  </a:lnTo>
                  <a:cubicBezTo>
                    <a:pt x="69" y="1939"/>
                    <a:pt x="49" y="1943"/>
                    <a:pt x="30" y="1950"/>
                  </a:cubicBezTo>
                  <a:lnTo>
                    <a:pt x="30" y="1950"/>
                  </a:lnTo>
                  <a:cubicBezTo>
                    <a:pt x="25" y="1952"/>
                    <a:pt x="21" y="1954"/>
                    <a:pt x="17" y="1957"/>
                  </a:cubicBezTo>
                  <a:lnTo>
                    <a:pt x="17" y="1957"/>
                  </a:lnTo>
                  <a:cubicBezTo>
                    <a:pt x="12" y="1961"/>
                    <a:pt x="9" y="1965"/>
                    <a:pt x="6" y="1971"/>
                  </a:cubicBezTo>
                  <a:lnTo>
                    <a:pt x="6" y="1971"/>
                  </a:lnTo>
                  <a:cubicBezTo>
                    <a:pt x="0" y="1982"/>
                    <a:pt x="1" y="1996"/>
                    <a:pt x="8" y="2007"/>
                  </a:cubicBezTo>
                  <a:lnTo>
                    <a:pt x="8" y="2007"/>
                  </a:lnTo>
                  <a:cubicBezTo>
                    <a:pt x="22" y="2029"/>
                    <a:pt x="44" y="2045"/>
                    <a:pt x="66" y="2058"/>
                  </a:cubicBezTo>
                  <a:lnTo>
                    <a:pt x="66" y="2058"/>
                  </a:lnTo>
                  <a:cubicBezTo>
                    <a:pt x="97" y="2076"/>
                    <a:pt x="129" y="2089"/>
                    <a:pt x="162" y="2102"/>
                  </a:cubicBezTo>
                  <a:lnTo>
                    <a:pt x="162" y="2102"/>
                  </a:lnTo>
                  <a:cubicBezTo>
                    <a:pt x="169" y="2105"/>
                    <a:pt x="177" y="2108"/>
                    <a:pt x="185" y="2110"/>
                  </a:cubicBezTo>
                  <a:lnTo>
                    <a:pt x="185" y="2110"/>
                  </a:lnTo>
                  <a:cubicBezTo>
                    <a:pt x="197" y="2115"/>
                    <a:pt x="209" y="2119"/>
                    <a:pt x="221" y="2122"/>
                  </a:cubicBezTo>
                  <a:lnTo>
                    <a:pt x="221" y="2122"/>
                  </a:lnTo>
                  <a:cubicBezTo>
                    <a:pt x="258" y="2134"/>
                    <a:pt x="295" y="2145"/>
                    <a:pt x="332" y="2154"/>
                  </a:cubicBezTo>
                  <a:lnTo>
                    <a:pt x="332" y="2154"/>
                  </a:lnTo>
                  <a:cubicBezTo>
                    <a:pt x="372" y="2164"/>
                    <a:pt x="413" y="2176"/>
                    <a:pt x="453" y="2185"/>
                  </a:cubicBezTo>
                  <a:lnTo>
                    <a:pt x="453" y="2185"/>
                  </a:lnTo>
                  <a:cubicBezTo>
                    <a:pt x="477" y="2190"/>
                    <a:pt x="500" y="2196"/>
                    <a:pt x="523" y="2201"/>
                  </a:cubicBezTo>
                  <a:lnTo>
                    <a:pt x="523" y="2201"/>
                  </a:lnTo>
                  <a:cubicBezTo>
                    <a:pt x="568" y="2211"/>
                    <a:pt x="613" y="2218"/>
                    <a:pt x="659" y="2221"/>
                  </a:cubicBezTo>
                  <a:lnTo>
                    <a:pt x="659" y="2221"/>
                  </a:lnTo>
                  <a:cubicBezTo>
                    <a:pt x="687" y="2224"/>
                    <a:pt x="715" y="2223"/>
                    <a:pt x="743" y="2224"/>
                  </a:cubicBezTo>
                  <a:lnTo>
                    <a:pt x="743" y="2224"/>
                  </a:lnTo>
                  <a:cubicBezTo>
                    <a:pt x="762" y="2224"/>
                    <a:pt x="780" y="2223"/>
                    <a:pt x="798" y="2222"/>
                  </a:cubicBezTo>
                  <a:lnTo>
                    <a:pt x="798" y="2222"/>
                  </a:lnTo>
                  <a:cubicBezTo>
                    <a:pt x="816" y="2222"/>
                    <a:pt x="835" y="2221"/>
                    <a:pt x="853" y="2220"/>
                  </a:cubicBezTo>
                  <a:lnTo>
                    <a:pt x="853" y="2220"/>
                  </a:lnTo>
                  <a:cubicBezTo>
                    <a:pt x="873" y="2219"/>
                    <a:pt x="892" y="2217"/>
                    <a:pt x="912" y="2214"/>
                  </a:cubicBezTo>
                  <a:lnTo>
                    <a:pt x="912" y="2214"/>
                  </a:lnTo>
                  <a:cubicBezTo>
                    <a:pt x="936" y="2211"/>
                    <a:pt x="960" y="2208"/>
                    <a:pt x="984" y="2203"/>
                  </a:cubicBezTo>
                  <a:lnTo>
                    <a:pt x="984" y="2203"/>
                  </a:lnTo>
                  <a:cubicBezTo>
                    <a:pt x="1013" y="2198"/>
                    <a:pt x="1040" y="2193"/>
                    <a:pt x="1066" y="2185"/>
                  </a:cubicBezTo>
                  <a:lnTo>
                    <a:pt x="1066" y="2185"/>
                  </a:lnTo>
                  <a:cubicBezTo>
                    <a:pt x="1096" y="2177"/>
                    <a:pt x="1125" y="2167"/>
                    <a:pt x="1154" y="2155"/>
                  </a:cubicBezTo>
                  <a:lnTo>
                    <a:pt x="1154" y="2155"/>
                  </a:lnTo>
                  <a:cubicBezTo>
                    <a:pt x="1185" y="2142"/>
                    <a:pt x="1216" y="2128"/>
                    <a:pt x="1247" y="2113"/>
                  </a:cubicBezTo>
                  <a:lnTo>
                    <a:pt x="1247" y="2113"/>
                  </a:lnTo>
                  <a:cubicBezTo>
                    <a:pt x="1265" y="2105"/>
                    <a:pt x="1281" y="2096"/>
                    <a:pt x="1298" y="2089"/>
                  </a:cubicBezTo>
                  <a:lnTo>
                    <a:pt x="1298" y="2089"/>
                  </a:lnTo>
                  <a:cubicBezTo>
                    <a:pt x="1318" y="2079"/>
                    <a:pt x="1337" y="2070"/>
                    <a:pt x="1357" y="2060"/>
                  </a:cubicBezTo>
                  <a:lnTo>
                    <a:pt x="1357" y="2060"/>
                  </a:lnTo>
                  <a:cubicBezTo>
                    <a:pt x="1374" y="2052"/>
                    <a:pt x="1391" y="2044"/>
                    <a:pt x="1408" y="2034"/>
                  </a:cubicBezTo>
                  <a:lnTo>
                    <a:pt x="1408" y="2034"/>
                  </a:lnTo>
                  <a:cubicBezTo>
                    <a:pt x="1425" y="2024"/>
                    <a:pt x="1441" y="2013"/>
                    <a:pt x="1457" y="2001"/>
                  </a:cubicBezTo>
                  <a:lnTo>
                    <a:pt x="1457" y="2001"/>
                  </a:lnTo>
                  <a:cubicBezTo>
                    <a:pt x="1473" y="1988"/>
                    <a:pt x="1491" y="1975"/>
                    <a:pt x="1506" y="1960"/>
                  </a:cubicBezTo>
                  <a:lnTo>
                    <a:pt x="1506" y="1960"/>
                  </a:lnTo>
                  <a:cubicBezTo>
                    <a:pt x="1535" y="1933"/>
                    <a:pt x="1563" y="1905"/>
                    <a:pt x="1590" y="1874"/>
                  </a:cubicBezTo>
                  <a:lnTo>
                    <a:pt x="1590" y="1874"/>
                  </a:lnTo>
                  <a:cubicBezTo>
                    <a:pt x="1616" y="1844"/>
                    <a:pt x="1639" y="1811"/>
                    <a:pt x="1661" y="1777"/>
                  </a:cubicBezTo>
                  <a:lnTo>
                    <a:pt x="1661" y="1777"/>
                  </a:lnTo>
                  <a:cubicBezTo>
                    <a:pt x="1672" y="1760"/>
                    <a:pt x="1682" y="1742"/>
                    <a:pt x="1691" y="1723"/>
                  </a:cubicBezTo>
                  <a:lnTo>
                    <a:pt x="1691" y="1723"/>
                  </a:lnTo>
                  <a:cubicBezTo>
                    <a:pt x="1701" y="1705"/>
                    <a:pt x="1711" y="1686"/>
                    <a:pt x="1717" y="1666"/>
                  </a:cubicBezTo>
                  <a:lnTo>
                    <a:pt x="1717" y="1666"/>
                  </a:lnTo>
                  <a:cubicBezTo>
                    <a:pt x="1723" y="1649"/>
                    <a:pt x="1729" y="1632"/>
                    <a:pt x="1734" y="1615"/>
                  </a:cubicBezTo>
                  <a:lnTo>
                    <a:pt x="1734" y="1615"/>
                  </a:lnTo>
                  <a:cubicBezTo>
                    <a:pt x="1740" y="1595"/>
                    <a:pt x="1745" y="1577"/>
                    <a:pt x="1750" y="1557"/>
                  </a:cubicBezTo>
                  <a:lnTo>
                    <a:pt x="1750" y="1557"/>
                  </a:lnTo>
                  <a:cubicBezTo>
                    <a:pt x="1755" y="1537"/>
                    <a:pt x="1761" y="1516"/>
                    <a:pt x="1766" y="1495"/>
                  </a:cubicBezTo>
                  <a:lnTo>
                    <a:pt x="1766" y="1495"/>
                  </a:lnTo>
                  <a:cubicBezTo>
                    <a:pt x="1771" y="1473"/>
                    <a:pt x="1776" y="1451"/>
                    <a:pt x="1781" y="1429"/>
                  </a:cubicBezTo>
                  <a:lnTo>
                    <a:pt x="1781" y="1429"/>
                  </a:lnTo>
                  <a:cubicBezTo>
                    <a:pt x="1786" y="1409"/>
                    <a:pt x="1788" y="1388"/>
                    <a:pt x="1792" y="1368"/>
                  </a:cubicBezTo>
                  <a:lnTo>
                    <a:pt x="1792" y="1368"/>
                  </a:lnTo>
                  <a:cubicBezTo>
                    <a:pt x="1796" y="1348"/>
                    <a:pt x="1798" y="1328"/>
                    <a:pt x="1800" y="1308"/>
                  </a:cubicBezTo>
                  <a:lnTo>
                    <a:pt x="1800" y="1308"/>
                  </a:lnTo>
                  <a:cubicBezTo>
                    <a:pt x="1804" y="1269"/>
                    <a:pt x="1805" y="1229"/>
                    <a:pt x="1804" y="1190"/>
                  </a:cubicBezTo>
                  <a:lnTo>
                    <a:pt x="1804" y="1190"/>
                  </a:lnTo>
                  <a:cubicBezTo>
                    <a:pt x="1804" y="1171"/>
                    <a:pt x="1804" y="1152"/>
                    <a:pt x="1803" y="1133"/>
                  </a:cubicBezTo>
                  <a:lnTo>
                    <a:pt x="1803" y="1133"/>
                  </a:lnTo>
                  <a:cubicBezTo>
                    <a:pt x="1802" y="1111"/>
                    <a:pt x="1802" y="1090"/>
                    <a:pt x="1800" y="1068"/>
                  </a:cubicBezTo>
                  <a:lnTo>
                    <a:pt x="1800" y="1068"/>
                  </a:lnTo>
                  <a:cubicBezTo>
                    <a:pt x="1798" y="1046"/>
                    <a:pt x="1796" y="1024"/>
                    <a:pt x="1794" y="1002"/>
                  </a:cubicBezTo>
                  <a:lnTo>
                    <a:pt x="1794" y="1002"/>
                  </a:lnTo>
                  <a:cubicBezTo>
                    <a:pt x="1793" y="994"/>
                    <a:pt x="1791" y="986"/>
                    <a:pt x="1791" y="978"/>
                  </a:cubicBezTo>
                  <a:lnTo>
                    <a:pt x="1791" y="978"/>
                  </a:lnTo>
                  <a:cubicBezTo>
                    <a:pt x="1789" y="966"/>
                    <a:pt x="1787" y="953"/>
                    <a:pt x="1785" y="941"/>
                  </a:cubicBezTo>
                  <a:lnTo>
                    <a:pt x="1785" y="941"/>
                  </a:lnTo>
                  <a:cubicBezTo>
                    <a:pt x="1782" y="919"/>
                    <a:pt x="1778" y="897"/>
                    <a:pt x="1774" y="875"/>
                  </a:cubicBezTo>
                  <a:lnTo>
                    <a:pt x="1774" y="875"/>
                  </a:lnTo>
                  <a:cubicBezTo>
                    <a:pt x="1770" y="855"/>
                    <a:pt x="1766" y="835"/>
                    <a:pt x="1762" y="816"/>
                  </a:cubicBezTo>
                  <a:lnTo>
                    <a:pt x="1762" y="816"/>
                  </a:lnTo>
                  <a:cubicBezTo>
                    <a:pt x="1754" y="777"/>
                    <a:pt x="1745" y="737"/>
                    <a:pt x="1736" y="699"/>
                  </a:cubicBezTo>
                  <a:lnTo>
                    <a:pt x="1736" y="699"/>
                  </a:lnTo>
                  <a:cubicBezTo>
                    <a:pt x="1723" y="640"/>
                    <a:pt x="1696" y="588"/>
                    <a:pt x="1670" y="534"/>
                  </a:cubicBezTo>
                  <a:lnTo>
                    <a:pt x="1670" y="534"/>
                  </a:lnTo>
                  <a:cubicBezTo>
                    <a:pt x="1659" y="510"/>
                    <a:pt x="1647" y="485"/>
                    <a:pt x="1634" y="462"/>
                  </a:cubicBezTo>
                  <a:lnTo>
                    <a:pt x="1634" y="462"/>
                  </a:lnTo>
                  <a:cubicBezTo>
                    <a:pt x="1622" y="438"/>
                    <a:pt x="1606" y="416"/>
                    <a:pt x="1588" y="397"/>
                  </a:cubicBezTo>
                  <a:lnTo>
                    <a:pt x="1588" y="397"/>
                  </a:lnTo>
                  <a:cubicBezTo>
                    <a:pt x="1576" y="384"/>
                    <a:pt x="1563" y="374"/>
                    <a:pt x="1550" y="363"/>
                  </a:cubicBezTo>
                  <a:lnTo>
                    <a:pt x="1550" y="363"/>
                  </a:lnTo>
                  <a:cubicBezTo>
                    <a:pt x="1519" y="337"/>
                    <a:pt x="1489" y="311"/>
                    <a:pt x="1459" y="284"/>
                  </a:cubicBezTo>
                  <a:lnTo>
                    <a:pt x="1459" y="284"/>
                  </a:lnTo>
                  <a:cubicBezTo>
                    <a:pt x="1428" y="258"/>
                    <a:pt x="1398" y="232"/>
                    <a:pt x="1366" y="207"/>
                  </a:cubicBezTo>
                  <a:lnTo>
                    <a:pt x="1366" y="207"/>
                  </a:lnTo>
                  <a:cubicBezTo>
                    <a:pt x="1358" y="201"/>
                    <a:pt x="1350" y="195"/>
                    <a:pt x="1341" y="188"/>
                  </a:cubicBezTo>
                  <a:lnTo>
                    <a:pt x="1341" y="188"/>
                  </a:lnTo>
                  <a:cubicBezTo>
                    <a:pt x="1333" y="182"/>
                    <a:pt x="1324" y="175"/>
                    <a:pt x="1314" y="169"/>
                  </a:cubicBezTo>
                  <a:lnTo>
                    <a:pt x="1314" y="169"/>
                  </a:lnTo>
                  <a:cubicBezTo>
                    <a:pt x="1306" y="163"/>
                    <a:pt x="1297" y="157"/>
                    <a:pt x="1288" y="152"/>
                  </a:cubicBezTo>
                  <a:lnTo>
                    <a:pt x="1288" y="152"/>
                  </a:lnTo>
                  <a:cubicBezTo>
                    <a:pt x="1279" y="146"/>
                    <a:pt x="1269" y="141"/>
                    <a:pt x="1260" y="136"/>
                  </a:cubicBezTo>
                  <a:lnTo>
                    <a:pt x="1260" y="136"/>
                  </a:lnTo>
                  <a:cubicBezTo>
                    <a:pt x="1243" y="126"/>
                    <a:pt x="1226" y="118"/>
                    <a:pt x="1209" y="109"/>
                  </a:cubicBezTo>
                  <a:lnTo>
                    <a:pt x="1209" y="109"/>
                  </a:lnTo>
                  <a:cubicBezTo>
                    <a:pt x="1193" y="100"/>
                    <a:pt x="1176" y="92"/>
                    <a:pt x="1160" y="84"/>
                  </a:cubicBezTo>
                  <a:lnTo>
                    <a:pt x="1160" y="84"/>
                  </a:lnTo>
                  <a:cubicBezTo>
                    <a:pt x="1122" y="66"/>
                    <a:pt x="1085" y="50"/>
                    <a:pt x="1046" y="36"/>
                  </a:cubicBezTo>
                  <a:lnTo>
                    <a:pt x="1046" y="36"/>
                  </a:lnTo>
                  <a:cubicBezTo>
                    <a:pt x="1009" y="22"/>
                    <a:pt x="971" y="11"/>
                    <a:pt x="932" y="6"/>
                  </a:cubicBezTo>
                  <a:lnTo>
                    <a:pt x="932" y="6"/>
                  </a:lnTo>
                  <a:cubicBezTo>
                    <a:pt x="910" y="4"/>
                    <a:pt x="888" y="1"/>
                    <a:pt x="866" y="0"/>
                  </a:cubicBezTo>
                  <a:lnTo>
                    <a:pt x="866" y="0"/>
                  </a:lnTo>
                  <a:cubicBezTo>
                    <a:pt x="862" y="0"/>
                    <a:pt x="858" y="0"/>
                    <a:pt x="853" y="0"/>
                  </a:cubicBezTo>
                  <a:lnTo>
                    <a:pt x="853" y="0"/>
                  </a:lnTo>
                  <a:cubicBezTo>
                    <a:pt x="838" y="0"/>
                    <a:pt x="822" y="1"/>
                    <a:pt x="806" y="2"/>
                  </a:cubicBezTo>
                  <a:lnTo>
                    <a:pt x="833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52" name="Freeform 138">
              <a:extLst>
                <a:ext uri="{FF2B5EF4-FFF2-40B4-BE49-F238E27FC236}">
                  <a16:creationId xmlns:a16="http://schemas.microsoft.com/office/drawing/2014/main" id="{81AE95AC-9CE5-4434-8B0D-F5E697C51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2593975"/>
              <a:ext cx="77788" cy="60325"/>
            </a:xfrm>
            <a:custGeom>
              <a:avLst/>
              <a:gdLst>
                <a:gd name="T0" fmla="*/ 189 w 218"/>
                <a:gd name="T1" fmla="*/ 3 h 168"/>
                <a:gd name="T2" fmla="*/ 189 w 218"/>
                <a:gd name="T3" fmla="*/ 3 h 168"/>
                <a:gd name="T4" fmla="*/ 12 w 218"/>
                <a:gd name="T5" fmla="*/ 129 h 168"/>
                <a:gd name="T6" fmla="*/ 12 w 218"/>
                <a:gd name="T7" fmla="*/ 129 h 168"/>
                <a:gd name="T8" fmla="*/ 5 w 218"/>
                <a:gd name="T9" fmla="*/ 155 h 168"/>
                <a:gd name="T10" fmla="*/ 5 w 218"/>
                <a:gd name="T11" fmla="*/ 155 h 168"/>
                <a:gd name="T12" fmla="*/ 31 w 218"/>
                <a:gd name="T13" fmla="*/ 161 h 168"/>
                <a:gd name="T14" fmla="*/ 31 w 218"/>
                <a:gd name="T15" fmla="*/ 161 h 168"/>
                <a:gd name="T16" fmla="*/ 208 w 218"/>
                <a:gd name="T17" fmla="*/ 35 h 168"/>
                <a:gd name="T18" fmla="*/ 208 w 218"/>
                <a:gd name="T19" fmla="*/ 35 h 168"/>
                <a:gd name="T20" fmla="*/ 216 w 218"/>
                <a:gd name="T21" fmla="*/ 23 h 168"/>
                <a:gd name="T22" fmla="*/ 216 w 218"/>
                <a:gd name="T23" fmla="*/ 23 h 168"/>
                <a:gd name="T24" fmla="*/ 214 w 218"/>
                <a:gd name="T25" fmla="*/ 9 h 168"/>
                <a:gd name="T26" fmla="*/ 214 w 218"/>
                <a:gd name="T27" fmla="*/ 9 h 168"/>
                <a:gd name="T28" fmla="*/ 197 w 218"/>
                <a:gd name="T29" fmla="*/ 0 h 168"/>
                <a:gd name="T30" fmla="*/ 197 w 218"/>
                <a:gd name="T31" fmla="*/ 0 h 168"/>
                <a:gd name="T32" fmla="*/ 189 w 218"/>
                <a:gd name="T33" fmla="*/ 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8" h="168">
                  <a:moveTo>
                    <a:pt x="189" y="3"/>
                  </a:moveTo>
                  <a:lnTo>
                    <a:pt x="189" y="3"/>
                  </a:lnTo>
                  <a:cubicBezTo>
                    <a:pt x="130" y="46"/>
                    <a:pt x="71" y="88"/>
                    <a:pt x="12" y="129"/>
                  </a:cubicBezTo>
                  <a:lnTo>
                    <a:pt x="12" y="129"/>
                  </a:lnTo>
                  <a:cubicBezTo>
                    <a:pt x="3" y="135"/>
                    <a:pt x="0" y="146"/>
                    <a:pt x="5" y="155"/>
                  </a:cubicBezTo>
                  <a:lnTo>
                    <a:pt x="5" y="155"/>
                  </a:lnTo>
                  <a:cubicBezTo>
                    <a:pt x="11" y="163"/>
                    <a:pt x="23" y="167"/>
                    <a:pt x="31" y="161"/>
                  </a:cubicBezTo>
                  <a:lnTo>
                    <a:pt x="31" y="161"/>
                  </a:lnTo>
                  <a:cubicBezTo>
                    <a:pt x="91" y="119"/>
                    <a:pt x="150" y="78"/>
                    <a:pt x="208" y="35"/>
                  </a:cubicBezTo>
                  <a:lnTo>
                    <a:pt x="208" y="35"/>
                  </a:lnTo>
                  <a:cubicBezTo>
                    <a:pt x="212" y="32"/>
                    <a:pt x="215" y="28"/>
                    <a:pt x="216" y="23"/>
                  </a:cubicBezTo>
                  <a:lnTo>
                    <a:pt x="216" y="23"/>
                  </a:lnTo>
                  <a:cubicBezTo>
                    <a:pt x="217" y="18"/>
                    <a:pt x="217" y="14"/>
                    <a:pt x="214" y="9"/>
                  </a:cubicBezTo>
                  <a:lnTo>
                    <a:pt x="214" y="9"/>
                  </a:lnTo>
                  <a:cubicBezTo>
                    <a:pt x="210" y="4"/>
                    <a:pt x="204" y="0"/>
                    <a:pt x="197" y="0"/>
                  </a:cubicBezTo>
                  <a:lnTo>
                    <a:pt x="197" y="0"/>
                  </a:lnTo>
                  <a:cubicBezTo>
                    <a:pt x="194" y="0"/>
                    <a:pt x="191" y="1"/>
                    <a:pt x="189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53" name="Freeform 139">
              <a:extLst>
                <a:ext uri="{FF2B5EF4-FFF2-40B4-BE49-F238E27FC236}">
                  <a16:creationId xmlns:a16="http://schemas.microsoft.com/office/drawing/2014/main" id="{F476DE9A-2595-4844-BDFA-1CCAB4E32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2374900"/>
              <a:ext cx="163512" cy="284163"/>
            </a:xfrm>
            <a:custGeom>
              <a:avLst/>
              <a:gdLst>
                <a:gd name="T0" fmla="*/ 348 w 455"/>
                <a:gd name="T1" fmla="*/ 291 h 791"/>
                <a:gd name="T2" fmla="*/ 347 w 455"/>
                <a:gd name="T3" fmla="*/ 293 h 791"/>
                <a:gd name="T4" fmla="*/ 425 w 455"/>
                <a:gd name="T5" fmla="*/ 3 h 791"/>
                <a:gd name="T6" fmla="*/ 417 w 455"/>
                <a:gd name="T7" fmla="*/ 15 h 791"/>
                <a:gd name="T8" fmla="*/ 407 w 455"/>
                <a:gd name="T9" fmla="*/ 91 h 791"/>
                <a:gd name="T10" fmla="*/ 404 w 455"/>
                <a:gd name="T11" fmla="*/ 108 h 791"/>
                <a:gd name="T12" fmla="*/ 401 w 455"/>
                <a:gd name="T13" fmla="*/ 122 h 791"/>
                <a:gd name="T14" fmla="*/ 392 w 455"/>
                <a:gd name="T15" fmla="*/ 157 h 791"/>
                <a:gd name="T16" fmla="*/ 372 w 455"/>
                <a:gd name="T17" fmla="*/ 223 h 791"/>
                <a:gd name="T18" fmla="*/ 348 w 455"/>
                <a:gd name="T19" fmla="*/ 290 h 791"/>
                <a:gd name="T20" fmla="*/ 326 w 455"/>
                <a:gd name="T21" fmla="*/ 345 h 791"/>
                <a:gd name="T22" fmla="*/ 315 w 455"/>
                <a:gd name="T23" fmla="*/ 370 h 791"/>
                <a:gd name="T24" fmla="*/ 301 w 455"/>
                <a:gd name="T25" fmla="*/ 400 h 791"/>
                <a:gd name="T26" fmla="*/ 284 w 455"/>
                <a:gd name="T27" fmla="*/ 433 h 791"/>
                <a:gd name="T28" fmla="*/ 270 w 455"/>
                <a:gd name="T29" fmla="*/ 457 h 791"/>
                <a:gd name="T30" fmla="*/ 256 w 455"/>
                <a:gd name="T31" fmla="*/ 479 h 791"/>
                <a:gd name="T32" fmla="*/ 237 w 455"/>
                <a:gd name="T33" fmla="*/ 508 h 791"/>
                <a:gd name="T34" fmla="*/ 240 w 455"/>
                <a:gd name="T35" fmla="*/ 504 h 791"/>
                <a:gd name="T36" fmla="*/ 214 w 455"/>
                <a:gd name="T37" fmla="*/ 538 h 791"/>
                <a:gd name="T38" fmla="*/ 187 w 455"/>
                <a:gd name="T39" fmla="*/ 571 h 791"/>
                <a:gd name="T40" fmla="*/ 136 w 455"/>
                <a:gd name="T41" fmla="*/ 631 h 791"/>
                <a:gd name="T42" fmla="*/ 112 w 455"/>
                <a:gd name="T43" fmla="*/ 657 h 791"/>
                <a:gd name="T44" fmla="*/ 77 w 455"/>
                <a:gd name="T45" fmla="*/ 695 h 791"/>
                <a:gd name="T46" fmla="*/ 70 w 455"/>
                <a:gd name="T47" fmla="*/ 700 h 791"/>
                <a:gd name="T48" fmla="*/ 48 w 455"/>
                <a:gd name="T49" fmla="*/ 721 h 791"/>
                <a:gd name="T50" fmla="*/ 5 w 455"/>
                <a:gd name="T51" fmla="*/ 758 h 791"/>
                <a:gd name="T52" fmla="*/ 1 w 455"/>
                <a:gd name="T53" fmla="*/ 772 h 791"/>
                <a:gd name="T54" fmla="*/ 6 w 455"/>
                <a:gd name="T55" fmla="*/ 784 h 791"/>
                <a:gd name="T56" fmla="*/ 20 w 455"/>
                <a:gd name="T57" fmla="*/ 790 h 791"/>
                <a:gd name="T58" fmla="*/ 32 w 455"/>
                <a:gd name="T59" fmla="*/ 784 h 791"/>
                <a:gd name="T60" fmla="*/ 62 w 455"/>
                <a:gd name="T61" fmla="*/ 758 h 791"/>
                <a:gd name="T62" fmla="*/ 95 w 455"/>
                <a:gd name="T63" fmla="*/ 728 h 791"/>
                <a:gd name="T64" fmla="*/ 137 w 455"/>
                <a:gd name="T65" fmla="*/ 685 h 791"/>
                <a:gd name="T66" fmla="*/ 177 w 455"/>
                <a:gd name="T67" fmla="*/ 640 h 791"/>
                <a:gd name="T68" fmla="*/ 211 w 455"/>
                <a:gd name="T69" fmla="*/ 600 h 791"/>
                <a:gd name="T70" fmla="*/ 251 w 455"/>
                <a:gd name="T71" fmla="*/ 551 h 791"/>
                <a:gd name="T72" fmla="*/ 270 w 455"/>
                <a:gd name="T73" fmla="*/ 526 h 791"/>
                <a:gd name="T74" fmla="*/ 290 w 455"/>
                <a:gd name="T75" fmla="*/ 495 h 791"/>
                <a:gd name="T76" fmla="*/ 303 w 455"/>
                <a:gd name="T77" fmla="*/ 475 h 791"/>
                <a:gd name="T78" fmla="*/ 317 w 455"/>
                <a:gd name="T79" fmla="*/ 450 h 791"/>
                <a:gd name="T80" fmla="*/ 333 w 455"/>
                <a:gd name="T81" fmla="*/ 418 h 791"/>
                <a:gd name="T82" fmla="*/ 346 w 455"/>
                <a:gd name="T83" fmla="*/ 391 h 791"/>
                <a:gd name="T84" fmla="*/ 382 w 455"/>
                <a:gd name="T85" fmla="*/ 306 h 791"/>
                <a:gd name="T86" fmla="*/ 398 w 455"/>
                <a:gd name="T87" fmla="*/ 264 h 791"/>
                <a:gd name="T88" fmla="*/ 413 w 455"/>
                <a:gd name="T89" fmla="*/ 218 h 791"/>
                <a:gd name="T90" fmla="*/ 427 w 455"/>
                <a:gd name="T91" fmla="*/ 169 h 791"/>
                <a:gd name="T92" fmla="*/ 432 w 455"/>
                <a:gd name="T93" fmla="*/ 151 h 791"/>
                <a:gd name="T94" fmla="*/ 438 w 455"/>
                <a:gd name="T95" fmla="*/ 128 h 791"/>
                <a:gd name="T96" fmla="*/ 447 w 455"/>
                <a:gd name="T97" fmla="*/ 75 h 791"/>
                <a:gd name="T98" fmla="*/ 454 w 455"/>
                <a:gd name="T99" fmla="*/ 23 h 791"/>
                <a:gd name="T100" fmla="*/ 451 w 455"/>
                <a:gd name="T101" fmla="*/ 9 h 791"/>
                <a:gd name="T102" fmla="*/ 439 w 455"/>
                <a:gd name="T103" fmla="*/ 1 h 791"/>
                <a:gd name="T104" fmla="*/ 435 w 455"/>
                <a:gd name="T105" fmla="*/ 0 h 791"/>
                <a:gd name="T106" fmla="*/ 425 w 455"/>
                <a:gd name="T107" fmla="*/ 3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5" h="791">
                  <a:moveTo>
                    <a:pt x="348" y="291"/>
                  </a:moveTo>
                  <a:lnTo>
                    <a:pt x="348" y="291"/>
                  </a:lnTo>
                  <a:cubicBezTo>
                    <a:pt x="348" y="292"/>
                    <a:pt x="348" y="292"/>
                    <a:pt x="347" y="293"/>
                  </a:cubicBezTo>
                  <a:lnTo>
                    <a:pt x="347" y="293"/>
                  </a:lnTo>
                  <a:cubicBezTo>
                    <a:pt x="348" y="292"/>
                    <a:pt x="348" y="292"/>
                    <a:pt x="348" y="291"/>
                  </a:cubicBezTo>
                  <a:close/>
                  <a:moveTo>
                    <a:pt x="425" y="3"/>
                  </a:moveTo>
                  <a:lnTo>
                    <a:pt x="425" y="3"/>
                  </a:lnTo>
                  <a:cubicBezTo>
                    <a:pt x="422" y="6"/>
                    <a:pt x="418" y="10"/>
                    <a:pt x="417" y="15"/>
                  </a:cubicBezTo>
                  <a:lnTo>
                    <a:pt x="417" y="15"/>
                  </a:lnTo>
                  <a:cubicBezTo>
                    <a:pt x="415" y="40"/>
                    <a:pt x="411" y="65"/>
                    <a:pt x="407" y="91"/>
                  </a:cubicBezTo>
                  <a:lnTo>
                    <a:pt x="407" y="91"/>
                  </a:lnTo>
                  <a:cubicBezTo>
                    <a:pt x="406" y="97"/>
                    <a:pt x="405" y="102"/>
                    <a:pt x="404" y="108"/>
                  </a:cubicBezTo>
                  <a:lnTo>
                    <a:pt x="404" y="108"/>
                  </a:lnTo>
                  <a:cubicBezTo>
                    <a:pt x="402" y="113"/>
                    <a:pt x="402" y="118"/>
                    <a:pt x="401" y="122"/>
                  </a:cubicBezTo>
                  <a:lnTo>
                    <a:pt x="401" y="122"/>
                  </a:lnTo>
                  <a:cubicBezTo>
                    <a:pt x="398" y="133"/>
                    <a:pt x="396" y="145"/>
                    <a:pt x="392" y="157"/>
                  </a:cubicBezTo>
                  <a:lnTo>
                    <a:pt x="392" y="157"/>
                  </a:lnTo>
                  <a:cubicBezTo>
                    <a:pt x="386" y="179"/>
                    <a:pt x="380" y="201"/>
                    <a:pt x="372" y="223"/>
                  </a:cubicBezTo>
                  <a:lnTo>
                    <a:pt x="372" y="223"/>
                  </a:lnTo>
                  <a:cubicBezTo>
                    <a:pt x="365" y="245"/>
                    <a:pt x="357" y="267"/>
                    <a:pt x="348" y="290"/>
                  </a:cubicBezTo>
                  <a:lnTo>
                    <a:pt x="348" y="290"/>
                  </a:lnTo>
                  <a:cubicBezTo>
                    <a:pt x="341" y="309"/>
                    <a:pt x="334" y="327"/>
                    <a:pt x="326" y="345"/>
                  </a:cubicBezTo>
                  <a:lnTo>
                    <a:pt x="326" y="345"/>
                  </a:lnTo>
                  <a:cubicBezTo>
                    <a:pt x="323" y="354"/>
                    <a:pt x="319" y="362"/>
                    <a:pt x="315" y="370"/>
                  </a:cubicBezTo>
                  <a:lnTo>
                    <a:pt x="315" y="370"/>
                  </a:lnTo>
                  <a:cubicBezTo>
                    <a:pt x="310" y="380"/>
                    <a:pt x="306" y="390"/>
                    <a:pt x="301" y="400"/>
                  </a:cubicBezTo>
                  <a:lnTo>
                    <a:pt x="301" y="400"/>
                  </a:lnTo>
                  <a:cubicBezTo>
                    <a:pt x="296" y="410"/>
                    <a:pt x="290" y="421"/>
                    <a:pt x="284" y="433"/>
                  </a:cubicBezTo>
                  <a:lnTo>
                    <a:pt x="284" y="433"/>
                  </a:lnTo>
                  <a:cubicBezTo>
                    <a:pt x="280" y="441"/>
                    <a:pt x="274" y="449"/>
                    <a:pt x="270" y="457"/>
                  </a:cubicBezTo>
                  <a:lnTo>
                    <a:pt x="270" y="457"/>
                  </a:lnTo>
                  <a:cubicBezTo>
                    <a:pt x="266" y="464"/>
                    <a:pt x="261" y="472"/>
                    <a:pt x="256" y="479"/>
                  </a:cubicBezTo>
                  <a:lnTo>
                    <a:pt x="256" y="479"/>
                  </a:lnTo>
                  <a:cubicBezTo>
                    <a:pt x="250" y="489"/>
                    <a:pt x="243" y="498"/>
                    <a:pt x="237" y="508"/>
                  </a:cubicBezTo>
                  <a:lnTo>
                    <a:pt x="237" y="508"/>
                  </a:lnTo>
                  <a:cubicBezTo>
                    <a:pt x="238" y="507"/>
                    <a:pt x="238" y="506"/>
                    <a:pt x="240" y="504"/>
                  </a:cubicBezTo>
                  <a:lnTo>
                    <a:pt x="240" y="504"/>
                  </a:lnTo>
                  <a:cubicBezTo>
                    <a:pt x="231" y="516"/>
                    <a:pt x="222" y="527"/>
                    <a:pt x="214" y="538"/>
                  </a:cubicBezTo>
                  <a:lnTo>
                    <a:pt x="214" y="538"/>
                  </a:lnTo>
                  <a:cubicBezTo>
                    <a:pt x="205" y="549"/>
                    <a:pt x="196" y="561"/>
                    <a:pt x="187" y="571"/>
                  </a:cubicBezTo>
                  <a:lnTo>
                    <a:pt x="187" y="571"/>
                  </a:lnTo>
                  <a:cubicBezTo>
                    <a:pt x="170" y="591"/>
                    <a:pt x="153" y="611"/>
                    <a:pt x="136" y="631"/>
                  </a:cubicBezTo>
                  <a:lnTo>
                    <a:pt x="136" y="631"/>
                  </a:lnTo>
                  <a:cubicBezTo>
                    <a:pt x="128" y="640"/>
                    <a:pt x="120" y="649"/>
                    <a:pt x="112" y="657"/>
                  </a:cubicBezTo>
                  <a:lnTo>
                    <a:pt x="112" y="657"/>
                  </a:lnTo>
                  <a:cubicBezTo>
                    <a:pt x="101" y="670"/>
                    <a:pt x="89" y="682"/>
                    <a:pt x="77" y="695"/>
                  </a:cubicBezTo>
                  <a:lnTo>
                    <a:pt x="77" y="695"/>
                  </a:lnTo>
                  <a:cubicBezTo>
                    <a:pt x="75" y="696"/>
                    <a:pt x="72" y="699"/>
                    <a:pt x="70" y="700"/>
                  </a:cubicBezTo>
                  <a:lnTo>
                    <a:pt x="70" y="700"/>
                  </a:lnTo>
                  <a:cubicBezTo>
                    <a:pt x="63" y="707"/>
                    <a:pt x="55" y="714"/>
                    <a:pt x="48" y="721"/>
                  </a:cubicBezTo>
                  <a:lnTo>
                    <a:pt x="48" y="721"/>
                  </a:lnTo>
                  <a:cubicBezTo>
                    <a:pt x="34" y="733"/>
                    <a:pt x="20" y="746"/>
                    <a:pt x="5" y="758"/>
                  </a:cubicBezTo>
                  <a:lnTo>
                    <a:pt x="5" y="758"/>
                  </a:lnTo>
                  <a:cubicBezTo>
                    <a:pt x="2" y="761"/>
                    <a:pt x="0" y="767"/>
                    <a:pt x="1" y="772"/>
                  </a:cubicBezTo>
                  <a:lnTo>
                    <a:pt x="1" y="772"/>
                  </a:lnTo>
                  <a:cubicBezTo>
                    <a:pt x="1" y="777"/>
                    <a:pt x="2" y="781"/>
                    <a:pt x="6" y="784"/>
                  </a:cubicBezTo>
                  <a:lnTo>
                    <a:pt x="6" y="784"/>
                  </a:lnTo>
                  <a:cubicBezTo>
                    <a:pt x="10" y="788"/>
                    <a:pt x="15" y="790"/>
                    <a:pt x="20" y="790"/>
                  </a:cubicBezTo>
                  <a:lnTo>
                    <a:pt x="20" y="790"/>
                  </a:lnTo>
                  <a:cubicBezTo>
                    <a:pt x="25" y="790"/>
                    <a:pt x="28" y="787"/>
                    <a:pt x="32" y="784"/>
                  </a:cubicBezTo>
                  <a:lnTo>
                    <a:pt x="32" y="784"/>
                  </a:lnTo>
                  <a:cubicBezTo>
                    <a:pt x="42" y="776"/>
                    <a:pt x="53" y="767"/>
                    <a:pt x="62" y="758"/>
                  </a:cubicBezTo>
                  <a:lnTo>
                    <a:pt x="62" y="758"/>
                  </a:lnTo>
                  <a:cubicBezTo>
                    <a:pt x="74" y="748"/>
                    <a:pt x="84" y="738"/>
                    <a:pt x="95" y="728"/>
                  </a:cubicBezTo>
                  <a:lnTo>
                    <a:pt x="95" y="728"/>
                  </a:lnTo>
                  <a:cubicBezTo>
                    <a:pt x="110" y="715"/>
                    <a:pt x="124" y="700"/>
                    <a:pt x="137" y="685"/>
                  </a:cubicBezTo>
                  <a:lnTo>
                    <a:pt x="137" y="685"/>
                  </a:lnTo>
                  <a:cubicBezTo>
                    <a:pt x="151" y="670"/>
                    <a:pt x="163" y="656"/>
                    <a:pt x="177" y="640"/>
                  </a:cubicBezTo>
                  <a:lnTo>
                    <a:pt x="177" y="640"/>
                  </a:lnTo>
                  <a:cubicBezTo>
                    <a:pt x="189" y="627"/>
                    <a:pt x="200" y="614"/>
                    <a:pt x="211" y="600"/>
                  </a:cubicBezTo>
                  <a:lnTo>
                    <a:pt x="211" y="600"/>
                  </a:lnTo>
                  <a:cubicBezTo>
                    <a:pt x="225" y="584"/>
                    <a:pt x="238" y="568"/>
                    <a:pt x="251" y="551"/>
                  </a:cubicBezTo>
                  <a:lnTo>
                    <a:pt x="251" y="551"/>
                  </a:lnTo>
                  <a:cubicBezTo>
                    <a:pt x="257" y="542"/>
                    <a:pt x="264" y="534"/>
                    <a:pt x="270" y="526"/>
                  </a:cubicBezTo>
                  <a:lnTo>
                    <a:pt x="270" y="526"/>
                  </a:lnTo>
                  <a:cubicBezTo>
                    <a:pt x="277" y="515"/>
                    <a:pt x="284" y="505"/>
                    <a:pt x="290" y="495"/>
                  </a:cubicBezTo>
                  <a:lnTo>
                    <a:pt x="290" y="495"/>
                  </a:lnTo>
                  <a:cubicBezTo>
                    <a:pt x="295" y="488"/>
                    <a:pt x="298" y="481"/>
                    <a:pt x="303" y="475"/>
                  </a:cubicBezTo>
                  <a:lnTo>
                    <a:pt x="303" y="475"/>
                  </a:lnTo>
                  <a:cubicBezTo>
                    <a:pt x="307" y="467"/>
                    <a:pt x="312" y="458"/>
                    <a:pt x="317" y="450"/>
                  </a:cubicBezTo>
                  <a:lnTo>
                    <a:pt x="317" y="450"/>
                  </a:lnTo>
                  <a:cubicBezTo>
                    <a:pt x="323" y="440"/>
                    <a:pt x="328" y="429"/>
                    <a:pt x="333" y="418"/>
                  </a:cubicBezTo>
                  <a:lnTo>
                    <a:pt x="333" y="418"/>
                  </a:lnTo>
                  <a:cubicBezTo>
                    <a:pt x="338" y="409"/>
                    <a:pt x="342" y="400"/>
                    <a:pt x="346" y="391"/>
                  </a:cubicBezTo>
                  <a:lnTo>
                    <a:pt x="346" y="391"/>
                  </a:lnTo>
                  <a:cubicBezTo>
                    <a:pt x="359" y="363"/>
                    <a:pt x="371" y="335"/>
                    <a:pt x="382" y="306"/>
                  </a:cubicBezTo>
                  <a:lnTo>
                    <a:pt x="382" y="306"/>
                  </a:lnTo>
                  <a:cubicBezTo>
                    <a:pt x="387" y="293"/>
                    <a:pt x="392" y="278"/>
                    <a:pt x="398" y="264"/>
                  </a:cubicBezTo>
                  <a:lnTo>
                    <a:pt x="398" y="264"/>
                  </a:lnTo>
                  <a:cubicBezTo>
                    <a:pt x="403" y="249"/>
                    <a:pt x="408" y="233"/>
                    <a:pt x="413" y="218"/>
                  </a:cubicBezTo>
                  <a:lnTo>
                    <a:pt x="413" y="218"/>
                  </a:lnTo>
                  <a:cubicBezTo>
                    <a:pt x="418" y="202"/>
                    <a:pt x="423" y="186"/>
                    <a:pt x="427" y="169"/>
                  </a:cubicBezTo>
                  <a:lnTo>
                    <a:pt x="427" y="169"/>
                  </a:lnTo>
                  <a:cubicBezTo>
                    <a:pt x="429" y="163"/>
                    <a:pt x="430" y="157"/>
                    <a:pt x="432" y="151"/>
                  </a:cubicBezTo>
                  <a:lnTo>
                    <a:pt x="432" y="151"/>
                  </a:lnTo>
                  <a:cubicBezTo>
                    <a:pt x="434" y="143"/>
                    <a:pt x="436" y="136"/>
                    <a:pt x="438" y="128"/>
                  </a:cubicBezTo>
                  <a:lnTo>
                    <a:pt x="438" y="128"/>
                  </a:lnTo>
                  <a:cubicBezTo>
                    <a:pt x="440" y="111"/>
                    <a:pt x="444" y="93"/>
                    <a:pt x="447" y="75"/>
                  </a:cubicBezTo>
                  <a:lnTo>
                    <a:pt x="447" y="75"/>
                  </a:lnTo>
                  <a:cubicBezTo>
                    <a:pt x="450" y="58"/>
                    <a:pt x="452" y="41"/>
                    <a:pt x="454" y="23"/>
                  </a:cubicBezTo>
                  <a:lnTo>
                    <a:pt x="454" y="23"/>
                  </a:lnTo>
                  <a:cubicBezTo>
                    <a:pt x="454" y="18"/>
                    <a:pt x="454" y="14"/>
                    <a:pt x="451" y="9"/>
                  </a:cubicBezTo>
                  <a:lnTo>
                    <a:pt x="451" y="9"/>
                  </a:lnTo>
                  <a:cubicBezTo>
                    <a:pt x="449" y="5"/>
                    <a:pt x="445" y="2"/>
                    <a:pt x="439" y="1"/>
                  </a:cubicBezTo>
                  <a:lnTo>
                    <a:pt x="439" y="1"/>
                  </a:lnTo>
                  <a:cubicBezTo>
                    <a:pt x="438" y="1"/>
                    <a:pt x="437" y="0"/>
                    <a:pt x="435" y="0"/>
                  </a:cubicBezTo>
                  <a:lnTo>
                    <a:pt x="435" y="0"/>
                  </a:lnTo>
                  <a:cubicBezTo>
                    <a:pt x="432" y="0"/>
                    <a:pt x="429" y="1"/>
                    <a:pt x="42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54" name="Freeform 140">
              <a:extLst>
                <a:ext uri="{FF2B5EF4-FFF2-40B4-BE49-F238E27FC236}">
                  <a16:creationId xmlns:a16="http://schemas.microsoft.com/office/drawing/2014/main" id="{9114519A-6E73-465F-BA5B-A71CDCB65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75" y="2232025"/>
              <a:ext cx="19050" cy="36513"/>
            </a:xfrm>
            <a:custGeom>
              <a:avLst/>
              <a:gdLst>
                <a:gd name="T0" fmla="*/ 13 w 51"/>
                <a:gd name="T1" fmla="*/ 0 h 101"/>
                <a:gd name="T2" fmla="*/ 13 w 51"/>
                <a:gd name="T3" fmla="*/ 0 h 101"/>
                <a:gd name="T4" fmla="*/ 2 w 51"/>
                <a:gd name="T5" fmla="*/ 9 h 101"/>
                <a:gd name="T6" fmla="*/ 2 w 51"/>
                <a:gd name="T7" fmla="*/ 9 h 101"/>
                <a:gd name="T8" fmla="*/ 1 w 51"/>
                <a:gd name="T9" fmla="*/ 24 h 101"/>
                <a:gd name="T10" fmla="*/ 1 w 51"/>
                <a:gd name="T11" fmla="*/ 24 h 101"/>
                <a:gd name="T12" fmla="*/ 10 w 51"/>
                <a:gd name="T13" fmla="*/ 70 h 101"/>
                <a:gd name="T14" fmla="*/ 10 w 51"/>
                <a:gd name="T15" fmla="*/ 70 h 101"/>
                <a:gd name="T16" fmla="*/ 12 w 51"/>
                <a:gd name="T17" fmla="*/ 81 h 101"/>
                <a:gd name="T18" fmla="*/ 12 w 51"/>
                <a:gd name="T19" fmla="*/ 81 h 101"/>
                <a:gd name="T20" fmla="*/ 18 w 51"/>
                <a:gd name="T21" fmla="*/ 94 h 101"/>
                <a:gd name="T22" fmla="*/ 18 w 51"/>
                <a:gd name="T23" fmla="*/ 94 h 101"/>
                <a:gd name="T24" fmla="*/ 31 w 51"/>
                <a:gd name="T25" fmla="*/ 100 h 101"/>
                <a:gd name="T26" fmla="*/ 31 w 51"/>
                <a:gd name="T27" fmla="*/ 100 h 101"/>
                <a:gd name="T28" fmla="*/ 44 w 51"/>
                <a:gd name="T29" fmla="*/ 94 h 101"/>
                <a:gd name="T30" fmla="*/ 44 w 51"/>
                <a:gd name="T31" fmla="*/ 94 h 101"/>
                <a:gd name="T32" fmla="*/ 49 w 51"/>
                <a:gd name="T33" fmla="*/ 80 h 101"/>
                <a:gd name="T34" fmla="*/ 49 w 51"/>
                <a:gd name="T35" fmla="*/ 80 h 101"/>
                <a:gd name="T36" fmla="*/ 37 w 51"/>
                <a:gd name="T37" fmla="*/ 13 h 101"/>
                <a:gd name="T38" fmla="*/ 37 w 51"/>
                <a:gd name="T39" fmla="*/ 13 h 101"/>
                <a:gd name="T40" fmla="*/ 28 w 51"/>
                <a:gd name="T41" fmla="*/ 2 h 101"/>
                <a:gd name="T42" fmla="*/ 28 w 51"/>
                <a:gd name="T43" fmla="*/ 2 h 101"/>
                <a:gd name="T44" fmla="*/ 19 w 51"/>
                <a:gd name="T45" fmla="*/ 0 h 101"/>
                <a:gd name="T46" fmla="*/ 19 w 51"/>
                <a:gd name="T47" fmla="*/ 0 h 101"/>
                <a:gd name="T48" fmla="*/ 13 w 51"/>
                <a:gd name="T4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101">
                  <a:moveTo>
                    <a:pt x="13" y="0"/>
                  </a:moveTo>
                  <a:lnTo>
                    <a:pt x="13" y="0"/>
                  </a:lnTo>
                  <a:cubicBezTo>
                    <a:pt x="9" y="2"/>
                    <a:pt x="5" y="5"/>
                    <a:pt x="2" y="9"/>
                  </a:cubicBezTo>
                  <a:lnTo>
                    <a:pt x="2" y="9"/>
                  </a:lnTo>
                  <a:cubicBezTo>
                    <a:pt x="0" y="14"/>
                    <a:pt x="0" y="19"/>
                    <a:pt x="1" y="24"/>
                  </a:cubicBezTo>
                  <a:lnTo>
                    <a:pt x="1" y="24"/>
                  </a:lnTo>
                  <a:cubicBezTo>
                    <a:pt x="4" y="39"/>
                    <a:pt x="7" y="54"/>
                    <a:pt x="10" y="70"/>
                  </a:cubicBezTo>
                  <a:lnTo>
                    <a:pt x="10" y="70"/>
                  </a:lnTo>
                  <a:cubicBezTo>
                    <a:pt x="10" y="73"/>
                    <a:pt x="11" y="77"/>
                    <a:pt x="12" y="81"/>
                  </a:cubicBezTo>
                  <a:lnTo>
                    <a:pt x="12" y="81"/>
                  </a:lnTo>
                  <a:cubicBezTo>
                    <a:pt x="12" y="87"/>
                    <a:pt x="14" y="91"/>
                    <a:pt x="18" y="94"/>
                  </a:cubicBezTo>
                  <a:lnTo>
                    <a:pt x="18" y="94"/>
                  </a:lnTo>
                  <a:cubicBezTo>
                    <a:pt x="21" y="98"/>
                    <a:pt x="26" y="100"/>
                    <a:pt x="31" y="100"/>
                  </a:cubicBezTo>
                  <a:lnTo>
                    <a:pt x="31" y="100"/>
                  </a:lnTo>
                  <a:cubicBezTo>
                    <a:pt x="36" y="99"/>
                    <a:pt x="41" y="97"/>
                    <a:pt x="44" y="94"/>
                  </a:cubicBezTo>
                  <a:lnTo>
                    <a:pt x="44" y="94"/>
                  </a:lnTo>
                  <a:cubicBezTo>
                    <a:pt x="47" y="90"/>
                    <a:pt x="50" y="85"/>
                    <a:pt x="49" y="80"/>
                  </a:cubicBezTo>
                  <a:lnTo>
                    <a:pt x="49" y="80"/>
                  </a:lnTo>
                  <a:cubicBezTo>
                    <a:pt x="45" y="57"/>
                    <a:pt x="41" y="35"/>
                    <a:pt x="37" y="13"/>
                  </a:cubicBezTo>
                  <a:lnTo>
                    <a:pt x="37" y="13"/>
                  </a:lnTo>
                  <a:cubicBezTo>
                    <a:pt x="35" y="9"/>
                    <a:pt x="31" y="4"/>
                    <a:pt x="28" y="2"/>
                  </a:cubicBezTo>
                  <a:lnTo>
                    <a:pt x="28" y="2"/>
                  </a:lnTo>
                  <a:cubicBezTo>
                    <a:pt x="25" y="0"/>
                    <a:pt x="22" y="0"/>
                    <a:pt x="19" y="0"/>
                  </a:cubicBezTo>
                  <a:lnTo>
                    <a:pt x="19" y="0"/>
                  </a:ln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55" name="Freeform 141">
              <a:extLst>
                <a:ext uri="{FF2B5EF4-FFF2-40B4-BE49-F238E27FC236}">
                  <a16:creationId xmlns:a16="http://schemas.microsoft.com/office/drawing/2014/main" id="{C10BFA01-EB13-4FC5-8C94-3CDD5592E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0525" y="2343150"/>
              <a:ext cx="31750" cy="196850"/>
            </a:xfrm>
            <a:custGeom>
              <a:avLst/>
              <a:gdLst>
                <a:gd name="T0" fmla="*/ 45 w 88"/>
                <a:gd name="T1" fmla="*/ 1 h 546"/>
                <a:gd name="T2" fmla="*/ 45 w 88"/>
                <a:gd name="T3" fmla="*/ 1 h 546"/>
                <a:gd name="T4" fmla="*/ 33 w 88"/>
                <a:gd name="T5" fmla="*/ 24 h 546"/>
                <a:gd name="T6" fmla="*/ 33 w 88"/>
                <a:gd name="T7" fmla="*/ 24 h 546"/>
                <a:gd name="T8" fmla="*/ 43 w 88"/>
                <a:gd name="T9" fmla="*/ 72 h 546"/>
                <a:gd name="T10" fmla="*/ 43 w 88"/>
                <a:gd name="T11" fmla="*/ 72 h 546"/>
                <a:gd name="T12" fmla="*/ 43 w 88"/>
                <a:gd name="T13" fmla="*/ 69 h 546"/>
                <a:gd name="T14" fmla="*/ 43 w 88"/>
                <a:gd name="T15" fmla="*/ 69 h 546"/>
                <a:gd name="T16" fmla="*/ 50 w 88"/>
                <a:gd name="T17" fmla="*/ 178 h 546"/>
                <a:gd name="T18" fmla="*/ 50 w 88"/>
                <a:gd name="T19" fmla="*/ 178 h 546"/>
                <a:gd name="T20" fmla="*/ 48 w 88"/>
                <a:gd name="T21" fmla="*/ 244 h 546"/>
                <a:gd name="T22" fmla="*/ 48 w 88"/>
                <a:gd name="T23" fmla="*/ 244 h 546"/>
                <a:gd name="T24" fmla="*/ 46 w 88"/>
                <a:gd name="T25" fmla="*/ 281 h 546"/>
                <a:gd name="T26" fmla="*/ 46 w 88"/>
                <a:gd name="T27" fmla="*/ 281 h 546"/>
                <a:gd name="T28" fmla="*/ 43 w 88"/>
                <a:gd name="T29" fmla="*/ 324 h 546"/>
                <a:gd name="T30" fmla="*/ 43 w 88"/>
                <a:gd name="T31" fmla="*/ 324 h 546"/>
                <a:gd name="T32" fmla="*/ 37 w 88"/>
                <a:gd name="T33" fmla="*/ 371 h 546"/>
                <a:gd name="T34" fmla="*/ 37 w 88"/>
                <a:gd name="T35" fmla="*/ 371 h 546"/>
                <a:gd name="T36" fmla="*/ 34 w 88"/>
                <a:gd name="T37" fmla="*/ 395 h 546"/>
                <a:gd name="T38" fmla="*/ 34 w 88"/>
                <a:gd name="T39" fmla="*/ 395 h 546"/>
                <a:gd name="T40" fmla="*/ 30 w 88"/>
                <a:gd name="T41" fmla="*/ 417 h 546"/>
                <a:gd name="T42" fmla="*/ 30 w 88"/>
                <a:gd name="T43" fmla="*/ 417 h 546"/>
                <a:gd name="T44" fmla="*/ 20 w 88"/>
                <a:gd name="T45" fmla="*/ 465 h 546"/>
                <a:gd name="T46" fmla="*/ 20 w 88"/>
                <a:gd name="T47" fmla="*/ 465 h 546"/>
                <a:gd name="T48" fmla="*/ 4 w 88"/>
                <a:gd name="T49" fmla="*/ 521 h 546"/>
                <a:gd name="T50" fmla="*/ 4 w 88"/>
                <a:gd name="T51" fmla="*/ 521 h 546"/>
                <a:gd name="T52" fmla="*/ 17 w 88"/>
                <a:gd name="T53" fmla="*/ 543 h 546"/>
                <a:gd name="T54" fmla="*/ 17 w 88"/>
                <a:gd name="T55" fmla="*/ 543 h 546"/>
                <a:gd name="T56" fmla="*/ 31 w 88"/>
                <a:gd name="T57" fmla="*/ 541 h 546"/>
                <a:gd name="T58" fmla="*/ 31 w 88"/>
                <a:gd name="T59" fmla="*/ 541 h 546"/>
                <a:gd name="T60" fmla="*/ 40 w 88"/>
                <a:gd name="T61" fmla="*/ 529 h 546"/>
                <a:gd name="T62" fmla="*/ 40 w 88"/>
                <a:gd name="T63" fmla="*/ 529 h 546"/>
                <a:gd name="T64" fmla="*/ 55 w 88"/>
                <a:gd name="T65" fmla="*/ 478 h 546"/>
                <a:gd name="T66" fmla="*/ 55 w 88"/>
                <a:gd name="T67" fmla="*/ 478 h 546"/>
                <a:gd name="T68" fmla="*/ 61 w 88"/>
                <a:gd name="T69" fmla="*/ 456 h 546"/>
                <a:gd name="T70" fmla="*/ 61 w 88"/>
                <a:gd name="T71" fmla="*/ 456 h 546"/>
                <a:gd name="T72" fmla="*/ 66 w 88"/>
                <a:gd name="T73" fmla="*/ 426 h 546"/>
                <a:gd name="T74" fmla="*/ 66 w 88"/>
                <a:gd name="T75" fmla="*/ 426 h 546"/>
                <a:gd name="T76" fmla="*/ 79 w 88"/>
                <a:gd name="T77" fmla="*/ 332 h 546"/>
                <a:gd name="T78" fmla="*/ 79 w 88"/>
                <a:gd name="T79" fmla="*/ 332 h 546"/>
                <a:gd name="T80" fmla="*/ 83 w 88"/>
                <a:gd name="T81" fmla="*/ 282 h 546"/>
                <a:gd name="T82" fmla="*/ 83 w 88"/>
                <a:gd name="T83" fmla="*/ 282 h 546"/>
                <a:gd name="T84" fmla="*/ 85 w 88"/>
                <a:gd name="T85" fmla="*/ 236 h 546"/>
                <a:gd name="T86" fmla="*/ 85 w 88"/>
                <a:gd name="T87" fmla="*/ 236 h 546"/>
                <a:gd name="T88" fmla="*/ 86 w 88"/>
                <a:gd name="T89" fmla="*/ 142 h 546"/>
                <a:gd name="T90" fmla="*/ 86 w 88"/>
                <a:gd name="T91" fmla="*/ 142 h 546"/>
                <a:gd name="T92" fmla="*/ 81 w 88"/>
                <a:gd name="T93" fmla="*/ 72 h 546"/>
                <a:gd name="T94" fmla="*/ 81 w 88"/>
                <a:gd name="T95" fmla="*/ 72 h 546"/>
                <a:gd name="T96" fmla="*/ 68 w 88"/>
                <a:gd name="T97" fmla="*/ 13 h 546"/>
                <a:gd name="T98" fmla="*/ 68 w 88"/>
                <a:gd name="T99" fmla="*/ 13 h 546"/>
                <a:gd name="T100" fmla="*/ 50 w 88"/>
                <a:gd name="T101" fmla="*/ 0 h 546"/>
                <a:gd name="T102" fmla="*/ 50 w 88"/>
                <a:gd name="T103" fmla="*/ 0 h 546"/>
                <a:gd name="T104" fmla="*/ 45 w 88"/>
                <a:gd name="T105" fmla="*/ 1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" h="546">
                  <a:moveTo>
                    <a:pt x="45" y="1"/>
                  </a:moveTo>
                  <a:lnTo>
                    <a:pt x="45" y="1"/>
                  </a:lnTo>
                  <a:cubicBezTo>
                    <a:pt x="34" y="4"/>
                    <a:pt x="30" y="14"/>
                    <a:pt x="33" y="24"/>
                  </a:cubicBezTo>
                  <a:lnTo>
                    <a:pt x="33" y="24"/>
                  </a:lnTo>
                  <a:cubicBezTo>
                    <a:pt x="36" y="40"/>
                    <a:pt x="40" y="56"/>
                    <a:pt x="43" y="72"/>
                  </a:cubicBezTo>
                  <a:lnTo>
                    <a:pt x="43" y="72"/>
                  </a:lnTo>
                  <a:cubicBezTo>
                    <a:pt x="43" y="71"/>
                    <a:pt x="43" y="70"/>
                    <a:pt x="43" y="69"/>
                  </a:cubicBezTo>
                  <a:lnTo>
                    <a:pt x="43" y="69"/>
                  </a:lnTo>
                  <a:cubicBezTo>
                    <a:pt x="49" y="105"/>
                    <a:pt x="50" y="141"/>
                    <a:pt x="50" y="178"/>
                  </a:cubicBezTo>
                  <a:lnTo>
                    <a:pt x="50" y="178"/>
                  </a:lnTo>
                  <a:cubicBezTo>
                    <a:pt x="50" y="200"/>
                    <a:pt x="49" y="221"/>
                    <a:pt x="48" y="244"/>
                  </a:cubicBezTo>
                  <a:lnTo>
                    <a:pt x="48" y="244"/>
                  </a:lnTo>
                  <a:cubicBezTo>
                    <a:pt x="47" y="256"/>
                    <a:pt x="47" y="269"/>
                    <a:pt x="46" y="281"/>
                  </a:cubicBezTo>
                  <a:lnTo>
                    <a:pt x="46" y="281"/>
                  </a:lnTo>
                  <a:cubicBezTo>
                    <a:pt x="45" y="296"/>
                    <a:pt x="44" y="310"/>
                    <a:pt x="43" y="324"/>
                  </a:cubicBezTo>
                  <a:lnTo>
                    <a:pt x="43" y="324"/>
                  </a:lnTo>
                  <a:cubicBezTo>
                    <a:pt x="41" y="340"/>
                    <a:pt x="39" y="356"/>
                    <a:pt x="37" y="371"/>
                  </a:cubicBezTo>
                  <a:lnTo>
                    <a:pt x="37" y="371"/>
                  </a:lnTo>
                  <a:cubicBezTo>
                    <a:pt x="37" y="380"/>
                    <a:pt x="35" y="387"/>
                    <a:pt x="34" y="395"/>
                  </a:cubicBezTo>
                  <a:lnTo>
                    <a:pt x="34" y="395"/>
                  </a:lnTo>
                  <a:cubicBezTo>
                    <a:pt x="33" y="402"/>
                    <a:pt x="31" y="410"/>
                    <a:pt x="30" y="417"/>
                  </a:cubicBezTo>
                  <a:lnTo>
                    <a:pt x="30" y="417"/>
                  </a:lnTo>
                  <a:cubicBezTo>
                    <a:pt x="27" y="433"/>
                    <a:pt x="24" y="450"/>
                    <a:pt x="20" y="465"/>
                  </a:cubicBezTo>
                  <a:lnTo>
                    <a:pt x="20" y="465"/>
                  </a:lnTo>
                  <a:cubicBezTo>
                    <a:pt x="15" y="484"/>
                    <a:pt x="10" y="502"/>
                    <a:pt x="4" y="521"/>
                  </a:cubicBezTo>
                  <a:lnTo>
                    <a:pt x="4" y="521"/>
                  </a:lnTo>
                  <a:cubicBezTo>
                    <a:pt x="0" y="531"/>
                    <a:pt x="8" y="541"/>
                    <a:pt x="17" y="543"/>
                  </a:cubicBezTo>
                  <a:lnTo>
                    <a:pt x="17" y="543"/>
                  </a:lnTo>
                  <a:cubicBezTo>
                    <a:pt x="22" y="545"/>
                    <a:pt x="27" y="543"/>
                    <a:pt x="31" y="541"/>
                  </a:cubicBezTo>
                  <a:lnTo>
                    <a:pt x="31" y="541"/>
                  </a:lnTo>
                  <a:cubicBezTo>
                    <a:pt x="36" y="538"/>
                    <a:pt x="38" y="534"/>
                    <a:pt x="40" y="529"/>
                  </a:cubicBezTo>
                  <a:lnTo>
                    <a:pt x="40" y="529"/>
                  </a:lnTo>
                  <a:cubicBezTo>
                    <a:pt x="45" y="512"/>
                    <a:pt x="51" y="495"/>
                    <a:pt x="55" y="478"/>
                  </a:cubicBezTo>
                  <a:lnTo>
                    <a:pt x="55" y="478"/>
                  </a:lnTo>
                  <a:cubicBezTo>
                    <a:pt x="57" y="471"/>
                    <a:pt x="59" y="463"/>
                    <a:pt x="61" y="456"/>
                  </a:cubicBezTo>
                  <a:lnTo>
                    <a:pt x="61" y="456"/>
                  </a:lnTo>
                  <a:cubicBezTo>
                    <a:pt x="63" y="447"/>
                    <a:pt x="64" y="437"/>
                    <a:pt x="66" y="426"/>
                  </a:cubicBezTo>
                  <a:lnTo>
                    <a:pt x="66" y="426"/>
                  </a:lnTo>
                  <a:cubicBezTo>
                    <a:pt x="72" y="395"/>
                    <a:pt x="75" y="364"/>
                    <a:pt x="79" y="332"/>
                  </a:cubicBezTo>
                  <a:lnTo>
                    <a:pt x="79" y="332"/>
                  </a:lnTo>
                  <a:cubicBezTo>
                    <a:pt x="81" y="316"/>
                    <a:pt x="82" y="299"/>
                    <a:pt x="83" y="282"/>
                  </a:cubicBezTo>
                  <a:lnTo>
                    <a:pt x="83" y="282"/>
                  </a:lnTo>
                  <a:cubicBezTo>
                    <a:pt x="84" y="267"/>
                    <a:pt x="85" y="251"/>
                    <a:pt x="85" y="236"/>
                  </a:cubicBezTo>
                  <a:lnTo>
                    <a:pt x="85" y="236"/>
                  </a:lnTo>
                  <a:cubicBezTo>
                    <a:pt x="87" y="205"/>
                    <a:pt x="87" y="173"/>
                    <a:pt x="86" y="142"/>
                  </a:cubicBezTo>
                  <a:lnTo>
                    <a:pt x="86" y="142"/>
                  </a:lnTo>
                  <a:cubicBezTo>
                    <a:pt x="85" y="118"/>
                    <a:pt x="84" y="95"/>
                    <a:pt x="81" y="72"/>
                  </a:cubicBezTo>
                  <a:lnTo>
                    <a:pt x="81" y="72"/>
                  </a:lnTo>
                  <a:cubicBezTo>
                    <a:pt x="78" y="52"/>
                    <a:pt x="73" y="33"/>
                    <a:pt x="68" y="13"/>
                  </a:cubicBezTo>
                  <a:lnTo>
                    <a:pt x="68" y="13"/>
                  </a:lnTo>
                  <a:cubicBezTo>
                    <a:pt x="66" y="5"/>
                    <a:pt x="58" y="0"/>
                    <a:pt x="50" y="0"/>
                  </a:cubicBezTo>
                  <a:lnTo>
                    <a:pt x="50" y="0"/>
                  </a:lnTo>
                  <a:cubicBezTo>
                    <a:pt x="48" y="0"/>
                    <a:pt x="46" y="0"/>
                    <a:pt x="45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56" name="Freeform 142">
              <a:extLst>
                <a:ext uri="{FF2B5EF4-FFF2-40B4-BE49-F238E27FC236}">
                  <a16:creationId xmlns:a16="http://schemas.microsoft.com/office/drawing/2014/main" id="{357B412B-7CC2-482F-9178-16FF0BA07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0838" y="2589213"/>
              <a:ext cx="26987" cy="31750"/>
            </a:xfrm>
            <a:custGeom>
              <a:avLst/>
              <a:gdLst>
                <a:gd name="T0" fmla="*/ 55 w 75"/>
                <a:gd name="T1" fmla="*/ 0 h 87"/>
                <a:gd name="T2" fmla="*/ 55 w 75"/>
                <a:gd name="T3" fmla="*/ 0 h 87"/>
                <a:gd name="T4" fmla="*/ 42 w 75"/>
                <a:gd name="T5" fmla="*/ 6 h 87"/>
                <a:gd name="T6" fmla="*/ 42 w 75"/>
                <a:gd name="T7" fmla="*/ 6 h 87"/>
                <a:gd name="T8" fmla="*/ 5 w 75"/>
                <a:gd name="T9" fmla="*/ 54 h 87"/>
                <a:gd name="T10" fmla="*/ 5 w 75"/>
                <a:gd name="T11" fmla="*/ 54 h 87"/>
                <a:gd name="T12" fmla="*/ 0 w 75"/>
                <a:gd name="T13" fmla="*/ 68 h 87"/>
                <a:gd name="T14" fmla="*/ 0 w 75"/>
                <a:gd name="T15" fmla="*/ 68 h 87"/>
                <a:gd name="T16" fmla="*/ 6 w 75"/>
                <a:gd name="T17" fmla="*/ 81 h 87"/>
                <a:gd name="T18" fmla="*/ 6 w 75"/>
                <a:gd name="T19" fmla="*/ 81 h 87"/>
                <a:gd name="T20" fmla="*/ 19 w 75"/>
                <a:gd name="T21" fmla="*/ 85 h 87"/>
                <a:gd name="T22" fmla="*/ 19 w 75"/>
                <a:gd name="T23" fmla="*/ 85 h 87"/>
                <a:gd name="T24" fmla="*/ 32 w 75"/>
                <a:gd name="T25" fmla="*/ 80 h 87"/>
                <a:gd name="T26" fmla="*/ 32 w 75"/>
                <a:gd name="T27" fmla="*/ 80 h 87"/>
                <a:gd name="T28" fmla="*/ 69 w 75"/>
                <a:gd name="T29" fmla="*/ 31 h 87"/>
                <a:gd name="T30" fmla="*/ 69 w 75"/>
                <a:gd name="T31" fmla="*/ 31 h 87"/>
                <a:gd name="T32" fmla="*/ 73 w 75"/>
                <a:gd name="T33" fmla="*/ 18 h 87"/>
                <a:gd name="T34" fmla="*/ 73 w 75"/>
                <a:gd name="T35" fmla="*/ 18 h 87"/>
                <a:gd name="T36" fmla="*/ 68 w 75"/>
                <a:gd name="T37" fmla="*/ 6 h 87"/>
                <a:gd name="T38" fmla="*/ 68 w 75"/>
                <a:gd name="T39" fmla="*/ 6 h 87"/>
                <a:gd name="T40" fmla="*/ 55 w 75"/>
                <a:gd name="T4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87">
                  <a:moveTo>
                    <a:pt x="55" y="0"/>
                  </a:moveTo>
                  <a:lnTo>
                    <a:pt x="55" y="0"/>
                  </a:lnTo>
                  <a:cubicBezTo>
                    <a:pt x="50" y="0"/>
                    <a:pt x="44" y="3"/>
                    <a:pt x="42" y="6"/>
                  </a:cubicBezTo>
                  <a:lnTo>
                    <a:pt x="42" y="6"/>
                  </a:lnTo>
                  <a:cubicBezTo>
                    <a:pt x="29" y="22"/>
                    <a:pt x="17" y="39"/>
                    <a:pt x="5" y="54"/>
                  </a:cubicBezTo>
                  <a:lnTo>
                    <a:pt x="5" y="54"/>
                  </a:lnTo>
                  <a:cubicBezTo>
                    <a:pt x="2" y="59"/>
                    <a:pt x="0" y="63"/>
                    <a:pt x="0" y="68"/>
                  </a:cubicBezTo>
                  <a:lnTo>
                    <a:pt x="0" y="68"/>
                  </a:lnTo>
                  <a:cubicBezTo>
                    <a:pt x="1" y="73"/>
                    <a:pt x="2" y="77"/>
                    <a:pt x="6" y="81"/>
                  </a:cubicBezTo>
                  <a:lnTo>
                    <a:pt x="6" y="81"/>
                  </a:lnTo>
                  <a:cubicBezTo>
                    <a:pt x="9" y="84"/>
                    <a:pt x="15" y="86"/>
                    <a:pt x="19" y="85"/>
                  </a:cubicBezTo>
                  <a:lnTo>
                    <a:pt x="19" y="85"/>
                  </a:lnTo>
                  <a:cubicBezTo>
                    <a:pt x="24" y="85"/>
                    <a:pt x="29" y="84"/>
                    <a:pt x="32" y="80"/>
                  </a:cubicBezTo>
                  <a:lnTo>
                    <a:pt x="32" y="80"/>
                  </a:lnTo>
                  <a:cubicBezTo>
                    <a:pt x="45" y="64"/>
                    <a:pt x="56" y="48"/>
                    <a:pt x="69" y="31"/>
                  </a:cubicBezTo>
                  <a:lnTo>
                    <a:pt x="69" y="31"/>
                  </a:lnTo>
                  <a:cubicBezTo>
                    <a:pt x="72" y="27"/>
                    <a:pt x="74" y="24"/>
                    <a:pt x="73" y="18"/>
                  </a:cubicBezTo>
                  <a:lnTo>
                    <a:pt x="73" y="18"/>
                  </a:lnTo>
                  <a:cubicBezTo>
                    <a:pt x="73" y="13"/>
                    <a:pt x="71" y="9"/>
                    <a:pt x="68" y="6"/>
                  </a:cubicBezTo>
                  <a:lnTo>
                    <a:pt x="68" y="6"/>
                  </a:lnTo>
                  <a:cubicBezTo>
                    <a:pt x="65" y="2"/>
                    <a:pt x="60" y="0"/>
                    <a:pt x="5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57" name="Freeform 143">
              <a:extLst>
                <a:ext uri="{FF2B5EF4-FFF2-40B4-BE49-F238E27FC236}">
                  <a16:creationId xmlns:a16="http://schemas.microsoft.com/office/drawing/2014/main" id="{7042938E-825D-49C9-A60D-FCF957146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925" y="2076450"/>
              <a:ext cx="60325" cy="69850"/>
            </a:xfrm>
            <a:custGeom>
              <a:avLst/>
              <a:gdLst>
                <a:gd name="T0" fmla="*/ 74 w 166"/>
                <a:gd name="T1" fmla="*/ 85 h 192"/>
                <a:gd name="T2" fmla="*/ 74 w 166"/>
                <a:gd name="T3" fmla="*/ 85 h 192"/>
                <a:gd name="T4" fmla="*/ 75 w 166"/>
                <a:gd name="T5" fmla="*/ 86 h 192"/>
                <a:gd name="T6" fmla="*/ 75 w 166"/>
                <a:gd name="T7" fmla="*/ 86 h 192"/>
                <a:gd name="T8" fmla="*/ 74 w 166"/>
                <a:gd name="T9" fmla="*/ 85 h 192"/>
                <a:gd name="T10" fmla="*/ 4 w 166"/>
                <a:gd name="T11" fmla="*/ 9 h 192"/>
                <a:gd name="T12" fmla="*/ 4 w 166"/>
                <a:gd name="T13" fmla="*/ 9 h 192"/>
                <a:gd name="T14" fmla="*/ 12 w 166"/>
                <a:gd name="T15" fmla="*/ 35 h 192"/>
                <a:gd name="T16" fmla="*/ 12 w 166"/>
                <a:gd name="T17" fmla="*/ 35 h 192"/>
                <a:gd name="T18" fmla="*/ 37 w 166"/>
                <a:gd name="T19" fmla="*/ 50 h 192"/>
                <a:gd name="T20" fmla="*/ 37 w 166"/>
                <a:gd name="T21" fmla="*/ 50 h 192"/>
                <a:gd name="T22" fmla="*/ 72 w 166"/>
                <a:gd name="T23" fmla="*/ 83 h 192"/>
                <a:gd name="T24" fmla="*/ 72 w 166"/>
                <a:gd name="T25" fmla="*/ 83 h 192"/>
                <a:gd name="T26" fmla="*/ 130 w 166"/>
                <a:gd name="T27" fmla="*/ 180 h 192"/>
                <a:gd name="T28" fmla="*/ 130 w 166"/>
                <a:gd name="T29" fmla="*/ 180 h 192"/>
                <a:gd name="T30" fmla="*/ 155 w 166"/>
                <a:gd name="T31" fmla="*/ 186 h 192"/>
                <a:gd name="T32" fmla="*/ 155 w 166"/>
                <a:gd name="T33" fmla="*/ 186 h 192"/>
                <a:gd name="T34" fmla="*/ 164 w 166"/>
                <a:gd name="T35" fmla="*/ 175 h 192"/>
                <a:gd name="T36" fmla="*/ 164 w 166"/>
                <a:gd name="T37" fmla="*/ 175 h 192"/>
                <a:gd name="T38" fmla="*/ 162 w 166"/>
                <a:gd name="T39" fmla="*/ 161 h 192"/>
                <a:gd name="T40" fmla="*/ 162 w 166"/>
                <a:gd name="T41" fmla="*/ 161 h 192"/>
                <a:gd name="T42" fmla="*/ 118 w 166"/>
                <a:gd name="T43" fmla="*/ 83 h 192"/>
                <a:gd name="T44" fmla="*/ 118 w 166"/>
                <a:gd name="T45" fmla="*/ 83 h 192"/>
                <a:gd name="T46" fmla="*/ 80 w 166"/>
                <a:gd name="T47" fmla="*/ 37 h 192"/>
                <a:gd name="T48" fmla="*/ 80 w 166"/>
                <a:gd name="T49" fmla="*/ 37 h 192"/>
                <a:gd name="T50" fmla="*/ 30 w 166"/>
                <a:gd name="T51" fmla="*/ 2 h 192"/>
                <a:gd name="T52" fmla="*/ 30 w 166"/>
                <a:gd name="T53" fmla="*/ 2 h 192"/>
                <a:gd name="T54" fmla="*/ 21 w 166"/>
                <a:gd name="T55" fmla="*/ 0 h 192"/>
                <a:gd name="T56" fmla="*/ 21 w 166"/>
                <a:gd name="T57" fmla="*/ 0 h 192"/>
                <a:gd name="T58" fmla="*/ 4 w 166"/>
                <a:gd name="T59" fmla="*/ 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192">
                  <a:moveTo>
                    <a:pt x="74" y="85"/>
                  </a:moveTo>
                  <a:lnTo>
                    <a:pt x="74" y="85"/>
                  </a:lnTo>
                  <a:cubicBezTo>
                    <a:pt x="74" y="86"/>
                    <a:pt x="74" y="86"/>
                    <a:pt x="75" y="86"/>
                  </a:cubicBezTo>
                  <a:lnTo>
                    <a:pt x="75" y="86"/>
                  </a:lnTo>
                  <a:cubicBezTo>
                    <a:pt x="74" y="86"/>
                    <a:pt x="74" y="86"/>
                    <a:pt x="74" y="85"/>
                  </a:cubicBezTo>
                  <a:close/>
                  <a:moveTo>
                    <a:pt x="4" y="9"/>
                  </a:moveTo>
                  <a:lnTo>
                    <a:pt x="4" y="9"/>
                  </a:lnTo>
                  <a:cubicBezTo>
                    <a:pt x="0" y="18"/>
                    <a:pt x="2" y="30"/>
                    <a:pt x="12" y="35"/>
                  </a:cubicBezTo>
                  <a:lnTo>
                    <a:pt x="12" y="35"/>
                  </a:lnTo>
                  <a:cubicBezTo>
                    <a:pt x="20" y="39"/>
                    <a:pt x="29" y="45"/>
                    <a:pt x="37" y="50"/>
                  </a:cubicBezTo>
                  <a:lnTo>
                    <a:pt x="37" y="50"/>
                  </a:lnTo>
                  <a:cubicBezTo>
                    <a:pt x="50" y="60"/>
                    <a:pt x="61" y="71"/>
                    <a:pt x="72" y="83"/>
                  </a:cubicBezTo>
                  <a:lnTo>
                    <a:pt x="72" y="83"/>
                  </a:lnTo>
                  <a:cubicBezTo>
                    <a:pt x="95" y="113"/>
                    <a:pt x="113" y="147"/>
                    <a:pt x="130" y="180"/>
                  </a:cubicBezTo>
                  <a:lnTo>
                    <a:pt x="130" y="180"/>
                  </a:lnTo>
                  <a:cubicBezTo>
                    <a:pt x="135" y="189"/>
                    <a:pt x="148" y="191"/>
                    <a:pt x="155" y="186"/>
                  </a:cubicBezTo>
                  <a:lnTo>
                    <a:pt x="155" y="186"/>
                  </a:lnTo>
                  <a:cubicBezTo>
                    <a:pt x="159" y="184"/>
                    <a:pt x="163" y="179"/>
                    <a:pt x="164" y="175"/>
                  </a:cubicBezTo>
                  <a:lnTo>
                    <a:pt x="164" y="175"/>
                  </a:lnTo>
                  <a:cubicBezTo>
                    <a:pt x="165" y="170"/>
                    <a:pt x="164" y="165"/>
                    <a:pt x="162" y="161"/>
                  </a:cubicBezTo>
                  <a:lnTo>
                    <a:pt x="162" y="161"/>
                  </a:lnTo>
                  <a:cubicBezTo>
                    <a:pt x="148" y="134"/>
                    <a:pt x="134" y="108"/>
                    <a:pt x="118" y="83"/>
                  </a:cubicBezTo>
                  <a:lnTo>
                    <a:pt x="118" y="83"/>
                  </a:lnTo>
                  <a:cubicBezTo>
                    <a:pt x="106" y="66"/>
                    <a:pt x="94" y="51"/>
                    <a:pt x="80" y="37"/>
                  </a:cubicBezTo>
                  <a:lnTo>
                    <a:pt x="80" y="37"/>
                  </a:lnTo>
                  <a:cubicBezTo>
                    <a:pt x="65" y="23"/>
                    <a:pt x="48" y="12"/>
                    <a:pt x="30" y="2"/>
                  </a:cubicBezTo>
                  <a:lnTo>
                    <a:pt x="30" y="2"/>
                  </a:lnTo>
                  <a:cubicBezTo>
                    <a:pt x="27" y="0"/>
                    <a:pt x="24" y="0"/>
                    <a:pt x="21" y="0"/>
                  </a:cubicBezTo>
                  <a:lnTo>
                    <a:pt x="21" y="0"/>
                  </a:lnTo>
                  <a:cubicBezTo>
                    <a:pt x="14" y="0"/>
                    <a:pt x="8" y="4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58" name="Freeform 144">
              <a:extLst>
                <a:ext uri="{FF2B5EF4-FFF2-40B4-BE49-F238E27FC236}">
                  <a16:creationId xmlns:a16="http://schemas.microsoft.com/office/drawing/2014/main" id="{819DDBE3-6439-422A-816B-3B299AAA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262188"/>
              <a:ext cx="38100" cy="63500"/>
            </a:xfrm>
            <a:custGeom>
              <a:avLst/>
              <a:gdLst>
                <a:gd name="T0" fmla="*/ 43 w 108"/>
                <a:gd name="T1" fmla="*/ 129 h 176"/>
                <a:gd name="T2" fmla="*/ 43 w 108"/>
                <a:gd name="T3" fmla="*/ 129 h 176"/>
                <a:gd name="T4" fmla="*/ 44 w 108"/>
                <a:gd name="T5" fmla="*/ 133 h 176"/>
                <a:gd name="T6" fmla="*/ 44 w 108"/>
                <a:gd name="T7" fmla="*/ 133 h 176"/>
                <a:gd name="T8" fmla="*/ 43 w 108"/>
                <a:gd name="T9" fmla="*/ 129 h 176"/>
                <a:gd name="T10" fmla="*/ 18 w 108"/>
                <a:gd name="T11" fmla="*/ 9 h 176"/>
                <a:gd name="T12" fmla="*/ 18 w 108"/>
                <a:gd name="T13" fmla="*/ 9 h 176"/>
                <a:gd name="T14" fmla="*/ 7 w 108"/>
                <a:gd name="T15" fmla="*/ 38 h 176"/>
                <a:gd name="T16" fmla="*/ 7 w 108"/>
                <a:gd name="T17" fmla="*/ 38 h 176"/>
                <a:gd name="T18" fmla="*/ 0 w 108"/>
                <a:gd name="T19" fmla="*/ 83 h 176"/>
                <a:gd name="T20" fmla="*/ 0 w 108"/>
                <a:gd name="T21" fmla="*/ 83 h 176"/>
                <a:gd name="T22" fmla="*/ 3 w 108"/>
                <a:gd name="T23" fmla="*/ 120 h 176"/>
                <a:gd name="T24" fmla="*/ 3 w 108"/>
                <a:gd name="T25" fmla="*/ 120 h 176"/>
                <a:gd name="T26" fmla="*/ 16 w 108"/>
                <a:gd name="T27" fmla="*/ 158 h 176"/>
                <a:gd name="T28" fmla="*/ 16 w 108"/>
                <a:gd name="T29" fmla="*/ 158 h 176"/>
                <a:gd name="T30" fmla="*/ 25 w 108"/>
                <a:gd name="T31" fmla="*/ 167 h 176"/>
                <a:gd name="T32" fmla="*/ 25 w 108"/>
                <a:gd name="T33" fmla="*/ 167 h 176"/>
                <a:gd name="T34" fmla="*/ 37 w 108"/>
                <a:gd name="T35" fmla="*/ 173 h 176"/>
                <a:gd name="T36" fmla="*/ 37 w 108"/>
                <a:gd name="T37" fmla="*/ 173 h 176"/>
                <a:gd name="T38" fmla="*/ 50 w 108"/>
                <a:gd name="T39" fmla="*/ 174 h 176"/>
                <a:gd name="T40" fmla="*/ 50 w 108"/>
                <a:gd name="T41" fmla="*/ 174 h 176"/>
                <a:gd name="T42" fmla="*/ 69 w 108"/>
                <a:gd name="T43" fmla="*/ 167 h 176"/>
                <a:gd name="T44" fmla="*/ 69 w 108"/>
                <a:gd name="T45" fmla="*/ 167 h 176"/>
                <a:gd name="T46" fmla="*/ 81 w 108"/>
                <a:gd name="T47" fmla="*/ 157 h 176"/>
                <a:gd name="T48" fmla="*/ 81 w 108"/>
                <a:gd name="T49" fmla="*/ 157 h 176"/>
                <a:gd name="T50" fmla="*/ 91 w 108"/>
                <a:gd name="T51" fmla="*/ 145 h 176"/>
                <a:gd name="T52" fmla="*/ 91 w 108"/>
                <a:gd name="T53" fmla="*/ 145 h 176"/>
                <a:gd name="T54" fmla="*/ 104 w 108"/>
                <a:gd name="T55" fmla="*/ 112 h 176"/>
                <a:gd name="T56" fmla="*/ 104 w 108"/>
                <a:gd name="T57" fmla="*/ 112 h 176"/>
                <a:gd name="T58" fmla="*/ 90 w 108"/>
                <a:gd name="T59" fmla="*/ 90 h 176"/>
                <a:gd name="T60" fmla="*/ 90 w 108"/>
                <a:gd name="T61" fmla="*/ 90 h 176"/>
                <a:gd name="T62" fmla="*/ 68 w 108"/>
                <a:gd name="T63" fmla="*/ 104 h 176"/>
                <a:gd name="T64" fmla="*/ 68 w 108"/>
                <a:gd name="T65" fmla="*/ 104 h 176"/>
                <a:gd name="T66" fmla="*/ 65 w 108"/>
                <a:gd name="T67" fmla="*/ 114 h 176"/>
                <a:gd name="T68" fmla="*/ 65 w 108"/>
                <a:gd name="T69" fmla="*/ 114 h 176"/>
                <a:gd name="T70" fmla="*/ 56 w 108"/>
                <a:gd name="T71" fmla="*/ 129 h 176"/>
                <a:gd name="T72" fmla="*/ 56 w 108"/>
                <a:gd name="T73" fmla="*/ 129 h 176"/>
                <a:gd name="T74" fmla="*/ 51 w 108"/>
                <a:gd name="T75" fmla="*/ 135 h 176"/>
                <a:gd name="T76" fmla="*/ 51 w 108"/>
                <a:gd name="T77" fmla="*/ 135 h 176"/>
                <a:gd name="T78" fmla="*/ 47 w 108"/>
                <a:gd name="T79" fmla="*/ 137 h 176"/>
                <a:gd name="T80" fmla="*/ 47 w 108"/>
                <a:gd name="T81" fmla="*/ 137 h 176"/>
                <a:gd name="T82" fmla="*/ 46 w 108"/>
                <a:gd name="T83" fmla="*/ 137 h 176"/>
                <a:gd name="T84" fmla="*/ 46 w 108"/>
                <a:gd name="T85" fmla="*/ 137 h 176"/>
                <a:gd name="T86" fmla="*/ 46 w 108"/>
                <a:gd name="T87" fmla="*/ 136 h 176"/>
                <a:gd name="T88" fmla="*/ 46 w 108"/>
                <a:gd name="T89" fmla="*/ 136 h 176"/>
                <a:gd name="T90" fmla="*/ 44 w 108"/>
                <a:gd name="T91" fmla="*/ 134 h 176"/>
                <a:gd name="T92" fmla="*/ 44 w 108"/>
                <a:gd name="T93" fmla="*/ 134 h 176"/>
                <a:gd name="T94" fmla="*/ 40 w 108"/>
                <a:gd name="T95" fmla="*/ 118 h 176"/>
                <a:gd name="T96" fmla="*/ 40 w 108"/>
                <a:gd name="T97" fmla="*/ 118 h 176"/>
                <a:gd name="T98" fmla="*/ 38 w 108"/>
                <a:gd name="T99" fmla="*/ 72 h 176"/>
                <a:gd name="T100" fmla="*/ 38 w 108"/>
                <a:gd name="T101" fmla="*/ 72 h 176"/>
                <a:gd name="T102" fmla="*/ 45 w 108"/>
                <a:gd name="T103" fmla="*/ 42 h 176"/>
                <a:gd name="T104" fmla="*/ 45 w 108"/>
                <a:gd name="T105" fmla="*/ 42 h 176"/>
                <a:gd name="T106" fmla="*/ 51 w 108"/>
                <a:gd name="T107" fmla="*/ 28 h 176"/>
                <a:gd name="T108" fmla="*/ 51 w 108"/>
                <a:gd name="T109" fmla="*/ 28 h 176"/>
                <a:gd name="T110" fmla="*/ 53 w 108"/>
                <a:gd name="T111" fmla="*/ 13 h 176"/>
                <a:gd name="T112" fmla="*/ 53 w 108"/>
                <a:gd name="T113" fmla="*/ 13 h 176"/>
                <a:gd name="T114" fmla="*/ 43 w 108"/>
                <a:gd name="T115" fmla="*/ 3 h 176"/>
                <a:gd name="T116" fmla="*/ 43 w 108"/>
                <a:gd name="T117" fmla="*/ 3 h 176"/>
                <a:gd name="T118" fmla="*/ 34 w 108"/>
                <a:gd name="T119" fmla="*/ 0 h 176"/>
                <a:gd name="T120" fmla="*/ 34 w 108"/>
                <a:gd name="T121" fmla="*/ 0 h 176"/>
                <a:gd name="T122" fmla="*/ 18 w 108"/>
                <a:gd name="T123" fmla="*/ 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76">
                  <a:moveTo>
                    <a:pt x="43" y="129"/>
                  </a:moveTo>
                  <a:lnTo>
                    <a:pt x="43" y="129"/>
                  </a:lnTo>
                  <a:cubicBezTo>
                    <a:pt x="43" y="130"/>
                    <a:pt x="44" y="132"/>
                    <a:pt x="44" y="133"/>
                  </a:cubicBezTo>
                  <a:lnTo>
                    <a:pt x="44" y="133"/>
                  </a:lnTo>
                  <a:cubicBezTo>
                    <a:pt x="44" y="132"/>
                    <a:pt x="43" y="130"/>
                    <a:pt x="43" y="129"/>
                  </a:cubicBezTo>
                  <a:close/>
                  <a:moveTo>
                    <a:pt x="18" y="9"/>
                  </a:moveTo>
                  <a:lnTo>
                    <a:pt x="18" y="9"/>
                  </a:lnTo>
                  <a:cubicBezTo>
                    <a:pt x="14" y="19"/>
                    <a:pt x="10" y="28"/>
                    <a:pt x="7" y="38"/>
                  </a:cubicBezTo>
                  <a:lnTo>
                    <a:pt x="7" y="38"/>
                  </a:lnTo>
                  <a:cubicBezTo>
                    <a:pt x="2" y="52"/>
                    <a:pt x="1" y="68"/>
                    <a:pt x="0" y="83"/>
                  </a:cubicBezTo>
                  <a:lnTo>
                    <a:pt x="0" y="83"/>
                  </a:lnTo>
                  <a:cubicBezTo>
                    <a:pt x="0" y="95"/>
                    <a:pt x="1" y="108"/>
                    <a:pt x="3" y="120"/>
                  </a:cubicBezTo>
                  <a:lnTo>
                    <a:pt x="3" y="120"/>
                  </a:lnTo>
                  <a:cubicBezTo>
                    <a:pt x="5" y="134"/>
                    <a:pt x="8" y="146"/>
                    <a:pt x="16" y="158"/>
                  </a:cubicBezTo>
                  <a:lnTo>
                    <a:pt x="16" y="158"/>
                  </a:lnTo>
                  <a:cubicBezTo>
                    <a:pt x="18" y="161"/>
                    <a:pt x="21" y="165"/>
                    <a:pt x="25" y="167"/>
                  </a:cubicBezTo>
                  <a:lnTo>
                    <a:pt x="25" y="167"/>
                  </a:lnTo>
                  <a:cubicBezTo>
                    <a:pt x="28" y="170"/>
                    <a:pt x="33" y="173"/>
                    <a:pt x="37" y="173"/>
                  </a:cubicBezTo>
                  <a:lnTo>
                    <a:pt x="37" y="173"/>
                  </a:lnTo>
                  <a:cubicBezTo>
                    <a:pt x="41" y="174"/>
                    <a:pt x="45" y="175"/>
                    <a:pt x="50" y="174"/>
                  </a:cubicBezTo>
                  <a:lnTo>
                    <a:pt x="50" y="174"/>
                  </a:lnTo>
                  <a:cubicBezTo>
                    <a:pt x="56" y="173"/>
                    <a:pt x="63" y="170"/>
                    <a:pt x="69" y="167"/>
                  </a:cubicBezTo>
                  <a:lnTo>
                    <a:pt x="69" y="167"/>
                  </a:lnTo>
                  <a:cubicBezTo>
                    <a:pt x="73" y="165"/>
                    <a:pt x="77" y="160"/>
                    <a:pt x="81" y="157"/>
                  </a:cubicBezTo>
                  <a:lnTo>
                    <a:pt x="81" y="157"/>
                  </a:lnTo>
                  <a:cubicBezTo>
                    <a:pt x="85" y="154"/>
                    <a:pt x="88" y="149"/>
                    <a:pt x="91" y="145"/>
                  </a:cubicBezTo>
                  <a:lnTo>
                    <a:pt x="91" y="145"/>
                  </a:lnTo>
                  <a:cubicBezTo>
                    <a:pt x="97" y="135"/>
                    <a:pt x="101" y="124"/>
                    <a:pt x="104" y="112"/>
                  </a:cubicBezTo>
                  <a:lnTo>
                    <a:pt x="104" y="112"/>
                  </a:lnTo>
                  <a:cubicBezTo>
                    <a:pt x="107" y="102"/>
                    <a:pt x="99" y="92"/>
                    <a:pt x="90" y="90"/>
                  </a:cubicBezTo>
                  <a:lnTo>
                    <a:pt x="90" y="90"/>
                  </a:lnTo>
                  <a:cubicBezTo>
                    <a:pt x="80" y="88"/>
                    <a:pt x="71" y="94"/>
                    <a:pt x="68" y="104"/>
                  </a:cubicBezTo>
                  <a:lnTo>
                    <a:pt x="68" y="104"/>
                  </a:lnTo>
                  <a:cubicBezTo>
                    <a:pt x="67" y="107"/>
                    <a:pt x="66" y="110"/>
                    <a:pt x="65" y="114"/>
                  </a:cubicBezTo>
                  <a:lnTo>
                    <a:pt x="65" y="114"/>
                  </a:lnTo>
                  <a:cubicBezTo>
                    <a:pt x="63" y="119"/>
                    <a:pt x="59" y="124"/>
                    <a:pt x="56" y="129"/>
                  </a:cubicBezTo>
                  <a:lnTo>
                    <a:pt x="56" y="129"/>
                  </a:lnTo>
                  <a:cubicBezTo>
                    <a:pt x="55" y="130"/>
                    <a:pt x="53" y="133"/>
                    <a:pt x="51" y="135"/>
                  </a:cubicBezTo>
                  <a:lnTo>
                    <a:pt x="51" y="135"/>
                  </a:lnTo>
                  <a:cubicBezTo>
                    <a:pt x="49" y="135"/>
                    <a:pt x="48" y="136"/>
                    <a:pt x="47" y="137"/>
                  </a:cubicBezTo>
                  <a:lnTo>
                    <a:pt x="47" y="137"/>
                  </a:lnTo>
                  <a:lnTo>
                    <a:pt x="46" y="137"/>
                  </a:lnTo>
                  <a:lnTo>
                    <a:pt x="46" y="137"/>
                  </a:lnTo>
                  <a:lnTo>
                    <a:pt x="46" y="136"/>
                  </a:lnTo>
                  <a:lnTo>
                    <a:pt x="46" y="136"/>
                  </a:lnTo>
                  <a:cubicBezTo>
                    <a:pt x="45" y="135"/>
                    <a:pt x="45" y="135"/>
                    <a:pt x="44" y="134"/>
                  </a:cubicBezTo>
                  <a:lnTo>
                    <a:pt x="44" y="134"/>
                  </a:lnTo>
                  <a:cubicBezTo>
                    <a:pt x="43" y="128"/>
                    <a:pt x="41" y="123"/>
                    <a:pt x="40" y="118"/>
                  </a:cubicBezTo>
                  <a:lnTo>
                    <a:pt x="40" y="118"/>
                  </a:lnTo>
                  <a:cubicBezTo>
                    <a:pt x="38" y="102"/>
                    <a:pt x="37" y="87"/>
                    <a:pt x="38" y="72"/>
                  </a:cubicBezTo>
                  <a:lnTo>
                    <a:pt x="38" y="72"/>
                  </a:lnTo>
                  <a:cubicBezTo>
                    <a:pt x="39" y="61"/>
                    <a:pt x="41" y="52"/>
                    <a:pt x="45" y="42"/>
                  </a:cubicBezTo>
                  <a:lnTo>
                    <a:pt x="45" y="42"/>
                  </a:lnTo>
                  <a:cubicBezTo>
                    <a:pt x="46" y="37"/>
                    <a:pt x="49" y="33"/>
                    <a:pt x="51" y="28"/>
                  </a:cubicBezTo>
                  <a:lnTo>
                    <a:pt x="51" y="28"/>
                  </a:lnTo>
                  <a:cubicBezTo>
                    <a:pt x="53" y="23"/>
                    <a:pt x="54" y="18"/>
                    <a:pt x="53" y="13"/>
                  </a:cubicBezTo>
                  <a:lnTo>
                    <a:pt x="53" y="13"/>
                  </a:lnTo>
                  <a:cubicBezTo>
                    <a:pt x="51" y="8"/>
                    <a:pt x="48" y="5"/>
                    <a:pt x="43" y="3"/>
                  </a:cubicBezTo>
                  <a:lnTo>
                    <a:pt x="43" y="3"/>
                  </a:lnTo>
                  <a:cubicBezTo>
                    <a:pt x="41" y="1"/>
                    <a:pt x="38" y="0"/>
                    <a:pt x="34" y="0"/>
                  </a:cubicBezTo>
                  <a:lnTo>
                    <a:pt x="34" y="0"/>
                  </a:lnTo>
                  <a:cubicBezTo>
                    <a:pt x="28" y="0"/>
                    <a:pt x="21" y="4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59" name="Freeform 145">
              <a:extLst>
                <a:ext uri="{FF2B5EF4-FFF2-40B4-BE49-F238E27FC236}">
                  <a16:creationId xmlns:a16="http://schemas.microsoft.com/office/drawing/2014/main" id="{D7DFA417-81E1-4D21-995F-C700C5E6A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1450" y="2573338"/>
              <a:ext cx="76200" cy="80962"/>
            </a:xfrm>
            <a:custGeom>
              <a:avLst/>
              <a:gdLst>
                <a:gd name="T0" fmla="*/ 185 w 213"/>
                <a:gd name="T1" fmla="*/ 0 h 225"/>
                <a:gd name="T2" fmla="*/ 157 w 213"/>
                <a:gd name="T3" fmla="*/ 7 h 225"/>
                <a:gd name="T4" fmla="*/ 126 w 213"/>
                <a:gd name="T5" fmla="*/ 18 h 225"/>
                <a:gd name="T6" fmla="*/ 67 w 213"/>
                <a:gd name="T7" fmla="*/ 50 h 225"/>
                <a:gd name="T8" fmla="*/ 43 w 213"/>
                <a:gd name="T9" fmla="*/ 69 h 225"/>
                <a:gd name="T10" fmla="*/ 17 w 213"/>
                <a:gd name="T11" fmla="*/ 95 h 225"/>
                <a:gd name="T12" fmla="*/ 5 w 213"/>
                <a:gd name="T13" fmla="*/ 118 h 225"/>
                <a:gd name="T14" fmla="*/ 1 w 213"/>
                <a:gd name="T15" fmla="*/ 149 h 225"/>
                <a:gd name="T16" fmla="*/ 6 w 213"/>
                <a:gd name="T17" fmla="*/ 175 h 225"/>
                <a:gd name="T18" fmla="*/ 20 w 213"/>
                <a:gd name="T19" fmla="*/ 196 h 225"/>
                <a:gd name="T20" fmla="*/ 66 w 213"/>
                <a:gd name="T21" fmla="*/ 222 h 225"/>
                <a:gd name="T22" fmla="*/ 92 w 213"/>
                <a:gd name="T23" fmla="*/ 224 h 225"/>
                <a:gd name="T24" fmla="*/ 123 w 213"/>
                <a:gd name="T25" fmla="*/ 219 h 225"/>
                <a:gd name="T26" fmla="*/ 147 w 213"/>
                <a:gd name="T27" fmla="*/ 207 h 225"/>
                <a:gd name="T28" fmla="*/ 175 w 213"/>
                <a:gd name="T29" fmla="*/ 189 h 225"/>
                <a:gd name="T30" fmla="*/ 181 w 213"/>
                <a:gd name="T31" fmla="*/ 164 h 225"/>
                <a:gd name="T32" fmla="*/ 155 w 213"/>
                <a:gd name="T33" fmla="*/ 158 h 225"/>
                <a:gd name="T34" fmla="*/ 119 w 213"/>
                <a:gd name="T35" fmla="*/ 180 h 225"/>
                <a:gd name="T36" fmla="*/ 100 w 213"/>
                <a:gd name="T37" fmla="*/ 186 h 225"/>
                <a:gd name="T38" fmla="*/ 79 w 213"/>
                <a:gd name="T39" fmla="*/ 186 h 225"/>
                <a:gd name="T40" fmla="*/ 64 w 213"/>
                <a:gd name="T41" fmla="*/ 183 h 225"/>
                <a:gd name="T42" fmla="*/ 54 w 213"/>
                <a:gd name="T43" fmla="*/ 177 h 225"/>
                <a:gd name="T44" fmla="*/ 46 w 213"/>
                <a:gd name="T45" fmla="*/ 171 h 225"/>
                <a:gd name="T46" fmla="*/ 41 w 213"/>
                <a:gd name="T47" fmla="*/ 162 h 225"/>
                <a:gd name="T48" fmla="*/ 38 w 213"/>
                <a:gd name="T49" fmla="*/ 150 h 225"/>
                <a:gd name="T50" fmla="*/ 38 w 213"/>
                <a:gd name="T51" fmla="*/ 140 h 225"/>
                <a:gd name="T52" fmla="*/ 40 w 213"/>
                <a:gd name="T53" fmla="*/ 129 h 225"/>
                <a:gd name="T54" fmla="*/ 46 w 213"/>
                <a:gd name="T55" fmla="*/ 118 h 225"/>
                <a:gd name="T56" fmla="*/ 72 w 213"/>
                <a:gd name="T57" fmla="*/ 94 h 225"/>
                <a:gd name="T58" fmla="*/ 72 w 213"/>
                <a:gd name="T59" fmla="*/ 94 h 225"/>
                <a:gd name="T60" fmla="*/ 135 w 213"/>
                <a:gd name="T61" fmla="*/ 54 h 225"/>
                <a:gd name="T62" fmla="*/ 162 w 213"/>
                <a:gd name="T63" fmla="*/ 44 h 225"/>
                <a:gd name="T64" fmla="*/ 196 w 213"/>
                <a:gd name="T65" fmla="*/ 35 h 225"/>
                <a:gd name="T66" fmla="*/ 209 w 213"/>
                <a:gd name="T67" fmla="*/ 13 h 225"/>
                <a:gd name="T68" fmla="*/ 191 w 213"/>
                <a:gd name="T6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" h="225">
                  <a:moveTo>
                    <a:pt x="185" y="0"/>
                  </a:moveTo>
                  <a:lnTo>
                    <a:pt x="185" y="0"/>
                  </a:lnTo>
                  <a:cubicBezTo>
                    <a:pt x="176" y="3"/>
                    <a:pt x="166" y="5"/>
                    <a:pt x="157" y="7"/>
                  </a:cubicBezTo>
                  <a:lnTo>
                    <a:pt x="157" y="7"/>
                  </a:lnTo>
                  <a:cubicBezTo>
                    <a:pt x="146" y="10"/>
                    <a:pt x="136" y="14"/>
                    <a:pt x="126" y="18"/>
                  </a:cubicBezTo>
                  <a:lnTo>
                    <a:pt x="126" y="18"/>
                  </a:lnTo>
                  <a:cubicBezTo>
                    <a:pt x="105" y="26"/>
                    <a:pt x="86" y="37"/>
                    <a:pt x="67" y="50"/>
                  </a:cubicBezTo>
                  <a:lnTo>
                    <a:pt x="67" y="50"/>
                  </a:lnTo>
                  <a:cubicBezTo>
                    <a:pt x="59" y="56"/>
                    <a:pt x="51" y="63"/>
                    <a:pt x="43" y="69"/>
                  </a:cubicBezTo>
                  <a:lnTo>
                    <a:pt x="43" y="69"/>
                  </a:lnTo>
                  <a:cubicBezTo>
                    <a:pt x="34" y="77"/>
                    <a:pt x="25" y="86"/>
                    <a:pt x="17" y="95"/>
                  </a:cubicBezTo>
                  <a:lnTo>
                    <a:pt x="17" y="95"/>
                  </a:lnTo>
                  <a:cubicBezTo>
                    <a:pt x="12" y="102"/>
                    <a:pt x="8" y="109"/>
                    <a:pt x="5" y="118"/>
                  </a:cubicBezTo>
                  <a:lnTo>
                    <a:pt x="5" y="118"/>
                  </a:lnTo>
                  <a:cubicBezTo>
                    <a:pt x="1" y="128"/>
                    <a:pt x="0" y="138"/>
                    <a:pt x="1" y="149"/>
                  </a:cubicBezTo>
                  <a:lnTo>
                    <a:pt x="1" y="149"/>
                  </a:lnTo>
                  <a:cubicBezTo>
                    <a:pt x="1" y="158"/>
                    <a:pt x="4" y="166"/>
                    <a:pt x="6" y="175"/>
                  </a:cubicBezTo>
                  <a:lnTo>
                    <a:pt x="6" y="175"/>
                  </a:lnTo>
                  <a:cubicBezTo>
                    <a:pt x="9" y="183"/>
                    <a:pt x="14" y="190"/>
                    <a:pt x="20" y="196"/>
                  </a:cubicBezTo>
                  <a:lnTo>
                    <a:pt x="20" y="196"/>
                  </a:lnTo>
                  <a:cubicBezTo>
                    <a:pt x="32" y="210"/>
                    <a:pt x="48" y="218"/>
                    <a:pt x="66" y="222"/>
                  </a:cubicBezTo>
                  <a:lnTo>
                    <a:pt x="66" y="222"/>
                  </a:lnTo>
                  <a:cubicBezTo>
                    <a:pt x="75" y="224"/>
                    <a:pt x="83" y="224"/>
                    <a:pt x="92" y="224"/>
                  </a:cubicBezTo>
                  <a:lnTo>
                    <a:pt x="92" y="224"/>
                  </a:lnTo>
                  <a:cubicBezTo>
                    <a:pt x="102" y="223"/>
                    <a:pt x="113" y="221"/>
                    <a:pt x="123" y="219"/>
                  </a:cubicBezTo>
                  <a:lnTo>
                    <a:pt x="123" y="219"/>
                  </a:lnTo>
                  <a:cubicBezTo>
                    <a:pt x="131" y="216"/>
                    <a:pt x="139" y="212"/>
                    <a:pt x="147" y="207"/>
                  </a:cubicBezTo>
                  <a:lnTo>
                    <a:pt x="147" y="207"/>
                  </a:lnTo>
                  <a:cubicBezTo>
                    <a:pt x="157" y="202"/>
                    <a:pt x="166" y="196"/>
                    <a:pt x="175" y="189"/>
                  </a:cubicBezTo>
                  <a:lnTo>
                    <a:pt x="175" y="189"/>
                  </a:lnTo>
                  <a:cubicBezTo>
                    <a:pt x="184" y="183"/>
                    <a:pt x="186" y="173"/>
                    <a:pt x="181" y="164"/>
                  </a:cubicBezTo>
                  <a:lnTo>
                    <a:pt x="181" y="164"/>
                  </a:lnTo>
                  <a:cubicBezTo>
                    <a:pt x="176" y="156"/>
                    <a:pt x="164" y="152"/>
                    <a:pt x="155" y="158"/>
                  </a:cubicBezTo>
                  <a:lnTo>
                    <a:pt x="155" y="158"/>
                  </a:lnTo>
                  <a:cubicBezTo>
                    <a:pt x="144" y="166"/>
                    <a:pt x="133" y="174"/>
                    <a:pt x="119" y="180"/>
                  </a:cubicBezTo>
                  <a:lnTo>
                    <a:pt x="119" y="180"/>
                  </a:lnTo>
                  <a:cubicBezTo>
                    <a:pt x="113" y="182"/>
                    <a:pt x="106" y="184"/>
                    <a:pt x="100" y="186"/>
                  </a:cubicBezTo>
                  <a:lnTo>
                    <a:pt x="100" y="186"/>
                  </a:lnTo>
                  <a:cubicBezTo>
                    <a:pt x="93" y="186"/>
                    <a:pt x="86" y="187"/>
                    <a:pt x="79" y="186"/>
                  </a:cubicBezTo>
                  <a:lnTo>
                    <a:pt x="79" y="186"/>
                  </a:lnTo>
                  <a:cubicBezTo>
                    <a:pt x="74" y="186"/>
                    <a:pt x="68" y="185"/>
                    <a:pt x="64" y="183"/>
                  </a:cubicBezTo>
                  <a:lnTo>
                    <a:pt x="64" y="183"/>
                  </a:lnTo>
                  <a:cubicBezTo>
                    <a:pt x="60" y="181"/>
                    <a:pt x="56" y="179"/>
                    <a:pt x="54" y="177"/>
                  </a:cubicBezTo>
                  <a:lnTo>
                    <a:pt x="54" y="177"/>
                  </a:lnTo>
                  <a:cubicBezTo>
                    <a:pt x="51" y="175"/>
                    <a:pt x="49" y="173"/>
                    <a:pt x="46" y="171"/>
                  </a:cubicBezTo>
                  <a:lnTo>
                    <a:pt x="46" y="171"/>
                  </a:lnTo>
                  <a:cubicBezTo>
                    <a:pt x="44" y="168"/>
                    <a:pt x="43" y="165"/>
                    <a:pt x="41" y="162"/>
                  </a:cubicBezTo>
                  <a:lnTo>
                    <a:pt x="41" y="162"/>
                  </a:lnTo>
                  <a:cubicBezTo>
                    <a:pt x="40" y="158"/>
                    <a:pt x="39" y="154"/>
                    <a:pt x="38" y="150"/>
                  </a:cubicBezTo>
                  <a:lnTo>
                    <a:pt x="38" y="150"/>
                  </a:lnTo>
                  <a:cubicBezTo>
                    <a:pt x="38" y="147"/>
                    <a:pt x="38" y="144"/>
                    <a:pt x="38" y="140"/>
                  </a:cubicBezTo>
                  <a:lnTo>
                    <a:pt x="38" y="140"/>
                  </a:lnTo>
                  <a:cubicBezTo>
                    <a:pt x="38" y="136"/>
                    <a:pt x="40" y="133"/>
                    <a:pt x="40" y="129"/>
                  </a:cubicBezTo>
                  <a:lnTo>
                    <a:pt x="40" y="129"/>
                  </a:lnTo>
                  <a:cubicBezTo>
                    <a:pt x="42" y="125"/>
                    <a:pt x="44" y="122"/>
                    <a:pt x="46" y="118"/>
                  </a:cubicBezTo>
                  <a:lnTo>
                    <a:pt x="46" y="118"/>
                  </a:lnTo>
                  <a:cubicBezTo>
                    <a:pt x="54" y="109"/>
                    <a:pt x="63" y="101"/>
                    <a:pt x="72" y="94"/>
                  </a:cubicBezTo>
                  <a:lnTo>
                    <a:pt x="72" y="94"/>
                  </a:lnTo>
                  <a:lnTo>
                    <a:pt x="72" y="94"/>
                  </a:lnTo>
                  <a:lnTo>
                    <a:pt x="72" y="94"/>
                  </a:lnTo>
                  <a:cubicBezTo>
                    <a:pt x="91" y="78"/>
                    <a:pt x="113" y="65"/>
                    <a:pt x="135" y="54"/>
                  </a:cubicBezTo>
                  <a:lnTo>
                    <a:pt x="135" y="54"/>
                  </a:lnTo>
                  <a:cubicBezTo>
                    <a:pt x="144" y="50"/>
                    <a:pt x="153" y="47"/>
                    <a:pt x="162" y="44"/>
                  </a:cubicBezTo>
                  <a:lnTo>
                    <a:pt x="162" y="44"/>
                  </a:lnTo>
                  <a:cubicBezTo>
                    <a:pt x="174" y="41"/>
                    <a:pt x="185" y="38"/>
                    <a:pt x="196" y="35"/>
                  </a:cubicBezTo>
                  <a:lnTo>
                    <a:pt x="196" y="35"/>
                  </a:lnTo>
                  <a:cubicBezTo>
                    <a:pt x="206" y="33"/>
                    <a:pt x="212" y="21"/>
                    <a:pt x="209" y="13"/>
                  </a:cubicBezTo>
                  <a:lnTo>
                    <a:pt x="209" y="13"/>
                  </a:lnTo>
                  <a:cubicBezTo>
                    <a:pt x="206" y="4"/>
                    <a:pt x="199" y="0"/>
                    <a:pt x="191" y="0"/>
                  </a:cubicBezTo>
                  <a:lnTo>
                    <a:pt x="191" y="0"/>
                  </a:lnTo>
                  <a:cubicBezTo>
                    <a:pt x="189" y="0"/>
                    <a:pt x="187" y="0"/>
                    <a:pt x="18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60" name="Freeform 146">
              <a:extLst>
                <a:ext uri="{FF2B5EF4-FFF2-40B4-BE49-F238E27FC236}">
                  <a16:creationId xmlns:a16="http://schemas.microsoft.com/office/drawing/2014/main" id="{20BB8CCC-146C-46CE-BAC2-08FE0FCA9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588" y="2689225"/>
              <a:ext cx="39687" cy="42863"/>
            </a:xfrm>
            <a:custGeom>
              <a:avLst/>
              <a:gdLst>
                <a:gd name="T0" fmla="*/ 37 w 109"/>
                <a:gd name="T1" fmla="*/ 45 h 120"/>
                <a:gd name="T2" fmla="*/ 37 w 109"/>
                <a:gd name="T3" fmla="*/ 45 h 120"/>
                <a:gd name="T4" fmla="*/ 37 w 109"/>
                <a:gd name="T5" fmla="*/ 45 h 120"/>
                <a:gd name="T6" fmla="*/ 37 w 109"/>
                <a:gd name="T7" fmla="*/ 42 h 120"/>
                <a:gd name="T8" fmla="*/ 37 w 109"/>
                <a:gd name="T9" fmla="*/ 44 h 120"/>
                <a:gd name="T10" fmla="*/ 37 w 109"/>
                <a:gd name="T11" fmla="*/ 44 h 120"/>
                <a:gd name="T12" fmla="*/ 20 w 109"/>
                <a:gd name="T13" fmla="*/ 6 h 120"/>
                <a:gd name="T14" fmla="*/ 10 w 109"/>
                <a:gd name="T15" fmla="*/ 19 h 120"/>
                <a:gd name="T16" fmla="*/ 4 w 109"/>
                <a:gd name="T17" fmla="*/ 28 h 120"/>
                <a:gd name="T18" fmla="*/ 1 w 109"/>
                <a:gd name="T19" fmla="*/ 37 h 120"/>
                <a:gd name="T20" fmla="*/ 0 w 109"/>
                <a:gd name="T21" fmla="*/ 47 h 120"/>
                <a:gd name="T22" fmla="*/ 2 w 109"/>
                <a:gd name="T23" fmla="*/ 58 h 120"/>
                <a:gd name="T24" fmla="*/ 6 w 109"/>
                <a:gd name="T25" fmla="*/ 68 h 120"/>
                <a:gd name="T26" fmla="*/ 11 w 109"/>
                <a:gd name="T27" fmla="*/ 78 h 120"/>
                <a:gd name="T28" fmla="*/ 26 w 109"/>
                <a:gd name="T29" fmla="*/ 92 h 120"/>
                <a:gd name="T30" fmla="*/ 44 w 109"/>
                <a:gd name="T31" fmla="*/ 106 h 120"/>
                <a:gd name="T32" fmla="*/ 65 w 109"/>
                <a:gd name="T33" fmla="*/ 115 h 120"/>
                <a:gd name="T34" fmla="*/ 85 w 109"/>
                <a:gd name="T35" fmla="*/ 118 h 120"/>
                <a:gd name="T36" fmla="*/ 99 w 109"/>
                <a:gd name="T37" fmla="*/ 116 h 120"/>
                <a:gd name="T38" fmla="*/ 107 w 109"/>
                <a:gd name="T39" fmla="*/ 105 h 120"/>
                <a:gd name="T40" fmla="*/ 105 w 109"/>
                <a:gd name="T41" fmla="*/ 91 h 120"/>
                <a:gd name="T42" fmla="*/ 94 w 109"/>
                <a:gd name="T43" fmla="*/ 83 h 120"/>
                <a:gd name="T44" fmla="*/ 84 w 109"/>
                <a:gd name="T45" fmla="*/ 81 h 120"/>
                <a:gd name="T46" fmla="*/ 72 w 109"/>
                <a:gd name="T47" fmla="*/ 78 h 120"/>
                <a:gd name="T48" fmla="*/ 57 w 109"/>
                <a:gd name="T49" fmla="*/ 69 h 120"/>
                <a:gd name="T50" fmla="*/ 60 w 109"/>
                <a:gd name="T51" fmla="*/ 72 h 120"/>
                <a:gd name="T52" fmla="*/ 41 w 109"/>
                <a:gd name="T53" fmla="*/ 56 h 120"/>
                <a:gd name="T54" fmla="*/ 38 w 109"/>
                <a:gd name="T55" fmla="*/ 48 h 120"/>
                <a:gd name="T56" fmla="*/ 40 w 109"/>
                <a:gd name="T57" fmla="*/ 53 h 120"/>
                <a:gd name="T58" fmla="*/ 38 w 109"/>
                <a:gd name="T59" fmla="*/ 46 h 120"/>
                <a:gd name="T60" fmla="*/ 38 w 109"/>
                <a:gd name="T61" fmla="*/ 44 h 120"/>
                <a:gd name="T62" fmla="*/ 44 w 109"/>
                <a:gd name="T63" fmla="*/ 34 h 120"/>
                <a:gd name="T64" fmla="*/ 47 w 109"/>
                <a:gd name="T65" fmla="*/ 32 h 120"/>
                <a:gd name="T66" fmla="*/ 51 w 109"/>
                <a:gd name="T67" fmla="*/ 18 h 120"/>
                <a:gd name="T68" fmla="*/ 46 w 109"/>
                <a:gd name="T69" fmla="*/ 5 h 120"/>
                <a:gd name="T70" fmla="*/ 32 w 109"/>
                <a:gd name="T71" fmla="*/ 0 h 120"/>
                <a:gd name="T72" fmla="*/ 20 w 109"/>
                <a:gd name="T7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120">
                  <a:moveTo>
                    <a:pt x="37" y="45"/>
                  </a:moveTo>
                  <a:lnTo>
                    <a:pt x="37" y="45"/>
                  </a:lnTo>
                  <a:lnTo>
                    <a:pt x="37" y="46"/>
                  </a:lnTo>
                  <a:lnTo>
                    <a:pt x="37" y="45"/>
                  </a:lnTo>
                  <a:close/>
                  <a:moveTo>
                    <a:pt x="37" y="45"/>
                  </a:moveTo>
                  <a:lnTo>
                    <a:pt x="37" y="45"/>
                  </a:lnTo>
                  <a:close/>
                  <a:moveTo>
                    <a:pt x="37" y="42"/>
                  </a:moveTo>
                  <a:lnTo>
                    <a:pt x="37" y="42"/>
                  </a:lnTo>
                  <a:cubicBezTo>
                    <a:pt x="37" y="43"/>
                    <a:pt x="37" y="43"/>
                    <a:pt x="37" y="44"/>
                  </a:cubicBezTo>
                  <a:lnTo>
                    <a:pt x="37" y="44"/>
                  </a:lnTo>
                  <a:lnTo>
                    <a:pt x="37" y="44"/>
                  </a:lnTo>
                  <a:lnTo>
                    <a:pt x="37" y="44"/>
                  </a:lnTo>
                  <a:cubicBezTo>
                    <a:pt x="37" y="43"/>
                    <a:pt x="37" y="43"/>
                    <a:pt x="37" y="42"/>
                  </a:cubicBezTo>
                  <a:close/>
                  <a:moveTo>
                    <a:pt x="20" y="6"/>
                  </a:moveTo>
                  <a:lnTo>
                    <a:pt x="20" y="6"/>
                  </a:lnTo>
                  <a:cubicBezTo>
                    <a:pt x="16" y="10"/>
                    <a:pt x="12" y="15"/>
                    <a:pt x="10" y="19"/>
                  </a:cubicBezTo>
                  <a:lnTo>
                    <a:pt x="10" y="19"/>
                  </a:lnTo>
                  <a:cubicBezTo>
                    <a:pt x="7" y="22"/>
                    <a:pt x="6" y="25"/>
                    <a:pt x="4" y="28"/>
                  </a:cubicBezTo>
                  <a:lnTo>
                    <a:pt x="4" y="28"/>
                  </a:lnTo>
                  <a:cubicBezTo>
                    <a:pt x="2" y="31"/>
                    <a:pt x="2" y="34"/>
                    <a:pt x="1" y="37"/>
                  </a:cubicBezTo>
                  <a:lnTo>
                    <a:pt x="1" y="37"/>
                  </a:lnTo>
                  <a:cubicBezTo>
                    <a:pt x="0" y="40"/>
                    <a:pt x="0" y="44"/>
                    <a:pt x="0" y="47"/>
                  </a:cubicBezTo>
                  <a:lnTo>
                    <a:pt x="0" y="47"/>
                  </a:lnTo>
                  <a:cubicBezTo>
                    <a:pt x="1" y="51"/>
                    <a:pt x="1" y="55"/>
                    <a:pt x="2" y="58"/>
                  </a:cubicBezTo>
                  <a:lnTo>
                    <a:pt x="2" y="58"/>
                  </a:lnTo>
                  <a:cubicBezTo>
                    <a:pt x="3" y="61"/>
                    <a:pt x="4" y="65"/>
                    <a:pt x="6" y="68"/>
                  </a:cubicBezTo>
                  <a:lnTo>
                    <a:pt x="6" y="68"/>
                  </a:lnTo>
                  <a:cubicBezTo>
                    <a:pt x="7" y="72"/>
                    <a:pt x="9" y="75"/>
                    <a:pt x="11" y="78"/>
                  </a:cubicBezTo>
                  <a:lnTo>
                    <a:pt x="11" y="78"/>
                  </a:lnTo>
                  <a:cubicBezTo>
                    <a:pt x="15" y="83"/>
                    <a:pt x="20" y="88"/>
                    <a:pt x="26" y="92"/>
                  </a:cubicBezTo>
                  <a:lnTo>
                    <a:pt x="26" y="92"/>
                  </a:lnTo>
                  <a:cubicBezTo>
                    <a:pt x="31" y="97"/>
                    <a:pt x="38" y="101"/>
                    <a:pt x="44" y="106"/>
                  </a:cubicBezTo>
                  <a:lnTo>
                    <a:pt x="44" y="106"/>
                  </a:lnTo>
                  <a:cubicBezTo>
                    <a:pt x="51" y="109"/>
                    <a:pt x="58" y="112"/>
                    <a:pt x="65" y="115"/>
                  </a:cubicBezTo>
                  <a:lnTo>
                    <a:pt x="65" y="115"/>
                  </a:lnTo>
                  <a:cubicBezTo>
                    <a:pt x="71" y="117"/>
                    <a:pt x="78" y="118"/>
                    <a:pt x="85" y="118"/>
                  </a:cubicBezTo>
                  <a:lnTo>
                    <a:pt x="85" y="118"/>
                  </a:lnTo>
                  <a:cubicBezTo>
                    <a:pt x="90" y="119"/>
                    <a:pt x="94" y="119"/>
                    <a:pt x="99" y="116"/>
                  </a:cubicBezTo>
                  <a:lnTo>
                    <a:pt x="99" y="116"/>
                  </a:lnTo>
                  <a:cubicBezTo>
                    <a:pt x="103" y="114"/>
                    <a:pt x="106" y="109"/>
                    <a:pt x="107" y="105"/>
                  </a:cubicBezTo>
                  <a:lnTo>
                    <a:pt x="107" y="105"/>
                  </a:lnTo>
                  <a:cubicBezTo>
                    <a:pt x="108" y="100"/>
                    <a:pt x="108" y="95"/>
                    <a:pt x="105" y="91"/>
                  </a:cubicBezTo>
                  <a:lnTo>
                    <a:pt x="105" y="91"/>
                  </a:lnTo>
                  <a:cubicBezTo>
                    <a:pt x="102" y="87"/>
                    <a:pt x="98" y="83"/>
                    <a:pt x="94" y="83"/>
                  </a:cubicBezTo>
                  <a:lnTo>
                    <a:pt x="94" y="83"/>
                  </a:lnTo>
                  <a:cubicBezTo>
                    <a:pt x="90" y="82"/>
                    <a:pt x="87" y="81"/>
                    <a:pt x="84" y="81"/>
                  </a:cubicBezTo>
                  <a:lnTo>
                    <a:pt x="84" y="81"/>
                  </a:lnTo>
                  <a:cubicBezTo>
                    <a:pt x="80" y="81"/>
                    <a:pt x="76" y="80"/>
                    <a:pt x="72" y="78"/>
                  </a:cubicBezTo>
                  <a:lnTo>
                    <a:pt x="72" y="78"/>
                  </a:lnTo>
                  <a:cubicBezTo>
                    <a:pt x="67" y="76"/>
                    <a:pt x="62" y="73"/>
                    <a:pt x="57" y="69"/>
                  </a:cubicBezTo>
                  <a:lnTo>
                    <a:pt x="57" y="69"/>
                  </a:lnTo>
                  <a:cubicBezTo>
                    <a:pt x="58" y="70"/>
                    <a:pt x="59" y="71"/>
                    <a:pt x="60" y="72"/>
                  </a:cubicBezTo>
                  <a:lnTo>
                    <a:pt x="60" y="72"/>
                  </a:lnTo>
                  <a:cubicBezTo>
                    <a:pt x="54" y="67"/>
                    <a:pt x="47" y="62"/>
                    <a:pt x="41" y="56"/>
                  </a:cubicBezTo>
                  <a:lnTo>
                    <a:pt x="41" y="56"/>
                  </a:lnTo>
                  <a:cubicBezTo>
                    <a:pt x="40" y="54"/>
                    <a:pt x="38" y="52"/>
                    <a:pt x="38" y="48"/>
                  </a:cubicBezTo>
                  <a:lnTo>
                    <a:pt x="38" y="48"/>
                  </a:lnTo>
                  <a:cubicBezTo>
                    <a:pt x="38" y="50"/>
                    <a:pt x="39" y="52"/>
                    <a:pt x="40" y="53"/>
                  </a:cubicBezTo>
                  <a:lnTo>
                    <a:pt x="40" y="53"/>
                  </a:lnTo>
                  <a:cubicBezTo>
                    <a:pt x="39" y="51"/>
                    <a:pt x="38" y="48"/>
                    <a:pt x="38" y="46"/>
                  </a:cubicBezTo>
                  <a:lnTo>
                    <a:pt x="38" y="46"/>
                  </a:lnTo>
                  <a:cubicBezTo>
                    <a:pt x="38" y="46"/>
                    <a:pt x="38" y="45"/>
                    <a:pt x="38" y="44"/>
                  </a:cubicBezTo>
                  <a:lnTo>
                    <a:pt x="38" y="44"/>
                  </a:lnTo>
                  <a:cubicBezTo>
                    <a:pt x="40" y="40"/>
                    <a:pt x="42" y="37"/>
                    <a:pt x="44" y="34"/>
                  </a:cubicBezTo>
                  <a:lnTo>
                    <a:pt x="44" y="34"/>
                  </a:lnTo>
                  <a:cubicBezTo>
                    <a:pt x="45" y="33"/>
                    <a:pt x="46" y="32"/>
                    <a:pt x="47" y="32"/>
                  </a:cubicBezTo>
                  <a:lnTo>
                    <a:pt x="47" y="32"/>
                  </a:lnTo>
                  <a:cubicBezTo>
                    <a:pt x="50" y="27"/>
                    <a:pt x="52" y="23"/>
                    <a:pt x="51" y="18"/>
                  </a:cubicBezTo>
                  <a:lnTo>
                    <a:pt x="51" y="18"/>
                  </a:lnTo>
                  <a:cubicBezTo>
                    <a:pt x="51" y="13"/>
                    <a:pt x="50" y="8"/>
                    <a:pt x="46" y="5"/>
                  </a:cubicBezTo>
                  <a:lnTo>
                    <a:pt x="46" y="5"/>
                  </a:lnTo>
                  <a:cubicBezTo>
                    <a:pt x="42" y="2"/>
                    <a:pt x="37" y="0"/>
                    <a:pt x="32" y="0"/>
                  </a:cubicBezTo>
                  <a:lnTo>
                    <a:pt x="32" y="0"/>
                  </a:lnTo>
                  <a:cubicBezTo>
                    <a:pt x="27" y="0"/>
                    <a:pt x="22" y="2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61" name="Freeform 147">
              <a:extLst>
                <a:ext uri="{FF2B5EF4-FFF2-40B4-BE49-F238E27FC236}">
                  <a16:creationId xmlns:a16="http://schemas.microsoft.com/office/drawing/2014/main" id="{ADA7DCF4-7133-46AC-A2F8-56504A62B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8588" y="2049463"/>
              <a:ext cx="52387" cy="50800"/>
            </a:xfrm>
            <a:custGeom>
              <a:avLst/>
              <a:gdLst>
                <a:gd name="T0" fmla="*/ 20 w 147"/>
                <a:gd name="T1" fmla="*/ 0 h 140"/>
                <a:gd name="T2" fmla="*/ 20 w 147"/>
                <a:gd name="T3" fmla="*/ 0 h 140"/>
                <a:gd name="T4" fmla="*/ 8 w 147"/>
                <a:gd name="T5" fmla="*/ 6 h 140"/>
                <a:gd name="T6" fmla="*/ 8 w 147"/>
                <a:gd name="T7" fmla="*/ 6 h 140"/>
                <a:gd name="T8" fmla="*/ 9 w 147"/>
                <a:gd name="T9" fmla="*/ 33 h 140"/>
                <a:gd name="T10" fmla="*/ 9 w 147"/>
                <a:gd name="T11" fmla="*/ 33 h 140"/>
                <a:gd name="T12" fmla="*/ 39 w 147"/>
                <a:gd name="T13" fmla="*/ 57 h 140"/>
                <a:gd name="T14" fmla="*/ 39 w 147"/>
                <a:gd name="T15" fmla="*/ 57 h 140"/>
                <a:gd name="T16" fmla="*/ 61 w 147"/>
                <a:gd name="T17" fmla="*/ 77 h 140"/>
                <a:gd name="T18" fmla="*/ 61 w 147"/>
                <a:gd name="T19" fmla="*/ 77 h 140"/>
                <a:gd name="T20" fmla="*/ 81 w 147"/>
                <a:gd name="T21" fmla="*/ 98 h 140"/>
                <a:gd name="T22" fmla="*/ 81 w 147"/>
                <a:gd name="T23" fmla="*/ 98 h 140"/>
                <a:gd name="T24" fmla="*/ 100 w 147"/>
                <a:gd name="T25" fmla="*/ 119 h 140"/>
                <a:gd name="T26" fmla="*/ 100 w 147"/>
                <a:gd name="T27" fmla="*/ 119 h 140"/>
                <a:gd name="T28" fmla="*/ 108 w 147"/>
                <a:gd name="T29" fmla="*/ 130 h 140"/>
                <a:gd name="T30" fmla="*/ 108 w 147"/>
                <a:gd name="T31" fmla="*/ 130 h 140"/>
                <a:gd name="T32" fmla="*/ 119 w 147"/>
                <a:gd name="T33" fmla="*/ 138 h 140"/>
                <a:gd name="T34" fmla="*/ 119 w 147"/>
                <a:gd name="T35" fmla="*/ 138 h 140"/>
                <a:gd name="T36" fmla="*/ 134 w 147"/>
                <a:gd name="T37" fmla="*/ 136 h 140"/>
                <a:gd name="T38" fmla="*/ 134 w 147"/>
                <a:gd name="T39" fmla="*/ 136 h 140"/>
                <a:gd name="T40" fmla="*/ 139 w 147"/>
                <a:gd name="T41" fmla="*/ 110 h 140"/>
                <a:gd name="T42" fmla="*/ 139 w 147"/>
                <a:gd name="T43" fmla="*/ 110 h 140"/>
                <a:gd name="T44" fmla="*/ 92 w 147"/>
                <a:gd name="T45" fmla="*/ 55 h 140"/>
                <a:gd name="T46" fmla="*/ 92 w 147"/>
                <a:gd name="T47" fmla="*/ 55 h 140"/>
                <a:gd name="T48" fmla="*/ 69 w 147"/>
                <a:gd name="T49" fmla="*/ 35 h 140"/>
                <a:gd name="T50" fmla="*/ 69 w 147"/>
                <a:gd name="T51" fmla="*/ 35 h 140"/>
                <a:gd name="T52" fmla="*/ 34 w 147"/>
                <a:gd name="T53" fmla="*/ 6 h 140"/>
                <a:gd name="T54" fmla="*/ 34 w 147"/>
                <a:gd name="T55" fmla="*/ 6 h 140"/>
                <a:gd name="T56" fmla="*/ 21 w 147"/>
                <a:gd name="T57" fmla="*/ 0 h 140"/>
                <a:gd name="T58" fmla="*/ 21 w 147"/>
                <a:gd name="T59" fmla="*/ 0 h 140"/>
                <a:gd name="T60" fmla="*/ 20 w 147"/>
                <a:gd name="T6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140">
                  <a:moveTo>
                    <a:pt x="20" y="0"/>
                  </a:moveTo>
                  <a:lnTo>
                    <a:pt x="20" y="0"/>
                  </a:lnTo>
                  <a:cubicBezTo>
                    <a:pt x="15" y="1"/>
                    <a:pt x="11" y="3"/>
                    <a:pt x="8" y="6"/>
                  </a:cubicBezTo>
                  <a:lnTo>
                    <a:pt x="8" y="6"/>
                  </a:lnTo>
                  <a:cubicBezTo>
                    <a:pt x="1" y="13"/>
                    <a:pt x="0" y="26"/>
                    <a:pt x="9" y="33"/>
                  </a:cubicBezTo>
                  <a:lnTo>
                    <a:pt x="9" y="33"/>
                  </a:lnTo>
                  <a:cubicBezTo>
                    <a:pt x="18" y="41"/>
                    <a:pt x="29" y="49"/>
                    <a:pt x="39" y="57"/>
                  </a:cubicBezTo>
                  <a:lnTo>
                    <a:pt x="39" y="57"/>
                  </a:lnTo>
                  <a:cubicBezTo>
                    <a:pt x="47" y="64"/>
                    <a:pt x="54" y="70"/>
                    <a:pt x="61" y="77"/>
                  </a:cubicBezTo>
                  <a:lnTo>
                    <a:pt x="61" y="77"/>
                  </a:lnTo>
                  <a:cubicBezTo>
                    <a:pt x="68" y="84"/>
                    <a:pt x="75" y="91"/>
                    <a:pt x="81" y="98"/>
                  </a:cubicBezTo>
                  <a:lnTo>
                    <a:pt x="81" y="98"/>
                  </a:lnTo>
                  <a:cubicBezTo>
                    <a:pt x="88" y="104"/>
                    <a:pt x="94" y="111"/>
                    <a:pt x="100" y="119"/>
                  </a:cubicBezTo>
                  <a:lnTo>
                    <a:pt x="100" y="119"/>
                  </a:lnTo>
                  <a:cubicBezTo>
                    <a:pt x="103" y="122"/>
                    <a:pt x="105" y="126"/>
                    <a:pt x="108" y="130"/>
                  </a:cubicBezTo>
                  <a:lnTo>
                    <a:pt x="108" y="130"/>
                  </a:lnTo>
                  <a:cubicBezTo>
                    <a:pt x="111" y="134"/>
                    <a:pt x="114" y="137"/>
                    <a:pt x="119" y="138"/>
                  </a:cubicBezTo>
                  <a:lnTo>
                    <a:pt x="119" y="138"/>
                  </a:lnTo>
                  <a:cubicBezTo>
                    <a:pt x="124" y="139"/>
                    <a:pt x="129" y="139"/>
                    <a:pt x="134" y="136"/>
                  </a:cubicBezTo>
                  <a:lnTo>
                    <a:pt x="134" y="136"/>
                  </a:lnTo>
                  <a:cubicBezTo>
                    <a:pt x="142" y="131"/>
                    <a:pt x="146" y="119"/>
                    <a:pt x="139" y="110"/>
                  </a:cubicBezTo>
                  <a:lnTo>
                    <a:pt x="139" y="110"/>
                  </a:lnTo>
                  <a:cubicBezTo>
                    <a:pt x="125" y="91"/>
                    <a:pt x="110" y="71"/>
                    <a:pt x="92" y="55"/>
                  </a:cubicBezTo>
                  <a:lnTo>
                    <a:pt x="92" y="55"/>
                  </a:lnTo>
                  <a:cubicBezTo>
                    <a:pt x="84" y="48"/>
                    <a:pt x="77" y="41"/>
                    <a:pt x="69" y="35"/>
                  </a:cubicBezTo>
                  <a:lnTo>
                    <a:pt x="69" y="35"/>
                  </a:lnTo>
                  <a:cubicBezTo>
                    <a:pt x="57" y="25"/>
                    <a:pt x="46" y="15"/>
                    <a:pt x="34" y="6"/>
                  </a:cubicBezTo>
                  <a:lnTo>
                    <a:pt x="34" y="6"/>
                  </a:lnTo>
                  <a:cubicBezTo>
                    <a:pt x="30" y="3"/>
                    <a:pt x="26" y="0"/>
                    <a:pt x="21" y="0"/>
                  </a:cubicBezTo>
                  <a:lnTo>
                    <a:pt x="21" y="0"/>
                  </a:ln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62" name="Freeform 148">
              <a:extLst>
                <a:ext uri="{FF2B5EF4-FFF2-40B4-BE49-F238E27FC236}">
                  <a16:creationId xmlns:a16="http://schemas.microsoft.com/office/drawing/2014/main" id="{6260AB5A-C872-4860-BAF3-AA56E6BB6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1450" y="2047875"/>
              <a:ext cx="41275" cy="39688"/>
            </a:xfrm>
            <a:custGeom>
              <a:avLst/>
              <a:gdLst>
                <a:gd name="T0" fmla="*/ 4 w 114"/>
                <a:gd name="T1" fmla="*/ 10 h 109"/>
                <a:gd name="T2" fmla="*/ 4 w 114"/>
                <a:gd name="T3" fmla="*/ 10 h 109"/>
                <a:gd name="T4" fmla="*/ 12 w 114"/>
                <a:gd name="T5" fmla="*/ 35 h 109"/>
                <a:gd name="T6" fmla="*/ 12 w 114"/>
                <a:gd name="T7" fmla="*/ 35 h 109"/>
                <a:gd name="T8" fmla="*/ 26 w 114"/>
                <a:gd name="T9" fmla="*/ 45 h 109"/>
                <a:gd name="T10" fmla="*/ 26 w 114"/>
                <a:gd name="T11" fmla="*/ 45 h 109"/>
                <a:gd name="T12" fmla="*/ 67 w 114"/>
                <a:gd name="T13" fmla="*/ 83 h 109"/>
                <a:gd name="T14" fmla="*/ 67 w 114"/>
                <a:gd name="T15" fmla="*/ 83 h 109"/>
                <a:gd name="T16" fmla="*/ 75 w 114"/>
                <a:gd name="T17" fmla="*/ 96 h 109"/>
                <a:gd name="T18" fmla="*/ 75 w 114"/>
                <a:gd name="T19" fmla="*/ 96 h 109"/>
                <a:gd name="T20" fmla="*/ 102 w 114"/>
                <a:gd name="T21" fmla="*/ 102 h 109"/>
                <a:gd name="T22" fmla="*/ 102 w 114"/>
                <a:gd name="T23" fmla="*/ 102 h 109"/>
                <a:gd name="T24" fmla="*/ 107 w 114"/>
                <a:gd name="T25" fmla="*/ 77 h 109"/>
                <a:gd name="T26" fmla="*/ 107 w 114"/>
                <a:gd name="T27" fmla="*/ 77 h 109"/>
                <a:gd name="T28" fmla="*/ 94 w 114"/>
                <a:gd name="T29" fmla="*/ 59 h 109"/>
                <a:gd name="T30" fmla="*/ 94 w 114"/>
                <a:gd name="T31" fmla="*/ 59 h 109"/>
                <a:gd name="T32" fmla="*/ 71 w 114"/>
                <a:gd name="T33" fmla="*/ 34 h 109"/>
                <a:gd name="T34" fmla="*/ 71 w 114"/>
                <a:gd name="T35" fmla="*/ 34 h 109"/>
                <a:gd name="T36" fmla="*/ 30 w 114"/>
                <a:gd name="T37" fmla="*/ 3 h 109"/>
                <a:gd name="T38" fmla="*/ 30 w 114"/>
                <a:gd name="T39" fmla="*/ 3 h 109"/>
                <a:gd name="T40" fmla="*/ 21 w 114"/>
                <a:gd name="T41" fmla="*/ 0 h 109"/>
                <a:gd name="T42" fmla="*/ 21 w 114"/>
                <a:gd name="T43" fmla="*/ 0 h 109"/>
                <a:gd name="T44" fmla="*/ 4 w 114"/>
                <a:gd name="T45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09">
                  <a:moveTo>
                    <a:pt x="4" y="10"/>
                  </a:moveTo>
                  <a:lnTo>
                    <a:pt x="4" y="10"/>
                  </a:lnTo>
                  <a:cubicBezTo>
                    <a:pt x="0" y="19"/>
                    <a:pt x="3" y="30"/>
                    <a:pt x="12" y="35"/>
                  </a:cubicBezTo>
                  <a:lnTo>
                    <a:pt x="12" y="35"/>
                  </a:lnTo>
                  <a:cubicBezTo>
                    <a:pt x="17" y="38"/>
                    <a:pt x="22" y="41"/>
                    <a:pt x="26" y="45"/>
                  </a:cubicBezTo>
                  <a:lnTo>
                    <a:pt x="26" y="45"/>
                  </a:lnTo>
                  <a:cubicBezTo>
                    <a:pt x="41" y="56"/>
                    <a:pt x="54" y="69"/>
                    <a:pt x="67" y="83"/>
                  </a:cubicBezTo>
                  <a:lnTo>
                    <a:pt x="67" y="83"/>
                  </a:lnTo>
                  <a:cubicBezTo>
                    <a:pt x="70" y="88"/>
                    <a:pt x="73" y="92"/>
                    <a:pt x="75" y="96"/>
                  </a:cubicBezTo>
                  <a:lnTo>
                    <a:pt x="75" y="96"/>
                  </a:lnTo>
                  <a:cubicBezTo>
                    <a:pt x="82" y="105"/>
                    <a:pt x="93" y="108"/>
                    <a:pt x="102" y="102"/>
                  </a:cubicBezTo>
                  <a:lnTo>
                    <a:pt x="102" y="102"/>
                  </a:lnTo>
                  <a:cubicBezTo>
                    <a:pt x="110" y="98"/>
                    <a:pt x="113" y="85"/>
                    <a:pt x="107" y="77"/>
                  </a:cubicBezTo>
                  <a:lnTo>
                    <a:pt x="107" y="77"/>
                  </a:lnTo>
                  <a:cubicBezTo>
                    <a:pt x="103" y="71"/>
                    <a:pt x="99" y="65"/>
                    <a:pt x="94" y="59"/>
                  </a:cubicBezTo>
                  <a:lnTo>
                    <a:pt x="94" y="59"/>
                  </a:lnTo>
                  <a:cubicBezTo>
                    <a:pt x="87" y="50"/>
                    <a:pt x="80" y="42"/>
                    <a:pt x="71" y="34"/>
                  </a:cubicBezTo>
                  <a:lnTo>
                    <a:pt x="71" y="34"/>
                  </a:lnTo>
                  <a:cubicBezTo>
                    <a:pt x="59" y="22"/>
                    <a:pt x="44" y="11"/>
                    <a:pt x="30" y="3"/>
                  </a:cubicBezTo>
                  <a:lnTo>
                    <a:pt x="30" y="3"/>
                  </a:lnTo>
                  <a:cubicBezTo>
                    <a:pt x="27" y="1"/>
                    <a:pt x="24" y="0"/>
                    <a:pt x="21" y="0"/>
                  </a:cubicBezTo>
                  <a:lnTo>
                    <a:pt x="21" y="0"/>
                  </a:lnTo>
                  <a:cubicBezTo>
                    <a:pt x="14" y="0"/>
                    <a:pt x="7" y="4"/>
                    <a:pt x="4" y="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63" name="Freeform 149">
              <a:extLst>
                <a:ext uri="{FF2B5EF4-FFF2-40B4-BE49-F238E27FC236}">
                  <a16:creationId xmlns:a16="http://schemas.microsoft.com/office/drawing/2014/main" id="{3CAA65CD-919B-4A95-B9FB-DA51841D6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688" y="2066925"/>
              <a:ext cx="244475" cy="430213"/>
            </a:xfrm>
            <a:custGeom>
              <a:avLst/>
              <a:gdLst>
                <a:gd name="T0" fmla="*/ 514 w 678"/>
                <a:gd name="T1" fmla="*/ 428 h 1195"/>
                <a:gd name="T2" fmla="*/ 291 w 678"/>
                <a:gd name="T3" fmla="*/ 150 h 1195"/>
                <a:gd name="T4" fmla="*/ 292 w 678"/>
                <a:gd name="T5" fmla="*/ 151 h 1195"/>
                <a:gd name="T6" fmla="*/ 129 w 678"/>
                <a:gd name="T7" fmla="*/ 69 h 1195"/>
                <a:gd name="T8" fmla="*/ 129 w 678"/>
                <a:gd name="T9" fmla="*/ 69 h 1195"/>
                <a:gd name="T10" fmla="*/ 16 w 678"/>
                <a:gd name="T11" fmla="*/ 37 h 1195"/>
                <a:gd name="T12" fmla="*/ 72 w 678"/>
                <a:gd name="T13" fmla="*/ 50 h 1195"/>
                <a:gd name="T14" fmla="*/ 166 w 678"/>
                <a:gd name="T15" fmla="*/ 84 h 1195"/>
                <a:gd name="T16" fmla="*/ 198 w 678"/>
                <a:gd name="T17" fmla="*/ 98 h 1195"/>
                <a:gd name="T18" fmla="*/ 340 w 678"/>
                <a:gd name="T19" fmla="*/ 191 h 1195"/>
                <a:gd name="T20" fmla="*/ 359 w 678"/>
                <a:gd name="T21" fmla="*/ 210 h 1195"/>
                <a:gd name="T22" fmla="*/ 380 w 678"/>
                <a:gd name="T23" fmla="*/ 234 h 1195"/>
                <a:gd name="T24" fmla="*/ 450 w 678"/>
                <a:gd name="T25" fmla="*/ 325 h 1195"/>
                <a:gd name="T26" fmla="*/ 483 w 678"/>
                <a:gd name="T27" fmla="*/ 371 h 1195"/>
                <a:gd name="T28" fmla="*/ 499 w 678"/>
                <a:gd name="T29" fmla="*/ 398 h 1195"/>
                <a:gd name="T30" fmla="*/ 528 w 678"/>
                <a:gd name="T31" fmla="*/ 460 h 1195"/>
                <a:gd name="T32" fmla="*/ 546 w 678"/>
                <a:gd name="T33" fmla="*/ 507 h 1195"/>
                <a:gd name="T34" fmla="*/ 606 w 678"/>
                <a:gd name="T35" fmla="*/ 675 h 1195"/>
                <a:gd name="T36" fmla="*/ 618 w 678"/>
                <a:gd name="T37" fmla="*/ 713 h 1195"/>
                <a:gd name="T38" fmla="*/ 637 w 678"/>
                <a:gd name="T39" fmla="*/ 842 h 1195"/>
                <a:gd name="T40" fmla="*/ 639 w 678"/>
                <a:gd name="T41" fmla="*/ 926 h 1195"/>
                <a:gd name="T42" fmla="*/ 630 w 678"/>
                <a:gd name="T43" fmla="*/ 1087 h 1195"/>
                <a:gd name="T44" fmla="*/ 618 w 678"/>
                <a:gd name="T45" fmla="*/ 1169 h 1195"/>
                <a:gd name="T46" fmla="*/ 655 w 678"/>
                <a:gd name="T47" fmla="*/ 1177 h 1195"/>
                <a:gd name="T48" fmla="*/ 664 w 678"/>
                <a:gd name="T49" fmla="*/ 1121 h 1195"/>
                <a:gd name="T50" fmla="*/ 676 w 678"/>
                <a:gd name="T51" fmla="*/ 955 h 1195"/>
                <a:gd name="T52" fmla="*/ 675 w 678"/>
                <a:gd name="T53" fmla="*/ 841 h 1195"/>
                <a:gd name="T54" fmla="*/ 664 w 678"/>
                <a:gd name="T55" fmla="*/ 754 h 1195"/>
                <a:gd name="T56" fmla="*/ 658 w 678"/>
                <a:gd name="T57" fmla="*/ 724 h 1195"/>
                <a:gd name="T58" fmla="*/ 622 w 678"/>
                <a:gd name="T59" fmla="*/ 607 h 1195"/>
                <a:gd name="T60" fmla="*/ 602 w 678"/>
                <a:gd name="T61" fmla="*/ 555 h 1195"/>
                <a:gd name="T62" fmla="*/ 561 w 678"/>
                <a:gd name="T63" fmla="*/ 442 h 1195"/>
                <a:gd name="T64" fmla="*/ 547 w 678"/>
                <a:gd name="T65" fmla="*/ 413 h 1195"/>
                <a:gd name="T66" fmla="*/ 517 w 678"/>
                <a:gd name="T67" fmla="*/ 356 h 1195"/>
                <a:gd name="T68" fmla="*/ 500 w 678"/>
                <a:gd name="T69" fmla="*/ 332 h 1195"/>
                <a:gd name="T70" fmla="*/ 435 w 678"/>
                <a:gd name="T71" fmla="*/ 244 h 1195"/>
                <a:gd name="T72" fmla="*/ 423 w 678"/>
                <a:gd name="T73" fmla="*/ 229 h 1195"/>
                <a:gd name="T74" fmla="*/ 386 w 678"/>
                <a:gd name="T75" fmla="*/ 185 h 1195"/>
                <a:gd name="T76" fmla="*/ 371 w 678"/>
                <a:gd name="T77" fmla="*/ 169 h 1195"/>
                <a:gd name="T78" fmla="*/ 330 w 678"/>
                <a:gd name="T79" fmla="*/ 133 h 1195"/>
                <a:gd name="T80" fmla="*/ 311 w 678"/>
                <a:gd name="T81" fmla="*/ 118 h 1195"/>
                <a:gd name="T82" fmla="*/ 248 w 678"/>
                <a:gd name="T83" fmla="*/ 81 h 1195"/>
                <a:gd name="T84" fmla="*/ 225 w 678"/>
                <a:gd name="T85" fmla="*/ 70 h 1195"/>
                <a:gd name="T86" fmla="*/ 148 w 678"/>
                <a:gd name="T87" fmla="*/ 37 h 1195"/>
                <a:gd name="T88" fmla="*/ 25 w 678"/>
                <a:gd name="T89" fmla="*/ 1 h 1195"/>
                <a:gd name="T90" fmla="*/ 2 w 678"/>
                <a:gd name="T91" fmla="*/ 14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8" h="1195">
                  <a:moveTo>
                    <a:pt x="513" y="427"/>
                  </a:moveTo>
                  <a:lnTo>
                    <a:pt x="513" y="427"/>
                  </a:lnTo>
                  <a:cubicBezTo>
                    <a:pt x="513" y="427"/>
                    <a:pt x="514" y="427"/>
                    <a:pt x="514" y="428"/>
                  </a:cubicBezTo>
                  <a:lnTo>
                    <a:pt x="514" y="428"/>
                  </a:lnTo>
                  <a:cubicBezTo>
                    <a:pt x="514" y="427"/>
                    <a:pt x="513" y="427"/>
                    <a:pt x="513" y="427"/>
                  </a:cubicBezTo>
                  <a:close/>
                  <a:moveTo>
                    <a:pt x="291" y="150"/>
                  </a:moveTo>
                  <a:lnTo>
                    <a:pt x="291" y="150"/>
                  </a:lnTo>
                  <a:cubicBezTo>
                    <a:pt x="292" y="150"/>
                    <a:pt x="292" y="151"/>
                    <a:pt x="292" y="151"/>
                  </a:cubicBezTo>
                  <a:lnTo>
                    <a:pt x="292" y="151"/>
                  </a:lnTo>
                  <a:cubicBezTo>
                    <a:pt x="292" y="151"/>
                    <a:pt x="292" y="150"/>
                    <a:pt x="291" y="150"/>
                  </a:cubicBezTo>
                  <a:close/>
                  <a:moveTo>
                    <a:pt x="129" y="69"/>
                  </a:moveTo>
                  <a:lnTo>
                    <a:pt x="129" y="69"/>
                  </a:lnTo>
                  <a:cubicBezTo>
                    <a:pt x="131" y="70"/>
                    <a:pt x="132" y="70"/>
                    <a:pt x="133" y="70"/>
                  </a:cubicBezTo>
                  <a:lnTo>
                    <a:pt x="133" y="70"/>
                  </a:lnTo>
                  <a:cubicBezTo>
                    <a:pt x="132" y="70"/>
                    <a:pt x="131" y="70"/>
                    <a:pt x="129" y="69"/>
                  </a:cubicBezTo>
                  <a:close/>
                  <a:moveTo>
                    <a:pt x="2" y="14"/>
                  </a:moveTo>
                  <a:lnTo>
                    <a:pt x="2" y="14"/>
                  </a:lnTo>
                  <a:cubicBezTo>
                    <a:pt x="0" y="24"/>
                    <a:pt x="6" y="35"/>
                    <a:pt x="16" y="37"/>
                  </a:cubicBezTo>
                  <a:lnTo>
                    <a:pt x="16" y="37"/>
                  </a:lnTo>
                  <a:cubicBezTo>
                    <a:pt x="35" y="41"/>
                    <a:pt x="54" y="45"/>
                    <a:pt x="72" y="50"/>
                  </a:cubicBezTo>
                  <a:lnTo>
                    <a:pt x="72" y="50"/>
                  </a:lnTo>
                  <a:cubicBezTo>
                    <a:pt x="91" y="55"/>
                    <a:pt x="110" y="62"/>
                    <a:pt x="129" y="69"/>
                  </a:cubicBezTo>
                  <a:lnTo>
                    <a:pt x="129" y="69"/>
                  </a:lnTo>
                  <a:cubicBezTo>
                    <a:pt x="141" y="74"/>
                    <a:pt x="154" y="79"/>
                    <a:pt x="166" y="84"/>
                  </a:cubicBezTo>
                  <a:lnTo>
                    <a:pt x="166" y="84"/>
                  </a:lnTo>
                  <a:cubicBezTo>
                    <a:pt x="177" y="88"/>
                    <a:pt x="188" y="93"/>
                    <a:pt x="198" y="98"/>
                  </a:cubicBezTo>
                  <a:lnTo>
                    <a:pt x="198" y="98"/>
                  </a:lnTo>
                  <a:cubicBezTo>
                    <a:pt x="230" y="112"/>
                    <a:pt x="261" y="129"/>
                    <a:pt x="289" y="148"/>
                  </a:cubicBezTo>
                  <a:lnTo>
                    <a:pt x="289" y="148"/>
                  </a:lnTo>
                  <a:cubicBezTo>
                    <a:pt x="307" y="162"/>
                    <a:pt x="324" y="176"/>
                    <a:pt x="340" y="191"/>
                  </a:cubicBezTo>
                  <a:lnTo>
                    <a:pt x="340" y="191"/>
                  </a:lnTo>
                  <a:cubicBezTo>
                    <a:pt x="346" y="197"/>
                    <a:pt x="353" y="204"/>
                    <a:pt x="359" y="210"/>
                  </a:cubicBezTo>
                  <a:lnTo>
                    <a:pt x="359" y="210"/>
                  </a:lnTo>
                  <a:cubicBezTo>
                    <a:pt x="366" y="218"/>
                    <a:pt x="373" y="226"/>
                    <a:pt x="380" y="234"/>
                  </a:cubicBezTo>
                  <a:lnTo>
                    <a:pt x="380" y="234"/>
                  </a:lnTo>
                  <a:lnTo>
                    <a:pt x="380" y="234"/>
                  </a:lnTo>
                  <a:lnTo>
                    <a:pt x="380" y="234"/>
                  </a:lnTo>
                  <a:cubicBezTo>
                    <a:pt x="403" y="263"/>
                    <a:pt x="427" y="293"/>
                    <a:pt x="450" y="325"/>
                  </a:cubicBezTo>
                  <a:lnTo>
                    <a:pt x="450" y="325"/>
                  </a:lnTo>
                  <a:cubicBezTo>
                    <a:pt x="455" y="332"/>
                    <a:pt x="461" y="338"/>
                    <a:pt x="465" y="346"/>
                  </a:cubicBezTo>
                  <a:lnTo>
                    <a:pt x="465" y="346"/>
                  </a:lnTo>
                  <a:cubicBezTo>
                    <a:pt x="471" y="355"/>
                    <a:pt x="477" y="363"/>
                    <a:pt x="483" y="371"/>
                  </a:cubicBezTo>
                  <a:lnTo>
                    <a:pt x="483" y="371"/>
                  </a:lnTo>
                  <a:cubicBezTo>
                    <a:pt x="488" y="380"/>
                    <a:pt x="494" y="388"/>
                    <a:pt x="499" y="398"/>
                  </a:cubicBezTo>
                  <a:lnTo>
                    <a:pt x="499" y="398"/>
                  </a:lnTo>
                  <a:cubicBezTo>
                    <a:pt x="503" y="407"/>
                    <a:pt x="508" y="417"/>
                    <a:pt x="513" y="426"/>
                  </a:cubicBezTo>
                  <a:lnTo>
                    <a:pt x="513" y="426"/>
                  </a:lnTo>
                  <a:cubicBezTo>
                    <a:pt x="518" y="437"/>
                    <a:pt x="523" y="448"/>
                    <a:pt x="528" y="460"/>
                  </a:cubicBezTo>
                  <a:lnTo>
                    <a:pt x="528" y="460"/>
                  </a:lnTo>
                  <a:cubicBezTo>
                    <a:pt x="534" y="476"/>
                    <a:pt x="541" y="491"/>
                    <a:pt x="546" y="507"/>
                  </a:cubicBezTo>
                  <a:lnTo>
                    <a:pt x="546" y="507"/>
                  </a:lnTo>
                  <a:cubicBezTo>
                    <a:pt x="557" y="535"/>
                    <a:pt x="566" y="564"/>
                    <a:pt x="576" y="592"/>
                  </a:cubicBezTo>
                  <a:lnTo>
                    <a:pt x="576" y="592"/>
                  </a:lnTo>
                  <a:cubicBezTo>
                    <a:pt x="586" y="620"/>
                    <a:pt x="598" y="647"/>
                    <a:pt x="606" y="675"/>
                  </a:cubicBezTo>
                  <a:lnTo>
                    <a:pt x="606" y="675"/>
                  </a:lnTo>
                  <a:cubicBezTo>
                    <a:pt x="611" y="688"/>
                    <a:pt x="615" y="700"/>
                    <a:pt x="618" y="713"/>
                  </a:cubicBezTo>
                  <a:lnTo>
                    <a:pt x="618" y="713"/>
                  </a:lnTo>
                  <a:cubicBezTo>
                    <a:pt x="621" y="727"/>
                    <a:pt x="624" y="742"/>
                    <a:pt x="627" y="756"/>
                  </a:cubicBezTo>
                  <a:lnTo>
                    <a:pt x="627" y="756"/>
                  </a:lnTo>
                  <a:cubicBezTo>
                    <a:pt x="632" y="785"/>
                    <a:pt x="635" y="813"/>
                    <a:pt x="637" y="842"/>
                  </a:cubicBezTo>
                  <a:lnTo>
                    <a:pt x="637" y="842"/>
                  </a:lnTo>
                  <a:cubicBezTo>
                    <a:pt x="639" y="870"/>
                    <a:pt x="639" y="898"/>
                    <a:pt x="639" y="926"/>
                  </a:cubicBezTo>
                  <a:lnTo>
                    <a:pt x="639" y="926"/>
                  </a:lnTo>
                  <a:cubicBezTo>
                    <a:pt x="639" y="981"/>
                    <a:pt x="635" y="1037"/>
                    <a:pt x="629" y="1092"/>
                  </a:cubicBezTo>
                  <a:lnTo>
                    <a:pt x="629" y="1092"/>
                  </a:lnTo>
                  <a:cubicBezTo>
                    <a:pt x="629" y="1090"/>
                    <a:pt x="630" y="1088"/>
                    <a:pt x="630" y="1087"/>
                  </a:cubicBezTo>
                  <a:lnTo>
                    <a:pt x="630" y="1087"/>
                  </a:lnTo>
                  <a:cubicBezTo>
                    <a:pt x="627" y="1115"/>
                    <a:pt x="624" y="1142"/>
                    <a:pt x="618" y="1169"/>
                  </a:cubicBezTo>
                  <a:lnTo>
                    <a:pt x="618" y="1169"/>
                  </a:lnTo>
                  <a:cubicBezTo>
                    <a:pt x="616" y="1179"/>
                    <a:pt x="622" y="1189"/>
                    <a:pt x="632" y="1191"/>
                  </a:cubicBezTo>
                  <a:lnTo>
                    <a:pt x="632" y="1191"/>
                  </a:lnTo>
                  <a:cubicBezTo>
                    <a:pt x="642" y="1194"/>
                    <a:pt x="652" y="1187"/>
                    <a:pt x="655" y="1177"/>
                  </a:cubicBezTo>
                  <a:lnTo>
                    <a:pt x="655" y="1177"/>
                  </a:lnTo>
                  <a:cubicBezTo>
                    <a:pt x="658" y="1158"/>
                    <a:pt x="661" y="1140"/>
                    <a:pt x="664" y="1121"/>
                  </a:cubicBezTo>
                  <a:lnTo>
                    <a:pt x="664" y="1121"/>
                  </a:lnTo>
                  <a:cubicBezTo>
                    <a:pt x="666" y="1103"/>
                    <a:pt x="667" y="1084"/>
                    <a:pt x="669" y="1066"/>
                  </a:cubicBezTo>
                  <a:lnTo>
                    <a:pt x="669" y="1066"/>
                  </a:lnTo>
                  <a:cubicBezTo>
                    <a:pt x="672" y="1029"/>
                    <a:pt x="675" y="992"/>
                    <a:pt x="676" y="955"/>
                  </a:cubicBezTo>
                  <a:lnTo>
                    <a:pt x="676" y="955"/>
                  </a:lnTo>
                  <a:cubicBezTo>
                    <a:pt x="677" y="918"/>
                    <a:pt x="676" y="880"/>
                    <a:pt x="675" y="841"/>
                  </a:cubicBezTo>
                  <a:lnTo>
                    <a:pt x="675" y="841"/>
                  </a:lnTo>
                  <a:cubicBezTo>
                    <a:pt x="674" y="823"/>
                    <a:pt x="671" y="803"/>
                    <a:pt x="669" y="784"/>
                  </a:cubicBezTo>
                  <a:lnTo>
                    <a:pt x="669" y="784"/>
                  </a:lnTo>
                  <a:cubicBezTo>
                    <a:pt x="667" y="774"/>
                    <a:pt x="666" y="764"/>
                    <a:pt x="664" y="754"/>
                  </a:cubicBezTo>
                  <a:lnTo>
                    <a:pt x="664" y="754"/>
                  </a:lnTo>
                  <a:cubicBezTo>
                    <a:pt x="663" y="744"/>
                    <a:pt x="661" y="734"/>
                    <a:pt x="658" y="724"/>
                  </a:cubicBezTo>
                  <a:lnTo>
                    <a:pt x="658" y="724"/>
                  </a:lnTo>
                  <a:cubicBezTo>
                    <a:pt x="654" y="705"/>
                    <a:pt x="649" y="686"/>
                    <a:pt x="644" y="668"/>
                  </a:cubicBezTo>
                  <a:lnTo>
                    <a:pt x="644" y="668"/>
                  </a:lnTo>
                  <a:cubicBezTo>
                    <a:pt x="636" y="648"/>
                    <a:pt x="629" y="628"/>
                    <a:pt x="622" y="607"/>
                  </a:cubicBezTo>
                  <a:lnTo>
                    <a:pt x="622" y="607"/>
                  </a:lnTo>
                  <a:cubicBezTo>
                    <a:pt x="615" y="590"/>
                    <a:pt x="609" y="572"/>
                    <a:pt x="602" y="555"/>
                  </a:cubicBezTo>
                  <a:lnTo>
                    <a:pt x="602" y="555"/>
                  </a:lnTo>
                  <a:cubicBezTo>
                    <a:pt x="595" y="535"/>
                    <a:pt x="589" y="515"/>
                    <a:pt x="582" y="496"/>
                  </a:cubicBezTo>
                  <a:lnTo>
                    <a:pt x="582" y="496"/>
                  </a:lnTo>
                  <a:cubicBezTo>
                    <a:pt x="575" y="478"/>
                    <a:pt x="568" y="459"/>
                    <a:pt x="561" y="442"/>
                  </a:cubicBezTo>
                  <a:lnTo>
                    <a:pt x="561" y="442"/>
                  </a:lnTo>
                  <a:cubicBezTo>
                    <a:pt x="556" y="432"/>
                    <a:pt x="552" y="423"/>
                    <a:pt x="547" y="413"/>
                  </a:cubicBezTo>
                  <a:lnTo>
                    <a:pt x="547" y="413"/>
                  </a:lnTo>
                  <a:cubicBezTo>
                    <a:pt x="542" y="401"/>
                    <a:pt x="537" y="391"/>
                    <a:pt x="531" y="380"/>
                  </a:cubicBezTo>
                  <a:lnTo>
                    <a:pt x="531" y="380"/>
                  </a:lnTo>
                  <a:cubicBezTo>
                    <a:pt x="527" y="371"/>
                    <a:pt x="521" y="364"/>
                    <a:pt x="517" y="356"/>
                  </a:cubicBezTo>
                  <a:lnTo>
                    <a:pt x="517" y="356"/>
                  </a:lnTo>
                  <a:cubicBezTo>
                    <a:pt x="512" y="348"/>
                    <a:pt x="506" y="340"/>
                    <a:pt x="500" y="332"/>
                  </a:cubicBezTo>
                  <a:lnTo>
                    <a:pt x="500" y="332"/>
                  </a:lnTo>
                  <a:cubicBezTo>
                    <a:pt x="490" y="316"/>
                    <a:pt x="479" y="302"/>
                    <a:pt x="468" y="287"/>
                  </a:cubicBezTo>
                  <a:lnTo>
                    <a:pt x="468" y="287"/>
                  </a:lnTo>
                  <a:cubicBezTo>
                    <a:pt x="457" y="273"/>
                    <a:pt x="446" y="258"/>
                    <a:pt x="435" y="244"/>
                  </a:cubicBezTo>
                  <a:lnTo>
                    <a:pt x="435" y="244"/>
                  </a:lnTo>
                  <a:cubicBezTo>
                    <a:pt x="431" y="239"/>
                    <a:pt x="427" y="234"/>
                    <a:pt x="423" y="229"/>
                  </a:cubicBezTo>
                  <a:lnTo>
                    <a:pt x="423" y="229"/>
                  </a:lnTo>
                  <a:cubicBezTo>
                    <a:pt x="417" y="222"/>
                    <a:pt x="412" y="214"/>
                    <a:pt x="405" y="207"/>
                  </a:cubicBezTo>
                  <a:lnTo>
                    <a:pt x="405" y="207"/>
                  </a:lnTo>
                  <a:cubicBezTo>
                    <a:pt x="399" y="200"/>
                    <a:pt x="393" y="192"/>
                    <a:pt x="386" y="185"/>
                  </a:cubicBezTo>
                  <a:lnTo>
                    <a:pt x="386" y="185"/>
                  </a:lnTo>
                  <a:cubicBezTo>
                    <a:pt x="381" y="180"/>
                    <a:pt x="376" y="175"/>
                    <a:pt x="371" y="169"/>
                  </a:cubicBezTo>
                  <a:lnTo>
                    <a:pt x="371" y="169"/>
                  </a:lnTo>
                  <a:cubicBezTo>
                    <a:pt x="365" y="164"/>
                    <a:pt x="360" y="158"/>
                    <a:pt x="353" y="153"/>
                  </a:cubicBezTo>
                  <a:lnTo>
                    <a:pt x="353" y="153"/>
                  </a:lnTo>
                  <a:cubicBezTo>
                    <a:pt x="346" y="146"/>
                    <a:pt x="338" y="139"/>
                    <a:pt x="330" y="133"/>
                  </a:cubicBezTo>
                  <a:lnTo>
                    <a:pt x="330" y="133"/>
                  </a:lnTo>
                  <a:cubicBezTo>
                    <a:pt x="323" y="128"/>
                    <a:pt x="317" y="123"/>
                    <a:pt x="311" y="118"/>
                  </a:cubicBezTo>
                  <a:lnTo>
                    <a:pt x="311" y="118"/>
                  </a:lnTo>
                  <a:cubicBezTo>
                    <a:pt x="302" y="112"/>
                    <a:pt x="293" y="106"/>
                    <a:pt x="284" y="101"/>
                  </a:cubicBezTo>
                  <a:lnTo>
                    <a:pt x="284" y="101"/>
                  </a:lnTo>
                  <a:cubicBezTo>
                    <a:pt x="272" y="93"/>
                    <a:pt x="260" y="86"/>
                    <a:pt x="248" y="81"/>
                  </a:cubicBezTo>
                  <a:lnTo>
                    <a:pt x="248" y="81"/>
                  </a:lnTo>
                  <a:cubicBezTo>
                    <a:pt x="240" y="77"/>
                    <a:pt x="233" y="73"/>
                    <a:pt x="225" y="70"/>
                  </a:cubicBezTo>
                  <a:lnTo>
                    <a:pt x="225" y="70"/>
                  </a:lnTo>
                  <a:cubicBezTo>
                    <a:pt x="215" y="65"/>
                    <a:pt x="205" y="60"/>
                    <a:pt x="195" y="55"/>
                  </a:cubicBezTo>
                  <a:lnTo>
                    <a:pt x="195" y="55"/>
                  </a:lnTo>
                  <a:cubicBezTo>
                    <a:pt x="179" y="49"/>
                    <a:pt x="164" y="43"/>
                    <a:pt x="148" y="37"/>
                  </a:cubicBezTo>
                  <a:lnTo>
                    <a:pt x="148" y="37"/>
                  </a:lnTo>
                  <a:cubicBezTo>
                    <a:pt x="108" y="20"/>
                    <a:pt x="67" y="9"/>
                    <a:pt x="25" y="1"/>
                  </a:cubicBezTo>
                  <a:lnTo>
                    <a:pt x="25" y="1"/>
                  </a:lnTo>
                  <a:cubicBezTo>
                    <a:pt x="23" y="0"/>
                    <a:pt x="22" y="0"/>
                    <a:pt x="21" y="0"/>
                  </a:cubicBezTo>
                  <a:lnTo>
                    <a:pt x="21" y="0"/>
                  </a:lnTo>
                  <a:cubicBezTo>
                    <a:pt x="12" y="0"/>
                    <a:pt x="5" y="5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64" name="Freeform 150">
              <a:extLst>
                <a:ext uri="{FF2B5EF4-FFF2-40B4-BE49-F238E27FC236}">
                  <a16:creationId xmlns:a16="http://schemas.microsoft.com/office/drawing/2014/main" id="{B10759D1-7E09-4AF8-9917-F12B57C1B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0788" y="2044700"/>
              <a:ext cx="23812" cy="36513"/>
            </a:xfrm>
            <a:custGeom>
              <a:avLst/>
              <a:gdLst>
                <a:gd name="T0" fmla="*/ 10 w 68"/>
                <a:gd name="T1" fmla="*/ 3 h 100"/>
                <a:gd name="T2" fmla="*/ 10 w 68"/>
                <a:gd name="T3" fmla="*/ 3 h 100"/>
                <a:gd name="T4" fmla="*/ 1 w 68"/>
                <a:gd name="T5" fmla="*/ 14 h 100"/>
                <a:gd name="T6" fmla="*/ 1 w 68"/>
                <a:gd name="T7" fmla="*/ 14 h 100"/>
                <a:gd name="T8" fmla="*/ 4 w 68"/>
                <a:gd name="T9" fmla="*/ 29 h 100"/>
                <a:gd name="T10" fmla="*/ 4 w 68"/>
                <a:gd name="T11" fmla="*/ 29 h 100"/>
                <a:gd name="T12" fmla="*/ 32 w 68"/>
                <a:gd name="T13" fmla="*/ 88 h 100"/>
                <a:gd name="T14" fmla="*/ 32 w 68"/>
                <a:gd name="T15" fmla="*/ 88 h 100"/>
                <a:gd name="T16" fmla="*/ 57 w 68"/>
                <a:gd name="T17" fmla="*/ 94 h 100"/>
                <a:gd name="T18" fmla="*/ 57 w 68"/>
                <a:gd name="T19" fmla="*/ 94 h 100"/>
                <a:gd name="T20" fmla="*/ 65 w 68"/>
                <a:gd name="T21" fmla="*/ 82 h 100"/>
                <a:gd name="T22" fmla="*/ 65 w 68"/>
                <a:gd name="T23" fmla="*/ 82 h 100"/>
                <a:gd name="T24" fmla="*/ 63 w 68"/>
                <a:gd name="T25" fmla="*/ 68 h 100"/>
                <a:gd name="T26" fmla="*/ 63 w 68"/>
                <a:gd name="T27" fmla="*/ 68 h 100"/>
                <a:gd name="T28" fmla="*/ 35 w 68"/>
                <a:gd name="T29" fmla="*/ 9 h 100"/>
                <a:gd name="T30" fmla="*/ 35 w 68"/>
                <a:gd name="T31" fmla="*/ 9 h 100"/>
                <a:gd name="T32" fmla="*/ 24 w 68"/>
                <a:gd name="T33" fmla="*/ 0 h 100"/>
                <a:gd name="T34" fmla="*/ 24 w 68"/>
                <a:gd name="T35" fmla="*/ 0 h 100"/>
                <a:gd name="T36" fmla="*/ 19 w 68"/>
                <a:gd name="T37" fmla="*/ 0 h 100"/>
                <a:gd name="T38" fmla="*/ 19 w 68"/>
                <a:gd name="T39" fmla="*/ 0 h 100"/>
                <a:gd name="T40" fmla="*/ 10 w 68"/>
                <a:gd name="T41" fmla="*/ 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00">
                  <a:moveTo>
                    <a:pt x="10" y="3"/>
                  </a:moveTo>
                  <a:lnTo>
                    <a:pt x="10" y="3"/>
                  </a:lnTo>
                  <a:cubicBezTo>
                    <a:pt x="5" y="5"/>
                    <a:pt x="2" y="10"/>
                    <a:pt x="1" y="14"/>
                  </a:cubicBezTo>
                  <a:lnTo>
                    <a:pt x="1" y="14"/>
                  </a:lnTo>
                  <a:cubicBezTo>
                    <a:pt x="0" y="20"/>
                    <a:pt x="1" y="24"/>
                    <a:pt x="4" y="29"/>
                  </a:cubicBezTo>
                  <a:lnTo>
                    <a:pt x="4" y="29"/>
                  </a:lnTo>
                  <a:cubicBezTo>
                    <a:pt x="13" y="48"/>
                    <a:pt x="22" y="68"/>
                    <a:pt x="32" y="88"/>
                  </a:cubicBezTo>
                  <a:lnTo>
                    <a:pt x="32" y="88"/>
                  </a:lnTo>
                  <a:cubicBezTo>
                    <a:pt x="36" y="97"/>
                    <a:pt x="49" y="99"/>
                    <a:pt x="57" y="94"/>
                  </a:cubicBezTo>
                  <a:lnTo>
                    <a:pt x="57" y="94"/>
                  </a:lnTo>
                  <a:cubicBezTo>
                    <a:pt x="61" y="91"/>
                    <a:pt x="64" y="87"/>
                    <a:pt x="65" y="82"/>
                  </a:cubicBezTo>
                  <a:lnTo>
                    <a:pt x="65" y="82"/>
                  </a:lnTo>
                  <a:cubicBezTo>
                    <a:pt x="67" y="77"/>
                    <a:pt x="65" y="73"/>
                    <a:pt x="63" y="68"/>
                  </a:cubicBezTo>
                  <a:lnTo>
                    <a:pt x="63" y="68"/>
                  </a:lnTo>
                  <a:cubicBezTo>
                    <a:pt x="53" y="49"/>
                    <a:pt x="45" y="29"/>
                    <a:pt x="35" y="9"/>
                  </a:cubicBezTo>
                  <a:lnTo>
                    <a:pt x="35" y="9"/>
                  </a:lnTo>
                  <a:cubicBezTo>
                    <a:pt x="34" y="4"/>
                    <a:pt x="28" y="2"/>
                    <a:pt x="24" y="0"/>
                  </a:cubicBezTo>
                  <a:lnTo>
                    <a:pt x="24" y="0"/>
                  </a:lnTo>
                  <a:cubicBezTo>
                    <a:pt x="22" y="0"/>
                    <a:pt x="21" y="0"/>
                    <a:pt x="19" y="0"/>
                  </a:cubicBezTo>
                  <a:lnTo>
                    <a:pt x="19" y="0"/>
                  </a:lnTo>
                  <a:cubicBezTo>
                    <a:pt x="16" y="0"/>
                    <a:pt x="12" y="1"/>
                    <a:pt x="10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65" name="Freeform 151">
              <a:extLst>
                <a:ext uri="{FF2B5EF4-FFF2-40B4-BE49-F238E27FC236}">
                  <a16:creationId xmlns:a16="http://schemas.microsoft.com/office/drawing/2014/main" id="{FCD928B9-0098-494A-8A76-0346ED7B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1425" y="2038350"/>
              <a:ext cx="33338" cy="55563"/>
            </a:xfrm>
            <a:custGeom>
              <a:avLst/>
              <a:gdLst>
                <a:gd name="T0" fmla="*/ 15 w 91"/>
                <a:gd name="T1" fmla="*/ 0 h 156"/>
                <a:gd name="T2" fmla="*/ 15 w 91"/>
                <a:gd name="T3" fmla="*/ 0 h 156"/>
                <a:gd name="T4" fmla="*/ 3 w 91"/>
                <a:gd name="T5" fmla="*/ 24 h 156"/>
                <a:gd name="T6" fmla="*/ 3 w 91"/>
                <a:gd name="T7" fmla="*/ 24 h 156"/>
                <a:gd name="T8" fmla="*/ 52 w 91"/>
                <a:gd name="T9" fmla="*/ 142 h 156"/>
                <a:gd name="T10" fmla="*/ 52 w 91"/>
                <a:gd name="T11" fmla="*/ 142 h 156"/>
                <a:gd name="T12" fmla="*/ 61 w 91"/>
                <a:gd name="T13" fmla="*/ 153 h 156"/>
                <a:gd name="T14" fmla="*/ 61 w 91"/>
                <a:gd name="T15" fmla="*/ 153 h 156"/>
                <a:gd name="T16" fmla="*/ 75 w 91"/>
                <a:gd name="T17" fmla="*/ 154 h 156"/>
                <a:gd name="T18" fmla="*/ 75 w 91"/>
                <a:gd name="T19" fmla="*/ 154 h 156"/>
                <a:gd name="T20" fmla="*/ 86 w 91"/>
                <a:gd name="T21" fmla="*/ 145 h 156"/>
                <a:gd name="T22" fmla="*/ 86 w 91"/>
                <a:gd name="T23" fmla="*/ 145 h 156"/>
                <a:gd name="T24" fmla="*/ 88 w 91"/>
                <a:gd name="T25" fmla="*/ 131 h 156"/>
                <a:gd name="T26" fmla="*/ 88 w 91"/>
                <a:gd name="T27" fmla="*/ 131 h 156"/>
                <a:gd name="T28" fmla="*/ 38 w 91"/>
                <a:gd name="T29" fmla="*/ 13 h 156"/>
                <a:gd name="T30" fmla="*/ 38 w 91"/>
                <a:gd name="T31" fmla="*/ 13 h 156"/>
                <a:gd name="T32" fmla="*/ 30 w 91"/>
                <a:gd name="T33" fmla="*/ 2 h 156"/>
                <a:gd name="T34" fmla="*/ 30 w 91"/>
                <a:gd name="T35" fmla="*/ 2 h 156"/>
                <a:gd name="T36" fmla="*/ 21 w 91"/>
                <a:gd name="T37" fmla="*/ 0 h 156"/>
                <a:gd name="T38" fmla="*/ 21 w 91"/>
                <a:gd name="T39" fmla="*/ 0 h 156"/>
                <a:gd name="T40" fmla="*/ 15 w 91"/>
                <a:gd name="T4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156">
                  <a:moveTo>
                    <a:pt x="15" y="0"/>
                  </a:moveTo>
                  <a:lnTo>
                    <a:pt x="15" y="0"/>
                  </a:lnTo>
                  <a:cubicBezTo>
                    <a:pt x="6" y="3"/>
                    <a:pt x="0" y="14"/>
                    <a:pt x="3" y="24"/>
                  </a:cubicBezTo>
                  <a:lnTo>
                    <a:pt x="3" y="24"/>
                  </a:lnTo>
                  <a:cubicBezTo>
                    <a:pt x="19" y="63"/>
                    <a:pt x="35" y="103"/>
                    <a:pt x="52" y="142"/>
                  </a:cubicBezTo>
                  <a:lnTo>
                    <a:pt x="52" y="142"/>
                  </a:lnTo>
                  <a:cubicBezTo>
                    <a:pt x="54" y="147"/>
                    <a:pt x="57" y="150"/>
                    <a:pt x="61" y="153"/>
                  </a:cubicBezTo>
                  <a:lnTo>
                    <a:pt x="61" y="153"/>
                  </a:lnTo>
                  <a:cubicBezTo>
                    <a:pt x="65" y="155"/>
                    <a:pt x="71" y="155"/>
                    <a:pt x="75" y="154"/>
                  </a:cubicBezTo>
                  <a:lnTo>
                    <a:pt x="75" y="154"/>
                  </a:lnTo>
                  <a:cubicBezTo>
                    <a:pt x="80" y="153"/>
                    <a:pt x="84" y="150"/>
                    <a:pt x="86" y="145"/>
                  </a:cubicBezTo>
                  <a:lnTo>
                    <a:pt x="86" y="145"/>
                  </a:lnTo>
                  <a:cubicBezTo>
                    <a:pt x="88" y="141"/>
                    <a:pt x="90" y="135"/>
                    <a:pt x="88" y="131"/>
                  </a:cubicBezTo>
                  <a:lnTo>
                    <a:pt x="88" y="131"/>
                  </a:lnTo>
                  <a:cubicBezTo>
                    <a:pt x="71" y="92"/>
                    <a:pt x="54" y="53"/>
                    <a:pt x="38" y="13"/>
                  </a:cubicBezTo>
                  <a:lnTo>
                    <a:pt x="38" y="13"/>
                  </a:lnTo>
                  <a:cubicBezTo>
                    <a:pt x="37" y="8"/>
                    <a:pt x="34" y="4"/>
                    <a:pt x="30" y="2"/>
                  </a:cubicBezTo>
                  <a:lnTo>
                    <a:pt x="30" y="2"/>
                  </a:lnTo>
                  <a:cubicBezTo>
                    <a:pt x="27" y="0"/>
                    <a:pt x="24" y="0"/>
                    <a:pt x="21" y="0"/>
                  </a:cubicBezTo>
                  <a:lnTo>
                    <a:pt x="21" y="0"/>
                  </a:ln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66" name="Freeform 152">
              <a:extLst>
                <a:ext uri="{FF2B5EF4-FFF2-40B4-BE49-F238E27FC236}">
                  <a16:creationId xmlns:a16="http://schemas.microsoft.com/office/drawing/2014/main" id="{7C953440-D720-4C90-B053-857D7EBA9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8413" y="2039938"/>
              <a:ext cx="42862" cy="90487"/>
            </a:xfrm>
            <a:custGeom>
              <a:avLst/>
              <a:gdLst>
                <a:gd name="T0" fmla="*/ 14 w 118"/>
                <a:gd name="T1" fmla="*/ 1 h 252"/>
                <a:gd name="T2" fmla="*/ 14 w 118"/>
                <a:gd name="T3" fmla="*/ 1 h 252"/>
                <a:gd name="T4" fmla="*/ 3 w 118"/>
                <a:gd name="T5" fmla="*/ 10 h 252"/>
                <a:gd name="T6" fmla="*/ 3 w 118"/>
                <a:gd name="T7" fmla="*/ 10 h 252"/>
                <a:gd name="T8" fmla="*/ 2 w 118"/>
                <a:gd name="T9" fmla="*/ 25 h 252"/>
                <a:gd name="T10" fmla="*/ 2 w 118"/>
                <a:gd name="T11" fmla="*/ 25 h 252"/>
                <a:gd name="T12" fmla="*/ 30 w 118"/>
                <a:gd name="T13" fmla="*/ 93 h 252"/>
                <a:gd name="T14" fmla="*/ 30 w 118"/>
                <a:gd name="T15" fmla="*/ 93 h 252"/>
                <a:gd name="T16" fmla="*/ 46 w 118"/>
                <a:gd name="T17" fmla="*/ 137 h 252"/>
                <a:gd name="T18" fmla="*/ 46 w 118"/>
                <a:gd name="T19" fmla="*/ 137 h 252"/>
                <a:gd name="T20" fmla="*/ 79 w 118"/>
                <a:gd name="T21" fmla="*/ 236 h 252"/>
                <a:gd name="T22" fmla="*/ 79 w 118"/>
                <a:gd name="T23" fmla="*/ 236 h 252"/>
                <a:gd name="T24" fmla="*/ 102 w 118"/>
                <a:gd name="T25" fmla="*/ 248 h 252"/>
                <a:gd name="T26" fmla="*/ 102 w 118"/>
                <a:gd name="T27" fmla="*/ 248 h 252"/>
                <a:gd name="T28" fmla="*/ 114 w 118"/>
                <a:gd name="T29" fmla="*/ 225 h 252"/>
                <a:gd name="T30" fmla="*/ 114 w 118"/>
                <a:gd name="T31" fmla="*/ 225 h 252"/>
                <a:gd name="T32" fmla="*/ 82 w 118"/>
                <a:gd name="T33" fmla="*/ 127 h 252"/>
                <a:gd name="T34" fmla="*/ 82 w 118"/>
                <a:gd name="T35" fmla="*/ 127 h 252"/>
                <a:gd name="T36" fmla="*/ 65 w 118"/>
                <a:gd name="T37" fmla="*/ 82 h 252"/>
                <a:gd name="T38" fmla="*/ 65 w 118"/>
                <a:gd name="T39" fmla="*/ 82 h 252"/>
                <a:gd name="T40" fmla="*/ 38 w 118"/>
                <a:gd name="T41" fmla="*/ 13 h 252"/>
                <a:gd name="T42" fmla="*/ 38 w 118"/>
                <a:gd name="T43" fmla="*/ 13 h 252"/>
                <a:gd name="T44" fmla="*/ 29 w 118"/>
                <a:gd name="T45" fmla="*/ 3 h 252"/>
                <a:gd name="T46" fmla="*/ 29 w 118"/>
                <a:gd name="T47" fmla="*/ 3 h 252"/>
                <a:gd name="T48" fmla="*/ 20 w 118"/>
                <a:gd name="T49" fmla="*/ 0 h 252"/>
                <a:gd name="T50" fmla="*/ 20 w 118"/>
                <a:gd name="T51" fmla="*/ 0 h 252"/>
                <a:gd name="T52" fmla="*/ 14 w 118"/>
                <a:gd name="T53" fmla="*/ 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252">
                  <a:moveTo>
                    <a:pt x="14" y="1"/>
                  </a:moveTo>
                  <a:lnTo>
                    <a:pt x="14" y="1"/>
                  </a:lnTo>
                  <a:cubicBezTo>
                    <a:pt x="10" y="3"/>
                    <a:pt x="6" y="6"/>
                    <a:pt x="3" y="10"/>
                  </a:cubicBezTo>
                  <a:lnTo>
                    <a:pt x="3" y="10"/>
                  </a:lnTo>
                  <a:cubicBezTo>
                    <a:pt x="1" y="14"/>
                    <a:pt x="0" y="20"/>
                    <a:pt x="2" y="25"/>
                  </a:cubicBezTo>
                  <a:lnTo>
                    <a:pt x="2" y="25"/>
                  </a:lnTo>
                  <a:cubicBezTo>
                    <a:pt x="12" y="47"/>
                    <a:pt x="21" y="70"/>
                    <a:pt x="30" y="93"/>
                  </a:cubicBezTo>
                  <a:lnTo>
                    <a:pt x="30" y="93"/>
                  </a:lnTo>
                  <a:cubicBezTo>
                    <a:pt x="36" y="107"/>
                    <a:pt x="41" y="123"/>
                    <a:pt x="46" y="137"/>
                  </a:cubicBezTo>
                  <a:lnTo>
                    <a:pt x="46" y="137"/>
                  </a:lnTo>
                  <a:cubicBezTo>
                    <a:pt x="58" y="170"/>
                    <a:pt x="69" y="203"/>
                    <a:pt x="79" y="236"/>
                  </a:cubicBezTo>
                  <a:lnTo>
                    <a:pt x="79" y="236"/>
                  </a:lnTo>
                  <a:cubicBezTo>
                    <a:pt x="82" y="246"/>
                    <a:pt x="93" y="251"/>
                    <a:pt x="102" y="248"/>
                  </a:cubicBezTo>
                  <a:lnTo>
                    <a:pt x="102" y="248"/>
                  </a:lnTo>
                  <a:cubicBezTo>
                    <a:pt x="112" y="245"/>
                    <a:pt x="117" y="235"/>
                    <a:pt x="114" y="225"/>
                  </a:cubicBezTo>
                  <a:lnTo>
                    <a:pt x="114" y="225"/>
                  </a:lnTo>
                  <a:cubicBezTo>
                    <a:pt x="104" y="192"/>
                    <a:pt x="93" y="159"/>
                    <a:pt x="82" y="127"/>
                  </a:cubicBezTo>
                  <a:lnTo>
                    <a:pt x="82" y="127"/>
                  </a:lnTo>
                  <a:cubicBezTo>
                    <a:pt x="76" y="111"/>
                    <a:pt x="71" y="97"/>
                    <a:pt x="65" y="82"/>
                  </a:cubicBezTo>
                  <a:lnTo>
                    <a:pt x="65" y="82"/>
                  </a:lnTo>
                  <a:cubicBezTo>
                    <a:pt x="56" y="59"/>
                    <a:pt x="48" y="36"/>
                    <a:pt x="38" y="13"/>
                  </a:cubicBezTo>
                  <a:lnTo>
                    <a:pt x="38" y="13"/>
                  </a:lnTo>
                  <a:cubicBezTo>
                    <a:pt x="36" y="9"/>
                    <a:pt x="33" y="5"/>
                    <a:pt x="29" y="3"/>
                  </a:cubicBezTo>
                  <a:lnTo>
                    <a:pt x="29" y="3"/>
                  </a:lnTo>
                  <a:cubicBezTo>
                    <a:pt x="26" y="1"/>
                    <a:pt x="23" y="0"/>
                    <a:pt x="20" y="0"/>
                  </a:cubicBezTo>
                  <a:lnTo>
                    <a:pt x="20" y="0"/>
                  </a:lnTo>
                  <a:cubicBezTo>
                    <a:pt x="18" y="0"/>
                    <a:pt x="16" y="0"/>
                    <a:pt x="14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67" name="Freeform 153">
              <a:extLst>
                <a:ext uri="{FF2B5EF4-FFF2-40B4-BE49-F238E27FC236}">
                  <a16:creationId xmlns:a16="http://schemas.microsoft.com/office/drawing/2014/main" id="{7C06B632-3F91-4C5C-A22A-EA52F048F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925" y="2054225"/>
              <a:ext cx="41275" cy="119063"/>
            </a:xfrm>
            <a:custGeom>
              <a:avLst/>
              <a:gdLst>
                <a:gd name="T0" fmla="*/ 16 w 116"/>
                <a:gd name="T1" fmla="*/ 1 h 329"/>
                <a:gd name="T2" fmla="*/ 16 w 116"/>
                <a:gd name="T3" fmla="*/ 1 h 329"/>
                <a:gd name="T4" fmla="*/ 3 w 116"/>
                <a:gd name="T5" fmla="*/ 24 h 329"/>
                <a:gd name="T6" fmla="*/ 3 w 116"/>
                <a:gd name="T7" fmla="*/ 24 h 329"/>
                <a:gd name="T8" fmla="*/ 54 w 116"/>
                <a:gd name="T9" fmla="*/ 179 h 329"/>
                <a:gd name="T10" fmla="*/ 54 w 116"/>
                <a:gd name="T11" fmla="*/ 179 h 329"/>
                <a:gd name="T12" fmla="*/ 70 w 116"/>
                <a:gd name="T13" fmla="*/ 260 h 329"/>
                <a:gd name="T14" fmla="*/ 70 w 116"/>
                <a:gd name="T15" fmla="*/ 260 h 329"/>
                <a:gd name="T16" fmla="*/ 69 w 116"/>
                <a:gd name="T17" fmla="*/ 255 h 329"/>
                <a:gd name="T18" fmla="*/ 69 w 116"/>
                <a:gd name="T19" fmla="*/ 255 h 329"/>
                <a:gd name="T20" fmla="*/ 77 w 116"/>
                <a:gd name="T21" fmla="*/ 310 h 329"/>
                <a:gd name="T22" fmla="*/ 77 w 116"/>
                <a:gd name="T23" fmla="*/ 310 h 329"/>
                <a:gd name="T24" fmla="*/ 83 w 116"/>
                <a:gd name="T25" fmla="*/ 322 h 329"/>
                <a:gd name="T26" fmla="*/ 83 w 116"/>
                <a:gd name="T27" fmla="*/ 322 h 329"/>
                <a:gd name="T28" fmla="*/ 96 w 116"/>
                <a:gd name="T29" fmla="*/ 328 h 329"/>
                <a:gd name="T30" fmla="*/ 96 w 116"/>
                <a:gd name="T31" fmla="*/ 328 h 329"/>
                <a:gd name="T32" fmla="*/ 109 w 116"/>
                <a:gd name="T33" fmla="*/ 322 h 329"/>
                <a:gd name="T34" fmla="*/ 109 w 116"/>
                <a:gd name="T35" fmla="*/ 322 h 329"/>
                <a:gd name="T36" fmla="*/ 114 w 116"/>
                <a:gd name="T37" fmla="*/ 308 h 329"/>
                <a:gd name="T38" fmla="*/ 114 w 116"/>
                <a:gd name="T39" fmla="*/ 308 h 329"/>
                <a:gd name="T40" fmla="*/ 99 w 116"/>
                <a:gd name="T41" fmla="*/ 211 h 329"/>
                <a:gd name="T42" fmla="*/ 99 w 116"/>
                <a:gd name="T43" fmla="*/ 211 h 329"/>
                <a:gd name="T44" fmla="*/ 77 w 116"/>
                <a:gd name="T45" fmla="*/ 121 h 329"/>
                <a:gd name="T46" fmla="*/ 77 w 116"/>
                <a:gd name="T47" fmla="*/ 121 h 329"/>
                <a:gd name="T48" fmla="*/ 39 w 116"/>
                <a:gd name="T49" fmla="*/ 14 h 329"/>
                <a:gd name="T50" fmla="*/ 39 w 116"/>
                <a:gd name="T51" fmla="*/ 14 h 329"/>
                <a:gd name="T52" fmla="*/ 21 w 116"/>
                <a:gd name="T53" fmla="*/ 0 h 329"/>
                <a:gd name="T54" fmla="*/ 21 w 116"/>
                <a:gd name="T55" fmla="*/ 0 h 329"/>
                <a:gd name="T56" fmla="*/ 16 w 116"/>
                <a:gd name="T57" fmla="*/ 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329">
                  <a:moveTo>
                    <a:pt x="16" y="1"/>
                  </a:moveTo>
                  <a:lnTo>
                    <a:pt x="16" y="1"/>
                  </a:lnTo>
                  <a:cubicBezTo>
                    <a:pt x="7" y="4"/>
                    <a:pt x="0" y="15"/>
                    <a:pt x="3" y="24"/>
                  </a:cubicBezTo>
                  <a:lnTo>
                    <a:pt x="3" y="24"/>
                  </a:lnTo>
                  <a:cubicBezTo>
                    <a:pt x="23" y="75"/>
                    <a:pt x="42" y="126"/>
                    <a:pt x="54" y="179"/>
                  </a:cubicBezTo>
                  <a:lnTo>
                    <a:pt x="54" y="179"/>
                  </a:lnTo>
                  <a:cubicBezTo>
                    <a:pt x="60" y="206"/>
                    <a:pt x="65" y="232"/>
                    <a:pt x="70" y="260"/>
                  </a:cubicBezTo>
                  <a:lnTo>
                    <a:pt x="70" y="260"/>
                  </a:lnTo>
                  <a:cubicBezTo>
                    <a:pt x="69" y="258"/>
                    <a:pt x="69" y="257"/>
                    <a:pt x="69" y="255"/>
                  </a:cubicBezTo>
                  <a:lnTo>
                    <a:pt x="69" y="255"/>
                  </a:lnTo>
                  <a:cubicBezTo>
                    <a:pt x="72" y="273"/>
                    <a:pt x="74" y="291"/>
                    <a:pt x="77" y="310"/>
                  </a:cubicBezTo>
                  <a:lnTo>
                    <a:pt x="77" y="310"/>
                  </a:lnTo>
                  <a:cubicBezTo>
                    <a:pt x="77" y="315"/>
                    <a:pt x="79" y="319"/>
                    <a:pt x="83" y="322"/>
                  </a:cubicBezTo>
                  <a:lnTo>
                    <a:pt x="83" y="322"/>
                  </a:lnTo>
                  <a:cubicBezTo>
                    <a:pt x="86" y="326"/>
                    <a:pt x="92" y="328"/>
                    <a:pt x="96" y="328"/>
                  </a:cubicBezTo>
                  <a:lnTo>
                    <a:pt x="96" y="328"/>
                  </a:lnTo>
                  <a:cubicBezTo>
                    <a:pt x="101" y="328"/>
                    <a:pt x="106" y="325"/>
                    <a:pt x="109" y="322"/>
                  </a:cubicBezTo>
                  <a:lnTo>
                    <a:pt x="109" y="322"/>
                  </a:lnTo>
                  <a:cubicBezTo>
                    <a:pt x="112" y="318"/>
                    <a:pt x="115" y="313"/>
                    <a:pt x="114" y="308"/>
                  </a:cubicBezTo>
                  <a:lnTo>
                    <a:pt x="114" y="308"/>
                  </a:lnTo>
                  <a:cubicBezTo>
                    <a:pt x="109" y="275"/>
                    <a:pt x="104" y="243"/>
                    <a:pt x="99" y="211"/>
                  </a:cubicBezTo>
                  <a:lnTo>
                    <a:pt x="99" y="211"/>
                  </a:lnTo>
                  <a:cubicBezTo>
                    <a:pt x="93" y="180"/>
                    <a:pt x="86" y="150"/>
                    <a:pt x="77" y="121"/>
                  </a:cubicBezTo>
                  <a:lnTo>
                    <a:pt x="77" y="121"/>
                  </a:lnTo>
                  <a:cubicBezTo>
                    <a:pt x="66" y="85"/>
                    <a:pt x="53" y="49"/>
                    <a:pt x="39" y="14"/>
                  </a:cubicBezTo>
                  <a:lnTo>
                    <a:pt x="39" y="14"/>
                  </a:lnTo>
                  <a:cubicBezTo>
                    <a:pt x="36" y="6"/>
                    <a:pt x="29" y="0"/>
                    <a:pt x="21" y="0"/>
                  </a:cubicBezTo>
                  <a:lnTo>
                    <a:pt x="21" y="0"/>
                  </a:lnTo>
                  <a:cubicBezTo>
                    <a:pt x="19" y="0"/>
                    <a:pt x="18" y="1"/>
                    <a:pt x="16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68" name="Freeform 154">
              <a:extLst>
                <a:ext uri="{FF2B5EF4-FFF2-40B4-BE49-F238E27FC236}">
                  <a16:creationId xmlns:a16="http://schemas.microsoft.com/office/drawing/2014/main" id="{E8F8F78A-D535-4CC0-9880-EA969BB5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4613" y="2081213"/>
              <a:ext cx="38100" cy="157162"/>
            </a:xfrm>
            <a:custGeom>
              <a:avLst/>
              <a:gdLst>
                <a:gd name="T0" fmla="*/ 15 w 108"/>
                <a:gd name="T1" fmla="*/ 1 h 435"/>
                <a:gd name="T2" fmla="*/ 15 w 108"/>
                <a:gd name="T3" fmla="*/ 1 h 435"/>
                <a:gd name="T4" fmla="*/ 3 w 108"/>
                <a:gd name="T5" fmla="*/ 24 h 435"/>
                <a:gd name="T6" fmla="*/ 3 w 108"/>
                <a:gd name="T7" fmla="*/ 24 h 435"/>
                <a:gd name="T8" fmla="*/ 38 w 108"/>
                <a:gd name="T9" fmla="*/ 163 h 435"/>
                <a:gd name="T10" fmla="*/ 38 w 108"/>
                <a:gd name="T11" fmla="*/ 163 h 435"/>
                <a:gd name="T12" fmla="*/ 38 w 108"/>
                <a:gd name="T13" fmla="*/ 158 h 435"/>
                <a:gd name="T14" fmla="*/ 38 w 108"/>
                <a:gd name="T15" fmla="*/ 158 h 435"/>
                <a:gd name="T16" fmla="*/ 56 w 108"/>
                <a:gd name="T17" fmla="*/ 308 h 435"/>
                <a:gd name="T18" fmla="*/ 56 w 108"/>
                <a:gd name="T19" fmla="*/ 308 h 435"/>
                <a:gd name="T20" fmla="*/ 71 w 108"/>
                <a:gd name="T21" fmla="*/ 420 h 435"/>
                <a:gd name="T22" fmla="*/ 71 w 108"/>
                <a:gd name="T23" fmla="*/ 420 h 435"/>
                <a:gd name="T24" fmla="*/ 80 w 108"/>
                <a:gd name="T25" fmla="*/ 431 h 435"/>
                <a:gd name="T26" fmla="*/ 80 w 108"/>
                <a:gd name="T27" fmla="*/ 431 h 435"/>
                <a:gd name="T28" fmla="*/ 94 w 108"/>
                <a:gd name="T29" fmla="*/ 432 h 435"/>
                <a:gd name="T30" fmla="*/ 94 w 108"/>
                <a:gd name="T31" fmla="*/ 432 h 435"/>
                <a:gd name="T32" fmla="*/ 105 w 108"/>
                <a:gd name="T33" fmla="*/ 423 h 435"/>
                <a:gd name="T34" fmla="*/ 105 w 108"/>
                <a:gd name="T35" fmla="*/ 423 h 435"/>
                <a:gd name="T36" fmla="*/ 106 w 108"/>
                <a:gd name="T37" fmla="*/ 409 h 435"/>
                <a:gd name="T38" fmla="*/ 106 w 108"/>
                <a:gd name="T39" fmla="*/ 409 h 435"/>
                <a:gd name="T40" fmla="*/ 105 w 108"/>
                <a:gd name="T41" fmla="*/ 401 h 435"/>
                <a:gd name="T42" fmla="*/ 105 w 108"/>
                <a:gd name="T43" fmla="*/ 401 h 435"/>
                <a:gd name="T44" fmla="*/ 91 w 108"/>
                <a:gd name="T45" fmla="*/ 287 h 435"/>
                <a:gd name="T46" fmla="*/ 91 w 108"/>
                <a:gd name="T47" fmla="*/ 287 h 435"/>
                <a:gd name="T48" fmla="*/ 80 w 108"/>
                <a:gd name="T49" fmla="*/ 192 h 435"/>
                <a:gd name="T50" fmla="*/ 80 w 108"/>
                <a:gd name="T51" fmla="*/ 192 h 435"/>
                <a:gd name="T52" fmla="*/ 63 w 108"/>
                <a:gd name="T53" fmla="*/ 102 h 435"/>
                <a:gd name="T54" fmla="*/ 63 w 108"/>
                <a:gd name="T55" fmla="*/ 102 h 435"/>
                <a:gd name="T56" fmla="*/ 39 w 108"/>
                <a:gd name="T57" fmla="*/ 13 h 435"/>
                <a:gd name="T58" fmla="*/ 39 w 108"/>
                <a:gd name="T59" fmla="*/ 13 h 435"/>
                <a:gd name="T60" fmla="*/ 20 w 108"/>
                <a:gd name="T61" fmla="*/ 0 h 435"/>
                <a:gd name="T62" fmla="*/ 20 w 108"/>
                <a:gd name="T63" fmla="*/ 0 h 435"/>
                <a:gd name="T64" fmla="*/ 15 w 108"/>
                <a:gd name="T65" fmla="*/ 1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435">
                  <a:moveTo>
                    <a:pt x="15" y="1"/>
                  </a:moveTo>
                  <a:lnTo>
                    <a:pt x="15" y="1"/>
                  </a:lnTo>
                  <a:cubicBezTo>
                    <a:pt x="6" y="4"/>
                    <a:pt x="0" y="14"/>
                    <a:pt x="3" y="24"/>
                  </a:cubicBezTo>
                  <a:lnTo>
                    <a:pt x="3" y="24"/>
                  </a:lnTo>
                  <a:cubicBezTo>
                    <a:pt x="18" y="70"/>
                    <a:pt x="30" y="115"/>
                    <a:pt x="38" y="163"/>
                  </a:cubicBezTo>
                  <a:lnTo>
                    <a:pt x="38" y="163"/>
                  </a:lnTo>
                  <a:cubicBezTo>
                    <a:pt x="38" y="161"/>
                    <a:pt x="38" y="159"/>
                    <a:pt x="38" y="158"/>
                  </a:cubicBezTo>
                  <a:lnTo>
                    <a:pt x="38" y="158"/>
                  </a:lnTo>
                  <a:cubicBezTo>
                    <a:pt x="45" y="207"/>
                    <a:pt x="50" y="258"/>
                    <a:pt x="56" y="308"/>
                  </a:cubicBezTo>
                  <a:lnTo>
                    <a:pt x="56" y="308"/>
                  </a:lnTo>
                  <a:cubicBezTo>
                    <a:pt x="60" y="346"/>
                    <a:pt x="64" y="383"/>
                    <a:pt x="71" y="420"/>
                  </a:cubicBezTo>
                  <a:lnTo>
                    <a:pt x="71" y="420"/>
                  </a:lnTo>
                  <a:cubicBezTo>
                    <a:pt x="72" y="424"/>
                    <a:pt x="76" y="428"/>
                    <a:pt x="80" y="431"/>
                  </a:cubicBezTo>
                  <a:lnTo>
                    <a:pt x="80" y="431"/>
                  </a:lnTo>
                  <a:cubicBezTo>
                    <a:pt x="84" y="433"/>
                    <a:pt x="89" y="434"/>
                    <a:pt x="94" y="432"/>
                  </a:cubicBezTo>
                  <a:lnTo>
                    <a:pt x="94" y="432"/>
                  </a:lnTo>
                  <a:cubicBezTo>
                    <a:pt x="99" y="431"/>
                    <a:pt x="103" y="428"/>
                    <a:pt x="105" y="423"/>
                  </a:cubicBezTo>
                  <a:lnTo>
                    <a:pt x="105" y="423"/>
                  </a:lnTo>
                  <a:cubicBezTo>
                    <a:pt x="107" y="418"/>
                    <a:pt x="107" y="414"/>
                    <a:pt x="106" y="409"/>
                  </a:cubicBezTo>
                  <a:lnTo>
                    <a:pt x="106" y="409"/>
                  </a:lnTo>
                  <a:cubicBezTo>
                    <a:pt x="106" y="406"/>
                    <a:pt x="106" y="404"/>
                    <a:pt x="105" y="401"/>
                  </a:cubicBezTo>
                  <a:lnTo>
                    <a:pt x="105" y="401"/>
                  </a:lnTo>
                  <a:cubicBezTo>
                    <a:pt x="99" y="363"/>
                    <a:pt x="95" y="326"/>
                    <a:pt x="91" y="287"/>
                  </a:cubicBezTo>
                  <a:lnTo>
                    <a:pt x="91" y="287"/>
                  </a:lnTo>
                  <a:cubicBezTo>
                    <a:pt x="87" y="256"/>
                    <a:pt x="83" y="223"/>
                    <a:pt x="80" y="192"/>
                  </a:cubicBezTo>
                  <a:lnTo>
                    <a:pt x="80" y="192"/>
                  </a:lnTo>
                  <a:cubicBezTo>
                    <a:pt x="76" y="162"/>
                    <a:pt x="70" y="132"/>
                    <a:pt x="63" y="102"/>
                  </a:cubicBezTo>
                  <a:lnTo>
                    <a:pt x="63" y="102"/>
                  </a:lnTo>
                  <a:cubicBezTo>
                    <a:pt x="56" y="72"/>
                    <a:pt x="48" y="43"/>
                    <a:pt x="39" y="13"/>
                  </a:cubicBezTo>
                  <a:lnTo>
                    <a:pt x="39" y="13"/>
                  </a:lnTo>
                  <a:cubicBezTo>
                    <a:pt x="36" y="5"/>
                    <a:pt x="29" y="0"/>
                    <a:pt x="20" y="0"/>
                  </a:cubicBezTo>
                  <a:lnTo>
                    <a:pt x="20" y="0"/>
                  </a:lnTo>
                  <a:cubicBezTo>
                    <a:pt x="19" y="0"/>
                    <a:pt x="17" y="0"/>
                    <a:pt x="15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69" name="Freeform 155">
              <a:extLst>
                <a:ext uri="{FF2B5EF4-FFF2-40B4-BE49-F238E27FC236}">
                  <a16:creationId xmlns:a16="http://schemas.microsoft.com/office/drawing/2014/main" id="{20B2DBCE-0B19-4EC4-9EB8-3D2B764F2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5888" y="2103438"/>
              <a:ext cx="20637" cy="182562"/>
            </a:xfrm>
            <a:custGeom>
              <a:avLst/>
              <a:gdLst>
                <a:gd name="T0" fmla="*/ 19 w 57"/>
                <a:gd name="T1" fmla="*/ 0 h 509"/>
                <a:gd name="T2" fmla="*/ 19 w 57"/>
                <a:gd name="T3" fmla="*/ 0 h 509"/>
                <a:gd name="T4" fmla="*/ 1 w 57"/>
                <a:gd name="T5" fmla="*/ 19 h 509"/>
                <a:gd name="T6" fmla="*/ 1 w 57"/>
                <a:gd name="T7" fmla="*/ 19 h 509"/>
                <a:gd name="T8" fmla="*/ 14 w 57"/>
                <a:gd name="T9" fmla="*/ 166 h 509"/>
                <a:gd name="T10" fmla="*/ 14 w 57"/>
                <a:gd name="T11" fmla="*/ 166 h 509"/>
                <a:gd name="T12" fmla="*/ 17 w 57"/>
                <a:gd name="T13" fmla="*/ 207 h 509"/>
                <a:gd name="T14" fmla="*/ 17 w 57"/>
                <a:gd name="T15" fmla="*/ 207 h 509"/>
                <a:gd name="T16" fmla="*/ 18 w 57"/>
                <a:gd name="T17" fmla="*/ 246 h 509"/>
                <a:gd name="T18" fmla="*/ 18 w 57"/>
                <a:gd name="T19" fmla="*/ 246 h 509"/>
                <a:gd name="T20" fmla="*/ 19 w 57"/>
                <a:gd name="T21" fmla="*/ 263 h 509"/>
                <a:gd name="T22" fmla="*/ 19 w 57"/>
                <a:gd name="T23" fmla="*/ 263 h 509"/>
                <a:gd name="T24" fmla="*/ 18 w 57"/>
                <a:gd name="T25" fmla="*/ 326 h 509"/>
                <a:gd name="T26" fmla="*/ 18 w 57"/>
                <a:gd name="T27" fmla="*/ 326 h 509"/>
                <a:gd name="T28" fmla="*/ 17 w 57"/>
                <a:gd name="T29" fmla="*/ 378 h 509"/>
                <a:gd name="T30" fmla="*/ 17 w 57"/>
                <a:gd name="T31" fmla="*/ 378 h 509"/>
                <a:gd name="T32" fmla="*/ 15 w 57"/>
                <a:gd name="T33" fmla="*/ 489 h 509"/>
                <a:gd name="T34" fmla="*/ 15 w 57"/>
                <a:gd name="T35" fmla="*/ 489 h 509"/>
                <a:gd name="T36" fmla="*/ 34 w 57"/>
                <a:gd name="T37" fmla="*/ 507 h 509"/>
                <a:gd name="T38" fmla="*/ 34 w 57"/>
                <a:gd name="T39" fmla="*/ 507 h 509"/>
                <a:gd name="T40" fmla="*/ 52 w 57"/>
                <a:gd name="T41" fmla="*/ 488 h 509"/>
                <a:gd name="T42" fmla="*/ 52 w 57"/>
                <a:gd name="T43" fmla="*/ 488 h 509"/>
                <a:gd name="T44" fmla="*/ 54 w 57"/>
                <a:gd name="T45" fmla="*/ 377 h 509"/>
                <a:gd name="T46" fmla="*/ 54 w 57"/>
                <a:gd name="T47" fmla="*/ 377 h 509"/>
                <a:gd name="T48" fmla="*/ 56 w 57"/>
                <a:gd name="T49" fmla="*/ 326 h 509"/>
                <a:gd name="T50" fmla="*/ 56 w 57"/>
                <a:gd name="T51" fmla="*/ 326 h 509"/>
                <a:gd name="T52" fmla="*/ 56 w 57"/>
                <a:gd name="T53" fmla="*/ 262 h 509"/>
                <a:gd name="T54" fmla="*/ 56 w 57"/>
                <a:gd name="T55" fmla="*/ 262 h 509"/>
                <a:gd name="T56" fmla="*/ 55 w 57"/>
                <a:gd name="T57" fmla="*/ 247 h 509"/>
                <a:gd name="T58" fmla="*/ 55 w 57"/>
                <a:gd name="T59" fmla="*/ 247 h 509"/>
                <a:gd name="T60" fmla="*/ 53 w 57"/>
                <a:gd name="T61" fmla="*/ 209 h 509"/>
                <a:gd name="T62" fmla="*/ 53 w 57"/>
                <a:gd name="T63" fmla="*/ 209 h 509"/>
                <a:gd name="T64" fmla="*/ 52 w 57"/>
                <a:gd name="T65" fmla="*/ 167 h 509"/>
                <a:gd name="T66" fmla="*/ 52 w 57"/>
                <a:gd name="T67" fmla="*/ 167 h 509"/>
                <a:gd name="T68" fmla="*/ 38 w 57"/>
                <a:gd name="T69" fmla="*/ 18 h 509"/>
                <a:gd name="T70" fmla="*/ 38 w 57"/>
                <a:gd name="T71" fmla="*/ 18 h 509"/>
                <a:gd name="T72" fmla="*/ 19 w 57"/>
                <a:gd name="T7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509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1" y="19"/>
                  </a:cubicBezTo>
                  <a:lnTo>
                    <a:pt x="1" y="19"/>
                  </a:lnTo>
                  <a:cubicBezTo>
                    <a:pt x="6" y="68"/>
                    <a:pt x="10" y="117"/>
                    <a:pt x="14" y="166"/>
                  </a:cubicBezTo>
                  <a:lnTo>
                    <a:pt x="14" y="166"/>
                  </a:lnTo>
                  <a:cubicBezTo>
                    <a:pt x="15" y="180"/>
                    <a:pt x="16" y="193"/>
                    <a:pt x="17" y="207"/>
                  </a:cubicBezTo>
                  <a:lnTo>
                    <a:pt x="17" y="207"/>
                  </a:lnTo>
                  <a:cubicBezTo>
                    <a:pt x="17" y="220"/>
                    <a:pt x="17" y="233"/>
                    <a:pt x="18" y="246"/>
                  </a:cubicBezTo>
                  <a:lnTo>
                    <a:pt x="18" y="246"/>
                  </a:lnTo>
                  <a:cubicBezTo>
                    <a:pt x="18" y="251"/>
                    <a:pt x="19" y="257"/>
                    <a:pt x="19" y="263"/>
                  </a:cubicBezTo>
                  <a:lnTo>
                    <a:pt x="19" y="263"/>
                  </a:lnTo>
                  <a:cubicBezTo>
                    <a:pt x="19" y="285"/>
                    <a:pt x="19" y="305"/>
                    <a:pt x="18" y="326"/>
                  </a:cubicBezTo>
                  <a:lnTo>
                    <a:pt x="18" y="326"/>
                  </a:lnTo>
                  <a:cubicBezTo>
                    <a:pt x="18" y="343"/>
                    <a:pt x="18" y="361"/>
                    <a:pt x="17" y="378"/>
                  </a:cubicBezTo>
                  <a:lnTo>
                    <a:pt x="17" y="378"/>
                  </a:lnTo>
                  <a:cubicBezTo>
                    <a:pt x="16" y="415"/>
                    <a:pt x="14" y="452"/>
                    <a:pt x="15" y="489"/>
                  </a:cubicBezTo>
                  <a:lnTo>
                    <a:pt x="15" y="489"/>
                  </a:lnTo>
                  <a:cubicBezTo>
                    <a:pt x="15" y="499"/>
                    <a:pt x="24" y="508"/>
                    <a:pt x="34" y="507"/>
                  </a:cubicBezTo>
                  <a:lnTo>
                    <a:pt x="34" y="507"/>
                  </a:lnTo>
                  <a:cubicBezTo>
                    <a:pt x="44" y="506"/>
                    <a:pt x="52" y="498"/>
                    <a:pt x="52" y="488"/>
                  </a:cubicBezTo>
                  <a:lnTo>
                    <a:pt x="52" y="488"/>
                  </a:lnTo>
                  <a:cubicBezTo>
                    <a:pt x="50" y="451"/>
                    <a:pt x="53" y="414"/>
                    <a:pt x="54" y="377"/>
                  </a:cubicBezTo>
                  <a:lnTo>
                    <a:pt x="54" y="377"/>
                  </a:lnTo>
                  <a:cubicBezTo>
                    <a:pt x="55" y="360"/>
                    <a:pt x="56" y="343"/>
                    <a:pt x="56" y="326"/>
                  </a:cubicBezTo>
                  <a:lnTo>
                    <a:pt x="56" y="326"/>
                  </a:lnTo>
                  <a:cubicBezTo>
                    <a:pt x="56" y="304"/>
                    <a:pt x="56" y="283"/>
                    <a:pt x="56" y="262"/>
                  </a:cubicBezTo>
                  <a:lnTo>
                    <a:pt x="56" y="262"/>
                  </a:lnTo>
                  <a:cubicBezTo>
                    <a:pt x="56" y="257"/>
                    <a:pt x="55" y="252"/>
                    <a:pt x="55" y="247"/>
                  </a:cubicBezTo>
                  <a:lnTo>
                    <a:pt x="55" y="247"/>
                  </a:lnTo>
                  <a:cubicBezTo>
                    <a:pt x="55" y="235"/>
                    <a:pt x="54" y="222"/>
                    <a:pt x="53" y="209"/>
                  </a:cubicBezTo>
                  <a:lnTo>
                    <a:pt x="53" y="209"/>
                  </a:lnTo>
                  <a:cubicBezTo>
                    <a:pt x="53" y="195"/>
                    <a:pt x="53" y="180"/>
                    <a:pt x="52" y="167"/>
                  </a:cubicBezTo>
                  <a:lnTo>
                    <a:pt x="52" y="167"/>
                  </a:lnTo>
                  <a:cubicBezTo>
                    <a:pt x="48" y="117"/>
                    <a:pt x="44" y="67"/>
                    <a:pt x="38" y="18"/>
                  </a:cubicBezTo>
                  <a:lnTo>
                    <a:pt x="38" y="18"/>
                  </a:lnTo>
                  <a:cubicBezTo>
                    <a:pt x="37" y="8"/>
                    <a:pt x="30" y="0"/>
                    <a:pt x="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70" name="Freeform 156">
              <a:extLst>
                <a:ext uri="{FF2B5EF4-FFF2-40B4-BE49-F238E27FC236}">
                  <a16:creationId xmlns:a16="http://schemas.microsoft.com/office/drawing/2014/main" id="{679DB739-5A26-45EB-B996-253513BBC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2181225"/>
              <a:ext cx="19050" cy="157163"/>
            </a:xfrm>
            <a:custGeom>
              <a:avLst/>
              <a:gdLst>
                <a:gd name="T0" fmla="*/ 31 w 52"/>
                <a:gd name="T1" fmla="*/ 0 h 435"/>
                <a:gd name="T2" fmla="*/ 31 w 52"/>
                <a:gd name="T3" fmla="*/ 0 h 435"/>
                <a:gd name="T4" fmla="*/ 13 w 52"/>
                <a:gd name="T5" fmla="*/ 20 h 435"/>
                <a:gd name="T6" fmla="*/ 13 w 52"/>
                <a:gd name="T7" fmla="*/ 20 h 435"/>
                <a:gd name="T8" fmla="*/ 11 w 52"/>
                <a:gd name="T9" fmla="*/ 147 h 435"/>
                <a:gd name="T10" fmla="*/ 11 w 52"/>
                <a:gd name="T11" fmla="*/ 147 h 435"/>
                <a:gd name="T12" fmla="*/ 10 w 52"/>
                <a:gd name="T13" fmla="*/ 179 h 435"/>
                <a:gd name="T14" fmla="*/ 10 w 52"/>
                <a:gd name="T15" fmla="*/ 179 h 435"/>
                <a:gd name="T16" fmla="*/ 7 w 52"/>
                <a:gd name="T17" fmla="*/ 233 h 435"/>
                <a:gd name="T18" fmla="*/ 7 w 52"/>
                <a:gd name="T19" fmla="*/ 233 h 435"/>
                <a:gd name="T20" fmla="*/ 2 w 52"/>
                <a:gd name="T21" fmla="*/ 321 h 435"/>
                <a:gd name="T22" fmla="*/ 2 w 52"/>
                <a:gd name="T23" fmla="*/ 321 h 435"/>
                <a:gd name="T24" fmla="*/ 1 w 52"/>
                <a:gd name="T25" fmla="*/ 360 h 435"/>
                <a:gd name="T26" fmla="*/ 1 w 52"/>
                <a:gd name="T27" fmla="*/ 360 h 435"/>
                <a:gd name="T28" fmla="*/ 1 w 52"/>
                <a:gd name="T29" fmla="*/ 416 h 435"/>
                <a:gd name="T30" fmla="*/ 1 w 52"/>
                <a:gd name="T31" fmla="*/ 416 h 435"/>
                <a:gd name="T32" fmla="*/ 21 w 52"/>
                <a:gd name="T33" fmla="*/ 434 h 435"/>
                <a:gd name="T34" fmla="*/ 21 w 52"/>
                <a:gd name="T35" fmla="*/ 434 h 435"/>
                <a:gd name="T36" fmla="*/ 38 w 52"/>
                <a:gd name="T37" fmla="*/ 414 h 435"/>
                <a:gd name="T38" fmla="*/ 38 w 52"/>
                <a:gd name="T39" fmla="*/ 414 h 435"/>
                <a:gd name="T40" fmla="*/ 38 w 52"/>
                <a:gd name="T41" fmla="*/ 362 h 435"/>
                <a:gd name="T42" fmla="*/ 38 w 52"/>
                <a:gd name="T43" fmla="*/ 362 h 435"/>
                <a:gd name="T44" fmla="*/ 40 w 52"/>
                <a:gd name="T45" fmla="*/ 320 h 435"/>
                <a:gd name="T46" fmla="*/ 40 w 52"/>
                <a:gd name="T47" fmla="*/ 320 h 435"/>
                <a:gd name="T48" fmla="*/ 44 w 52"/>
                <a:gd name="T49" fmla="*/ 232 h 435"/>
                <a:gd name="T50" fmla="*/ 44 w 52"/>
                <a:gd name="T51" fmla="*/ 232 h 435"/>
                <a:gd name="T52" fmla="*/ 47 w 52"/>
                <a:gd name="T53" fmla="*/ 178 h 435"/>
                <a:gd name="T54" fmla="*/ 47 w 52"/>
                <a:gd name="T55" fmla="*/ 178 h 435"/>
                <a:gd name="T56" fmla="*/ 48 w 52"/>
                <a:gd name="T57" fmla="*/ 146 h 435"/>
                <a:gd name="T58" fmla="*/ 48 w 52"/>
                <a:gd name="T59" fmla="*/ 146 h 435"/>
                <a:gd name="T60" fmla="*/ 51 w 52"/>
                <a:gd name="T61" fmla="*/ 18 h 435"/>
                <a:gd name="T62" fmla="*/ 51 w 52"/>
                <a:gd name="T63" fmla="*/ 18 h 435"/>
                <a:gd name="T64" fmla="*/ 32 w 52"/>
                <a:gd name="T65" fmla="*/ 0 h 435"/>
                <a:gd name="T66" fmla="*/ 31 w 52"/>
                <a:gd name="T6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435">
                  <a:moveTo>
                    <a:pt x="31" y="0"/>
                  </a:moveTo>
                  <a:lnTo>
                    <a:pt x="31" y="0"/>
                  </a:lnTo>
                  <a:cubicBezTo>
                    <a:pt x="21" y="1"/>
                    <a:pt x="13" y="10"/>
                    <a:pt x="13" y="20"/>
                  </a:cubicBezTo>
                  <a:lnTo>
                    <a:pt x="13" y="20"/>
                  </a:lnTo>
                  <a:cubicBezTo>
                    <a:pt x="13" y="62"/>
                    <a:pt x="12" y="104"/>
                    <a:pt x="11" y="147"/>
                  </a:cubicBezTo>
                  <a:lnTo>
                    <a:pt x="11" y="147"/>
                  </a:lnTo>
                  <a:cubicBezTo>
                    <a:pt x="11" y="158"/>
                    <a:pt x="11" y="168"/>
                    <a:pt x="10" y="179"/>
                  </a:cubicBezTo>
                  <a:lnTo>
                    <a:pt x="10" y="179"/>
                  </a:lnTo>
                  <a:cubicBezTo>
                    <a:pt x="9" y="197"/>
                    <a:pt x="8" y="215"/>
                    <a:pt x="7" y="233"/>
                  </a:cubicBezTo>
                  <a:lnTo>
                    <a:pt x="7" y="233"/>
                  </a:lnTo>
                  <a:cubicBezTo>
                    <a:pt x="5" y="263"/>
                    <a:pt x="4" y="292"/>
                    <a:pt x="2" y="321"/>
                  </a:cubicBezTo>
                  <a:lnTo>
                    <a:pt x="2" y="321"/>
                  </a:lnTo>
                  <a:cubicBezTo>
                    <a:pt x="1" y="334"/>
                    <a:pt x="1" y="348"/>
                    <a:pt x="1" y="360"/>
                  </a:cubicBezTo>
                  <a:lnTo>
                    <a:pt x="1" y="360"/>
                  </a:lnTo>
                  <a:cubicBezTo>
                    <a:pt x="0" y="379"/>
                    <a:pt x="0" y="397"/>
                    <a:pt x="1" y="416"/>
                  </a:cubicBezTo>
                  <a:lnTo>
                    <a:pt x="1" y="416"/>
                  </a:lnTo>
                  <a:cubicBezTo>
                    <a:pt x="2" y="426"/>
                    <a:pt x="10" y="434"/>
                    <a:pt x="21" y="434"/>
                  </a:cubicBezTo>
                  <a:lnTo>
                    <a:pt x="21" y="434"/>
                  </a:lnTo>
                  <a:cubicBezTo>
                    <a:pt x="31" y="433"/>
                    <a:pt x="39" y="424"/>
                    <a:pt x="38" y="414"/>
                  </a:cubicBezTo>
                  <a:lnTo>
                    <a:pt x="38" y="414"/>
                  </a:lnTo>
                  <a:cubicBezTo>
                    <a:pt x="37" y="397"/>
                    <a:pt x="37" y="379"/>
                    <a:pt x="38" y="362"/>
                  </a:cubicBezTo>
                  <a:lnTo>
                    <a:pt x="38" y="362"/>
                  </a:lnTo>
                  <a:cubicBezTo>
                    <a:pt x="38" y="348"/>
                    <a:pt x="38" y="334"/>
                    <a:pt x="40" y="320"/>
                  </a:cubicBezTo>
                  <a:lnTo>
                    <a:pt x="40" y="320"/>
                  </a:lnTo>
                  <a:cubicBezTo>
                    <a:pt x="41" y="290"/>
                    <a:pt x="42" y="261"/>
                    <a:pt x="44" y="232"/>
                  </a:cubicBezTo>
                  <a:lnTo>
                    <a:pt x="44" y="232"/>
                  </a:lnTo>
                  <a:cubicBezTo>
                    <a:pt x="45" y="214"/>
                    <a:pt x="46" y="197"/>
                    <a:pt x="47" y="178"/>
                  </a:cubicBezTo>
                  <a:lnTo>
                    <a:pt x="47" y="178"/>
                  </a:lnTo>
                  <a:cubicBezTo>
                    <a:pt x="48" y="167"/>
                    <a:pt x="48" y="157"/>
                    <a:pt x="48" y="146"/>
                  </a:cubicBezTo>
                  <a:lnTo>
                    <a:pt x="48" y="146"/>
                  </a:lnTo>
                  <a:cubicBezTo>
                    <a:pt x="49" y="103"/>
                    <a:pt x="50" y="61"/>
                    <a:pt x="51" y="18"/>
                  </a:cubicBezTo>
                  <a:lnTo>
                    <a:pt x="51" y="18"/>
                  </a:lnTo>
                  <a:cubicBezTo>
                    <a:pt x="51" y="8"/>
                    <a:pt x="41" y="0"/>
                    <a:pt x="32" y="0"/>
                  </a:cubicBez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9C2745B-74DB-4AC0-BDF9-467F3693C83D}"/>
              </a:ext>
            </a:extLst>
          </p:cNvPr>
          <p:cNvGrpSpPr/>
          <p:nvPr/>
        </p:nvGrpSpPr>
        <p:grpSpPr>
          <a:xfrm rot="10800000">
            <a:off x="-13946" y="194735"/>
            <a:ext cx="1172633" cy="1147233"/>
            <a:chOff x="6451600" y="941388"/>
            <a:chExt cx="879475" cy="8604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2" name="Freeform 157">
              <a:extLst>
                <a:ext uri="{FF2B5EF4-FFF2-40B4-BE49-F238E27FC236}">
                  <a16:creationId xmlns:a16="http://schemas.microsoft.com/office/drawing/2014/main" id="{D8FF7880-F481-4451-A016-8761941F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00" y="941388"/>
              <a:ext cx="879475" cy="860425"/>
            </a:xfrm>
            <a:custGeom>
              <a:avLst/>
              <a:gdLst>
                <a:gd name="T0" fmla="*/ 889 w 2441"/>
                <a:gd name="T1" fmla="*/ 108 h 2389"/>
                <a:gd name="T2" fmla="*/ 2260 w 2441"/>
                <a:gd name="T3" fmla="*/ 1779 h 2389"/>
                <a:gd name="T4" fmla="*/ 2311 w 2441"/>
                <a:gd name="T5" fmla="*/ 827 h 2389"/>
                <a:gd name="T6" fmla="*/ 1171 w 2441"/>
                <a:gd name="T7" fmla="*/ 69 h 2389"/>
                <a:gd name="T8" fmla="*/ 1241 w 2441"/>
                <a:gd name="T9" fmla="*/ 62 h 2389"/>
                <a:gd name="T10" fmla="*/ 1546 w 2441"/>
                <a:gd name="T11" fmla="*/ 133 h 2389"/>
                <a:gd name="T12" fmla="*/ 1784 w 2441"/>
                <a:gd name="T13" fmla="*/ 240 h 2389"/>
                <a:gd name="T14" fmla="*/ 2015 w 2441"/>
                <a:gd name="T15" fmla="*/ 428 h 2389"/>
                <a:gd name="T16" fmla="*/ 2211 w 2441"/>
                <a:gd name="T17" fmla="*/ 642 h 2389"/>
                <a:gd name="T18" fmla="*/ 2312 w 2441"/>
                <a:gd name="T19" fmla="*/ 831 h 2389"/>
                <a:gd name="T20" fmla="*/ 2377 w 2441"/>
                <a:gd name="T21" fmla="*/ 1135 h 2389"/>
                <a:gd name="T22" fmla="*/ 2383 w 2441"/>
                <a:gd name="T23" fmla="*/ 1264 h 2389"/>
                <a:gd name="T24" fmla="*/ 2376 w 2441"/>
                <a:gd name="T25" fmla="*/ 1394 h 2389"/>
                <a:gd name="T26" fmla="*/ 2342 w 2441"/>
                <a:gd name="T27" fmla="*/ 1569 h 2389"/>
                <a:gd name="T28" fmla="*/ 2311 w 2441"/>
                <a:gd name="T29" fmla="*/ 1664 h 2389"/>
                <a:gd name="T30" fmla="*/ 2261 w 2441"/>
                <a:gd name="T31" fmla="*/ 1777 h 2389"/>
                <a:gd name="T32" fmla="*/ 2259 w 2441"/>
                <a:gd name="T33" fmla="*/ 1781 h 2389"/>
                <a:gd name="T34" fmla="*/ 2133 w 2441"/>
                <a:gd name="T35" fmla="*/ 1949 h 2389"/>
                <a:gd name="T36" fmla="*/ 1895 w 2441"/>
                <a:gd name="T37" fmla="*/ 2122 h 2389"/>
                <a:gd name="T38" fmla="*/ 1744 w 2441"/>
                <a:gd name="T39" fmla="*/ 2202 h 2389"/>
                <a:gd name="T40" fmla="*/ 1604 w 2441"/>
                <a:gd name="T41" fmla="*/ 2262 h 2389"/>
                <a:gd name="T42" fmla="*/ 1285 w 2441"/>
                <a:gd name="T43" fmla="*/ 2331 h 2389"/>
                <a:gd name="T44" fmla="*/ 981 w 2441"/>
                <a:gd name="T45" fmla="*/ 2298 h 2389"/>
                <a:gd name="T46" fmla="*/ 863 w 2441"/>
                <a:gd name="T47" fmla="*/ 2265 h 2389"/>
                <a:gd name="T48" fmla="*/ 687 w 2441"/>
                <a:gd name="T49" fmla="*/ 2192 h 2389"/>
                <a:gd name="T50" fmla="*/ 500 w 2441"/>
                <a:gd name="T51" fmla="*/ 2080 h 2389"/>
                <a:gd name="T52" fmla="*/ 173 w 2441"/>
                <a:gd name="T53" fmla="*/ 1733 h 2389"/>
                <a:gd name="T54" fmla="*/ 60 w 2441"/>
                <a:gd name="T55" fmla="*/ 1400 h 2389"/>
                <a:gd name="T56" fmla="*/ 78 w 2441"/>
                <a:gd name="T57" fmla="*/ 1123 h 2389"/>
                <a:gd name="T58" fmla="*/ 149 w 2441"/>
                <a:gd name="T59" fmla="*/ 818 h 2389"/>
                <a:gd name="T60" fmla="*/ 201 w 2441"/>
                <a:gd name="T61" fmla="*/ 695 h 2389"/>
                <a:gd name="T62" fmla="*/ 374 w 2441"/>
                <a:gd name="T63" fmla="*/ 447 h 2389"/>
                <a:gd name="T64" fmla="*/ 752 w 2441"/>
                <a:gd name="T65" fmla="*/ 162 h 2389"/>
                <a:gd name="T66" fmla="*/ 886 w 2441"/>
                <a:gd name="T67" fmla="*/ 108 h 2389"/>
                <a:gd name="T68" fmla="*/ 1045 w 2441"/>
                <a:gd name="T69" fmla="*/ 75 h 2389"/>
                <a:gd name="T70" fmla="*/ 1146 w 2441"/>
                <a:gd name="T71" fmla="*/ 87 h 2389"/>
                <a:gd name="T72" fmla="*/ 998 w 2441"/>
                <a:gd name="T73" fmla="*/ 12 h 2389"/>
                <a:gd name="T74" fmla="*/ 822 w 2441"/>
                <a:gd name="T75" fmla="*/ 72 h 2389"/>
                <a:gd name="T76" fmla="*/ 274 w 2441"/>
                <a:gd name="T77" fmla="*/ 481 h 2389"/>
                <a:gd name="T78" fmla="*/ 79 w 2441"/>
                <a:gd name="T79" fmla="*/ 854 h 2389"/>
                <a:gd name="T80" fmla="*/ 39 w 2441"/>
                <a:gd name="T81" fmla="*/ 1022 h 2389"/>
                <a:gd name="T82" fmla="*/ 12 w 2441"/>
                <a:gd name="T83" fmla="*/ 1475 h 2389"/>
                <a:gd name="T84" fmla="*/ 146 w 2441"/>
                <a:gd name="T85" fmla="*/ 1793 h 2389"/>
                <a:gd name="T86" fmla="*/ 446 w 2441"/>
                <a:gd name="T87" fmla="*/ 2109 h 2389"/>
                <a:gd name="T88" fmla="*/ 635 w 2441"/>
                <a:gd name="T89" fmla="*/ 2227 h 2389"/>
                <a:gd name="T90" fmla="*/ 931 w 2441"/>
                <a:gd name="T91" fmla="*/ 2342 h 2389"/>
                <a:gd name="T92" fmla="*/ 1237 w 2441"/>
                <a:gd name="T93" fmla="*/ 2388 h 2389"/>
                <a:gd name="T94" fmla="*/ 1667 w 2441"/>
                <a:gd name="T95" fmla="*/ 2296 h 2389"/>
                <a:gd name="T96" fmla="*/ 1788 w 2441"/>
                <a:gd name="T97" fmla="*/ 2242 h 2389"/>
                <a:gd name="T98" fmla="*/ 1944 w 2441"/>
                <a:gd name="T99" fmla="*/ 2159 h 2389"/>
                <a:gd name="T100" fmla="*/ 2087 w 2441"/>
                <a:gd name="T101" fmla="*/ 2065 h 2389"/>
                <a:gd name="T102" fmla="*/ 2261 w 2441"/>
                <a:gd name="T103" fmla="*/ 1886 h 2389"/>
                <a:gd name="T104" fmla="*/ 2369 w 2441"/>
                <a:gd name="T105" fmla="*/ 1669 h 2389"/>
                <a:gd name="T106" fmla="*/ 2403 w 2441"/>
                <a:gd name="T107" fmla="*/ 1559 h 2389"/>
                <a:gd name="T108" fmla="*/ 2431 w 2441"/>
                <a:gd name="T109" fmla="*/ 1405 h 2389"/>
                <a:gd name="T110" fmla="*/ 2439 w 2441"/>
                <a:gd name="T111" fmla="*/ 1222 h 2389"/>
                <a:gd name="T112" fmla="*/ 2396 w 2441"/>
                <a:gd name="T113" fmla="*/ 922 h 2389"/>
                <a:gd name="T114" fmla="*/ 2308 w 2441"/>
                <a:gd name="T115" fmla="*/ 690 h 2389"/>
                <a:gd name="T116" fmla="*/ 2078 w 2441"/>
                <a:gd name="T117" fmla="*/ 412 h 2389"/>
                <a:gd name="T118" fmla="*/ 1939 w 2441"/>
                <a:gd name="T119" fmla="*/ 281 h 2389"/>
                <a:gd name="T120" fmla="*/ 1794 w 2441"/>
                <a:gd name="T121" fmla="*/ 181 h 2389"/>
                <a:gd name="T122" fmla="*/ 1470 w 2441"/>
                <a:gd name="T123" fmla="*/ 53 h 2389"/>
                <a:gd name="T124" fmla="*/ 1159 w 2441"/>
                <a:gd name="T125" fmla="*/ 0 h 2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1" h="2389">
                  <a:moveTo>
                    <a:pt x="886" y="108"/>
                  </a:moveTo>
                  <a:lnTo>
                    <a:pt x="886" y="108"/>
                  </a:lnTo>
                  <a:cubicBezTo>
                    <a:pt x="886" y="108"/>
                    <a:pt x="886" y="108"/>
                    <a:pt x="885" y="109"/>
                  </a:cubicBezTo>
                  <a:lnTo>
                    <a:pt x="885" y="109"/>
                  </a:lnTo>
                  <a:cubicBezTo>
                    <a:pt x="886" y="108"/>
                    <a:pt x="887" y="108"/>
                    <a:pt x="889" y="108"/>
                  </a:cubicBezTo>
                  <a:lnTo>
                    <a:pt x="889" y="108"/>
                  </a:lnTo>
                  <a:cubicBezTo>
                    <a:pt x="887" y="108"/>
                    <a:pt x="887" y="108"/>
                    <a:pt x="886" y="108"/>
                  </a:cubicBezTo>
                  <a:close/>
                  <a:moveTo>
                    <a:pt x="201" y="695"/>
                  </a:moveTo>
                  <a:lnTo>
                    <a:pt x="201" y="695"/>
                  </a:lnTo>
                  <a:close/>
                  <a:moveTo>
                    <a:pt x="2259" y="1781"/>
                  </a:moveTo>
                  <a:lnTo>
                    <a:pt x="2259" y="1781"/>
                  </a:lnTo>
                  <a:cubicBezTo>
                    <a:pt x="2259" y="1781"/>
                    <a:pt x="2259" y="1780"/>
                    <a:pt x="2260" y="1779"/>
                  </a:cubicBezTo>
                  <a:lnTo>
                    <a:pt x="2260" y="1779"/>
                  </a:lnTo>
                  <a:lnTo>
                    <a:pt x="2260" y="1779"/>
                  </a:lnTo>
                  <a:lnTo>
                    <a:pt x="2260" y="1779"/>
                  </a:lnTo>
                  <a:cubicBezTo>
                    <a:pt x="2259" y="1779"/>
                    <a:pt x="2259" y="1781"/>
                    <a:pt x="2259" y="1781"/>
                  </a:cubicBezTo>
                  <a:close/>
                  <a:moveTo>
                    <a:pt x="2311" y="827"/>
                  </a:moveTo>
                  <a:lnTo>
                    <a:pt x="2311" y="827"/>
                  </a:lnTo>
                  <a:cubicBezTo>
                    <a:pt x="2311" y="828"/>
                    <a:pt x="2312" y="829"/>
                    <a:pt x="2312" y="829"/>
                  </a:cubicBezTo>
                  <a:lnTo>
                    <a:pt x="2312" y="829"/>
                  </a:lnTo>
                  <a:cubicBezTo>
                    <a:pt x="2312" y="829"/>
                    <a:pt x="2311" y="828"/>
                    <a:pt x="2311" y="827"/>
                  </a:cubicBezTo>
                  <a:close/>
                  <a:moveTo>
                    <a:pt x="1157" y="85"/>
                  </a:moveTo>
                  <a:lnTo>
                    <a:pt x="1157" y="85"/>
                  </a:lnTo>
                  <a:cubicBezTo>
                    <a:pt x="1164" y="81"/>
                    <a:pt x="1169" y="76"/>
                    <a:pt x="1171" y="69"/>
                  </a:cubicBezTo>
                  <a:lnTo>
                    <a:pt x="1171" y="69"/>
                  </a:lnTo>
                  <a:cubicBezTo>
                    <a:pt x="1173" y="65"/>
                    <a:pt x="1173" y="61"/>
                    <a:pt x="1172" y="56"/>
                  </a:cubicBezTo>
                  <a:lnTo>
                    <a:pt x="1172" y="56"/>
                  </a:lnTo>
                  <a:cubicBezTo>
                    <a:pt x="1174" y="57"/>
                    <a:pt x="1176" y="57"/>
                    <a:pt x="1177" y="57"/>
                  </a:cubicBezTo>
                  <a:lnTo>
                    <a:pt x="1177" y="57"/>
                  </a:lnTo>
                  <a:cubicBezTo>
                    <a:pt x="1199" y="57"/>
                    <a:pt x="1220" y="60"/>
                    <a:pt x="1241" y="62"/>
                  </a:cubicBezTo>
                  <a:lnTo>
                    <a:pt x="1241" y="62"/>
                  </a:lnTo>
                  <a:cubicBezTo>
                    <a:pt x="1279" y="66"/>
                    <a:pt x="1316" y="72"/>
                    <a:pt x="1353" y="80"/>
                  </a:cubicBezTo>
                  <a:lnTo>
                    <a:pt x="1353" y="80"/>
                  </a:lnTo>
                  <a:cubicBezTo>
                    <a:pt x="1386" y="87"/>
                    <a:pt x="1418" y="96"/>
                    <a:pt x="1451" y="105"/>
                  </a:cubicBezTo>
                  <a:lnTo>
                    <a:pt x="1451" y="105"/>
                  </a:lnTo>
                  <a:cubicBezTo>
                    <a:pt x="1482" y="114"/>
                    <a:pt x="1515" y="122"/>
                    <a:pt x="1546" y="133"/>
                  </a:cubicBezTo>
                  <a:lnTo>
                    <a:pt x="1546" y="133"/>
                  </a:lnTo>
                  <a:cubicBezTo>
                    <a:pt x="1579" y="145"/>
                    <a:pt x="1612" y="157"/>
                    <a:pt x="1644" y="171"/>
                  </a:cubicBezTo>
                  <a:lnTo>
                    <a:pt x="1644" y="171"/>
                  </a:lnTo>
                  <a:cubicBezTo>
                    <a:pt x="1676" y="183"/>
                    <a:pt x="1707" y="199"/>
                    <a:pt x="1738" y="214"/>
                  </a:cubicBezTo>
                  <a:lnTo>
                    <a:pt x="1738" y="214"/>
                  </a:lnTo>
                  <a:cubicBezTo>
                    <a:pt x="1753" y="222"/>
                    <a:pt x="1769" y="231"/>
                    <a:pt x="1784" y="240"/>
                  </a:cubicBezTo>
                  <a:lnTo>
                    <a:pt x="1784" y="240"/>
                  </a:lnTo>
                  <a:cubicBezTo>
                    <a:pt x="1803" y="250"/>
                    <a:pt x="1820" y="262"/>
                    <a:pt x="1837" y="274"/>
                  </a:cubicBezTo>
                  <a:lnTo>
                    <a:pt x="1837" y="274"/>
                  </a:lnTo>
                  <a:cubicBezTo>
                    <a:pt x="1871" y="297"/>
                    <a:pt x="1902" y="322"/>
                    <a:pt x="1933" y="348"/>
                  </a:cubicBezTo>
                  <a:lnTo>
                    <a:pt x="1933" y="348"/>
                  </a:lnTo>
                  <a:cubicBezTo>
                    <a:pt x="1961" y="374"/>
                    <a:pt x="1988" y="402"/>
                    <a:pt x="2015" y="428"/>
                  </a:cubicBezTo>
                  <a:lnTo>
                    <a:pt x="2015" y="428"/>
                  </a:lnTo>
                  <a:cubicBezTo>
                    <a:pt x="2042" y="455"/>
                    <a:pt x="2069" y="481"/>
                    <a:pt x="2095" y="508"/>
                  </a:cubicBezTo>
                  <a:lnTo>
                    <a:pt x="2095" y="508"/>
                  </a:lnTo>
                  <a:cubicBezTo>
                    <a:pt x="2123" y="538"/>
                    <a:pt x="2150" y="566"/>
                    <a:pt x="2176" y="598"/>
                  </a:cubicBezTo>
                  <a:lnTo>
                    <a:pt x="2176" y="598"/>
                  </a:lnTo>
                  <a:cubicBezTo>
                    <a:pt x="2187" y="612"/>
                    <a:pt x="2200" y="627"/>
                    <a:pt x="2211" y="642"/>
                  </a:cubicBezTo>
                  <a:lnTo>
                    <a:pt x="2211" y="642"/>
                  </a:lnTo>
                  <a:cubicBezTo>
                    <a:pt x="2222" y="658"/>
                    <a:pt x="2233" y="674"/>
                    <a:pt x="2244" y="690"/>
                  </a:cubicBezTo>
                  <a:lnTo>
                    <a:pt x="2244" y="690"/>
                  </a:lnTo>
                  <a:cubicBezTo>
                    <a:pt x="2257" y="713"/>
                    <a:pt x="2270" y="735"/>
                    <a:pt x="2281" y="759"/>
                  </a:cubicBezTo>
                  <a:lnTo>
                    <a:pt x="2281" y="759"/>
                  </a:lnTo>
                  <a:cubicBezTo>
                    <a:pt x="2293" y="783"/>
                    <a:pt x="2303" y="807"/>
                    <a:pt x="2312" y="831"/>
                  </a:cubicBezTo>
                  <a:lnTo>
                    <a:pt x="2312" y="831"/>
                  </a:lnTo>
                  <a:cubicBezTo>
                    <a:pt x="2331" y="888"/>
                    <a:pt x="2346" y="945"/>
                    <a:pt x="2357" y="1003"/>
                  </a:cubicBezTo>
                  <a:lnTo>
                    <a:pt x="2357" y="1003"/>
                  </a:lnTo>
                  <a:cubicBezTo>
                    <a:pt x="2362" y="1032"/>
                    <a:pt x="2367" y="1061"/>
                    <a:pt x="2371" y="1091"/>
                  </a:cubicBezTo>
                  <a:lnTo>
                    <a:pt x="2371" y="1091"/>
                  </a:lnTo>
                  <a:cubicBezTo>
                    <a:pt x="2373" y="1106"/>
                    <a:pt x="2376" y="1120"/>
                    <a:pt x="2377" y="1135"/>
                  </a:cubicBezTo>
                  <a:lnTo>
                    <a:pt x="2377" y="1135"/>
                  </a:lnTo>
                  <a:cubicBezTo>
                    <a:pt x="2379" y="1152"/>
                    <a:pt x="2380" y="1168"/>
                    <a:pt x="2382" y="1185"/>
                  </a:cubicBezTo>
                  <a:lnTo>
                    <a:pt x="2382" y="1185"/>
                  </a:lnTo>
                  <a:cubicBezTo>
                    <a:pt x="2382" y="1199"/>
                    <a:pt x="2383" y="1212"/>
                    <a:pt x="2383" y="1225"/>
                  </a:cubicBezTo>
                  <a:lnTo>
                    <a:pt x="2383" y="1225"/>
                  </a:lnTo>
                  <a:cubicBezTo>
                    <a:pt x="2384" y="1238"/>
                    <a:pt x="2383" y="1251"/>
                    <a:pt x="2383" y="1264"/>
                  </a:cubicBezTo>
                  <a:lnTo>
                    <a:pt x="2383" y="1264"/>
                  </a:lnTo>
                  <a:cubicBezTo>
                    <a:pt x="2383" y="1291"/>
                    <a:pt x="2382" y="1319"/>
                    <a:pt x="2381" y="1347"/>
                  </a:cubicBezTo>
                  <a:lnTo>
                    <a:pt x="2381" y="1347"/>
                  </a:lnTo>
                  <a:cubicBezTo>
                    <a:pt x="2380" y="1352"/>
                    <a:pt x="2380" y="1358"/>
                    <a:pt x="2379" y="1363"/>
                  </a:cubicBezTo>
                  <a:lnTo>
                    <a:pt x="2379" y="1363"/>
                  </a:lnTo>
                  <a:cubicBezTo>
                    <a:pt x="2378" y="1374"/>
                    <a:pt x="2377" y="1384"/>
                    <a:pt x="2376" y="1394"/>
                  </a:cubicBezTo>
                  <a:lnTo>
                    <a:pt x="2376" y="1394"/>
                  </a:lnTo>
                  <a:cubicBezTo>
                    <a:pt x="2375" y="1406"/>
                    <a:pt x="2373" y="1419"/>
                    <a:pt x="2370" y="1432"/>
                  </a:cubicBezTo>
                  <a:lnTo>
                    <a:pt x="2370" y="1432"/>
                  </a:lnTo>
                  <a:cubicBezTo>
                    <a:pt x="2367" y="1459"/>
                    <a:pt x="2362" y="1486"/>
                    <a:pt x="2357" y="1512"/>
                  </a:cubicBezTo>
                  <a:lnTo>
                    <a:pt x="2357" y="1512"/>
                  </a:lnTo>
                  <a:cubicBezTo>
                    <a:pt x="2352" y="1531"/>
                    <a:pt x="2348" y="1550"/>
                    <a:pt x="2342" y="1569"/>
                  </a:cubicBezTo>
                  <a:lnTo>
                    <a:pt x="2342" y="1569"/>
                  </a:lnTo>
                  <a:cubicBezTo>
                    <a:pt x="2339" y="1580"/>
                    <a:pt x="2337" y="1592"/>
                    <a:pt x="2333" y="1602"/>
                  </a:cubicBezTo>
                  <a:lnTo>
                    <a:pt x="2333" y="1602"/>
                  </a:lnTo>
                  <a:cubicBezTo>
                    <a:pt x="2329" y="1615"/>
                    <a:pt x="2324" y="1628"/>
                    <a:pt x="2320" y="1641"/>
                  </a:cubicBezTo>
                  <a:lnTo>
                    <a:pt x="2320" y="1641"/>
                  </a:lnTo>
                  <a:cubicBezTo>
                    <a:pt x="2317" y="1649"/>
                    <a:pt x="2315" y="1657"/>
                    <a:pt x="2311" y="1664"/>
                  </a:cubicBezTo>
                  <a:lnTo>
                    <a:pt x="2311" y="1664"/>
                  </a:lnTo>
                  <a:cubicBezTo>
                    <a:pt x="2307" y="1674"/>
                    <a:pt x="2303" y="1685"/>
                    <a:pt x="2299" y="1695"/>
                  </a:cubicBezTo>
                  <a:lnTo>
                    <a:pt x="2299" y="1695"/>
                  </a:lnTo>
                  <a:cubicBezTo>
                    <a:pt x="2287" y="1723"/>
                    <a:pt x="2274" y="1752"/>
                    <a:pt x="2260" y="1779"/>
                  </a:cubicBezTo>
                  <a:lnTo>
                    <a:pt x="2260" y="1779"/>
                  </a:lnTo>
                  <a:cubicBezTo>
                    <a:pt x="2261" y="1778"/>
                    <a:pt x="2261" y="1778"/>
                    <a:pt x="2261" y="1777"/>
                  </a:cubicBezTo>
                  <a:lnTo>
                    <a:pt x="2261" y="1777"/>
                  </a:lnTo>
                  <a:cubicBezTo>
                    <a:pt x="2261" y="1778"/>
                    <a:pt x="2260" y="1779"/>
                    <a:pt x="2260" y="1779"/>
                  </a:cubicBezTo>
                  <a:lnTo>
                    <a:pt x="2260" y="1779"/>
                  </a:lnTo>
                  <a:cubicBezTo>
                    <a:pt x="2259" y="1781"/>
                    <a:pt x="2258" y="1782"/>
                    <a:pt x="2258" y="1783"/>
                  </a:cubicBezTo>
                  <a:lnTo>
                    <a:pt x="2258" y="1783"/>
                  </a:lnTo>
                  <a:cubicBezTo>
                    <a:pt x="2258" y="1782"/>
                    <a:pt x="2258" y="1782"/>
                    <a:pt x="2259" y="1781"/>
                  </a:cubicBezTo>
                  <a:lnTo>
                    <a:pt x="2259" y="1781"/>
                  </a:lnTo>
                  <a:cubicBezTo>
                    <a:pt x="2233" y="1829"/>
                    <a:pt x="2202" y="1874"/>
                    <a:pt x="2166" y="1915"/>
                  </a:cubicBezTo>
                  <a:lnTo>
                    <a:pt x="2166" y="1915"/>
                  </a:lnTo>
                  <a:cubicBezTo>
                    <a:pt x="2167" y="1914"/>
                    <a:pt x="2169" y="1912"/>
                    <a:pt x="2171" y="1910"/>
                  </a:cubicBezTo>
                  <a:lnTo>
                    <a:pt x="2171" y="1910"/>
                  </a:lnTo>
                  <a:cubicBezTo>
                    <a:pt x="2158" y="1924"/>
                    <a:pt x="2146" y="1937"/>
                    <a:pt x="2133" y="1949"/>
                  </a:cubicBezTo>
                  <a:lnTo>
                    <a:pt x="2133" y="1949"/>
                  </a:lnTo>
                  <a:cubicBezTo>
                    <a:pt x="2123" y="1959"/>
                    <a:pt x="2111" y="1968"/>
                    <a:pt x="2101" y="1978"/>
                  </a:cubicBezTo>
                  <a:lnTo>
                    <a:pt x="2101" y="1978"/>
                  </a:lnTo>
                  <a:cubicBezTo>
                    <a:pt x="2071" y="2007"/>
                    <a:pt x="2040" y="2033"/>
                    <a:pt x="2005" y="2056"/>
                  </a:cubicBezTo>
                  <a:lnTo>
                    <a:pt x="2005" y="2056"/>
                  </a:lnTo>
                  <a:cubicBezTo>
                    <a:pt x="1969" y="2079"/>
                    <a:pt x="1932" y="2101"/>
                    <a:pt x="1895" y="2122"/>
                  </a:cubicBezTo>
                  <a:lnTo>
                    <a:pt x="1895" y="2122"/>
                  </a:lnTo>
                  <a:cubicBezTo>
                    <a:pt x="1879" y="2131"/>
                    <a:pt x="1864" y="2140"/>
                    <a:pt x="1848" y="2149"/>
                  </a:cubicBezTo>
                  <a:lnTo>
                    <a:pt x="1848" y="2149"/>
                  </a:lnTo>
                  <a:cubicBezTo>
                    <a:pt x="1827" y="2160"/>
                    <a:pt x="1806" y="2171"/>
                    <a:pt x="1785" y="2182"/>
                  </a:cubicBezTo>
                  <a:lnTo>
                    <a:pt x="1785" y="2182"/>
                  </a:lnTo>
                  <a:cubicBezTo>
                    <a:pt x="1772" y="2189"/>
                    <a:pt x="1757" y="2195"/>
                    <a:pt x="1744" y="2202"/>
                  </a:cubicBezTo>
                  <a:lnTo>
                    <a:pt x="1744" y="2202"/>
                  </a:lnTo>
                  <a:cubicBezTo>
                    <a:pt x="1728" y="2209"/>
                    <a:pt x="1712" y="2217"/>
                    <a:pt x="1696" y="2224"/>
                  </a:cubicBezTo>
                  <a:lnTo>
                    <a:pt x="1696" y="2224"/>
                  </a:lnTo>
                  <a:cubicBezTo>
                    <a:pt x="1674" y="2233"/>
                    <a:pt x="1654" y="2241"/>
                    <a:pt x="1633" y="2250"/>
                  </a:cubicBezTo>
                  <a:lnTo>
                    <a:pt x="1604" y="2262"/>
                  </a:lnTo>
                  <a:lnTo>
                    <a:pt x="1604" y="2262"/>
                  </a:lnTo>
                  <a:cubicBezTo>
                    <a:pt x="1588" y="2269"/>
                    <a:pt x="1572" y="2274"/>
                    <a:pt x="1556" y="2279"/>
                  </a:cubicBezTo>
                  <a:lnTo>
                    <a:pt x="1556" y="2279"/>
                  </a:lnTo>
                  <a:cubicBezTo>
                    <a:pt x="1556" y="2279"/>
                    <a:pt x="1556" y="2279"/>
                    <a:pt x="1557" y="2279"/>
                  </a:cubicBezTo>
                  <a:lnTo>
                    <a:pt x="1557" y="2279"/>
                  </a:lnTo>
                  <a:cubicBezTo>
                    <a:pt x="1469" y="2308"/>
                    <a:pt x="1377" y="2325"/>
                    <a:pt x="1285" y="2331"/>
                  </a:cubicBezTo>
                  <a:lnTo>
                    <a:pt x="1285" y="2331"/>
                  </a:lnTo>
                  <a:cubicBezTo>
                    <a:pt x="1244" y="2333"/>
                    <a:pt x="1203" y="2333"/>
                    <a:pt x="1162" y="2329"/>
                  </a:cubicBezTo>
                  <a:lnTo>
                    <a:pt x="1162" y="2329"/>
                  </a:lnTo>
                  <a:cubicBezTo>
                    <a:pt x="1124" y="2326"/>
                    <a:pt x="1086" y="2320"/>
                    <a:pt x="1048" y="2314"/>
                  </a:cubicBezTo>
                  <a:lnTo>
                    <a:pt x="1048" y="2314"/>
                  </a:lnTo>
                  <a:cubicBezTo>
                    <a:pt x="1026" y="2309"/>
                    <a:pt x="1003" y="2303"/>
                    <a:pt x="981" y="2298"/>
                  </a:cubicBezTo>
                  <a:lnTo>
                    <a:pt x="981" y="2298"/>
                  </a:lnTo>
                  <a:cubicBezTo>
                    <a:pt x="973" y="2296"/>
                    <a:pt x="966" y="2296"/>
                    <a:pt x="959" y="2293"/>
                  </a:cubicBezTo>
                  <a:lnTo>
                    <a:pt x="959" y="2293"/>
                  </a:lnTo>
                  <a:cubicBezTo>
                    <a:pt x="949" y="2290"/>
                    <a:pt x="940" y="2287"/>
                    <a:pt x="930" y="2284"/>
                  </a:cubicBezTo>
                  <a:lnTo>
                    <a:pt x="930" y="2284"/>
                  </a:lnTo>
                  <a:cubicBezTo>
                    <a:pt x="907" y="2278"/>
                    <a:pt x="885" y="2271"/>
                    <a:pt x="863" y="2265"/>
                  </a:cubicBezTo>
                  <a:lnTo>
                    <a:pt x="863" y="2265"/>
                  </a:lnTo>
                  <a:cubicBezTo>
                    <a:pt x="849" y="2260"/>
                    <a:pt x="835" y="2255"/>
                    <a:pt x="821" y="2250"/>
                  </a:cubicBezTo>
                  <a:lnTo>
                    <a:pt x="821" y="2250"/>
                  </a:lnTo>
                  <a:cubicBezTo>
                    <a:pt x="805" y="2245"/>
                    <a:pt x="790" y="2239"/>
                    <a:pt x="774" y="2232"/>
                  </a:cubicBezTo>
                  <a:lnTo>
                    <a:pt x="774" y="2232"/>
                  </a:lnTo>
                  <a:cubicBezTo>
                    <a:pt x="744" y="2220"/>
                    <a:pt x="715" y="2206"/>
                    <a:pt x="687" y="2192"/>
                  </a:cubicBezTo>
                  <a:lnTo>
                    <a:pt x="687" y="2192"/>
                  </a:lnTo>
                  <a:cubicBezTo>
                    <a:pt x="657" y="2176"/>
                    <a:pt x="627" y="2159"/>
                    <a:pt x="598" y="2142"/>
                  </a:cubicBezTo>
                  <a:lnTo>
                    <a:pt x="598" y="2142"/>
                  </a:lnTo>
                  <a:cubicBezTo>
                    <a:pt x="584" y="2135"/>
                    <a:pt x="572" y="2127"/>
                    <a:pt x="559" y="2119"/>
                  </a:cubicBezTo>
                  <a:lnTo>
                    <a:pt x="559" y="2119"/>
                  </a:lnTo>
                  <a:cubicBezTo>
                    <a:pt x="539" y="2106"/>
                    <a:pt x="520" y="2094"/>
                    <a:pt x="500" y="2080"/>
                  </a:cubicBezTo>
                  <a:lnTo>
                    <a:pt x="500" y="2080"/>
                  </a:lnTo>
                  <a:cubicBezTo>
                    <a:pt x="462" y="2053"/>
                    <a:pt x="425" y="2023"/>
                    <a:pt x="391" y="1991"/>
                  </a:cubicBezTo>
                  <a:lnTo>
                    <a:pt x="391" y="1991"/>
                  </a:lnTo>
                  <a:cubicBezTo>
                    <a:pt x="392" y="1992"/>
                    <a:pt x="393" y="1993"/>
                    <a:pt x="394" y="1994"/>
                  </a:cubicBezTo>
                  <a:lnTo>
                    <a:pt x="394" y="1994"/>
                  </a:lnTo>
                  <a:cubicBezTo>
                    <a:pt x="310" y="1917"/>
                    <a:pt x="236" y="1829"/>
                    <a:pt x="173" y="1733"/>
                  </a:cubicBezTo>
                  <a:lnTo>
                    <a:pt x="173" y="1733"/>
                  </a:lnTo>
                  <a:cubicBezTo>
                    <a:pt x="137" y="1679"/>
                    <a:pt x="111" y="1621"/>
                    <a:pt x="90" y="1560"/>
                  </a:cubicBezTo>
                  <a:lnTo>
                    <a:pt x="90" y="1560"/>
                  </a:lnTo>
                  <a:cubicBezTo>
                    <a:pt x="82" y="1536"/>
                    <a:pt x="76" y="1511"/>
                    <a:pt x="71" y="1486"/>
                  </a:cubicBezTo>
                  <a:lnTo>
                    <a:pt x="71" y="1486"/>
                  </a:lnTo>
                  <a:cubicBezTo>
                    <a:pt x="65" y="1457"/>
                    <a:pt x="62" y="1429"/>
                    <a:pt x="60" y="1400"/>
                  </a:cubicBezTo>
                  <a:lnTo>
                    <a:pt x="60" y="1400"/>
                  </a:lnTo>
                  <a:cubicBezTo>
                    <a:pt x="58" y="1351"/>
                    <a:pt x="59" y="1302"/>
                    <a:pt x="62" y="1253"/>
                  </a:cubicBezTo>
                  <a:lnTo>
                    <a:pt x="62" y="1253"/>
                  </a:lnTo>
                  <a:cubicBezTo>
                    <a:pt x="64" y="1226"/>
                    <a:pt x="67" y="1201"/>
                    <a:pt x="71" y="1175"/>
                  </a:cubicBezTo>
                  <a:lnTo>
                    <a:pt x="71" y="1175"/>
                  </a:lnTo>
                  <a:cubicBezTo>
                    <a:pt x="73" y="1157"/>
                    <a:pt x="75" y="1140"/>
                    <a:pt x="78" y="1123"/>
                  </a:cubicBezTo>
                  <a:lnTo>
                    <a:pt x="78" y="1123"/>
                  </a:lnTo>
                  <a:cubicBezTo>
                    <a:pt x="84" y="1086"/>
                    <a:pt x="91" y="1049"/>
                    <a:pt x="97" y="1012"/>
                  </a:cubicBezTo>
                  <a:lnTo>
                    <a:pt x="97" y="1012"/>
                  </a:lnTo>
                  <a:cubicBezTo>
                    <a:pt x="105" y="980"/>
                    <a:pt x="112" y="948"/>
                    <a:pt x="120" y="915"/>
                  </a:cubicBezTo>
                  <a:lnTo>
                    <a:pt x="120" y="915"/>
                  </a:lnTo>
                  <a:cubicBezTo>
                    <a:pt x="127" y="882"/>
                    <a:pt x="138" y="850"/>
                    <a:pt x="149" y="818"/>
                  </a:cubicBezTo>
                  <a:lnTo>
                    <a:pt x="149" y="818"/>
                  </a:lnTo>
                  <a:cubicBezTo>
                    <a:pt x="163" y="776"/>
                    <a:pt x="180" y="735"/>
                    <a:pt x="201" y="695"/>
                  </a:cubicBezTo>
                  <a:lnTo>
                    <a:pt x="201" y="695"/>
                  </a:lnTo>
                  <a:cubicBezTo>
                    <a:pt x="200" y="697"/>
                    <a:pt x="199" y="699"/>
                    <a:pt x="199" y="700"/>
                  </a:cubicBezTo>
                  <a:lnTo>
                    <a:pt x="199" y="700"/>
                  </a:lnTo>
                  <a:cubicBezTo>
                    <a:pt x="199" y="699"/>
                    <a:pt x="200" y="697"/>
                    <a:pt x="201" y="695"/>
                  </a:cubicBezTo>
                  <a:lnTo>
                    <a:pt x="201" y="695"/>
                  </a:lnTo>
                  <a:lnTo>
                    <a:pt x="202" y="694"/>
                  </a:lnTo>
                  <a:lnTo>
                    <a:pt x="202" y="694"/>
                  </a:lnTo>
                  <a:lnTo>
                    <a:pt x="201" y="695"/>
                  </a:lnTo>
                  <a:lnTo>
                    <a:pt x="201" y="695"/>
                  </a:lnTo>
                  <a:cubicBezTo>
                    <a:pt x="248" y="606"/>
                    <a:pt x="307" y="523"/>
                    <a:pt x="374" y="447"/>
                  </a:cubicBezTo>
                  <a:lnTo>
                    <a:pt x="374" y="447"/>
                  </a:lnTo>
                  <a:cubicBezTo>
                    <a:pt x="411" y="407"/>
                    <a:pt x="452" y="371"/>
                    <a:pt x="493" y="335"/>
                  </a:cubicBezTo>
                  <a:lnTo>
                    <a:pt x="493" y="335"/>
                  </a:lnTo>
                  <a:cubicBezTo>
                    <a:pt x="535" y="298"/>
                    <a:pt x="580" y="263"/>
                    <a:pt x="627" y="232"/>
                  </a:cubicBezTo>
                  <a:lnTo>
                    <a:pt x="627" y="232"/>
                  </a:lnTo>
                  <a:cubicBezTo>
                    <a:pt x="667" y="206"/>
                    <a:pt x="709" y="183"/>
                    <a:pt x="752" y="162"/>
                  </a:cubicBezTo>
                  <a:lnTo>
                    <a:pt x="752" y="162"/>
                  </a:lnTo>
                  <a:cubicBezTo>
                    <a:pt x="795" y="141"/>
                    <a:pt x="840" y="124"/>
                    <a:pt x="885" y="109"/>
                  </a:cubicBezTo>
                  <a:lnTo>
                    <a:pt x="885" y="109"/>
                  </a:lnTo>
                  <a:lnTo>
                    <a:pt x="884" y="109"/>
                  </a:lnTo>
                  <a:lnTo>
                    <a:pt x="884" y="109"/>
                  </a:lnTo>
                  <a:cubicBezTo>
                    <a:pt x="885" y="109"/>
                    <a:pt x="885" y="109"/>
                    <a:pt x="886" y="108"/>
                  </a:cubicBezTo>
                  <a:lnTo>
                    <a:pt x="886" y="108"/>
                  </a:lnTo>
                  <a:cubicBezTo>
                    <a:pt x="887" y="108"/>
                    <a:pt x="890" y="107"/>
                    <a:pt x="892" y="107"/>
                  </a:cubicBezTo>
                  <a:lnTo>
                    <a:pt x="892" y="107"/>
                  </a:lnTo>
                  <a:cubicBezTo>
                    <a:pt x="891" y="107"/>
                    <a:pt x="890" y="107"/>
                    <a:pt x="889" y="108"/>
                  </a:cubicBezTo>
                  <a:lnTo>
                    <a:pt x="889" y="108"/>
                  </a:lnTo>
                  <a:cubicBezTo>
                    <a:pt x="940" y="91"/>
                    <a:pt x="992" y="79"/>
                    <a:pt x="1045" y="75"/>
                  </a:cubicBezTo>
                  <a:lnTo>
                    <a:pt x="1045" y="75"/>
                  </a:lnTo>
                  <a:cubicBezTo>
                    <a:pt x="1065" y="74"/>
                    <a:pt x="1084" y="74"/>
                    <a:pt x="1103" y="78"/>
                  </a:cubicBezTo>
                  <a:lnTo>
                    <a:pt x="1103" y="78"/>
                  </a:lnTo>
                  <a:cubicBezTo>
                    <a:pt x="1114" y="80"/>
                    <a:pt x="1125" y="83"/>
                    <a:pt x="1135" y="85"/>
                  </a:cubicBezTo>
                  <a:lnTo>
                    <a:pt x="1135" y="85"/>
                  </a:lnTo>
                  <a:cubicBezTo>
                    <a:pt x="1139" y="87"/>
                    <a:pt x="1142" y="87"/>
                    <a:pt x="1146" y="87"/>
                  </a:cubicBezTo>
                  <a:lnTo>
                    <a:pt x="1146" y="87"/>
                  </a:lnTo>
                  <a:cubicBezTo>
                    <a:pt x="1149" y="87"/>
                    <a:pt x="1154" y="87"/>
                    <a:pt x="1157" y="85"/>
                  </a:cubicBezTo>
                  <a:close/>
                  <a:moveTo>
                    <a:pt x="1079" y="4"/>
                  </a:moveTo>
                  <a:lnTo>
                    <a:pt x="1079" y="4"/>
                  </a:lnTo>
                  <a:cubicBezTo>
                    <a:pt x="1059" y="5"/>
                    <a:pt x="1038" y="5"/>
                    <a:pt x="1018" y="6"/>
                  </a:cubicBezTo>
                  <a:lnTo>
                    <a:pt x="1018" y="6"/>
                  </a:lnTo>
                  <a:cubicBezTo>
                    <a:pt x="1011" y="6"/>
                    <a:pt x="1004" y="7"/>
                    <a:pt x="998" y="12"/>
                  </a:cubicBezTo>
                  <a:lnTo>
                    <a:pt x="998" y="12"/>
                  </a:lnTo>
                  <a:cubicBezTo>
                    <a:pt x="994" y="16"/>
                    <a:pt x="991" y="20"/>
                    <a:pt x="990" y="25"/>
                  </a:cubicBezTo>
                  <a:lnTo>
                    <a:pt x="990" y="25"/>
                  </a:lnTo>
                  <a:cubicBezTo>
                    <a:pt x="989" y="25"/>
                    <a:pt x="988" y="25"/>
                    <a:pt x="988" y="26"/>
                  </a:cubicBezTo>
                  <a:lnTo>
                    <a:pt x="988" y="26"/>
                  </a:lnTo>
                  <a:cubicBezTo>
                    <a:pt x="931" y="34"/>
                    <a:pt x="876" y="52"/>
                    <a:pt x="822" y="72"/>
                  </a:cubicBezTo>
                  <a:lnTo>
                    <a:pt x="822" y="72"/>
                  </a:lnTo>
                  <a:cubicBezTo>
                    <a:pt x="714" y="111"/>
                    <a:pt x="613" y="170"/>
                    <a:pt x="522" y="239"/>
                  </a:cubicBezTo>
                  <a:lnTo>
                    <a:pt x="522" y="239"/>
                  </a:lnTo>
                  <a:cubicBezTo>
                    <a:pt x="476" y="275"/>
                    <a:pt x="431" y="314"/>
                    <a:pt x="388" y="354"/>
                  </a:cubicBezTo>
                  <a:lnTo>
                    <a:pt x="388" y="354"/>
                  </a:lnTo>
                  <a:cubicBezTo>
                    <a:pt x="347" y="393"/>
                    <a:pt x="309" y="436"/>
                    <a:pt x="274" y="481"/>
                  </a:cubicBezTo>
                  <a:lnTo>
                    <a:pt x="274" y="481"/>
                  </a:lnTo>
                  <a:cubicBezTo>
                    <a:pt x="238" y="525"/>
                    <a:pt x="207" y="572"/>
                    <a:pt x="179" y="621"/>
                  </a:cubicBezTo>
                  <a:lnTo>
                    <a:pt x="179" y="621"/>
                  </a:lnTo>
                  <a:cubicBezTo>
                    <a:pt x="151" y="669"/>
                    <a:pt x="126" y="720"/>
                    <a:pt x="106" y="773"/>
                  </a:cubicBezTo>
                  <a:lnTo>
                    <a:pt x="106" y="773"/>
                  </a:lnTo>
                  <a:cubicBezTo>
                    <a:pt x="96" y="800"/>
                    <a:pt x="87" y="827"/>
                    <a:pt x="79" y="854"/>
                  </a:cubicBezTo>
                  <a:lnTo>
                    <a:pt x="79" y="854"/>
                  </a:lnTo>
                  <a:cubicBezTo>
                    <a:pt x="75" y="869"/>
                    <a:pt x="71" y="884"/>
                    <a:pt x="67" y="898"/>
                  </a:cubicBezTo>
                  <a:lnTo>
                    <a:pt x="67" y="898"/>
                  </a:lnTo>
                  <a:cubicBezTo>
                    <a:pt x="61" y="925"/>
                    <a:pt x="55" y="951"/>
                    <a:pt x="48" y="978"/>
                  </a:cubicBezTo>
                  <a:lnTo>
                    <a:pt x="48" y="978"/>
                  </a:lnTo>
                  <a:cubicBezTo>
                    <a:pt x="45" y="992"/>
                    <a:pt x="42" y="1007"/>
                    <a:pt x="39" y="1022"/>
                  </a:cubicBezTo>
                  <a:lnTo>
                    <a:pt x="39" y="1022"/>
                  </a:lnTo>
                  <a:cubicBezTo>
                    <a:pt x="34" y="1049"/>
                    <a:pt x="30" y="1076"/>
                    <a:pt x="25" y="1103"/>
                  </a:cubicBezTo>
                  <a:lnTo>
                    <a:pt x="25" y="1103"/>
                  </a:lnTo>
                  <a:cubicBezTo>
                    <a:pt x="9" y="1197"/>
                    <a:pt x="0" y="1294"/>
                    <a:pt x="4" y="1389"/>
                  </a:cubicBezTo>
                  <a:lnTo>
                    <a:pt x="4" y="1389"/>
                  </a:lnTo>
                  <a:cubicBezTo>
                    <a:pt x="5" y="1418"/>
                    <a:pt x="8" y="1446"/>
                    <a:pt x="12" y="1475"/>
                  </a:cubicBezTo>
                  <a:lnTo>
                    <a:pt x="12" y="1475"/>
                  </a:lnTo>
                  <a:cubicBezTo>
                    <a:pt x="16" y="1505"/>
                    <a:pt x="24" y="1535"/>
                    <a:pt x="33" y="1564"/>
                  </a:cubicBezTo>
                  <a:lnTo>
                    <a:pt x="33" y="1564"/>
                  </a:lnTo>
                  <a:cubicBezTo>
                    <a:pt x="50" y="1620"/>
                    <a:pt x="73" y="1674"/>
                    <a:pt x="102" y="1725"/>
                  </a:cubicBezTo>
                  <a:lnTo>
                    <a:pt x="102" y="1725"/>
                  </a:lnTo>
                  <a:cubicBezTo>
                    <a:pt x="116" y="1748"/>
                    <a:pt x="131" y="1771"/>
                    <a:pt x="146" y="1793"/>
                  </a:cubicBezTo>
                  <a:lnTo>
                    <a:pt x="146" y="1793"/>
                  </a:lnTo>
                  <a:cubicBezTo>
                    <a:pt x="163" y="1818"/>
                    <a:pt x="182" y="1843"/>
                    <a:pt x="200" y="1866"/>
                  </a:cubicBezTo>
                  <a:lnTo>
                    <a:pt x="200" y="1866"/>
                  </a:lnTo>
                  <a:cubicBezTo>
                    <a:pt x="236" y="1912"/>
                    <a:pt x="274" y="1955"/>
                    <a:pt x="315" y="1996"/>
                  </a:cubicBezTo>
                  <a:lnTo>
                    <a:pt x="315" y="1996"/>
                  </a:lnTo>
                  <a:cubicBezTo>
                    <a:pt x="357" y="2037"/>
                    <a:pt x="401" y="2075"/>
                    <a:pt x="446" y="2109"/>
                  </a:cubicBezTo>
                  <a:lnTo>
                    <a:pt x="446" y="2109"/>
                  </a:lnTo>
                  <a:cubicBezTo>
                    <a:pt x="469" y="2126"/>
                    <a:pt x="492" y="2142"/>
                    <a:pt x="515" y="2157"/>
                  </a:cubicBezTo>
                  <a:lnTo>
                    <a:pt x="515" y="2157"/>
                  </a:lnTo>
                  <a:cubicBezTo>
                    <a:pt x="532" y="2168"/>
                    <a:pt x="549" y="2179"/>
                    <a:pt x="567" y="2189"/>
                  </a:cubicBezTo>
                  <a:lnTo>
                    <a:pt x="567" y="2189"/>
                  </a:lnTo>
                  <a:cubicBezTo>
                    <a:pt x="590" y="2202"/>
                    <a:pt x="612" y="2214"/>
                    <a:pt x="635" y="2227"/>
                  </a:cubicBezTo>
                  <a:lnTo>
                    <a:pt x="635" y="2227"/>
                  </a:lnTo>
                  <a:cubicBezTo>
                    <a:pt x="666" y="2243"/>
                    <a:pt x="697" y="2259"/>
                    <a:pt x="728" y="2273"/>
                  </a:cubicBezTo>
                  <a:lnTo>
                    <a:pt x="728" y="2273"/>
                  </a:lnTo>
                  <a:cubicBezTo>
                    <a:pt x="769" y="2291"/>
                    <a:pt x="811" y="2307"/>
                    <a:pt x="853" y="2320"/>
                  </a:cubicBezTo>
                  <a:lnTo>
                    <a:pt x="853" y="2320"/>
                  </a:lnTo>
                  <a:cubicBezTo>
                    <a:pt x="879" y="2327"/>
                    <a:pt x="904" y="2335"/>
                    <a:pt x="931" y="2342"/>
                  </a:cubicBezTo>
                  <a:lnTo>
                    <a:pt x="931" y="2342"/>
                  </a:lnTo>
                  <a:cubicBezTo>
                    <a:pt x="946" y="2347"/>
                    <a:pt x="963" y="2351"/>
                    <a:pt x="979" y="2354"/>
                  </a:cubicBezTo>
                  <a:lnTo>
                    <a:pt x="979" y="2354"/>
                  </a:lnTo>
                  <a:cubicBezTo>
                    <a:pt x="1005" y="2361"/>
                    <a:pt x="1032" y="2367"/>
                    <a:pt x="1060" y="2372"/>
                  </a:cubicBezTo>
                  <a:lnTo>
                    <a:pt x="1060" y="2372"/>
                  </a:lnTo>
                  <a:cubicBezTo>
                    <a:pt x="1118" y="2382"/>
                    <a:pt x="1178" y="2388"/>
                    <a:pt x="1237" y="2388"/>
                  </a:cubicBezTo>
                  <a:lnTo>
                    <a:pt x="1237" y="2388"/>
                  </a:lnTo>
                  <a:cubicBezTo>
                    <a:pt x="1297" y="2388"/>
                    <a:pt x="1357" y="2381"/>
                    <a:pt x="1416" y="2371"/>
                  </a:cubicBezTo>
                  <a:lnTo>
                    <a:pt x="1416" y="2371"/>
                  </a:lnTo>
                  <a:cubicBezTo>
                    <a:pt x="1474" y="2361"/>
                    <a:pt x="1531" y="2346"/>
                    <a:pt x="1587" y="2327"/>
                  </a:cubicBezTo>
                  <a:lnTo>
                    <a:pt x="1587" y="2327"/>
                  </a:lnTo>
                  <a:cubicBezTo>
                    <a:pt x="1614" y="2318"/>
                    <a:pt x="1641" y="2307"/>
                    <a:pt x="1667" y="2296"/>
                  </a:cubicBezTo>
                  <a:lnTo>
                    <a:pt x="1667" y="2296"/>
                  </a:lnTo>
                  <a:cubicBezTo>
                    <a:pt x="1680" y="2291"/>
                    <a:pt x="1692" y="2286"/>
                    <a:pt x="1705" y="2280"/>
                  </a:cubicBezTo>
                  <a:lnTo>
                    <a:pt x="1705" y="2280"/>
                  </a:lnTo>
                  <a:cubicBezTo>
                    <a:pt x="1711" y="2278"/>
                    <a:pt x="1717" y="2276"/>
                    <a:pt x="1722" y="2273"/>
                  </a:cubicBezTo>
                  <a:lnTo>
                    <a:pt x="1722" y="2273"/>
                  </a:lnTo>
                  <a:cubicBezTo>
                    <a:pt x="1744" y="2263"/>
                    <a:pt x="1766" y="2253"/>
                    <a:pt x="1788" y="2242"/>
                  </a:cubicBezTo>
                  <a:lnTo>
                    <a:pt x="1788" y="2242"/>
                  </a:lnTo>
                  <a:cubicBezTo>
                    <a:pt x="1804" y="2235"/>
                    <a:pt x="1820" y="2227"/>
                    <a:pt x="1835" y="2219"/>
                  </a:cubicBezTo>
                  <a:lnTo>
                    <a:pt x="1835" y="2219"/>
                  </a:lnTo>
                  <a:cubicBezTo>
                    <a:pt x="1851" y="2210"/>
                    <a:pt x="1867" y="2202"/>
                    <a:pt x="1884" y="2193"/>
                  </a:cubicBezTo>
                  <a:lnTo>
                    <a:pt x="1884" y="2193"/>
                  </a:lnTo>
                  <a:cubicBezTo>
                    <a:pt x="1904" y="2181"/>
                    <a:pt x="1924" y="2170"/>
                    <a:pt x="1944" y="2159"/>
                  </a:cubicBezTo>
                  <a:lnTo>
                    <a:pt x="1944" y="2159"/>
                  </a:lnTo>
                  <a:cubicBezTo>
                    <a:pt x="1963" y="2148"/>
                    <a:pt x="1982" y="2136"/>
                    <a:pt x="2001" y="2124"/>
                  </a:cubicBezTo>
                  <a:lnTo>
                    <a:pt x="2001" y="2124"/>
                  </a:lnTo>
                  <a:cubicBezTo>
                    <a:pt x="2019" y="2113"/>
                    <a:pt x="2037" y="2102"/>
                    <a:pt x="2055" y="2089"/>
                  </a:cubicBezTo>
                  <a:lnTo>
                    <a:pt x="2055" y="2089"/>
                  </a:lnTo>
                  <a:cubicBezTo>
                    <a:pt x="2066" y="2082"/>
                    <a:pt x="2076" y="2073"/>
                    <a:pt x="2087" y="2065"/>
                  </a:cubicBezTo>
                  <a:lnTo>
                    <a:pt x="2087" y="2065"/>
                  </a:lnTo>
                  <a:cubicBezTo>
                    <a:pt x="2098" y="2056"/>
                    <a:pt x="2108" y="2047"/>
                    <a:pt x="2118" y="2038"/>
                  </a:cubicBezTo>
                  <a:lnTo>
                    <a:pt x="2118" y="2038"/>
                  </a:lnTo>
                  <a:cubicBezTo>
                    <a:pt x="2136" y="2022"/>
                    <a:pt x="2153" y="2006"/>
                    <a:pt x="2171" y="1990"/>
                  </a:cubicBezTo>
                  <a:lnTo>
                    <a:pt x="2171" y="1990"/>
                  </a:lnTo>
                  <a:cubicBezTo>
                    <a:pt x="2204" y="1959"/>
                    <a:pt x="2234" y="1923"/>
                    <a:pt x="2261" y="1886"/>
                  </a:cubicBezTo>
                  <a:lnTo>
                    <a:pt x="2261" y="1886"/>
                  </a:lnTo>
                  <a:cubicBezTo>
                    <a:pt x="2288" y="1846"/>
                    <a:pt x="2312" y="1803"/>
                    <a:pt x="2331" y="1759"/>
                  </a:cubicBezTo>
                  <a:lnTo>
                    <a:pt x="2331" y="1759"/>
                  </a:lnTo>
                  <a:cubicBezTo>
                    <a:pt x="2340" y="1741"/>
                    <a:pt x="2348" y="1721"/>
                    <a:pt x="2356" y="1702"/>
                  </a:cubicBezTo>
                  <a:lnTo>
                    <a:pt x="2356" y="1702"/>
                  </a:lnTo>
                  <a:cubicBezTo>
                    <a:pt x="2360" y="1691"/>
                    <a:pt x="2365" y="1680"/>
                    <a:pt x="2369" y="1669"/>
                  </a:cubicBezTo>
                  <a:lnTo>
                    <a:pt x="2369" y="1669"/>
                  </a:lnTo>
                  <a:cubicBezTo>
                    <a:pt x="2373" y="1660"/>
                    <a:pt x="2376" y="1650"/>
                    <a:pt x="2379" y="1641"/>
                  </a:cubicBezTo>
                  <a:lnTo>
                    <a:pt x="2379" y="1641"/>
                  </a:lnTo>
                  <a:cubicBezTo>
                    <a:pt x="2386" y="1621"/>
                    <a:pt x="2392" y="1600"/>
                    <a:pt x="2398" y="1580"/>
                  </a:cubicBezTo>
                  <a:lnTo>
                    <a:pt x="2398" y="1580"/>
                  </a:lnTo>
                  <a:cubicBezTo>
                    <a:pt x="2399" y="1572"/>
                    <a:pt x="2401" y="1566"/>
                    <a:pt x="2403" y="1559"/>
                  </a:cubicBezTo>
                  <a:lnTo>
                    <a:pt x="2403" y="1559"/>
                  </a:lnTo>
                  <a:cubicBezTo>
                    <a:pt x="2406" y="1546"/>
                    <a:pt x="2409" y="1533"/>
                    <a:pt x="2412" y="1520"/>
                  </a:cubicBezTo>
                  <a:lnTo>
                    <a:pt x="2412" y="1520"/>
                  </a:lnTo>
                  <a:cubicBezTo>
                    <a:pt x="2415" y="1501"/>
                    <a:pt x="2419" y="1483"/>
                    <a:pt x="2422" y="1465"/>
                  </a:cubicBezTo>
                  <a:lnTo>
                    <a:pt x="2422" y="1465"/>
                  </a:lnTo>
                  <a:cubicBezTo>
                    <a:pt x="2425" y="1445"/>
                    <a:pt x="2429" y="1425"/>
                    <a:pt x="2431" y="1405"/>
                  </a:cubicBezTo>
                  <a:lnTo>
                    <a:pt x="2431" y="1405"/>
                  </a:lnTo>
                  <a:cubicBezTo>
                    <a:pt x="2433" y="1385"/>
                    <a:pt x="2436" y="1365"/>
                    <a:pt x="2437" y="1345"/>
                  </a:cubicBezTo>
                  <a:lnTo>
                    <a:pt x="2437" y="1345"/>
                  </a:lnTo>
                  <a:cubicBezTo>
                    <a:pt x="2437" y="1325"/>
                    <a:pt x="2439" y="1304"/>
                    <a:pt x="2439" y="1284"/>
                  </a:cubicBezTo>
                  <a:lnTo>
                    <a:pt x="2439" y="1284"/>
                  </a:lnTo>
                  <a:cubicBezTo>
                    <a:pt x="2439" y="1263"/>
                    <a:pt x="2440" y="1243"/>
                    <a:pt x="2439" y="1222"/>
                  </a:cubicBezTo>
                  <a:lnTo>
                    <a:pt x="2439" y="1222"/>
                  </a:lnTo>
                  <a:cubicBezTo>
                    <a:pt x="2438" y="1200"/>
                    <a:pt x="2437" y="1177"/>
                    <a:pt x="2434" y="1155"/>
                  </a:cubicBezTo>
                  <a:lnTo>
                    <a:pt x="2434" y="1155"/>
                  </a:lnTo>
                  <a:cubicBezTo>
                    <a:pt x="2430" y="1113"/>
                    <a:pt x="2425" y="1072"/>
                    <a:pt x="2418" y="1031"/>
                  </a:cubicBezTo>
                  <a:lnTo>
                    <a:pt x="2418" y="1031"/>
                  </a:lnTo>
                  <a:cubicBezTo>
                    <a:pt x="2413" y="994"/>
                    <a:pt x="2405" y="958"/>
                    <a:pt x="2396" y="922"/>
                  </a:cubicBezTo>
                  <a:lnTo>
                    <a:pt x="2396" y="922"/>
                  </a:lnTo>
                  <a:cubicBezTo>
                    <a:pt x="2385" y="880"/>
                    <a:pt x="2375" y="838"/>
                    <a:pt x="2359" y="799"/>
                  </a:cubicBezTo>
                  <a:lnTo>
                    <a:pt x="2359" y="799"/>
                  </a:lnTo>
                  <a:cubicBezTo>
                    <a:pt x="2352" y="780"/>
                    <a:pt x="2345" y="761"/>
                    <a:pt x="2336" y="744"/>
                  </a:cubicBezTo>
                  <a:lnTo>
                    <a:pt x="2336" y="744"/>
                  </a:lnTo>
                  <a:cubicBezTo>
                    <a:pt x="2328" y="726"/>
                    <a:pt x="2318" y="707"/>
                    <a:pt x="2308" y="690"/>
                  </a:cubicBezTo>
                  <a:lnTo>
                    <a:pt x="2308" y="690"/>
                  </a:lnTo>
                  <a:cubicBezTo>
                    <a:pt x="2298" y="670"/>
                    <a:pt x="2285" y="652"/>
                    <a:pt x="2272" y="634"/>
                  </a:cubicBezTo>
                  <a:lnTo>
                    <a:pt x="2272" y="634"/>
                  </a:lnTo>
                  <a:cubicBezTo>
                    <a:pt x="2262" y="618"/>
                    <a:pt x="2250" y="602"/>
                    <a:pt x="2238" y="587"/>
                  </a:cubicBezTo>
                  <a:lnTo>
                    <a:pt x="2238" y="587"/>
                  </a:lnTo>
                  <a:cubicBezTo>
                    <a:pt x="2190" y="524"/>
                    <a:pt x="2134" y="468"/>
                    <a:pt x="2078" y="412"/>
                  </a:cubicBezTo>
                  <a:lnTo>
                    <a:pt x="2078" y="412"/>
                  </a:lnTo>
                  <a:cubicBezTo>
                    <a:pt x="2049" y="384"/>
                    <a:pt x="2022" y="355"/>
                    <a:pt x="1992" y="327"/>
                  </a:cubicBezTo>
                  <a:lnTo>
                    <a:pt x="1992" y="327"/>
                  </a:lnTo>
                  <a:cubicBezTo>
                    <a:pt x="1984" y="319"/>
                    <a:pt x="1975" y="311"/>
                    <a:pt x="1966" y="303"/>
                  </a:cubicBezTo>
                  <a:lnTo>
                    <a:pt x="1966" y="303"/>
                  </a:lnTo>
                  <a:cubicBezTo>
                    <a:pt x="1957" y="296"/>
                    <a:pt x="1948" y="288"/>
                    <a:pt x="1939" y="281"/>
                  </a:cubicBezTo>
                  <a:lnTo>
                    <a:pt x="1939" y="281"/>
                  </a:lnTo>
                  <a:cubicBezTo>
                    <a:pt x="1925" y="270"/>
                    <a:pt x="1911" y="259"/>
                    <a:pt x="1897" y="249"/>
                  </a:cubicBezTo>
                  <a:lnTo>
                    <a:pt x="1897" y="249"/>
                  </a:lnTo>
                  <a:cubicBezTo>
                    <a:pt x="1879" y="236"/>
                    <a:pt x="1861" y="223"/>
                    <a:pt x="1843" y="211"/>
                  </a:cubicBezTo>
                  <a:lnTo>
                    <a:pt x="1843" y="211"/>
                  </a:lnTo>
                  <a:cubicBezTo>
                    <a:pt x="1827" y="200"/>
                    <a:pt x="1810" y="191"/>
                    <a:pt x="1794" y="181"/>
                  </a:cubicBezTo>
                  <a:lnTo>
                    <a:pt x="1794" y="181"/>
                  </a:lnTo>
                  <a:cubicBezTo>
                    <a:pt x="1759" y="162"/>
                    <a:pt x="1723" y="145"/>
                    <a:pt x="1687" y="128"/>
                  </a:cubicBezTo>
                  <a:lnTo>
                    <a:pt x="1687" y="128"/>
                  </a:lnTo>
                  <a:cubicBezTo>
                    <a:pt x="1653" y="112"/>
                    <a:pt x="1617" y="99"/>
                    <a:pt x="1581" y="87"/>
                  </a:cubicBezTo>
                  <a:lnTo>
                    <a:pt x="1581" y="87"/>
                  </a:lnTo>
                  <a:cubicBezTo>
                    <a:pt x="1545" y="74"/>
                    <a:pt x="1507" y="63"/>
                    <a:pt x="1470" y="53"/>
                  </a:cubicBezTo>
                  <a:lnTo>
                    <a:pt x="1470" y="53"/>
                  </a:lnTo>
                  <a:cubicBezTo>
                    <a:pt x="1430" y="42"/>
                    <a:pt x="1391" y="31"/>
                    <a:pt x="1350" y="22"/>
                  </a:cubicBezTo>
                  <a:lnTo>
                    <a:pt x="1350" y="22"/>
                  </a:lnTo>
                  <a:cubicBezTo>
                    <a:pt x="1315" y="15"/>
                    <a:pt x="1279" y="10"/>
                    <a:pt x="1243" y="6"/>
                  </a:cubicBezTo>
                  <a:lnTo>
                    <a:pt x="1243" y="6"/>
                  </a:lnTo>
                  <a:cubicBezTo>
                    <a:pt x="1215" y="3"/>
                    <a:pt x="1188" y="0"/>
                    <a:pt x="1159" y="0"/>
                  </a:cubicBezTo>
                  <a:lnTo>
                    <a:pt x="1159" y="0"/>
                  </a:lnTo>
                  <a:cubicBezTo>
                    <a:pt x="1159" y="0"/>
                    <a:pt x="1158" y="0"/>
                    <a:pt x="1157" y="0"/>
                  </a:cubicBezTo>
                  <a:lnTo>
                    <a:pt x="1157" y="0"/>
                  </a:lnTo>
                  <a:cubicBezTo>
                    <a:pt x="1131" y="0"/>
                    <a:pt x="1105" y="2"/>
                    <a:pt x="107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73" name="Freeform 158">
              <a:extLst>
                <a:ext uri="{FF2B5EF4-FFF2-40B4-BE49-F238E27FC236}">
                  <a16:creationId xmlns:a16="http://schemas.microsoft.com/office/drawing/2014/main" id="{F8A781E1-0471-469A-A9A8-28706EEE3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088" y="1108075"/>
              <a:ext cx="722312" cy="131763"/>
            </a:xfrm>
            <a:custGeom>
              <a:avLst/>
              <a:gdLst>
                <a:gd name="T0" fmla="*/ 1051 w 2008"/>
                <a:gd name="T1" fmla="*/ 259 h 367"/>
                <a:gd name="T2" fmla="*/ 213 w 2008"/>
                <a:gd name="T3" fmla="*/ 146 h 367"/>
                <a:gd name="T4" fmla="*/ 58 w 2008"/>
                <a:gd name="T5" fmla="*/ 114 h 367"/>
                <a:gd name="T6" fmla="*/ 58 w 2008"/>
                <a:gd name="T7" fmla="*/ 115 h 367"/>
                <a:gd name="T8" fmla="*/ 58 w 2008"/>
                <a:gd name="T9" fmla="*/ 114 h 367"/>
                <a:gd name="T10" fmla="*/ 57 w 2008"/>
                <a:gd name="T11" fmla="*/ 111 h 367"/>
                <a:gd name="T12" fmla="*/ 1 w 2008"/>
                <a:gd name="T13" fmla="*/ 95 h 367"/>
                <a:gd name="T14" fmla="*/ 19 w 2008"/>
                <a:gd name="T15" fmla="*/ 155 h 367"/>
                <a:gd name="T16" fmla="*/ 75 w 2008"/>
                <a:gd name="T17" fmla="*/ 199 h 367"/>
                <a:gd name="T18" fmla="*/ 139 w 2008"/>
                <a:gd name="T19" fmla="*/ 212 h 367"/>
                <a:gd name="T20" fmla="*/ 297 w 2008"/>
                <a:gd name="T21" fmla="*/ 171 h 367"/>
                <a:gd name="T22" fmla="*/ 492 w 2008"/>
                <a:gd name="T23" fmla="*/ 76 h 367"/>
                <a:gd name="T24" fmla="*/ 542 w 2008"/>
                <a:gd name="T25" fmla="*/ 74 h 367"/>
                <a:gd name="T26" fmla="*/ 688 w 2008"/>
                <a:gd name="T27" fmla="*/ 160 h 367"/>
                <a:gd name="T28" fmla="*/ 782 w 2008"/>
                <a:gd name="T29" fmla="*/ 245 h 367"/>
                <a:gd name="T30" fmla="*/ 941 w 2008"/>
                <a:gd name="T31" fmla="*/ 327 h 367"/>
                <a:gd name="T32" fmla="*/ 1062 w 2008"/>
                <a:gd name="T33" fmla="*/ 313 h 367"/>
                <a:gd name="T34" fmla="*/ 1227 w 2008"/>
                <a:gd name="T35" fmla="*/ 249 h 367"/>
                <a:gd name="T36" fmla="*/ 1356 w 2008"/>
                <a:gd name="T37" fmla="*/ 229 h 367"/>
                <a:gd name="T38" fmla="*/ 1453 w 2008"/>
                <a:gd name="T39" fmla="*/ 257 h 367"/>
                <a:gd name="T40" fmla="*/ 1665 w 2008"/>
                <a:gd name="T41" fmla="*/ 358 h 367"/>
                <a:gd name="T42" fmla="*/ 1806 w 2008"/>
                <a:gd name="T43" fmla="*/ 355 h 367"/>
                <a:gd name="T44" fmla="*/ 1889 w 2008"/>
                <a:gd name="T45" fmla="*/ 324 h 367"/>
                <a:gd name="T46" fmla="*/ 1961 w 2008"/>
                <a:gd name="T47" fmla="*/ 266 h 367"/>
                <a:gd name="T48" fmla="*/ 1997 w 2008"/>
                <a:gd name="T49" fmla="*/ 215 h 367"/>
                <a:gd name="T50" fmla="*/ 1969 w 2008"/>
                <a:gd name="T51" fmla="*/ 172 h 367"/>
                <a:gd name="T52" fmla="*/ 1931 w 2008"/>
                <a:gd name="T53" fmla="*/ 214 h 367"/>
                <a:gd name="T54" fmla="*/ 1895 w 2008"/>
                <a:gd name="T55" fmla="*/ 253 h 367"/>
                <a:gd name="T56" fmla="*/ 1878 w 2008"/>
                <a:gd name="T57" fmla="*/ 266 h 367"/>
                <a:gd name="T58" fmla="*/ 1818 w 2008"/>
                <a:gd name="T59" fmla="*/ 294 h 367"/>
                <a:gd name="T60" fmla="*/ 1747 w 2008"/>
                <a:gd name="T61" fmla="*/ 308 h 367"/>
                <a:gd name="T62" fmla="*/ 1666 w 2008"/>
                <a:gd name="T63" fmla="*/ 302 h 367"/>
                <a:gd name="T64" fmla="*/ 1515 w 2008"/>
                <a:gd name="T65" fmla="*/ 228 h 367"/>
                <a:gd name="T66" fmla="*/ 1380 w 2008"/>
                <a:gd name="T67" fmla="*/ 176 h 367"/>
                <a:gd name="T68" fmla="*/ 1207 w 2008"/>
                <a:gd name="T69" fmla="*/ 198 h 367"/>
                <a:gd name="T70" fmla="*/ 1057 w 2008"/>
                <a:gd name="T71" fmla="*/ 256 h 367"/>
                <a:gd name="T72" fmla="*/ 983 w 2008"/>
                <a:gd name="T73" fmla="*/ 272 h 367"/>
                <a:gd name="T74" fmla="*/ 886 w 2008"/>
                <a:gd name="T75" fmla="*/ 253 h 367"/>
                <a:gd name="T76" fmla="*/ 791 w 2008"/>
                <a:gd name="T77" fmla="*/ 178 h 367"/>
                <a:gd name="T78" fmla="*/ 624 w 2008"/>
                <a:gd name="T79" fmla="*/ 47 h 367"/>
                <a:gd name="T80" fmla="*/ 485 w 2008"/>
                <a:gd name="T81" fmla="*/ 20 h 367"/>
                <a:gd name="T82" fmla="*/ 343 w 2008"/>
                <a:gd name="T83" fmla="*/ 86 h 367"/>
                <a:gd name="T84" fmla="*/ 217 w 2008"/>
                <a:gd name="T85" fmla="*/ 145 h 367"/>
                <a:gd name="T86" fmla="*/ 116 w 2008"/>
                <a:gd name="T87" fmla="*/ 154 h 367"/>
                <a:gd name="T88" fmla="*/ 71 w 2008"/>
                <a:gd name="T89" fmla="*/ 131 h 367"/>
                <a:gd name="T90" fmla="*/ 57 w 2008"/>
                <a:gd name="T91" fmla="*/ 110 h 367"/>
                <a:gd name="T92" fmla="*/ 60 w 2008"/>
                <a:gd name="T93" fmla="*/ 85 h 367"/>
                <a:gd name="T94" fmla="*/ 71 w 2008"/>
                <a:gd name="T95" fmla="*/ 15 h 367"/>
                <a:gd name="T96" fmla="*/ 46 w 2008"/>
                <a:gd name="T9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08" h="367">
                  <a:moveTo>
                    <a:pt x="1057" y="256"/>
                  </a:moveTo>
                  <a:lnTo>
                    <a:pt x="1057" y="256"/>
                  </a:lnTo>
                  <a:cubicBezTo>
                    <a:pt x="1055" y="257"/>
                    <a:pt x="1053" y="258"/>
                    <a:pt x="1051" y="259"/>
                  </a:cubicBezTo>
                  <a:lnTo>
                    <a:pt x="1051" y="259"/>
                  </a:lnTo>
                  <a:cubicBezTo>
                    <a:pt x="1053" y="258"/>
                    <a:pt x="1055" y="257"/>
                    <a:pt x="1057" y="256"/>
                  </a:cubicBezTo>
                  <a:close/>
                  <a:moveTo>
                    <a:pt x="216" y="145"/>
                  </a:moveTo>
                  <a:lnTo>
                    <a:pt x="216" y="145"/>
                  </a:lnTo>
                  <a:cubicBezTo>
                    <a:pt x="215" y="145"/>
                    <a:pt x="214" y="146"/>
                    <a:pt x="213" y="146"/>
                  </a:cubicBezTo>
                  <a:lnTo>
                    <a:pt x="213" y="146"/>
                  </a:lnTo>
                  <a:cubicBezTo>
                    <a:pt x="214" y="146"/>
                    <a:pt x="215" y="145"/>
                    <a:pt x="216" y="145"/>
                  </a:cubicBezTo>
                  <a:close/>
                  <a:moveTo>
                    <a:pt x="58" y="114"/>
                  </a:moveTo>
                  <a:lnTo>
                    <a:pt x="58" y="114"/>
                  </a:lnTo>
                  <a:lnTo>
                    <a:pt x="58" y="114"/>
                  </a:lnTo>
                  <a:lnTo>
                    <a:pt x="58" y="114"/>
                  </a:lnTo>
                  <a:cubicBezTo>
                    <a:pt x="58" y="115"/>
                    <a:pt x="58" y="115"/>
                    <a:pt x="58" y="115"/>
                  </a:cubicBezTo>
                  <a:lnTo>
                    <a:pt x="58" y="115"/>
                  </a:lnTo>
                  <a:lnTo>
                    <a:pt x="58" y="114"/>
                  </a:lnTo>
                  <a:close/>
                  <a:moveTo>
                    <a:pt x="57" y="111"/>
                  </a:moveTo>
                  <a:lnTo>
                    <a:pt x="57" y="111"/>
                  </a:lnTo>
                  <a:cubicBezTo>
                    <a:pt x="57" y="112"/>
                    <a:pt x="58" y="113"/>
                    <a:pt x="58" y="114"/>
                  </a:cubicBezTo>
                  <a:lnTo>
                    <a:pt x="58" y="114"/>
                  </a:lnTo>
                  <a:lnTo>
                    <a:pt x="58" y="114"/>
                  </a:lnTo>
                  <a:lnTo>
                    <a:pt x="58" y="114"/>
                  </a:lnTo>
                  <a:cubicBezTo>
                    <a:pt x="58" y="113"/>
                    <a:pt x="57" y="112"/>
                    <a:pt x="57" y="111"/>
                  </a:cubicBezTo>
                  <a:close/>
                  <a:moveTo>
                    <a:pt x="19" y="18"/>
                  </a:moveTo>
                  <a:lnTo>
                    <a:pt x="19" y="18"/>
                  </a:lnTo>
                  <a:cubicBezTo>
                    <a:pt x="13" y="43"/>
                    <a:pt x="5" y="69"/>
                    <a:pt x="1" y="95"/>
                  </a:cubicBezTo>
                  <a:lnTo>
                    <a:pt x="1" y="95"/>
                  </a:lnTo>
                  <a:cubicBezTo>
                    <a:pt x="0" y="105"/>
                    <a:pt x="1" y="116"/>
                    <a:pt x="4" y="126"/>
                  </a:cubicBezTo>
                  <a:lnTo>
                    <a:pt x="4" y="126"/>
                  </a:lnTo>
                  <a:cubicBezTo>
                    <a:pt x="7" y="137"/>
                    <a:pt x="13" y="146"/>
                    <a:pt x="19" y="155"/>
                  </a:cubicBezTo>
                  <a:lnTo>
                    <a:pt x="19" y="155"/>
                  </a:lnTo>
                  <a:cubicBezTo>
                    <a:pt x="25" y="164"/>
                    <a:pt x="33" y="171"/>
                    <a:pt x="41" y="178"/>
                  </a:cubicBezTo>
                  <a:lnTo>
                    <a:pt x="41" y="178"/>
                  </a:lnTo>
                  <a:cubicBezTo>
                    <a:pt x="51" y="187"/>
                    <a:pt x="63" y="193"/>
                    <a:pt x="75" y="199"/>
                  </a:cubicBezTo>
                  <a:lnTo>
                    <a:pt x="75" y="199"/>
                  </a:lnTo>
                  <a:cubicBezTo>
                    <a:pt x="85" y="204"/>
                    <a:pt x="96" y="206"/>
                    <a:pt x="106" y="208"/>
                  </a:cubicBezTo>
                  <a:lnTo>
                    <a:pt x="106" y="208"/>
                  </a:lnTo>
                  <a:cubicBezTo>
                    <a:pt x="117" y="211"/>
                    <a:pt x="128" y="212"/>
                    <a:pt x="139" y="212"/>
                  </a:cubicBezTo>
                  <a:lnTo>
                    <a:pt x="139" y="212"/>
                  </a:lnTo>
                  <a:cubicBezTo>
                    <a:pt x="161" y="214"/>
                    <a:pt x="183" y="211"/>
                    <a:pt x="205" y="206"/>
                  </a:cubicBezTo>
                  <a:lnTo>
                    <a:pt x="205" y="206"/>
                  </a:lnTo>
                  <a:cubicBezTo>
                    <a:pt x="237" y="199"/>
                    <a:pt x="267" y="185"/>
                    <a:pt x="297" y="171"/>
                  </a:cubicBezTo>
                  <a:lnTo>
                    <a:pt x="297" y="171"/>
                  </a:lnTo>
                  <a:cubicBezTo>
                    <a:pt x="327" y="156"/>
                    <a:pt x="357" y="141"/>
                    <a:pt x="387" y="126"/>
                  </a:cubicBezTo>
                  <a:lnTo>
                    <a:pt x="387" y="126"/>
                  </a:lnTo>
                  <a:cubicBezTo>
                    <a:pt x="421" y="108"/>
                    <a:pt x="456" y="90"/>
                    <a:pt x="492" y="76"/>
                  </a:cubicBezTo>
                  <a:lnTo>
                    <a:pt x="492" y="76"/>
                  </a:lnTo>
                  <a:cubicBezTo>
                    <a:pt x="500" y="74"/>
                    <a:pt x="508" y="73"/>
                    <a:pt x="515" y="72"/>
                  </a:cubicBezTo>
                  <a:lnTo>
                    <a:pt x="515" y="72"/>
                  </a:lnTo>
                  <a:cubicBezTo>
                    <a:pt x="525" y="72"/>
                    <a:pt x="533" y="73"/>
                    <a:pt x="542" y="74"/>
                  </a:cubicBezTo>
                  <a:lnTo>
                    <a:pt x="542" y="74"/>
                  </a:lnTo>
                  <a:cubicBezTo>
                    <a:pt x="561" y="79"/>
                    <a:pt x="579" y="86"/>
                    <a:pt x="596" y="95"/>
                  </a:cubicBezTo>
                  <a:lnTo>
                    <a:pt x="596" y="95"/>
                  </a:lnTo>
                  <a:cubicBezTo>
                    <a:pt x="629" y="112"/>
                    <a:pt x="660" y="135"/>
                    <a:pt x="688" y="160"/>
                  </a:cubicBezTo>
                  <a:lnTo>
                    <a:pt x="688" y="160"/>
                  </a:lnTo>
                  <a:cubicBezTo>
                    <a:pt x="700" y="170"/>
                    <a:pt x="711" y="180"/>
                    <a:pt x="723" y="191"/>
                  </a:cubicBezTo>
                  <a:lnTo>
                    <a:pt x="723" y="191"/>
                  </a:lnTo>
                  <a:cubicBezTo>
                    <a:pt x="742" y="209"/>
                    <a:pt x="762" y="227"/>
                    <a:pt x="782" y="245"/>
                  </a:cubicBezTo>
                  <a:lnTo>
                    <a:pt x="782" y="245"/>
                  </a:lnTo>
                  <a:cubicBezTo>
                    <a:pt x="800" y="260"/>
                    <a:pt x="818" y="276"/>
                    <a:pt x="838" y="289"/>
                  </a:cubicBezTo>
                  <a:lnTo>
                    <a:pt x="838" y="289"/>
                  </a:lnTo>
                  <a:cubicBezTo>
                    <a:pt x="869" y="309"/>
                    <a:pt x="904" y="322"/>
                    <a:pt x="941" y="327"/>
                  </a:cubicBezTo>
                  <a:lnTo>
                    <a:pt x="941" y="327"/>
                  </a:lnTo>
                  <a:cubicBezTo>
                    <a:pt x="962" y="330"/>
                    <a:pt x="984" y="328"/>
                    <a:pt x="1005" y="326"/>
                  </a:cubicBezTo>
                  <a:lnTo>
                    <a:pt x="1005" y="326"/>
                  </a:lnTo>
                  <a:cubicBezTo>
                    <a:pt x="1024" y="324"/>
                    <a:pt x="1043" y="319"/>
                    <a:pt x="1062" y="313"/>
                  </a:cubicBezTo>
                  <a:lnTo>
                    <a:pt x="1062" y="313"/>
                  </a:lnTo>
                  <a:cubicBezTo>
                    <a:pt x="1086" y="306"/>
                    <a:pt x="1110" y="296"/>
                    <a:pt x="1133" y="287"/>
                  </a:cubicBezTo>
                  <a:lnTo>
                    <a:pt x="1133" y="287"/>
                  </a:lnTo>
                  <a:cubicBezTo>
                    <a:pt x="1164" y="275"/>
                    <a:pt x="1195" y="261"/>
                    <a:pt x="1227" y="249"/>
                  </a:cubicBezTo>
                  <a:lnTo>
                    <a:pt x="1227" y="249"/>
                  </a:lnTo>
                  <a:cubicBezTo>
                    <a:pt x="1259" y="239"/>
                    <a:pt x="1292" y="231"/>
                    <a:pt x="1326" y="229"/>
                  </a:cubicBezTo>
                  <a:lnTo>
                    <a:pt x="1326" y="229"/>
                  </a:lnTo>
                  <a:cubicBezTo>
                    <a:pt x="1336" y="228"/>
                    <a:pt x="1346" y="228"/>
                    <a:pt x="1356" y="229"/>
                  </a:cubicBezTo>
                  <a:lnTo>
                    <a:pt x="1356" y="229"/>
                  </a:lnTo>
                  <a:cubicBezTo>
                    <a:pt x="1368" y="230"/>
                    <a:pt x="1380" y="232"/>
                    <a:pt x="1391" y="235"/>
                  </a:cubicBezTo>
                  <a:lnTo>
                    <a:pt x="1391" y="235"/>
                  </a:lnTo>
                  <a:cubicBezTo>
                    <a:pt x="1413" y="240"/>
                    <a:pt x="1433" y="247"/>
                    <a:pt x="1453" y="257"/>
                  </a:cubicBezTo>
                  <a:lnTo>
                    <a:pt x="1453" y="257"/>
                  </a:lnTo>
                  <a:cubicBezTo>
                    <a:pt x="1500" y="282"/>
                    <a:pt x="1544" y="314"/>
                    <a:pt x="1593" y="336"/>
                  </a:cubicBezTo>
                  <a:lnTo>
                    <a:pt x="1593" y="336"/>
                  </a:lnTo>
                  <a:cubicBezTo>
                    <a:pt x="1616" y="346"/>
                    <a:pt x="1640" y="353"/>
                    <a:pt x="1665" y="358"/>
                  </a:cubicBezTo>
                  <a:lnTo>
                    <a:pt x="1665" y="358"/>
                  </a:lnTo>
                  <a:cubicBezTo>
                    <a:pt x="1682" y="362"/>
                    <a:pt x="1699" y="363"/>
                    <a:pt x="1716" y="364"/>
                  </a:cubicBezTo>
                  <a:lnTo>
                    <a:pt x="1716" y="364"/>
                  </a:lnTo>
                  <a:cubicBezTo>
                    <a:pt x="1746" y="366"/>
                    <a:pt x="1777" y="362"/>
                    <a:pt x="1806" y="355"/>
                  </a:cubicBezTo>
                  <a:lnTo>
                    <a:pt x="1806" y="355"/>
                  </a:lnTo>
                  <a:cubicBezTo>
                    <a:pt x="1826" y="350"/>
                    <a:pt x="1844" y="344"/>
                    <a:pt x="1863" y="336"/>
                  </a:cubicBezTo>
                  <a:lnTo>
                    <a:pt x="1863" y="336"/>
                  </a:lnTo>
                  <a:cubicBezTo>
                    <a:pt x="1871" y="332"/>
                    <a:pt x="1880" y="328"/>
                    <a:pt x="1889" y="324"/>
                  </a:cubicBezTo>
                  <a:lnTo>
                    <a:pt x="1889" y="324"/>
                  </a:lnTo>
                  <a:cubicBezTo>
                    <a:pt x="1900" y="319"/>
                    <a:pt x="1910" y="312"/>
                    <a:pt x="1919" y="305"/>
                  </a:cubicBezTo>
                  <a:lnTo>
                    <a:pt x="1919" y="305"/>
                  </a:lnTo>
                  <a:cubicBezTo>
                    <a:pt x="1935" y="295"/>
                    <a:pt x="1948" y="280"/>
                    <a:pt x="1961" y="266"/>
                  </a:cubicBezTo>
                  <a:lnTo>
                    <a:pt x="1961" y="266"/>
                  </a:lnTo>
                  <a:cubicBezTo>
                    <a:pt x="1967" y="259"/>
                    <a:pt x="1972" y="252"/>
                    <a:pt x="1977" y="245"/>
                  </a:cubicBezTo>
                  <a:lnTo>
                    <a:pt x="1977" y="245"/>
                  </a:lnTo>
                  <a:cubicBezTo>
                    <a:pt x="1984" y="235"/>
                    <a:pt x="1989" y="225"/>
                    <a:pt x="1997" y="215"/>
                  </a:cubicBezTo>
                  <a:lnTo>
                    <a:pt x="1997" y="215"/>
                  </a:lnTo>
                  <a:cubicBezTo>
                    <a:pt x="2007" y="204"/>
                    <a:pt x="2002" y="185"/>
                    <a:pt x="1990" y="176"/>
                  </a:cubicBezTo>
                  <a:lnTo>
                    <a:pt x="1990" y="176"/>
                  </a:lnTo>
                  <a:cubicBezTo>
                    <a:pt x="1984" y="172"/>
                    <a:pt x="1976" y="171"/>
                    <a:pt x="1969" y="172"/>
                  </a:cubicBezTo>
                  <a:lnTo>
                    <a:pt x="1969" y="172"/>
                  </a:lnTo>
                  <a:cubicBezTo>
                    <a:pt x="1961" y="174"/>
                    <a:pt x="1956" y="178"/>
                    <a:pt x="1951" y="184"/>
                  </a:cubicBezTo>
                  <a:lnTo>
                    <a:pt x="1951" y="184"/>
                  </a:lnTo>
                  <a:cubicBezTo>
                    <a:pt x="1944" y="193"/>
                    <a:pt x="1938" y="204"/>
                    <a:pt x="1931" y="214"/>
                  </a:cubicBezTo>
                  <a:lnTo>
                    <a:pt x="1931" y="214"/>
                  </a:lnTo>
                  <a:cubicBezTo>
                    <a:pt x="1925" y="222"/>
                    <a:pt x="1918" y="231"/>
                    <a:pt x="1912" y="238"/>
                  </a:cubicBezTo>
                  <a:lnTo>
                    <a:pt x="1912" y="238"/>
                  </a:lnTo>
                  <a:cubicBezTo>
                    <a:pt x="1907" y="243"/>
                    <a:pt x="1901" y="249"/>
                    <a:pt x="1895" y="253"/>
                  </a:cubicBezTo>
                  <a:lnTo>
                    <a:pt x="1895" y="253"/>
                  </a:lnTo>
                  <a:cubicBezTo>
                    <a:pt x="1889" y="259"/>
                    <a:pt x="1883" y="263"/>
                    <a:pt x="1875" y="267"/>
                  </a:cubicBezTo>
                  <a:lnTo>
                    <a:pt x="1875" y="267"/>
                  </a:lnTo>
                  <a:cubicBezTo>
                    <a:pt x="1877" y="267"/>
                    <a:pt x="1877" y="266"/>
                    <a:pt x="1878" y="266"/>
                  </a:cubicBezTo>
                  <a:lnTo>
                    <a:pt x="1878" y="266"/>
                  </a:lnTo>
                  <a:cubicBezTo>
                    <a:pt x="1868" y="271"/>
                    <a:pt x="1859" y="277"/>
                    <a:pt x="1849" y="281"/>
                  </a:cubicBezTo>
                  <a:lnTo>
                    <a:pt x="1849" y="281"/>
                  </a:lnTo>
                  <a:cubicBezTo>
                    <a:pt x="1838" y="286"/>
                    <a:pt x="1828" y="290"/>
                    <a:pt x="1818" y="294"/>
                  </a:cubicBezTo>
                  <a:lnTo>
                    <a:pt x="1818" y="294"/>
                  </a:lnTo>
                  <a:cubicBezTo>
                    <a:pt x="1812" y="296"/>
                    <a:pt x="1805" y="298"/>
                    <a:pt x="1799" y="299"/>
                  </a:cubicBezTo>
                  <a:lnTo>
                    <a:pt x="1799" y="299"/>
                  </a:lnTo>
                  <a:cubicBezTo>
                    <a:pt x="1782" y="304"/>
                    <a:pt x="1764" y="307"/>
                    <a:pt x="1747" y="308"/>
                  </a:cubicBezTo>
                  <a:lnTo>
                    <a:pt x="1747" y="308"/>
                  </a:lnTo>
                  <a:cubicBezTo>
                    <a:pt x="1738" y="309"/>
                    <a:pt x="1730" y="309"/>
                    <a:pt x="1721" y="308"/>
                  </a:cubicBezTo>
                  <a:lnTo>
                    <a:pt x="1721" y="308"/>
                  </a:lnTo>
                  <a:cubicBezTo>
                    <a:pt x="1703" y="307"/>
                    <a:pt x="1685" y="305"/>
                    <a:pt x="1666" y="302"/>
                  </a:cubicBezTo>
                  <a:lnTo>
                    <a:pt x="1666" y="302"/>
                  </a:lnTo>
                  <a:cubicBezTo>
                    <a:pt x="1641" y="295"/>
                    <a:pt x="1615" y="286"/>
                    <a:pt x="1592" y="274"/>
                  </a:cubicBezTo>
                  <a:lnTo>
                    <a:pt x="1592" y="274"/>
                  </a:lnTo>
                  <a:cubicBezTo>
                    <a:pt x="1565" y="260"/>
                    <a:pt x="1541" y="243"/>
                    <a:pt x="1515" y="228"/>
                  </a:cubicBezTo>
                  <a:lnTo>
                    <a:pt x="1515" y="228"/>
                  </a:lnTo>
                  <a:cubicBezTo>
                    <a:pt x="1490" y="214"/>
                    <a:pt x="1464" y="199"/>
                    <a:pt x="1436" y="189"/>
                  </a:cubicBezTo>
                  <a:lnTo>
                    <a:pt x="1436" y="189"/>
                  </a:lnTo>
                  <a:cubicBezTo>
                    <a:pt x="1418" y="183"/>
                    <a:pt x="1399" y="179"/>
                    <a:pt x="1380" y="176"/>
                  </a:cubicBezTo>
                  <a:lnTo>
                    <a:pt x="1380" y="176"/>
                  </a:lnTo>
                  <a:cubicBezTo>
                    <a:pt x="1360" y="172"/>
                    <a:pt x="1339" y="172"/>
                    <a:pt x="1319" y="174"/>
                  </a:cubicBezTo>
                  <a:lnTo>
                    <a:pt x="1319" y="174"/>
                  </a:lnTo>
                  <a:cubicBezTo>
                    <a:pt x="1280" y="176"/>
                    <a:pt x="1243" y="185"/>
                    <a:pt x="1207" y="198"/>
                  </a:cubicBezTo>
                  <a:lnTo>
                    <a:pt x="1207" y="198"/>
                  </a:lnTo>
                  <a:cubicBezTo>
                    <a:pt x="1185" y="205"/>
                    <a:pt x="1165" y="214"/>
                    <a:pt x="1145" y="222"/>
                  </a:cubicBezTo>
                  <a:lnTo>
                    <a:pt x="1145" y="222"/>
                  </a:lnTo>
                  <a:cubicBezTo>
                    <a:pt x="1116" y="234"/>
                    <a:pt x="1087" y="246"/>
                    <a:pt x="1057" y="256"/>
                  </a:cubicBezTo>
                  <a:lnTo>
                    <a:pt x="1057" y="256"/>
                  </a:lnTo>
                  <a:cubicBezTo>
                    <a:pt x="1046" y="261"/>
                    <a:pt x="1033" y="264"/>
                    <a:pt x="1022" y="266"/>
                  </a:cubicBezTo>
                  <a:lnTo>
                    <a:pt x="1022" y="266"/>
                  </a:lnTo>
                  <a:cubicBezTo>
                    <a:pt x="1009" y="270"/>
                    <a:pt x="996" y="271"/>
                    <a:pt x="983" y="272"/>
                  </a:cubicBezTo>
                  <a:lnTo>
                    <a:pt x="983" y="272"/>
                  </a:lnTo>
                  <a:cubicBezTo>
                    <a:pt x="966" y="273"/>
                    <a:pt x="948" y="272"/>
                    <a:pt x="931" y="269"/>
                  </a:cubicBezTo>
                  <a:lnTo>
                    <a:pt x="931" y="269"/>
                  </a:lnTo>
                  <a:cubicBezTo>
                    <a:pt x="916" y="265"/>
                    <a:pt x="901" y="260"/>
                    <a:pt x="886" y="253"/>
                  </a:cubicBezTo>
                  <a:lnTo>
                    <a:pt x="886" y="253"/>
                  </a:lnTo>
                  <a:cubicBezTo>
                    <a:pt x="851" y="233"/>
                    <a:pt x="820" y="204"/>
                    <a:pt x="790" y="176"/>
                  </a:cubicBezTo>
                  <a:lnTo>
                    <a:pt x="790" y="176"/>
                  </a:lnTo>
                  <a:cubicBezTo>
                    <a:pt x="790" y="176"/>
                    <a:pt x="790" y="177"/>
                    <a:pt x="791" y="178"/>
                  </a:cubicBezTo>
                  <a:lnTo>
                    <a:pt x="791" y="178"/>
                  </a:lnTo>
                  <a:cubicBezTo>
                    <a:pt x="757" y="146"/>
                    <a:pt x="723" y="115"/>
                    <a:pt x="687" y="87"/>
                  </a:cubicBezTo>
                  <a:lnTo>
                    <a:pt x="687" y="87"/>
                  </a:lnTo>
                  <a:cubicBezTo>
                    <a:pt x="667" y="72"/>
                    <a:pt x="646" y="59"/>
                    <a:pt x="624" y="47"/>
                  </a:cubicBezTo>
                  <a:lnTo>
                    <a:pt x="624" y="47"/>
                  </a:lnTo>
                  <a:cubicBezTo>
                    <a:pt x="603" y="35"/>
                    <a:pt x="581" y="27"/>
                    <a:pt x="558" y="21"/>
                  </a:cubicBezTo>
                  <a:lnTo>
                    <a:pt x="558" y="21"/>
                  </a:lnTo>
                  <a:cubicBezTo>
                    <a:pt x="534" y="15"/>
                    <a:pt x="509" y="14"/>
                    <a:pt x="485" y="20"/>
                  </a:cubicBezTo>
                  <a:lnTo>
                    <a:pt x="485" y="20"/>
                  </a:lnTo>
                  <a:cubicBezTo>
                    <a:pt x="468" y="25"/>
                    <a:pt x="452" y="33"/>
                    <a:pt x="436" y="40"/>
                  </a:cubicBezTo>
                  <a:lnTo>
                    <a:pt x="436" y="40"/>
                  </a:lnTo>
                  <a:cubicBezTo>
                    <a:pt x="404" y="54"/>
                    <a:pt x="374" y="71"/>
                    <a:pt x="343" y="86"/>
                  </a:cubicBezTo>
                  <a:lnTo>
                    <a:pt x="343" y="86"/>
                  </a:lnTo>
                  <a:cubicBezTo>
                    <a:pt x="327" y="94"/>
                    <a:pt x="311" y="102"/>
                    <a:pt x="295" y="111"/>
                  </a:cubicBezTo>
                  <a:lnTo>
                    <a:pt x="295" y="111"/>
                  </a:lnTo>
                  <a:cubicBezTo>
                    <a:pt x="269" y="122"/>
                    <a:pt x="244" y="135"/>
                    <a:pt x="217" y="145"/>
                  </a:cubicBezTo>
                  <a:lnTo>
                    <a:pt x="217" y="145"/>
                  </a:lnTo>
                  <a:cubicBezTo>
                    <a:pt x="198" y="151"/>
                    <a:pt x="179" y="155"/>
                    <a:pt x="159" y="156"/>
                  </a:cubicBezTo>
                  <a:lnTo>
                    <a:pt x="159" y="156"/>
                  </a:lnTo>
                  <a:cubicBezTo>
                    <a:pt x="144" y="157"/>
                    <a:pt x="130" y="156"/>
                    <a:pt x="116" y="154"/>
                  </a:cubicBezTo>
                  <a:lnTo>
                    <a:pt x="116" y="154"/>
                  </a:lnTo>
                  <a:cubicBezTo>
                    <a:pt x="108" y="151"/>
                    <a:pt x="100" y="148"/>
                    <a:pt x="92" y="145"/>
                  </a:cubicBezTo>
                  <a:lnTo>
                    <a:pt x="92" y="145"/>
                  </a:lnTo>
                  <a:cubicBezTo>
                    <a:pt x="84" y="141"/>
                    <a:pt x="78" y="136"/>
                    <a:pt x="71" y="131"/>
                  </a:cubicBezTo>
                  <a:lnTo>
                    <a:pt x="71" y="131"/>
                  </a:lnTo>
                  <a:cubicBezTo>
                    <a:pt x="67" y="126"/>
                    <a:pt x="64" y="122"/>
                    <a:pt x="61" y="118"/>
                  </a:cubicBezTo>
                  <a:lnTo>
                    <a:pt x="61" y="118"/>
                  </a:lnTo>
                  <a:cubicBezTo>
                    <a:pt x="59" y="115"/>
                    <a:pt x="58" y="112"/>
                    <a:pt x="57" y="110"/>
                  </a:cubicBezTo>
                  <a:lnTo>
                    <a:pt x="57" y="110"/>
                  </a:lnTo>
                  <a:cubicBezTo>
                    <a:pt x="57" y="110"/>
                    <a:pt x="57" y="109"/>
                    <a:pt x="57" y="108"/>
                  </a:cubicBezTo>
                  <a:lnTo>
                    <a:pt x="57" y="108"/>
                  </a:lnTo>
                  <a:cubicBezTo>
                    <a:pt x="57" y="101"/>
                    <a:pt x="58" y="93"/>
                    <a:pt x="60" y="85"/>
                  </a:cubicBezTo>
                  <a:lnTo>
                    <a:pt x="60" y="85"/>
                  </a:lnTo>
                  <a:cubicBezTo>
                    <a:pt x="63" y="70"/>
                    <a:pt x="68" y="53"/>
                    <a:pt x="72" y="37"/>
                  </a:cubicBezTo>
                  <a:lnTo>
                    <a:pt x="72" y="37"/>
                  </a:lnTo>
                  <a:cubicBezTo>
                    <a:pt x="74" y="30"/>
                    <a:pt x="74" y="23"/>
                    <a:pt x="71" y="15"/>
                  </a:cubicBezTo>
                  <a:lnTo>
                    <a:pt x="71" y="15"/>
                  </a:lnTo>
                  <a:cubicBezTo>
                    <a:pt x="67" y="9"/>
                    <a:pt x="62" y="4"/>
                    <a:pt x="55" y="1"/>
                  </a:cubicBezTo>
                  <a:lnTo>
                    <a:pt x="55" y="1"/>
                  </a:lnTo>
                  <a:cubicBezTo>
                    <a:pt x="52" y="0"/>
                    <a:pt x="49" y="0"/>
                    <a:pt x="46" y="0"/>
                  </a:cubicBezTo>
                  <a:lnTo>
                    <a:pt x="46" y="0"/>
                  </a:lnTo>
                  <a:cubicBezTo>
                    <a:pt x="34" y="0"/>
                    <a:pt x="22" y="6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74" name="Freeform 159">
              <a:extLst>
                <a:ext uri="{FF2B5EF4-FFF2-40B4-BE49-F238E27FC236}">
                  <a16:creationId xmlns:a16="http://schemas.microsoft.com/office/drawing/2014/main" id="{72364CF4-3111-45DF-AEA4-6E9D7228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713" y="1346200"/>
              <a:ext cx="855662" cy="146050"/>
            </a:xfrm>
            <a:custGeom>
              <a:avLst/>
              <a:gdLst>
                <a:gd name="T0" fmla="*/ 1232 w 2379"/>
                <a:gd name="T1" fmla="*/ 341 h 405"/>
                <a:gd name="T2" fmla="*/ 1426 w 2379"/>
                <a:gd name="T3" fmla="*/ 302 h 405"/>
                <a:gd name="T4" fmla="*/ 1424 w 2379"/>
                <a:gd name="T5" fmla="*/ 303 h 405"/>
                <a:gd name="T6" fmla="*/ 1426 w 2379"/>
                <a:gd name="T7" fmla="*/ 302 h 405"/>
                <a:gd name="T8" fmla="*/ 2191 w 2379"/>
                <a:gd name="T9" fmla="*/ 245 h 405"/>
                <a:gd name="T10" fmla="*/ 1662 w 2379"/>
                <a:gd name="T11" fmla="*/ 217 h 405"/>
                <a:gd name="T12" fmla="*/ 1656 w 2379"/>
                <a:gd name="T13" fmla="*/ 219 h 405"/>
                <a:gd name="T14" fmla="*/ 826 w 2379"/>
                <a:gd name="T15" fmla="*/ 172 h 405"/>
                <a:gd name="T16" fmla="*/ 826 w 2379"/>
                <a:gd name="T17" fmla="*/ 172 h 405"/>
                <a:gd name="T18" fmla="*/ 608 w 2379"/>
                <a:gd name="T19" fmla="*/ 159 h 405"/>
                <a:gd name="T20" fmla="*/ 21 w 2379"/>
                <a:gd name="T21" fmla="*/ 3 h 405"/>
                <a:gd name="T22" fmla="*/ 8 w 2379"/>
                <a:gd name="T23" fmla="*/ 40 h 405"/>
                <a:gd name="T24" fmla="*/ 75 w 2379"/>
                <a:gd name="T25" fmla="*/ 126 h 405"/>
                <a:gd name="T26" fmla="*/ 176 w 2379"/>
                <a:gd name="T27" fmla="*/ 190 h 405"/>
                <a:gd name="T28" fmla="*/ 347 w 2379"/>
                <a:gd name="T29" fmla="*/ 236 h 405"/>
                <a:gd name="T30" fmla="*/ 408 w 2379"/>
                <a:gd name="T31" fmla="*/ 232 h 405"/>
                <a:gd name="T32" fmla="*/ 607 w 2379"/>
                <a:gd name="T33" fmla="*/ 159 h 405"/>
                <a:gd name="T34" fmla="*/ 694 w 2379"/>
                <a:gd name="T35" fmla="*/ 140 h 405"/>
                <a:gd name="T36" fmla="*/ 826 w 2379"/>
                <a:gd name="T37" fmla="*/ 172 h 405"/>
                <a:gd name="T38" fmla="*/ 948 w 2379"/>
                <a:gd name="T39" fmla="*/ 257 h 405"/>
                <a:gd name="T40" fmla="*/ 992 w 2379"/>
                <a:gd name="T41" fmla="*/ 291 h 405"/>
                <a:gd name="T42" fmla="*/ 1040 w 2379"/>
                <a:gd name="T43" fmla="*/ 320 h 405"/>
                <a:gd name="T44" fmla="*/ 1123 w 2379"/>
                <a:gd name="T45" fmla="*/ 364 h 405"/>
                <a:gd name="T46" fmla="*/ 1153 w 2379"/>
                <a:gd name="T47" fmla="*/ 375 h 405"/>
                <a:gd name="T48" fmla="*/ 1221 w 2379"/>
                <a:gd name="T49" fmla="*/ 395 h 405"/>
                <a:gd name="T50" fmla="*/ 1266 w 2379"/>
                <a:gd name="T51" fmla="*/ 402 h 405"/>
                <a:gd name="T52" fmla="*/ 1423 w 2379"/>
                <a:gd name="T53" fmla="*/ 368 h 405"/>
                <a:gd name="T54" fmla="*/ 1484 w 2379"/>
                <a:gd name="T55" fmla="*/ 330 h 405"/>
                <a:gd name="T56" fmla="*/ 1593 w 2379"/>
                <a:gd name="T57" fmla="*/ 250 h 405"/>
                <a:gd name="T58" fmla="*/ 1656 w 2379"/>
                <a:gd name="T59" fmla="*/ 219 h 405"/>
                <a:gd name="T60" fmla="*/ 1779 w 2379"/>
                <a:gd name="T61" fmla="*/ 211 h 405"/>
                <a:gd name="T62" fmla="*/ 1915 w 2379"/>
                <a:gd name="T63" fmla="*/ 263 h 405"/>
                <a:gd name="T64" fmla="*/ 2086 w 2379"/>
                <a:gd name="T65" fmla="*/ 312 h 405"/>
                <a:gd name="T66" fmla="*/ 2153 w 2379"/>
                <a:gd name="T67" fmla="*/ 309 h 405"/>
                <a:gd name="T68" fmla="*/ 2365 w 2379"/>
                <a:gd name="T69" fmla="*/ 207 h 405"/>
                <a:gd name="T70" fmla="*/ 2368 w 2379"/>
                <a:gd name="T71" fmla="*/ 168 h 405"/>
                <a:gd name="T72" fmla="*/ 2281 w 2379"/>
                <a:gd name="T73" fmla="*/ 203 h 405"/>
                <a:gd name="T74" fmla="*/ 2241 w 2379"/>
                <a:gd name="T75" fmla="*/ 226 h 405"/>
                <a:gd name="T76" fmla="*/ 2160 w 2379"/>
                <a:gd name="T77" fmla="*/ 252 h 405"/>
                <a:gd name="T78" fmla="*/ 2122 w 2379"/>
                <a:gd name="T79" fmla="*/ 256 h 405"/>
                <a:gd name="T80" fmla="*/ 2041 w 2379"/>
                <a:gd name="T81" fmla="*/ 250 h 405"/>
                <a:gd name="T82" fmla="*/ 1989 w 2379"/>
                <a:gd name="T83" fmla="*/ 234 h 405"/>
                <a:gd name="T84" fmla="*/ 1785 w 2379"/>
                <a:gd name="T85" fmla="*/ 156 h 405"/>
                <a:gd name="T86" fmla="*/ 1707 w 2379"/>
                <a:gd name="T87" fmla="*/ 152 h 405"/>
                <a:gd name="T88" fmla="*/ 1525 w 2379"/>
                <a:gd name="T89" fmla="*/ 230 h 405"/>
                <a:gd name="T90" fmla="*/ 1478 w 2379"/>
                <a:gd name="T91" fmla="*/ 265 h 405"/>
                <a:gd name="T92" fmla="*/ 1359 w 2379"/>
                <a:gd name="T93" fmla="*/ 334 h 405"/>
                <a:gd name="T94" fmla="*/ 1291 w 2379"/>
                <a:gd name="T95" fmla="*/ 346 h 405"/>
                <a:gd name="T96" fmla="*/ 1158 w 2379"/>
                <a:gd name="T97" fmla="*/ 318 h 405"/>
                <a:gd name="T98" fmla="*/ 1131 w 2379"/>
                <a:gd name="T99" fmla="*/ 306 h 405"/>
                <a:gd name="T100" fmla="*/ 1059 w 2379"/>
                <a:gd name="T101" fmla="*/ 267 h 405"/>
                <a:gd name="T102" fmla="*/ 1028 w 2379"/>
                <a:gd name="T103" fmla="*/ 247 h 405"/>
                <a:gd name="T104" fmla="*/ 911 w 2379"/>
                <a:gd name="T105" fmla="*/ 160 h 405"/>
                <a:gd name="T106" fmla="*/ 792 w 2379"/>
                <a:gd name="T107" fmla="*/ 98 h 405"/>
                <a:gd name="T108" fmla="*/ 628 w 2379"/>
                <a:gd name="T109" fmla="*/ 95 h 405"/>
                <a:gd name="T110" fmla="*/ 486 w 2379"/>
                <a:gd name="T111" fmla="*/ 149 h 405"/>
                <a:gd name="T112" fmla="*/ 372 w 2379"/>
                <a:gd name="T113" fmla="*/ 180 h 405"/>
                <a:gd name="T114" fmla="*/ 338 w 2379"/>
                <a:gd name="T115" fmla="*/ 180 h 405"/>
                <a:gd name="T116" fmla="*/ 187 w 2379"/>
                <a:gd name="T117" fmla="*/ 133 h 405"/>
                <a:gd name="T118" fmla="*/ 105 w 2379"/>
                <a:gd name="T119" fmla="*/ 79 h 405"/>
                <a:gd name="T120" fmla="*/ 58 w 2379"/>
                <a:gd name="T121" fmla="*/ 16 h 405"/>
                <a:gd name="T122" fmla="*/ 32 w 2379"/>
                <a:gd name="T123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79" h="405">
                  <a:moveTo>
                    <a:pt x="1226" y="340"/>
                  </a:moveTo>
                  <a:lnTo>
                    <a:pt x="1226" y="340"/>
                  </a:lnTo>
                  <a:cubicBezTo>
                    <a:pt x="1228" y="340"/>
                    <a:pt x="1230" y="341"/>
                    <a:pt x="1232" y="341"/>
                  </a:cubicBezTo>
                  <a:lnTo>
                    <a:pt x="1232" y="341"/>
                  </a:lnTo>
                  <a:cubicBezTo>
                    <a:pt x="1230" y="341"/>
                    <a:pt x="1228" y="340"/>
                    <a:pt x="1226" y="340"/>
                  </a:cubicBezTo>
                  <a:close/>
                  <a:moveTo>
                    <a:pt x="1426" y="302"/>
                  </a:moveTo>
                  <a:lnTo>
                    <a:pt x="1426" y="302"/>
                  </a:lnTo>
                  <a:cubicBezTo>
                    <a:pt x="1426" y="302"/>
                    <a:pt x="1425" y="303"/>
                    <a:pt x="1424" y="303"/>
                  </a:cubicBezTo>
                  <a:lnTo>
                    <a:pt x="1424" y="303"/>
                  </a:lnTo>
                  <a:cubicBezTo>
                    <a:pt x="1423" y="304"/>
                    <a:pt x="1423" y="304"/>
                    <a:pt x="1421" y="305"/>
                  </a:cubicBezTo>
                  <a:lnTo>
                    <a:pt x="1421" y="305"/>
                  </a:lnTo>
                  <a:cubicBezTo>
                    <a:pt x="1423" y="304"/>
                    <a:pt x="1424" y="303"/>
                    <a:pt x="1426" y="302"/>
                  </a:cubicBezTo>
                  <a:close/>
                  <a:moveTo>
                    <a:pt x="2196" y="243"/>
                  </a:moveTo>
                  <a:lnTo>
                    <a:pt x="2196" y="243"/>
                  </a:lnTo>
                  <a:cubicBezTo>
                    <a:pt x="2195" y="244"/>
                    <a:pt x="2193" y="244"/>
                    <a:pt x="2191" y="245"/>
                  </a:cubicBezTo>
                  <a:lnTo>
                    <a:pt x="2191" y="245"/>
                  </a:lnTo>
                  <a:cubicBezTo>
                    <a:pt x="2193" y="244"/>
                    <a:pt x="2195" y="244"/>
                    <a:pt x="2196" y="243"/>
                  </a:cubicBezTo>
                  <a:close/>
                  <a:moveTo>
                    <a:pt x="1662" y="217"/>
                  </a:moveTo>
                  <a:lnTo>
                    <a:pt x="1662" y="217"/>
                  </a:lnTo>
                  <a:cubicBezTo>
                    <a:pt x="1660" y="218"/>
                    <a:pt x="1658" y="219"/>
                    <a:pt x="1656" y="219"/>
                  </a:cubicBezTo>
                  <a:lnTo>
                    <a:pt x="1656" y="219"/>
                  </a:lnTo>
                  <a:cubicBezTo>
                    <a:pt x="1658" y="219"/>
                    <a:pt x="1660" y="218"/>
                    <a:pt x="1662" y="217"/>
                  </a:cubicBezTo>
                  <a:close/>
                  <a:moveTo>
                    <a:pt x="826" y="172"/>
                  </a:moveTo>
                  <a:lnTo>
                    <a:pt x="826" y="172"/>
                  </a:lnTo>
                  <a:cubicBezTo>
                    <a:pt x="827" y="173"/>
                    <a:pt x="828" y="173"/>
                    <a:pt x="829" y="174"/>
                  </a:cubicBezTo>
                  <a:lnTo>
                    <a:pt x="829" y="174"/>
                  </a:lnTo>
                  <a:cubicBezTo>
                    <a:pt x="828" y="173"/>
                    <a:pt x="827" y="173"/>
                    <a:pt x="826" y="172"/>
                  </a:cubicBezTo>
                  <a:close/>
                  <a:moveTo>
                    <a:pt x="613" y="157"/>
                  </a:moveTo>
                  <a:lnTo>
                    <a:pt x="613" y="157"/>
                  </a:lnTo>
                  <a:cubicBezTo>
                    <a:pt x="611" y="158"/>
                    <a:pt x="609" y="158"/>
                    <a:pt x="608" y="159"/>
                  </a:cubicBezTo>
                  <a:lnTo>
                    <a:pt x="608" y="159"/>
                  </a:lnTo>
                  <a:cubicBezTo>
                    <a:pt x="609" y="158"/>
                    <a:pt x="611" y="158"/>
                    <a:pt x="613" y="157"/>
                  </a:cubicBezTo>
                  <a:close/>
                  <a:moveTo>
                    <a:pt x="21" y="3"/>
                  </a:moveTo>
                  <a:lnTo>
                    <a:pt x="21" y="3"/>
                  </a:lnTo>
                  <a:cubicBezTo>
                    <a:pt x="7" y="9"/>
                    <a:pt x="0" y="27"/>
                    <a:pt x="8" y="40"/>
                  </a:cubicBezTo>
                  <a:lnTo>
                    <a:pt x="8" y="40"/>
                  </a:lnTo>
                  <a:cubicBezTo>
                    <a:pt x="16" y="55"/>
                    <a:pt x="24" y="70"/>
                    <a:pt x="34" y="83"/>
                  </a:cubicBezTo>
                  <a:lnTo>
                    <a:pt x="34" y="83"/>
                  </a:lnTo>
                  <a:cubicBezTo>
                    <a:pt x="46" y="100"/>
                    <a:pt x="61" y="113"/>
                    <a:pt x="75" y="126"/>
                  </a:cubicBezTo>
                  <a:lnTo>
                    <a:pt x="75" y="126"/>
                  </a:lnTo>
                  <a:cubicBezTo>
                    <a:pt x="105" y="153"/>
                    <a:pt x="141" y="173"/>
                    <a:pt x="176" y="190"/>
                  </a:cubicBezTo>
                  <a:lnTo>
                    <a:pt x="176" y="190"/>
                  </a:lnTo>
                  <a:cubicBezTo>
                    <a:pt x="210" y="207"/>
                    <a:pt x="247" y="220"/>
                    <a:pt x="284" y="229"/>
                  </a:cubicBezTo>
                  <a:lnTo>
                    <a:pt x="284" y="229"/>
                  </a:lnTo>
                  <a:cubicBezTo>
                    <a:pt x="305" y="233"/>
                    <a:pt x="325" y="236"/>
                    <a:pt x="347" y="236"/>
                  </a:cubicBezTo>
                  <a:lnTo>
                    <a:pt x="347" y="236"/>
                  </a:lnTo>
                  <a:cubicBezTo>
                    <a:pt x="367" y="236"/>
                    <a:pt x="388" y="235"/>
                    <a:pt x="408" y="232"/>
                  </a:cubicBezTo>
                  <a:lnTo>
                    <a:pt x="408" y="232"/>
                  </a:lnTo>
                  <a:cubicBezTo>
                    <a:pt x="451" y="226"/>
                    <a:pt x="492" y="208"/>
                    <a:pt x="532" y="190"/>
                  </a:cubicBezTo>
                  <a:lnTo>
                    <a:pt x="532" y="190"/>
                  </a:lnTo>
                  <a:cubicBezTo>
                    <a:pt x="556" y="179"/>
                    <a:pt x="582" y="168"/>
                    <a:pt x="607" y="159"/>
                  </a:cubicBezTo>
                  <a:lnTo>
                    <a:pt x="607" y="159"/>
                  </a:lnTo>
                  <a:cubicBezTo>
                    <a:pt x="636" y="150"/>
                    <a:pt x="664" y="143"/>
                    <a:pt x="694" y="140"/>
                  </a:cubicBezTo>
                  <a:lnTo>
                    <a:pt x="694" y="140"/>
                  </a:lnTo>
                  <a:cubicBezTo>
                    <a:pt x="715" y="140"/>
                    <a:pt x="737" y="142"/>
                    <a:pt x="758" y="146"/>
                  </a:cubicBezTo>
                  <a:lnTo>
                    <a:pt x="758" y="146"/>
                  </a:lnTo>
                  <a:cubicBezTo>
                    <a:pt x="782" y="152"/>
                    <a:pt x="804" y="161"/>
                    <a:pt x="826" y="172"/>
                  </a:cubicBezTo>
                  <a:lnTo>
                    <a:pt x="826" y="172"/>
                  </a:lnTo>
                  <a:cubicBezTo>
                    <a:pt x="869" y="196"/>
                    <a:pt x="908" y="227"/>
                    <a:pt x="948" y="257"/>
                  </a:cubicBezTo>
                  <a:lnTo>
                    <a:pt x="948" y="257"/>
                  </a:lnTo>
                  <a:cubicBezTo>
                    <a:pt x="953" y="262"/>
                    <a:pt x="960" y="267"/>
                    <a:pt x="966" y="271"/>
                  </a:cubicBezTo>
                  <a:lnTo>
                    <a:pt x="966" y="271"/>
                  </a:lnTo>
                  <a:cubicBezTo>
                    <a:pt x="974" y="278"/>
                    <a:pt x="983" y="285"/>
                    <a:pt x="992" y="291"/>
                  </a:cubicBezTo>
                  <a:lnTo>
                    <a:pt x="992" y="291"/>
                  </a:lnTo>
                  <a:cubicBezTo>
                    <a:pt x="1008" y="301"/>
                    <a:pt x="1024" y="311"/>
                    <a:pt x="1040" y="320"/>
                  </a:cubicBezTo>
                  <a:lnTo>
                    <a:pt x="1040" y="320"/>
                  </a:lnTo>
                  <a:cubicBezTo>
                    <a:pt x="1060" y="332"/>
                    <a:pt x="1080" y="342"/>
                    <a:pt x="1101" y="353"/>
                  </a:cubicBezTo>
                  <a:lnTo>
                    <a:pt x="1101" y="353"/>
                  </a:lnTo>
                  <a:cubicBezTo>
                    <a:pt x="1108" y="356"/>
                    <a:pt x="1115" y="361"/>
                    <a:pt x="1123" y="364"/>
                  </a:cubicBezTo>
                  <a:lnTo>
                    <a:pt x="1123" y="364"/>
                  </a:lnTo>
                  <a:cubicBezTo>
                    <a:pt x="1133" y="368"/>
                    <a:pt x="1143" y="372"/>
                    <a:pt x="1153" y="375"/>
                  </a:cubicBezTo>
                  <a:lnTo>
                    <a:pt x="1153" y="375"/>
                  </a:lnTo>
                  <a:cubicBezTo>
                    <a:pt x="1163" y="379"/>
                    <a:pt x="1173" y="382"/>
                    <a:pt x="1183" y="386"/>
                  </a:cubicBezTo>
                  <a:lnTo>
                    <a:pt x="1183" y="386"/>
                  </a:lnTo>
                  <a:cubicBezTo>
                    <a:pt x="1195" y="389"/>
                    <a:pt x="1209" y="392"/>
                    <a:pt x="1221" y="395"/>
                  </a:cubicBezTo>
                  <a:lnTo>
                    <a:pt x="1221" y="395"/>
                  </a:lnTo>
                  <a:cubicBezTo>
                    <a:pt x="1236" y="398"/>
                    <a:pt x="1251" y="401"/>
                    <a:pt x="1266" y="402"/>
                  </a:cubicBezTo>
                  <a:lnTo>
                    <a:pt x="1266" y="402"/>
                  </a:lnTo>
                  <a:cubicBezTo>
                    <a:pt x="1292" y="404"/>
                    <a:pt x="1319" y="400"/>
                    <a:pt x="1345" y="395"/>
                  </a:cubicBezTo>
                  <a:lnTo>
                    <a:pt x="1345" y="395"/>
                  </a:lnTo>
                  <a:cubicBezTo>
                    <a:pt x="1372" y="390"/>
                    <a:pt x="1398" y="380"/>
                    <a:pt x="1423" y="368"/>
                  </a:cubicBezTo>
                  <a:lnTo>
                    <a:pt x="1423" y="368"/>
                  </a:lnTo>
                  <a:cubicBezTo>
                    <a:pt x="1444" y="356"/>
                    <a:pt x="1464" y="343"/>
                    <a:pt x="1484" y="330"/>
                  </a:cubicBezTo>
                  <a:lnTo>
                    <a:pt x="1484" y="330"/>
                  </a:lnTo>
                  <a:cubicBezTo>
                    <a:pt x="1495" y="322"/>
                    <a:pt x="1505" y="314"/>
                    <a:pt x="1516" y="307"/>
                  </a:cubicBezTo>
                  <a:lnTo>
                    <a:pt x="1516" y="307"/>
                  </a:lnTo>
                  <a:cubicBezTo>
                    <a:pt x="1541" y="287"/>
                    <a:pt x="1567" y="267"/>
                    <a:pt x="1593" y="250"/>
                  </a:cubicBezTo>
                  <a:lnTo>
                    <a:pt x="1593" y="250"/>
                  </a:lnTo>
                  <a:cubicBezTo>
                    <a:pt x="1613" y="237"/>
                    <a:pt x="1633" y="227"/>
                    <a:pt x="1656" y="219"/>
                  </a:cubicBezTo>
                  <a:lnTo>
                    <a:pt x="1656" y="219"/>
                  </a:lnTo>
                  <a:cubicBezTo>
                    <a:pt x="1675" y="213"/>
                    <a:pt x="1695" y="209"/>
                    <a:pt x="1716" y="207"/>
                  </a:cubicBezTo>
                  <a:lnTo>
                    <a:pt x="1716" y="207"/>
                  </a:lnTo>
                  <a:cubicBezTo>
                    <a:pt x="1737" y="206"/>
                    <a:pt x="1758" y="208"/>
                    <a:pt x="1779" y="211"/>
                  </a:cubicBezTo>
                  <a:lnTo>
                    <a:pt x="1779" y="211"/>
                  </a:lnTo>
                  <a:cubicBezTo>
                    <a:pt x="1827" y="223"/>
                    <a:pt x="1871" y="243"/>
                    <a:pt x="1915" y="263"/>
                  </a:cubicBezTo>
                  <a:lnTo>
                    <a:pt x="1915" y="263"/>
                  </a:lnTo>
                  <a:cubicBezTo>
                    <a:pt x="1953" y="281"/>
                    <a:pt x="1991" y="297"/>
                    <a:pt x="2032" y="305"/>
                  </a:cubicBezTo>
                  <a:lnTo>
                    <a:pt x="2032" y="305"/>
                  </a:lnTo>
                  <a:cubicBezTo>
                    <a:pt x="2050" y="308"/>
                    <a:pt x="2068" y="311"/>
                    <a:pt x="2086" y="312"/>
                  </a:cubicBezTo>
                  <a:lnTo>
                    <a:pt x="2086" y="312"/>
                  </a:lnTo>
                  <a:cubicBezTo>
                    <a:pt x="2109" y="313"/>
                    <a:pt x="2130" y="311"/>
                    <a:pt x="2153" y="309"/>
                  </a:cubicBezTo>
                  <a:lnTo>
                    <a:pt x="2153" y="309"/>
                  </a:lnTo>
                  <a:cubicBezTo>
                    <a:pt x="2190" y="305"/>
                    <a:pt x="2228" y="293"/>
                    <a:pt x="2263" y="277"/>
                  </a:cubicBezTo>
                  <a:lnTo>
                    <a:pt x="2263" y="277"/>
                  </a:lnTo>
                  <a:cubicBezTo>
                    <a:pt x="2300" y="259"/>
                    <a:pt x="2335" y="235"/>
                    <a:pt x="2365" y="207"/>
                  </a:cubicBezTo>
                  <a:lnTo>
                    <a:pt x="2365" y="207"/>
                  </a:lnTo>
                  <a:cubicBezTo>
                    <a:pt x="2375" y="196"/>
                    <a:pt x="2378" y="179"/>
                    <a:pt x="2368" y="168"/>
                  </a:cubicBezTo>
                  <a:lnTo>
                    <a:pt x="2368" y="168"/>
                  </a:lnTo>
                  <a:cubicBezTo>
                    <a:pt x="2358" y="156"/>
                    <a:pt x="2339" y="153"/>
                    <a:pt x="2328" y="164"/>
                  </a:cubicBezTo>
                  <a:lnTo>
                    <a:pt x="2328" y="164"/>
                  </a:lnTo>
                  <a:cubicBezTo>
                    <a:pt x="2314" y="179"/>
                    <a:pt x="2298" y="191"/>
                    <a:pt x="2281" y="203"/>
                  </a:cubicBezTo>
                  <a:lnTo>
                    <a:pt x="2281" y="203"/>
                  </a:lnTo>
                  <a:cubicBezTo>
                    <a:pt x="2268" y="211"/>
                    <a:pt x="2255" y="219"/>
                    <a:pt x="2241" y="226"/>
                  </a:cubicBezTo>
                  <a:lnTo>
                    <a:pt x="2241" y="226"/>
                  </a:lnTo>
                  <a:cubicBezTo>
                    <a:pt x="2227" y="232"/>
                    <a:pt x="2213" y="238"/>
                    <a:pt x="2197" y="243"/>
                  </a:cubicBezTo>
                  <a:lnTo>
                    <a:pt x="2197" y="243"/>
                  </a:lnTo>
                  <a:cubicBezTo>
                    <a:pt x="2185" y="246"/>
                    <a:pt x="2173" y="250"/>
                    <a:pt x="2160" y="252"/>
                  </a:cubicBezTo>
                  <a:lnTo>
                    <a:pt x="2160" y="252"/>
                  </a:lnTo>
                  <a:cubicBezTo>
                    <a:pt x="2147" y="254"/>
                    <a:pt x="2134" y="255"/>
                    <a:pt x="2122" y="256"/>
                  </a:cubicBezTo>
                  <a:lnTo>
                    <a:pt x="2122" y="256"/>
                  </a:lnTo>
                  <a:cubicBezTo>
                    <a:pt x="2107" y="257"/>
                    <a:pt x="2092" y="256"/>
                    <a:pt x="2077" y="255"/>
                  </a:cubicBezTo>
                  <a:lnTo>
                    <a:pt x="2077" y="255"/>
                  </a:lnTo>
                  <a:cubicBezTo>
                    <a:pt x="2065" y="254"/>
                    <a:pt x="2053" y="253"/>
                    <a:pt x="2041" y="250"/>
                  </a:cubicBezTo>
                  <a:lnTo>
                    <a:pt x="2041" y="250"/>
                  </a:lnTo>
                  <a:cubicBezTo>
                    <a:pt x="2023" y="245"/>
                    <a:pt x="2006" y="241"/>
                    <a:pt x="1989" y="234"/>
                  </a:cubicBezTo>
                  <a:lnTo>
                    <a:pt x="1989" y="234"/>
                  </a:lnTo>
                  <a:cubicBezTo>
                    <a:pt x="1970" y="227"/>
                    <a:pt x="1952" y="219"/>
                    <a:pt x="1934" y="211"/>
                  </a:cubicBezTo>
                  <a:lnTo>
                    <a:pt x="1934" y="211"/>
                  </a:lnTo>
                  <a:cubicBezTo>
                    <a:pt x="1886" y="188"/>
                    <a:pt x="1837" y="167"/>
                    <a:pt x="1785" y="156"/>
                  </a:cubicBezTo>
                  <a:lnTo>
                    <a:pt x="1785" y="156"/>
                  </a:lnTo>
                  <a:cubicBezTo>
                    <a:pt x="1760" y="152"/>
                    <a:pt x="1733" y="150"/>
                    <a:pt x="1707" y="152"/>
                  </a:cubicBezTo>
                  <a:lnTo>
                    <a:pt x="1707" y="152"/>
                  </a:lnTo>
                  <a:cubicBezTo>
                    <a:pt x="1676" y="155"/>
                    <a:pt x="1647" y="163"/>
                    <a:pt x="1618" y="174"/>
                  </a:cubicBezTo>
                  <a:lnTo>
                    <a:pt x="1618" y="174"/>
                  </a:lnTo>
                  <a:cubicBezTo>
                    <a:pt x="1584" y="187"/>
                    <a:pt x="1554" y="209"/>
                    <a:pt x="1525" y="230"/>
                  </a:cubicBezTo>
                  <a:lnTo>
                    <a:pt x="1525" y="230"/>
                  </a:lnTo>
                  <a:cubicBezTo>
                    <a:pt x="1509" y="242"/>
                    <a:pt x="1494" y="254"/>
                    <a:pt x="1478" y="265"/>
                  </a:cubicBezTo>
                  <a:lnTo>
                    <a:pt x="1478" y="265"/>
                  </a:lnTo>
                  <a:cubicBezTo>
                    <a:pt x="1461" y="278"/>
                    <a:pt x="1444" y="290"/>
                    <a:pt x="1427" y="301"/>
                  </a:cubicBezTo>
                  <a:lnTo>
                    <a:pt x="1427" y="301"/>
                  </a:lnTo>
                  <a:cubicBezTo>
                    <a:pt x="1406" y="314"/>
                    <a:pt x="1383" y="326"/>
                    <a:pt x="1359" y="334"/>
                  </a:cubicBezTo>
                  <a:lnTo>
                    <a:pt x="1359" y="334"/>
                  </a:lnTo>
                  <a:cubicBezTo>
                    <a:pt x="1337" y="341"/>
                    <a:pt x="1314" y="345"/>
                    <a:pt x="1291" y="346"/>
                  </a:cubicBezTo>
                  <a:lnTo>
                    <a:pt x="1291" y="346"/>
                  </a:lnTo>
                  <a:cubicBezTo>
                    <a:pt x="1271" y="346"/>
                    <a:pt x="1252" y="345"/>
                    <a:pt x="1233" y="341"/>
                  </a:cubicBezTo>
                  <a:lnTo>
                    <a:pt x="1233" y="341"/>
                  </a:lnTo>
                  <a:cubicBezTo>
                    <a:pt x="1208" y="335"/>
                    <a:pt x="1182" y="328"/>
                    <a:pt x="1158" y="318"/>
                  </a:cubicBezTo>
                  <a:lnTo>
                    <a:pt x="1158" y="318"/>
                  </a:lnTo>
                  <a:cubicBezTo>
                    <a:pt x="1149" y="314"/>
                    <a:pt x="1140" y="311"/>
                    <a:pt x="1131" y="306"/>
                  </a:cubicBezTo>
                  <a:lnTo>
                    <a:pt x="1131" y="306"/>
                  </a:lnTo>
                  <a:cubicBezTo>
                    <a:pt x="1122" y="302"/>
                    <a:pt x="1114" y="297"/>
                    <a:pt x="1105" y="293"/>
                  </a:cubicBezTo>
                  <a:lnTo>
                    <a:pt x="1105" y="293"/>
                  </a:lnTo>
                  <a:cubicBezTo>
                    <a:pt x="1090" y="284"/>
                    <a:pt x="1074" y="277"/>
                    <a:pt x="1059" y="267"/>
                  </a:cubicBezTo>
                  <a:lnTo>
                    <a:pt x="1059" y="267"/>
                  </a:lnTo>
                  <a:cubicBezTo>
                    <a:pt x="1049" y="260"/>
                    <a:pt x="1038" y="254"/>
                    <a:pt x="1028" y="247"/>
                  </a:cubicBezTo>
                  <a:lnTo>
                    <a:pt x="1028" y="247"/>
                  </a:lnTo>
                  <a:cubicBezTo>
                    <a:pt x="1020" y="243"/>
                    <a:pt x="1013" y="237"/>
                    <a:pt x="1006" y="231"/>
                  </a:cubicBezTo>
                  <a:lnTo>
                    <a:pt x="1006" y="231"/>
                  </a:lnTo>
                  <a:cubicBezTo>
                    <a:pt x="974" y="208"/>
                    <a:pt x="943" y="183"/>
                    <a:pt x="911" y="160"/>
                  </a:cubicBezTo>
                  <a:lnTo>
                    <a:pt x="911" y="160"/>
                  </a:lnTo>
                  <a:cubicBezTo>
                    <a:pt x="875" y="134"/>
                    <a:pt x="836" y="112"/>
                    <a:pt x="792" y="98"/>
                  </a:cubicBezTo>
                  <a:lnTo>
                    <a:pt x="792" y="98"/>
                  </a:lnTo>
                  <a:cubicBezTo>
                    <a:pt x="768" y="90"/>
                    <a:pt x="741" y="86"/>
                    <a:pt x="715" y="85"/>
                  </a:cubicBezTo>
                  <a:lnTo>
                    <a:pt x="715" y="85"/>
                  </a:lnTo>
                  <a:cubicBezTo>
                    <a:pt x="686" y="83"/>
                    <a:pt x="656" y="89"/>
                    <a:pt x="628" y="95"/>
                  </a:cubicBezTo>
                  <a:lnTo>
                    <a:pt x="628" y="95"/>
                  </a:lnTo>
                  <a:cubicBezTo>
                    <a:pt x="579" y="107"/>
                    <a:pt x="533" y="129"/>
                    <a:pt x="486" y="149"/>
                  </a:cubicBezTo>
                  <a:lnTo>
                    <a:pt x="486" y="149"/>
                  </a:lnTo>
                  <a:cubicBezTo>
                    <a:pt x="471" y="156"/>
                    <a:pt x="456" y="162"/>
                    <a:pt x="439" y="168"/>
                  </a:cubicBezTo>
                  <a:lnTo>
                    <a:pt x="439" y="168"/>
                  </a:lnTo>
                  <a:cubicBezTo>
                    <a:pt x="418" y="174"/>
                    <a:pt x="395" y="178"/>
                    <a:pt x="372" y="180"/>
                  </a:cubicBezTo>
                  <a:lnTo>
                    <a:pt x="372" y="180"/>
                  </a:lnTo>
                  <a:cubicBezTo>
                    <a:pt x="361" y="180"/>
                    <a:pt x="350" y="181"/>
                    <a:pt x="338" y="180"/>
                  </a:cubicBezTo>
                  <a:lnTo>
                    <a:pt x="338" y="180"/>
                  </a:lnTo>
                  <a:cubicBezTo>
                    <a:pt x="325" y="180"/>
                    <a:pt x="311" y="178"/>
                    <a:pt x="298" y="175"/>
                  </a:cubicBezTo>
                  <a:lnTo>
                    <a:pt x="298" y="175"/>
                  </a:lnTo>
                  <a:cubicBezTo>
                    <a:pt x="259" y="166"/>
                    <a:pt x="222" y="152"/>
                    <a:pt x="187" y="133"/>
                  </a:cubicBezTo>
                  <a:lnTo>
                    <a:pt x="187" y="133"/>
                  </a:lnTo>
                  <a:cubicBezTo>
                    <a:pt x="158" y="118"/>
                    <a:pt x="130" y="100"/>
                    <a:pt x="105" y="79"/>
                  </a:cubicBezTo>
                  <a:lnTo>
                    <a:pt x="105" y="79"/>
                  </a:lnTo>
                  <a:cubicBezTo>
                    <a:pt x="94" y="68"/>
                    <a:pt x="83" y="57"/>
                    <a:pt x="74" y="43"/>
                  </a:cubicBezTo>
                  <a:lnTo>
                    <a:pt x="74" y="43"/>
                  </a:lnTo>
                  <a:cubicBezTo>
                    <a:pt x="68" y="35"/>
                    <a:pt x="63" y="25"/>
                    <a:pt x="58" y="16"/>
                  </a:cubicBezTo>
                  <a:lnTo>
                    <a:pt x="58" y="16"/>
                  </a:lnTo>
                  <a:cubicBezTo>
                    <a:pt x="52" y="6"/>
                    <a:pt x="43" y="0"/>
                    <a:pt x="32" y="0"/>
                  </a:cubicBezTo>
                  <a:lnTo>
                    <a:pt x="32" y="0"/>
                  </a:lnTo>
                  <a:cubicBezTo>
                    <a:pt x="28" y="0"/>
                    <a:pt x="24" y="1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75" name="Freeform 160">
              <a:extLst>
                <a:ext uri="{FF2B5EF4-FFF2-40B4-BE49-F238E27FC236}">
                  <a16:creationId xmlns:a16="http://schemas.microsoft.com/office/drawing/2014/main" id="{A20FDBEA-841A-4CF3-9014-641980175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938" y="1538288"/>
              <a:ext cx="787400" cy="139700"/>
            </a:xfrm>
            <a:custGeom>
              <a:avLst/>
              <a:gdLst>
                <a:gd name="T0" fmla="*/ 326 w 2188"/>
                <a:gd name="T1" fmla="*/ 125 h 386"/>
                <a:gd name="T2" fmla="*/ 326 w 2188"/>
                <a:gd name="T3" fmla="*/ 125 h 386"/>
                <a:gd name="T4" fmla="*/ 1139 w 2188"/>
                <a:gd name="T5" fmla="*/ 266 h 386"/>
                <a:gd name="T6" fmla="*/ 1137 w 2188"/>
                <a:gd name="T7" fmla="*/ 265 h 386"/>
                <a:gd name="T8" fmla="*/ 1274 w 2188"/>
                <a:gd name="T9" fmla="*/ 313 h 386"/>
                <a:gd name="T10" fmla="*/ 1274 w 2188"/>
                <a:gd name="T11" fmla="*/ 313 h 386"/>
                <a:gd name="T12" fmla="*/ 1007 w 2188"/>
                <a:gd name="T13" fmla="*/ 255 h 386"/>
                <a:gd name="T14" fmla="*/ 1882 w 2188"/>
                <a:gd name="T15" fmla="*/ 235 h 386"/>
                <a:gd name="T16" fmla="*/ 1882 w 2188"/>
                <a:gd name="T17" fmla="*/ 235 h 386"/>
                <a:gd name="T18" fmla="*/ 7 w 2188"/>
                <a:gd name="T19" fmla="*/ 12 h 386"/>
                <a:gd name="T20" fmla="*/ 2 w 2188"/>
                <a:gd name="T21" fmla="*/ 33 h 386"/>
                <a:gd name="T22" fmla="*/ 96 w 2188"/>
                <a:gd name="T23" fmla="*/ 93 h 386"/>
                <a:gd name="T24" fmla="*/ 223 w 2188"/>
                <a:gd name="T25" fmla="*/ 152 h 386"/>
                <a:gd name="T26" fmla="*/ 312 w 2188"/>
                <a:gd name="T27" fmla="*/ 178 h 386"/>
                <a:gd name="T28" fmla="*/ 565 w 2188"/>
                <a:gd name="T29" fmla="*/ 189 h 386"/>
                <a:gd name="T30" fmla="*/ 683 w 2188"/>
                <a:gd name="T31" fmla="*/ 181 h 386"/>
                <a:gd name="T32" fmla="*/ 700 w 2188"/>
                <a:gd name="T33" fmla="*/ 179 h 386"/>
                <a:gd name="T34" fmla="*/ 736 w 2188"/>
                <a:gd name="T35" fmla="*/ 179 h 386"/>
                <a:gd name="T36" fmla="*/ 772 w 2188"/>
                <a:gd name="T37" fmla="*/ 181 h 386"/>
                <a:gd name="T38" fmla="*/ 809 w 2188"/>
                <a:gd name="T39" fmla="*/ 185 h 386"/>
                <a:gd name="T40" fmla="*/ 844 w 2188"/>
                <a:gd name="T41" fmla="*/ 192 h 386"/>
                <a:gd name="T42" fmla="*/ 878 w 2188"/>
                <a:gd name="T43" fmla="*/ 201 h 386"/>
                <a:gd name="T44" fmla="*/ 925 w 2188"/>
                <a:gd name="T45" fmla="*/ 216 h 386"/>
                <a:gd name="T46" fmla="*/ 1003 w 2188"/>
                <a:gd name="T47" fmla="*/ 252 h 386"/>
                <a:gd name="T48" fmla="*/ 1203 w 2188"/>
                <a:gd name="T49" fmla="*/ 352 h 386"/>
                <a:gd name="T50" fmla="*/ 1273 w 2188"/>
                <a:gd name="T51" fmla="*/ 369 h 386"/>
                <a:gd name="T52" fmla="*/ 1369 w 2188"/>
                <a:gd name="T53" fmla="*/ 382 h 386"/>
                <a:gd name="T54" fmla="*/ 1400 w 2188"/>
                <a:gd name="T55" fmla="*/ 384 h 386"/>
                <a:gd name="T56" fmla="*/ 1565 w 2188"/>
                <a:gd name="T57" fmla="*/ 362 h 386"/>
                <a:gd name="T58" fmla="*/ 1626 w 2188"/>
                <a:gd name="T59" fmla="*/ 340 h 386"/>
                <a:gd name="T60" fmla="*/ 1877 w 2188"/>
                <a:gd name="T61" fmla="*/ 236 h 386"/>
                <a:gd name="T62" fmla="*/ 1937 w 2188"/>
                <a:gd name="T63" fmla="*/ 221 h 386"/>
                <a:gd name="T64" fmla="*/ 2155 w 2188"/>
                <a:gd name="T65" fmla="*/ 224 h 386"/>
                <a:gd name="T66" fmla="*/ 2185 w 2188"/>
                <a:gd name="T67" fmla="*/ 199 h 386"/>
                <a:gd name="T68" fmla="*/ 2052 w 2188"/>
                <a:gd name="T69" fmla="*/ 158 h 386"/>
                <a:gd name="T70" fmla="*/ 1933 w 2188"/>
                <a:gd name="T71" fmla="*/ 164 h 386"/>
                <a:gd name="T72" fmla="*/ 1820 w 2188"/>
                <a:gd name="T73" fmla="*/ 198 h 386"/>
                <a:gd name="T74" fmla="*/ 1707 w 2188"/>
                <a:gd name="T75" fmla="*/ 246 h 386"/>
                <a:gd name="T76" fmla="*/ 1538 w 2188"/>
                <a:gd name="T77" fmla="*/ 312 h 386"/>
                <a:gd name="T78" fmla="*/ 1511 w 2188"/>
                <a:gd name="T79" fmla="*/ 319 h 386"/>
                <a:gd name="T80" fmla="*/ 1413 w 2188"/>
                <a:gd name="T81" fmla="*/ 329 h 386"/>
                <a:gd name="T82" fmla="*/ 1367 w 2188"/>
                <a:gd name="T83" fmla="*/ 326 h 386"/>
                <a:gd name="T84" fmla="*/ 1270 w 2188"/>
                <a:gd name="T85" fmla="*/ 312 h 386"/>
                <a:gd name="T86" fmla="*/ 1139 w 2188"/>
                <a:gd name="T87" fmla="*/ 266 h 386"/>
                <a:gd name="T88" fmla="*/ 1138 w 2188"/>
                <a:gd name="T89" fmla="*/ 265 h 386"/>
                <a:gd name="T90" fmla="*/ 1136 w 2188"/>
                <a:gd name="T91" fmla="*/ 264 h 386"/>
                <a:gd name="T92" fmla="*/ 1025 w 2188"/>
                <a:gd name="T93" fmla="*/ 202 h 386"/>
                <a:gd name="T94" fmla="*/ 913 w 2188"/>
                <a:gd name="T95" fmla="*/ 153 h 386"/>
                <a:gd name="T96" fmla="*/ 817 w 2188"/>
                <a:gd name="T97" fmla="*/ 130 h 386"/>
                <a:gd name="T98" fmla="*/ 788 w 2188"/>
                <a:gd name="T99" fmla="*/ 126 h 386"/>
                <a:gd name="T100" fmla="*/ 605 w 2188"/>
                <a:gd name="T101" fmla="*/ 131 h 386"/>
                <a:gd name="T102" fmla="*/ 541 w 2188"/>
                <a:gd name="T103" fmla="*/ 136 h 386"/>
                <a:gd name="T104" fmla="*/ 468 w 2188"/>
                <a:gd name="T105" fmla="*/ 138 h 386"/>
                <a:gd name="T106" fmla="*/ 423 w 2188"/>
                <a:gd name="T107" fmla="*/ 137 h 386"/>
                <a:gd name="T108" fmla="*/ 330 w 2188"/>
                <a:gd name="T109" fmla="*/ 126 h 386"/>
                <a:gd name="T110" fmla="*/ 326 w 2188"/>
                <a:gd name="T111" fmla="*/ 125 h 386"/>
                <a:gd name="T112" fmla="*/ 325 w 2188"/>
                <a:gd name="T113" fmla="*/ 125 h 386"/>
                <a:gd name="T114" fmla="*/ 166 w 2188"/>
                <a:gd name="T115" fmla="*/ 67 h 386"/>
                <a:gd name="T116" fmla="*/ 45 w 2188"/>
                <a:gd name="T117" fmla="*/ 5 h 386"/>
                <a:gd name="T118" fmla="*/ 29 w 2188"/>
                <a:gd name="T11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88" h="386">
                  <a:moveTo>
                    <a:pt x="326" y="125"/>
                  </a:moveTo>
                  <a:lnTo>
                    <a:pt x="326" y="125"/>
                  </a:lnTo>
                  <a:lnTo>
                    <a:pt x="326" y="125"/>
                  </a:lnTo>
                  <a:lnTo>
                    <a:pt x="326" y="125"/>
                  </a:lnTo>
                  <a:cubicBezTo>
                    <a:pt x="326" y="125"/>
                    <a:pt x="326" y="125"/>
                    <a:pt x="325" y="125"/>
                  </a:cubicBezTo>
                  <a:lnTo>
                    <a:pt x="326" y="125"/>
                  </a:lnTo>
                  <a:close/>
                  <a:moveTo>
                    <a:pt x="1138" y="265"/>
                  </a:moveTo>
                  <a:lnTo>
                    <a:pt x="1138" y="265"/>
                  </a:lnTo>
                  <a:cubicBezTo>
                    <a:pt x="1138" y="265"/>
                    <a:pt x="1138" y="266"/>
                    <a:pt x="1139" y="266"/>
                  </a:cubicBezTo>
                  <a:lnTo>
                    <a:pt x="1139" y="266"/>
                  </a:lnTo>
                  <a:cubicBezTo>
                    <a:pt x="1138" y="265"/>
                    <a:pt x="1138" y="265"/>
                    <a:pt x="1137" y="265"/>
                  </a:cubicBezTo>
                  <a:lnTo>
                    <a:pt x="1137" y="265"/>
                  </a:lnTo>
                  <a:lnTo>
                    <a:pt x="1138" y="265"/>
                  </a:lnTo>
                  <a:close/>
                  <a:moveTo>
                    <a:pt x="1274" y="313"/>
                  </a:moveTo>
                  <a:lnTo>
                    <a:pt x="1274" y="313"/>
                  </a:lnTo>
                  <a:cubicBezTo>
                    <a:pt x="1274" y="313"/>
                    <a:pt x="1275" y="313"/>
                    <a:pt x="1275" y="314"/>
                  </a:cubicBezTo>
                  <a:lnTo>
                    <a:pt x="1275" y="314"/>
                  </a:lnTo>
                  <a:cubicBezTo>
                    <a:pt x="1275" y="313"/>
                    <a:pt x="1274" y="313"/>
                    <a:pt x="1274" y="313"/>
                  </a:cubicBezTo>
                  <a:close/>
                  <a:moveTo>
                    <a:pt x="1004" y="253"/>
                  </a:moveTo>
                  <a:lnTo>
                    <a:pt x="1007" y="255"/>
                  </a:lnTo>
                  <a:lnTo>
                    <a:pt x="1007" y="255"/>
                  </a:lnTo>
                  <a:cubicBezTo>
                    <a:pt x="1006" y="254"/>
                    <a:pt x="1005" y="254"/>
                    <a:pt x="1004" y="253"/>
                  </a:cubicBezTo>
                  <a:close/>
                  <a:moveTo>
                    <a:pt x="1882" y="235"/>
                  </a:moveTo>
                  <a:lnTo>
                    <a:pt x="1882" y="235"/>
                  </a:lnTo>
                  <a:cubicBezTo>
                    <a:pt x="1880" y="235"/>
                    <a:pt x="1879" y="235"/>
                    <a:pt x="1878" y="236"/>
                  </a:cubicBezTo>
                  <a:lnTo>
                    <a:pt x="1878" y="236"/>
                  </a:lnTo>
                  <a:cubicBezTo>
                    <a:pt x="1879" y="235"/>
                    <a:pt x="1880" y="235"/>
                    <a:pt x="1882" y="235"/>
                  </a:cubicBezTo>
                  <a:close/>
                  <a:moveTo>
                    <a:pt x="24" y="0"/>
                  </a:moveTo>
                  <a:lnTo>
                    <a:pt x="24" y="0"/>
                  </a:lnTo>
                  <a:cubicBezTo>
                    <a:pt x="17" y="2"/>
                    <a:pt x="11" y="6"/>
                    <a:pt x="7" y="12"/>
                  </a:cubicBezTo>
                  <a:lnTo>
                    <a:pt x="7" y="12"/>
                  </a:lnTo>
                  <a:cubicBezTo>
                    <a:pt x="2" y="18"/>
                    <a:pt x="0" y="25"/>
                    <a:pt x="2" y="33"/>
                  </a:cubicBezTo>
                  <a:lnTo>
                    <a:pt x="2" y="33"/>
                  </a:lnTo>
                  <a:cubicBezTo>
                    <a:pt x="3" y="39"/>
                    <a:pt x="7" y="47"/>
                    <a:pt x="13" y="50"/>
                  </a:cubicBezTo>
                  <a:lnTo>
                    <a:pt x="13" y="50"/>
                  </a:lnTo>
                  <a:cubicBezTo>
                    <a:pt x="41" y="65"/>
                    <a:pt x="68" y="80"/>
                    <a:pt x="96" y="93"/>
                  </a:cubicBezTo>
                  <a:lnTo>
                    <a:pt x="160" y="125"/>
                  </a:lnTo>
                  <a:lnTo>
                    <a:pt x="160" y="125"/>
                  </a:lnTo>
                  <a:cubicBezTo>
                    <a:pt x="180" y="135"/>
                    <a:pt x="202" y="144"/>
                    <a:pt x="223" y="152"/>
                  </a:cubicBezTo>
                  <a:lnTo>
                    <a:pt x="223" y="152"/>
                  </a:lnTo>
                  <a:cubicBezTo>
                    <a:pt x="252" y="163"/>
                    <a:pt x="282" y="172"/>
                    <a:pt x="312" y="178"/>
                  </a:cubicBezTo>
                  <a:lnTo>
                    <a:pt x="312" y="178"/>
                  </a:lnTo>
                  <a:cubicBezTo>
                    <a:pt x="353" y="188"/>
                    <a:pt x="396" y="192"/>
                    <a:pt x="438" y="193"/>
                  </a:cubicBezTo>
                  <a:lnTo>
                    <a:pt x="438" y="193"/>
                  </a:lnTo>
                  <a:cubicBezTo>
                    <a:pt x="481" y="194"/>
                    <a:pt x="523" y="193"/>
                    <a:pt x="565" y="189"/>
                  </a:cubicBezTo>
                  <a:lnTo>
                    <a:pt x="565" y="189"/>
                  </a:lnTo>
                  <a:cubicBezTo>
                    <a:pt x="605" y="187"/>
                    <a:pt x="643" y="183"/>
                    <a:pt x="683" y="181"/>
                  </a:cubicBezTo>
                  <a:lnTo>
                    <a:pt x="683" y="181"/>
                  </a:lnTo>
                  <a:cubicBezTo>
                    <a:pt x="691" y="180"/>
                    <a:pt x="700" y="179"/>
                    <a:pt x="708" y="179"/>
                  </a:cubicBezTo>
                  <a:lnTo>
                    <a:pt x="708" y="179"/>
                  </a:lnTo>
                  <a:cubicBezTo>
                    <a:pt x="705" y="179"/>
                    <a:pt x="703" y="179"/>
                    <a:pt x="700" y="179"/>
                  </a:cubicBezTo>
                  <a:lnTo>
                    <a:pt x="700" y="179"/>
                  </a:lnTo>
                  <a:cubicBezTo>
                    <a:pt x="712" y="179"/>
                    <a:pt x="724" y="179"/>
                    <a:pt x="736" y="179"/>
                  </a:cubicBezTo>
                  <a:lnTo>
                    <a:pt x="736" y="179"/>
                  </a:lnTo>
                  <a:cubicBezTo>
                    <a:pt x="742" y="179"/>
                    <a:pt x="749" y="179"/>
                    <a:pt x="756" y="180"/>
                  </a:cubicBezTo>
                  <a:lnTo>
                    <a:pt x="756" y="180"/>
                  </a:lnTo>
                  <a:cubicBezTo>
                    <a:pt x="761" y="180"/>
                    <a:pt x="767" y="180"/>
                    <a:pt x="772" y="181"/>
                  </a:cubicBezTo>
                  <a:lnTo>
                    <a:pt x="772" y="181"/>
                  </a:lnTo>
                  <a:cubicBezTo>
                    <a:pt x="784" y="183"/>
                    <a:pt x="797" y="184"/>
                    <a:pt x="809" y="185"/>
                  </a:cubicBezTo>
                  <a:lnTo>
                    <a:pt x="809" y="185"/>
                  </a:lnTo>
                  <a:cubicBezTo>
                    <a:pt x="815" y="186"/>
                    <a:pt x="822" y="188"/>
                    <a:pt x="828" y="189"/>
                  </a:cubicBezTo>
                  <a:lnTo>
                    <a:pt x="828" y="189"/>
                  </a:lnTo>
                  <a:cubicBezTo>
                    <a:pt x="833" y="190"/>
                    <a:pt x="839" y="191"/>
                    <a:pt x="844" y="192"/>
                  </a:cubicBezTo>
                  <a:lnTo>
                    <a:pt x="844" y="192"/>
                  </a:lnTo>
                  <a:cubicBezTo>
                    <a:pt x="855" y="195"/>
                    <a:pt x="867" y="197"/>
                    <a:pt x="878" y="201"/>
                  </a:cubicBezTo>
                  <a:lnTo>
                    <a:pt x="878" y="201"/>
                  </a:lnTo>
                  <a:cubicBezTo>
                    <a:pt x="887" y="203"/>
                    <a:pt x="896" y="206"/>
                    <a:pt x="905" y="209"/>
                  </a:cubicBezTo>
                  <a:lnTo>
                    <a:pt x="905" y="209"/>
                  </a:lnTo>
                  <a:cubicBezTo>
                    <a:pt x="912" y="211"/>
                    <a:pt x="918" y="214"/>
                    <a:pt x="925" y="216"/>
                  </a:cubicBezTo>
                  <a:lnTo>
                    <a:pt x="925" y="216"/>
                  </a:lnTo>
                  <a:cubicBezTo>
                    <a:pt x="952" y="226"/>
                    <a:pt x="977" y="239"/>
                    <a:pt x="1003" y="252"/>
                  </a:cubicBezTo>
                  <a:lnTo>
                    <a:pt x="1003" y="252"/>
                  </a:lnTo>
                  <a:cubicBezTo>
                    <a:pt x="1044" y="276"/>
                    <a:pt x="1085" y="301"/>
                    <a:pt x="1128" y="322"/>
                  </a:cubicBezTo>
                  <a:lnTo>
                    <a:pt x="1128" y="322"/>
                  </a:lnTo>
                  <a:cubicBezTo>
                    <a:pt x="1152" y="334"/>
                    <a:pt x="1177" y="343"/>
                    <a:pt x="1203" y="352"/>
                  </a:cubicBezTo>
                  <a:lnTo>
                    <a:pt x="1203" y="352"/>
                  </a:lnTo>
                  <a:cubicBezTo>
                    <a:pt x="1226" y="359"/>
                    <a:pt x="1249" y="365"/>
                    <a:pt x="1273" y="369"/>
                  </a:cubicBezTo>
                  <a:lnTo>
                    <a:pt x="1273" y="369"/>
                  </a:lnTo>
                  <a:cubicBezTo>
                    <a:pt x="1293" y="372"/>
                    <a:pt x="1313" y="376"/>
                    <a:pt x="1333" y="379"/>
                  </a:cubicBezTo>
                  <a:lnTo>
                    <a:pt x="1333" y="379"/>
                  </a:lnTo>
                  <a:cubicBezTo>
                    <a:pt x="1345" y="380"/>
                    <a:pt x="1357" y="381"/>
                    <a:pt x="1369" y="382"/>
                  </a:cubicBezTo>
                  <a:lnTo>
                    <a:pt x="1369" y="382"/>
                  </a:lnTo>
                  <a:cubicBezTo>
                    <a:pt x="1379" y="383"/>
                    <a:pt x="1389" y="383"/>
                    <a:pt x="1400" y="384"/>
                  </a:cubicBezTo>
                  <a:lnTo>
                    <a:pt x="1400" y="384"/>
                  </a:lnTo>
                  <a:cubicBezTo>
                    <a:pt x="1424" y="385"/>
                    <a:pt x="1448" y="383"/>
                    <a:pt x="1472" y="381"/>
                  </a:cubicBezTo>
                  <a:lnTo>
                    <a:pt x="1472" y="381"/>
                  </a:lnTo>
                  <a:cubicBezTo>
                    <a:pt x="1504" y="379"/>
                    <a:pt x="1535" y="370"/>
                    <a:pt x="1565" y="362"/>
                  </a:cubicBezTo>
                  <a:lnTo>
                    <a:pt x="1565" y="362"/>
                  </a:lnTo>
                  <a:cubicBezTo>
                    <a:pt x="1586" y="355"/>
                    <a:pt x="1607" y="349"/>
                    <a:pt x="1626" y="340"/>
                  </a:cubicBezTo>
                  <a:lnTo>
                    <a:pt x="1626" y="340"/>
                  </a:lnTo>
                  <a:cubicBezTo>
                    <a:pt x="1668" y="323"/>
                    <a:pt x="1710" y="305"/>
                    <a:pt x="1752" y="287"/>
                  </a:cubicBezTo>
                  <a:lnTo>
                    <a:pt x="1752" y="287"/>
                  </a:lnTo>
                  <a:cubicBezTo>
                    <a:pt x="1793" y="269"/>
                    <a:pt x="1834" y="251"/>
                    <a:pt x="1877" y="236"/>
                  </a:cubicBezTo>
                  <a:lnTo>
                    <a:pt x="1877" y="236"/>
                  </a:lnTo>
                  <a:cubicBezTo>
                    <a:pt x="1897" y="230"/>
                    <a:pt x="1917" y="225"/>
                    <a:pt x="1937" y="221"/>
                  </a:cubicBezTo>
                  <a:lnTo>
                    <a:pt x="1937" y="221"/>
                  </a:lnTo>
                  <a:cubicBezTo>
                    <a:pt x="1957" y="216"/>
                    <a:pt x="1977" y="214"/>
                    <a:pt x="1997" y="213"/>
                  </a:cubicBezTo>
                  <a:lnTo>
                    <a:pt x="1997" y="213"/>
                  </a:lnTo>
                  <a:cubicBezTo>
                    <a:pt x="2049" y="211"/>
                    <a:pt x="2103" y="218"/>
                    <a:pt x="2155" y="224"/>
                  </a:cubicBezTo>
                  <a:lnTo>
                    <a:pt x="2155" y="224"/>
                  </a:lnTo>
                  <a:cubicBezTo>
                    <a:pt x="2170" y="226"/>
                    <a:pt x="2185" y="214"/>
                    <a:pt x="2185" y="199"/>
                  </a:cubicBezTo>
                  <a:lnTo>
                    <a:pt x="2185" y="199"/>
                  </a:lnTo>
                  <a:cubicBezTo>
                    <a:pt x="2187" y="183"/>
                    <a:pt x="2175" y="171"/>
                    <a:pt x="2160" y="169"/>
                  </a:cubicBezTo>
                  <a:lnTo>
                    <a:pt x="2160" y="169"/>
                  </a:lnTo>
                  <a:cubicBezTo>
                    <a:pt x="2124" y="164"/>
                    <a:pt x="2088" y="160"/>
                    <a:pt x="2052" y="158"/>
                  </a:cubicBezTo>
                  <a:lnTo>
                    <a:pt x="2052" y="158"/>
                  </a:lnTo>
                  <a:cubicBezTo>
                    <a:pt x="2013" y="155"/>
                    <a:pt x="1973" y="158"/>
                    <a:pt x="1933" y="164"/>
                  </a:cubicBezTo>
                  <a:lnTo>
                    <a:pt x="1933" y="164"/>
                  </a:lnTo>
                  <a:cubicBezTo>
                    <a:pt x="1915" y="167"/>
                    <a:pt x="1896" y="172"/>
                    <a:pt x="1878" y="178"/>
                  </a:cubicBezTo>
                  <a:lnTo>
                    <a:pt x="1878" y="178"/>
                  </a:lnTo>
                  <a:cubicBezTo>
                    <a:pt x="1859" y="184"/>
                    <a:pt x="1839" y="191"/>
                    <a:pt x="1820" y="198"/>
                  </a:cubicBezTo>
                  <a:lnTo>
                    <a:pt x="1820" y="198"/>
                  </a:lnTo>
                  <a:cubicBezTo>
                    <a:pt x="1782" y="214"/>
                    <a:pt x="1744" y="229"/>
                    <a:pt x="1707" y="246"/>
                  </a:cubicBezTo>
                  <a:lnTo>
                    <a:pt x="1707" y="246"/>
                  </a:lnTo>
                  <a:cubicBezTo>
                    <a:pt x="1663" y="265"/>
                    <a:pt x="1620" y="284"/>
                    <a:pt x="1574" y="300"/>
                  </a:cubicBezTo>
                  <a:lnTo>
                    <a:pt x="1574" y="300"/>
                  </a:lnTo>
                  <a:cubicBezTo>
                    <a:pt x="1562" y="305"/>
                    <a:pt x="1550" y="308"/>
                    <a:pt x="1538" y="312"/>
                  </a:cubicBezTo>
                  <a:lnTo>
                    <a:pt x="1538" y="312"/>
                  </a:lnTo>
                  <a:cubicBezTo>
                    <a:pt x="1529" y="314"/>
                    <a:pt x="1520" y="316"/>
                    <a:pt x="1511" y="319"/>
                  </a:cubicBezTo>
                  <a:lnTo>
                    <a:pt x="1511" y="319"/>
                  </a:lnTo>
                  <a:cubicBezTo>
                    <a:pt x="1491" y="323"/>
                    <a:pt x="1470" y="326"/>
                    <a:pt x="1450" y="327"/>
                  </a:cubicBezTo>
                  <a:lnTo>
                    <a:pt x="1450" y="327"/>
                  </a:lnTo>
                  <a:cubicBezTo>
                    <a:pt x="1438" y="328"/>
                    <a:pt x="1425" y="329"/>
                    <a:pt x="1413" y="329"/>
                  </a:cubicBezTo>
                  <a:lnTo>
                    <a:pt x="1413" y="329"/>
                  </a:lnTo>
                  <a:cubicBezTo>
                    <a:pt x="1398" y="328"/>
                    <a:pt x="1382" y="327"/>
                    <a:pt x="1367" y="326"/>
                  </a:cubicBezTo>
                  <a:lnTo>
                    <a:pt x="1367" y="326"/>
                  </a:lnTo>
                  <a:cubicBezTo>
                    <a:pt x="1352" y="325"/>
                    <a:pt x="1337" y="324"/>
                    <a:pt x="1322" y="321"/>
                  </a:cubicBezTo>
                  <a:lnTo>
                    <a:pt x="1322" y="321"/>
                  </a:lnTo>
                  <a:cubicBezTo>
                    <a:pt x="1305" y="318"/>
                    <a:pt x="1287" y="316"/>
                    <a:pt x="1270" y="312"/>
                  </a:cubicBezTo>
                  <a:lnTo>
                    <a:pt x="1270" y="312"/>
                  </a:lnTo>
                  <a:cubicBezTo>
                    <a:pt x="1225" y="302"/>
                    <a:pt x="1181" y="286"/>
                    <a:pt x="1139" y="266"/>
                  </a:cubicBezTo>
                  <a:lnTo>
                    <a:pt x="1139" y="266"/>
                  </a:lnTo>
                  <a:cubicBezTo>
                    <a:pt x="1140" y="266"/>
                    <a:pt x="1141" y="267"/>
                    <a:pt x="1142" y="267"/>
                  </a:cubicBezTo>
                  <a:lnTo>
                    <a:pt x="1142" y="267"/>
                  </a:lnTo>
                  <a:cubicBezTo>
                    <a:pt x="1141" y="266"/>
                    <a:pt x="1140" y="266"/>
                    <a:pt x="1138" y="265"/>
                  </a:cubicBezTo>
                  <a:lnTo>
                    <a:pt x="1138" y="265"/>
                  </a:lnTo>
                  <a:cubicBezTo>
                    <a:pt x="1137" y="265"/>
                    <a:pt x="1137" y="265"/>
                    <a:pt x="1136" y="264"/>
                  </a:cubicBezTo>
                  <a:lnTo>
                    <a:pt x="1136" y="264"/>
                  </a:lnTo>
                  <a:lnTo>
                    <a:pt x="1137" y="265"/>
                  </a:lnTo>
                  <a:lnTo>
                    <a:pt x="1137" y="265"/>
                  </a:lnTo>
                  <a:cubicBezTo>
                    <a:pt x="1099" y="245"/>
                    <a:pt x="1063" y="221"/>
                    <a:pt x="1025" y="202"/>
                  </a:cubicBezTo>
                  <a:lnTo>
                    <a:pt x="1025" y="202"/>
                  </a:lnTo>
                  <a:cubicBezTo>
                    <a:pt x="989" y="183"/>
                    <a:pt x="952" y="165"/>
                    <a:pt x="913" y="153"/>
                  </a:cubicBezTo>
                  <a:lnTo>
                    <a:pt x="913" y="153"/>
                  </a:lnTo>
                  <a:cubicBezTo>
                    <a:pt x="892" y="146"/>
                    <a:pt x="872" y="141"/>
                    <a:pt x="851" y="136"/>
                  </a:cubicBezTo>
                  <a:lnTo>
                    <a:pt x="851" y="136"/>
                  </a:lnTo>
                  <a:cubicBezTo>
                    <a:pt x="840" y="135"/>
                    <a:pt x="829" y="133"/>
                    <a:pt x="817" y="130"/>
                  </a:cubicBezTo>
                  <a:lnTo>
                    <a:pt x="817" y="130"/>
                  </a:lnTo>
                  <a:cubicBezTo>
                    <a:pt x="807" y="128"/>
                    <a:pt x="798" y="128"/>
                    <a:pt x="788" y="126"/>
                  </a:cubicBezTo>
                  <a:lnTo>
                    <a:pt x="788" y="126"/>
                  </a:lnTo>
                  <a:cubicBezTo>
                    <a:pt x="747" y="122"/>
                    <a:pt x="706" y="124"/>
                    <a:pt x="665" y="126"/>
                  </a:cubicBezTo>
                  <a:lnTo>
                    <a:pt x="665" y="126"/>
                  </a:lnTo>
                  <a:cubicBezTo>
                    <a:pt x="645" y="127"/>
                    <a:pt x="625" y="130"/>
                    <a:pt x="605" y="131"/>
                  </a:cubicBezTo>
                  <a:lnTo>
                    <a:pt x="605" y="131"/>
                  </a:lnTo>
                  <a:cubicBezTo>
                    <a:pt x="584" y="133"/>
                    <a:pt x="563" y="134"/>
                    <a:pt x="541" y="136"/>
                  </a:cubicBezTo>
                  <a:lnTo>
                    <a:pt x="541" y="136"/>
                  </a:lnTo>
                  <a:cubicBezTo>
                    <a:pt x="542" y="136"/>
                    <a:pt x="542" y="136"/>
                    <a:pt x="543" y="135"/>
                  </a:cubicBezTo>
                  <a:lnTo>
                    <a:pt x="543" y="135"/>
                  </a:lnTo>
                  <a:cubicBezTo>
                    <a:pt x="518" y="136"/>
                    <a:pt x="493" y="138"/>
                    <a:pt x="468" y="138"/>
                  </a:cubicBezTo>
                  <a:lnTo>
                    <a:pt x="468" y="138"/>
                  </a:lnTo>
                  <a:cubicBezTo>
                    <a:pt x="453" y="138"/>
                    <a:pt x="438" y="137"/>
                    <a:pt x="423" y="137"/>
                  </a:cubicBezTo>
                  <a:lnTo>
                    <a:pt x="423" y="137"/>
                  </a:lnTo>
                  <a:cubicBezTo>
                    <a:pt x="391" y="136"/>
                    <a:pt x="358" y="132"/>
                    <a:pt x="326" y="125"/>
                  </a:cubicBezTo>
                  <a:lnTo>
                    <a:pt x="326" y="125"/>
                  </a:lnTo>
                  <a:cubicBezTo>
                    <a:pt x="328" y="125"/>
                    <a:pt x="329" y="126"/>
                    <a:pt x="330" y="126"/>
                  </a:cubicBezTo>
                  <a:lnTo>
                    <a:pt x="330" y="126"/>
                  </a:lnTo>
                  <a:cubicBezTo>
                    <a:pt x="329" y="126"/>
                    <a:pt x="327" y="125"/>
                    <a:pt x="326" y="125"/>
                  </a:cubicBezTo>
                  <a:lnTo>
                    <a:pt x="326" y="125"/>
                  </a:lnTo>
                  <a:cubicBezTo>
                    <a:pt x="325" y="125"/>
                    <a:pt x="324" y="125"/>
                    <a:pt x="323" y="125"/>
                  </a:cubicBezTo>
                  <a:lnTo>
                    <a:pt x="323" y="125"/>
                  </a:lnTo>
                  <a:cubicBezTo>
                    <a:pt x="324" y="125"/>
                    <a:pt x="325" y="125"/>
                    <a:pt x="325" y="125"/>
                  </a:cubicBezTo>
                  <a:lnTo>
                    <a:pt x="325" y="125"/>
                  </a:lnTo>
                  <a:cubicBezTo>
                    <a:pt x="271" y="113"/>
                    <a:pt x="217" y="92"/>
                    <a:pt x="166" y="67"/>
                  </a:cubicBezTo>
                  <a:lnTo>
                    <a:pt x="166" y="67"/>
                  </a:lnTo>
                  <a:cubicBezTo>
                    <a:pt x="139" y="53"/>
                    <a:pt x="111" y="39"/>
                    <a:pt x="84" y="25"/>
                  </a:cubicBezTo>
                  <a:lnTo>
                    <a:pt x="84" y="25"/>
                  </a:lnTo>
                  <a:cubicBezTo>
                    <a:pt x="71" y="19"/>
                    <a:pt x="59" y="12"/>
                    <a:pt x="45" y="5"/>
                  </a:cubicBezTo>
                  <a:lnTo>
                    <a:pt x="45" y="5"/>
                  </a:lnTo>
                  <a:cubicBezTo>
                    <a:pt x="40" y="2"/>
                    <a:pt x="35" y="0"/>
                    <a:pt x="29" y="0"/>
                  </a:cubicBezTo>
                  <a:lnTo>
                    <a:pt x="29" y="0"/>
                  </a:lnTo>
                  <a:cubicBezTo>
                    <a:pt x="27" y="0"/>
                    <a:pt x="26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76" name="Freeform 161">
              <a:extLst>
                <a:ext uri="{FF2B5EF4-FFF2-40B4-BE49-F238E27FC236}">
                  <a16:creationId xmlns:a16="http://schemas.microsoft.com/office/drawing/2014/main" id="{E0A55BEE-A673-4CA5-B5D6-32297A216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9388" y="1136650"/>
              <a:ext cx="171450" cy="258763"/>
            </a:xfrm>
            <a:custGeom>
              <a:avLst/>
              <a:gdLst>
                <a:gd name="T0" fmla="*/ 13 w 478"/>
                <a:gd name="T1" fmla="*/ 1 h 719"/>
                <a:gd name="T2" fmla="*/ 13 w 478"/>
                <a:gd name="T3" fmla="*/ 1 h 719"/>
                <a:gd name="T4" fmla="*/ 5 w 478"/>
                <a:gd name="T5" fmla="*/ 27 h 719"/>
                <a:gd name="T6" fmla="*/ 5 w 478"/>
                <a:gd name="T7" fmla="*/ 27 h 719"/>
                <a:gd name="T8" fmla="*/ 83 w 478"/>
                <a:gd name="T9" fmla="*/ 187 h 719"/>
                <a:gd name="T10" fmla="*/ 83 w 478"/>
                <a:gd name="T11" fmla="*/ 187 h 719"/>
                <a:gd name="T12" fmla="*/ 137 w 478"/>
                <a:gd name="T13" fmla="*/ 292 h 719"/>
                <a:gd name="T14" fmla="*/ 137 w 478"/>
                <a:gd name="T15" fmla="*/ 292 h 719"/>
                <a:gd name="T16" fmla="*/ 165 w 478"/>
                <a:gd name="T17" fmla="*/ 343 h 719"/>
                <a:gd name="T18" fmla="*/ 165 w 478"/>
                <a:gd name="T19" fmla="*/ 343 h 719"/>
                <a:gd name="T20" fmla="*/ 193 w 478"/>
                <a:gd name="T21" fmla="*/ 391 h 719"/>
                <a:gd name="T22" fmla="*/ 193 w 478"/>
                <a:gd name="T23" fmla="*/ 391 h 719"/>
                <a:gd name="T24" fmla="*/ 256 w 478"/>
                <a:gd name="T25" fmla="*/ 496 h 719"/>
                <a:gd name="T26" fmla="*/ 256 w 478"/>
                <a:gd name="T27" fmla="*/ 496 h 719"/>
                <a:gd name="T28" fmla="*/ 341 w 478"/>
                <a:gd name="T29" fmla="*/ 614 h 719"/>
                <a:gd name="T30" fmla="*/ 341 w 478"/>
                <a:gd name="T31" fmla="*/ 614 h 719"/>
                <a:gd name="T32" fmla="*/ 445 w 478"/>
                <a:gd name="T33" fmla="*/ 712 h 719"/>
                <a:gd name="T34" fmla="*/ 445 w 478"/>
                <a:gd name="T35" fmla="*/ 712 h 719"/>
                <a:gd name="T36" fmla="*/ 472 w 478"/>
                <a:gd name="T37" fmla="*/ 707 h 719"/>
                <a:gd name="T38" fmla="*/ 472 w 478"/>
                <a:gd name="T39" fmla="*/ 707 h 719"/>
                <a:gd name="T40" fmla="*/ 467 w 478"/>
                <a:gd name="T41" fmla="*/ 681 h 719"/>
                <a:gd name="T42" fmla="*/ 467 w 478"/>
                <a:gd name="T43" fmla="*/ 681 h 719"/>
                <a:gd name="T44" fmla="*/ 412 w 478"/>
                <a:gd name="T45" fmla="*/ 637 h 719"/>
                <a:gd name="T46" fmla="*/ 412 w 478"/>
                <a:gd name="T47" fmla="*/ 637 h 719"/>
                <a:gd name="T48" fmla="*/ 415 w 478"/>
                <a:gd name="T49" fmla="*/ 640 h 719"/>
                <a:gd name="T50" fmla="*/ 415 w 478"/>
                <a:gd name="T51" fmla="*/ 640 h 719"/>
                <a:gd name="T52" fmla="*/ 346 w 478"/>
                <a:gd name="T53" fmla="*/ 562 h 719"/>
                <a:gd name="T54" fmla="*/ 346 w 478"/>
                <a:gd name="T55" fmla="*/ 562 h 719"/>
                <a:gd name="T56" fmla="*/ 285 w 478"/>
                <a:gd name="T57" fmla="*/ 472 h 719"/>
                <a:gd name="T58" fmla="*/ 285 w 478"/>
                <a:gd name="T59" fmla="*/ 472 h 719"/>
                <a:gd name="T60" fmla="*/ 223 w 478"/>
                <a:gd name="T61" fmla="*/ 369 h 719"/>
                <a:gd name="T62" fmla="*/ 223 w 478"/>
                <a:gd name="T63" fmla="*/ 369 h 719"/>
                <a:gd name="T64" fmla="*/ 197 w 478"/>
                <a:gd name="T65" fmla="*/ 324 h 719"/>
                <a:gd name="T66" fmla="*/ 197 w 478"/>
                <a:gd name="T67" fmla="*/ 324 h 719"/>
                <a:gd name="T68" fmla="*/ 170 w 478"/>
                <a:gd name="T69" fmla="*/ 275 h 719"/>
                <a:gd name="T70" fmla="*/ 170 w 478"/>
                <a:gd name="T71" fmla="*/ 275 h 719"/>
                <a:gd name="T72" fmla="*/ 116 w 478"/>
                <a:gd name="T73" fmla="*/ 171 h 719"/>
                <a:gd name="T74" fmla="*/ 116 w 478"/>
                <a:gd name="T75" fmla="*/ 171 h 719"/>
                <a:gd name="T76" fmla="*/ 38 w 478"/>
                <a:gd name="T77" fmla="*/ 10 h 719"/>
                <a:gd name="T78" fmla="*/ 38 w 478"/>
                <a:gd name="T79" fmla="*/ 10 h 719"/>
                <a:gd name="T80" fmla="*/ 21 w 478"/>
                <a:gd name="T81" fmla="*/ 0 h 719"/>
                <a:gd name="T82" fmla="*/ 21 w 478"/>
                <a:gd name="T83" fmla="*/ 0 h 719"/>
                <a:gd name="T84" fmla="*/ 13 w 478"/>
                <a:gd name="T85" fmla="*/ 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8" h="719">
                  <a:moveTo>
                    <a:pt x="13" y="1"/>
                  </a:moveTo>
                  <a:lnTo>
                    <a:pt x="13" y="1"/>
                  </a:lnTo>
                  <a:cubicBezTo>
                    <a:pt x="4" y="6"/>
                    <a:pt x="0" y="17"/>
                    <a:pt x="5" y="27"/>
                  </a:cubicBezTo>
                  <a:lnTo>
                    <a:pt x="5" y="27"/>
                  </a:lnTo>
                  <a:cubicBezTo>
                    <a:pt x="30" y="80"/>
                    <a:pt x="57" y="134"/>
                    <a:pt x="83" y="187"/>
                  </a:cubicBezTo>
                  <a:lnTo>
                    <a:pt x="83" y="187"/>
                  </a:lnTo>
                  <a:cubicBezTo>
                    <a:pt x="100" y="223"/>
                    <a:pt x="119" y="257"/>
                    <a:pt x="137" y="292"/>
                  </a:cubicBezTo>
                  <a:lnTo>
                    <a:pt x="137" y="292"/>
                  </a:lnTo>
                  <a:cubicBezTo>
                    <a:pt x="146" y="309"/>
                    <a:pt x="156" y="326"/>
                    <a:pt x="165" y="343"/>
                  </a:cubicBezTo>
                  <a:lnTo>
                    <a:pt x="165" y="343"/>
                  </a:lnTo>
                  <a:cubicBezTo>
                    <a:pt x="175" y="359"/>
                    <a:pt x="184" y="376"/>
                    <a:pt x="193" y="391"/>
                  </a:cubicBezTo>
                  <a:lnTo>
                    <a:pt x="193" y="391"/>
                  </a:lnTo>
                  <a:cubicBezTo>
                    <a:pt x="213" y="427"/>
                    <a:pt x="233" y="462"/>
                    <a:pt x="256" y="496"/>
                  </a:cubicBezTo>
                  <a:lnTo>
                    <a:pt x="256" y="496"/>
                  </a:lnTo>
                  <a:cubicBezTo>
                    <a:pt x="283" y="537"/>
                    <a:pt x="310" y="577"/>
                    <a:pt x="341" y="614"/>
                  </a:cubicBezTo>
                  <a:lnTo>
                    <a:pt x="341" y="614"/>
                  </a:lnTo>
                  <a:cubicBezTo>
                    <a:pt x="371" y="651"/>
                    <a:pt x="406" y="685"/>
                    <a:pt x="445" y="712"/>
                  </a:cubicBezTo>
                  <a:lnTo>
                    <a:pt x="445" y="712"/>
                  </a:lnTo>
                  <a:cubicBezTo>
                    <a:pt x="454" y="718"/>
                    <a:pt x="465" y="715"/>
                    <a:pt x="472" y="707"/>
                  </a:cubicBezTo>
                  <a:lnTo>
                    <a:pt x="472" y="707"/>
                  </a:lnTo>
                  <a:cubicBezTo>
                    <a:pt x="477" y="699"/>
                    <a:pt x="475" y="687"/>
                    <a:pt x="467" y="681"/>
                  </a:cubicBezTo>
                  <a:lnTo>
                    <a:pt x="467" y="681"/>
                  </a:lnTo>
                  <a:cubicBezTo>
                    <a:pt x="447" y="668"/>
                    <a:pt x="429" y="653"/>
                    <a:pt x="412" y="637"/>
                  </a:cubicBezTo>
                  <a:lnTo>
                    <a:pt x="412" y="637"/>
                  </a:lnTo>
                  <a:cubicBezTo>
                    <a:pt x="413" y="638"/>
                    <a:pt x="414" y="639"/>
                    <a:pt x="415" y="640"/>
                  </a:cubicBezTo>
                  <a:lnTo>
                    <a:pt x="415" y="640"/>
                  </a:lnTo>
                  <a:cubicBezTo>
                    <a:pt x="390" y="616"/>
                    <a:pt x="367" y="590"/>
                    <a:pt x="346" y="562"/>
                  </a:cubicBezTo>
                  <a:lnTo>
                    <a:pt x="346" y="562"/>
                  </a:lnTo>
                  <a:cubicBezTo>
                    <a:pt x="325" y="532"/>
                    <a:pt x="304" y="503"/>
                    <a:pt x="285" y="472"/>
                  </a:cubicBezTo>
                  <a:lnTo>
                    <a:pt x="285" y="472"/>
                  </a:lnTo>
                  <a:cubicBezTo>
                    <a:pt x="263" y="438"/>
                    <a:pt x="243" y="404"/>
                    <a:pt x="223" y="369"/>
                  </a:cubicBezTo>
                  <a:lnTo>
                    <a:pt x="223" y="369"/>
                  </a:lnTo>
                  <a:cubicBezTo>
                    <a:pt x="214" y="354"/>
                    <a:pt x="206" y="339"/>
                    <a:pt x="197" y="324"/>
                  </a:cubicBezTo>
                  <a:lnTo>
                    <a:pt x="197" y="324"/>
                  </a:lnTo>
                  <a:cubicBezTo>
                    <a:pt x="188" y="307"/>
                    <a:pt x="179" y="292"/>
                    <a:pt x="170" y="275"/>
                  </a:cubicBezTo>
                  <a:lnTo>
                    <a:pt x="170" y="275"/>
                  </a:lnTo>
                  <a:cubicBezTo>
                    <a:pt x="152" y="240"/>
                    <a:pt x="133" y="206"/>
                    <a:pt x="116" y="171"/>
                  </a:cubicBezTo>
                  <a:lnTo>
                    <a:pt x="116" y="171"/>
                  </a:lnTo>
                  <a:cubicBezTo>
                    <a:pt x="90" y="118"/>
                    <a:pt x="64" y="64"/>
                    <a:pt x="38" y="10"/>
                  </a:cubicBezTo>
                  <a:lnTo>
                    <a:pt x="38" y="10"/>
                  </a:lnTo>
                  <a:cubicBezTo>
                    <a:pt x="35" y="4"/>
                    <a:pt x="28" y="0"/>
                    <a:pt x="21" y="0"/>
                  </a:cubicBezTo>
                  <a:lnTo>
                    <a:pt x="21" y="0"/>
                  </a:lnTo>
                  <a:cubicBezTo>
                    <a:pt x="19" y="0"/>
                    <a:pt x="16" y="0"/>
                    <a:pt x="13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77" name="Freeform 162">
              <a:extLst>
                <a:ext uri="{FF2B5EF4-FFF2-40B4-BE49-F238E27FC236}">
                  <a16:creationId xmlns:a16="http://schemas.microsoft.com/office/drawing/2014/main" id="{84C0012C-CEE6-49F9-BA29-6736DDA67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1169988"/>
              <a:ext cx="149225" cy="239712"/>
            </a:xfrm>
            <a:custGeom>
              <a:avLst/>
              <a:gdLst>
                <a:gd name="T0" fmla="*/ 13 w 414"/>
                <a:gd name="T1" fmla="*/ 2 h 665"/>
                <a:gd name="T2" fmla="*/ 13 w 414"/>
                <a:gd name="T3" fmla="*/ 2 h 665"/>
                <a:gd name="T4" fmla="*/ 4 w 414"/>
                <a:gd name="T5" fmla="*/ 27 h 665"/>
                <a:gd name="T6" fmla="*/ 4 w 414"/>
                <a:gd name="T7" fmla="*/ 27 h 665"/>
                <a:gd name="T8" fmla="*/ 39 w 414"/>
                <a:gd name="T9" fmla="*/ 102 h 665"/>
                <a:gd name="T10" fmla="*/ 39 w 414"/>
                <a:gd name="T11" fmla="*/ 102 h 665"/>
                <a:gd name="T12" fmla="*/ 64 w 414"/>
                <a:gd name="T13" fmla="*/ 151 h 665"/>
                <a:gd name="T14" fmla="*/ 64 w 414"/>
                <a:gd name="T15" fmla="*/ 151 h 665"/>
                <a:gd name="T16" fmla="*/ 78 w 414"/>
                <a:gd name="T17" fmla="*/ 179 h 665"/>
                <a:gd name="T18" fmla="*/ 78 w 414"/>
                <a:gd name="T19" fmla="*/ 179 h 665"/>
                <a:gd name="T20" fmla="*/ 90 w 414"/>
                <a:gd name="T21" fmla="*/ 200 h 665"/>
                <a:gd name="T22" fmla="*/ 90 w 414"/>
                <a:gd name="T23" fmla="*/ 200 h 665"/>
                <a:gd name="T24" fmla="*/ 122 w 414"/>
                <a:gd name="T25" fmla="*/ 255 h 665"/>
                <a:gd name="T26" fmla="*/ 122 w 414"/>
                <a:gd name="T27" fmla="*/ 255 h 665"/>
                <a:gd name="T28" fmla="*/ 184 w 414"/>
                <a:gd name="T29" fmla="*/ 365 h 665"/>
                <a:gd name="T30" fmla="*/ 184 w 414"/>
                <a:gd name="T31" fmla="*/ 365 h 665"/>
                <a:gd name="T32" fmla="*/ 241 w 414"/>
                <a:gd name="T33" fmla="*/ 466 h 665"/>
                <a:gd name="T34" fmla="*/ 241 w 414"/>
                <a:gd name="T35" fmla="*/ 466 h 665"/>
                <a:gd name="T36" fmla="*/ 378 w 414"/>
                <a:gd name="T37" fmla="*/ 655 h 665"/>
                <a:gd name="T38" fmla="*/ 378 w 414"/>
                <a:gd name="T39" fmla="*/ 655 h 665"/>
                <a:gd name="T40" fmla="*/ 404 w 414"/>
                <a:gd name="T41" fmla="*/ 657 h 665"/>
                <a:gd name="T42" fmla="*/ 404 w 414"/>
                <a:gd name="T43" fmla="*/ 657 h 665"/>
                <a:gd name="T44" fmla="*/ 406 w 414"/>
                <a:gd name="T45" fmla="*/ 631 h 665"/>
                <a:gd name="T46" fmla="*/ 406 w 414"/>
                <a:gd name="T47" fmla="*/ 631 h 665"/>
                <a:gd name="T48" fmla="*/ 357 w 414"/>
                <a:gd name="T49" fmla="*/ 573 h 665"/>
                <a:gd name="T50" fmla="*/ 357 w 414"/>
                <a:gd name="T51" fmla="*/ 573 h 665"/>
                <a:gd name="T52" fmla="*/ 313 w 414"/>
                <a:gd name="T53" fmla="*/ 512 h 665"/>
                <a:gd name="T54" fmla="*/ 313 w 414"/>
                <a:gd name="T55" fmla="*/ 512 h 665"/>
                <a:gd name="T56" fmla="*/ 315 w 414"/>
                <a:gd name="T57" fmla="*/ 516 h 665"/>
                <a:gd name="T58" fmla="*/ 315 w 414"/>
                <a:gd name="T59" fmla="*/ 516 h 665"/>
                <a:gd name="T60" fmla="*/ 256 w 414"/>
                <a:gd name="T61" fmla="*/ 416 h 665"/>
                <a:gd name="T62" fmla="*/ 256 w 414"/>
                <a:gd name="T63" fmla="*/ 416 h 665"/>
                <a:gd name="T64" fmla="*/ 195 w 414"/>
                <a:gd name="T65" fmla="*/ 309 h 665"/>
                <a:gd name="T66" fmla="*/ 195 w 414"/>
                <a:gd name="T67" fmla="*/ 309 h 665"/>
                <a:gd name="T68" fmla="*/ 134 w 414"/>
                <a:gd name="T69" fmla="*/ 202 h 665"/>
                <a:gd name="T70" fmla="*/ 134 w 414"/>
                <a:gd name="T71" fmla="*/ 202 h 665"/>
                <a:gd name="T72" fmla="*/ 102 w 414"/>
                <a:gd name="T73" fmla="*/ 144 h 665"/>
                <a:gd name="T74" fmla="*/ 102 w 414"/>
                <a:gd name="T75" fmla="*/ 144 h 665"/>
                <a:gd name="T76" fmla="*/ 75 w 414"/>
                <a:gd name="T77" fmla="*/ 90 h 665"/>
                <a:gd name="T78" fmla="*/ 75 w 414"/>
                <a:gd name="T79" fmla="*/ 90 h 665"/>
                <a:gd name="T80" fmla="*/ 61 w 414"/>
                <a:gd name="T81" fmla="*/ 62 h 665"/>
                <a:gd name="T82" fmla="*/ 61 w 414"/>
                <a:gd name="T83" fmla="*/ 62 h 665"/>
                <a:gd name="T84" fmla="*/ 38 w 414"/>
                <a:gd name="T85" fmla="*/ 11 h 665"/>
                <a:gd name="T86" fmla="*/ 38 w 414"/>
                <a:gd name="T87" fmla="*/ 11 h 665"/>
                <a:gd name="T88" fmla="*/ 21 w 414"/>
                <a:gd name="T89" fmla="*/ 0 h 665"/>
                <a:gd name="T90" fmla="*/ 21 w 414"/>
                <a:gd name="T91" fmla="*/ 0 h 665"/>
                <a:gd name="T92" fmla="*/ 13 w 414"/>
                <a:gd name="T93" fmla="*/ 2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665">
                  <a:moveTo>
                    <a:pt x="13" y="2"/>
                  </a:moveTo>
                  <a:lnTo>
                    <a:pt x="13" y="2"/>
                  </a:lnTo>
                  <a:cubicBezTo>
                    <a:pt x="4" y="7"/>
                    <a:pt x="0" y="18"/>
                    <a:pt x="4" y="27"/>
                  </a:cubicBezTo>
                  <a:lnTo>
                    <a:pt x="4" y="27"/>
                  </a:lnTo>
                  <a:cubicBezTo>
                    <a:pt x="15" y="52"/>
                    <a:pt x="27" y="77"/>
                    <a:pt x="39" y="102"/>
                  </a:cubicBezTo>
                  <a:lnTo>
                    <a:pt x="39" y="102"/>
                  </a:lnTo>
                  <a:cubicBezTo>
                    <a:pt x="46" y="118"/>
                    <a:pt x="55" y="135"/>
                    <a:pt x="64" y="151"/>
                  </a:cubicBezTo>
                  <a:lnTo>
                    <a:pt x="64" y="151"/>
                  </a:lnTo>
                  <a:cubicBezTo>
                    <a:pt x="68" y="161"/>
                    <a:pt x="74" y="169"/>
                    <a:pt x="78" y="179"/>
                  </a:cubicBezTo>
                  <a:lnTo>
                    <a:pt x="78" y="179"/>
                  </a:lnTo>
                  <a:cubicBezTo>
                    <a:pt x="82" y="186"/>
                    <a:pt x="86" y="193"/>
                    <a:pt x="90" y="200"/>
                  </a:cubicBezTo>
                  <a:lnTo>
                    <a:pt x="90" y="200"/>
                  </a:lnTo>
                  <a:cubicBezTo>
                    <a:pt x="101" y="219"/>
                    <a:pt x="112" y="237"/>
                    <a:pt x="122" y="255"/>
                  </a:cubicBezTo>
                  <a:lnTo>
                    <a:pt x="122" y="255"/>
                  </a:lnTo>
                  <a:cubicBezTo>
                    <a:pt x="143" y="292"/>
                    <a:pt x="164" y="328"/>
                    <a:pt x="184" y="365"/>
                  </a:cubicBezTo>
                  <a:lnTo>
                    <a:pt x="184" y="365"/>
                  </a:lnTo>
                  <a:cubicBezTo>
                    <a:pt x="203" y="399"/>
                    <a:pt x="221" y="434"/>
                    <a:pt x="241" y="466"/>
                  </a:cubicBezTo>
                  <a:lnTo>
                    <a:pt x="241" y="466"/>
                  </a:lnTo>
                  <a:cubicBezTo>
                    <a:pt x="281" y="534"/>
                    <a:pt x="325" y="598"/>
                    <a:pt x="378" y="655"/>
                  </a:cubicBezTo>
                  <a:lnTo>
                    <a:pt x="378" y="655"/>
                  </a:lnTo>
                  <a:cubicBezTo>
                    <a:pt x="385" y="663"/>
                    <a:pt x="396" y="664"/>
                    <a:pt x="404" y="657"/>
                  </a:cubicBezTo>
                  <a:lnTo>
                    <a:pt x="404" y="657"/>
                  </a:lnTo>
                  <a:cubicBezTo>
                    <a:pt x="412" y="651"/>
                    <a:pt x="413" y="639"/>
                    <a:pt x="406" y="631"/>
                  </a:cubicBezTo>
                  <a:lnTo>
                    <a:pt x="406" y="631"/>
                  </a:lnTo>
                  <a:cubicBezTo>
                    <a:pt x="389" y="612"/>
                    <a:pt x="372" y="593"/>
                    <a:pt x="357" y="573"/>
                  </a:cubicBezTo>
                  <a:lnTo>
                    <a:pt x="357" y="573"/>
                  </a:lnTo>
                  <a:cubicBezTo>
                    <a:pt x="341" y="553"/>
                    <a:pt x="327" y="532"/>
                    <a:pt x="313" y="512"/>
                  </a:cubicBezTo>
                  <a:lnTo>
                    <a:pt x="313" y="512"/>
                  </a:lnTo>
                  <a:cubicBezTo>
                    <a:pt x="314" y="513"/>
                    <a:pt x="315" y="514"/>
                    <a:pt x="315" y="516"/>
                  </a:cubicBezTo>
                  <a:lnTo>
                    <a:pt x="315" y="516"/>
                  </a:lnTo>
                  <a:cubicBezTo>
                    <a:pt x="294" y="483"/>
                    <a:pt x="274" y="450"/>
                    <a:pt x="256" y="416"/>
                  </a:cubicBezTo>
                  <a:lnTo>
                    <a:pt x="256" y="416"/>
                  </a:lnTo>
                  <a:cubicBezTo>
                    <a:pt x="235" y="381"/>
                    <a:pt x="216" y="345"/>
                    <a:pt x="195" y="309"/>
                  </a:cubicBezTo>
                  <a:lnTo>
                    <a:pt x="195" y="309"/>
                  </a:lnTo>
                  <a:cubicBezTo>
                    <a:pt x="175" y="273"/>
                    <a:pt x="155" y="237"/>
                    <a:pt x="134" y="202"/>
                  </a:cubicBezTo>
                  <a:lnTo>
                    <a:pt x="134" y="202"/>
                  </a:lnTo>
                  <a:cubicBezTo>
                    <a:pt x="123" y="183"/>
                    <a:pt x="112" y="164"/>
                    <a:pt x="102" y="144"/>
                  </a:cubicBezTo>
                  <a:lnTo>
                    <a:pt x="102" y="144"/>
                  </a:lnTo>
                  <a:cubicBezTo>
                    <a:pt x="92" y="126"/>
                    <a:pt x="84" y="108"/>
                    <a:pt x="75" y="90"/>
                  </a:cubicBezTo>
                  <a:lnTo>
                    <a:pt x="75" y="90"/>
                  </a:lnTo>
                  <a:cubicBezTo>
                    <a:pt x="70" y="81"/>
                    <a:pt x="65" y="71"/>
                    <a:pt x="61" y="62"/>
                  </a:cubicBezTo>
                  <a:lnTo>
                    <a:pt x="61" y="62"/>
                  </a:lnTo>
                  <a:cubicBezTo>
                    <a:pt x="53" y="45"/>
                    <a:pt x="45" y="28"/>
                    <a:pt x="38" y="11"/>
                  </a:cubicBezTo>
                  <a:lnTo>
                    <a:pt x="38" y="11"/>
                  </a:lnTo>
                  <a:cubicBezTo>
                    <a:pt x="35" y="4"/>
                    <a:pt x="28" y="0"/>
                    <a:pt x="21" y="0"/>
                  </a:cubicBezTo>
                  <a:lnTo>
                    <a:pt x="21" y="0"/>
                  </a:lnTo>
                  <a:cubicBezTo>
                    <a:pt x="18" y="0"/>
                    <a:pt x="15" y="1"/>
                    <a:pt x="13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78" name="Freeform 163">
              <a:extLst>
                <a:ext uri="{FF2B5EF4-FFF2-40B4-BE49-F238E27FC236}">
                  <a16:creationId xmlns:a16="http://schemas.microsoft.com/office/drawing/2014/main" id="{8FAEB768-D9EB-41D8-8E28-909B8BADB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750" y="1200150"/>
              <a:ext cx="130175" cy="222250"/>
            </a:xfrm>
            <a:custGeom>
              <a:avLst/>
              <a:gdLst>
                <a:gd name="T0" fmla="*/ 16 w 362"/>
                <a:gd name="T1" fmla="*/ 1 h 619"/>
                <a:gd name="T2" fmla="*/ 16 w 362"/>
                <a:gd name="T3" fmla="*/ 1 h 619"/>
                <a:gd name="T4" fmla="*/ 4 w 362"/>
                <a:gd name="T5" fmla="*/ 8 h 619"/>
                <a:gd name="T6" fmla="*/ 4 w 362"/>
                <a:gd name="T7" fmla="*/ 8 h 619"/>
                <a:gd name="T8" fmla="*/ 1 w 362"/>
                <a:gd name="T9" fmla="*/ 22 h 619"/>
                <a:gd name="T10" fmla="*/ 1 w 362"/>
                <a:gd name="T11" fmla="*/ 22 h 619"/>
                <a:gd name="T12" fmla="*/ 31 w 362"/>
                <a:gd name="T13" fmla="*/ 110 h 619"/>
                <a:gd name="T14" fmla="*/ 31 w 362"/>
                <a:gd name="T15" fmla="*/ 110 h 619"/>
                <a:gd name="T16" fmla="*/ 49 w 362"/>
                <a:gd name="T17" fmla="*/ 162 h 619"/>
                <a:gd name="T18" fmla="*/ 49 w 362"/>
                <a:gd name="T19" fmla="*/ 162 h 619"/>
                <a:gd name="T20" fmla="*/ 71 w 362"/>
                <a:gd name="T21" fmla="*/ 219 h 619"/>
                <a:gd name="T22" fmla="*/ 71 w 362"/>
                <a:gd name="T23" fmla="*/ 219 h 619"/>
                <a:gd name="T24" fmla="*/ 96 w 362"/>
                <a:gd name="T25" fmla="*/ 276 h 619"/>
                <a:gd name="T26" fmla="*/ 96 w 362"/>
                <a:gd name="T27" fmla="*/ 276 h 619"/>
                <a:gd name="T28" fmla="*/ 125 w 362"/>
                <a:gd name="T29" fmla="*/ 333 h 619"/>
                <a:gd name="T30" fmla="*/ 125 w 362"/>
                <a:gd name="T31" fmla="*/ 333 h 619"/>
                <a:gd name="T32" fmla="*/ 153 w 362"/>
                <a:gd name="T33" fmla="*/ 387 h 619"/>
                <a:gd name="T34" fmla="*/ 153 w 362"/>
                <a:gd name="T35" fmla="*/ 387 h 619"/>
                <a:gd name="T36" fmla="*/ 214 w 362"/>
                <a:gd name="T37" fmla="*/ 488 h 619"/>
                <a:gd name="T38" fmla="*/ 214 w 362"/>
                <a:gd name="T39" fmla="*/ 488 h 619"/>
                <a:gd name="T40" fmla="*/ 263 w 362"/>
                <a:gd name="T41" fmla="*/ 554 h 619"/>
                <a:gd name="T42" fmla="*/ 263 w 362"/>
                <a:gd name="T43" fmla="*/ 554 h 619"/>
                <a:gd name="T44" fmla="*/ 329 w 362"/>
                <a:gd name="T45" fmla="*/ 612 h 619"/>
                <a:gd name="T46" fmla="*/ 329 w 362"/>
                <a:gd name="T47" fmla="*/ 612 h 619"/>
                <a:gd name="T48" fmla="*/ 355 w 362"/>
                <a:gd name="T49" fmla="*/ 607 h 619"/>
                <a:gd name="T50" fmla="*/ 355 w 362"/>
                <a:gd name="T51" fmla="*/ 607 h 619"/>
                <a:gd name="T52" fmla="*/ 351 w 362"/>
                <a:gd name="T53" fmla="*/ 582 h 619"/>
                <a:gd name="T54" fmla="*/ 351 w 362"/>
                <a:gd name="T55" fmla="*/ 582 h 619"/>
                <a:gd name="T56" fmla="*/ 317 w 362"/>
                <a:gd name="T57" fmla="*/ 555 h 619"/>
                <a:gd name="T58" fmla="*/ 317 w 362"/>
                <a:gd name="T59" fmla="*/ 555 h 619"/>
                <a:gd name="T60" fmla="*/ 279 w 362"/>
                <a:gd name="T61" fmla="*/ 515 h 619"/>
                <a:gd name="T62" fmla="*/ 279 w 362"/>
                <a:gd name="T63" fmla="*/ 515 h 619"/>
                <a:gd name="T64" fmla="*/ 246 w 362"/>
                <a:gd name="T65" fmla="*/ 470 h 619"/>
                <a:gd name="T66" fmla="*/ 246 w 362"/>
                <a:gd name="T67" fmla="*/ 470 h 619"/>
                <a:gd name="T68" fmla="*/ 190 w 362"/>
                <a:gd name="T69" fmla="*/ 376 h 619"/>
                <a:gd name="T70" fmla="*/ 190 w 362"/>
                <a:gd name="T71" fmla="*/ 376 h 619"/>
                <a:gd name="T72" fmla="*/ 136 w 362"/>
                <a:gd name="T73" fmla="*/ 272 h 619"/>
                <a:gd name="T74" fmla="*/ 136 w 362"/>
                <a:gd name="T75" fmla="*/ 272 h 619"/>
                <a:gd name="T76" fmla="*/ 112 w 362"/>
                <a:gd name="T77" fmla="*/ 218 h 619"/>
                <a:gd name="T78" fmla="*/ 112 w 362"/>
                <a:gd name="T79" fmla="*/ 218 h 619"/>
                <a:gd name="T80" fmla="*/ 100 w 362"/>
                <a:gd name="T81" fmla="*/ 192 h 619"/>
                <a:gd name="T82" fmla="*/ 100 w 362"/>
                <a:gd name="T83" fmla="*/ 192 h 619"/>
                <a:gd name="T84" fmla="*/ 89 w 362"/>
                <a:gd name="T85" fmla="*/ 163 h 619"/>
                <a:gd name="T86" fmla="*/ 89 w 362"/>
                <a:gd name="T87" fmla="*/ 163 h 619"/>
                <a:gd name="T88" fmla="*/ 70 w 362"/>
                <a:gd name="T89" fmla="*/ 113 h 619"/>
                <a:gd name="T90" fmla="*/ 70 w 362"/>
                <a:gd name="T91" fmla="*/ 113 h 619"/>
                <a:gd name="T92" fmla="*/ 47 w 362"/>
                <a:gd name="T93" fmla="*/ 44 h 619"/>
                <a:gd name="T94" fmla="*/ 47 w 362"/>
                <a:gd name="T95" fmla="*/ 44 h 619"/>
                <a:gd name="T96" fmla="*/ 48 w 362"/>
                <a:gd name="T97" fmla="*/ 45 h 619"/>
                <a:gd name="T98" fmla="*/ 48 w 362"/>
                <a:gd name="T99" fmla="*/ 45 h 619"/>
                <a:gd name="T100" fmla="*/ 38 w 362"/>
                <a:gd name="T101" fmla="*/ 16 h 619"/>
                <a:gd name="T102" fmla="*/ 38 w 362"/>
                <a:gd name="T103" fmla="*/ 16 h 619"/>
                <a:gd name="T104" fmla="*/ 30 w 362"/>
                <a:gd name="T105" fmla="*/ 4 h 619"/>
                <a:gd name="T106" fmla="*/ 30 w 362"/>
                <a:gd name="T107" fmla="*/ 4 h 619"/>
                <a:gd name="T108" fmla="*/ 19 w 362"/>
                <a:gd name="T109" fmla="*/ 0 h 619"/>
                <a:gd name="T110" fmla="*/ 19 w 362"/>
                <a:gd name="T111" fmla="*/ 0 h 619"/>
                <a:gd name="T112" fmla="*/ 16 w 362"/>
                <a:gd name="T113" fmla="*/ 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2" h="619">
                  <a:moveTo>
                    <a:pt x="16" y="1"/>
                  </a:moveTo>
                  <a:lnTo>
                    <a:pt x="16" y="1"/>
                  </a:lnTo>
                  <a:cubicBezTo>
                    <a:pt x="11" y="1"/>
                    <a:pt x="7" y="4"/>
                    <a:pt x="4" y="8"/>
                  </a:cubicBezTo>
                  <a:lnTo>
                    <a:pt x="4" y="8"/>
                  </a:lnTo>
                  <a:cubicBezTo>
                    <a:pt x="2" y="12"/>
                    <a:pt x="0" y="18"/>
                    <a:pt x="1" y="22"/>
                  </a:cubicBezTo>
                  <a:lnTo>
                    <a:pt x="1" y="22"/>
                  </a:lnTo>
                  <a:cubicBezTo>
                    <a:pt x="11" y="52"/>
                    <a:pt x="21" y="81"/>
                    <a:pt x="31" y="110"/>
                  </a:cubicBezTo>
                  <a:lnTo>
                    <a:pt x="31" y="110"/>
                  </a:lnTo>
                  <a:cubicBezTo>
                    <a:pt x="36" y="128"/>
                    <a:pt x="42" y="145"/>
                    <a:pt x="49" y="162"/>
                  </a:cubicBezTo>
                  <a:lnTo>
                    <a:pt x="49" y="162"/>
                  </a:lnTo>
                  <a:cubicBezTo>
                    <a:pt x="56" y="181"/>
                    <a:pt x="63" y="201"/>
                    <a:pt x="71" y="219"/>
                  </a:cubicBezTo>
                  <a:lnTo>
                    <a:pt x="71" y="219"/>
                  </a:lnTo>
                  <a:cubicBezTo>
                    <a:pt x="79" y="238"/>
                    <a:pt x="88" y="257"/>
                    <a:pt x="96" y="276"/>
                  </a:cubicBezTo>
                  <a:lnTo>
                    <a:pt x="96" y="276"/>
                  </a:lnTo>
                  <a:cubicBezTo>
                    <a:pt x="106" y="294"/>
                    <a:pt x="115" y="314"/>
                    <a:pt x="125" y="333"/>
                  </a:cubicBezTo>
                  <a:lnTo>
                    <a:pt x="125" y="333"/>
                  </a:lnTo>
                  <a:cubicBezTo>
                    <a:pt x="134" y="351"/>
                    <a:pt x="143" y="369"/>
                    <a:pt x="153" y="387"/>
                  </a:cubicBezTo>
                  <a:lnTo>
                    <a:pt x="153" y="387"/>
                  </a:lnTo>
                  <a:cubicBezTo>
                    <a:pt x="172" y="422"/>
                    <a:pt x="193" y="455"/>
                    <a:pt x="214" y="488"/>
                  </a:cubicBezTo>
                  <a:lnTo>
                    <a:pt x="214" y="488"/>
                  </a:lnTo>
                  <a:cubicBezTo>
                    <a:pt x="229" y="511"/>
                    <a:pt x="245" y="534"/>
                    <a:pt x="263" y="554"/>
                  </a:cubicBezTo>
                  <a:lnTo>
                    <a:pt x="263" y="554"/>
                  </a:lnTo>
                  <a:cubicBezTo>
                    <a:pt x="282" y="576"/>
                    <a:pt x="306" y="595"/>
                    <a:pt x="329" y="612"/>
                  </a:cubicBezTo>
                  <a:lnTo>
                    <a:pt x="329" y="612"/>
                  </a:lnTo>
                  <a:cubicBezTo>
                    <a:pt x="337" y="618"/>
                    <a:pt x="350" y="616"/>
                    <a:pt x="355" y="607"/>
                  </a:cubicBezTo>
                  <a:lnTo>
                    <a:pt x="355" y="607"/>
                  </a:lnTo>
                  <a:cubicBezTo>
                    <a:pt x="361" y="599"/>
                    <a:pt x="359" y="587"/>
                    <a:pt x="351" y="582"/>
                  </a:cubicBezTo>
                  <a:lnTo>
                    <a:pt x="351" y="582"/>
                  </a:lnTo>
                  <a:cubicBezTo>
                    <a:pt x="339" y="574"/>
                    <a:pt x="328" y="565"/>
                    <a:pt x="317" y="555"/>
                  </a:cubicBezTo>
                  <a:lnTo>
                    <a:pt x="317" y="555"/>
                  </a:lnTo>
                  <a:cubicBezTo>
                    <a:pt x="303" y="542"/>
                    <a:pt x="291" y="529"/>
                    <a:pt x="279" y="515"/>
                  </a:cubicBezTo>
                  <a:lnTo>
                    <a:pt x="279" y="515"/>
                  </a:lnTo>
                  <a:cubicBezTo>
                    <a:pt x="267" y="500"/>
                    <a:pt x="257" y="485"/>
                    <a:pt x="246" y="470"/>
                  </a:cubicBezTo>
                  <a:lnTo>
                    <a:pt x="246" y="470"/>
                  </a:lnTo>
                  <a:cubicBezTo>
                    <a:pt x="226" y="439"/>
                    <a:pt x="207" y="408"/>
                    <a:pt x="190" y="376"/>
                  </a:cubicBezTo>
                  <a:lnTo>
                    <a:pt x="190" y="376"/>
                  </a:lnTo>
                  <a:cubicBezTo>
                    <a:pt x="171" y="342"/>
                    <a:pt x="153" y="307"/>
                    <a:pt x="136" y="272"/>
                  </a:cubicBezTo>
                  <a:lnTo>
                    <a:pt x="136" y="272"/>
                  </a:lnTo>
                  <a:cubicBezTo>
                    <a:pt x="128" y="254"/>
                    <a:pt x="119" y="236"/>
                    <a:pt x="112" y="218"/>
                  </a:cubicBezTo>
                  <a:lnTo>
                    <a:pt x="112" y="218"/>
                  </a:lnTo>
                  <a:cubicBezTo>
                    <a:pt x="108" y="209"/>
                    <a:pt x="104" y="201"/>
                    <a:pt x="100" y="192"/>
                  </a:cubicBezTo>
                  <a:lnTo>
                    <a:pt x="100" y="192"/>
                  </a:lnTo>
                  <a:cubicBezTo>
                    <a:pt x="96" y="182"/>
                    <a:pt x="92" y="172"/>
                    <a:pt x="89" y="163"/>
                  </a:cubicBezTo>
                  <a:lnTo>
                    <a:pt x="89" y="163"/>
                  </a:lnTo>
                  <a:cubicBezTo>
                    <a:pt x="82" y="146"/>
                    <a:pt x="76" y="130"/>
                    <a:pt x="70" y="113"/>
                  </a:cubicBezTo>
                  <a:lnTo>
                    <a:pt x="70" y="113"/>
                  </a:lnTo>
                  <a:cubicBezTo>
                    <a:pt x="63" y="91"/>
                    <a:pt x="55" y="67"/>
                    <a:pt x="47" y="44"/>
                  </a:cubicBezTo>
                  <a:lnTo>
                    <a:pt x="47" y="44"/>
                  </a:lnTo>
                  <a:cubicBezTo>
                    <a:pt x="48" y="44"/>
                    <a:pt x="48" y="45"/>
                    <a:pt x="48" y="45"/>
                  </a:cubicBezTo>
                  <a:lnTo>
                    <a:pt x="48" y="45"/>
                  </a:lnTo>
                  <a:cubicBezTo>
                    <a:pt x="44" y="35"/>
                    <a:pt x="41" y="25"/>
                    <a:pt x="38" y="16"/>
                  </a:cubicBezTo>
                  <a:lnTo>
                    <a:pt x="38" y="16"/>
                  </a:lnTo>
                  <a:cubicBezTo>
                    <a:pt x="36" y="11"/>
                    <a:pt x="35" y="7"/>
                    <a:pt x="30" y="4"/>
                  </a:cubicBezTo>
                  <a:lnTo>
                    <a:pt x="30" y="4"/>
                  </a:lnTo>
                  <a:cubicBezTo>
                    <a:pt x="27" y="1"/>
                    <a:pt x="24" y="0"/>
                    <a:pt x="19" y="0"/>
                  </a:cubicBezTo>
                  <a:lnTo>
                    <a:pt x="19" y="0"/>
                  </a:lnTo>
                  <a:cubicBezTo>
                    <a:pt x="18" y="0"/>
                    <a:pt x="17" y="0"/>
                    <a:pt x="16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79" name="Freeform 164">
              <a:extLst>
                <a:ext uri="{FF2B5EF4-FFF2-40B4-BE49-F238E27FC236}">
                  <a16:creationId xmlns:a16="http://schemas.microsoft.com/office/drawing/2014/main" id="{0DB80E8B-AC4B-4501-8D59-F109189F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2875" y="1243013"/>
              <a:ext cx="103188" cy="169862"/>
            </a:xfrm>
            <a:custGeom>
              <a:avLst/>
              <a:gdLst>
                <a:gd name="T0" fmla="*/ 14 w 285"/>
                <a:gd name="T1" fmla="*/ 1 h 473"/>
                <a:gd name="T2" fmla="*/ 14 w 285"/>
                <a:gd name="T3" fmla="*/ 1 h 473"/>
                <a:gd name="T4" fmla="*/ 5 w 285"/>
                <a:gd name="T5" fmla="*/ 26 h 473"/>
                <a:gd name="T6" fmla="*/ 5 w 285"/>
                <a:gd name="T7" fmla="*/ 26 h 473"/>
                <a:gd name="T8" fmla="*/ 38 w 285"/>
                <a:gd name="T9" fmla="*/ 105 h 473"/>
                <a:gd name="T10" fmla="*/ 38 w 285"/>
                <a:gd name="T11" fmla="*/ 105 h 473"/>
                <a:gd name="T12" fmla="*/ 49 w 285"/>
                <a:gd name="T13" fmla="*/ 131 h 473"/>
                <a:gd name="T14" fmla="*/ 49 w 285"/>
                <a:gd name="T15" fmla="*/ 131 h 473"/>
                <a:gd name="T16" fmla="*/ 60 w 285"/>
                <a:gd name="T17" fmla="*/ 154 h 473"/>
                <a:gd name="T18" fmla="*/ 60 w 285"/>
                <a:gd name="T19" fmla="*/ 154 h 473"/>
                <a:gd name="T20" fmla="*/ 86 w 285"/>
                <a:gd name="T21" fmla="*/ 206 h 473"/>
                <a:gd name="T22" fmla="*/ 86 w 285"/>
                <a:gd name="T23" fmla="*/ 206 h 473"/>
                <a:gd name="T24" fmla="*/ 115 w 285"/>
                <a:gd name="T25" fmla="*/ 260 h 473"/>
                <a:gd name="T26" fmla="*/ 115 w 285"/>
                <a:gd name="T27" fmla="*/ 260 h 473"/>
                <a:gd name="T28" fmla="*/ 174 w 285"/>
                <a:gd name="T29" fmla="*/ 361 h 473"/>
                <a:gd name="T30" fmla="*/ 174 w 285"/>
                <a:gd name="T31" fmla="*/ 361 h 473"/>
                <a:gd name="T32" fmla="*/ 250 w 285"/>
                <a:gd name="T33" fmla="*/ 464 h 473"/>
                <a:gd name="T34" fmla="*/ 250 w 285"/>
                <a:gd name="T35" fmla="*/ 464 h 473"/>
                <a:gd name="T36" fmla="*/ 275 w 285"/>
                <a:gd name="T37" fmla="*/ 466 h 473"/>
                <a:gd name="T38" fmla="*/ 275 w 285"/>
                <a:gd name="T39" fmla="*/ 466 h 473"/>
                <a:gd name="T40" fmla="*/ 278 w 285"/>
                <a:gd name="T41" fmla="*/ 440 h 473"/>
                <a:gd name="T42" fmla="*/ 278 w 285"/>
                <a:gd name="T43" fmla="*/ 440 h 473"/>
                <a:gd name="T44" fmla="*/ 216 w 285"/>
                <a:gd name="T45" fmla="*/ 358 h 473"/>
                <a:gd name="T46" fmla="*/ 216 w 285"/>
                <a:gd name="T47" fmla="*/ 358 h 473"/>
                <a:gd name="T48" fmla="*/ 218 w 285"/>
                <a:gd name="T49" fmla="*/ 361 h 473"/>
                <a:gd name="T50" fmla="*/ 218 w 285"/>
                <a:gd name="T51" fmla="*/ 361 h 473"/>
                <a:gd name="T52" fmla="*/ 169 w 285"/>
                <a:gd name="T53" fmla="*/ 281 h 473"/>
                <a:gd name="T54" fmla="*/ 169 w 285"/>
                <a:gd name="T55" fmla="*/ 281 h 473"/>
                <a:gd name="T56" fmla="*/ 125 w 285"/>
                <a:gd name="T57" fmla="*/ 201 h 473"/>
                <a:gd name="T58" fmla="*/ 125 w 285"/>
                <a:gd name="T59" fmla="*/ 201 h 473"/>
                <a:gd name="T60" fmla="*/ 108 w 285"/>
                <a:gd name="T61" fmla="*/ 168 h 473"/>
                <a:gd name="T62" fmla="*/ 108 w 285"/>
                <a:gd name="T63" fmla="*/ 168 h 473"/>
                <a:gd name="T64" fmla="*/ 83 w 285"/>
                <a:gd name="T65" fmla="*/ 115 h 473"/>
                <a:gd name="T66" fmla="*/ 83 w 285"/>
                <a:gd name="T67" fmla="*/ 115 h 473"/>
                <a:gd name="T68" fmla="*/ 66 w 285"/>
                <a:gd name="T69" fmla="*/ 75 h 473"/>
                <a:gd name="T70" fmla="*/ 66 w 285"/>
                <a:gd name="T71" fmla="*/ 75 h 473"/>
                <a:gd name="T72" fmla="*/ 38 w 285"/>
                <a:gd name="T73" fmla="*/ 10 h 473"/>
                <a:gd name="T74" fmla="*/ 38 w 285"/>
                <a:gd name="T75" fmla="*/ 10 h 473"/>
                <a:gd name="T76" fmla="*/ 22 w 285"/>
                <a:gd name="T77" fmla="*/ 0 h 473"/>
                <a:gd name="T78" fmla="*/ 22 w 285"/>
                <a:gd name="T79" fmla="*/ 0 h 473"/>
                <a:gd name="T80" fmla="*/ 14 w 285"/>
                <a:gd name="T81" fmla="*/ 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5" h="473">
                  <a:moveTo>
                    <a:pt x="14" y="1"/>
                  </a:moveTo>
                  <a:lnTo>
                    <a:pt x="14" y="1"/>
                  </a:lnTo>
                  <a:cubicBezTo>
                    <a:pt x="4" y="6"/>
                    <a:pt x="0" y="17"/>
                    <a:pt x="5" y="26"/>
                  </a:cubicBezTo>
                  <a:lnTo>
                    <a:pt x="5" y="26"/>
                  </a:lnTo>
                  <a:cubicBezTo>
                    <a:pt x="16" y="53"/>
                    <a:pt x="27" y="79"/>
                    <a:pt x="38" y="105"/>
                  </a:cubicBezTo>
                  <a:lnTo>
                    <a:pt x="38" y="105"/>
                  </a:lnTo>
                  <a:cubicBezTo>
                    <a:pt x="42" y="114"/>
                    <a:pt x="45" y="122"/>
                    <a:pt x="49" y="131"/>
                  </a:cubicBezTo>
                  <a:lnTo>
                    <a:pt x="49" y="131"/>
                  </a:lnTo>
                  <a:cubicBezTo>
                    <a:pt x="52" y="138"/>
                    <a:pt x="56" y="146"/>
                    <a:pt x="60" y="154"/>
                  </a:cubicBezTo>
                  <a:lnTo>
                    <a:pt x="60" y="154"/>
                  </a:lnTo>
                  <a:cubicBezTo>
                    <a:pt x="68" y="171"/>
                    <a:pt x="76" y="189"/>
                    <a:pt x="86" y="206"/>
                  </a:cubicBezTo>
                  <a:lnTo>
                    <a:pt x="86" y="206"/>
                  </a:lnTo>
                  <a:cubicBezTo>
                    <a:pt x="95" y="224"/>
                    <a:pt x="105" y="242"/>
                    <a:pt x="115" y="260"/>
                  </a:cubicBezTo>
                  <a:lnTo>
                    <a:pt x="115" y="260"/>
                  </a:lnTo>
                  <a:cubicBezTo>
                    <a:pt x="133" y="294"/>
                    <a:pt x="153" y="328"/>
                    <a:pt x="174" y="361"/>
                  </a:cubicBezTo>
                  <a:lnTo>
                    <a:pt x="174" y="361"/>
                  </a:lnTo>
                  <a:cubicBezTo>
                    <a:pt x="197" y="397"/>
                    <a:pt x="221" y="432"/>
                    <a:pt x="250" y="464"/>
                  </a:cubicBezTo>
                  <a:lnTo>
                    <a:pt x="250" y="464"/>
                  </a:lnTo>
                  <a:cubicBezTo>
                    <a:pt x="256" y="471"/>
                    <a:pt x="268" y="472"/>
                    <a:pt x="275" y="466"/>
                  </a:cubicBezTo>
                  <a:lnTo>
                    <a:pt x="275" y="466"/>
                  </a:lnTo>
                  <a:cubicBezTo>
                    <a:pt x="283" y="460"/>
                    <a:pt x="284" y="447"/>
                    <a:pt x="278" y="440"/>
                  </a:cubicBezTo>
                  <a:lnTo>
                    <a:pt x="278" y="440"/>
                  </a:lnTo>
                  <a:cubicBezTo>
                    <a:pt x="255" y="414"/>
                    <a:pt x="235" y="387"/>
                    <a:pt x="216" y="358"/>
                  </a:cubicBezTo>
                  <a:lnTo>
                    <a:pt x="216" y="358"/>
                  </a:lnTo>
                  <a:cubicBezTo>
                    <a:pt x="217" y="359"/>
                    <a:pt x="217" y="360"/>
                    <a:pt x="218" y="361"/>
                  </a:cubicBezTo>
                  <a:lnTo>
                    <a:pt x="218" y="361"/>
                  </a:lnTo>
                  <a:cubicBezTo>
                    <a:pt x="201" y="335"/>
                    <a:pt x="185" y="308"/>
                    <a:pt x="169" y="281"/>
                  </a:cubicBezTo>
                  <a:lnTo>
                    <a:pt x="169" y="281"/>
                  </a:lnTo>
                  <a:cubicBezTo>
                    <a:pt x="154" y="255"/>
                    <a:pt x="139" y="228"/>
                    <a:pt x="125" y="201"/>
                  </a:cubicBezTo>
                  <a:lnTo>
                    <a:pt x="125" y="201"/>
                  </a:lnTo>
                  <a:cubicBezTo>
                    <a:pt x="119" y="191"/>
                    <a:pt x="113" y="179"/>
                    <a:pt x="108" y="168"/>
                  </a:cubicBezTo>
                  <a:lnTo>
                    <a:pt x="108" y="168"/>
                  </a:lnTo>
                  <a:cubicBezTo>
                    <a:pt x="100" y="151"/>
                    <a:pt x="91" y="133"/>
                    <a:pt x="83" y="115"/>
                  </a:cubicBezTo>
                  <a:lnTo>
                    <a:pt x="83" y="115"/>
                  </a:lnTo>
                  <a:cubicBezTo>
                    <a:pt x="76" y="103"/>
                    <a:pt x="72" y="89"/>
                    <a:pt x="66" y="75"/>
                  </a:cubicBezTo>
                  <a:lnTo>
                    <a:pt x="66" y="75"/>
                  </a:lnTo>
                  <a:cubicBezTo>
                    <a:pt x="56" y="54"/>
                    <a:pt x="47" y="32"/>
                    <a:pt x="38" y="10"/>
                  </a:cubicBezTo>
                  <a:lnTo>
                    <a:pt x="38" y="10"/>
                  </a:lnTo>
                  <a:cubicBezTo>
                    <a:pt x="35" y="3"/>
                    <a:pt x="28" y="0"/>
                    <a:pt x="22" y="0"/>
                  </a:cubicBezTo>
                  <a:lnTo>
                    <a:pt x="22" y="0"/>
                  </a:lnTo>
                  <a:cubicBezTo>
                    <a:pt x="19" y="0"/>
                    <a:pt x="16" y="0"/>
                    <a:pt x="14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80" name="Freeform 165">
              <a:extLst>
                <a:ext uri="{FF2B5EF4-FFF2-40B4-BE49-F238E27FC236}">
                  <a16:creationId xmlns:a16="http://schemas.microsoft.com/office/drawing/2014/main" id="{4E338F86-E513-4150-AA98-05FA6C8B7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5413" y="1289050"/>
              <a:ext cx="82550" cy="122238"/>
            </a:xfrm>
            <a:custGeom>
              <a:avLst/>
              <a:gdLst>
                <a:gd name="T0" fmla="*/ 14 w 230"/>
                <a:gd name="T1" fmla="*/ 2 h 341"/>
                <a:gd name="T2" fmla="*/ 14 w 230"/>
                <a:gd name="T3" fmla="*/ 2 h 341"/>
                <a:gd name="T4" fmla="*/ 6 w 230"/>
                <a:gd name="T5" fmla="*/ 27 h 341"/>
                <a:gd name="T6" fmla="*/ 6 w 230"/>
                <a:gd name="T7" fmla="*/ 27 h 341"/>
                <a:gd name="T8" fmla="*/ 63 w 230"/>
                <a:gd name="T9" fmla="*/ 129 h 341"/>
                <a:gd name="T10" fmla="*/ 63 w 230"/>
                <a:gd name="T11" fmla="*/ 129 h 341"/>
                <a:gd name="T12" fmla="*/ 82 w 230"/>
                <a:gd name="T13" fmla="*/ 162 h 341"/>
                <a:gd name="T14" fmla="*/ 82 w 230"/>
                <a:gd name="T15" fmla="*/ 162 h 341"/>
                <a:gd name="T16" fmla="*/ 103 w 230"/>
                <a:gd name="T17" fmla="*/ 197 h 341"/>
                <a:gd name="T18" fmla="*/ 103 w 230"/>
                <a:gd name="T19" fmla="*/ 197 h 341"/>
                <a:gd name="T20" fmla="*/ 145 w 230"/>
                <a:gd name="T21" fmla="*/ 263 h 341"/>
                <a:gd name="T22" fmla="*/ 145 w 230"/>
                <a:gd name="T23" fmla="*/ 263 h 341"/>
                <a:gd name="T24" fmla="*/ 194 w 230"/>
                <a:gd name="T25" fmla="*/ 332 h 341"/>
                <a:gd name="T26" fmla="*/ 194 w 230"/>
                <a:gd name="T27" fmla="*/ 332 h 341"/>
                <a:gd name="T28" fmla="*/ 220 w 230"/>
                <a:gd name="T29" fmla="*/ 334 h 341"/>
                <a:gd name="T30" fmla="*/ 220 w 230"/>
                <a:gd name="T31" fmla="*/ 334 h 341"/>
                <a:gd name="T32" fmla="*/ 222 w 230"/>
                <a:gd name="T33" fmla="*/ 308 h 341"/>
                <a:gd name="T34" fmla="*/ 222 w 230"/>
                <a:gd name="T35" fmla="*/ 308 h 341"/>
                <a:gd name="T36" fmla="*/ 173 w 230"/>
                <a:gd name="T37" fmla="*/ 239 h 341"/>
                <a:gd name="T38" fmla="*/ 173 w 230"/>
                <a:gd name="T39" fmla="*/ 239 h 341"/>
                <a:gd name="T40" fmla="*/ 176 w 230"/>
                <a:gd name="T41" fmla="*/ 243 h 341"/>
                <a:gd name="T42" fmla="*/ 176 w 230"/>
                <a:gd name="T43" fmla="*/ 243 h 341"/>
                <a:gd name="T44" fmla="*/ 148 w 230"/>
                <a:gd name="T45" fmla="*/ 199 h 341"/>
                <a:gd name="T46" fmla="*/ 148 w 230"/>
                <a:gd name="T47" fmla="*/ 199 h 341"/>
                <a:gd name="T48" fmla="*/ 116 w 230"/>
                <a:gd name="T49" fmla="*/ 145 h 341"/>
                <a:gd name="T50" fmla="*/ 116 w 230"/>
                <a:gd name="T51" fmla="*/ 145 h 341"/>
                <a:gd name="T52" fmla="*/ 39 w 230"/>
                <a:gd name="T53" fmla="*/ 10 h 341"/>
                <a:gd name="T54" fmla="*/ 39 w 230"/>
                <a:gd name="T55" fmla="*/ 10 h 341"/>
                <a:gd name="T56" fmla="*/ 22 w 230"/>
                <a:gd name="T57" fmla="*/ 0 h 341"/>
                <a:gd name="T58" fmla="*/ 22 w 230"/>
                <a:gd name="T59" fmla="*/ 0 h 341"/>
                <a:gd name="T60" fmla="*/ 14 w 230"/>
                <a:gd name="T61" fmla="*/ 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341">
                  <a:moveTo>
                    <a:pt x="14" y="2"/>
                  </a:moveTo>
                  <a:lnTo>
                    <a:pt x="14" y="2"/>
                  </a:lnTo>
                  <a:cubicBezTo>
                    <a:pt x="5" y="6"/>
                    <a:pt x="0" y="18"/>
                    <a:pt x="6" y="27"/>
                  </a:cubicBezTo>
                  <a:lnTo>
                    <a:pt x="6" y="27"/>
                  </a:lnTo>
                  <a:cubicBezTo>
                    <a:pt x="25" y="61"/>
                    <a:pt x="44" y="95"/>
                    <a:pt x="63" y="129"/>
                  </a:cubicBezTo>
                  <a:lnTo>
                    <a:pt x="63" y="129"/>
                  </a:lnTo>
                  <a:cubicBezTo>
                    <a:pt x="70" y="140"/>
                    <a:pt x="76" y="151"/>
                    <a:pt x="82" y="162"/>
                  </a:cubicBezTo>
                  <a:lnTo>
                    <a:pt x="82" y="162"/>
                  </a:lnTo>
                  <a:cubicBezTo>
                    <a:pt x="89" y="174"/>
                    <a:pt x="96" y="185"/>
                    <a:pt x="103" y="197"/>
                  </a:cubicBezTo>
                  <a:lnTo>
                    <a:pt x="103" y="197"/>
                  </a:lnTo>
                  <a:cubicBezTo>
                    <a:pt x="117" y="219"/>
                    <a:pt x="130" y="242"/>
                    <a:pt x="145" y="263"/>
                  </a:cubicBezTo>
                  <a:lnTo>
                    <a:pt x="145" y="263"/>
                  </a:lnTo>
                  <a:cubicBezTo>
                    <a:pt x="160" y="287"/>
                    <a:pt x="176" y="310"/>
                    <a:pt x="194" y="332"/>
                  </a:cubicBezTo>
                  <a:lnTo>
                    <a:pt x="194" y="332"/>
                  </a:lnTo>
                  <a:cubicBezTo>
                    <a:pt x="201" y="340"/>
                    <a:pt x="212" y="340"/>
                    <a:pt x="220" y="334"/>
                  </a:cubicBezTo>
                  <a:lnTo>
                    <a:pt x="220" y="334"/>
                  </a:lnTo>
                  <a:cubicBezTo>
                    <a:pt x="228" y="328"/>
                    <a:pt x="229" y="316"/>
                    <a:pt x="222" y="308"/>
                  </a:cubicBezTo>
                  <a:lnTo>
                    <a:pt x="222" y="308"/>
                  </a:lnTo>
                  <a:cubicBezTo>
                    <a:pt x="204" y="286"/>
                    <a:pt x="189" y="263"/>
                    <a:pt x="173" y="239"/>
                  </a:cubicBezTo>
                  <a:lnTo>
                    <a:pt x="173" y="239"/>
                  </a:lnTo>
                  <a:cubicBezTo>
                    <a:pt x="174" y="240"/>
                    <a:pt x="175" y="242"/>
                    <a:pt x="176" y="243"/>
                  </a:cubicBezTo>
                  <a:lnTo>
                    <a:pt x="176" y="243"/>
                  </a:lnTo>
                  <a:cubicBezTo>
                    <a:pt x="167" y="228"/>
                    <a:pt x="157" y="213"/>
                    <a:pt x="148" y="199"/>
                  </a:cubicBezTo>
                  <a:lnTo>
                    <a:pt x="148" y="199"/>
                  </a:lnTo>
                  <a:cubicBezTo>
                    <a:pt x="137" y="181"/>
                    <a:pt x="126" y="164"/>
                    <a:pt x="116" y="145"/>
                  </a:cubicBezTo>
                  <a:lnTo>
                    <a:pt x="116" y="145"/>
                  </a:lnTo>
                  <a:cubicBezTo>
                    <a:pt x="90" y="101"/>
                    <a:pt x="65" y="56"/>
                    <a:pt x="39" y="10"/>
                  </a:cubicBezTo>
                  <a:lnTo>
                    <a:pt x="39" y="10"/>
                  </a:lnTo>
                  <a:cubicBezTo>
                    <a:pt x="35" y="4"/>
                    <a:pt x="29" y="0"/>
                    <a:pt x="22" y="0"/>
                  </a:cubicBezTo>
                  <a:lnTo>
                    <a:pt x="22" y="0"/>
                  </a:lnTo>
                  <a:cubicBezTo>
                    <a:pt x="19" y="0"/>
                    <a:pt x="17" y="1"/>
                    <a:pt x="14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81" name="Freeform 166">
              <a:extLst>
                <a:ext uri="{FF2B5EF4-FFF2-40B4-BE49-F238E27FC236}">
                  <a16:creationId xmlns:a16="http://schemas.microsoft.com/office/drawing/2014/main" id="{4B3769B3-FD95-45FC-BFCA-63C924506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9075" y="1589088"/>
              <a:ext cx="58738" cy="104775"/>
            </a:xfrm>
            <a:custGeom>
              <a:avLst/>
              <a:gdLst>
                <a:gd name="T0" fmla="*/ 11 w 163"/>
                <a:gd name="T1" fmla="*/ 2 h 292"/>
                <a:gd name="T2" fmla="*/ 11 w 163"/>
                <a:gd name="T3" fmla="*/ 2 h 292"/>
                <a:gd name="T4" fmla="*/ 1 w 163"/>
                <a:gd name="T5" fmla="*/ 12 h 292"/>
                <a:gd name="T6" fmla="*/ 1 w 163"/>
                <a:gd name="T7" fmla="*/ 12 h 292"/>
                <a:gd name="T8" fmla="*/ 1 w 163"/>
                <a:gd name="T9" fmla="*/ 26 h 292"/>
                <a:gd name="T10" fmla="*/ 1 w 163"/>
                <a:gd name="T11" fmla="*/ 26 h 292"/>
                <a:gd name="T12" fmla="*/ 16 w 163"/>
                <a:gd name="T13" fmla="*/ 69 h 292"/>
                <a:gd name="T14" fmla="*/ 16 w 163"/>
                <a:gd name="T15" fmla="*/ 69 h 292"/>
                <a:gd name="T16" fmla="*/ 27 w 163"/>
                <a:gd name="T17" fmla="*/ 102 h 292"/>
                <a:gd name="T18" fmla="*/ 27 w 163"/>
                <a:gd name="T19" fmla="*/ 102 h 292"/>
                <a:gd name="T20" fmla="*/ 57 w 163"/>
                <a:gd name="T21" fmla="*/ 174 h 292"/>
                <a:gd name="T22" fmla="*/ 57 w 163"/>
                <a:gd name="T23" fmla="*/ 174 h 292"/>
                <a:gd name="T24" fmla="*/ 70 w 163"/>
                <a:gd name="T25" fmla="*/ 199 h 292"/>
                <a:gd name="T26" fmla="*/ 70 w 163"/>
                <a:gd name="T27" fmla="*/ 199 h 292"/>
                <a:gd name="T28" fmla="*/ 89 w 163"/>
                <a:gd name="T29" fmla="*/ 232 h 292"/>
                <a:gd name="T30" fmla="*/ 89 w 163"/>
                <a:gd name="T31" fmla="*/ 232 h 292"/>
                <a:gd name="T32" fmla="*/ 130 w 163"/>
                <a:gd name="T33" fmla="*/ 284 h 292"/>
                <a:gd name="T34" fmla="*/ 130 w 163"/>
                <a:gd name="T35" fmla="*/ 284 h 292"/>
                <a:gd name="T36" fmla="*/ 156 w 163"/>
                <a:gd name="T37" fmla="*/ 281 h 292"/>
                <a:gd name="T38" fmla="*/ 156 w 163"/>
                <a:gd name="T39" fmla="*/ 281 h 292"/>
                <a:gd name="T40" fmla="*/ 152 w 163"/>
                <a:gd name="T41" fmla="*/ 255 h 292"/>
                <a:gd name="T42" fmla="*/ 152 w 163"/>
                <a:gd name="T43" fmla="*/ 255 h 292"/>
                <a:gd name="T44" fmla="*/ 148 w 163"/>
                <a:gd name="T45" fmla="*/ 251 h 292"/>
                <a:gd name="T46" fmla="*/ 148 w 163"/>
                <a:gd name="T47" fmla="*/ 251 h 292"/>
                <a:gd name="T48" fmla="*/ 118 w 163"/>
                <a:gd name="T49" fmla="*/ 209 h 292"/>
                <a:gd name="T50" fmla="*/ 118 w 163"/>
                <a:gd name="T51" fmla="*/ 209 h 292"/>
                <a:gd name="T52" fmla="*/ 121 w 163"/>
                <a:gd name="T53" fmla="*/ 213 h 292"/>
                <a:gd name="T54" fmla="*/ 121 w 163"/>
                <a:gd name="T55" fmla="*/ 213 h 292"/>
                <a:gd name="T56" fmla="*/ 99 w 163"/>
                <a:gd name="T57" fmla="*/ 172 h 292"/>
                <a:gd name="T58" fmla="*/ 99 w 163"/>
                <a:gd name="T59" fmla="*/ 172 h 292"/>
                <a:gd name="T60" fmla="*/ 78 w 163"/>
                <a:gd name="T61" fmla="*/ 127 h 292"/>
                <a:gd name="T62" fmla="*/ 78 w 163"/>
                <a:gd name="T63" fmla="*/ 127 h 292"/>
                <a:gd name="T64" fmla="*/ 59 w 163"/>
                <a:gd name="T65" fmla="*/ 80 h 292"/>
                <a:gd name="T66" fmla="*/ 59 w 163"/>
                <a:gd name="T67" fmla="*/ 80 h 292"/>
                <a:gd name="T68" fmla="*/ 36 w 163"/>
                <a:gd name="T69" fmla="*/ 12 h 292"/>
                <a:gd name="T70" fmla="*/ 36 w 163"/>
                <a:gd name="T71" fmla="*/ 12 h 292"/>
                <a:gd name="T72" fmla="*/ 26 w 163"/>
                <a:gd name="T73" fmla="*/ 2 h 292"/>
                <a:gd name="T74" fmla="*/ 26 w 163"/>
                <a:gd name="T75" fmla="*/ 2 h 292"/>
                <a:gd name="T76" fmla="*/ 19 w 163"/>
                <a:gd name="T77" fmla="*/ 0 h 292"/>
                <a:gd name="T78" fmla="*/ 19 w 163"/>
                <a:gd name="T79" fmla="*/ 0 h 292"/>
                <a:gd name="T80" fmla="*/ 11 w 163"/>
                <a:gd name="T81" fmla="*/ 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292">
                  <a:moveTo>
                    <a:pt x="11" y="2"/>
                  </a:moveTo>
                  <a:lnTo>
                    <a:pt x="11" y="2"/>
                  </a:lnTo>
                  <a:cubicBezTo>
                    <a:pt x="7" y="4"/>
                    <a:pt x="4" y="7"/>
                    <a:pt x="1" y="12"/>
                  </a:cubicBezTo>
                  <a:lnTo>
                    <a:pt x="1" y="12"/>
                  </a:lnTo>
                  <a:cubicBezTo>
                    <a:pt x="0" y="16"/>
                    <a:pt x="0" y="21"/>
                    <a:pt x="1" y="26"/>
                  </a:cubicBezTo>
                  <a:lnTo>
                    <a:pt x="1" y="26"/>
                  </a:lnTo>
                  <a:cubicBezTo>
                    <a:pt x="6" y="41"/>
                    <a:pt x="11" y="55"/>
                    <a:pt x="16" y="69"/>
                  </a:cubicBezTo>
                  <a:lnTo>
                    <a:pt x="16" y="69"/>
                  </a:lnTo>
                  <a:cubicBezTo>
                    <a:pt x="19" y="80"/>
                    <a:pt x="23" y="91"/>
                    <a:pt x="27" y="102"/>
                  </a:cubicBezTo>
                  <a:lnTo>
                    <a:pt x="27" y="102"/>
                  </a:lnTo>
                  <a:cubicBezTo>
                    <a:pt x="37" y="126"/>
                    <a:pt x="47" y="150"/>
                    <a:pt x="57" y="174"/>
                  </a:cubicBezTo>
                  <a:lnTo>
                    <a:pt x="57" y="174"/>
                  </a:lnTo>
                  <a:cubicBezTo>
                    <a:pt x="61" y="182"/>
                    <a:pt x="66" y="190"/>
                    <a:pt x="70" y="199"/>
                  </a:cubicBezTo>
                  <a:lnTo>
                    <a:pt x="70" y="199"/>
                  </a:lnTo>
                  <a:cubicBezTo>
                    <a:pt x="76" y="210"/>
                    <a:pt x="83" y="221"/>
                    <a:pt x="89" y="232"/>
                  </a:cubicBezTo>
                  <a:lnTo>
                    <a:pt x="89" y="232"/>
                  </a:lnTo>
                  <a:cubicBezTo>
                    <a:pt x="101" y="251"/>
                    <a:pt x="112" y="270"/>
                    <a:pt x="130" y="284"/>
                  </a:cubicBezTo>
                  <a:lnTo>
                    <a:pt x="130" y="284"/>
                  </a:lnTo>
                  <a:cubicBezTo>
                    <a:pt x="138" y="291"/>
                    <a:pt x="150" y="289"/>
                    <a:pt x="156" y="281"/>
                  </a:cubicBezTo>
                  <a:lnTo>
                    <a:pt x="156" y="281"/>
                  </a:lnTo>
                  <a:cubicBezTo>
                    <a:pt x="162" y="273"/>
                    <a:pt x="160" y="261"/>
                    <a:pt x="152" y="255"/>
                  </a:cubicBezTo>
                  <a:lnTo>
                    <a:pt x="152" y="255"/>
                  </a:lnTo>
                  <a:cubicBezTo>
                    <a:pt x="151" y="254"/>
                    <a:pt x="150" y="252"/>
                    <a:pt x="148" y="251"/>
                  </a:cubicBezTo>
                  <a:lnTo>
                    <a:pt x="148" y="251"/>
                  </a:lnTo>
                  <a:cubicBezTo>
                    <a:pt x="137" y="238"/>
                    <a:pt x="127" y="224"/>
                    <a:pt x="118" y="209"/>
                  </a:cubicBezTo>
                  <a:lnTo>
                    <a:pt x="118" y="209"/>
                  </a:lnTo>
                  <a:cubicBezTo>
                    <a:pt x="120" y="210"/>
                    <a:pt x="120" y="212"/>
                    <a:pt x="121" y="213"/>
                  </a:cubicBezTo>
                  <a:lnTo>
                    <a:pt x="121" y="213"/>
                  </a:lnTo>
                  <a:cubicBezTo>
                    <a:pt x="113" y="200"/>
                    <a:pt x="106" y="186"/>
                    <a:pt x="99" y="172"/>
                  </a:cubicBezTo>
                  <a:lnTo>
                    <a:pt x="99" y="172"/>
                  </a:lnTo>
                  <a:cubicBezTo>
                    <a:pt x="91" y="157"/>
                    <a:pt x="84" y="143"/>
                    <a:pt x="78" y="127"/>
                  </a:cubicBezTo>
                  <a:lnTo>
                    <a:pt x="78" y="127"/>
                  </a:lnTo>
                  <a:cubicBezTo>
                    <a:pt x="71" y="112"/>
                    <a:pt x="64" y="96"/>
                    <a:pt x="59" y="80"/>
                  </a:cubicBezTo>
                  <a:lnTo>
                    <a:pt x="59" y="80"/>
                  </a:lnTo>
                  <a:cubicBezTo>
                    <a:pt x="51" y="57"/>
                    <a:pt x="43" y="35"/>
                    <a:pt x="36" y="12"/>
                  </a:cubicBezTo>
                  <a:lnTo>
                    <a:pt x="36" y="12"/>
                  </a:lnTo>
                  <a:cubicBezTo>
                    <a:pt x="35" y="7"/>
                    <a:pt x="30" y="4"/>
                    <a:pt x="26" y="2"/>
                  </a:cubicBezTo>
                  <a:lnTo>
                    <a:pt x="26" y="2"/>
                  </a:lnTo>
                  <a:cubicBezTo>
                    <a:pt x="24" y="1"/>
                    <a:pt x="21" y="0"/>
                    <a:pt x="19" y="0"/>
                  </a:cubicBezTo>
                  <a:lnTo>
                    <a:pt x="19" y="0"/>
                  </a:lnTo>
                  <a:cubicBezTo>
                    <a:pt x="16" y="0"/>
                    <a:pt x="14" y="1"/>
                    <a:pt x="1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82" name="Freeform 167">
              <a:extLst>
                <a:ext uri="{FF2B5EF4-FFF2-40B4-BE49-F238E27FC236}">
                  <a16:creationId xmlns:a16="http://schemas.microsoft.com/office/drawing/2014/main" id="{8E4804FA-B6CD-4566-AC2D-177EFA317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3675" y="1568450"/>
              <a:ext cx="38100" cy="93663"/>
            </a:xfrm>
            <a:custGeom>
              <a:avLst/>
              <a:gdLst>
                <a:gd name="T0" fmla="*/ 18 w 108"/>
                <a:gd name="T1" fmla="*/ 0 h 258"/>
                <a:gd name="T2" fmla="*/ 18 w 108"/>
                <a:gd name="T3" fmla="*/ 0 h 258"/>
                <a:gd name="T4" fmla="*/ 2 w 108"/>
                <a:gd name="T5" fmla="*/ 21 h 258"/>
                <a:gd name="T6" fmla="*/ 2 w 108"/>
                <a:gd name="T7" fmla="*/ 21 h 258"/>
                <a:gd name="T8" fmla="*/ 19 w 108"/>
                <a:gd name="T9" fmla="*/ 93 h 258"/>
                <a:gd name="T10" fmla="*/ 19 w 108"/>
                <a:gd name="T11" fmla="*/ 93 h 258"/>
                <a:gd name="T12" fmla="*/ 34 w 108"/>
                <a:gd name="T13" fmla="*/ 145 h 258"/>
                <a:gd name="T14" fmla="*/ 34 w 108"/>
                <a:gd name="T15" fmla="*/ 145 h 258"/>
                <a:gd name="T16" fmla="*/ 47 w 108"/>
                <a:gd name="T17" fmla="*/ 190 h 258"/>
                <a:gd name="T18" fmla="*/ 47 w 108"/>
                <a:gd name="T19" fmla="*/ 190 h 258"/>
                <a:gd name="T20" fmla="*/ 71 w 108"/>
                <a:gd name="T21" fmla="*/ 246 h 258"/>
                <a:gd name="T22" fmla="*/ 71 w 108"/>
                <a:gd name="T23" fmla="*/ 246 h 258"/>
                <a:gd name="T24" fmla="*/ 81 w 108"/>
                <a:gd name="T25" fmla="*/ 255 h 258"/>
                <a:gd name="T26" fmla="*/ 81 w 108"/>
                <a:gd name="T27" fmla="*/ 255 h 258"/>
                <a:gd name="T28" fmla="*/ 96 w 108"/>
                <a:gd name="T29" fmla="*/ 255 h 258"/>
                <a:gd name="T30" fmla="*/ 96 w 108"/>
                <a:gd name="T31" fmla="*/ 255 h 258"/>
                <a:gd name="T32" fmla="*/ 105 w 108"/>
                <a:gd name="T33" fmla="*/ 245 h 258"/>
                <a:gd name="T34" fmla="*/ 105 w 108"/>
                <a:gd name="T35" fmla="*/ 245 h 258"/>
                <a:gd name="T36" fmla="*/ 105 w 108"/>
                <a:gd name="T37" fmla="*/ 231 h 258"/>
                <a:gd name="T38" fmla="*/ 105 w 108"/>
                <a:gd name="T39" fmla="*/ 231 h 258"/>
                <a:gd name="T40" fmla="*/ 78 w 108"/>
                <a:gd name="T41" fmla="*/ 166 h 258"/>
                <a:gd name="T42" fmla="*/ 78 w 108"/>
                <a:gd name="T43" fmla="*/ 166 h 258"/>
                <a:gd name="T44" fmla="*/ 58 w 108"/>
                <a:gd name="T45" fmla="*/ 98 h 258"/>
                <a:gd name="T46" fmla="*/ 58 w 108"/>
                <a:gd name="T47" fmla="*/ 98 h 258"/>
                <a:gd name="T48" fmla="*/ 39 w 108"/>
                <a:gd name="T49" fmla="*/ 16 h 258"/>
                <a:gd name="T50" fmla="*/ 39 w 108"/>
                <a:gd name="T51" fmla="*/ 16 h 258"/>
                <a:gd name="T52" fmla="*/ 20 w 108"/>
                <a:gd name="T53" fmla="*/ 0 h 258"/>
                <a:gd name="T54" fmla="*/ 20 w 108"/>
                <a:gd name="T55" fmla="*/ 0 h 258"/>
                <a:gd name="T56" fmla="*/ 18 w 108"/>
                <a:gd name="T5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258">
                  <a:moveTo>
                    <a:pt x="18" y="0"/>
                  </a:moveTo>
                  <a:lnTo>
                    <a:pt x="18" y="0"/>
                  </a:lnTo>
                  <a:cubicBezTo>
                    <a:pt x="9" y="1"/>
                    <a:pt x="0" y="11"/>
                    <a:pt x="2" y="21"/>
                  </a:cubicBezTo>
                  <a:lnTo>
                    <a:pt x="2" y="21"/>
                  </a:lnTo>
                  <a:cubicBezTo>
                    <a:pt x="7" y="45"/>
                    <a:pt x="13" y="70"/>
                    <a:pt x="19" y="93"/>
                  </a:cubicBezTo>
                  <a:lnTo>
                    <a:pt x="19" y="93"/>
                  </a:lnTo>
                  <a:cubicBezTo>
                    <a:pt x="23" y="111"/>
                    <a:pt x="29" y="128"/>
                    <a:pt x="34" y="145"/>
                  </a:cubicBezTo>
                  <a:lnTo>
                    <a:pt x="34" y="145"/>
                  </a:lnTo>
                  <a:cubicBezTo>
                    <a:pt x="38" y="160"/>
                    <a:pt x="42" y="175"/>
                    <a:pt x="47" y="190"/>
                  </a:cubicBezTo>
                  <a:lnTo>
                    <a:pt x="47" y="190"/>
                  </a:lnTo>
                  <a:cubicBezTo>
                    <a:pt x="54" y="209"/>
                    <a:pt x="61" y="227"/>
                    <a:pt x="71" y="246"/>
                  </a:cubicBezTo>
                  <a:lnTo>
                    <a:pt x="71" y="246"/>
                  </a:lnTo>
                  <a:cubicBezTo>
                    <a:pt x="73" y="250"/>
                    <a:pt x="76" y="253"/>
                    <a:pt x="81" y="255"/>
                  </a:cubicBezTo>
                  <a:lnTo>
                    <a:pt x="81" y="255"/>
                  </a:lnTo>
                  <a:cubicBezTo>
                    <a:pt x="86" y="257"/>
                    <a:pt x="91" y="257"/>
                    <a:pt x="96" y="255"/>
                  </a:cubicBezTo>
                  <a:lnTo>
                    <a:pt x="96" y="255"/>
                  </a:lnTo>
                  <a:cubicBezTo>
                    <a:pt x="100" y="253"/>
                    <a:pt x="103" y="250"/>
                    <a:pt x="105" y="245"/>
                  </a:cubicBezTo>
                  <a:lnTo>
                    <a:pt x="105" y="245"/>
                  </a:lnTo>
                  <a:cubicBezTo>
                    <a:pt x="107" y="241"/>
                    <a:pt x="107" y="235"/>
                    <a:pt x="105" y="231"/>
                  </a:cubicBezTo>
                  <a:lnTo>
                    <a:pt x="105" y="231"/>
                  </a:lnTo>
                  <a:cubicBezTo>
                    <a:pt x="94" y="211"/>
                    <a:pt x="86" y="188"/>
                    <a:pt x="78" y="166"/>
                  </a:cubicBezTo>
                  <a:lnTo>
                    <a:pt x="78" y="166"/>
                  </a:lnTo>
                  <a:cubicBezTo>
                    <a:pt x="71" y="143"/>
                    <a:pt x="65" y="121"/>
                    <a:pt x="58" y="98"/>
                  </a:cubicBezTo>
                  <a:lnTo>
                    <a:pt x="58" y="98"/>
                  </a:lnTo>
                  <a:cubicBezTo>
                    <a:pt x="51" y="71"/>
                    <a:pt x="44" y="43"/>
                    <a:pt x="39" y="16"/>
                  </a:cubicBezTo>
                  <a:lnTo>
                    <a:pt x="39" y="16"/>
                  </a:lnTo>
                  <a:cubicBezTo>
                    <a:pt x="37" y="7"/>
                    <a:pt x="30" y="0"/>
                    <a:pt x="20" y="0"/>
                  </a:cubicBezTo>
                  <a:lnTo>
                    <a:pt x="20" y="0"/>
                  </a:ln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83" name="Freeform 168">
              <a:extLst>
                <a:ext uri="{FF2B5EF4-FFF2-40B4-BE49-F238E27FC236}">
                  <a16:creationId xmlns:a16="http://schemas.microsoft.com/office/drawing/2014/main" id="{D23B2775-D836-4840-8B78-565F2AB7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763" y="1592263"/>
              <a:ext cx="93662" cy="158750"/>
            </a:xfrm>
            <a:custGeom>
              <a:avLst/>
              <a:gdLst>
                <a:gd name="T0" fmla="*/ 14 w 259"/>
                <a:gd name="T1" fmla="*/ 2 h 442"/>
                <a:gd name="T2" fmla="*/ 14 w 259"/>
                <a:gd name="T3" fmla="*/ 2 h 442"/>
                <a:gd name="T4" fmla="*/ 4 w 259"/>
                <a:gd name="T5" fmla="*/ 26 h 442"/>
                <a:gd name="T6" fmla="*/ 4 w 259"/>
                <a:gd name="T7" fmla="*/ 26 h 442"/>
                <a:gd name="T8" fmla="*/ 59 w 259"/>
                <a:gd name="T9" fmla="*/ 167 h 442"/>
                <a:gd name="T10" fmla="*/ 59 w 259"/>
                <a:gd name="T11" fmla="*/ 167 h 442"/>
                <a:gd name="T12" fmla="*/ 64 w 259"/>
                <a:gd name="T13" fmla="*/ 179 h 442"/>
                <a:gd name="T14" fmla="*/ 64 w 259"/>
                <a:gd name="T15" fmla="*/ 179 h 442"/>
                <a:gd name="T16" fmla="*/ 80 w 259"/>
                <a:gd name="T17" fmla="*/ 213 h 442"/>
                <a:gd name="T18" fmla="*/ 80 w 259"/>
                <a:gd name="T19" fmla="*/ 213 h 442"/>
                <a:gd name="T20" fmla="*/ 90 w 259"/>
                <a:gd name="T21" fmla="*/ 236 h 442"/>
                <a:gd name="T22" fmla="*/ 90 w 259"/>
                <a:gd name="T23" fmla="*/ 236 h 442"/>
                <a:gd name="T24" fmla="*/ 103 w 259"/>
                <a:gd name="T25" fmla="*/ 260 h 442"/>
                <a:gd name="T26" fmla="*/ 103 w 259"/>
                <a:gd name="T27" fmla="*/ 260 h 442"/>
                <a:gd name="T28" fmla="*/ 114 w 259"/>
                <a:gd name="T29" fmla="*/ 282 h 442"/>
                <a:gd name="T30" fmla="*/ 114 w 259"/>
                <a:gd name="T31" fmla="*/ 282 h 442"/>
                <a:gd name="T32" fmla="*/ 129 w 259"/>
                <a:gd name="T33" fmla="*/ 308 h 442"/>
                <a:gd name="T34" fmla="*/ 129 w 259"/>
                <a:gd name="T35" fmla="*/ 308 h 442"/>
                <a:gd name="T36" fmla="*/ 159 w 259"/>
                <a:gd name="T37" fmla="*/ 354 h 442"/>
                <a:gd name="T38" fmla="*/ 159 w 259"/>
                <a:gd name="T39" fmla="*/ 354 h 442"/>
                <a:gd name="T40" fmla="*/ 190 w 259"/>
                <a:gd name="T41" fmla="*/ 393 h 442"/>
                <a:gd name="T42" fmla="*/ 190 w 259"/>
                <a:gd name="T43" fmla="*/ 393 h 442"/>
                <a:gd name="T44" fmla="*/ 227 w 259"/>
                <a:gd name="T45" fmla="*/ 434 h 442"/>
                <a:gd name="T46" fmla="*/ 227 w 259"/>
                <a:gd name="T47" fmla="*/ 434 h 442"/>
                <a:gd name="T48" fmla="*/ 253 w 259"/>
                <a:gd name="T49" fmla="*/ 430 h 442"/>
                <a:gd name="T50" fmla="*/ 253 w 259"/>
                <a:gd name="T51" fmla="*/ 430 h 442"/>
                <a:gd name="T52" fmla="*/ 256 w 259"/>
                <a:gd name="T53" fmla="*/ 416 h 442"/>
                <a:gd name="T54" fmla="*/ 256 w 259"/>
                <a:gd name="T55" fmla="*/ 416 h 442"/>
                <a:gd name="T56" fmla="*/ 250 w 259"/>
                <a:gd name="T57" fmla="*/ 404 h 442"/>
                <a:gd name="T58" fmla="*/ 250 w 259"/>
                <a:gd name="T59" fmla="*/ 404 h 442"/>
                <a:gd name="T60" fmla="*/ 246 w 259"/>
                <a:gd name="T61" fmla="*/ 401 h 442"/>
                <a:gd name="T62" fmla="*/ 246 w 259"/>
                <a:gd name="T63" fmla="*/ 401 h 442"/>
                <a:gd name="T64" fmla="*/ 203 w 259"/>
                <a:gd name="T65" fmla="*/ 350 h 442"/>
                <a:gd name="T66" fmla="*/ 203 w 259"/>
                <a:gd name="T67" fmla="*/ 350 h 442"/>
                <a:gd name="T68" fmla="*/ 164 w 259"/>
                <a:gd name="T69" fmla="*/ 293 h 442"/>
                <a:gd name="T70" fmla="*/ 164 w 259"/>
                <a:gd name="T71" fmla="*/ 293 h 442"/>
                <a:gd name="T72" fmla="*/ 148 w 259"/>
                <a:gd name="T73" fmla="*/ 267 h 442"/>
                <a:gd name="T74" fmla="*/ 148 w 259"/>
                <a:gd name="T75" fmla="*/ 267 h 442"/>
                <a:gd name="T76" fmla="*/ 132 w 259"/>
                <a:gd name="T77" fmla="*/ 236 h 442"/>
                <a:gd name="T78" fmla="*/ 132 w 259"/>
                <a:gd name="T79" fmla="*/ 236 h 442"/>
                <a:gd name="T80" fmla="*/ 101 w 259"/>
                <a:gd name="T81" fmla="*/ 169 h 442"/>
                <a:gd name="T82" fmla="*/ 101 w 259"/>
                <a:gd name="T83" fmla="*/ 169 h 442"/>
                <a:gd name="T84" fmla="*/ 92 w 259"/>
                <a:gd name="T85" fmla="*/ 151 h 442"/>
                <a:gd name="T86" fmla="*/ 92 w 259"/>
                <a:gd name="T87" fmla="*/ 151 h 442"/>
                <a:gd name="T88" fmla="*/ 76 w 259"/>
                <a:gd name="T89" fmla="*/ 110 h 442"/>
                <a:gd name="T90" fmla="*/ 76 w 259"/>
                <a:gd name="T91" fmla="*/ 110 h 442"/>
                <a:gd name="T92" fmla="*/ 38 w 259"/>
                <a:gd name="T93" fmla="*/ 12 h 442"/>
                <a:gd name="T94" fmla="*/ 38 w 259"/>
                <a:gd name="T95" fmla="*/ 12 h 442"/>
                <a:gd name="T96" fmla="*/ 21 w 259"/>
                <a:gd name="T97" fmla="*/ 0 h 442"/>
                <a:gd name="T98" fmla="*/ 21 w 259"/>
                <a:gd name="T99" fmla="*/ 0 h 442"/>
                <a:gd name="T100" fmla="*/ 14 w 259"/>
                <a:gd name="T101" fmla="*/ 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442">
                  <a:moveTo>
                    <a:pt x="14" y="2"/>
                  </a:moveTo>
                  <a:lnTo>
                    <a:pt x="14" y="2"/>
                  </a:lnTo>
                  <a:cubicBezTo>
                    <a:pt x="4" y="6"/>
                    <a:pt x="0" y="17"/>
                    <a:pt x="4" y="26"/>
                  </a:cubicBezTo>
                  <a:lnTo>
                    <a:pt x="4" y="26"/>
                  </a:lnTo>
                  <a:cubicBezTo>
                    <a:pt x="21" y="73"/>
                    <a:pt x="40" y="120"/>
                    <a:pt x="59" y="167"/>
                  </a:cubicBezTo>
                  <a:lnTo>
                    <a:pt x="59" y="167"/>
                  </a:lnTo>
                  <a:cubicBezTo>
                    <a:pt x="60" y="171"/>
                    <a:pt x="62" y="175"/>
                    <a:pt x="64" y="179"/>
                  </a:cubicBezTo>
                  <a:lnTo>
                    <a:pt x="64" y="179"/>
                  </a:lnTo>
                  <a:cubicBezTo>
                    <a:pt x="69" y="190"/>
                    <a:pt x="74" y="201"/>
                    <a:pt x="80" y="213"/>
                  </a:cubicBezTo>
                  <a:lnTo>
                    <a:pt x="80" y="213"/>
                  </a:lnTo>
                  <a:cubicBezTo>
                    <a:pt x="83" y="220"/>
                    <a:pt x="87" y="228"/>
                    <a:pt x="90" y="236"/>
                  </a:cubicBezTo>
                  <a:lnTo>
                    <a:pt x="90" y="236"/>
                  </a:lnTo>
                  <a:cubicBezTo>
                    <a:pt x="94" y="244"/>
                    <a:pt x="99" y="252"/>
                    <a:pt x="103" y="260"/>
                  </a:cubicBezTo>
                  <a:lnTo>
                    <a:pt x="103" y="260"/>
                  </a:lnTo>
                  <a:cubicBezTo>
                    <a:pt x="107" y="267"/>
                    <a:pt x="110" y="275"/>
                    <a:pt x="114" y="282"/>
                  </a:cubicBezTo>
                  <a:lnTo>
                    <a:pt x="114" y="282"/>
                  </a:lnTo>
                  <a:cubicBezTo>
                    <a:pt x="119" y="290"/>
                    <a:pt x="124" y="299"/>
                    <a:pt x="129" y="308"/>
                  </a:cubicBezTo>
                  <a:lnTo>
                    <a:pt x="129" y="308"/>
                  </a:lnTo>
                  <a:cubicBezTo>
                    <a:pt x="138" y="324"/>
                    <a:pt x="148" y="339"/>
                    <a:pt x="159" y="354"/>
                  </a:cubicBezTo>
                  <a:lnTo>
                    <a:pt x="159" y="354"/>
                  </a:lnTo>
                  <a:cubicBezTo>
                    <a:pt x="168" y="367"/>
                    <a:pt x="179" y="380"/>
                    <a:pt x="190" y="393"/>
                  </a:cubicBezTo>
                  <a:lnTo>
                    <a:pt x="190" y="393"/>
                  </a:lnTo>
                  <a:cubicBezTo>
                    <a:pt x="201" y="407"/>
                    <a:pt x="213" y="421"/>
                    <a:pt x="227" y="434"/>
                  </a:cubicBezTo>
                  <a:lnTo>
                    <a:pt x="227" y="434"/>
                  </a:lnTo>
                  <a:cubicBezTo>
                    <a:pt x="234" y="441"/>
                    <a:pt x="247" y="438"/>
                    <a:pt x="253" y="430"/>
                  </a:cubicBezTo>
                  <a:lnTo>
                    <a:pt x="253" y="430"/>
                  </a:lnTo>
                  <a:cubicBezTo>
                    <a:pt x="256" y="427"/>
                    <a:pt x="258" y="421"/>
                    <a:pt x="256" y="416"/>
                  </a:cubicBezTo>
                  <a:lnTo>
                    <a:pt x="256" y="416"/>
                  </a:lnTo>
                  <a:cubicBezTo>
                    <a:pt x="256" y="411"/>
                    <a:pt x="253" y="408"/>
                    <a:pt x="250" y="404"/>
                  </a:cubicBezTo>
                  <a:lnTo>
                    <a:pt x="250" y="404"/>
                  </a:lnTo>
                  <a:cubicBezTo>
                    <a:pt x="248" y="403"/>
                    <a:pt x="247" y="402"/>
                    <a:pt x="246" y="401"/>
                  </a:cubicBezTo>
                  <a:lnTo>
                    <a:pt x="246" y="401"/>
                  </a:lnTo>
                  <a:cubicBezTo>
                    <a:pt x="231" y="385"/>
                    <a:pt x="217" y="368"/>
                    <a:pt x="203" y="350"/>
                  </a:cubicBezTo>
                  <a:lnTo>
                    <a:pt x="203" y="350"/>
                  </a:lnTo>
                  <a:cubicBezTo>
                    <a:pt x="188" y="332"/>
                    <a:pt x="176" y="313"/>
                    <a:pt x="164" y="293"/>
                  </a:cubicBezTo>
                  <a:lnTo>
                    <a:pt x="164" y="293"/>
                  </a:lnTo>
                  <a:cubicBezTo>
                    <a:pt x="158" y="285"/>
                    <a:pt x="153" y="276"/>
                    <a:pt x="148" y="267"/>
                  </a:cubicBezTo>
                  <a:lnTo>
                    <a:pt x="148" y="267"/>
                  </a:lnTo>
                  <a:cubicBezTo>
                    <a:pt x="142" y="257"/>
                    <a:pt x="138" y="246"/>
                    <a:pt x="132" y="236"/>
                  </a:cubicBezTo>
                  <a:lnTo>
                    <a:pt x="132" y="236"/>
                  </a:lnTo>
                  <a:cubicBezTo>
                    <a:pt x="121" y="214"/>
                    <a:pt x="111" y="192"/>
                    <a:pt x="101" y="169"/>
                  </a:cubicBezTo>
                  <a:lnTo>
                    <a:pt x="101" y="169"/>
                  </a:lnTo>
                  <a:cubicBezTo>
                    <a:pt x="98" y="164"/>
                    <a:pt x="95" y="158"/>
                    <a:pt x="92" y="151"/>
                  </a:cubicBezTo>
                  <a:lnTo>
                    <a:pt x="92" y="151"/>
                  </a:lnTo>
                  <a:cubicBezTo>
                    <a:pt x="87" y="138"/>
                    <a:pt x="81" y="124"/>
                    <a:pt x="76" y="110"/>
                  </a:cubicBezTo>
                  <a:lnTo>
                    <a:pt x="76" y="110"/>
                  </a:lnTo>
                  <a:cubicBezTo>
                    <a:pt x="63" y="77"/>
                    <a:pt x="50" y="45"/>
                    <a:pt x="38" y="12"/>
                  </a:cubicBezTo>
                  <a:lnTo>
                    <a:pt x="38" y="12"/>
                  </a:lnTo>
                  <a:cubicBezTo>
                    <a:pt x="36" y="4"/>
                    <a:pt x="28" y="0"/>
                    <a:pt x="21" y="0"/>
                  </a:cubicBezTo>
                  <a:lnTo>
                    <a:pt x="21" y="0"/>
                  </a:lnTo>
                  <a:cubicBezTo>
                    <a:pt x="19" y="0"/>
                    <a:pt x="16" y="1"/>
                    <a:pt x="14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84" name="Freeform 169">
              <a:extLst>
                <a:ext uri="{FF2B5EF4-FFF2-40B4-BE49-F238E27FC236}">
                  <a16:creationId xmlns:a16="http://schemas.microsoft.com/office/drawing/2014/main" id="{57F7CDA1-8D6B-45F1-AD9E-20D1C4547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1598613"/>
              <a:ext cx="111125" cy="179387"/>
            </a:xfrm>
            <a:custGeom>
              <a:avLst/>
              <a:gdLst>
                <a:gd name="T0" fmla="*/ 277 w 308"/>
                <a:gd name="T1" fmla="*/ 443 h 499"/>
                <a:gd name="T2" fmla="*/ 277 w 308"/>
                <a:gd name="T3" fmla="*/ 443 h 499"/>
                <a:gd name="T4" fmla="*/ 280 w 308"/>
                <a:gd name="T5" fmla="*/ 445 h 499"/>
                <a:gd name="T6" fmla="*/ 280 w 308"/>
                <a:gd name="T7" fmla="*/ 445 h 499"/>
                <a:gd name="T8" fmla="*/ 277 w 308"/>
                <a:gd name="T9" fmla="*/ 443 h 499"/>
                <a:gd name="T10" fmla="*/ 12 w 308"/>
                <a:gd name="T11" fmla="*/ 1 h 499"/>
                <a:gd name="T12" fmla="*/ 12 w 308"/>
                <a:gd name="T13" fmla="*/ 1 h 499"/>
                <a:gd name="T14" fmla="*/ 3 w 308"/>
                <a:gd name="T15" fmla="*/ 26 h 499"/>
                <a:gd name="T16" fmla="*/ 3 w 308"/>
                <a:gd name="T17" fmla="*/ 26 h 499"/>
                <a:gd name="T18" fmla="*/ 20 w 308"/>
                <a:gd name="T19" fmla="*/ 71 h 499"/>
                <a:gd name="T20" fmla="*/ 20 w 308"/>
                <a:gd name="T21" fmla="*/ 71 h 499"/>
                <a:gd name="T22" fmla="*/ 34 w 308"/>
                <a:gd name="T23" fmla="*/ 110 h 499"/>
                <a:gd name="T24" fmla="*/ 34 w 308"/>
                <a:gd name="T25" fmla="*/ 110 h 499"/>
                <a:gd name="T26" fmla="*/ 47 w 308"/>
                <a:gd name="T27" fmla="*/ 144 h 499"/>
                <a:gd name="T28" fmla="*/ 47 w 308"/>
                <a:gd name="T29" fmla="*/ 144 h 499"/>
                <a:gd name="T30" fmla="*/ 54 w 308"/>
                <a:gd name="T31" fmla="*/ 159 h 499"/>
                <a:gd name="T32" fmla="*/ 54 w 308"/>
                <a:gd name="T33" fmla="*/ 159 h 499"/>
                <a:gd name="T34" fmla="*/ 72 w 308"/>
                <a:gd name="T35" fmla="*/ 197 h 499"/>
                <a:gd name="T36" fmla="*/ 72 w 308"/>
                <a:gd name="T37" fmla="*/ 197 h 499"/>
                <a:gd name="T38" fmla="*/ 81 w 308"/>
                <a:gd name="T39" fmla="*/ 217 h 499"/>
                <a:gd name="T40" fmla="*/ 81 w 308"/>
                <a:gd name="T41" fmla="*/ 217 h 499"/>
                <a:gd name="T42" fmla="*/ 114 w 308"/>
                <a:gd name="T43" fmla="*/ 274 h 499"/>
                <a:gd name="T44" fmla="*/ 114 w 308"/>
                <a:gd name="T45" fmla="*/ 274 h 499"/>
                <a:gd name="T46" fmla="*/ 180 w 308"/>
                <a:gd name="T47" fmla="*/ 379 h 499"/>
                <a:gd name="T48" fmla="*/ 180 w 308"/>
                <a:gd name="T49" fmla="*/ 379 h 499"/>
                <a:gd name="T50" fmla="*/ 251 w 308"/>
                <a:gd name="T51" fmla="*/ 468 h 499"/>
                <a:gd name="T52" fmla="*/ 251 w 308"/>
                <a:gd name="T53" fmla="*/ 468 h 499"/>
                <a:gd name="T54" fmla="*/ 274 w 308"/>
                <a:gd name="T55" fmla="*/ 491 h 499"/>
                <a:gd name="T56" fmla="*/ 274 w 308"/>
                <a:gd name="T57" fmla="*/ 491 h 499"/>
                <a:gd name="T58" fmla="*/ 301 w 308"/>
                <a:gd name="T59" fmla="*/ 488 h 499"/>
                <a:gd name="T60" fmla="*/ 301 w 308"/>
                <a:gd name="T61" fmla="*/ 488 h 499"/>
                <a:gd name="T62" fmla="*/ 297 w 308"/>
                <a:gd name="T63" fmla="*/ 462 h 499"/>
                <a:gd name="T64" fmla="*/ 297 w 308"/>
                <a:gd name="T65" fmla="*/ 462 h 499"/>
                <a:gd name="T66" fmla="*/ 277 w 308"/>
                <a:gd name="T67" fmla="*/ 443 h 499"/>
                <a:gd name="T68" fmla="*/ 277 w 308"/>
                <a:gd name="T69" fmla="*/ 443 h 499"/>
                <a:gd name="T70" fmla="*/ 261 w 308"/>
                <a:gd name="T71" fmla="*/ 424 h 499"/>
                <a:gd name="T72" fmla="*/ 261 w 308"/>
                <a:gd name="T73" fmla="*/ 424 h 499"/>
                <a:gd name="T74" fmla="*/ 241 w 308"/>
                <a:gd name="T75" fmla="*/ 399 h 499"/>
                <a:gd name="T76" fmla="*/ 241 w 308"/>
                <a:gd name="T77" fmla="*/ 399 h 499"/>
                <a:gd name="T78" fmla="*/ 204 w 308"/>
                <a:gd name="T79" fmla="*/ 349 h 499"/>
                <a:gd name="T80" fmla="*/ 204 w 308"/>
                <a:gd name="T81" fmla="*/ 349 h 499"/>
                <a:gd name="T82" fmla="*/ 136 w 308"/>
                <a:gd name="T83" fmla="*/ 240 h 499"/>
                <a:gd name="T84" fmla="*/ 136 w 308"/>
                <a:gd name="T85" fmla="*/ 240 h 499"/>
                <a:gd name="T86" fmla="*/ 125 w 308"/>
                <a:gd name="T87" fmla="*/ 218 h 499"/>
                <a:gd name="T88" fmla="*/ 125 w 308"/>
                <a:gd name="T89" fmla="*/ 218 h 499"/>
                <a:gd name="T90" fmla="*/ 113 w 308"/>
                <a:gd name="T91" fmla="*/ 197 h 499"/>
                <a:gd name="T92" fmla="*/ 113 w 308"/>
                <a:gd name="T93" fmla="*/ 197 h 499"/>
                <a:gd name="T94" fmla="*/ 85 w 308"/>
                <a:gd name="T95" fmla="*/ 137 h 499"/>
                <a:gd name="T96" fmla="*/ 85 w 308"/>
                <a:gd name="T97" fmla="*/ 137 h 499"/>
                <a:gd name="T98" fmla="*/ 80 w 308"/>
                <a:gd name="T99" fmla="*/ 126 h 499"/>
                <a:gd name="T100" fmla="*/ 80 w 308"/>
                <a:gd name="T101" fmla="*/ 126 h 499"/>
                <a:gd name="T102" fmla="*/ 66 w 308"/>
                <a:gd name="T103" fmla="*/ 88 h 499"/>
                <a:gd name="T104" fmla="*/ 66 w 308"/>
                <a:gd name="T105" fmla="*/ 88 h 499"/>
                <a:gd name="T106" fmla="*/ 37 w 308"/>
                <a:gd name="T107" fmla="*/ 11 h 499"/>
                <a:gd name="T108" fmla="*/ 37 w 308"/>
                <a:gd name="T109" fmla="*/ 11 h 499"/>
                <a:gd name="T110" fmla="*/ 20 w 308"/>
                <a:gd name="T111" fmla="*/ 0 h 499"/>
                <a:gd name="T112" fmla="*/ 20 w 308"/>
                <a:gd name="T113" fmla="*/ 0 h 499"/>
                <a:gd name="T114" fmla="*/ 12 w 308"/>
                <a:gd name="T115" fmla="*/ 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8" h="499">
                  <a:moveTo>
                    <a:pt x="277" y="443"/>
                  </a:moveTo>
                  <a:lnTo>
                    <a:pt x="277" y="443"/>
                  </a:lnTo>
                  <a:cubicBezTo>
                    <a:pt x="279" y="444"/>
                    <a:pt x="279" y="444"/>
                    <a:pt x="280" y="445"/>
                  </a:cubicBezTo>
                  <a:lnTo>
                    <a:pt x="280" y="445"/>
                  </a:lnTo>
                  <a:cubicBezTo>
                    <a:pt x="279" y="444"/>
                    <a:pt x="279" y="444"/>
                    <a:pt x="277" y="443"/>
                  </a:cubicBezTo>
                  <a:close/>
                  <a:moveTo>
                    <a:pt x="12" y="1"/>
                  </a:moveTo>
                  <a:lnTo>
                    <a:pt x="12" y="1"/>
                  </a:lnTo>
                  <a:cubicBezTo>
                    <a:pt x="3" y="5"/>
                    <a:pt x="0" y="16"/>
                    <a:pt x="3" y="26"/>
                  </a:cubicBezTo>
                  <a:lnTo>
                    <a:pt x="3" y="26"/>
                  </a:lnTo>
                  <a:cubicBezTo>
                    <a:pt x="9" y="41"/>
                    <a:pt x="14" y="56"/>
                    <a:pt x="20" y="71"/>
                  </a:cubicBezTo>
                  <a:lnTo>
                    <a:pt x="20" y="71"/>
                  </a:lnTo>
                  <a:cubicBezTo>
                    <a:pt x="24" y="84"/>
                    <a:pt x="30" y="97"/>
                    <a:pt x="34" y="110"/>
                  </a:cubicBezTo>
                  <a:lnTo>
                    <a:pt x="34" y="110"/>
                  </a:lnTo>
                  <a:cubicBezTo>
                    <a:pt x="38" y="121"/>
                    <a:pt x="43" y="132"/>
                    <a:pt x="47" y="144"/>
                  </a:cubicBezTo>
                  <a:lnTo>
                    <a:pt x="47" y="144"/>
                  </a:lnTo>
                  <a:cubicBezTo>
                    <a:pt x="50" y="149"/>
                    <a:pt x="52" y="154"/>
                    <a:pt x="54" y="159"/>
                  </a:cubicBezTo>
                  <a:lnTo>
                    <a:pt x="54" y="159"/>
                  </a:lnTo>
                  <a:cubicBezTo>
                    <a:pt x="60" y="172"/>
                    <a:pt x="67" y="185"/>
                    <a:pt x="72" y="197"/>
                  </a:cubicBezTo>
                  <a:lnTo>
                    <a:pt x="72" y="197"/>
                  </a:lnTo>
                  <a:cubicBezTo>
                    <a:pt x="75" y="203"/>
                    <a:pt x="78" y="210"/>
                    <a:pt x="81" y="217"/>
                  </a:cubicBezTo>
                  <a:lnTo>
                    <a:pt x="81" y="217"/>
                  </a:lnTo>
                  <a:cubicBezTo>
                    <a:pt x="92" y="236"/>
                    <a:pt x="102" y="255"/>
                    <a:pt x="114" y="274"/>
                  </a:cubicBezTo>
                  <a:lnTo>
                    <a:pt x="114" y="274"/>
                  </a:lnTo>
                  <a:cubicBezTo>
                    <a:pt x="135" y="310"/>
                    <a:pt x="157" y="344"/>
                    <a:pt x="180" y="379"/>
                  </a:cubicBezTo>
                  <a:lnTo>
                    <a:pt x="180" y="379"/>
                  </a:lnTo>
                  <a:cubicBezTo>
                    <a:pt x="201" y="410"/>
                    <a:pt x="224" y="441"/>
                    <a:pt x="251" y="468"/>
                  </a:cubicBezTo>
                  <a:lnTo>
                    <a:pt x="251" y="468"/>
                  </a:lnTo>
                  <a:cubicBezTo>
                    <a:pt x="258" y="476"/>
                    <a:pt x="266" y="484"/>
                    <a:pt x="274" y="491"/>
                  </a:cubicBezTo>
                  <a:lnTo>
                    <a:pt x="274" y="491"/>
                  </a:lnTo>
                  <a:cubicBezTo>
                    <a:pt x="282" y="498"/>
                    <a:pt x="295" y="495"/>
                    <a:pt x="301" y="488"/>
                  </a:cubicBezTo>
                  <a:lnTo>
                    <a:pt x="301" y="488"/>
                  </a:lnTo>
                  <a:cubicBezTo>
                    <a:pt x="307" y="480"/>
                    <a:pt x="305" y="468"/>
                    <a:pt x="297" y="462"/>
                  </a:cubicBezTo>
                  <a:lnTo>
                    <a:pt x="297" y="462"/>
                  </a:lnTo>
                  <a:cubicBezTo>
                    <a:pt x="290" y="455"/>
                    <a:pt x="284" y="450"/>
                    <a:pt x="277" y="443"/>
                  </a:cubicBezTo>
                  <a:lnTo>
                    <a:pt x="277" y="443"/>
                  </a:lnTo>
                  <a:cubicBezTo>
                    <a:pt x="272" y="437"/>
                    <a:pt x="266" y="431"/>
                    <a:pt x="261" y="424"/>
                  </a:cubicBezTo>
                  <a:lnTo>
                    <a:pt x="261" y="424"/>
                  </a:lnTo>
                  <a:cubicBezTo>
                    <a:pt x="253" y="415"/>
                    <a:pt x="247" y="407"/>
                    <a:pt x="241" y="399"/>
                  </a:cubicBezTo>
                  <a:lnTo>
                    <a:pt x="241" y="399"/>
                  </a:lnTo>
                  <a:cubicBezTo>
                    <a:pt x="228" y="383"/>
                    <a:pt x="216" y="366"/>
                    <a:pt x="204" y="349"/>
                  </a:cubicBezTo>
                  <a:lnTo>
                    <a:pt x="204" y="349"/>
                  </a:lnTo>
                  <a:cubicBezTo>
                    <a:pt x="181" y="313"/>
                    <a:pt x="158" y="277"/>
                    <a:pt x="136" y="240"/>
                  </a:cubicBezTo>
                  <a:lnTo>
                    <a:pt x="136" y="240"/>
                  </a:lnTo>
                  <a:cubicBezTo>
                    <a:pt x="132" y="233"/>
                    <a:pt x="129" y="225"/>
                    <a:pt x="125" y="218"/>
                  </a:cubicBezTo>
                  <a:lnTo>
                    <a:pt x="125" y="218"/>
                  </a:lnTo>
                  <a:cubicBezTo>
                    <a:pt x="121" y="211"/>
                    <a:pt x="117" y="204"/>
                    <a:pt x="113" y="197"/>
                  </a:cubicBezTo>
                  <a:lnTo>
                    <a:pt x="113" y="197"/>
                  </a:lnTo>
                  <a:cubicBezTo>
                    <a:pt x="103" y="177"/>
                    <a:pt x="94" y="157"/>
                    <a:pt x="85" y="137"/>
                  </a:cubicBezTo>
                  <a:lnTo>
                    <a:pt x="85" y="137"/>
                  </a:lnTo>
                  <a:cubicBezTo>
                    <a:pt x="83" y="133"/>
                    <a:pt x="81" y="129"/>
                    <a:pt x="80" y="126"/>
                  </a:cubicBezTo>
                  <a:lnTo>
                    <a:pt x="80" y="126"/>
                  </a:lnTo>
                  <a:cubicBezTo>
                    <a:pt x="75" y="113"/>
                    <a:pt x="71" y="101"/>
                    <a:pt x="66" y="88"/>
                  </a:cubicBezTo>
                  <a:lnTo>
                    <a:pt x="66" y="88"/>
                  </a:lnTo>
                  <a:cubicBezTo>
                    <a:pt x="56" y="63"/>
                    <a:pt x="47" y="37"/>
                    <a:pt x="37" y="11"/>
                  </a:cubicBezTo>
                  <a:lnTo>
                    <a:pt x="37" y="11"/>
                  </a:lnTo>
                  <a:cubicBezTo>
                    <a:pt x="35" y="4"/>
                    <a:pt x="27" y="0"/>
                    <a:pt x="20" y="0"/>
                  </a:cubicBezTo>
                  <a:lnTo>
                    <a:pt x="20" y="0"/>
                  </a:lnTo>
                  <a:cubicBezTo>
                    <a:pt x="17" y="0"/>
                    <a:pt x="15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85" name="Freeform 170">
              <a:extLst>
                <a:ext uri="{FF2B5EF4-FFF2-40B4-BE49-F238E27FC236}">
                  <a16:creationId xmlns:a16="http://schemas.microsoft.com/office/drawing/2014/main" id="{EFD786B0-C83D-40AE-AD01-291FD038D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550" y="1600200"/>
              <a:ext cx="107950" cy="179388"/>
            </a:xfrm>
            <a:custGeom>
              <a:avLst/>
              <a:gdLst>
                <a:gd name="T0" fmla="*/ 14 w 298"/>
                <a:gd name="T1" fmla="*/ 2 h 499"/>
                <a:gd name="T2" fmla="*/ 14 w 298"/>
                <a:gd name="T3" fmla="*/ 2 h 499"/>
                <a:gd name="T4" fmla="*/ 4 w 298"/>
                <a:gd name="T5" fmla="*/ 26 h 499"/>
                <a:gd name="T6" fmla="*/ 4 w 298"/>
                <a:gd name="T7" fmla="*/ 26 h 499"/>
                <a:gd name="T8" fmla="*/ 58 w 298"/>
                <a:gd name="T9" fmla="*/ 151 h 499"/>
                <a:gd name="T10" fmla="*/ 58 w 298"/>
                <a:gd name="T11" fmla="*/ 151 h 499"/>
                <a:gd name="T12" fmla="*/ 82 w 298"/>
                <a:gd name="T13" fmla="*/ 204 h 499"/>
                <a:gd name="T14" fmla="*/ 82 w 298"/>
                <a:gd name="T15" fmla="*/ 204 h 499"/>
                <a:gd name="T16" fmla="*/ 97 w 298"/>
                <a:gd name="T17" fmla="*/ 234 h 499"/>
                <a:gd name="T18" fmla="*/ 97 w 298"/>
                <a:gd name="T19" fmla="*/ 234 h 499"/>
                <a:gd name="T20" fmla="*/ 111 w 298"/>
                <a:gd name="T21" fmla="*/ 262 h 499"/>
                <a:gd name="T22" fmla="*/ 111 w 298"/>
                <a:gd name="T23" fmla="*/ 262 h 499"/>
                <a:gd name="T24" fmla="*/ 170 w 298"/>
                <a:gd name="T25" fmla="*/ 367 h 499"/>
                <a:gd name="T26" fmla="*/ 170 w 298"/>
                <a:gd name="T27" fmla="*/ 367 h 499"/>
                <a:gd name="T28" fmla="*/ 237 w 298"/>
                <a:gd name="T29" fmla="*/ 464 h 499"/>
                <a:gd name="T30" fmla="*/ 237 w 298"/>
                <a:gd name="T31" fmla="*/ 464 h 499"/>
                <a:gd name="T32" fmla="*/ 265 w 298"/>
                <a:gd name="T33" fmla="*/ 492 h 499"/>
                <a:gd name="T34" fmla="*/ 265 w 298"/>
                <a:gd name="T35" fmla="*/ 492 h 499"/>
                <a:gd name="T36" fmla="*/ 291 w 298"/>
                <a:gd name="T37" fmla="*/ 488 h 499"/>
                <a:gd name="T38" fmla="*/ 291 w 298"/>
                <a:gd name="T39" fmla="*/ 488 h 499"/>
                <a:gd name="T40" fmla="*/ 287 w 298"/>
                <a:gd name="T41" fmla="*/ 462 h 499"/>
                <a:gd name="T42" fmla="*/ 287 w 298"/>
                <a:gd name="T43" fmla="*/ 462 h 499"/>
                <a:gd name="T44" fmla="*/ 279 w 298"/>
                <a:gd name="T45" fmla="*/ 455 h 499"/>
                <a:gd name="T46" fmla="*/ 279 w 298"/>
                <a:gd name="T47" fmla="*/ 455 h 499"/>
                <a:gd name="T48" fmla="*/ 235 w 298"/>
                <a:gd name="T49" fmla="*/ 401 h 499"/>
                <a:gd name="T50" fmla="*/ 235 w 298"/>
                <a:gd name="T51" fmla="*/ 401 h 499"/>
                <a:gd name="T52" fmla="*/ 193 w 298"/>
                <a:gd name="T53" fmla="*/ 334 h 499"/>
                <a:gd name="T54" fmla="*/ 193 w 298"/>
                <a:gd name="T55" fmla="*/ 334 h 499"/>
                <a:gd name="T56" fmla="*/ 153 w 298"/>
                <a:gd name="T57" fmla="*/ 263 h 499"/>
                <a:gd name="T58" fmla="*/ 153 w 298"/>
                <a:gd name="T59" fmla="*/ 263 h 499"/>
                <a:gd name="T60" fmla="*/ 112 w 298"/>
                <a:gd name="T61" fmla="*/ 181 h 499"/>
                <a:gd name="T62" fmla="*/ 112 w 298"/>
                <a:gd name="T63" fmla="*/ 181 h 499"/>
                <a:gd name="T64" fmla="*/ 77 w 298"/>
                <a:gd name="T65" fmla="*/ 101 h 499"/>
                <a:gd name="T66" fmla="*/ 77 w 298"/>
                <a:gd name="T67" fmla="*/ 101 h 499"/>
                <a:gd name="T68" fmla="*/ 39 w 298"/>
                <a:gd name="T69" fmla="*/ 11 h 499"/>
                <a:gd name="T70" fmla="*/ 39 w 298"/>
                <a:gd name="T71" fmla="*/ 11 h 499"/>
                <a:gd name="T72" fmla="*/ 22 w 298"/>
                <a:gd name="T73" fmla="*/ 0 h 499"/>
                <a:gd name="T74" fmla="*/ 22 w 298"/>
                <a:gd name="T75" fmla="*/ 0 h 499"/>
                <a:gd name="T76" fmla="*/ 14 w 298"/>
                <a:gd name="T77" fmla="*/ 2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8" h="499">
                  <a:moveTo>
                    <a:pt x="14" y="2"/>
                  </a:moveTo>
                  <a:lnTo>
                    <a:pt x="14" y="2"/>
                  </a:lnTo>
                  <a:cubicBezTo>
                    <a:pt x="5" y="5"/>
                    <a:pt x="0" y="17"/>
                    <a:pt x="4" y="26"/>
                  </a:cubicBezTo>
                  <a:lnTo>
                    <a:pt x="4" y="26"/>
                  </a:lnTo>
                  <a:cubicBezTo>
                    <a:pt x="22" y="68"/>
                    <a:pt x="40" y="109"/>
                    <a:pt x="58" y="151"/>
                  </a:cubicBezTo>
                  <a:lnTo>
                    <a:pt x="58" y="151"/>
                  </a:lnTo>
                  <a:cubicBezTo>
                    <a:pt x="66" y="168"/>
                    <a:pt x="74" y="186"/>
                    <a:pt x="82" y="204"/>
                  </a:cubicBezTo>
                  <a:lnTo>
                    <a:pt x="82" y="204"/>
                  </a:lnTo>
                  <a:cubicBezTo>
                    <a:pt x="88" y="214"/>
                    <a:pt x="92" y="224"/>
                    <a:pt x="97" y="234"/>
                  </a:cubicBezTo>
                  <a:lnTo>
                    <a:pt x="97" y="234"/>
                  </a:lnTo>
                  <a:cubicBezTo>
                    <a:pt x="101" y="244"/>
                    <a:pt x="107" y="253"/>
                    <a:pt x="111" y="262"/>
                  </a:cubicBezTo>
                  <a:lnTo>
                    <a:pt x="111" y="262"/>
                  </a:lnTo>
                  <a:cubicBezTo>
                    <a:pt x="130" y="298"/>
                    <a:pt x="149" y="333"/>
                    <a:pt x="170" y="367"/>
                  </a:cubicBezTo>
                  <a:lnTo>
                    <a:pt x="170" y="367"/>
                  </a:lnTo>
                  <a:cubicBezTo>
                    <a:pt x="190" y="401"/>
                    <a:pt x="212" y="434"/>
                    <a:pt x="237" y="464"/>
                  </a:cubicBezTo>
                  <a:lnTo>
                    <a:pt x="237" y="464"/>
                  </a:lnTo>
                  <a:cubicBezTo>
                    <a:pt x="245" y="474"/>
                    <a:pt x="254" y="484"/>
                    <a:pt x="265" y="492"/>
                  </a:cubicBezTo>
                  <a:lnTo>
                    <a:pt x="265" y="492"/>
                  </a:lnTo>
                  <a:cubicBezTo>
                    <a:pt x="272" y="498"/>
                    <a:pt x="285" y="497"/>
                    <a:pt x="291" y="488"/>
                  </a:cubicBezTo>
                  <a:lnTo>
                    <a:pt x="291" y="488"/>
                  </a:lnTo>
                  <a:cubicBezTo>
                    <a:pt x="297" y="481"/>
                    <a:pt x="295" y="468"/>
                    <a:pt x="287" y="462"/>
                  </a:cubicBezTo>
                  <a:lnTo>
                    <a:pt x="287" y="462"/>
                  </a:lnTo>
                  <a:cubicBezTo>
                    <a:pt x="284" y="460"/>
                    <a:pt x="281" y="458"/>
                    <a:pt x="279" y="455"/>
                  </a:cubicBezTo>
                  <a:lnTo>
                    <a:pt x="279" y="455"/>
                  </a:lnTo>
                  <a:cubicBezTo>
                    <a:pt x="263" y="438"/>
                    <a:pt x="249" y="420"/>
                    <a:pt x="235" y="401"/>
                  </a:cubicBezTo>
                  <a:lnTo>
                    <a:pt x="235" y="401"/>
                  </a:lnTo>
                  <a:cubicBezTo>
                    <a:pt x="221" y="379"/>
                    <a:pt x="207" y="357"/>
                    <a:pt x="193" y="334"/>
                  </a:cubicBezTo>
                  <a:lnTo>
                    <a:pt x="193" y="334"/>
                  </a:lnTo>
                  <a:cubicBezTo>
                    <a:pt x="180" y="310"/>
                    <a:pt x="166" y="287"/>
                    <a:pt x="153" y="263"/>
                  </a:cubicBezTo>
                  <a:lnTo>
                    <a:pt x="153" y="263"/>
                  </a:lnTo>
                  <a:cubicBezTo>
                    <a:pt x="139" y="236"/>
                    <a:pt x="126" y="208"/>
                    <a:pt x="112" y="181"/>
                  </a:cubicBezTo>
                  <a:lnTo>
                    <a:pt x="112" y="181"/>
                  </a:lnTo>
                  <a:cubicBezTo>
                    <a:pt x="100" y="154"/>
                    <a:pt x="89" y="128"/>
                    <a:pt x="77" y="101"/>
                  </a:cubicBezTo>
                  <a:lnTo>
                    <a:pt x="77" y="101"/>
                  </a:lnTo>
                  <a:cubicBezTo>
                    <a:pt x="64" y="71"/>
                    <a:pt x="52" y="41"/>
                    <a:pt x="39" y="11"/>
                  </a:cubicBezTo>
                  <a:lnTo>
                    <a:pt x="39" y="11"/>
                  </a:lnTo>
                  <a:cubicBezTo>
                    <a:pt x="36" y="5"/>
                    <a:pt x="29" y="0"/>
                    <a:pt x="22" y="0"/>
                  </a:cubicBezTo>
                  <a:lnTo>
                    <a:pt x="22" y="0"/>
                  </a:lnTo>
                  <a:cubicBezTo>
                    <a:pt x="19" y="0"/>
                    <a:pt x="17" y="1"/>
                    <a:pt x="14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86" name="Freeform 171">
              <a:extLst>
                <a:ext uri="{FF2B5EF4-FFF2-40B4-BE49-F238E27FC236}">
                  <a16:creationId xmlns:a16="http://schemas.microsoft.com/office/drawing/2014/main" id="{CC01395A-DEC6-4B01-B50C-286EBB59D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4650" y="1598613"/>
              <a:ext cx="98425" cy="179387"/>
            </a:xfrm>
            <a:custGeom>
              <a:avLst/>
              <a:gdLst>
                <a:gd name="T0" fmla="*/ 202 w 275"/>
                <a:gd name="T1" fmla="*/ 362 h 497"/>
                <a:gd name="T2" fmla="*/ 202 w 275"/>
                <a:gd name="T3" fmla="*/ 362 h 497"/>
                <a:gd name="T4" fmla="*/ 201 w 275"/>
                <a:gd name="T5" fmla="*/ 361 h 497"/>
                <a:gd name="T6" fmla="*/ 201 w 275"/>
                <a:gd name="T7" fmla="*/ 361 h 497"/>
                <a:gd name="T8" fmla="*/ 202 w 275"/>
                <a:gd name="T9" fmla="*/ 362 h 497"/>
                <a:gd name="T10" fmla="*/ 203 w 275"/>
                <a:gd name="T11" fmla="*/ 363 h 497"/>
                <a:gd name="T12" fmla="*/ 203 w 275"/>
                <a:gd name="T13" fmla="*/ 363 h 497"/>
                <a:gd name="T14" fmla="*/ 202 w 275"/>
                <a:gd name="T15" fmla="*/ 362 h 497"/>
                <a:gd name="T16" fmla="*/ 202 w 275"/>
                <a:gd name="T17" fmla="*/ 362 h 497"/>
                <a:gd name="T18" fmla="*/ 203 w 275"/>
                <a:gd name="T19" fmla="*/ 363 h 497"/>
                <a:gd name="T20" fmla="*/ 12 w 275"/>
                <a:gd name="T21" fmla="*/ 1 h 497"/>
                <a:gd name="T22" fmla="*/ 12 w 275"/>
                <a:gd name="T23" fmla="*/ 1 h 497"/>
                <a:gd name="T24" fmla="*/ 2 w 275"/>
                <a:gd name="T25" fmla="*/ 25 h 497"/>
                <a:gd name="T26" fmla="*/ 2 w 275"/>
                <a:gd name="T27" fmla="*/ 25 h 497"/>
                <a:gd name="T28" fmla="*/ 45 w 275"/>
                <a:gd name="T29" fmla="*/ 143 h 497"/>
                <a:gd name="T30" fmla="*/ 45 w 275"/>
                <a:gd name="T31" fmla="*/ 143 h 497"/>
                <a:gd name="T32" fmla="*/ 101 w 275"/>
                <a:gd name="T33" fmla="*/ 259 h 497"/>
                <a:gd name="T34" fmla="*/ 101 w 275"/>
                <a:gd name="T35" fmla="*/ 259 h 497"/>
                <a:gd name="T36" fmla="*/ 123 w 275"/>
                <a:gd name="T37" fmla="*/ 299 h 497"/>
                <a:gd name="T38" fmla="*/ 123 w 275"/>
                <a:gd name="T39" fmla="*/ 299 h 497"/>
                <a:gd name="T40" fmla="*/ 143 w 275"/>
                <a:gd name="T41" fmla="*/ 335 h 497"/>
                <a:gd name="T42" fmla="*/ 143 w 275"/>
                <a:gd name="T43" fmla="*/ 335 h 497"/>
                <a:gd name="T44" fmla="*/ 191 w 275"/>
                <a:gd name="T45" fmla="*/ 415 h 497"/>
                <a:gd name="T46" fmla="*/ 191 w 275"/>
                <a:gd name="T47" fmla="*/ 415 h 497"/>
                <a:gd name="T48" fmla="*/ 214 w 275"/>
                <a:gd name="T49" fmla="*/ 453 h 497"/>
                <a:gd name="T50" fmla="*/ 214 w 275"/>
                <a:gd name="T51" fmla="*/ 453 h 497"/>
                <a:gd name="T52" fmla="*/ 241 w 275"/>
                <a:gd name="T53" fmla="*/ 487 h 497"/>
                <a:gd name="T54" fmla="*/ 241 w 275"/>
                <a:gd name="T55" fmla="*/ 487 h 497"/>
                <a:gd name="T56" fmla="*/ 253 w 275"/>
                <a:gd name="T57" fmla="*/ 495 h 497"/>
                <a:gd name="T58" fmla="*/ 253 w 275"/>
                <a:gd name="T59" fmla="*/ 495 h 497"/>
                <a:gd name="T60" fmla="*/ 266 w 275"/>
                <a:gd name="T61" fmla="*/ 491 h 497"/>
                <a:gd name="T62" fmla="*/ 266 w 275"/>
                <a:gd name="T63" fmla="*/ 491 h 497"/>
                <a:gd name="T64" fmla="*/ 273 w 275"/>
                <a:gd name="T65" fmla="*/ 479 h 497"/>
                <a:gd name="T66" fmla="*/ 273 w 275"/>
                <a:gd name="T67" fmla="*/ 479 h 497"/>
                <a:gd name="T68" fmla="*/ 270 w 275"/>
                <a:gd name="T69" fmla="*/ 465 h 497"/>
                <a:gd name="T70" fmla="*/ 270 w 275"/>
                <a:gd name="T71" fmla="*/ 465 h 497"/>
                <a:gd name="T72" fmla="*/ 234 w 275"/>
                <a:gd name="T73" fmla="*/ 416 h 497"/>
                <a:gd name="T74" fmla="*/ 234 w 275"/>
                <a:gd name="T75" fmla="*/ 416 h 497"/>
                <a:gd name="T76" fmla="*/ 203 w 275"/>
                <a:gd name="T77" fmla="*/ 363 h 497"/>
                <a:gd name="T78" fmla="*/ 203 w 275"/>
                <a:gd name="T79" fmla="*/ 363 h 497"/>
                <a:gd name="T80" fmla="*/ 203 w 275"/>
                <a:gd name="T81" fmla="*/ 365 h 497"/>
                <a:gd name="T82" fmla="*/ 203 w 275"/>
                <a:gd name="T83" fmla="*/ 365 h 497"/>
                <a:gd name="T84" fmla="*/ 143 w 275"/>
                <a:gd name="T85" fmla="*/ 260 h 497"/>
                <a:gd name="T86" fmla="*/ 143 w 275"/>
                <a:gd name="T87" fmla="*/ 260 h 497"/>
                <a:gd name="T88" fmla="*/ 94 w 275"/>
                <a:gd name="T89" fmla="*/ 161 h 497"/>
                <a:gd name="T90" fmla="*/ 94 w 275"/>
                <a:gd name="T91" fmla="*/ 161 h 497"/>
                <a:gd name="T92" fmla="*/ 37 w 275"/>
                <a:gd name="T93" fmla="*/ 11 h 497"/>
                <a:gd name="T94" fmla="*/ 37 w 275"/>
                <a:gd name="T95" fmla="*/ 11 h 497"/>
                <a:gd name="T96" fmla="*/ 20 w 275"/>
                <a:gd name="T97" fmla="*/ 0 h 497"/>
                <a:gd name="T98" fmla="*/ 20 w 275"/>
                <a:gd name="T99" fmla="*/ 0 h 497"/>
                <a:gd name="T100" fmla="*/ 12 w 275"/>
                <a:gd name="T101" fmla="*/ 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5" h="497">
                  <a:moveTo>
                    <a:pt x="202" y="362"/>
                  </a:moveTo>
                  <a:lnTo>
                    <a:pt x="202" y="362"/>
                  </a:lnTo>
                  <a:cubicBezTo>
                    <a:pt x="202" y="362"/>
                    <a:pt x="202" y="361"/>
                    <a:pt x="201" y="361"/>
                  </a:cubicBezTo>
                  <a:lnTo>
                    <a:pt x="201" y="361"/>
                  </a:lnTo>
                  <a:cubicBezTo>
                    <a:pt x="202" y="361"/>
                    <a:pt x="202" y="362"/>
                    <a:pt x="202" y="362"/>
                  </a:cubicBezTo>
                  <a:close/>
                  <a:moveTo>
                    <a:pt x="203" y="363"/>
                  </a:moveTo>
                  <a:lnTo>
                    <a:pt x="203" y="363"/>
                  </a:lnTo>
                  <a:cubicBezTo>
                    <a:pt x="203" y="363"/>
                    <a:pt x="202" y="363"/>
                    <a:pt x="202" y="362"/>
                  </a:cubicBezTo>
                  <a:lnTo>
                    <a:pt x="202" y="362"/>
                  </a:lnTo>
                  <a:cubicBezTo>
                    <a:pt x="202" y="363"/>
                    <a:pt x="203" y="363"/>
                    <a:pt x="203" y="363"/>
                  </a:cubicBezTo>
                  <a:close/>
                  <a:moveTo>
                    <a:pt x="12" y="1"/>
                  </a:moveTo>
                  <a:lnTo>
                    <a:pt x="12" y="1"/>
                  </a:lnTo>
                  <a:cubicBezTo>
                    <a:pt x="2" y="5"/>
                    <a:pt x="0" y="16"/>
                    <a:pt x="2" y="25"/>
                  </a:cubicBezTo>
                  <a:lnTo>
                    <a:pt x="2" y="25"/>
                  </a:lnTo>
                  <a:cubicBezTo>
                    <a:pt x="16" y="65"/>
                    <a:pt x="30" y="105"/>
                    <a:pt x="45" y="143"/>
                  </a:cubicBezTo>
                  <a:lnTo>
                    <a:pt x="45" y="143"/>
                  </a:lnTo>
                  <a:cubicBezTo>
                    <a:pt x="61" y="183"/>
                    <a:pt x="81" y="221"/>
                    <a:pt x="101" y="259"/>
                  </a:cubicBezTo>
                  <a:lnTo>
                    <a:pt x="101" y="259"/>
                  </a:lnTo>
                  <a:cubicBezTo>
                    <a:pt x="108" y="273"/>
                    <a:pt x="116" y="286"/>
                    <a:pt x="123" y="299"/>
                  </a:cubicBezTo>
                  <a:lnTo>
                    <a:pt x="123" y="299"/>
                  </a:lnTo>
                  <a:cubicBezTo>
                    <a:pt x="130" y="311"/>
                    <a:pt x="137" y="323"/>
                    <a:pt x="143" y="335"/>
                  </a:cubicBezTo>
                  <a:lnTo>
                    <a:pt x="143" y="335"/>
                  </a:lnTo>
                  <a:cubicBezTo>
                    <a:pt x="160" y="362"/>
                    <a:pt x="175" y="389"/>
                    <a:pt x="191" y="415"/>
                  </a:cubicBezTo>
                  <a:lnTo>
                    <a:pt x="191" y="415"/>
                  </a:lnTo>
                  <a:cubicBezTo>
                    <a:pt x="198" y="428"/>
                    <a:pt x="206" y="441"/>
                    <a:pt x="214" y="453"/>
                  </a:cubicBezTo>
                  <a:lnTo>
                    <a:pt x="214" y="453"/>
                  </a:lnTo>
                  <a:cubicBezTo>
                    <a:pt x="222" y="466"/>
                    <a:pt x="231" y="477"/>
                    <a:pt x="241" y="487"/>
                  </a:cubicBezTo>
                  <a:lnTo>
                    <a:pt x="241" y="487"/>
                  </a:lnTo>
                  <a:cubicBezTo>
                    <a:pt x="244" y="492"/>
                    <a:pt x="247" y="494"/>
                    <a:pt x="253" y="495"/>
                  </a:cubicBezTo>
                  <a:lnTo>
                    <a:pt x="253" y="495"/>
                  </a:lnTo>
                  <a:cubicBezTo>
                    <a:pt x="257" y="496"/>
                    <a:pt x="262" y="494"/>
                    <a:pt x="266" y="491"/>
                  </a:cubicBezTo>
                  <a:lnTo>
                    <a:pt x="266" y="491"/>
                  </a:lnTo>
                  <a:cubicBezTo>
                    <a:pt x="270" y="488"/>
                    <a:pt x="273" y="484"/>
                    <a:pt x="273" y="479"/>
                  </a:cubicBezTo>
                  <a:lnTo>
                    <a:pt x="273" y="479"/>
                  </a:lnTo>
                  <a:cubicBezTo>
                    <a:pt x="274" y="474"/>
                    <a:pt x="273" y="469"/>
                    <a:pt x="270" y="465"/>
                  </a:cubicBezTo>
                  <a:lnTo>
                    <a:pt x="270" y="465"/>
                  </a:lnTo>
                  <a:cubicBezTo>
                    <a:pt x="256" y="450"/>
                    <a:pt x="245" y="433"/>
                    <a:pt x="234" y="416"/>
                  </a:cubicBezTo>
                  <a:lnTo>
                    <a:pt x="234" y="416"/>
                  </a:lnTo>
                  <a:cubicBezTo>
                    <a:pt x="223" y="399"/>
                    <a:pt x="213" y="381"/>
                    <a:pt x="203" y="363"/>
                  </a:cubicBezTo>
                  <a:lnTo>
                    <a:pt x="203" y="363"/>
                  </a:lnTo>
                  <a:cubicBezTo>
                    <a:pt x="203" y="364"/>
                    <a:pt x="203" y="364"/>
                    <a:pt x="203" y="365"/>
                  </a:cubicBezTo>
                  <a:lnTo>
                    <a:pt x="203" y="365"/>
                  </a:lnTo>
                  <a:cubicBezTo>
                    <a:pt x="183" y="330"/>
                    <a:pt x="163" y="295"/>
                    <a:pt x="143" y="260"/>
                  </a:cubicBezTo>
                  <a:lnTo>
                    <a:pt x="143" y="260"/>
                  </a:lnTo>
                  <a:cubicBezTo>
                    <a:pt x="126" y="228"/>
                    <a:pt x="109" y="194"/>
                    <a:pt x="94" y="161"/>
                  </a:cubicBezTo>
                  <a:lnTo>
                    <a:pt x="94" y="161"/>
                  </a:lnTo>
                  <a:cubicBezTo>
                    <a:pt x="71" y="113"/>
                    <a:pt x="54" y="62"/>
                    <a:pt x="37" y="11"/>
                  </a:cubicBezTo>
                  <a:lnTo>
                    <a:pt x="37" y="11"/>
                  </a:lnTo>
                  <a:cubicBezTo>
                    <a:pt x="35" y="4"/>
                    <a:pt x="27" y="0"/>
                    <a:pt x="20" y="0"/>
                  </a:cubicBezTo>
                  <a:lnTo>
                    <a:pt x="20" y="0"/>
                  </a:lnTo>
                  <a:cubicBezTo>
                    <a:pt x="17" y="0"/>
                    <a:pt x="15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87" name="Freeform 172">
              <a:extLst>
                <a:ext uri="{FF2B5EF4-FFF2-40B4-BE49-F238E27FC236}">
                  <a16:creationId xmlns:a16="http://schemas.microsoft.com/office/drawing/2014/main" id="{6D12153C-9684-4536-9C98-91213AAF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1600200"/>
              <a:ext cx="119063" cy="190500"/>
            </a:xfrm>
            <a:custGeom>
              <a:avLst/>
              <a:gdLst>
                <a:gd name="T0" fmla="*/ 226 w 329"/>
                <a:gd name="T1" fmla="*/ 362 h 528"/>
                <a:gd name="T2" fmla="*/ 226 w 329"/>
                <a:gd name="T3" fmla="*/ 362 h 528"/>
                <a:gd name="T4" fmla="*/ 227 w 329"/>
                <a:gd name="T5" fmla="*/ 363 h 528"/>
                <a:gd name="T6" fmla="*/ 227 w 329"/>
                <a:gd name="T7" fmla="*/ 363 h 528"/>
                <a:gd name="T8" fmla="*/ 226 w 329"/>
                <a:gd name="T9" fmla="*/ 361 h 528"/>
                <a:gd name="T10" fmla="*/ 226 w 329"/>
                <a:gd name="T11" fmla="*/ 361 h 528"/>
                <a:gd name="T12" fmla="*/ 226 w 329"/>
                <a:gd name="T13" fmla="*/ 362 h 528"/>
                <a:gd name="T14" fmla="*/ 12 w 329"/>
                <a:gd name="T15" fmla="*/ 2 h 528"/>
                <a:gd name="T16" fmla="*/ 12 w 329"/>
                <a:gd name="T17" fmla="*/ 2 h 528"/>
                <a:gd name="T18" fmla="*/ 2 w 329"/>
                <a:gd name="T19" fmla="*/ 12 h 528"/>
                <a:gd name="T20" fmla="*/ 2 w 329"/>
                <a:gd name="T21" fmla="*/ 12 h 528"/>
                <a:gd name="T22" fmla="*/ 3 w 329"/>
                <a:gd name="T23" fmla="*/ 26 h 528"/>
                <a:gd name="T24" fmla="*/ 3 w 329"/>
                <a:gd name="T25" fmla="*/ 26 h 528"/>
                <a:gd name="T26" fmla="*/ 44 w 329"/>
                <a:gd name="T27" fmla="*/ 103 h 528"/>
                <a:gd name="T28" fmla="*/ 44 w 329"/>
                <a:gd name="T29" fmla="*/ 103 h 528"/>
                <a:gd name="T30" fmla="*/ 73 w 329"/>
                <a:gd name="T31" fmla="*/ 155 h 528"/>
                <a:gd name="T32" fmla="*/ 73 w 329"/>
                <a:gd name="T33" fmla="*/ 155 h 528"/>
                <a:gd name="T34" fmla="*/ 134 w 329"/>
                <a:gd name="T35" fmla="*/ 270 h 528"/>
                <a:gd name="T36" fmla="*/ 134 w 329"/>
                <a:gd name="T37" fmla="*/ 270 h 528"/>
                <a:gd name="T38" fmla="*/ 250 w 329"/>
                <a:gd name="T39" fmla="*/ 470 h 528"/>
                <a:gd name="T40" fmla="*/ 250 w 329"/>
                <a:gd name="T41" fmla="*/ 470 h 528"/>
                <a:gd name="T42" fmla="*/ 268 w 329"/>
                <a:gd name="T43" fmla="*/ 492 h 528"/>
                <a:gd name="T44" fmla="*/ 268 w 329"/>
                <a:gd name="T45" fmla="*/ 492 h 528"/>
                <a:gd name="T46" fmla="*/ 292 w 329"/>
                <a:gd name="T47" fmla="*/ 519 h 528"/>
                <a:gd name="T48" fmla="*/ 292 w 329"/>
                <a:gd name="T49" fmla="*/ 519 h 528"/>
                <a:gd name="T50" fmla="*/ 304 w 329"/>
                <a:gd name="T51" fmla="*/ 527 h 528"/>
                <a:gd name="T52" fmla="*/ 304 w 329"/>
                <a:gd name="T53" fmla="*/ 527 h 528"/>
                <a:gd name="T54" fmla="*/ 318 w 329"/>
                <a:gd name="T55" fmla="*/ 523 h 528"/>
                <a:gd name="T56" fmla="*/ 318 w 329"/>
                <a:gd name="T57" fmla="*/ 523 h 528"/>
                <a:gd name="T58" fmla="*/ 322 w 329"/>
                <a:gd name="T59" fmla="*/ 497 h 528"/>
                <a:gd name="T60" fmla="*/ 322 w 329"/>
                <a:gd name="T61" fmla="*/ 497 h 528"/>
                <a:gd name="T62" fmla="*/ 294 w 329"/>
                <a:gd name="T63" fmla="*/ 465 h 528"/>
                <a:gd name="T64" fmla="*/ 294 w 329"/>
                <a:gd name="T65" fmla="*/ 465 h 528"/>
                <a:gd name="T66" fmla="*/ 269 w 329"/>
                <a:gd name="T67" fmla="*/ 431 h 528"/>
                <a:gd name="T68" fmla="*/ 269 w 329"/>
                <a:gd name="T69" fmla="*/ 431 h 528"/>
                <a:gd name="T70" fmla="*/ 227 w 329"/>
                <a:gd name="T71" fmla="*/ 363 h 528"/>
                <a:gd name="T72" fmla="*/ 227 w 329"/>
                <a:gd name="T73" fmla="*/ 364 h 528"/>
                <a:gd name="T74" fmla="*/ 227 w 329"/>
                <a:gd name="T75" fmla="*/ 364 h 528"/>
                <a:gd name="T76" fmla="*/ 226 w 329"/>
                <a:gd name="T77" fmla="*/ 362 h 528"/>
                <a:gd name="T78" fmla="*/ 226 w 329"/>
                <a:gd name="T79" fmla="*/ 362 h 528"/>
                <a:gd name="T80" fmla="*/ 225 w 329"/>
                <a:gd name="T81" fmla="*/ 360 h 528"/>
                <a:gd name="T82" fmla="*/ 225 w 329"/>
                <a:gd name="T83" fmla="*/ 360 h 528"/>
                <a:gd name="T84" fmla="*/ 226 w 329"/>
                <a:gd name="T85" fmla="*/ 361 h 528"/>
                <a:gd name="T86" fmla="*/ 226 w 329"/>
                <a:gd name="T87" fmla="*/ 361 h 528"/>
                <a:gd name="T88" fmla="*/ 143 w 329"/>
                <a:gd name="T89" fmla="*/ 210 h 528"/>
                <a:gd name="T90" fmla="*/ 143 w 329"/>
                <a:gd name="T91" fmla="*/ 210 h 528"/>
                <a:gd name="T92" fmla="*/ 100 w 329"/>
                <a:gd name="T93" fmla="*/ 129 h 528"/>
                <a:gd name="T94" fmla="*/ 100 w 329"/>
                <a:gd name="T95" fmla="*/ 129 h 528"/>
                <a:gd name="T96" fmla="*/ 36 w 329"/>
                <a:gd name="T97" fmla="*/ 12 h 528"/>
                <a:gd name="T98" fmla="*/ 36 w 329"/>
                <a:gd name="T99" fmla="*/ 12 h 528"/>
                <a:gd name="T100" fmla="*/ 26 w 329"/>
                <a:gd name="T101" fmla="*/ 2 h 528"/>
                <a:gd name="T102" fmla="*/ 26 w 329"/>
                <a:gd name="T103" fmla="*/ 2 h 528"/>
                <a:gd name="T104" fmla="*/ 20 w 329"/>
                <a:gd name="T105" fmla="*/ 0 h 528"/>
                <a:gd name="T106" fmla="*/ 20 w 329"/>
                <a:gd name="T107" fmla="*/ 0 h 528"/>
                <a:gd name="T108" fmla="*/ 12 w 329"/>
                <a:gd name="T109" fmla="*/ 2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9" h="528">
                  <a:moveTo>
                    <a:pt x="226" y="362"/>
                  </a:moveTo>
                  <a:lnTo>
                    <a:pt x="226" y="362"/>
                  </a:lnTo>
                  <a:cubicBezTo>
                    <a:pt x="226" y="362"/>
                    <a:pt x="226" y="363"/>
                    <a:pt x="227" y="363"/>
                  </a:cubicBezTo>
                  <a:lnTo>
                    <a:pt x="227" y="363"/>
                  </a:lnTo>
                  <a:cubicBezTo>
                    <a:pt x="226" y="362"/>
                    <a:pt x="226" y="362"/>
                    <a:pt x="226" y="361"/>
                  </a:cubicBezTo>
                  <a:lnTo>
                    <a:pt x="226" y="361"/>
                  </a:lnTo>
                  <a:lnTo>
                    <a:pt x="226" y="362"/>
                  </a:lnTo>
                  <a:close/>
                  <a:moveTo>
                    <a:pt x="12" y="2"/>
                  </a:moveTo>
                  <a:lnTo>
                    <a:pt x="12" y="2"/>
                  </a:lnTo>
                  <a:cubicBezTo>
                    <a:pt x="8" y="4"/>
                    <a:pt x="4" y="7"/>
                    <a:pt x="2" y="12"/>
                  </a:cubicBezTo>
                  <a:lnTo>
                    <a:pt x="2" y="12"/>
                  </a:lnTo>
                  <a:cubicBezTo>
                    <a:pt x="0" y="16"/>
                    <a:pt x="0" y="22"/>
                    <a:pt x="3" y="26"/>
                  </a:cubicBezTo>
                  <a:lnTo>
                    <a:pt x="3" y="26"/>
                  </a:lnTo>
                  <a:cubicBezTo>
                    <a:pt x="17" y="51"/>
                    <a:pt x="30" y="77"/>
                    <a:pt x="44" y="103"/>
                  </a:cubicBezTo>
                  <a:lnTo>
                    <a:pt x="44" y="103"/>
                  </a:lnTo>
                  <a:cubicBezTo>
                    <a:pt x="54" y="120"/>
                    <a:pt x="63" y="137"/>
                    <a:pt x="73" y="155"/>
                  </a:cubicBezTo>
                  <a:lnTo>
                    <a:pt x="73" y="155"/>
                  </a:lnTo>
                  <a:cubicBezTo>
                    <a:pt x="93" y="194"/>
                    <a:pt x="113" y="232"/>
                    <a:pt x="134" y="270"/>
                  </a:cubicBezTo>
                  <a:lnTo>
                    <a:pt x="134" y="270"/>
                  </a:lnTo>
                  <a:cubicBezTo>
                    <a:pt x="170" y="339"/>
                    <a:pt x="207" y="406"/>
                    <a:pt x="250" y="470"/>
                  </a:cubicBezTo>
                  <a:lnTo>
                    <a:pt x="250" y="470"/>
                  </a:lnTo>
                  <a:cubicBezTo>
                    <a:pt x="256" y="477"/>
                    <a:pt x="261" y="485"/>
                    <a:pt x="268" y="492"/>
                  </a:cubicBezTo>
                  <a:lnTo>
                    <a:pt x="268" y="492"/>
                  </a:lnTo>
                  <a:cubicBezTo>
                    <a:pt x="276" y="501"/>
                    <a:pt x="284" y="511"/>
                    <a:pt x="292" y="519"/>
                  </a:cubicBezTo>
                  <a:lnTo>
                    <a:pt x="292" y="519"/>
                  </a:lnTo>
                  <a:cubicBezTo>
                    <a:pt x="296" y="523"/>
                    <a:pt x="300" y="526"/>
                    <a:pt x="304" y="527"/>
                  </a:cubicBezTo>
                  <a:lnTo>
                    <a:pt x="304" y="527"/>
                  </a:lnTo>
                  <a:cubicBezTo>
                    <a:pt x="310" y="527"/>
                    <a:pt x="314" y="526"/>
                    <a:pt x="318" y="523"/>
                  </a:cubicBezTo>
                  <a:lnTo>
                    <a:pt x="318" y="523"/>
                  </a:lnTo>
                  <a:cubicBezTo>
                    <a:pt x="326" y="517"/>
                    <a:pt x="328" y="504"/>
                    <a:pt x="322" y="497"/>
                  </a:cubicBezTo>
                  <a:lnTo>
                    <a:pt x="322" y="497"/>
                  </a:lnTo>
                  <a:cubicBezTo>
                    <a:pt x="312" y="487"/>
                    <a:pt x="303" y="476"/>
                    <a:pt x="294" y="465"/>
                  </a:cubicBezTo>
                  <a:lnTo>
                    <a:pt x="294" y="465"/>
                  </a:lnTo>
                  <a:cubicBezTo>
                    <a:pt x="285" y="454"/>
                    <a:pt x="277" y="442"/>
                    <a:pt x="269" y="431"/>
                  </a:cubicBezTo>
                  <a:lnTo>
                    <a:pt x="269" y="431"/>
                  </a:lnTo>
                  <a:cubicBezTo>
                    <a:pt x="254" y="408"/>
                    <a:pt x="240" y="386"/>
                    <a:pt x="227" y="363"/>
                  </a:cubicBezTo>
                  <a:lnTo>
                    <a:pt x="227" y="364"/>
                  </a:lnTo>
                  <a:lnTo>
                    <a:pt x="227" y="364"/>
                  </a:lnTo>
                  <a:cubicBezTo>
                    <a:pt x="227" y="363"/>
                    <a:pt x="226" y="363"/>
                    <a:pt x="226" y="362"/>
                  </a:cubicBezTo>
                  <a:lnTo>
                    <a:pt x="226" y="362"/>
                  </a:lnTo>
                  <a:cubicBezTo>
                    <a:pt x="226" y="361"/>
                    <a:pt x="225" y="360"/>
                    <a:pt x="225" y="360"/>
                  </a:cubicBezTo>
                  <a:lnTo>
                    <a:pt x="225" y="360"/>
                  </a:lnTo>
                  <a:lnTo>
                    <a:pt x="226" y="361"/>
                  </a:lnTo>
                  <a:lnTo>
                    <a:pt x="226" y="361"/>
                  </a:lnTo>
                  <a:cubicBezTo>
                    <a:pt x="197" y="311"/>
                    <a:pt x="170" y="261"/>
                    <a:pt x="143" y="210"/>
                  </a:cubicBezTo>
                  <a:lnTo>
                    <a:pt x="143" y="210"/>
                  </a:lnTo>
                  <a:cubicBezTo>
                    <a:pt x="129" y="183"/>
                    <a:pt x="115" y="155"/>
                    <a:pt x="100" y="129"/>
                  </a:cubicBezTo>
                  <a:lnTo>
                    <a:pt x="100" y="129"/>
                  </a:lnTo>
                  <a:cubicBezTo>
                    <a:pt x="79" y="90"/>
                    <a:pt x="58" y="50"/>
                    <a:pt x="36" y="12"/>
                  </a:cubicBezTo>
                  <a:lnTo>
                    <a:pt x="36" y="12"/>
                  </a:lnTo>
                  <a:cubicBezTo>
                    <a:pt x="34" y="7"/>
                    <a:pt x="31" y="4"/>
                    <a:pt x="26" y="2"/>
                  </a:cubicBezTo>
                  <a:lnTo>
                    <a:pt x="26" y="2"/>
                  </a:lnTo>
                  <a:cubicBezTo>
                    <a:pt x="24" y="1"/>
                    <a:pt x="22" y="0"/>
                    <a:pt x="20" y="0"/>
                  </a:cubicBezTo>
                  <a:lnTo>
                    <a:pt x="20" y="0"/>
                  </a:lnTo>
                  <a:cubicBezTo>
                    <a:pt x="17" y="0"/>
                    <a:pt x="14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88" name="Freeform 173">
              <a:extLst>
                <a:ext uri="{FF2B5EF4-FFF2-40B4-BE49-F238E27FC236}">
                  <a16:creationId xmlns:a16="http://schemas.microsoft.com/office/drawing/2014/main" id="{3667B0F9-8C73-417C-BCF0-D1DD24947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913" y="1600200"/>
              <a:ext cx="115887" cy="182563"/>
            </a:xfrm>
            <a:custGeom>
              <a:avLst/>
              <a:gdLst>
                <a:gd name="T0" fmla="*/ 15 w 321"/>
                <a:gd name="T1" fmla="*/ 2 h 508"/>
                <a:gd name="T2" fmla="*/ 15 w 321"/>
                <a:gd name="T3" fmla="*/ 2 h 508"/>
                <a:gd name="T4" fmla="*/ 5 w 321"/>
                <a:gd name="T5" fmla="*/ 26 h 508"/>
                <a:gd name="T6" fmla="*/ 5 w 321"/>
                <a:gd name="T7" fmla="*/ 26 h 508"/>
                <a:gd name="T8" fmla="*/ 76 w 321"/>
                <a:gd name="T9" fmla="*/ 166 h 508"/>
                <a:gd name="T10" fmla="*/ 76 w 321"/>
                <a:gd name="T11" fmla="*/ 166 h 508"/>
                <a:gd name="T12" fmla="*/ 86 w 321"/>
                <a:gd name="T13" fmla="*/ 182 h 508"/>
                <a:gd name="T14" fmla="*/ 86 w 321"/>
                <a:gd name="T15" fmla="*/ 182 h 508"/>
                <a:gd name="T16" fmla="*/ 108 w 321"/>
                <a:gd name="T17" fmla="*/ 222 h 508"/>
                <a:gd name="T18" fmla="*/ 108 w 321"/>
                <a:gd name="T19" fmla="*/ 222 h 508"/>
                <a:gd name="T20" fmla="*/ 135 w 321"/>
                <a:gd name="T21" fmla="*/ 267 h 508"/>
                <a:gd name="T22" fmla="*/ 135 w 321"/>
                <a:gd name="T23" fmla="*/ 267 h 508"/>
                <a:gd name="T24" fmla="*/ 169 w 321"/>
                <a:gd name="T25" fmla="*/ 321 h 508"/>
                <a:gd name="T26" fmla="*/ 169 w 321"/>
                <a:gd name="T27" fmla="*/ 321 h 508"/>
                <a:gd name="T28" fmla="*/ 206 w 321"/>
                <a:gd name="T29" fmla="*/ 376 h 508"/>
                <a:gd name="T30" fmla="*/ 206 w 321"/>
                <a:gd name="T31" fmla="*/ 376 h 508"/>
                <a:gd name="T32" fmla="*/ 267 w 321"/>
                <a:gd name="T33" fmla="*/ 467 h 508"/>
                <a:gd name="T34" fmla="*/ 267 w 321"/>
                <a:gd name="T35" fmla="*/ 467 h 508"/>
                <a:gd name="T36" fmla="*/ 287 w 321"/>
                <a:gd name="T37" fmla="*/ 498 h 508"/>
                <a:gd name="T38" fmla="*/ 287 w 321"/>
                <a:gd name="T39" fmla="*/ 498 h 508"/>
                <a:gd name="T40" fmla="*/ 312 w 321"/>
                <a:gd name="T41" fmla="*/ 501 h 508"/>
                <a:gd name="T42" fmla="*/ 312 w 321"/>
                <a:gd name="T43" fmla="*/ 501 h 508"/>
                <a:gd name="T44" fmla="*/ 319 w 321"/>
                <a:gd name="T45" fmla="*/ 489 h 508"/>
                <a:gd name="T46" fmla="*/ 319 w 321"/>
                <a:gd name="T47" fmla="*/ 489 h 508"/>
                <a:gd name="T48" fmla="*/ 316 w 321"/>
                <a:gd name="T49" fmla="*/ 475 h 508"/>
                <a:gd name="T50" fmla="*/ 316 w 321"/>
                <a:gd name="T51" fmla="*/ 475 h 508"/>
                <a:gd name="T52" fmla="*/ 278 w 321"/>
                <a:gd name="T53" fmla="*/ 415 h 508"/>
                <a:gd name="T54" fmla="*/ 278 w 321"/>
                <a:gd name="T55" fmla="*/ 415 h 508"/>
                <a:gd name="T56" fmla="*/ 237 w 321"/>
                <a:gd name="T57" fmla="*/ 354 h 508"/>
                <a:gd name="T58" fmla="*/ 237 w 321"/>
                <a:gd name="T59" fmla="*/ 354 h 508"/>
                <a:gd name="T60" fmla="*/ 194 w 321"/>
                <a:gd name="T61" fmla="*/ 292 h 508"/>
                <a:gd name="T62" fmla="*/ 194 w 321"/>
                <a:gd name="T63" fmla="*/ 292 h 508"/>
                <a:gd name="T64" fmla="*/ 156 w 321"/>
                <a:gd name="T65" fmla="*/ 232 h 508"/>
                <a:gd name="T66" fmla="*/ 156 w 321"/>
                <a:gd name="T67" fmla="*/ 232 h 508"/>
                <a:gd name="T68" fmla="*/ 130 w 321"/>
                <a:gd name="T69" fmla="*/ 185 h 508"/>
                <a:gd name="T70" fmla="*/ 130 w 321"/>
                <a:gd name="T71" fmla="*/ 185 h 508"/>
                <a:gd name="T72" fmla="*/ 108 w 321"/>
                <a:gd name="T73" fmla="*/ 147 h 508"/>
                <a:gd name="T74" fmla="*/ 108 w 321"/>
                <a:gd name="T75" fmla="*/ 147 h 508"/>
                <a:gd name="T76" fmla="*/ 39 w 321"/>
                <a:gd name="T77" fmla="*/ 12 h 508"/>
                <a:gd name="T78" fmla="*/ 39 w 321"/>
                <a:gd name="T79" fmla="*/ 12 h 508"/>
                <a:gd name="T80" fmla="*/ 22 w 321"/>
                <a:gd name="T81" fmla="*/ 0 h 508"/>
                <a:gd name="T82" fmla="*/ 22 w 321"/>
                <a:gd name="T83" fmla="*/ 0 h 508"/>
                <a:gd name="T84" fmla="*/ 15 w 321"/>
                <a:gd name="T85" fmla="*/ 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1" h="508">
                  <a:moveTo>
                    <a:pt x="15" y="2"/>
                  </a:moveTo>
                  <a:lnTo>
                    <a:pt x="15" y="2"/>
                  </a:lnTo>
                  <a:cubicBezTo>
                    <a:pt x="6" y="5"/>
                    <a:pt x="0" y="17"/>
                    <a:pt x="5" y="26"/>
                  </a:cubicBezTo>
                  <a:lnTo>
                    <a:pt x="5" y="26"/>
                  </a:lnTo>
                  <a:cubicBezTo>
                    <a:pt x="28" y="73"/>
                    <a:pt x="52" y="119"/>
                    <a:pt x="76" y="166"/>
                  </a:cubicBezTo>
                  <a:lnTo>
                    <a:pt x="76" y="166"/>
                  </a:lnTo>
                  <a:cubicBezTo>
                    <a:pt x="79" y="172"/>
                    <a:pt x="82" y="177"/>
                    <a:pt x="86" y="182"/>
                  </a:cubicBezTo>
                  <a:lnTo>
                    <a:pt x="86" y="182"/>
                  </a:lnTo>
                  <a:cubicBezTo>
                    <a:pt x="93" y="196"/>
                    <a:pt x="100" y="209"/>
                    <a:pt x="108" y="222"/>
                  </a:cubicBezTo>
                  <a:lnTo>
                    <a:pt x="108" y="222"/>
                  </a:lnTo>
                  <a:cubicBezTo>
                    <a:pt x="117" y="237"/>
                    <a:pt x="126" y="253"/>
                    <a:pt x="135" y="267"/>
                  </a:cubicBezTo>
                  <a:lnTo>
                    <a:pt x="135" y="267"/>
                  </a:lnTo>
                  <a:cubicBezTo>
                    <a:pt x="146" y="286"/>
                    <a:pt x="158" y="303"/>
                    <a:pt x="169" y="321"/>
                  </a:cubicBezTo>
                  <a:lnTo>
                    <a:pt x="169" y="321"/>
                  </a:lnTo>
                  <a:cubicBezTo>
                    <a:pt x="181" y="339"/>
                    <a:pt x="194" y="357"/>
                    <a:pt x="206" y="376"/>
                  </a:cubicBezTo>
                  <a:lnTo>
                    <a:pt x="206" y="376"/>
                  </a:lnTo>
                  <a:cubicBezTo>
                    <a:pt x="227" y="406"/>
                    <a:pt x="247" y="436"/>
                    <a:pt x="267" y="467"/>
                  </a:cubicBezTo>
                  <a:lnTo>
                    <a:pt x="267" y="467"/>
                  </a:lnTo>
                  <a:cubicBezTo>
                    <a:pt x="273" y="477"/>
                    <a:pt x="279" y="487"/>
                    <a:pt x="287" y="498"/>
                  </a:cubicBezTo>
                  <a:lnTo>
                    <a:pt x="287" y="498"/>
                  </a:lnTo>
                  <a:cubicBezTo>
                    <a:pt x="292" y="506"/>
                    <a:pt x="305" y="507"/>
                    <a:pt x="312" y="501"/>
                  </a:cubicBezTo>
                  <a:lnTo>
                    <a:pt x="312" y="501"/>
                  </a:lnTo>
                  <a:cubicBezTo>
                    <a:pt x="316" y="498"/>
                    <a:pt x="319" y="494"/>
                    <a:pt x="319" y="489"/>
                  </a:cubicBezTo>
                  <a:lnTo>
                    <a:pt x="319" y="489"/>
                  </a:lnTo>
                  <a:cubicBezTo>
                    <a:pt x="320" y="484"/>
                    <a:pt x="319" y="479"/>
                    <a:pt x="316" y="475"/>
                  </a:cubicBezTo>
                  <a:lnTo>
                    <a:pt x="316" y="475"/>
                  </a:lnTo>
                  <a:cubicBezTo>
                    <a:pt x="303" y="455"/>
                    <a:pt x="291" y="435"/>
                    <a:pt x="278" y="415"/>
                  </a:cubicBezTo>
                  <a:lnTo>
                    <a:pt x="278" y="415"/>
                  </a:lnTo>
                  <a:cubicBezTo>
                    <a:pt x="264" y="395"/>
                    <a:pt x="251" y="375"/>
                    <a:pt x="237" y="354"/>
                  </a:cubicBezTo>
                  <a:lnTo>
                    <a:pt x="237" y="354"/>
                  </a:lnTo>
                  <a:cubicBezTo>
                    <a:pt x="222" y="334"/>
                    <a:pt x="208" y="313"/>
                    <a:pt x="194" y="292"/>
                  </a:cubicBezTo>
                  <a:lnTo>
                    <a:pt x="194" y="292"/>
                  </a:lnTo>
                  <a:cubicBezTo>
                    <a:pt x="181" y="272"/>
                    <a:pt x="169" y="252"/>
                    <a:pt x="156" y="232"/>
                  </a:cubicBezTo>
                  <a:lnTo>
                    <a:pt x="156" y="232"/>
                  </a:lnTo>
                  <a:cubicBezTo>
                    <a:pt x="147" y="216"/>
                    <a:pt x="138" y="200"/>
                    <a:pt x="130" y="185"/>
                  </a:cubicBezTo>
                  <a:lnTo>
                    <a:pt x="130" y="185"/>
                  </a:lnTo>
                  <a:cubicBezTo>
                    <a:pt x="122" y="173"/>
                    <a:pt x="114" y="160"/>
                    <a:pt x="108" y="147"/>
                  </a:cubicBezTo>
                  <a:lnTo>
                    <a:pt x="108" y="147"/>
                  </a:lnTo>
                  <a:cubicBezTo>
                    <a:pt x="85" y="102"/>
                    <a:pt x="61" y="57"/>
                    <a:pt x="39" y="12"/>
                  </a:cubicBezTo>
                  <a:lnTo>
                    <a:pt x="39" y="12"/>
                  </a:lnTo>
                  <a:cubicBezTo>
                    <a:pt x="36" y="5"/>
                    <a:pt x="29" y="0"/>
                    <a:pt x="22" y="0"/>
                  </a:cubicBezTo>
                  <a:lnTo>
                    <a:pt x="22" y="0"/>
                  </a:lnTo>
                  <a:cubicBezTo>
                    <a:pt x="20" y="0"/>
                    <a:pt x="17" y="1"/>
                    <a:pt x="15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89" name="Freeform 174">
              <a:extLst>
                <a:ext uri="{FF2B5EF4-FFF2-40B4-BE49-F238E27FC236}">
                  <a16:creationId xmlns:a16="http://schemas.microsoft.com/office/drawing/2014/main" id="{FFEC6E53-5334-4893-B761-890E188CF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888" y="1620838"/>
              <a:ext cx="98425" cy="158750"/>
            </a:xfrm>
            <a:custGeom>
              <a:avLst/>
              <a:gdLst>
                <a:gd name="T0" fmla="*/ 135 w 275"/>
                <a:gd name="T1" fmla="*/ 212 h 440"/>
                <a:gd name="T2" fmla="*/ 135 w 275"/>
                <a:gd name="T3" fmla="*/ 212 h 440"/>
                <a:gd name="T4" fmla="*/ 136 w 275"/>
                <a:gd name="T5" fmla="*/ 215 h 440"/>
                <a:gd name="T6" fmla="*/ 135 w 275"/>
                <a:gd name="T7" fmla="*/ 212 h 440"/>
                <a:gd name="T8" fmla="*/ 14 w 275"/>
                <a:gd name="T9" fmla="*/ 2 h 440"/>
                <a:gd name="T10" fmla="*/ 14 w 275"/>
                <a:gd name="T11" fmla="*/ 2 h 440"/>
                <a:gd name="T12" fmla="*/ 4 w 275"/>
                <a:gd name="T13" fmla="*/ 26 h 440"/>
                <a:gd name="T14" fmla="*/ 4 w 275"/>
                <a:gd name="T15" fmla="*/ 26 h 440"/>
                <a:gd name="T16" fmla="*/ 38 w 275"/>
                <a:gd name="T17" fmla="*/ 103 h 440"/>
                <a:gd name="T18" fmla="*/ 38 w 275"/>
                <a:gd name="T19" fmla="*/ 103 h 440"/>
                <a:gd name="T20" fmla="*/ 59 w 275"/>
                <a:gd name="T21" fmla="*/ 150 h 440"/>
                <a:gd name="T22" fmla="*/ 59 w 275"/>
                <a:gd name="T23" fmla="*/ 150 h 440"/>
                <a:gd name="T24" fmla="*/ 86 w 275"/>
                <a:gd name="T25" fmla="*/ 201 h 440"/>
                <a:gd name="T26" fmla="*/ 86 w 275"/>
                <a:gd name="T27" fmla="*/ 201 h 440"/>
                <a:gd name="T28" fmla="*/ 102 w 275"/>
                <a:gd name="T29" fmla="*/ 229 h 440"/>
                <a:gd name="T30" fmla="*/ 102 w 275"/>
                <a:gd name="T31" fmla="*/ 229 h 440"/>
                <a:gd name="T32" fmla="*/ 119 w 275"/>
                <a:gd name="T33" fmla="*/ 257 h 440"/>
                <a:gd name="T34" fmla="*/ 119 w 275"/>
                <a:gd name="T35" fmla="*/ 257 h 440"/>
                <a:gd name="T36" fmla="*/ 177 w 275"/>
                <a:gd name="T37" fmla="*/ 345 h 440"/>
                <a:gd name="T38" fmla="*/ 177 w 275"/>
                <a:gd name="T39" fmla="*/ 345 h 440"/>
                <a:gd name="T40" fmla="*/ 208 w 275"/>
                <a:gd name="T41" fmla="*/ 391 h 440"/>
                <a:gd name="T42" fmla="*/ 208 w 275"/>
                <a:gd name="T43" fmla="*/ 391 h 440"/>
                <a:gd name="T44" fmla="*/ 240 w 275"/>
                <a:gd name="T45" fmla="*/ 431 h 440"/>
                <a:gd name="T46" fmla="*/ 240 w 275"/>
                <a:gd name="T47" fmla="*/ 431 h 440"/>
                <a:gd name="T48" fmla="*/ 253 w 275"/>
                <a:gd name="T49" fmla="*/ 438 h 440"/>
                <a:gd name="T50" fmla="*/ 253 w 275"/>
                <a:gd name="T51" fmla="*/ 438 h 440"/>
                <a:gd name="T52" fmla="*/ 266 w 275"/>
                <a:gd name="T53" fmla="*/ 434 h 440"/>
                <a:gd name="T54" fmla="*/ 266 w 275"/>
                <a:gd name="T55" fmla="*/ 434 h 440"/>
                <a:gd name="T56" fmla="*/ 273 w 275"/>
                <a:gd name="T57" fmla="*/ 422 h 440"/>
                <a:gd name="T58" fmla="*/ 273 w 275"/>
                <a:gd name="T59" fmla="*/ 422 h 440"/>
                <a:gd name="T60" fmla="*/ 270 w 275"/>
                <a:gd name="T61" fmla="*/ 408 h 440"/>
                <a:gd name="T62" fmla="*/ 270 w 275"/>
                <a:gd name="T63" fmla="*/ 408 h 440"/>
                <a:gd name="T64" fmla="*/ 235 w 275"/>
                <a:gd name="T65" fmla="*/ 364 h 440"/>
                <a:gd name="T66" fmla="*/ 235 w 275"/>
                <a:gd name="T67" fmla="*/ 364 h 440"/>
                <a:gd name="T68" fmla="*/ 201 w 275"/>
                <a:gd name="T69" fmla="*/ 314 h 440"/>
                <a:gd name="T70" fmla="*/ 201 w 275"/>
                <a:gd name="T71" fmla="*/ 314 h 440"/>
                <a:gd name="T72" fmla="*/ 169 w 275"/>
                <a:gd name="T73" fmla="*/ 267 h 440"/>
                <a:gd name="T74" fmla="*/ 169 w 275"/>
                <a:gd name="T75" fmla="*/ 267 h 440"/>
                <a:gd name="T76" fmla="*/ 134 w 275"/>
                <a:gd name="T77" fmla="*/ 211 h 440"/>
                <a:gd name="T78" fmla="*/ 134 w 275"/>
                <a:gd name="T79" fmla="*/ 211 h 440"/>
                <a:gd name="T80" fmla="*/ 123 w 275"/>
                <a:gd name="T81" fmla="*/ 192 h 440"/>
                <a:gd name="T82" fmla="*/ 123 w 275"/>
                <a:gd name="T83" fmla="*/ 192 h 440"/>
                <a:gd name="T84" fmla="*/ 114 w 275"/>
                <a:gd name="T85" fmla="*/ 176 h 440"/>
                <a:gd name="T86" fmla="*/ 114 w 275"/>
                <a:gd name="T87" fmla="*/ 176 h 440"/>
                <a:gd name="T88" fmla="*/ 91 w 275"/>
                <a:gd name="T89" fmla="*/ 129 h 440"/>
                <a:gd name="T90" fmla="*/ 91 w 275"/>
                <a:gd name="T91" fmla="*/ 129 h 440"/>
                <a:gd name="T92" fmla="*/ 84 w 275"/>
                <a:gd name="T93" fmla="*/ 113 h 440"/>
                <a:gd name="T94" fmla="*/ 84 w 275"/>
                <a:gd name="T95" fmla="*/ 113 h 440"/>
                <a:gd name="T96" fmla="*/ 69 w 275"/>
                <a:gd name="T97" fmla="*/ 81 h 440"/>
                <a:gd name="T98" fmla="*/ 69 w 275"/>
                <a:gd name="T99" fmla="*/ 81 h 440"/>
                <a:gd name="T100" fmla="*/ 38 w 275"/>
                <a:gd name="T101" fmla="*/ 12 h 440"/>
                <a:gd name="T102" fmla="*/ 38 w 275"/>
                <a:gd name="T103" fmla="*/ 12 h 440"/>
                <a:gd name="T104" fmla="*/ 21 w 275"/>
                <a:gd name="T105" fmla="*/ 0 h 440"/>
                <a:gd name="T106" fmla="*/ 21 w 275"/>
                <a:gd name="T107" fmla="*/ 0 h 440"/>
                <a:gd name="T108" fmla="*/ 14 w 275"/>
                <a:gd name="T109" fmla="*/ 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5" h="440">
                  <a:moveTo>
                    <a:pt x="135" y="212"/>
                  </a:moveTo>
                  <a:lnTo>
                    <a:pt x="135" y="212"/>
                  </a:lnTo>
                  <a:cubicBezTo>
                    <a:pt x="135" y="213"/>
                    <a:pt x="136" y="214"/>
                    <a:pt x="136" y="215"/>
                  </a:cubicBezTo>
                  <a:lnTo>
                    <a:pt x="135" y="212"/>
                  </a:lnTo>
                  <a:close/>
                  <a:moveTo>
                    <a:pt x="14" y="2"/>
                  </a:moveTo>
                  <a:lnTo>
                    <a:pt x="14" y="2"/>
                  </a:lnTo>
                  <a:cubicBezTo>
                    <a:pt x="5" y="6"/>
                    <a:pt x="0" y="17"/>
                    <a:pt x="4" y="26"/>
                  </a:cubicBezTo>
                  <a:lnTo>
                    <a:pt x="4" y="26"/>
                  </a:lnTo>
                  <a:cubicBezTo>
                    <a:pt x="16" y="51"/>
                    <a:pt x="27" y="77"/>
                    <a:pt x="38" y="103"/>
                  </a:cubicBezTo>
                  <a:lnTo>
                    <a:pt x="38" y="103"/>
                  </a:lnTo>
                  <a:cubicBezTo>
                    <a:pt x="45" y="118"/>
                    <a:pt x="52" y="134"/>
                    <a:pt x="59" y="150"/>
                  </a:cubicBezTo>
                  <a:lnTo>
                    <a:pt x="59" y="150"/>
                  </a:lnTo>
                  <a:cubicBezTo>
                    <a:pt x="68" y="167"/>
                    <a:pt x="77" y="184"/>
                    <a:pt x="86" y="201"/>
                  </a:cubicBezTo>
                  <a:lnTo>
                    <a:pt x="86" y="201"/>
                  </a:lnTo>
                  <a:cubicBezTo>
                    <a:pt x="91" y="211"/>
                    <a:pt x="97" y="219"/>
                    <a:pt x="102" y="229"/>
                  </a:cubicBezTo>
                  <a:lnTo>
                    <a:pt x="102" y="229"/>
                  </a:lnTo>
                  <a:cubicBezTo>
                    <a:pt x="107" y="238"/>
                    <a:pt x="113" y="247"/>
                    <a:pt x="119" y="257"/>
                  </a:cubicBezTo>
                  <a:lnTo>
                    <a:pt x="119" y="257"/>
                  </a:lnTo>
                  <a:cubicBezTo>
                    <a:pt x="138" y="287"/>
                    <a:pt x="158" y="315"/>
                    <a:pt x="177" y="345"/>
                  </a:cubicBezTo>
                  <a:lnTo>
                    <a:pt x="177" y="345"/>
                  </a:lnTo>
                  <a:cubicBezTo>
                    <a:pt x="188" y="360"/>
                    <a:pt x="198" y="376"/>
                    <a:pt x="208" y="391"/>
                  </a:cubicBezTo>
                  <a:lnTo>
                    <a:pt x="208" y="391"/>
                  </a:lnTo>
                  <a:cubicBezTo>
                    <a:pt x="218" y="405"/>
                    <a:pt x="228" y="419"/>
                    <a:pt x="240" y="431"/>
                  </a:cubicBezTo>
                  <a:lnTo>
                    <a:pt x="240" y="431"/>
                  </a:lnTo>
                  <a:cubicBezTo>
                    <a:pt x="244" y="434"/>
                    <a:pt x="248" y="437"/>
                    <a:pt x="253" y="438"/>
                  </a:cubicBezTo>
                  <a:lnTo>
                    <a:pt x="253" y="438"/>
                  </a:lnTo>
                  <a:cubicBezTo>
                    <a:pt x="257" y="439"/>
                    <a:pt x="263" y="437"/>
                    <a:pt x="266" y="434"/>
                  </a:cubicBezTo>
                  <a:lnTo>
                    <a:pt x="266" y="434"/>
                  </a:lnTo>
                  <a:cubicBezTo>
                    <a:pt x="270" y="432"/>
                    <a:pt x="273" y="427"/>
                    <a:pt x="273" y="422"/>
                  </a:cubicBezTo>
                  <a:lnTo>
                    <a:pt x="273" y="422"/>
                  </a:lnTo>
                  <a:cubicBezTo>
                    <a:pt x="274" y="417"/>
                    <a:pt x="273" y="412"/>
                    <a:pt x="270" y="408"/>
                  </a:cubicBezTo>
                  <a:lnTo>
                    <a:pt x="270" y="408"/>
                  </a:lnTo>
                  <a:cubicBezTo>
                    <a:pt x="257" y="394"/>
                    <a:pt x="246" y="380"/>
                    <a:pt x="235" y="364"/>
                  </a:cubicBezTo>
                  <a:lnTo>
                    <a:pt x="235" y="364"/>
                  </a:lnTo>
                  <a:cubicBezTo>
                    <a:pt x="224" y="348"/>
                    <a:pt x="213" y="331"/>
                    <a:pt x="201" y="314"/>
                  </a:cubicBezTo>
                  <a:lnTo>
                    <a:pt x="201" y="314"/>
                  </a:lnTo>
                  <a:cubicBezTo>
                    <a:pt x="190" y="298"/>
                    <a:pt x="180" y="282"/>
                    <a:pt x="169" y="267"/>
                  </a:cubicBezTo>
                  <a:lnTo>
                    <a:pt x="169" y="267"/>
                  </a:lnTo>
                  <a:cubicBezTo>
                    <a:pt x="158" y="248"/>
                    <a:pt x="145" y="229"/>
                    <a:pt x="134" y="211"/>
                  </a:cubicBezTo>
                  <a:lnTo>
                    <a:pt x="134" y="211"/>
                  </a:lnTo>
                  <a:cubicBezTo>
                    <a:pt x="131" y="205"/>
                    <a:pt x="127" y="199"/>
                    <a:pt x="123" y="192"/>
                  </a:cubicBezTo>
                  <a:lnTo>
                    <a:pt x="123" y="192"/>
                  </a:lnTo>
                  <a:cubicBezTo>
                    <a:pt x="121" y="187"/>
                    <a:pt x="117" y="181"/>
                    <a:pt x="114" y="176"/>
                  </a:cubicBezTo>
                  <a:lnTo>
                    <a:pt x="114" y="176"/>
                  </a:lnTo>
                  <a:cubicBezTo>
                    <a:pt x="107" y="160"/>
                    <a:pt x="98" y="144"/>
                    <a:pt x="91" y="129"/>
                  </a:cubicBezTo>
                  <a:lnTo>
                    <a:pt x="91" y="129"/>
                  </a:lnTo>
                  <a:cubicBezTo>
                    <a:pt x="88" y="124"/>
                    <a:pt x="86" y="118"/>
                    <a:pt x="84" y="113"/>
                  </a:cubicBezTo>
                  <a:lnTo>
                    <a:pt x="84" y="113"/>
                  </a:lnTo>
                  <a:cubicBezTo>
                    <a:pt x="79" y="103"/>
                    <a:pt x="74" y="92"/>
                    <a:pt x="69" y="81"/>
                  </a:cubicBezTo>
                  <a:lnTo>
                    <a:pt x="69" y="81"/>
                  </a:lnTo>
                  <a:cubicBezTo>
                    <a:pt x="59" y="58"/>
                    <a:pt x="49" y="35"/>
                    <a:pt x="38" y="12"/>
                  </a:cubicBezTo>
                  <a:lnTo>
                    <a:pt x="38" y="12"/>
                  </a:lnTo>
                  <a:cubicBezTo>
                    <a:pt x="36" y="5"/>
                    <a:pt x="28" y="0"/>
                    <a:pt x="21" y="0"/>
                  </a:cubicBezTo>
                  <a:lnTo>
                    <a:pt x="21" y="0"/>
                  </a:lnTo>
                  <a:cubicBezTo>
                    <a:pt x="19" y="0"/>
                    <a:pt x="17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90" name="Freeform 175">
              <a:extLst>
                <a:ext uri="{FF2B5EF4-FFF2-40B4-BE49-F238E27FC236}">
                  <a16:creationId xmlns:a16="http://schemas.microsoft.com/office/drawing/2014/main" id="{3F324FBA-7E10-458D-AE03-E7F9CF102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8638" y="1635125"/>
              <a:ext cx="107950" cy="149225"/>
            </a:xfrm>
            <a:custGeom>
              <a:avLst/>
              <a:gdLst>
                <a:gd name="T0" fmla="*/ 14 w 299"/>
                <a:gd name="T1" fmla="*/ 1 h 416"/>
                <a:gd name="T2" fmla="*/ 14 w 299"/>
                <a:gd name="T3" fmla="*/ 1 h 416"/>
                <a:gd name="T4" fmla="*/ 4 w 299"/>
                <a:gd name="T5" fmla="*/ 26 h 416"/>
                <a:gd name="T6" fmla="*/ 4 w 299"/>
                <a:gd name="T7" fmla="*/ 26 h 416"/>
                <a:gd name="T8" fmla="*/ 19 w 299"/>
                <a:gd name="T9" fmla="*/ 57 h 416"/>
                <a:gd name="T10" fmla="*/ 19 w 299"/>
                <a:gd name="T11" fmla="*/ 57 h 416"/>
                <a:gd name="T12" fmla="*/ 37 w 299"/>
                <a:gd name="T13" fmla="*/ 93 h 416"/>
                <a:gd name="T14" fmla="*/ 37 w 299"/>
                <a:gd name="T15" fmla="*/ 93 h 416"/>
                <a:gd name="T16" fmla="*/ 45 w 299"/>
                <a:gd name="T17" fmla="*/ 111 h 416"/>
                <a:gd name="T18" fmla="*/ 45 w 299"/>
                <a:gd name="T19" fmla="*/ 111 h 416"/>
                <a:gd name="T20" fmla="*/ 61 w 299"/>
                <a:gd name="T21" fmla="*/ 138 h 416"/>
                <a:gd name="T22" fmla="*/ 61 w 299"/>
                <a:gd name="T23" fmla="*/ 138 h 416"/>
                <a:gd name="T24" fmla="*/ 76 w 299"/>
                <a:gd name="T25" fmla="*/ 164 h 416"/>
                <a:gd name="T26" fmla="*/ 76 w 299"/>
                <a:gd name="T27" fmla="*/ 164 h 416"/>
                <a:gd name="T28" fmla="*/ 92 w 299"/>
                <a:gd name="T29" fmla="*/ 189 h 416"/>
                <a:gd name="T30" fmla="*/ 92 w 299"/>
                <a:gd name="T31" fmla="*/ 189 h 416"/>
                <a:gd name="T32" fmla="*/ 105 w 299"/>
                <a:gd name="T33" fmla="*/ 208 h 416"/>
                <a:gd name="T34" fmla="*/ 105 w 299"/>
                <a:gd name="T35" fmla="*/ 208 h 416"/>
                <a:gd name="T36" fmla="*/ 126 w 299"/>
                <a:gd name="T37" fmla="*/ 235 h 416"/>
                <a:gd name="T38" fmla="*/ 126 w 299"/>
                <a:gd name="T39" fmla="*/ 235 h 416"/>
                <a:gd name="T40" fmla="*/ 159 w 299"/>
                <a:gd name="T41" fmla="*/ 277 h 416"/>
                <a:gd name="T42" fmla="*/ 159 w 299"/>
                <a:gd name="T43" fmla="*/ 277 h 416"/>
                <a:gd name="T44" fmla="*/ 195 w 299"/>
                <a:gd name="T45" fmla="*/ 321 h 416"/>
                <a:gd name="T46" fmla="*/ 195 w 299"/>
                <a:gd name="T47" fmla="*/ 321 h 416"/>
                <a:gd name="T48" fmla="*/ 225 w 299"/>
                <a:gd name="T49" fmla="*/ 362 h 416"/>
                <a:gd name="T50" fmla="*/ 225 w 299"/>
                <a:gd name="T51" fmla="*/ 362 h 416"/>
                <a:gd name="T52" fmla="*/ 241 w 299"/>
                <a:gd name="T53" fmla="*/ 383 h 416"/>
                <a:gd name="T54" fmla="*/ 241 w 299"/>
                <a:gd name="T55" fmla="*/ 383 h 416"/>
                <a:gd name="T56" fmla="*/ 249 w 299"/>
                <a:gd name="T57" fmla="*/ 394 h 416"/>
                <a:gd name="T58" fmla="*/ 249 w 299"/>
                <a:gd name="T59" fmla="*/ 394 h 416"/>
                <a:gd name="T60" fmla="*/ 257 w 299"/>
                <a:gd name="T61" fmla="*/ 404 h 416"/>
                <a:gd name="T62" fmla="*/ 257 w 299"/>
                <a:gd name="T63" fmla="*/ 404 h 416"/>
                <a:gd name="T64" fmla="*/ 270 w 299"/>
                <a:gd name="T65" fmla="*/ 411 h 416"/>
                <a:gd name="T66" fmla="*/ 270 w 299"/>
                <a:gd name="T67" fmla="*/ 411 h 416"/>
                <a:gd name="T68" fmla="*/ 294 w 299"/>
                <a:gd name="T69" fmla="*/ 402 h 416"/>
                <a:gd name="T70" fmla="*/ 294 w 299"/>
                <a:gd name="T71" fmla="*/ 402 h 416"/>
                <a:gd name="T72" fmla="*/ 284 w 299"/>
                <a:gd name="T73" fmla="*/ 377 h 416"/>
                <a:gd name="T74" fmla="*/ 284 w 299"/>
                <a:gd name="T75" fmla="*/ 377 h 416"/>
                <a:gd name="T76" fmla="*/ 282 w 299"/>
                <a:gd name="T77" fmla="*/ 376 h 416"/>
                <a:gd name="T78" fmla="*/ 282 w 299"/>
                <a:gd name="T79" fmla="*/ 376 h 416"/>
                <a:gd name="T80" fmla="*/ 282 w 299"/>
                <a:gd name="T81" fmla="*/ 376 h 416"/>
                <a:gd name="T82" fmla="*/ 282 w 299"/>
                <a:gd name="T83" fmla="*/ 376 h 416"/>
                <a:gd name="T84" fmla="*/ 241 w 299"/>
                <a:gd name="T85" fmla="*/ 320 h 416"/>
                <a:gd name="T86" fmla="*/ 241 w 299"/>
                <a:gd name="T87" fmla="*/ 320 h 416"/>
                <a:gd name="T88" fmla="*/ 195 w 299"/>
                <a:gd name="T89" fmla="*/ 262 h 416"/>
                <a:gd name="T90" fmla="*/ 195 w 299"/>
                <a:gd name="T91" fmla="*/ 262 h 416"/>
                <a:gd name="T92" fmla="*/ 152 w 299"/>
                <a:gd name="T93" fmla="*/ 208 h 416"/>
                <a:gd name="T94" fmla="*/ 152 w 299"/>
                <a:gd name="T95" fmla="*/ 208 h 416"/>
                <a:gd name="T96" fmla="*/ 138 w 299"/>
                <a:gd name="T97" fmla="*/ 190 h 416"/>
                <a:gd name="T98" fmla="*/ 138 w 299"/>
                <a:gd name="T99" fmla="*/ 190 h 416"/>
                <a:gd name="T100" fmla="*/ 130 w 299"/>
                <a:gd name="T101" fmla="*/ 179 h 416"/>
                <a:gd name="T102" fmla="*/ 130 w 299"/>
                <a:gd name="T103" fmla="*/ 179 h 416"/>
                <a:gd name="T104" fmla="*/ 108 w 299"/>
                <a:gd name="T105" fmla="*/ 147 h 416"/>
                <a:gd name="T106" fmla="*/ 108 w 299"/>
                <a:gd name="T107" fmla="*/ 147 h 416"/>
                <a:gd name="T108" fmla="*/ 92 w 299"/>
                <a:gd name="T109" fmla="*/ 118 h 416"/>
                <a:gd name="T110" fmla="*/ 92 w 299"/>
                <a:gd name="T111" fmla="*/ 118 h 416"/>
                <a:gd name="T112" fmla="*/ 78 w 299"/>
                <a:gd name="T113" fmla="*/ 93 h 416"/>
                <a:gd name="T114" fmla="*/ 78 w 299"/>
                <a:gd name="T115" fmla="*/ 93 h 416"/>
                <a:gd name="T116" fmla="*/ 38 w 299"/>
                <a:gd name="T117" fmla="*/ 11 h 416"/>
                <a:gd name="T118" fmla="*/ 38 w 299"/>
                <a:gd name="T119" fmla="*/ 11 h 416"/>
                <a:gd name="T120" fmla="*/ 21 w 299"/>
                <a:gd name="T121" fmla="*/ 0 h 416"/>
                <a:gd name="T122" fmla="*/ 21 w 299"/>
                <a:gd name="T123" fmla="*/ 0 h 416"/>
                <a:gd name="T124" fmla="*/ 14 w 299"/>
                <a:gd name="T125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9" h="416">
                  <a:moveTo>
                    <a:pt x="14" y="1"/>
                  </a:moveTo>
                  <a:lnTo>
                    <a:pt x="14" y="1"/>
                  </a:lnTo>
                  <a:cubicBezTo>
                    <a:pt x="5" y="5"/>
                    <a:pt x="0" y="16"/>
                    <a:pt x="4" y="26"/>
                  </a:cubicBezTo>
                  <a:lnTo>
                    <a:pt x="4" y="26"/>
                  </a:lnTo>
                  <a:cubicBezTo>
                    <a:pt x="9" y="36"/>
                    <a:pt x="13" y="47"/>
                    <a:pt x="19" y="57"/>
                  </a:cubicBezTo>
                  <a:lnTo>
                    <a:pt x="19" y="57"/>
                  </a:lnTo>
                  <a:cubicBezTo>
                    <a:pt x="25" y="69"/>
                    <a:pt x="31" y="81"/>
                    <a:pt x="37" y="93"/>
                  </a:cubicBezTo>
                  <a:lnTo>
                    <a:pt x="37" y="93"/>
                  </a:lnTo>
                  <a:cubicBezTo>
                    <a:pt x="40" y="99"/>
                    <a:pt x="42" y="105"/>
                    <a:pt x="45" y="111"/>
                  </a:cubicBezTo>
                  <a:lnTo>
                    <a:pt x="45" y="111"/>
                  </a:lnTo>
                  <a:cubicBezTo>
                    <a:pt x="50" y="120"/>
                    <a:pt x="56" y="129"/>
                    <a:pt x="61" y="138"/>
                  </a:cubicBezTo>
                  <a:lnTo>
                    <a:pt x="61" y="138"/>
                  </a:lnTo>
                  <a:cubicBezTo>
                    <a:pt x="66" y="147"/>
                    <a:pt x="71" y="155"/>
                    <a:pt x="76" y="164"/>
                  </a:cubicBezTo>
                  <a:lnTo>
                    <a:pt x="76" y="164"/>
                  </a:lnTo>
                  <a:cubicBezTo>
                    <a:pt x="80" y="172"/>
                    <a:pt x="86" y="180"/>
                    <a:pt x="92" y="189"/>
                  </a:cubicBezTo>
                  <a:lnTo>
                    <a:pt x="92" y="189"/>
                  </a:lnTo>
                  <a:cubicBezTo>
                    <a:pt x="96" y="195"/>
                    <a:pt x="100" y="202"/>
                    <a:pt x="105" y="208"/>
                  </a:cubicBezTo>
                  <a:lnTo>
                    <a:pt x="105" y="208"/>
                  </a:lnTo>
                  <a:cubicBezTo>
                    <a:pt x="111" y="217"/>
                    <a:pt x="118" y="226"/>
                    <a:pt x="126" y="235"/>
                  </a:cubicBezTo>
                  <a:lnTo>
                    <a:pt x="126" y="235"/>
                  </a:lnTo>
                  <a:cubicBezTo>
                    <a:pt x="136" y="249"/>
                    <a:pt x="148" y="263"/>
                    <a:pt x="159" y="277"/>
                  </a:cubicBezTo>
                  <a:lnTo>
                    <a:pt x="159" y="277"/>
                  </a:lnTo>
                  <a:cubicBezTo>
                    <a:pt x="171" y="292"/>
                    <a:pt x="183" y="306"/>
                    <a:pt x="195" y="321"/>
                  </a:cubicBezTo>
                  <a:lnTo>
                    <a:pt x="195" y="321"/>
                  </a:lnTo>
                  <a:cubicBezTo>
                    <a:pt x="205" y="334"/>
                    <a:pt x="215" y="348"/>
                    <a:pt x="225" y="362"/>
                  </a:cubicBezTo>
                  <a:lnTo>
                    <a:pt x="225" y="362"/>
                  </a:lnTo>
                  <a:cubicBezTo>
                    <a:pt x="231" y="369"/>
                    <a:pt x="236" y="376"/>
                    <a:pt x="241" y="383"/>
                  </a:cubicBezTo>
                  <a:lnTo>
                    <a:pt x="241" y="383"/>
                  </a:lnTo>
                  <a:cubicBezTo>
                    <a:pt x="243" y="387"/>
                    <a:pt x="247" y="391"/>
                    <a:pt x="249" y="394"/>
                  </a:cubicBezTo>
                  <a:lnTo>
                    <a:pt x="249" y="394"/>
                  </a:lnTo>
                  <a:cubicBezTo>
                    <a:pt x="251" y="397"/>
                    <a:pt x="254" y="401"/>
                    <a:pt x="257" y="404"/>
                  </a:cubicBezTo>
                  <a:lnTo>
                    <a:pt x="257" y="404"/>
                  </a:lnTo>
                  <a:cubicBezTo>
                    <a:pt x="262" y="407"/>
                    <a:pt x="265" y="409"/>
                    <a:pt x="270" y="411"/>
                  </a:cubicBezTo>
                  <a:lnTo>
                    <a:pt x="270" y="411"/>
                  </a:lnTo>
                  <a:cubicBezTo>
                    <a:pt x="279" y="415"/>
                    <a:pt x="290" y="411"/>
                    <a:pt x="294" y="402"/>
                  </a:cubicBezTo>
                  <a:lnTo>
                    <a:pt x="294" y="402"/>
                  </a:lnTo>
                  <a:cubicBezTo>
                    <a:pt x="298" y="392"/>
                    <a:pt x="293" y="380"/>
                    <a:pt x="284" y="377"/>
                  </a:cubicBezTo>
                  <a:lnTo>
                    <a:pt x="284" y="377"/>
                  </a:lnTo>
                  <a:cubicBezTo>
                    <a:pt x="283" y="377"/>
                    <a:pt x="283" y="376"/>
                    <a:pt x="282" y="376"/>
                  </a:cubicBezTo>
                  <a:lnTo>
                    <a:pt x="282" y="376"/>
                  </a:lnTo>
                  <a:lnTo>
                    <a:pt x="282" y="376"/>
                  </a:lnTo>
                  <a:lnTo>
                    <a:pt x="282" y="376"/>
                  </a:lnTo>
                  <a:cubicBezTo>
                    <a:pt x="268" y="358"/>
                    <a:pt x="255" y="339"/>
                    <a:pt x="241" y="320"/>
                  </a:cubicBezTo>
                  <a:lnTo>
                    <a:pt x="241" y="320"/>
                  </a:lnTo>
                  <a:cubicBezTo>
                    <a:pt x="227" y="300"/>
                    <a:pt x="211" y="281"/>
                    <a:pt x="195" y="262"/>
                  </a:cubicBezTo>
                  <a:lnTo>
                    <a:pt x="195" y="262"/>
                  </a:lnTo>
                  <a:cubicBezTo>
                    <a:pt x="181" y="244"/>
                    <a:pt x="165" y="227"/>
                    <a:pt x="152" y="208"/>
                  </a:cubicBezTo>
                  <a:lnTo>
                    <a:pt x="152" y="208"/>
                  </a:lnTo>
                  <a:cubicBezTo>
                    <a:pt x="147" y="202"/>
                    <a:pt x="142" y="196"/>
                    <a:pt x="138" y="190"/>
                  </a:cubicBezTo>
                  <a:lnTo>
                    <a:pt x="138" y="190"/>
                  </a:lnTo>
                  <a:cubicBezTo>
                    <a:pt x="135" y="187"/>
                    <a:pt x="132" y="183"/>
                    <a:pt x="130" y="179"/>
                  </a:cubicBezTo>
                  <a:lnTo>
                    <a:pt x="130" y="179"/>
                  </a:lnTo>
                  <a:cubicBezTo>
                    <a:pt x="123" y="169"/>
                    <a:pt x="116" y="158"/>
                    <a:pt x="108" y="147"/>
                  </a:cubicBezTo>
                  <a:lnTo>
                    <a:pt x="108" y="147"/>
                  </a:lnTo>
                  <a:cubicBezTo>
                    <a:pt x="103" y="137"/>
                    <a:pt x="97" y="127"/>
                    <a:pt x="92" y="118"/>
                  </a:cubicBezTo>
                  <a:lnTo>
                    <a:pt x="92" y="118"/>
                  </a:lnTo>
                  <a:cubicBezTo>
                    <a:pt x="87" y="109"/>
                    <a:pt x="82" y="101"/>
                    <a:pt x="78" y="93"/>
                  </a:cubicBezTo>
                  <a:lnTo>
                    <a:pt x="78" y="93"/>
                  </a:lnTo>
                  <a:cubicBezTo>
                    <a:pt x="64" y="66"/>
                    <a:pt x="50" y="38"/>
                    <a:pt x="38" y="11"/>
                  </a:cubicBezTo>
                  <a:lnTo>
                    <a:pt x="38" y="11"/>
                  </a:lnTo>
                  <a:cubicBezTo>
                    <a:pt x="35" y="4"/>
                    <a:pt x="28" y="0"/>
                    <a:pt x="21" y="0"/>
                  </a:cubicBezTo>
                  <a:lnTo>
                    <a:pt x="21" y="0"/>
                  </a:lnTo>
                  <a:cubicBezTo>
                    <a:pt x="19" y="0"/>
                    <a:pt x="16" y="0"/>
                    <a:pt x="14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91" name="Freeform 176">
              <a:extLst>
                <a:ext uri="{FF2B5EF4-FFF2-40B4-BE49-F238E27FC236}">
                  <a16:creationId xmlns:a16="http://schemas.microsoft.com/office/drawing/2014/main" id="{34C5FEA7-E611-4B78-BD2F-B1685184A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62113"/>
              <a:ext cx="84138" cy="115887"/>
            </a:xfrm>
            <a:custGeom>
              <a:avLst/>
              <a:gdLst>
                <a:gd name="T0" fmla="*/ 90 w 234"/>
                <a:gd name="T1" fmla="*/ 105 h 321"/>
                <a:gd name="T2" fmla="*/ 90 w 234"/>
                <a:gd name="T3" fmla="*/ 105 h 321"/>
                <a:gd name="T4" fmla="*/ 92 w 234"/>
                <a:gd name="T5" fmla="*/ 108 h 321"/>
                <a:gd name="T6" fmla="*/ 92 w 234"/>
                <a:gd name="T7" fmla="*/ 108 h 321"/>
                <a:gd name="T8" fmla="*/ 90 w 234"/>
                <a:gd name="T9" fmla="*/ 105 h 321"/>
                <a:gd name="T10" fmla="*/ 15 w 234"/>
                <a:gd name="T11" fmla="*/ 2 h 321"/>
                <a:gd name="T12" fmla="*/ 15 w 234"/>
                <a:gd name="T13" fmla="*/ 2 h 321"/>
                <a:gd name="T14" fmla="*/ 5 w 234"/>
                <a:gd name="T15" fmla="*/ 26 h 321"/>
                <a:gd name="T16" fmla="*/ 5 w 234"/>
                <a:gd name="T17" fmla="*/ 26 h 321"/>
                <a:gd name="T18" fmla="*/ 56 w 234"/>
                <a:gd name="T19" fmla="*/ 120 h 321"/>
                <a:gd name="T20" fmla="*/ 56 w 234"/>
                <a:gd name="T21" fmla="*/ 120 h 321"/>
                <a:gd name="T22" fmla="*/ 75 w 234"/>
                <a:gd name="T23" fmla="*/ 150 h 321"/>
                <a:gd name="T24" fmla="*/ 75 w 234"/>
                <a:gd name="T25" fmla="*/ 150 h 321"/>
                <a:gd name="T26" fmla="*/ 95 w 234"/>
                <a:gd name="T27" fmla="*/ 179 h 321"/>
                <a:gd name="T28" fmla="*/ 95 w 234"/>
                <a:gd name="T29" fmla="*/ 179 h 321"/>
                <a:gd name="T30" fmla="*/ 140 w 234"/>
                <a:gd name="T31" fmla="*/ 243 h 321"/>
                <a:gd name="T32" fmla="*/ 140 w 234"/>
                <a:gd name="T33" fmla="*/ 243 h 321"/>
                <a:gd name="T34" fmla="*/ 164 w 234"/>
                <a:gd name="T35" fmla="*/ 274 h 321"/>
                <a:gd name="T36" fmla="*/ 164 w 234"/>
                <a:gd name="T37" fmla="*/ 274 h 321"/>
                <a:gd name="T38" fmla="*/ 201 w 234"/>
                <a:gd name="T39" fmla="*/ 314 h 321"/>
                <a:gd name="T40" fmla="*/ 201 w 234"/>
                <a:gd name="T41" fmla="*/ 314 h 321"/>
                <a:gd name="T42" fmla="*/ 227 w 234"/>
                <a:gd name="T43" fmla="*/ 310 h 321"/>
                <a:gd name="T44" fmla="*/ 227 w 234"/>
                <a:gd name="T45" fmla="*/ 310 h 321"/>
                <a:gd name="T46" fmla="*/ 224 w 234"/>
                <a:gd name="T47" fmla="*/ 285 h 321"/>
                <a:gd name="T48" fmla="*/ 224 w 234"/>
                <a:gd name="T49" fmla="*/ 285 h 321"/>
                <a:gd name="T50" fmla="*/ 218 w 234"/>
                <a:gd name="T51" fmla="*/ 280 h 321"/>
                <a:gd name="T52" fmla="*/ 218 w 234"/>
                <a:gd name="T53" fmla="*/ 280 h 321"/>
                <a:gd name="T54" fmla="*/ 183 w 234"/>
                <a:gd name="T55" fmla="*/ 238 h 321"/>
                <a:gd name="T56" fmla="*/ 183 w 234"/>
                <a:gd name="T57" fmla="*/ 238 h 321"/>
                <a:gd name="T58" fmla="*/ 149 w 234"/>
                <a:gd name="T59" fmla="*/ 192 h 321"/>
                <a:gd name="T60" fmla="*/ 149 w 234"/>
                <a:gd name="T61" fmla="*/ 192 h 321"/>
                <a:gd name="T62" fmla="*/ 89 w 234"/>
                <a:gd name="T63" fmla="*/ 103 h 321"/>
                <a:gd name="T64" fmla="*/ 89 w 234"/>
                <a:gd name="T65" fmla="*/ 103 h 321"/>
                <a:gd name="T66" fmla="*/ 90 w 234"/>
                <a:gd name="T67" fmla="*/ 104 h 321"/>
                <a:gd name="T68" fmla="*/ 90 w 234"/>
                <a:gd name="T69" fmla="*/ 104 h 321"/>
                <a:gd name="T70" fmla="*/ 39 w 234"/>
                <a:gd name="T71" fmla="*/ 12 h 321"/>
                <a:gd name="T72" fmla="*/ 39 w 234"/>
                <a:gd name="T73" fmla="*/ 12 h 321"/>
                <a:gd name="T74" fmla="*/ 29 w 234"/>
                <a:gd name="T75" fmla="*/ 2 h 321"/>
                <a:gd name="T76" fmla="*/ 29 w 234"/>
                <a:gd name="T77" fmla="*/ 2 h 321"/>
                <a:gd name="T78" fmla="*/ 22 w 234"/>
                <a:gd name="T79" fmla="*/ 0 h 321"/>
                <a:gd name="T80" fmla="*/ 22 w 234"/>
                <a:gd name="T81" fmla="*/ 0 h 321"/>
                <a:gd name="T82" fmla="*/ 15 w 234"/>
                <a:gd name="T83" fmla="*/ 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4" h="321">
                  <a:moveTo>
                    <a:pt x="90" y="105"/>
                  </a:moveTo>
                  <a:lnTo>
                    <a:pt x="90" y="105"/>
                  </a:lnTo>
                  <a:cubicBezTo>
                    <a:pt x="90" y="105"/>
                    <a:pt x="91" y="107"/>
                    <a:pt x="92" y="108"/>
                  </a:cubicBezTo>
                  <a:lnTo>
                    <a:pt x="92" y="108"/>
                  </a:lnTo>
                  <a:cubicBezTo>
                    <a:pt x="91" y="107"/>
                    <a:pt x="90" y="105"/>
                    <a:pt x="90" y="105"/>
                  </a:cubicBezTo>
                  <a:close/>
                  <a:moveTo>
                    <a:pt x="15" y="2"/>
                  </a:moveTo>
                  <a:lnTo>
                    <a:pt x="15" y="2"/>
                  </a:lnTo>
                  <a:cubicBezTo>
                    <a:pt x="6" y="6"/>
                    <a:pt x="0" y="17"/>
                    <a:pt x="5" y="26"/>
                  </a:cubicBezTo>
                  <a:lnTo>
                    <a:pt x="5" y="26"/>
                  </a:lnTo>
                  <a:cubicBezTo>
                    <a:pt x="22" y="58"/>
                    <a:pt x="39" y="89"/>
                    <a:pt x="56" y="120"/>
                  </a:cubicBezTo>
                  <a:lnTo>
                    <a:pt x="56" y="120"/>
                  </a:lnTo>
                  <a:cubicBezTo>
                    <a:pt x="62" y="131"/>
                    <a:pt x="69" y="140"/>
                    <a:pt x="75" y="150"/>
                  </a:cubicBezTo>
                  <a:lnTo>
                    <a:pt x="75" y="150"/>
                  </a:lnTo>
                  <a:cubicBezTo>
                    <a:pt x="82" y="160"/>
                    <a:pt x="88" y="170"/>
                    <a:pt x="95" y="179"/>
                  </a:cubicBezTo>
                  <a:lnTo>
                    <a:pt x="95" y="179"/>
                  </a:lnTo>
                  <a:cubicBezTo>
                    <a:pt x="109" y="201"/>
                    <a:pt x="124" y="222"/>
                    <a:pt x="140" y="243"/>
                  </a:cubicBezTo>
                  <a:lnTo>
                    <a:pt x="140" y="243"/>
                  </a:lnTo>
                  <a:cubicBezTo>
                    <a:pt x="148" y="254"/>
                    <a:pt x="156" y="264"/>
                    <a:pt x="164" y="274"/>
                  </a:cubicBezTo>
                  <a:lnTo>
                    <a:pt x="164" y="274"/>
                  </a:lnTo>
                  <a:cubicBezTo>
                    <a:pt x="175" y="288"/>
                    <a:pt x="186" y="303"/>
                    <a:pt x="201" y="314"/>
                  </a:cubicBezTo>
                  <a:lnTo>
                    <a:pt x="201" y="314"/>
                  </a:lnTo>
                  <a:cubicBezTo>
                    <a:pt x="209" y="320"/>
                    <a:pt x="221" y="319"/>
                    <a:pt x="227" y="310"/>
                  </a:cubicBezTo>
                  <a:lnTo>
                    <a:pt x="227" y="310"/>
                  </a:lnTo>
                  <a:cubicBezTo>
                    <a:pt x="233" y="303"/>
                    <a:pt x="232" y="290"/>
                    <a:pt x="224" y="285"/>
                  </a:cubicBezTo>
                  <a:lnTo>
                    <a:pt x="224" y="285"/>
                  </a:lnTo>
                  <a:cubicBezTo>
                    <a:pt x="221" y="283"/>
                    <a:pt x="220" y="282"/>
                    <a:pt x="218" y="280"/>
                  </a:cubicBezTo>
                  <a:lnTo>
                    <a:pt x="218" y="280"/>
                  </a:lnTo>
                  <a:cubicBezTo>
                    <a:pt x="205" y="267"/>
                    <a:pt x="195" y="252"/>
                    <a:pt x="183" y="238"/>
                  </a:cubicBezTo>
                  <a:lnTo>
                    <a:pt x="183" y="238"/>
                  </a:lnTo>
                  <a:cubicBezTo>
                    <a:pt x="171" y="223"/>
                    <a:pt x="160" y="208"/>
                    <a:pt x="149" y="192"/>
                  </a:cubicBezTo>
                  <a:lnTo>
                    <a:pt x="149" y="192"/>
                  </a:lnTo>
                  <a:cubicBezTo>
                    <a:pt x="128" y="164"/>
                    <a:pt x="109" y="133"/>
                    <a:pt x="89" y="103"/>
                  </a:cubicBezTo>
                  <a:lnTo>
                    <a:pt x="89" y="103"/>
                  </a:lnTo>
                  <a:cubicBezTo>
                    <a:pt x="89" y="104"/>
                    <a:pt x="90" y="104"/>
                    <a:pt x="90" y="104"/>
                  </a:cubicBezTo>
                  <a:lnTo>
                    <a:pt x="90" y="104"/>
                  </a:lnTo>
                  <a:cubicBezTo>
                    <a:pt x="73" y="74"/>
                    <a:pt x="56" y="43"/>
                    <a:pt x="39" y="12"/>
                  </a:cubicBezTo>
                  <a:lnTo>
                    <a:pt x="39" y="12"/>
                  </a:lnTo>
                  <a:cubicBezTo>
                    <a:pt x="37" y="7"/>
                    <a:pt x="34" y="4"/>
                    <a:pt x="29" y="2"/>
                  </a:cubicBezTo>
                  <a:lnTo>
                    <a:pt x="29" y="2"/>
                  </a:lnTo>
                  <a:cubicBezTo>
                    <a:pt x="27" y="1"/>
                    <a:pt x="24" y="0"/>
                    <a:pt x="22" y="0"/>
                  </a:cubicBezTo>
                  <a:lnTo>
                    <a:pt x="22" y="0"/>
                  </a:lnTo>
                  <a:cubicBezTo>
                    <a:pt x="19" y="0"/>
                    <a:pt x="17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92" name="Freeform 177">
              <a:extLst>
                <a:ext uri="{FF2B5EF4-FFF2-40B4-BE49-F238E27FC236}">
                  <a16:creationId xmlns:a16="http://schemas.microsoft.com/office/drawing/2014/main" id="{71A0382D-5DE2-4F4A-8523-77B04FFB9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888" y="1666875"/>
              <a:ext cx="79375" cy="95250"/>
            </a:xfrm>
            <a:custGeom>
              <a:avLst/>
              <a:gdLst>
                <a:gd name="T0" fmla="*/ 210 w 219"/>
                <a:gd name="T1" fmla="*/ 231 h 265"/>
                <a:gd name="T2" fmla="*/ 210 w 219"/>
                <a:gd name="T3" fmla="*/ 231 h 265"/>
                <a:gd name="T4" fmla="*/ 210 w 219"/>
                <a:gd name="T5" fmla="*/ 232 h 265"/>
                <a:gd name="T6" fmla="*/ 210 w 219"/>
                <a:gd name="T7" fmla="*/ 232 h 265"/>
                <a:gd name="T8" fmla="*/ 209 w 219"/>
                <a:gd name="T9" fmla="*/ 230 h 265"/>
                <a:gd name="T10" fmla="*/ 209 w 219"/>
                <a:gd name="T11" fmla="*/ 230 h 265"/>
                <a:gd name="T12" fmla="*/ 210 w 219"/>
                <a:gd name="T13" fmla="*/ 231 h 265"/>
                <a:gd name="T14" fmla="*/ 8 w 219"/>
                <a:gd name="T15" fmla="*/ 4 h 265"/>
                <a:gd name="T16" fmla="*/ 8 w 219"/>
                <a:gd name="T17" fmla="*/ 4 h 265"/>
                <a:gd name="T18" fmla="*/ 0 w 219"/>
                <a:gd name="T19" fmla="*/ 17 h 265"/>
                <a:gd name="T20" fmla="*/ 0 w 219"/>
                <a:gd name="T21" fmla="*/ 17 h 265"/>
                <a:gd name="T22" fmla="*/ 4 w 219"/>
                <a:gd name="T23" fmla="*/ 30 h 265"/>
                <a:gd name="T24" fmla="*/ 4 w 219"/>
                <a:gd name="T25" fmla="*/ 30 h 265"/>
                <a:gd name="T26" fmla="*/ 57 w 219"/>
                <a:gd name="T27" fmla="*/ 108 h 265"/>
                <a:gd name="T28" fmla="*/ 57 w 219"/>
                <a:gd name="T29" fmla="*/ 108 h 265"/>
                <a:gd name="T30" fmla="*/ 70 w 219"/>
                <a:gd name="T31" fmla="*/ 127 h 265"/>
                <a:gd name="T32" fmla="*/ 70 w 219"/>
                <a:gd name="T33" fmla="*/ 127 h 265"/>
                <a:gd name="T34" fmla="*/ 99 w 219"/>
                <a:gd name="T35" fmla="*/ 162 h 265"/>
                <a:gd name="T36" fmla="*/ 99 w 219"/>
                <a:gd name="T37" fmla="*/ 162 h 265"/>
                <a:gd name="T38" fmla="*/ 140 w 219"/>
                <a:gd name="T39" fmla="*/ 210 h 265"/>
                <a:gd name="T40" fmla="*/ 140 w 219"/>
                <a:gd name="T41" fmla="*/ 210 h 265"/>
                <a:gd name="T42" fmla="*/ 187 w 219"/>
                <a:gd name="T43" fmla="*/ 260 h 265"/>
                <a:gd name="T44" fmla="*/ 187 w 219"/>
                <a:gd name="T45" fmla="*/ 260 h 265"/>
                <a:gd name="T46" fmla="*/ 201 w 219"/>
                <a:gd name="T47" fmla="*/ 264 h 265"/>
                <a:gd name="T48" fmla="*/ 201 w 219"/>
                <a:gd name="T49" fmla="*/ 264 h 265"/>
                <a:gd name="T50" fmla="*/ 213 w 219"/>
                <a:gd name="T51" fmla="*/ 257 h 265"/>
                <a:gd name="T52" fmla="*/ 213 w 219"/>
                <a:gd name="T53" fmla="*/ 257 h 265"/>
                <a:gd name="T54" fmla="*/ 217 w 219"/>
                <a:gd name="T55" fmla="*/ 243 h 265"/>
                <a:gd name="T56" fmla="*/ 217 w 219"/>
                <a:gd name="T57" fmla="*/ 243 h 265"/>
                <a:gd name="T58" fmla="*/ 210 w 219"/>
                <a:gd name="T59" fmla="*/ 231 h 265"/>
                <a:gd name="T60" fmla="*/ 210 w 219"/>
                <a:gd name="T61" fmla="*/ 231 h 265"/>
                <a:gd name="T62" fmla="*/ 210 w 219"/>
                <a:gd name="T63" fmla="*/ 231 h 265"/>
                <a:gd name="T64" fmla="*/ 210 w 219"/>
                <a:gd name="T65" fmla="*/ 231 h 265"/>
                <a:gd name="T66" fmla="*/ 208 w 219"/>
                <a:gd name="T67" fmla="*/ 229 h 265"/>
                <a:gd name="T68" fmla="*/ 208 w 219"/>
                <a:gd name="T69" fmla="*/ 229 h 265"/>
                <a:gd name="T70" fmla="*/ 209 w 219"/>
                <a:gd name="T71" fmla="*/ 230 h 265"/>
                <a:gd name="T72" fmla="*/ 209 w 219"/>
                <a:gd name="T73" fmla="*/ 230 h 265"/>
                <a:gd name="T74" fmla="*/ 208 w 219"/>
                <a:gd name="T75" fmla="*/ 229 h 265"/>
                <a:gd name="T76" fmla="*/ 208 w 219"/>
                <a:gd name="T77" fmla="*/ 229 h 265"/>
                <a:gd name="T78" fmla="*/ 167 w 219"/>
                <a:gd name="T79" fmla="*/ 185 h 265"/>
                <a:gd name="T80" fmla="*/ 167 w 219"/>
                <a:gd name="T81" fmla="*/ 185 h 265"/>
                <a:gd name="T82" fmla="*/ 128 w 219"/>
                <a:gd name="T83" fmla="*/ 140 h 265"/>
                <a:gd name="T84" fmla="*/ 128 w 219"/>
                <a:gd name="T85" fmla="*/ 140 h 265"/>
                <a:gd name="T86" fmla="*/ 101 w 219"/>
                <a:gd name="T87" fmla="*/ 106 h 265"/>
                <a:gd name="T88" fmla="*/ 101 w 219"/>
                <a:gd name="T89" fmla="*/ 106 h 265"/>
                <a:gd name="T90" fmla="*/ 88 w 219"/>
                <a:gd name="T91" fmla="*/ 88 h 265"/>
                <a:gd name="T92" fmla="*/ 88 w 219"/>
                <a:gd name="T93" fmla="*/ 88 h 265"/>
                <a:gd name="T94" fmla="*/ 33 w 219"/>
                <a:gd name="T95" fmla="*/ 8 h 265"/>
                <a:gd name="T96" fmla="*/ 33 w 219"/>
                <a:gd name="T97" fmla="*/ 8 h 265"/>
                <a:gd name="T98" fmla="*/ 19 w 219"/>
                <a:gd name="T99" fmla="*/ 0 h 265"/>
                <a:gd name="T100" fmla="*/ 19 w 219"/>
                <a:gd name="T101" fmla="*/ 0 h 265"/>
                <a:gd name="T102" fmla="*/ 8 w 219"/>
                <a:gd name="T103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9" h="265">
                  <a:moveTo>
                    <a:pt x="210" y="231"/>
                  </a:moveTo>
                  <a:lnTo>
                    <a:pt x="210" y="231"/>
                  </a:lnTo>
                  <a:cubicBezTo>
                    <a:pt x="210" y="231"/>
                    <a:pt x="210" y="231"/>
                    <a:pt x="210" y="232"/>
                  </a:cubicBezTo>
                  <a:lnTo>
                    <a:pt x="210" y="232"/>
                  </a:lnTo>
                  <a:cubicBezTo>
                    <a:pt x="210" y="231"/>
                    <a:pt x="210" y="230"/>
                    <a:pt x="209" y="230"/>
                  </a:cubicBezTo>
                  <a:lnTo>
                    <a:pt x="209" y="230"/>
                  </a:lnTo>
                  <a:cubicBezTo>
                    <a:pt x="210" y="230"/>
                    <a:pt x="210" y="230"/>
                    <a:pt x="210" y="231"/>
                  </a:cubicBezTo>
                  <a:close/>
                  <a:moveTo>
                    <a:pt x="8" y="4"/>
                  </a:moveTo>
                  <a:lnTo>
                    <a:pt x="8" y="4"/>
                  </a:lnTo>
                  <a:cubicBezTo>
                    <a:pt x="3" y="7"/>
                    <a:pt x="1" y="12"/>
                    <a:pt x="0" y="17"/>
                  </a:cubicBezTo>
                  <a:lnTo>
                    <a:pt x="0" y="17"/>
                  </a:lnTo>
                  <a:cubicBezTo>
                    <a:pt x="0" y="22"/>
                    <a:pt x="1" y="26"/>
                    <a:pt x="4" y="30"/>
                  </a:cubicBezTo>
                  <a:lnTo>
                    <a:pt x="4" y="30"/>
                  </a:lnTo>
                  <a:cubicBezTo>
                    <a:pt x="21" y="57"/>
                    <a:pt x="39" y="82"/>
                    <a:pt x="57" y="108"/>
                  </a:cubicBezTo>
                  <a:lnTo>
                    <a:pt x="57" y="108"/>
                  </a:lnTo>
                  <a:cubicBezTo>
                    <a:pt x="61" y="114"/>
                    <a:pt x="66" y="121"/>
                    <a:pt x="70" y="127"/>
                  </a:cubicBezTo>
                  <a:lnTo>
                    <a:pt x="70" y="127"/>
                  </a:lnTo>
                  <a:cubicBezTo>
                    <a:pt x="80" y="139"/>
                    <a:pt x="89" y="151"/>
                    <a:pt x="99" y="162"/>
                  </a:cubicBezTo>
                  <a:lnTo>
                    <a:pt x="99" y="162"/>
                  </a:lnTo>
                  <a:cubicBezTo>
                    <a:pt x="111" y="179"/>
                    <a:pt x="126" y="195"/>
                    <a:pt x="140" y="210"/>
                  </a:cubicBezTo>
                  <a:lnTo>
                    <a:pt x="140" y="210"/>
                  </a:lnTo>
                  <a:cubicBezTo>
                    <a:pt x="156" y="228"/>
                    <a:pt x="171" y="244"/>
                    <a:pt x="187" y="260"/>
                  </a:cubicBezTo>
                  <a:lnTo>
                    <a:pt x="187" y="260"/>
                  </a:lnTo>
                  <a:cubicBezTo>
                    <a:pt x="191" y="264"/>
                    <a:pt x="197" y="264"/>
                    <a:pt x="201" y="264"/>
                  </a:cubicBezTo>
                  <a:lnTo>
                    <a:pt x="201" y="264"/>
                  </a:lnTo>
                  <a:cubicBezTo>
                    <a:pt x="206" y="263"/>
                    <a:pt x="210" y="261"/>
                    <a:pt x="213" y="257"/>
                  </a:cubicBezTo>
                  <a:lnTo>
                    <a:pt x="213" y="257"/>
                  </a:lnTo>
                  <a:cubicBezTo>
                    <a:pt x="217" y="253"/>
                    <a:pt x="218" y="248"/>
                    <a:pt x="217" y="243"/>
                  </a:cubicBezTo>
                  <a:lnTo>
                    <a:pt x="217" y="243"/>
                  </a:lnTo>
                  <a:cubicBezTo>
                    <a:pt x="216" y="238"/>
                    <a:pt x="214" y="234"/>
                    <a:pt x="210" y="231"/>
                  </a:cubicBezTo>
                  <a:lnTo>
                    <a:pt x="210" y="231"/>
                  </a:lnTo>
                  <a:lnTo>
                    <a:pt x="210" y="231"/>
                  </a:lnTo>
                  <a:lnTo>
                    <a:pt x="210" y="231"/>
                  </a:lnTo>
                  <a:cubicBezTo>
                    <a:pt x="209" y="230"/>
                    <a:pt x="209" y="230"/>
                    <a:pt x="208" y="229"/>
                  </a:cubicBezTo>
                  <a:lnTo>
                    <a:pt x="208" y="229"/>
                  </a:lnTo>
                  <a:cubicBezTo>
                    <a:pt x="208" y="230"/>
                    <a:pt x="209" y="230"/>
                    <a:pt x="209" y="230"/>
                  </a:cubicBezTo>
                  <a:lnTo>
                    <a:pt x="209" y="230"/>
                  </a:lnTo>
                  <a:cubicBezTo>
                    <a:pt x="209" y="230"/>
                    <a:pt x="208" y="230"/>
                    <a:pt x="208" y="229"/>
                  </a:cubicBezTo>
                  <a:lnTo>
                    <a:pt x="208" y="229"/>
                  </a:lnTo>
                  <a:cubicBezTo>
                    <a:pt x="194" y="215"/>
                    <a:pt x="180" y="200"/>
                    <a:pt x="167" y="185"/>
                  </a:cubicBezTo>
                  <a:lnTo>
                    <a:pt x="167" y="185"/>
                  </a:lnTo>
                  <a:cubicBezTo>
                    <a:pt x="154" y="170"/>
                    <a:pt x="140" y="155"/>
                    <a:pt x="128" y="140"/>
                  </a:cubicBezTo>
                  <a:lnTo>
                    <a:pt x="128" y="140"/>
                  </a:lnTo>
                  <a:cubicBezTo>
                    <a:pt x="119" y="128"/>
                    <a:pt x="110" y="117"/>
                    <a:pt x="101" y="106"/>
                  </a:cubicBezTo>
                  <a:lnTo>
                    <a:pt x="101" y="106"/>
                  </a:lnTo>
                  <a:cubicBezTo>
                    <a:pt x="96" y="100"/>
                    <a:pt x="93" y="94"/>
                    <a:pt x="88" y="88"/>
                  </a:cubicBezTo>
                  <a:lnTo>
                    <a:pt x="88" y="88"/>
                  </a:lnTo>
                  <a:cubicBezTo>
                    <a:pt x="70" y="61"/>
                    <a:pt x="51" y="35"/>
                    <a:pt x="33" y="8"/>
                  </a:cubicBezTo>
                  <a:lnTo>
                    <a:pt x="33" y="8"/>
                  </a:lnTo>
                  <a:cubicBezTo>
                    <a:pt x="30" y="3"/>
                    <a:pt x="25" y="0"/>
                    <a:pt x="19" y="0"/>
                  </a:cubicBezTo>
                  <a:lnTo>
                    <a:pt x="19" y="0"/>
                  </a:lnTo>
                  <a:cubicBezTo>
                    <a:pt x="15" y="0"/>
                    <a:pt x="10" y="2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93" name="Freeform 178">
              <a:extLst>
                <a:ext uri="{FF2B5EF4-FFF2-40B4-BE49-F238E27FC236}">
                  <a16:creationId xmlns:a16="http://schemas.microsoft.com/office/drawing/2014/main" id="{CA728F6E-6D31-4034-876E-09C6D5F0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1988" y="1657350"/>
              <a:ext cx="63500" cy="85725"/>
            </a:xfrm>
            <a:custGeom>
              <a:avLst/>
              <a:gdLst>
                <a:gd name="T0" fmla="*/ 50 w 175"/>
                <a:gd name="T1" fmla="*/ 35 h 237"/>
                <a:gd name="T2" fmla="*/ 50 w 175"/>
                <a:gd name="T3" fmla="*/ 35 h 237"/>
                <a:gd name="T4" fmla="*/ 52 w 175"/>
                <a:gd name="T5" fmla="*/ 37 h 237"/>
                <a:gd name="T6" fmla="*/ 52 w 175"/>
                <a:gd name="T7" fmla="*/ 37 h 237"/>
                <a:gd name="T8" fmla="*/ 50 w 175"/>
                <a:gd name="T9" fmla="*/ 35 h 237"/>
                <a:gd name="T10" fmla="*/ 13 w 175"/>
                <a:gd name="T11" fmla="*/ 1 h 237"/>
                <a:gd name="T12" fmla="*/ 13 w 175"/>
                <a:gd name="T13" fmla="*/ 1 h 237"/>
                <a:gd name="T14" fmla="*/ 3 w 175"/>
                <a:gd name="T15" fmla="*/ 11 h 237"/>
                <a:gd name="T16" fmla="*/ 3 w 175"/>
                <a:gd name="T17" fmla="*/ 11 h 237"/>
                <a:gd name="T18" fmla="*/ 3 w 175"/>
                <a:gd name="T19" fmla="*/ 26 h 237"/>
                <a:gd name="T20" fmla="*/ 3 w 175"/>
                <a:gd name="T21" fmla="*/ 26 h 237"/>
                <a:gd name="T22" fmla="*/ 43 w 175"/>
                <a:gd name="T23" fmla="*/ 94 h 237"/>
                <a:gd name="T24" fmla="*/ 43 w 175"/>
                <a:gd name="T25" fmla="*/ 94 h 237"/>
                <a:gd name="T26" fmla="*/ 57 w 175"/>
                <a:gd name="T27" fmla="*/ 116 h 237"/>
                <a:gd name="T28" fmla="*/ 57 w 175"/>
                <a:gd name="T29" fmla="*/ 116 h 237"/>
                <a:gd name="T30" fmla="*/ 72 w 175"/>
                <a:gd name="T31" fmla="*/ 139 h 237"/>
                <a:gd name="T32" fmla="*/ 72 w 175"/>
                <a:gd name="T33" fmla="*/ 139 h 237"/>
                <a:gd name="T34" fmla="*/ 138 w 175"/>
                <a:gd name="T35" fmla="*/ 229 h 237"/>
                <a:gd name="T36" fmla="*/ 138 w 175"/>
                <a:gd name="T37" fmla="*/ 229 h 237"/>
                <a:gd name="T38" fmla="*/ 151 w 175"/>
                <a:gd name="T39" fmla="*/ 235 h 237"/>
                <a:gd name="T40" fmla="*/ 151 w 175"/>
                <a:gd name="T41" fmla="*/ 235 h 237"/>
                <a:gd name="T42" fmla="*/ 164 w 175"/>
                <a:gd name="T43" fmla="*/ 232 h 237"/>
                <a:gd name="T44" fmla="*/ 164 w 175"/>
                <a:gd name="T45" fmla="*/ 232 h 237"/>
                <a:gd name="T46" fmla="*/ 167 w 175"/>
                <a:gd name="T47" fmla="*/ 206 h 237"/>
                <a:gd name="T48" fmla="*/ 167 w 175"/>
                <a:gd name="T49" fmla="*/ 206 h 237"/>
                <a:gd name="T50" fmla="*/ 107 w 175"/>
                <a:gd name="T51" fmla="*/ 126 h 237"/>
                <a:gd name="T52" fmla="*/ 107 w 175"/>
                <a:gd name="T53" fmla="*/ 126 h 237"/>
                <a:gd name="T54" fmla="*/ 81 w 175"/>
                <a:gd name="T55" fmla="*/ 85 h 237"/>
                <a:gd name="T56" fmla="*/ 81 w 175"/>
                <a:gd name="T57" fmla="*/ 85 h 237"/>
                <a:gd name="T58" fmla="*/ 53 w 175"/>
                <a:gd name="T59" fmla="*/ 39 h 237"/>
                <a:gd name="T60" fmla="*/ 53 w 175"/>
                <a:gd name="T61" fmla="*/ 39 h 237"/>
                <a:gd name="T62" fmla="*/ 53 w 175"/>
                <a:gd name="T63" fmla="*/ 39 h 237"/>
                <a:gd name="T64" fmla="*/ 53 w 175"/>
                <a:gd name="T65" fmla="*/ 39 h 237"/>
                <a:gd name="T66" fmla="*/ 37 w 175"/>
                <a:gd name="T67" fmla="*/ 11 h 237"/>
                <a:gd name="T68" fmla="*/ 37 w 175"/>
                <a:gd name="T69" fmla="*/ 11 h 237"/>
                <a:gd name="T70" fmla="*/ 27 w 175"/>
                <a:gd name="T71" fmla="*/ 1 h 237"/>
                <a:gd name="T72" fmla="*/ 27 w 175"/>
                <a:gd name="T73" fmla="*/ 1 h 237"/>
                <a:gd name="T74" fmla="*/ 20 w 175"/>
                <a:gd name="T75" fmla="*/ 0 h 237"/>
                <a:gd name="T76" fmla="*/ 20 w 175"/>
                <a:gd name="T77" fmla="*/ 0 h 237"/>
                <a:gd name="T78" fmla="*/ 13 w 175"/>
                <a:gd name="T79" fmla="*/ 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5" h="237">
                  <a:moveTo>
                    <a:pt x="50" y="35"/>
                  </a:moveTo>
                  <a:lnTo>
                    <a:pt x="50" y="35"/>
                  </a:lnTo>
                  <a:cubicBezTo>
                    <a:pt x="51" y="36"/>
                    <a:pt x="52" y="37"/>
                    <a:pt x="52" y="37"/>
                  </a:cubicBezTo>
                  <a:lnTo>
                    <a:pt x="52" y="37"/>
                  </a:lnTo>
                  <a:cubicBezTo>
                    <a:pt x="52" y="37"/>
                    <a:pt x="51" y="36"/>
                    <a:pt x="50" y="35"/>
                  </a:cubicBezTo>
                  <a:close/>
                  <a:moveTo>
                    <a:pt x="13" y="1"/>
                  </a:moveTo>
                  <a:lnTo>
                    <a:pt x="13" y="1"/>
                  </a:lnTo>
                  <a:cubicBezTo>
                    <a:pt x="9" y="3"/>
                    <a:pt x="5" y="7"/>
                    <a:pt x="3" y="11"/>
                  </a:cubicBezTo>
                  <a:lnTo>
                    <a:pt x="3" y="11"/>
                  </a:lnTo>
                  <a:cubicBezTo>
                    <a:pt x="1" y="15"/>
                    <a:pt x="0" y="22"/>
                    <a:pt x="3" y="26"/>
                  </a:cubicBezTo>
                  <a:lnTo>
                    <a:pt x="3" y="26"/>
                  </a:lnTo>
                  <a:cubicBezTo>
                    <a:pt x="16" y="49"/>
                    <a:pt x="29" y="71"/>
                    <a:pt x="43" y="94"/>
                  </a:cubicBezTo>
                  <a:lnTo>
                    <a:pt x="43" y="94"/>
                  </a:lnTo>
                  <a:cubicBezTo>
                    <a:pt x="47" y="101"/>
                    <a:pt x="52" y="109"/>
                    <a:pt x="57" y="116"/>
                  </a:cubicBezTo>
                  <a:lnTo>
                    <a:pt x="57" y="116"/>
                  </a:lnTo>
                  <a:cubicBezTo>
                    <a:pt x="62" y="125"/>
                    <a:pt x="67" y="132"/>
                    <a:pt x="72" y="139"/>
                  </a:cubicBezTo>
                  <a:lnTo>
                    <a:pt x="72" y="139"/>
                  </a:lnTo>
                  <a:cubicBezTo>
                    <a:pt x="93" y="170"/>
                    <a:pt x="113" y="202"/>
                    <a:pt x="138" y="229"/>
                  </a:cubicBezTo>
                  <a:lnTo>
                    <a:pt x="138" y="229"/>
                  </a:lnTo>
                  <a:cubicBezTo>
                    <a:pt x="141" y="232"/>
                    <a:pt x="145" y="235"/>
                    <a:pt x="151" y="235"/>
                  </a:cubicBezTo>
                  <a:lnTo>
                    <a:pt x="151" y="235"/>
                  </a:lnTo>
                  <a:cubicBezTo>
                    <a:pt x="156" y="236"/>
                    <a:pt x="160" y="235"/>
                    <a:pt x="164" y="232"/>
                  </a:cubicBezTo>
                  <a:lnTo>
                    <a:pt x="164" y="232"/>
                  </a:lnTo>
                  <a:cubicBezTo>
                    <a:pt x="171" y="226"/>
                    <a:pt x="174" y="213"/>
                    <a:pt x="167" y="206"/>
                  </a:cubicBezTo>
                  <a:lnTo>
                    <a:pt x="167" y="206"/>
                  </a:lnTo>
                  <a:cubicBezTo>
                    <a:pt x="145" y="181"/>
                    <a:pt x="126" y="153"/>
                    <a:pt x="107" y="126"/>
                  </a:cubicBezTo>
                  <a:lnTo>
                    <a:pt x="107" y="126"/>
                  </a:lnTo>
                  <a:cubicBezTo>
                    <a:pt x="98" y="112"/>
                    <a:pt x="89" y="99"/>
                    <a:pt x="81" y="85"/>
                  </a:cubicBezTo>
                  <a:lnTo>
                    <a:pt x="81" y="85"/>
                  </a:lnTo>
                  <a:cubicBezTo>
                    <a:pt x="72" y="69"/>
                    <a:pt x="62" y="54"/>
                    <a:pt x="53" y="39"/>
                  </a:cubicBezTo>
                  <a:lnTo>
                    <a:pt x="53" y="39"/>
                  </a:lnTo>
                  <a:lnTo>
                    <a:pt x="53" y="39"/>
                  </a:lnTo>
                  <a:lnTo>
                    <a:pt x="53" y="39"/>
                  </a:lnTo>
                  <a:cubicBezTo>
                    <a:pt x="47" y="30"/>
                    <a:pt x="42" y="21"/>
                    <a:pt x="37" y="11"/>
                  </a:cubicBezTo>
                  <a:lnTo>
                    <a:pt x="37" y="11"/>
                  </a:lnTo>
                  <a:cubicBezTo>
                    <a:pt x="35" y="7"/>
                    <a:pt x="32" y="4"/>
                    <a:pt x="27" y="1"/>
                  </a:cubicBezTo>
                  <a:lnTo>
                    <a:pt x="27" y="1"/>
                  </a:lnTo>
                  <a:cubicBezTo>
                    <a:pt x="25" y="0"/>
                    <a:pt x="23" y="0"/>
                    <a:pt x="20" y="0"/>
                  </a:cubicBezTo>
                  <a:lnTo>
                    <a:pt x="20" y="0"/>
                  </a:lnTo>
                  <a:cubicBezTo>
                    <a:pt x="17" y="0"/>
                    <a:pt x="15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94" name="Freeform 179">
              <a:extLst>
                <a:ext uri="{FF2B5EF4-FFF2-40B4-BE49-F238E27FC236}">
                  <a16:creationId xmlns:a16="http://schemas.microsoft.com/office/drawing/2014/main" id="{E82D7643-E02C-4CF2-AEF0-9F08570DD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675" y="1654175"/>
              <a:ext cx="50800" cy="66675"/>
            </a:xfrm>
            <a:custGeom>
              <a:avLst/>
              <a:gdLst>
                <a:gd name="T0" fmla="*/ 8 w 143"/>
                <a:gd name="T1" fmla="*/ 4 h 187"/>
                <a:gd name="T2" fmla="*/ 8 w 143"/>
                <a:gd name="T3" fmla="*/ 4 h 187"/>
                <a:gd name="T4" fmla="*/ 1 w 143"/>
                <a:gd name="T5" fmla="*/ 16 h 187"/>
                <a:gd name="T6" fmla="*/ 1 w 143"/>
                <a:gd name="T7" fmla="*/ 16 h 187"/>
                <a:gd name="T8" fmla="*/ 4 w 143"/>
                <a:gd name="T9" fmla="*/ 30 h 187"/>
                <a:gd name="T10" fmla="*/ 4 w 143"/>
                <a:gd name="T11" fmla="*/ 30 h 187"/>
                <a:gd name="T12" fmla="*/ 34 w 143"/>
                <a:gd name="T13" fmla="*/ 75 h 187"/>
                <a:gd name="T14" fmla="*/ 34 w 143"/>
                <a:gd name="T15" fmla="*/ 75 h 187"/>
                <a:gd name="T16" fmla="*/ 55 w 143"/>
                <a:gd name="T17" fmla="*/ 106 h 187"/>
                <a:gd name="T18" fmla="*/ 55 w 143"/>
                <a:gd name="T19" fmla="*/ 106 h 187"/>
                <a:gd name="T20" fmla="*/ 106 w 143"/>
                <a:gd name="T21" fmla="*/ 176 h 187"/>
                <a:gd name="T22" fmla="*/ 106 w 143"/>
                <a:gd name="T23" fmla="*/ 176 h 187"/>
                <a:gd name="T24" fmla="*/ 133 w 143"/>
                <a:gd name="T25" fmla="*/ 179 h 187"/>
                <a:gd name="T26" fmla="*/ 133 w 143"/>
                <a:gd name="T27" fmla="*/ 179 h 187"/>
                <a:gd name="T28" fmla="*/ 136 w 143"/>
                <a:gd name="T29" fmla="*/ 153 h 187"/>
                <a:gd name="T30" fmla="*/ 136 w 143"/>
                <a:gd name="T31" fmla="*/ 153 h 187"/>
                <a:gd name="T32" fmla="*/ 85 w 143"/>
                <a:gd name="T33" fmla="*/ 84 h 187"/>
                <a:gd name="T34" fmla="*/ 85 w 143"/>
                <a:gd name="T35" fmla="*/ 84 h 187"/>
                <a:gd name="T36" fmla="*/ 65 w 143"/>
                <a:gd name="T37" fmla="*/ 55 h 187"/>
                <a:gd name="T38" fmla="*/ 65 w 143"/>
                <a:gd name="T39" fmla="*/ 55 h 187"/>
                <a:gd name="T40" fmla="*/ 34 w 143"/>
                <a:gd name="T41" fmla="*/ 7 h 187"/>
                <a:gd name="T42" fmla="*/ 34 w 143"/>
                <a:gd name="T43" fmla="*/ 7 h 187"/>
                <a:gd name="T44" fmla="*/ 19 w 143"/>
                <a:gd name="T45" fmla="*/ 0 h 187"/>
                <a:gd name="T46" fmla="*/ 19 w 143"/>
                <a:gd name="T47" fmla="*/ 0 h 187"/>
                <a:gd name="T48" fmla="*/ 8 w 143"/>
                <a:gd name="T49" fmla="*/ 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" h="187">
                  <a:moveTo>
                    <a:pt x="8" y="4"/>
                  </a:moveTo>
                  <a:lnTo>
                    <a:pt x="8" y="4"/>
                  </a:lnTo>
                  <a:cubicBezTo>
                    <a:pt x="4" y="7"/>
                    <a:pt x="1" y="12"/>
                    <a:pt x="1" y="16"/>
                  </a:cubicBezTo>
                  <a:lnTo>
                    <a:pt x="1" y="16"/>
                  </a:lnTo>
                  <a:cubicBezTo>
                    <a:pt x="0" y="22"/>
                    <a:pt x="2" y="26"/>
                    <a:pt x="4" y="30"/>
                  </a:cubicBezTo>
                  <a:lnTo>
                    <a:pt x="4" y="30"/>
                  </a:lnTo>
                  <a:cubicBezTo>
                    <a:pt x="14" y="45"/>
                    <a:pt x="24" y="60"/>
                    <a:pt x="34" y="75"/>
                  </a:cubicBezTo>
                  <a:lnTo>
                    <a:pt x="34" y="75"/>
                  </a:lnTo>
                  <a:cubicBezTo>
                    <a:pt x="41" y="85"/>
                    <a:pt x="47" y="95"/>
                    <a:pt x="55" y="106"/>
                  </a:cubicBezTo>
                  <a:lnTo>
                    <a:pt x="55" y="106"/>
                  </a:lnTo>
                  <a:cubicBezTo>
                    <a:pt x="71" y="129"/>
                    <a:pt x="88" y="153"/>
                    <a:pt x="106" y="176"/>
                  </a:cubicBezTo>
                  <a:lnTo>
                    <a:pt x="106" y="176"/>
                  </a:lnTo>
                  <a:cubicBezTo>
                    <a:pt x="113" y="184"/>
                    <a:pt x="125" y="186"/>
                    <a:pt x="133" y="179"/>
                  </a:cubicBezTo>
                  <a:lnTo>
                    <a:pt x="133" y="179"/>
                  </a:lnTo>
                  <a:cubicBezTo>
                    <a:pt x="140" y="173"/>
                    <a:pt x="142" y="161"/>
                    <a:pt x="136" y="153"/>
                  </a:cubicBezTo>
                  <a:lnTo>
                    <a:pt x="136" y="153"/>
                  </a:lnTo>
                  <a:cubicBezTo>
                    <a:pt x="118" y="130"/>
                    <a:pt x="101" y="107"/>
                    <a:pt x="85" y="84"/>
                  </a:cubicBezTo>
                  <a:lnTo>
                    <a:pt x="85" y="84"/>
                  </a:lnTo>
                  <a:cubicBezTo>
                    <a:pt x="77" y="74"/>
                    <a:pt x="72" y="65"/>
                    <a:pt x="65" y="55"/>
                  </a:cubicBezTo>
                  <a:lnTo>
                    <a:pt x="65" y="55"/>
                  </a:lnTo>
                  <a:cubicBezTo>
                    <a:pt x="55" y="39"/>
                    <a:pt x="44" y="24"/>
                    <a:pt x="34" y="7"/>
                  </a:cubicBezTo>
                  <a:lnTo>
                    <a:pt x="34" y="7"/>
                  </a:lnTo>
                  <a:cubicBezTo>
                    <a:pt x="31" y="2"/>
                    <a:pt x="25" y="0"/>
                    <a:pt x="19" y="0"/>
                  </a:cubicBezTo>
                  <a:lnTo>
                    <a:pt x="19" y="0"/>
                  </a:lnTo>
                  <a:cubicBezTo>
                    <a:pt x="15" y="0"/>
                    <a:pt x="11" y="2"/>
                    <a:pt x="8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95" name="Freeform 180">
              <a:extLst>
                <a:ext uri="{FF2B5EF4-FFF2-40B4-BE49-F238E27FC236}">
                  <a16:creationId xmlns:a16="http://schemas.microsoft.com/office/drawing/2014/main" id="{6C111C53-4FDA-4300-8C06-D8D9F130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775" y="1635125"/>
              <a:ext cx="63500" cy="80963"/>
            </a:xfrm>
            <a:custGeom>
              <a:avLst/>
              <a:gdLst>
                <a:gd name="T0" fmla="*/ 8 w 176"/>
                <a:gd name="T1" fmla="*/ 4 h 226"/>
                <a:gd name="T2" fmla="*/ 8 w 176"/>
                <a:gd name="T3" fmla="*/ 4 h 226"/>
                <a:gd name="T4" fmla="*/ 5 w 176"/>
                <a:gd name="T5" fmla="*/ 30 h 226"/>
                <a:gd name="T6" fmla="*/ 5 w 176"/>
                <a:gd name="T7" fmla="*/ 30 h 226"/>
                <a:gd name="T8" fmla="*/ 73 w 176"/>
                <a:gd name="T9" fmla="*/ 129 h 226"/>
                <a:gd name="T10" fmla="*/ 73 w 176"/>
                <a:gd name="T11" fmla="*/ 129 h 226"/>
                <a:gd name="T12" fmla="*/ 103 w 176"/>
                <a:gd name="T13" fmla="*/ 172 h 226"/>
                <a:gd name="T14" fmla="*/ 103 w 176"/>
                <a:gd name="T15" fmla="*/ 172 h 226"/>
                <a:gd name="T16" fmla="*/ 117 w 176"/>
                <a:gd name="T17" fmla="*/ 190 h 226"/>
                <a:gd name="T18" fmla="*/ 117 w 176"/>
                <a:gd name="T19" fmla="*/ 190 h 226"/>
                <a:gd name="T20" fmla="*/ 126 w 176"/>
                <a:gd name="T21" fmla="*/ 202 h 226"/>
                <a:gd name="T22" fmla="*/ 126 w 176"/>
                <a:gd name="T23" fmla="*/ 202 h 226"/>
                <a:gd name="T24" fmla="*/ 143 w 176"/>
                <a:gd name="T25" fmla="*/ 219 h 226"/>
                <a:gd name="T26" fmla="*/ 143 w 176"/>
                <a:gd name="T27" fmla="*/ 219 h 226"/>
                <a:gd name="T28" fmla="*/ 169 w 176"/>
                <a:gd name="T29" fmla="*/ 215 h 226"/>
                <a:gd name="T30" fmla="*/ 169 w 176"/>
                <a:gd name="T31" fmla="*/ 215 h 226"/>
                <a:gd name="T32" fmla="*/ 166 w 176"/>
                <a:gd name="T33" fmla="*/ 189 h 226"/>
                <a:gd name="T34" fmla="*/ 166 w 176"/>
                <a:gd name="T35" fmla="*/ 189 h 226"/>
                <a:gd name="T36" fmla="*/ 162 w 176"/>
                <a:gd name="T37" fmla="*/ 186 h 226"/>
                <a:gd name="T38" fmla="*/ 162 w 176"/>
                <a:gd name="T39" fmla="*/ 186 h 226"/>
                <a:gd name="T40" fmla="*/ 131 w 176"/>
                <a:gd name="T41" fmla="*/ 146 h 226"/>
                <a:gd name="T42" fmla="*/ 131 w 176"/>
                <a:gd name="T43" fmla="*/ 146 h 226"/>
                <a:gd name="T44" fmla="*/ 101 w 176"/>
                <a:gd name="T45" fmla="*/ 104 h 226"/>
                <a:gd name="T46" fmla="*/ 101 w 176"/>
                <a:gd name="T47" fmla="*/ 104 h 226"/>
                <a:gd name="T48" fmla="*/ 34 w 176"/>
                <a:gd name="T49" fmla="*/ 7 h 226"/>
                <a:gd name="T50" fmla="*/ 34 w 176"/>
                <a:gd name="T51" fmla="*/ 7 h 226"/>
                <a:gd name="T52" fmla="*/ 20 w 176"/>
                <a:gd name="T53" fmla="*/ 0 h 226"/>
                <a:gd name="T54" fmla="*/ 20 w 176"/>
                <a:gd name="T55" fmla="*/ 0 h 226"/>
                <a:gd name="T56" fmla="*/ 8 w 176"/>
                <a:gd name="T57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6" h="226">
                  <a:moveTo>
                    <a:pt x="8" y="4"/>
                  </a:moveTo>
                  <a:lnTo>
                    <a:pt x="8" y="4"/>
                  </a:lnTo>
                  <a:cubicBezTo>
                    <a:pt x="0" y="10"/>
                    <a:pt x="0" y="22"/>
                    <a:pt x="5" y="30"/>
                  </a:cubicBezTo>
                  <a:lnTo>
                    <a:pt x="5" y="30"/>
                  </a:lnTo>
                  <a:cubicBezTo>
                    <a:pt x="28" y="63"/>
                    <a:pt x="50" y="97"/>
                    <a:pt x="73" y="129"/>
                  </a:cubicBezTo>
                  <a:lnTo>
                    <a:pt x="73" y="129"/>
                  </a:lnTo>
                  <a:cubicBezTo>
                    <a:pt x="83" y="144"/>
                    <a:pt x="93" y="158"/>
                    <a:pt x="103" y="172"/>
                  </a:cubicBezTo>
                  <a:lnTo>
                    <a:pt x="103" y="172"/>
                  </a:lnTo>
                  <a:cubicBezTo>
                    <a:pt x="108" y="178"/>
                    <a:pt x="113" y="184"/>
                    <a:pt x="117" y="190"/>
                  </a:cubicBezTo>
                  <a:lnTo>
                    <a:pt x="117" y="190"/>
                  </a:lnTo>
                  <a:cubicBezTo>
                    <a:pt x="120" y="194"/>
                    <a:pt x="123" y="198"/>
                    <a:pt x="126" y="202"/>
                  </a:cubicBezTo>
                  <a:lnTo>
                    <a:pt x="126" y="202"/>
                  </a:lnTo>
                  <a:cubicBezTo>
                    <a:pt x="131" y="208"/>
                    <a:pt x="136" y="214"/>
                    <a:pt x="143" y="219"/>
                  </a:cubicBezTo>
                  <a:lnTo>
                    <a:pt x="143" y="219"/>
                  </a:lnTo>
                  <a:cubicBezTo>
                    <a:pt x="151" y="225"/>
                    <a:pt x="163" y="224"/>
                    <a:pt x="169" y="215"/>
                  </a:cubicBezTo>
                  <a:lnTo>
                    <a:pt x="169" y="215"/>
                  </a:lnTo>
                  <a:cubicBezTo>
                    <a:pt x="175" y="208"/>
                    <a:pt x="173" y="196"/>
                    <a:pt x="166" y="189"/>
                  </a:cubicBezTo>
                  <a:lnTo>
                    <a:pt x="166" y="189"/>
                  </a:lnTo>
                  <a:cubicBezTo>
                    <a:pt x="164" y="188"/>
                    <a:pt x="163" y="187"/>
                    <a:pt x="162" y="186"/>
                  </a:cubicBezTo>
                  <a:lnTo>
                    <a:pt x="162" y="186"/>
                  </a:lnTo>
                  <a:cubicBezTo>
                    <a:pt x="150" y="174"/>
                    <a:pt x="141" y="159"/>
                    <a:pt x="131" y="146"/>
                  </a:cubicBezTo>
                  <a:lnTo>
                    <a:pt x="131" y="146"/>
                  </a:lnTo>
                  <a:cubicBezTo>
                    <a:pt x="121" y="132"/>
                    <a:pt x="111" y="118"/>
                    <a:pt x="101" y="104"/>
                  </a:cubicBezTo>
                  <a:lnTo>
                    <a:pt x="101" y="104"/>
                  </a:lnTo>
                  <a:cubicBezTo>
                    <a:pt x="78" y="73"/>
                    <a:pt x="56" y="40"/>
                    <a:pt x="34" y="7"/>
                  </a:cubicBezTo>
                  <a:lnTo>
                    <a:pt x="34" y="7"/>
                  </a:lnTo>
                  <a:cubicBezTo>
                    <a:pt x="31" y="3"/>
                    <a:pt x="25" y="0"/>
                    <a:pt x="20" y="0"/>
                  </a:cubicBezTo>
                  <a:lnTo>
                    <a:pt x="20" y="0"/>
                  </a:lnTo>
                  <a:cubicBezTo>
                    <a:pt x="16" y="0"/>
                    <a:pt x="11" y="2"/>
                    <a:pt x="8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96" name="Freeform 181">
              <a:extLst>
                <a:ext uri="{FF2B5EF4-FFF2-40B4-BE49-F238E27FC236}">
                  <a16:creationId xmlns:a16="http://schemas.microsoft.com/office/drawing/2014/main" id="{0109E0CD-8B0A-49C2-864A-C304FD11F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1050" y="1631950"/>
              <a:ext cx="39688" cy="52388"/>
            </a:xfrm>
            <a:custGeom>
              <a:avLst/>
              <a:gdLst>
                <a:gd name="T0" fmla="*/ 7 w 112"/>
                <a:gd name="T1" fmla="*/ 4 h 146"/>
                <a:gd name="T2" fmla="*/ 7 w 112"/>
                <a:gd name="T3" fmla="*/ 4 h 146"/>
                <a:gd name="T4" fmla="*/ 0 w 112"/>
                <a:gd name="T5" fmla="*/ 16 h 146"/>
                <a:gd name="T6" fmla="*/ 0 w 112"/>
                <a:gd name="T7" fmla="*/ 16 h 146"/>
                <a:gd name="T8" fmla="*/ 5 w 112"/>
                <a:gd name="T9" fmla="*/ 30 h 146"/>
                <a:gd name="T10" fmla="*/ 5 w 112"/>
                <a:gd name="T11" fmla="*/ 30 h 146"/>
                <a:gd name="T12" fmla="*/ 76 w 112"/>
                <a:gd name="T13" fmla="*/ 136 h 146"/>
                <a:gd name="T14" fmla="*/ 76 w 112"/>
                <a:gd name="T15" fmla="*/ 136 h 146"/>
                <a:gd name="T16" fmla="*/ 101 w 112"/>
                <a:gd name="T17" fmla="*/ 138 h 146"/>
                <a:gd name="T18" fmla="*/ 101 w 112"/>
                <a:gd name="T19" fmla="*/ 138 h 146"/>
                <a:gd name="T20" fmla="*/ 105 w 112"/>
                <a:gd name="T21" fmla="*/ 113 h 146"/>
                <a:gd name="T22" fmla="*/ 105 w 112"/>
                <a:gd name="T23" fmla="*/ 113 h 146"/>
                <a:gd name="T24" fmla="*/ 34 w 112"/>
                <a:gd name="T25" fmla="*/ 7 h 146"/>
                <a:gd name="T26" fmla="*/ 34 w 112"/>
                <a:gd name="T27" fmla="*/ 7 h 146"/>
                <a:gd name="T28" fmla="*/ 21 w 112"/>
                <a:gd name="T29" fmla="*/ 0 h 146"/>
                <a:gd name="T30" fmla="*/ 21 w 112"/>
                <a:gd name="T31" fmla="*/ 0 h 146"/>
                <a:gd name="T32" fmla="*/ 19 w 112"/>
                <a:gd name="T33" fmla="*/ 0 h 146"/>
                <a:gd name="T34" fmla="*/ 19 w 112"/>
                <a:gd name="T35" fmla="*/ 0 h 146"/>
                <a:gd name="T36" fmla="*/ 7 w 112"/>
                <a:gd name="T37" fmla="*/ 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46">
                  <a:moveTo>
                    <a:pt x="7" y="4"/>
                  </a:moveTo>
                  <a:lnTo>
                    <a:pt x="7" y="4"/>
                  </a:lnTo>
                  <a:cubicBezTo>
                    <a:pt x="4" y="6"/>
                    <a:pt x="1" y="11"/>
                    <a:pt x="0" y="16"/>
                  </a:cubicBezTo>
                  <a:lnTo>
                    <a:pt x="0" y="16"/>
                  </a:lnTo>
                  <a:cubicBezTo>
                    <a:pt x="0" y="21"/>
                    <a:pt x="1" y="25"/>
                    <a:pt x="5" y="30"/>
                  </a:cubicBezTo>
                  <a:lnTo>
                    <a:pt x="5" y="30"/>
                  </a:lnTo>
                  <a:cubicBezTo>
                    <a:pt x="26" y="66"/>
                    <a:pt x="48" y="103"/>
                    <a:pt x="76" y="136"/>
                  </a:cubicBezTo>
                  <a:lnTo>
                    <a:pt x="76" y="136"/>
                  </a:lnTo>
                  <a:cubicBezTo>
                    <a:pt x="82" y="143"/>
                    <a:pt x="93" y="145"/>
                    <a:pt x="101" y="138"/>
                  </a:cubicBezTo>
                  <a:lnTo>
                    <a:pt x="101" y="138"/>
                  </a:lnTo>
                  <a:cubicBezTo>
                    <a:pt x="109" y="133"/>
                    <a:pt x="111" y="120"/>
                    <a:pt x="105" y="113"/>
                  </a:cubicBezTo>
                  <a:lnTo>
                    <a:pt x="105" y="113"/>
                  </a:lnTo>
                  <a:cubicBezTo>
                    <a:pt x="77" y="80"/>
                    <a:pt x="56" y="44"/>
                    <a:pt x="34" y="7"/>
                  </a:cubicBezTo>
                  <a:lnTo>
                    <a:pt x="34" y="7"/>
                  </a:lnTo>
                  <a:cubicBezTo>
                    <a:pt x="31" y="3"/>
                    <a:pt x="26" y="1"/>
                    <a:pt x="21" y="0"/>
                  </a:cubicBezTo>
                  <a:lnTo>
                    <a:pt x="21" y="0"/>
                  </a:lnTo>
                  <a:cubicBezTo>
                    <a:pt x="21" y="0"/>
                    <a:pt x="20" y="0"/>
                    <a:pt x="19" y="0"/>
                  </a:cubicBezTo>
                  <a:lnTo>
                    <a:pt x="19" y="0"/>
                  </a:lnTo>
                  <a:cubicBezTo>
                    <a:pt x="15" y="0"/>
                    <a:pt x="11" y="1"/>
                    <a:pt x="7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97" name="Freeform 182">
              <a:extLst>
                <a:ext uri="{FF2B5EF4-FFF2-40B4-BE49-F238E27FC236}">
                  <a16:creationId xmlns:a16="http://schemas.microsoft.com/office/drawing/2014/main" id="{FEE43FA9-A36C-4B7D-BE16-1DE20D293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1606550"/>
              <a:ext cx="50800" cy="79375"/>
            </a:xfrm>
            <a:custGeom>
              <a:avLst/>
              <a:gdLst>
                <a:gd name="T0" fmla="*/ 14 w 139"/>
                <a:gd name="T1" fmla="*/ 2 h 219"/>
                <a:gd name="T2" fmla="*/ 14 w 139"/>
                <a:gd name="T3" fmla="*/ 2 h 219"/>
                <a:gd name="T4" fmla="*/ 4 w 139"/>
                <a:gd name="T5" fmla="*/ 26 h 219"/>
                <a:gd name="T6" fmla="*/ 4 w 139"/>
                <a:gd name="T7" fmla="*/ 26 h 219"/>
                <a:gd name="T8" fmla="*/ 50 w 139"/>
                <a:gd name="T9" fmla="*/ 123 h 219"/>
                <a:gd name="T10" fmla="*/ 50 w 139"/>
                <a:gd name="T11" fmla="*/ 123 h 219"/>
                <a:gd name="T12" fmla="*/ 69 w 139"/>
                <a:gd name="T13" fmla="*/ 158 h 219"/>
                <a:gd name="T14" fmla="*/ 69 w 139"/>
                <a:gd name="T15" fmla="*/ 158 h 219"/>
                <a:gd name="T16" fmla="*/ 81 w 139"/>
                <a:gd name="T17" fmla="*/ 178 h 219"/>
                <a:gd name="T18" fmla="*/ 81 w 139"/>
                <a:gd name="T19" fmla="*/ 178 h 219"/>
                <a:gd name="T20" fmla="*/ 102 w 139"/>
                <a:gd name="T21" fmla="*/ 208 h 219"/>
                <a:gd name="T22" fmla="*/ 102 w 139"/>
                <a:gd name="T23" fmla="*/ 208 h 219"/>
                <a:gd name="T24" fmla="*/ 128 w 139"/>
                <a:gd name="T25" fmla="*/ 212 h 219"/>
                <a:gd name="T26" fmla="*/ 128 w 139"/>
                <a:gd name="T27" fmla="*/ 212 h 219"/>
                <a:gd name="T28" fmla="*/ 131 w 139"/>
                <a:gd name="T29" fmla="*/ 186 h 219"/>
                <a:gd name="T30" fmla="*/ 131 w 139"/>
                <a:gd name="T31" fmla="*/ 186 h 219"/>
                <a:gd name="T32" fmla="*/ 112 w 139"/>
                <a:gd name="T33" fmla="*/ 158 h 219"/>
                <a:gd name="T34" fmla="*/ 112 w 139"/>
                <a:gd name="T35" fmla="*/ 158 h 219"/>
                <a:gd name="T36" fmla="*/ 102 w 139"/>
                <a:gd name="T37" fmla="*/ 143 h 219"/>
                <a:gd name="T38" fmla="*/ 102 w 139"/>
                <a:gd name="T39" fmla="*/ 143 h 219"/>
                <a:gd name="T40" fmla="*/ 78 w 139"/>
                <a:gd name="T41" fmla="*/ 97 h 219"/>
                <a:gd name="T42" fmla="*/ 78 w 139"/>
                <a:gd name="T43" fmla="*/ 97 h 219"/>
                <a:gd name="T44" fmla="*/ 39 w 139"/>
                <a:gd name="T45" fmla="*/ 12 h 219"/>
                <a:gd name="T46" fmla="*/ 39 w 139"/>
                <a:gd name="T47" fmla="*/ 12 h 219"/>
                <a:gd name="T48" fmla="*/ 21 w 139"/>
                <a:gd name="T49" fmla="*/ 0 h 219"/>
                <a:gd name="T50" fmla="*/ 21 w 139"/>
                <a:gd name="T51" fmla="*/ 0 h 219"/>
                <a:gd name="T52" fmla="*/ 14 w 139"/>
                <a:gd name="T53" fmla="*/ 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219">
                  <a:moveTo>
                    <a:pt x="14" y="2"/>
                  </a:moveTo>
                  <a:lnTo>
                    <a:pt x="14" y="2"/>
                  </a:lnTo>
                  <a:cubicBezTo>
                    <a:pt x="5" y="6"/>
                    <a:pt x="0" y="17"/>
                    <a:pt x="4" y="26"/>
                  </a:cubicBezTo>
                  <a:lnTo>
                    <a:pt x="4" y="26"/>
                  </a:lnTo>
                  <a:cubicBezTo>
                    <a:pt x="19" y="59"/>
                    <a:pt x="35" y="91"/>
                    <a:pt x="50" y="123"/>
                  </a:cubicBezTo>
                  <a:lnTo>
                    <a:pt x="50" y="123"/>
                  </a:lnTo>
                  <a:cubicBezTo>
                    <a:pt x="56" y="135"/>
                    <a:pt x="62" y="147"/>
                    <a:pt x="69" y="158"/>
                  </a:cubicBezTo>
                  <a:lnTo>
                    <a:pt x="69" y="158"/>
                  </a:lnTo>
                  <a:cubicBezTo>
                    <a:pt x="72" y="166"/>
                    <a:pt x="77" y="172"/>
                    <a:pt x="81" y="178"/>
                  </a:cubicBezTo>
                  <a:lnTo>
                    <a:pt x="81" y="178"/>
                  </a:lnTo>
                  <a:cubicBezTo>
                    <a:pt x="87" y="189"/>
                    <a:pt x="94" y="199"/>
                    <a:pt x="102" y="208"/>
                  </a:cubicBezTo>
                  <a:lnTo>
                    <a:pt x="102" y="208"/>
                  </a:lnTo>
                  <a:cubicBezTo>
                    <a:pt x="109" y="216"/>
                    <a:pt x="120" y="218"/>
                    <a:pt x="128" y="212"/>
                  </a:cubicBezTo>
                  <a:lnTo>
                    <a:pt x="128" y="212"/>
                  </a:lnTo>
                  <a:cubicBezTo>
                    <a:pt x="136" y="206"/>
                    <a:pt x="138" y="193"/>
                    <a:pt x="131" y="186"/>
                  </a:cubicBezTo>
                  <a:lnTo>
                    <a:pt x="131" y="186"/>
                  </a:lnTo>
                  <a:cubicBezTo>
                    <a:pt x="124" y="177"/>
                    <a:pt x="118" y="168"/>
                    <a:pt x="112" y="158"/>
                  </a:cubicBezTo>
                  <a:lnTo>
                    <a:pt x="112" y="158"/>
                  </a:lnTo>
                  <a:cubicBezTo>
                    <a:pt x="108" y="153"/>
                    <a:pt x="105" y="148"/>
                    <a:pt x="102" y="143"/>
                  </a:cubicBezTo>
                  <a:lnTo>
                    <a:pt x="102" y="143"/>
                  </a:lnTo>
                  <a:cubicBezTo>
                    <a:pt x="94" y="127"/>
                    <a:pt x="86" y="112"/>
                    <a:pt x="78" y="97"/>
                  </a:cubicBezTo>
                  <a:lnTo>
                    <a:pt x="78" y="97"/>
                  </a:lnTo>
                  <a:cubicBezTo>
                    <a:pt x="65" y="68"/>
                    <a:pt x="51" y="40"/>
                    <a:pt x="39" y="12"/>
                  </a:cubicBezTo>
                  <a:lnTo>
                    <a:pt x="39" y="12"/>
                  </a:lnTo>
                  <a:cubicBezTo>
                    <a:pt x="35" y="5"/>
                    <a:pt x="29" y="0"/>
                    <a:pt x="21" y="0"/>
                  </a:cubicBezTo>
                  <a:lnTo>
                    <a:pt x="21" y="0"/>
                  </a:lnTo>
                  <a:cubicBezTo>
                    <a:pt x="19" y="0"/>
                    <a:pt x="16" y="1"/>
                    <a:pt x="14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98" name="Freeform 183">
              <a:extLst>
                <a:ext uri="{FF2B5EF4-FFF2-40B4-BE49-F238E27FC236}">
                  <a16:creationId xmlns:a16="http://schemas.microsoft.com/office/drawing/2014/main" id="{4F1B84F5-AEDD-4CFC-87AF-FAB9626ED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963" y="1608138"/>
              <a:ext cx="41275" cy="49212"/>
            </a:xfrm>
            <a:custGeom>
              <a:avLst/>
              <a:gdLst>
                <a:gd name="T0" fmla="*/ 9 w 114"/>
                <a:gd name="T1" fmla="*/ 4 h 138"/>
                <a:gd name="T2" fmla="*/ 9 w 114"/>
                <a:gd name="T3" fmla="*/ 4 h 138"/>
                <a:gd name="T4" fmla="*/ 6 w 114"/>
                <a:gd name="T5" fmla="*/ 30 h 138"/>
                <a:gd name="T6" fmla="*/ 6 w 114"/>
                <a:gd name="T7" fmla="*/ 30 h 138"/>
                <a:gd name="T8" fmla="*/ 78 w 114"/>
                <a:gd name="T9" fmla="*/ 127 h 138"/>
                <a:gd name="T10" fmla="*/ 78 w 114"/>
                <a:gd name="T11" fmla="*/ 127 h 138"/>
                <a:gd name="T12" fmla="*/ 104 w 114"/>
                <a:gd name="T13" fmla="*/ 131 h 138"/>
                <a:gd name="T14" fmla="*/ 104 w 114"/>
                <a:gd name="T15" fmla="*/ 131 h 138"/>
                <a:gd name="T16" fmla="*/ 107 w 114"/>
                <a:gd name="T17" fmla="*/ 104 h 138"/>
                <a:gd name="T18" fmla="*/ 107 w 114"/>
                <a:gd name="T19" fmla="*/ 104 h 138"/>
                <a:gd name="T20" fmla="*/ 35 w 114"/>
                <a:gd name="T21" fmla="*/ 8 h 138"/>
                <a:gd name="T22" fmla="*/ 35 w 114"/>
                <a:gd name="T23" fmla="*/ 8 h 138"/>
                <a:gd name="T24" fmla="*/ 21 w 114"/>
                <a:gd name="T25" fmla="*/ 0 h 138"/>
                <a:gd name="T26" fmla="*/ 21 w 114"/>
                <a:gd name="T27" fmla="*/ 0 h 138"/>
                <a:gd name="T28" fmla="*/ 9 w 114"/>
                <a:gd name="T29" fmla="*/ 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8">
                  <a:moveTo>
                    <a:pt x="9" y="4"/>
                  </a:moveTo>
                  <a:lnTo>
                    <a:pt x="9" y="4"/>
                  </a:lnTo>
                  <a:cubicBezTo>
                    <a:pt x="1" y="11"/>
                    <a:pt x="0" y="22"/>
                    <a:pt x="6" y="30"/>
                  </a:cubicBezTo>
                  <a:lnTo>
                    <a:pt x="6" y="30"/>
                  </a:lnTo>
                  <a:cubicBezTo>
                    <a:pt x="29" y="62"/>
                    <a:pt x="53" y="95"/>
                    <a:pt x="78" y="127"/>
                  </a:cubicBezTo>
                  <a:lnTo>
                    <a:pt x="78" y="127"/>
                  </a:lnTo>
                  <a:cubicBezTo>
                    <a:pt x="84" y="135"/>
                    <a:pt x="96" y="137"/>
                    <a:pt x="104" y="131"/>
                  </a:cubicBezTo>
                  <a:lnTo>
                    <a:pt x="104" y="131"/>
                  </a:lnTo>
                  <a:cubicBezTo>
                    <a:pt x="112" y="124"/>
                    <a:pt x="113" y="112"/>
                    <a:pt x="107" y="104"/>
                  </a:cubicBezTo>
                  <a:lnTo>
                    <a:pt x="107" y="104"/>
                  </a:lnTo>
                  <a:cubicBezTo>
                    <a:pt x="82" y="72"/>
                    <a:pt x="59" y="40"/>
                    <a:pt x="35" y="8"/>
                  </a:cubicBezTo>
                  <a:lnTo>
                    <a:pt x="35" y="8"/>
                  </a:lnTo>
                  <a:cubicBezTo>
                    <a:pt x="32" y="3"/>
                    <a:pt x="27" y="0"/>
                    <a:pt x="21" y="0"/>
                  </a:cubicBezTo>
                  <a:lnTo>
                    <a:pt x="21" y="0"/>
                  </a:lnTo>
                  <a:cubicBezTo>
                    <a:pt x="17" y="0"/>
                    <a:pt x="13" y="1"/>
                    <a:pt x="9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199" name="Freeform 184">
              <a:extLst>
                <a:ext uri="{FF2B5EF4-FFF2-40B4-BE49-F238E27FC236}">
                  <a16:creationId xmlns:a16="http://schemas.microsoft.com/office/drawing/2014/main" id="{D4D6090B-F974-4C33-88CA-D2523A14C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9875" y="1163638"/>
              <a:ext cx="249238" cy="301625"/>
            </a:xfrm>
            <a:custGeom>
              <a:avLst/>
              <a:gdLst>
                <a:gd name="T0" fmla="*/ 439 w 691"/>
                <a:gd name="T1" fmla="*/ 566 h 836"/>
                <a:gd name="T2" fmla="*/ 440 w 691"/>
                <a:gd name="T3" fmla="*/ 566 h 836"/>
                <a:gd name="T4" fmla="*/ 438 w 691"/>
                <a:gd name="T5" fmla="*/ 565 h 836"/>
                <a:gd name="T6" fmla="*/ 308 w 691"/>
                <a:gd name="T7" fmla="*/ 460 h 836"/>
                <a:gd name="T8" fmla="*/ 310 w 691"/>
                <a:gd name="T9" fmla="*/ 463 h 836"/>
                <a:gd name="T10" fmla="*/ 308 w 691"/>
                <a:gd name="T11" fmla="*/ 460 h 836"/>
                <a:gd name="T12" fmla="*/ 14 w 691"/>
                <a:gd name="T13" fmla="*/ 1 h 836"/>
                <a:gd name="T14" fmla="*/ 3 w 691"/>
                <a:gd name="T15" fmla="*/ 24 h 836"/>
                <a:gd name="T16" fmla="*/ 30 w 691"/>
                <a:gd name="T17" fmla="*/ 83 h 836"/>
                <a:gd name="T18" fmla="*/ 63 w 691"/>
                <a:gd name="T19" fmla="*/ 141 h 836"/>
                <a:gd name="T20" fmla="*/ 96 w 691"/>
                <a:gd name="T21" fmla="*/ 191 h 836"/>
                <a:gd name="T22" fmla="*/ 126 w 691"/>
                <a:gd name="T23" fmla="*/ 235 h 836"/>
                <a:gd name="T24" fmla="*/ 198 w 691"/>
                <a:gd name="T25" fmla="*/ 335 h 836"/>
                <a:gd name="T26" fmla="*/ 238 w 691"/>
                <a:gd name="T27" fmla="*/ 384 h 836"/>
                <a:gd name="T28" fmla="*/ 276 w 691"/>
                <a:gd name="T29" fmla="*/ 426 h 836"/>
                <a:gd name="T30" fmla="*/ 307 w 691"/>
                <a:gd name="T31" fmla="*/ 460 h 836"/>
                <a:gd name="T32" fmla="*/ 334 w 691"/>
                <a:gd name="T33" fmla="*/ 492 h 836"/>
                <a:gd name="T34" fmla="*/ 362 w 691"/>
                <a:gd name="T35" fmla="*/ 528 h 836"/>
                <a:gd name="T36" fmla="*/ 388 w 691"/>
                <a:gd name="T37" fmla="*/ 563 h 836"/>
                <a:gd name="T38" fmla="*/ 418 w 691"/>
                <a:gd name="T39" fmla="*/ 598 h 836"/>
                <a:gd name="T40" fmla="*/ 479 w 691"/>
                <a:gd name="T41" fmla="*/ 657 h 836"/>
                <a:gd name="T42" fmla="*/ 510 w 691"/>
                <a:gd name="T43" fmla="*/ 683 h 836"/>
                <a:gd name="T44" fmla="*/ 538 w 691"/>
                <a:gd name="T45" fmla="*/ 712 h 836"/>
                <a:gd name="T46" fmla="*/ 535 w 691"/>
                <a:gd name="T47" fmla="*/ 708 h 836"/>
                <a:gd name="T48" fmla="*/ 595 w 691"/>
                <a:gd name="T49" fmla="*/ 770 h 836"/>
                <a:gd name="T50" fmla="*/ 658 w 691"/>
                <a:gd name="T51" fmla="*/ 829 h 836"/>
                <a:gd name="T52" fmla="*/ 683 w 691"/>
                <a:gd name="T53" fmla="*/ 827 h 836"/>
                <a:gd name="T54" fmla="*/ 682 w 691"/>
                <a:gd name="T55" fmla="*/ 801 h 836"/>
                <a:gd name="T56" fmla="*/ 623 w 691"/>
                <a:gd name="T57" fmla="*/ 746 h 836"/>
                <a:gd name="T58" fmla="*/ 567 w 691"/>
                <a:gd name="T59" fmla="*/ 690 h 836"/>
                <a:gd name="T60" fmla="*/ 571 w 691"/>
                <a:gd name="T61" fmla="*/ 693 h 836"/>
                <a:gd name="T62" fmla="*/ 539 w 691"/>
                <a:gd name="T63" fmla="*/ 660 h 836"/>
                <a:gd name="T64" fmla="*/ 507 w 691"/>
                <a:gd name="T65" fmla="*/ 631 h 836"/>
                <a:gd name="T66" fmla="*/ 440 w 691"/>
                <a:gd name="T67" fmla="*/ 566 h 836"/>
                <a:gd name="T68" fmla="*/ 442 w 691"/>
                <a:gd name="T69" fmla="*/ 568 h 836"/>
                <a:gd name="T70" fmla="*/ 439 w 691"/>
                <a:gd name="T71" fmla="*/ 566 h 836"/>
                <a:gd name="T72" fmla="*/ 438 w 691"/>
                <a:gd name="T73" fmla="*/ 565 h 836"/>
                <a:gd name="T74" fmla="*/ 438 w 691"/>
                <a:gd name="T75" fmla="*/ 565 h 836"/>
                <a:gd name="T76" fmla="*/ 401 w 691"/>
                <a:gd name="T77" fmla="*/ 519 h 836"/>
                <a:gd name="T78" fmla="*/ 361 w 691"/>
                <a:gd name="T79" fmla="*/ 466 h 836"/>
                <a:gd name="T80" fmla="*/ 276 w 691"/>
                <a:gd name="T81" fmla="*/ 372 h 836"/>
                <a:gd name="T82" fmla="*/ 251 w 691"/>
                <a:gd name="T83" fmla="*/ 342 h 836"/>
                <a:gd name="T84" fmla="*/ 222 w 691"/>
                <a:gd name="T85" fmla="*/ 304 h 836"/>
                <a:gd name="T86" fmla="*/ 168 w 691"/>
                <a:gd name="T87" fmla="*/ 230 h 836"/>
                <a:gd name="T88" fmla="*/ 120 w 691"/>
                <a:gd name="T89" fmla="*/ 160 h 836"/>
                <a:gd name="T90" fmla="*/ 96 w 691"/>
                <a:gd name="T91" fmla="*/ 123 h 836"/>
                <a:gd name="T92" fmla="*/ 70 w 691"/>
                <a:gd name="T93" fmla="*/ 80 h 836"/>
                <a:gd name="T94" fmla="*/ 54 w 691"/>
                <a:gd name="T95" fmla="*/ 48 h 836"/>
                <a:gd name="T96" fmla="*/ 47 w 691"/>
                <a:gd name="T97" fmla="*/ 32 h 836"/>
                <a:gd name="T98" fmla="*/ 39 w 691"/>
                <a:gd name="T99" fmla="*/ 12 h 836"/>
                <a:gd name="T100" fmla="*/ 21 w 691"/>
                <a:gd name="T101" fmla="*/ 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91" h="836">
                  <a:moveTo>
                    <a:pt x="439" y="566"/>
                  </a:moveTo>
                  <a:lnTo>
                    <a:pt x="439" y="566"/>
                  </a:lnTo>
                  <a:cubicBezTo>
                    <a:pt x="440" y="566"/>
                    <a:pt x="440" y="566"/>
                    <a:pt x="440" y="566"/>
                  </a:cubicBezTo>
                  <a:lnTo>
                    <a:pt x="440" y="566"/>
                  </a:lnTo>
                  <a:cubicBezTo>
                    <a:pt x="440" y="566"/>
                    <a:pt x="439" y="566"/>
                    <a:pt x="438" y="565"/>
                  </a:cubicBezTo>
                  <a:lnTo>
                    <a:pt x="438" y="565"/>
                  </a:lnTo>
                  <a:cubicBezTo>
                    <a:pt x="439" y="565"/>
                    <a:pt x="439" y="566"/>
                    <a:pt x="439" y="566"/>
                  </a:cubicBezTo>
                  <a:close/>
                  <a:moveTo>
                    <a:pt x="308" y="460"/>
                  </a:moveTo>
                  <a:lnTo>
                    <a:pt x="308" y="460"/>
                  </a:lnTo>
                  <a:cubicBezTo>
                    <a:pt x="308" y="461"/>
                    <a:pt x="309" y="462"/>
                    <a:pt x="310" y="463"/>
                  </a:cubicBezTo>
                  <a:lnTo>
                    <a:pt x="310" y="463"/>
                  </a:lnTo>
                  <a:cubicBezTo>
                    <a:pt x="309" y="462"/>
                    <a:pt x="308" y="461"/>
                    <a:pt x="308" y="460"/>
                  </a:cubicBezTo>
                  <a:close/>
                  <a:moveTo>
                    <a:pt x="14" y="1"/>
                  </a:moveTo>
                  <a:lnTo>
                    <a:pt x="14" y="1"/>
                  </a:lnTo>
                  <a:cubicBezTo>
                    <a:pt x="5" y="4"/>
                    <a:pt x="0" y="15"/>
                    <a:pt x="3" y="24"/>
                  </a:cubicBezTo>
                  <a:lnTo>
                    <a:pt x="3" y="24"/>
                  </a:lnTo>
                  <a:cubicBezTo>
                    <a:pt x="11" y="45"/>
                    <a:pt x="21" y="64"/>
                    <a:pt x="30" y="83"/>
                  </a:cubicBezTo>
                  <a:lnTo>
                    <a:pt x="30" y="83"/>
                  </a:lnTo>
                  <a:cubicBezTo>
                    <a:pt x="34" y="91"/>
                    <a:pt x="37" y="98"/>
                    <a:pt x="41" y="105"/>
                  </a:cubicBezTo>
                  <a:lnTo>
                    <a:pt x="63" y="141"/>
                  </a:lnTo>
                  <a:lnTo>
                    <a:pt x="63" y="141"/>
                  </a:lnTo>
                  <a:cubicBezTo>
                    <a:pt x="73" y="158"/>
                    <a:pt x="84" y="174"/>
                    <a:pt x="96" y="191"/>
                  </a:cubicBezTo>
                  <a:lnTo>
                    <a:pt x="96" y="191"/>
                  </a:lnTo>
                  <a:cubicBezTo>
                    <a:pt x="105" y="206"/>
                    <a:pt x="115" y="220"/>
                    <a:pt x="126" y="235"/>
                  </a:cubicBezTo>
                  <a:lnTo>
                    <a:pt x="126" y="235"/>
                  </a:lnTo>
                  <a:cubicBezTo>
                    <a:pt x="150" y="269"/>
                    <a:pt x="173" y="302"/>
                    <a:pt x="198" y="335"/>
                  </a:cubicBezTo>
                  <a:lnTo>
                    <a:pt x="198" y="335"/>
                  </a:lnTo>
                  <a:cubicBezTo>
                    <a:pt x="211" y="352"/>
                    <a:pt x="224" y="368"/>
                    <a:pt x="238" y="384"/>
                  </a:cubicBezTo>
                  <a:lnTo>
                    <a:pt x="238" y="384"/>
                  </a:lnTo>
                  <a:cubicBezTo>
                    <a:pt x="250" y="398"/>
                    <a:pt x="263" y="413"/>
                    <a:pt x="276" y="426"/>
                  </a:cubicBezTo>
                  <a:lnTo>
                    <a:pt x="276" y="426"/>
                  </a:lnTo>
                  <a:cubicBezTo>
                    <a:pt x="287" y="438"/>
                    <a:pt x="297" y="449"/>
                    <a:pt x="307" y="460"/>
                  </a:cubicBezTo>
                  <a:lnTo>
                    <a:pt x="307" y="460"/>
                  </a:lnTo>
                  <a:cubicBezTo>
                    <a:pt x="316" y="471"/>
                    <a:pt x="326" y="481"/>
                    <a:pt x="334" y="492"/>
                  </a:cubicBezTo>
                  <a:lnTo>
                    <a:pt x="334" y="492"/>
                  </a:lnTo>
                  <a:cubicBezTo>
                    <a:pt x="344" y="504"/>
                    <a:pt x="353" y="516"/>
                    <a:pt x="362" y="528"/>
                  </a:cubicBezTo>
                  <a:lnTo>
                    <a:pt x="362" y="528"/>
                  </a:lnTo>
                  <a:cubicBezTo>
                    <a:pt x="370" y="539"/>
                    <a:pt x="379" y="551"/>
                    <a:pt x="388" y="563"/>
                  </a:cubicBezTo>
                  <a:lnTo>
                    <a:pt x="388" y="563"/>
                  </a:lnTo>
                  <a:cubicBezTo>
                    <a:pt x="397" y="575"/>
                    <a:pt x="409" y="586"/>
                    <a:pt x="418" y="598"/>
                  </a:cubicBezTo>
                  <a:lnTo>
                    <a:pt x="418" y="598"/>
                  </a:lnTo>
                  <a:cubicBezTo>
                    <a:pt x="438" y="619"/>
                    <a:pt x="458" y="638"/>
                    <a:pt x="479" y="657"/>
                  </a:cubicBezTo>
                  <a:lnTo>
                    <a:pt x="479" y="657"/>
                  </a:lnTo>
                  <a:cubicBezTo>
                    <a:pt x="490" y="666"/>
                    <a:pt x="500" y="674"/>
                    <a:pt x="510" y="683"/>
                  </a:cubicBezTo>
                  <a:lnTo>
                    <a:pt x="510" y="683"/>
                  </a:lnTo>
                  <a:cubicBezTo>
                    <a:pt x="519" y="692"/>
                    <a:pt x="529" y="702"/>
                    <a:pt x="538" y="712"/>
                  </a:cubicBezTo>
                  <a:lnTo>
                    <a:pt x="538" y="712"/>
                  </a:lnTo>
                  <a:cubicBezTo>
                    <a:pt x="537" y="711"/>
                    <a:pt x="536" y="710"/>
                    <a:pt x="535" y="708"/>
                  </a:cubicBezTo>
                  <a:lnTo>
                    <a:pt x="535" y="708"/>
                  </a:lnTo>
                  <a:cubicBezTo>
                    <a:pt x="554" y="730"/>
                    <a:pt x="574" y="750"/>
                    <a:pt x="595" y="770"/>
                  </a:cubicBezTo>
                  <a:lnTo>
                    <a:pt x="595" y="770"/>
                  </a:lnTo>
                  <a:cubicBezTo>
                    <a:pt x="615" y="790"/>
                    <a:pt x="635" y="812"/>
                    <a:pt x="658" y="829"/>
                  </a:cubicBezTo>
                  <a:lnTo>
                    <a:pt x="658" y="829"/>
                  </a:lnTo>
                  <a:cubicBezTo>
                    <a:pt x="665" y="835"/>
                    <a:pt x="677" y="835"/>
                    <a:pt x="683" y="827"/>
                  </a:cubicBezTo>
                  <a:lnTo>
                    <a:pt x="683" y="827"/>
                  </a:lnTo>
                  <a:cubicBezTo>
                    <a:pt x="690" y="820"/>
                    <a:pt x="690" y="807"/>
                    <a:pt x="682" y="801"/>
                  </a:cubicBezTo>
                  <a:lnTo>
                    <a:pt x="682" y="801"/>
                  </a:lnTo>
                  <a:cubicBezTo>
                    <a:pt x="660" y="785"/>
                    <a:pt x="642" y="765"/>
                    <a:pt x="623" y="746"/>
                  </a:cubicBezTo>
                  <a:lnTo>
                    <a:pt x="623" y="746"/>
                  </a:lnTo>
                  <a:cubicBezTo>
                    <a:pt x="604" y="727"/>
                    <a:pt x="585" y="709"/>
                    <a:pt x="567" y="690"/>
                  </a:cubicBezTo>
                  <a:lnTo>
                    <a:pt x="567" y="690"/>
                  </a:lnTo>
                  <a:cubicBezTo>
                    <a:pt x="568" y="691"/>
                    <a:pt x="569" y="692"/>
                    <a:pt x="571" y="693"/>
                  </a:cubicBezTo>
                  <a:lnTo>
                    <a:pt x="571" y="693"/>
                  </a:lnTo>
                  <a:cubicBezTo>
                    <a:pt x="561" y="682"/>
                    <a:pt x="550" y="670"/>
                    <a:pt x="539" y="660"/>
                  </a:cubicBezTo>
                  <a:lnTo>
                    <a:pt x="539" y="660"/>
                  </a:lnTo>
                  <a:cubicBezTo>
                    <a:pt x="529" y="650"/>
                    <a:pt x="518" y="641"/>
                    <a:pt x="507" y="631"/>
                  </a:cubicBezTo>
                  <a:lnTo>
                    <a:pt x="507" y="631"/>
                  </a:lnTo>
                  <a:cubicBezTo>
                    <a:pt x="483" y="611"/>
                    <a:pt x="461" y="589"/>
                    <a:pt x="440" y="566"/>
                  </a:cubicBezTo>
                  <a:lnTo>
                    <a:pt x="440" y="566"/>
                  </a:lnTo>
                  <a:cubicBezTo>
                    <a:pt x="440" y="567"/>
                    <a:pt x="441" y="567"/>
                    <a:pt x="442" y="568"/>
                  </a:cubicBezTo>
                  <a:lnTo>
                    <a:pt x="439" y="566"/>
                  </a:lnTo>
                  <a:lnTo>
                    <a:pt x="439" y="566"/>
                  </a:lnTo>
                  <a:cubicBezTo>
                    <a:pt x="438" y="565"/>
                    <a:pt x="438" y="565"/>
                    <a:pt x="438" y="565"/>
                  </a:cubicBezTo>
                  <a:lnTo>
                    <a:pt x="438" y="565"/>
                  </a:lnTo>
                  <a:lnTo>
                    <a:pt x="438" y="565"/>
                  </a:lnTo>
                  <a:lnTo>
                    <a:pt x="438" y="565"/>
                  </a:lnTo>
                  <a:cubicBezTo>
                    <a:pt x="425" y="550"/>
                    <a:pt x="413" y="535"/>
                    <a:pt x="401" y="519"/>
                  </a:cubicBezTo>
                  <a:lnTo>
                    <a:pt x="401" y="519"/>
                  </a:lnTo>
                  <a:cubicBezTo>
                    <a:pt x="388" y="501"/>
                    <a:pt x="375" y="483"/>
                    <a:pt x="361" y="466"/>
                  </a:cubicBezTo>
                  <a:lnTo>
                    <a:pt x="361" y="466"/>
                  </a:lnTo>
                  <a:cubicBezTo>
                    <a:pt x="334" y="433"/>
                    <a:pt x="304" y="403"/>
                    <a:pt x="276" y="372"/>
                  </a:cubicBezTo>
                  <a:lnTo>
                    <a:pt x="276" y="372"/>
                  </a:lnTo>
                  <a:cubicBezTo>
                    <a:pt x="268" y="362"/>
                    <a:pt x="259" y="353"/>
                    <a:pt x="251" y="342"/>
                  </a:cubicBezTo>
                  <a:lnTo>
                    <a:pt x="251" y="342"/>
                  </a:lnTo>
                  <a:cubicBezTo>
                    <a:pt x="241" y="330"/>
                    <a:pt x="231" y="317"/>
                    <a:pt x="222" y="304"/>
                  </a:cubicBezTo>
                  <a:lnTo>
                    <a:pt x="222" y="304"/>
                  </a:lnTo>
                  <a:cubicBezTo>
                    <a:pt x="203" y="280"/>
                    <a:pt x="186" y="255"/>
                    <a:pt x="168" y="230"/>
                  </a:cubicBezTo>
                  <a:lnTo>
                    <a:pt x="168" y="230"/>
                  </a:lnTo>
                  <a:cubicBezTo>
                    <a:pt x="152" y="208"/>
                    <a:pt x="135" y="184"/>
                    <a:pt x="120" y="160"/>
                  </a:cubicBezTo>
                  <a:lnTo>
                    <a:pt x="120" y="160"/>
                  </a:lnTo>
                  <a:cubicBezTo>
                    <a:pt x="111" y="148"/>
                    <a:pt x="103" y="136"/>
                    <a:pt x="96" y="123"/>
                  </a:cubicBezTo>
                  <a:lnTo>
                    <a:pt x="96" y="123"/>
                  </a:lnTo>
                  <a:cubicBezTo>
                    <a:pt x="87" y="109"/>
                    <a:pt x="79" y="94"/>
                    <a:pt x="70" y="80"/>
                  </a:cubicBezTo>
                  <a:lnTo>
                    <a:pt x="70" y="80"/>
                  </a:lnTo>
                  <a:cubicBezTo>
                    <a:pt x="65" y="70"/>
                    <a:pt x="60" y="59"/>
                    <a:pt x="54" y="48"/>
                  </a:cubicBezTo>
                  <a:lnTo>
                    <a:pt x="54" y="48"/>
                  </a:lnTo>
                  <a:cubicBezTo>
                    <a:pt x="51" y="43"/>
                    <a:pt x="49" y="38"/>
                    <a:pt x="47" y="32"/>
                  </a:cubicBezTo>
                  <a:lnTo>
                    <a:pt x="47" y="32"/>
                  </a:lnTo>
                  <a:cubicBezTo>
                    <a:pt x="44" y="25"/>
                    <a:pt x="41" y="18"/>
                    <a:pt x="39" y="12"/>
                  </a:cubicBezTo>
                  <a:lnTo>
                    <a:pt x="39" y="12"/>
                  </a:lnTo>
                  <a:cubicBezTo>
                    <a:pt x="36" y="4"/>
                    <a:pt x="29" y="0"/>
                    <a:pt x="21" y="0"/>
                  </a:cubicBezTo>
                  <a:lnTo>
                    <a:pt x="21" y="0"/>
                  </a:lnTo>
                  <a:cubicBezTo>
                    <a:pt x="19" y="0"/>
                    <a:pt x="17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00" name="Freeform 185">
              <a:extLst>
                <a:ext uri="{FF2B5EF4-FFF2-40B4-BE49-F238E27FC236}">
                  <a16:creationId xmlns:a16="http://schemas.microsoft.com/office/drawing/2014/main" id="{C2372A9C-4A9D-4EDD-8ABD-AEBCF7D24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3363" y="1169988"/>
              <a:ext cx="163512" cy="230187"/>
            </a:xfrm>
            <a:custGeom>
              <a:avLst/>
              <a:gdLst>
                <a:gd name="T0" fmla="*/ 9 w 453"/>
                <a:gd name="T1" fmla="*/ 3 h 641"/>
                <a:gd name="T2" fmla="*/ 1 w 453"/>
                <a:gd name="T3" fmla="*/ 15 h 641"/>
                <a:gd name="T4" fmla="*/ 4 w 453"/>
                <a:gd name="T5" fmla="*/ 29 h 641"/>
                <a:gd name="T6" fmla="*/ 46 w 453"/>
                <a:gd name="T7" fmla="*/ 104 h 641"/>
                <a:gd name="T8" fmla="*/ 60 w 453"/>
                <a:gd name="T9" fmla="*/ 128 h 641"/>
                <a:gd name="T10" fmla="*/ 72 w 453"/>
                <a:gd name="T11" fmla="*/ 149 h 641"/>
                <a:gd name="T12" fmla="*/ 95 w 453"/>
                <a:gd name="T13" fmla="*/ 185 h 641"/>
                <a:gd name="T14" fmla="*/ 105 w 453"/>
                <a:gd name="T15" fmla="*/ 201 h 641"/>
                <a:gd name="T16" fmla="*/ 140 w 453"/>
                <a:gd name="T17" fmla="*/ 252 h 641"/>
                <a:gd name="T18" fmla="*/ 177 w 453"/>
                <a:gd name="T19" fmla="*/ 307 h 641"/>
                <a:gd name="T20" fmla="*/ 208 w 453"/>
                <a:gd name="T21" fmla="*/ 353 h 641"/>
                <a:gd name="T22" fmla="*/ 223 w 453"/>
                <a:gd name="T23" fmla="*/ 373 h 641"/>
                <a:gd name="T24" fmla="*/ 242 w 453"/>
                <a:gd name="T25" fmla="*/ 400 h 641"/>
                <a:gd name="T26" fmla="*/ 271 w 453"/>
                <a:gd name="T27" fmla="*/ 447 h 641"/>
                <a:gd name="T28" fmla="*/ 309 w 453"/>
                <a:gd name="T29" fmla="*/ 496 h 641"/>
                <a:gd name="T30" fmla="*/ 348 w 453"/>
                <a:gd name="T31" fmla="*/ 544 h 641"/>
                <a:gd name="T32" fmla="*/ 384 w 453"/>
                <a:gd name="T33" fmla="*/ 595 h 641"/>
                <a:gd name="T34" fmla="*/ 400 w 453"/>
                <a:gd name="T35" fmla="*/ 616 h 641"/>
                <a:gd name="T36" fmla="*/ 419 w 453"/>
                <a:gd name="T37" fmla="*/ 634 h 641"/>
                <a:gd name="T38" fmla="*/ 445 w 453"/>
                <a:gd name="T39" fmla="*/ 632 h 641"/>
                <a:gd name="T40" fmla="*/ 443 w 453"/>
                <a:gd name="T41" fmla="*/ 606 h 641"/>
                <a:gd name="T42" fmla="*/ 431 w 453"/>
                <a:gd name="T43" fmla="*/ 595 h 641"/>
                <a:gd name="T44" fmla="*/ 402 w 453"/>
                <a:gd name="T45" fmla="*/ 557 h 641"/>
                <a:gd name="T46" fmla="*/ 369 w 453"/>
                <a:gd name="T47" fmla="*/ 511 h 641"/>
                <a:gd name="T48" fmla="*/ 298 w 453"/>
                <a:gd name="T49" fmla="*/ 419 h 641"/>
                <a:gd name="T50" fmla="*/ 284 w 453"/>
                <a:gd name="T51" fmla="*/ 397 h 641"/>
                <a:gd name="T52" fmla="*/ 266 w 453"/>
                <a:gd name="T53" fmla="*/ 369 h 641"/>
                <a:gd name="T54" fmla="*/ 235 w 453"/>
                <a:gd name="T55" fmla="*/ 326 h 641"/>
                <a:gd name="T56" fmla="*/ 202 w 453"/>
                <a:gd name="T57" fmla="*/ 278 h 641"/>
                <a:gd name="T58" fmla="*/ 167 w 453"/>
                <a:gd name="T59" fmla="*/ 226 h 641"/>
                <a:gd name="T60" fmla="*/ 133 w 453"/>
                <a:gd name="T61" fmla="*/ 177 h 641"/>
                <a:gd name="T62" fmla="*/ 122 w 453"/>
                <a:gd name="T63" fmla="*/ 159 h 641"/>
                <a:gd name="T64" fmla="*/ 100 w 453"/>
                <a:gd name="T65" fmla="*/ 123 h 641"/>
                <a:gd name="T66" fmla="*/ 75 w 453"/>
                <a:gd name="T67" fmla="*/ 80 h 641"/>
                <a:gd name="T68" fmla="*/ 35 w 453"/>
                <a:gd name="T69" fmla="*/ 8 h 641"/>
                <a:gd name="T70" fmla="*/ 23 w 453"/>
                <a:gd name="T71" fmla="*/ 0 h 641"/>
                <a:gd name="T72" fmla="*/ 20 w 453"/>
                <a:gd name="T73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3" h="641">
                  <a:moveTo>
                    <a:pt x="9" y="3"/>
                  </a:moveTo>
                  <a:lnTo>
                    <a:pt x="9" y="3"/>
                  </a:lnTo>
                  <a:cubicBezTo>
                    <a:pt x="5" y="6"/>
                    <a:pt x="2" y="11"/>
                    <a:pt x="1" y="15"/>
                  </a:cubicBezTo>
                  <a:lnTo>
                    <a:pt x="1" y="15"/>
                  </a:lnTo>
                  <a:cubicBezTo>
                    <a:pt x="0" y="21"/>
                    <a:pt x="1" y="25"/>
                    <a:pt x="4" y="29"/>
                  </a:cubicBezTo>
                  <a:lnTo>
                    <a:pt x="4" y="29"/>
                  </a:lnTo>
                  <a:cubicBezTo>
                    <a:pt x="18" y="54"/>
                    <a:pt x="32" y="80"/>
                    <a:pt x="46" y="104"/>
                  </a:cubicBezTo>
                  <a:lnTo>
                    <a:pt x="46" y="104"/>
                  </a:lnTo>
                  <a:cubicBezTo>
                    <a:pt x="50" y="112"/>
                    <a:pt x="55" y="121"/>
                    <a:pt x="60" y="128"/>
                  </a:cubicBezTo>
                  <a:lnTo>
                    <a:pt x="60" y="128"/>
                  </a:lnTo>
                  <a:cubicBezTo>
                    <a:pt x="63" y="136"/>
                    <a:pt x="68" y="142"/>
                    <a:pt x="72" y="149"/>
                  </a:cubicBezTo>
                  <a:lnTo>
                    <a:pt x="72" y="149"/>
                  </a:lnTo>
                  <a:cubicBezTo>
                    <a:pt x="80" y="161"/>
                    <a:pt x="87" y="174"/>
                    <a:pt x="95" y="185"/>
                  </a:cubicBezTo>
                  <a:lnTo>
                    <a:pt x="95" y="185"/>
                  </a:lnTo>
                  <a:cubicBezTo>
                    <a:pt x="98" y="191"/>
                    <a:pt x="101" y="196"/>
                    <a:pt x="105" y="201"/>
                  </a:cubicBezTo>
                  <a:lnTo>
                    <a:pt x="105" y="201"/>
                  </a:lnTo>
                  <a:cubicBezTo>
                    <a:pt x="117" y="218"/>
                    <a:pt x="128" y="235"/>
                    <a:pt x="140" y="252"/>
                  </a:cubicBezTo>
                  <a:lnTo>
                    <a:pt x="140" y="252"/>
                  </a:lnTo>
                  <a:cubicBezTo>
                    <a:pt x="152" y="270"/>
                    <a:pt x="164" y="288"/>
                    <a:pt x="177" y="307"/>
                  </a:cubicBezTo>
                  <a:lnTo>
                    <a:pt x="177" y="307"/>
                  </a:lnTo>
                  <a:cubicBezTo>
                    <a:pt x="187" y="323"/>
                    <a:pt x="198" y="338"/>
                    <a:pt x="208" y="353"/>
                  </a:cubicBezTo>
                  <a:lnTo>
                    <a:pt x="208" y="353"/>
                  </a:lnTo>
                  <a:cubicBezTo>
                    <a:pt x="213" y="360"/>
                    <a:pt x="218" y="367"/>
                    <a:pt x="223" y="373"/>
                  </a:cubicBezTo>
                  <a:lnTo>
                    <a:pt x="223" y="373"/>
                  </a:lnTo>
                  <a:cubicBezTo>
                    <a:pt x="229" y="383"/>
                    <a:pt x="236" y="391"/>
                    <a:pt x="242" y="400"/>
                  </a:cubicBezTo>
                  <a:lnTo>
                    <a:pt x="242" y="400"/>
                  </a:lnTo>
                  <a:cubicBezTo>
                    <a:pt x="252" y="416"/>
                    <a:pt x="261" y="431"/>
                    <a:pt x="271" y="447"/>
                  </a:cubicBezTo>
                  <a:lnTo>
                    <a:pt x="271" y="447"/>
                  </a:lnTo>
                  <a:cubicBezTo>
                    <a:pt x="283" y="464"/>
                    <a:pt x="296" y="479"/>
                    <a:pt x="309" y="496"/>
                  </a:cubicBezTo>
                  <a:lnTo>
                    <a:pt x="309" y="496"/>
                  </a:lnTo>
                  <a:cubicBezTo>
                    <a:pt x="322" y="512"/>
                    <a:pt x="336" y="528"/>
                    <a:pt x="348" y="544"/>
                  </a:cubicBezTo>
                  <a:lnTo>
                    <a:pt x="348" y="544"/>
                  </a:lnTo>
                  <a:cubicBezTo>
                    <a:pt x="360" y="561"/>
                    <a:pt x="372" y="578"/>
                    <a:pt x="384" y="595"/>
                  </a:cubicBezTo>
                  <a:lnTo>
                    <a:pt x="384" y="595"/>
                  </a:lnTo>
                  <a:cubicBezTo>
                    <a:pt x="389" y="602"/>
                    <a:pt x="394" y="609"/>
                    <a:pt x="400" y="616"/>
                  </a:cubicBezTo>
                  <a:lnTo>
                    <a:pt x="400" y="616"/>
                  </a:lnTo>
                  <a:cubicBezTo>
                    <a:pt x="406" y="623"/>
                    <a:pt x="412" y="629"/>
                    <a:pt x="419" y="634"/>
                  </a:cubicBezTo>
                  <a:lnTo>
                    <a:pt x="419" y="634"/>
                  </a:lnTo>
                  <a:cubicBezTo>
                    <a:pt x="427" y="640"/>
                    <a:pt x="438" y="640"/>
                    <a:pt x="445" y="632"/>
                  </a:cubicBezTo>
                  <a:lnTo>
                    <a:pt x="445" y="632"/>
                  </a:lnTo>
                  <a:cubicBezTo>
                    <a:pt x="452" y="625"/>
                    <a:pt x="452" y="612"/>
                    <a:pt x="443" y="606"/>
                  </a:cubicBezTo>
                  <a:lnTo>
                    <a:pt x="443" y="606"/>
                  </a:lnTo>
                  <a:cubicBezTo>
                    <a:pt x="438" y="603"/>
                    <a:pt x="434" y="599"/>
                    <a:pt x="431" y="595"/>
                  </a:cubicBezTo>
                  <a:lnTo>
                    <a:pt x="431" y="595"/>
                  </a:lnTo>
                  <a:cubicBezTo>
                    <a:pt x="420" y="582"/>
                    <a:pt x="412" y="569"/>
                    <a:pt x="402" y="557"/>
                  </a:cubicBezTo>
                  <a:lnTo>
                    <a:pt x="402" y="557"/>
                  </a:lnTo>
                  <a:cubicBezTo>
                    <a:pt x="392" y="540"/>
                    <a:pt x="381" y="525"/>
                    <a:pt x="369" y="511"/>
                  </a:cubicBezTo>
                  <a:lnTo>
                    <a:pt x="369" y="511"/>
                  </a:lnTo>
                  <a:cubicBezTo>
                    <a:pt x="344" y="481"/>
                    <a:pt x="319" y="452"/>
                    <a:pt x="298" y="419"/>
                  </a:cubicBezTo>
                  <a:lnTo>
                    <a:pt x="298" y="419"/>
                  </a:lnTo>
                  <a:cubicBezTo>
                    <a:pt x="293" y="412"/>
                    <a:pt x="289" y="404"/>
                    <a:pt x="284" y="397"/>
                  </a:cubicBezTo>
                  <a:lnTo>
                    <a:pt x="284" y="397"/>
                  </a:lnTo>
                  <a:cubicBezTo>
                    <a:pt x="278" y="387"/>
                    <a:pt x="272" y="378"/>
                    <a:pt x="266" y="369"/>
                  </a:cubicBezTo>
                  <a:lnTo>
                    <a:pt x="266" y="369"/>
                  </a:lnTo>
                  <a:cubicBezTo>
                    <a:pt x="256" y="354"/>
                    <a:pt x="245" y="340"/>
                    <a:pt x="235" y="326"/>
                  </a:cubicBezTo>
                  <a:lnTo>
                    <a:pt x="235" y="326"/>
                  </a:lnTo>
                  <a:cubicBezTo>
                    <a:pt x="223" y="310"/>
                    <a:pt x="212" y="295"/>
                    <a:pt x="202" y="278"/>
                  </a:cubicBezTo>
                  <a:lnTo>
                    <a:pt x="202" y="278"/>
                  </a:lnTo>
                  <a:cubicBezTo>
                    <a:pt x="191" y="260"/>
                    <a:pt x="179" y="243"/>
                    <a:pt x="167" y="226"/>
                  </a:cubicBezTo>
                  <a:lnTo>
                    <a:pt x="167" y="226"/>
                  </a:lnTo>
                  <a:cubicBezTo>
                    <a:pt x="156" y="209"/>
                    <a:pt x="144" y="193"/>
                    <a:pt x="133" y="177"/>
                  </a:cubicBezTo>
                  <a:lnTo>
                    <a:pt x="133" y="177"/>
                  </a:lnTo>
                  <a:cubicBezTo>
                    <a:pt x="129" y="171"/>
                    <a:pt x="125" y="165"/>
                    <a:pt x="122" y="159"/>
                  </a:cubicBezTo>
                  <a:lnTo>
                    <a:pt x="122" y="159"/>
                  </a:lnTo>
                  <a:cubicBezTo>
                    <a:pt x="114" y="146"/>
                    <a:pt x="107" y="135"/>
                    <a:pt x="100" y="123"/>
                  </a:cubicBezTo>
                  <a:lnTo>
                    <a:pt x="100" y="123"/>
                  </a:lnTo>
                  <a:cubicBezTo>
                    <a:pt x="91" y="109"/>
                    <a:pt x="82" y="95"/>
                    <a:pt x="75" y="80"/>
                  </a:cubicBezTo>
                  <a:lnTo>
                    <a:pt x="75" y="80"/>
                  </a:lnTo>
                  <a:cubicBezTo>
                    <a:pt x="61" y="56"/>
                    <a:pt x="48" y="32"/>
                    <a:pt x="35" y="8"/>
                  </a:cubicBezTo>
                  <a:lnTo>
                    <a:pt x="35" y="8"/>
                  </a:lnTo>
                  <a:cubicBezTo>
                    <a:pt x="33" y="4"/>
                    <a:pt x="27" y="1"/>
                    <a:pt x="23" y="0"/>
                  </a:cubicBezTo>
                  <a:lnTo>
                    <a:pt x="23" y="0"/>
                  </a:lnTo>
                  <a:cubicBezTo>
                    <a:pt x="21" y="0"/>
                    <a:pt x="21" y="0"/>
                    <a:pt x="20" y="0"/>
                  </a:cubicBezTo>
                  <a:lnTo>
                    <a:pt x="20" y="0"/>
                  </a:lnTo>
                  <a:cubicBezTo>
                    <a:pt x="16" y="0"/>
                    <a:pt x="12" y="1"/>
                    <a:pt x="9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01" name="Freeform 186">
              <a:extLst>
                <a:ext uri="{FF2B5EF4-FFF2-40B4-BE49-F238E27FC236}">
                  <a16:creationId xmlns:a16="http://schemas.microsoft.com/office/drawing/2014/main" id="{4FE69F8C-23E4-4357-AD54-2043026E0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1150938"/>
              <a:ext cx="295275" cy="336550"/>
            </a:xfrm>
            <a:custGeom>
              <a:avLst/>
              <a:gdLst>
                <a:gd name="T0" fmla="*/ 464 w 822"/>
                <a:gd name="T1" fmla="*/ 555 h 936"/>
                <a:gd name="T2" fmla="*/ 466 w 822"/>
                <a:gd name="T3" fmla="*/ 557 h 936"/>
                <a:gd name="T4" fmla="*/ 10 w 822"/>
                <a:gd name="T5" fmla="*/ 4 h 936"/>
                <a:gd name="T6" fmla="*/ 5 w 822"/>
                <a:gd name="T7" fmla="*/ 30 h 936"/>
                <a:gd name="T8" fmla="*/ 41 w 822"/>
                <a:gd name="T9" fmla="*/ 85 h 936"/>
                <a:gd name="T10" fmla="*/ 54 w 822"/>
                <a:gd name="T11" fmla="*/ 104 h 936"/>
                <a:gd name="T12" fmla="*/ 70 w 822"/>
                <a:gd name="T13" fmla="*/ 127 h 936"/>
                <a:gd name="T14" fmla="*/ 111 w 822"/>
                <a:gd name="T15" fmla="*/ 178 h 936"/>
                <a:gd name="T16" fmla="*/ 149 w 822"/>
                <a:gd name="T17" fmla="*/ 225 h 936"/>
                <a:gd name="T18" fmla="*/ 181 w 822"/>
                <a:gd name="T19" fmla="*/ 267 h 936"/>
                <a:gd name="T20" fmla="*/ 223 w 822"/>
                <a:gd name="T21" fmla="*/ 322 h 936"/>
                <a:gd name="T22" fmla="*/ 295 w 822"/>
                <a:gd name="T23" fmla="*/ 408 h 936"/>
                <a:gd name="T24" fmla="*/ 372 w 822"/>
                <a:gd name="T25" fmla="*/ 502 h 936"/>
                <a:gd name="T26" fmla="*/ 413 w 822"/>
                <a:gd name="T27" fmla="*/ 552 h 936"/>
                <a:gd name="T28" fmla="*/ 454 w 822"/>
                <a:gd name="T29" fmla="*/ 598 h 936"/>
                <a:gd name="T30" fmla="*/ 495 w 822"/>
                <a:gd name="T31" fmla="*/ 640 h 936"/>
                <a:gd name="T32" fmla="*/ 535 w 822"/>
                <a:gd name="T33" fmla="*/ 683 h 936"/>
                <a:gd name="T34" fmla="*/ 575 w 822"/>
                <a:gd name="T35" fmla="*/ 725 h 936"/>
                <a:gd name="T36" fmla="*/ 616 w 822"/>
                <a:gd name="T37" fmla="*/ 765 h 936"/>
                <a:gd name="T38" fmla="*/ 661 w 822"/>
                <a:gd name="T39" fmla="*/ 811 h 936"/>
                <a:gd name="T40" fmla="*/ 726 w 822"/>
                <a:gd name="T41" fmla="*/ 881 h 936"/>
                <a:gd name="T42" fmla="*/ 759 w 822"/>
                <a:gd name="T43" fmla="*/ 910 h 936"/>
                <a:gd name="T44" fmla="*/ 777 w 822"/>
                <a:gd name="T45" fmla="*/ 923 h 936"/>
                <a:gd name="T46" fmla="*/ 791 w 822"/>
                <a:gd name="T47" fmla="*/ 932 h 936"/>
                <a:gd name="T48" fmla="*/ 806 w 822"/>
                <a:gd name="T49" fmla="*/ 933 h 936"/>
                <a:gd name="T50" fmla="*/ 816 w 822"/>
                <a:gd name="T51" fmla="*/ 924 h 936"/>
                <a:gd name="T52" fmla="*/ 808 w 822"/>
                <a:gd name="T53" fmla="*/ 898 h 936"/>
                <a:gd name="T54" fmla="*/ 800 w 822"/>
                <a:gd name="T55" fmla="*/ 895 h 936"/>
                <a:gd name="T56" fmla="*/ 710 w 822"/>
                <a:gd name="T57" fmla="*/ 810 h 936"/>
                <a:gd name="T58" fmla="*/ 651 w 822"/>
                <a:gd name="T59" fmla="*/ 747 h 936"/>
                <a:gd name="T60" fmla="*/ 589 w 822"/>
                <a:gd name="T61" fmla="*/ 687 h 936"/>
                <a:gd name="T62" fmla="*/ 526 w 822"/>
                <a:gd name="T63" fmla="*/ 619 h 936"/>
                <a:gd name="T64" fmla="*/ 495 w 822"/>
                <a:gd name="T65" fmla="*/ 587 h 936"/>
                <a:gd name="T66" fmla="*/ 466 w 822"/>
                <a:gd name="T67" fmla="*/ 558 h 936"/>
                <a:gd name="T68" fmla="*/ 316 w 822"/>
                <a:gd name="T69" fmla="*/ 377 h 936"/>
                <a:gd name="T70" fmla="*/ 235 w 822"/>
                <a:gd name="T71" fmla="*/ 277 h 936"/>
                <a:gd name="T72" fmla="*/ 163 w 822"/>
                <a:gd name="T73" fmla="*/ 184 h 936"/>
                <a:gd name="T74" fmla="*/ 128 w 822"/>
                <a:gd name="T75" fmla="*/ 141 h 936"/>
                <a:gd name="T76" fmla="*/ 116 w 822"/>
                <a:gd name="T77" fmla="*/ 126 h 936"/>
                <a:gd name="T78" fmla="*/ 103 w 822"/>
                <a:gd name="T79" fmla="*/ 110 h 936"/>
                <a:gd name="T80" fmla="*/ 98 w 822"/>
                <a:gd name="T81" fmla="*/ 103 h 936"/>
                <a:gd name="T82" fmla="*/ 68 w 822"/>
                <a:gd name="T83" fmla="*/ 59 h 936"/>
                <a:gd name="T84" fmla="*/ 35 w 822"/>
                <a:gd name="T85" fmla="*/ 9 h 936"/>
                <a:gd name="T86" fmla="*/ 20 w 822"/>
                <a:gd name="T87" fmla="*/ 0 h 936"/>
                <a:gd name="T88" fmla="*/ 10 w 822"/>
                <a:gd name="T89" fmla="*/ 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22" h="936">
                  <a:moveTo>
                    <a:pt x="464" y="555"/>
                  </a:moveTo>
                  <a:lnTo>
                    <a:pt x="464" y="555"/>
                  </a:lnTo>
                  <a:cubicBezTo>
                    <a:pt x="465" y="555"/>
                    <a:pt x="466" y="557"/>
                    <a:pt x="466" y="557"/>
                  </a:cubicBezTo>
                  <a:lnTo>
                    <a:pt x="466" y="557"/>
                  </a:lnTo>
                  <a:cubicBezTo>
                    <a:pt x="466" y="557"/>
                    <a:pt x="465" y="555"/>
                    <a:pt x="464" y="555"/>
                  </a:cubicBezTo>
                  <a:close/>
                  <a:moveTo>
                    <a:pt x="10" y="4"/>
                  </a:moveTo>
                  <a:lnTo>
                    <a:pt x="10" y="4"/>
                  </a:lnTo>
                  <a:cubicBezTo>
                    <a:pt x="1" y="10"/>
                    <a:pt x="0" y="21"/>
                    <a:pt x="5" y="30"/>
                  </a:cubicBezTo>
                  <a:lnTo>
                    <a:pt x="5" y="30"/>
                  </a:lnTo>
                  <a:cubicBezTo>
                    <a:pt x="18" y="48"/>
                    <a:pt x="29" y="67"/>
                    <a:pt x="41" y="85"/>
                  </a:cubicBezTo>
                  <a:lnTo>
                    <a:pt x="41" y="85"/>
                  </a:lnTo>
                  <a:cubicBezTo>
                    <a:pt x="45" y="92"/>
                    <a:pt x="49" y="98"/>
                    <a:pt x="54" y="104"/>
                  </a:cubicBezTo>
                  <a:lnTo>
                    <a:pt x="54" y="104"/>
                  </a:lnTo>
                  <a:cubicBezTo>
                    <a:pt x="59" y="112"/>
                    <a:pt x="64" y="120"/>
                    <a:pt x="70" y="127"/>
                  </a:cubicBezTo>
                  <a:lnTo>
                    <a:pt x="70" y="127"/>
                  </a:lnTo>
                  <a:cubicBezTo>
                    <a:pt x="83" y="144"/>
                    <a:pt x="97" y="161"/>
                    <a:pt x="111" y="178"/>
                  </a:cubicBezTo>
                  <a:lnTo>
                    <a:pt x="111" y="178"/>
                  </a:lnTo>
                  <a:cubicBezTo>
                    <a:pt x="123" y="194"/>
                    <a:pt x="136" y="209"/>
                    <a:pt x="149" y="225"/>
                  </a:cubicBezTo>
                  <a:lnTo>
                    <a:pt x="149" y="225"/>
                  </a:lnTo>
                  <a:cubicBezTo>
                    <a:pt x="160" y="239"/>
                    <a:pt x="170" y="253"/>
                    <a:pt x="181" y="267"/>
                  </a:cubicBezTo>
                  <a:lnTo>
                    <a:pt x="181" y="267"/>
                  </a:lnTo>
                  <a:cubicBezTo>
                    <a:pt x="195" y="286"/>
                    <a:pt x="209" y="304"/>
                    <a:pt x="223" y="322"/>
                  </a:cubicBezTo>
                  <a:lnTo>
                    <a:pt x="223" y="322"/>
                  </a:lnTo>
                  <a:cubicBezTo>
                    <a:pt x="247" y="351"/>
                    <a:pt x="271" y="380"/>
                    <a:pt x="295" y="408"/>
                  </a:cubicBezTo>
                  <a:lnTo>
                    <a:pt x="295" y="408"/>
                  </a:lnTo>
                  <a:cubicBezTo>
                    <a:pt x="320" y="439"/>
                    <a:pt x="346" y="471"/>
                    <a:pt x="372" y="502"/>
                  </a:cubicBezTo>
                  <a:lnTo>
                    <a:pt x="372" y="502"/>
                  </a:lnTo>
                  <a:cubicBezTo>
                    <a:pt x="385" y="518"/>
                    <a:pt x="399" y="535"/>
                    <a:pt x="413" y="552"/>
                  </a:cubicBezTo>
                  <a:lnTo>
                    <a:pt x="413" y="552"/>
                  </a:lnTo>
                  <a:cubicBezTo>
                    <a:pt x="426" y="568"/>
                    <a:pt x="440" y="583"/>
                    <a:pt x="454" y="598"/>
                  </a:cubicBezTo>
                  <a:lnTo>
                    <a:pt x="454" y="598"/>
                  </a:lnTo>
                  <a:cubicBezTo>
                    <a:pt x="467" y="612"/>
                    <a:pt x="481" y="626"/>
                    <a:pt x="495" y="640"/>
                  </a:cubicBezTo>
                  <a:lnTo>
                    <a:pt x="495" y="640"/>
                  </a:lnTo>
                  <a:cubicBezTo>
                    <a:pt x="509" y="654"/>
                    <a:pt x="522" y="668"/>
                    <a:pt x="535" y="683"/>
                  </a:cubicBezTo>
                  <a:lnTo>
                    <a:pt x="535" y="683"/>
                  </a:lnTo>
                  <a:cubicBezTo>
                    <a:pt x="548" y="697"/>
                    <a:pt x="561" y="712"/>
                    <a:pt x="575" y="725"/>
                  </a:cubicBezTo>
                  <a:lnTo>
                    <a:pt x="575" y="725"/>
                  </a:lnTo>
                  <a:cubicBezTo>
                    <a:pt x="588" y="739"/>
                    <a:pt x="602" y="752"/>
                    <a:pt x="616" y="765"/>
                  </a:cubicBezTo>
                  <a:lnTo>
                    <a:pt x="616" y="765"/>
                  </a:lnTo>
                  <a:cubicBezTo>
                    <a:pt x="631" y="780"/>
                    <a:pt x="647" y="795"/>
                    <a:pt x="661" y="811"/>
                  </a:cubicBezTo>
                  <a:lnTo>
                    <a:pt x="661" y="811"/>
                  </a:lnTo>
                  <a:cubicBezTo>
                    <a:pt x="682" y="835"/>
                    <a:pt x="704" y="858"/>
                    <a:pt x="726" y="881"/>
                  </a:cubicBezTo>
                  <a:lnTo>
                    <a:pt x="726" y="881"/>
                  </a:lnTo>
                  <a:cubicBezTo>
                    <a:pt x="737" y="891"/>
                    <a:pt x="747" y="901"/>
                    <a:pt x="759" y="910"/>
                  </a:cubicBezTo>
                  <a:lnTo>
                    <a:pt x="759" y="910"/>
                  </a:lnTo>
                  <a:cubicBezTo>
                    <a:pt x="765" y="915"/>
                    <a:pt x="771" y="919"/>
                    <a:pt x="777" y="923"/>
                  </a:cubicBezTo>
                  <a:lnTo>
                    <a:pt x="777" y="923"/>
                  </a:lnTo>
                  <a:cubicBezTo>
                    <a:pt x="781" y="926"/>
                    <a:pt x="786" y="930"/>
                    <a:pt x="791" y="932"/>
                  </a:cubicBezTo>
                  <a:lnTo>
                    <a:pt x="791" y="932"/>
                  </a:lnTo>
                  <a:cubicBezTo>
                    <a:pt x="797" y="934"/>
                    <a:pt x="801" y="935"/>
                    <a:pt x="806" y="933"/>
                  </a:cubicBezTo>
                  <a:lnTo>
                    <a:pt x="806" y="933"/>
                  </a:lnTo>
                  <a:cubicBezTo>
                    <a:pt x="810" y="931"/>
                    <a:pt x="814" y="928"/>
                    <a:pt x="816" y="924"/>
                  </a:cubicBezTo>
                  <a:lnTo>
                    <a:pt x="816" y="924"/>
                  </a:lnTo>
                  <a:cubicBezTo>
                    <a:pt x="821" y="915"/>
                    <a:pt x="817" y="902"/>
                    <a:pt x="808" y="898"/>
                  </a:cubicBezTo>
                  <a:lnTo>
                    <a:pt x="808" y="898"/>
                  </a:lnTo>
                  <a:cubicBezTo>
                    <a:pt x="805" y="898"/>
                    <a:pt x="802" y="896"/>
                    <a:pt x="800" y="895"/>
                  </a:cubicBezTo>
                  <a:lnTo>
                    <a:pt x="800" y="895"/>
                  </a:lnTo>
                  <a:cubicBezTo>
                    <a:pt x="766" y="871"/>
                    <a:pt x="738" y="840"/>
                    <a:pt x="710" y="810"/>
                  </a:cubicBezTo>
                  <a:lnTo>
                    <a:pt x="710" y="810"/>
                  </a:lnTo>
                  <a:cubicBezTo>
                    <a:pt x="691" y="789"/>
                    <a:pt x="671" y="767"/>
                    <a:pt x="651" y="747"/>
                  </a:cubicBezTo>
                  <a:lnTo>
                    <a:pt x="651" y="747"/>
                  </a:lnTo>
                  <a:cubicBezTo>
                    <a:pt x="630" y="727"/>
                    <a:pt x="609" y="708"/>
                    <a:pt x="589" y="687"/>
                  </a:cubicBezTo>
                  <a:lnTo>
                    <a:pt x="589" y="687"/>
                  </a:lnTo>
                  <a:cubicBezTo>
                    <a:pt x="568" y="665"/>
                    <a:pt x="547" y="642"/>
                    <a:pt x="526" y="619"/>
                  </a:cubicBezTo>
                  <a:lnTo>
                    <a:pt x="526" y="619"/>
                  </a:lnTo>
                  <a:cubicBezTo>
                    <a:pt x="516" y="608"/>
                    <a:pt x="505" y="598"/>
                    <a:pt x="495" y="587"/>
                  </a:cubicBezTo>
                  <a:lnTo>
                    <a:pt x="495" y="587"/>
                  </a:lnTo>
                  <a:cubicBezTo>
                    <a:pt x="485" y="578"/>
                    <a:pt x="476" y="568"/>
                    <a:pt x="466" y="558"/>
                  </a:cubicBezTo>
                  <a:lnTo>
                    <a:pt x="466" y="558"/>
                  </a:lnTo>
                  <a:cubicBezTo>
                    <a:pt x="415" y="498"/>
                    <a:pt x="366" y="437"/>
                    <a:pt x="316" y="377"/>
                  </a:cubicBezTo>
                  <a:lnTo>
                    <a:pt x="316" y="377"/>
                  </a:lnTo>
                  <a:cubicBezTo>
                    <a:pt x="289" y="344"/>
                    <a:pt x="262" y="310"/>
                    <a:pt x="235" y="277"/>
                  </a:cubicBezTo>
                  <a:lnTo>
                    <a:pt x="235" y="277"/>
                  </a:lnTo>
                  <a:cubicBezTo>
                    <a:pt x="211" y="246"/>
                    <a:pt x="187" y="215"/>
                    <a:pt x="163" y="184"/>
                  </a:cubicBezTo>
                  <a:lnTo>
                    <a:pt x="163" y="184"/>
                  </a:lnTo>
                  <a:cubicBezTo>
                    <a:pt x="152" y="169"/>
                    <a:pt x="140" y="155"/>
                    <a:pt x="128" y="141"/>
                  </a:cubicBezTo>
                  <a:lnTo>
                    <a:pt x="128" y="141"/>
                  </a:lnTo>
                  <a:cubicBezTo>
                    <a:pt x="124" y="136"/>
                    <a:pt x="120" y="131"/>
                    <a:pt x="116" y="126"/>
                  </a:cubicBezTo>
                  <a:lnTo>
                    <a:pt x="116" y="126"/>
                  </a:lnTo>
                  <a:cubicBezTo>
                    <a:pt x="112" y="121"/>
                    <a:pt x="108" y="115"/>
                    <a:pt x="103" y="110"/>
                  </a:cubicBezTo>
                  <a:lnTo>
                    <a:pt x="103" y="110"/>
                  </a:lnTo>
                  <a:cubicBezTo>
                    <a:pt x="102" y="108"/>
                    <a:pt x="100" y="105"/>
                    <a:pt x="98" y="103"/>
                  </a:cubicBezTo>
                  <a:lnTo>
                    <a:pt x="98" y="103"/>
                  </a:lnTo>
                  <a:cubicBezTo>
                    <a:pt x="88" y="88"/>
                    <a:pt x="78" y="74"/>
                    <a:pt x="68" y="59"/>
                  </a:cubicBezTo>
                  <a:lnTo>
                    <a:pt x="68" y="59"/>
                  </a:lnTo>
                  <a:cubicBezTo>
                    <a:pt x="58" y="42"/>
                    <a:pt x="47" y="25"/>
                    <a:pt x="35" y="9"/>
                  </a:cubicBezTo>
                  <a:lnTo>
                    <a:pt x="35" y="9"/>
                  </a:lnTo>
                  <a:cubicBezTo>
                    <a:pt x="32" y="3"/>
                    <a:pt x="26" y="0"/>
                    <a:pt x="20" y="0"/>
                  </a:cubicBezTo>
                  <a:lnTo>
                    <a:pt x="20" y="0"/>
                  </a:lnTo>
                  <a:cubicBezTo>
                    <a:pt x="17" y="0"/>
                    <a:pt x="13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02" name="Freeform 187">
              <a:extLst>
                <a:ext uri="{FF2B5EF4-FFF2-40B4-BE49-F238E27FC236}">
                  <a16:creationId xmlns:a16="http://schemas.microsoft.com/office/drawing/2014/main" id="{CFFDDA5C-AFC0-48A7-9DB5-E9D3E1CD8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375" y="1138238"/>
              <a:ext cx="284163" cy="341312"/>
            </a:xfrm>
            <a:custGeom>
              <a:avLst/>
              <a:gdLst>
                <a:gd name="T0" fmla="*/ 501 w 788"/>
                <a:gd name="T1" fmla="*/ 626 h 949"/>
                <a:gd name="T2" fmla="*/ 501 w 788"/>
                <a:gd name="T3" fmla="*/ 627 h 949"/>
                <a:gd name="T4" fmla="*/ 500 w 788"/>
                <a:gd name="T5" fmla="*/ 626 h 949"/>
                <a:gd name="T6" fmla="*/ 2 w 788"/>
                <a:gd name="T7" fmla="*/ 21 h 949"/>
                <a:gd name="T8" fmla="*/ 4 w 788"/>
                <a:gd name="T9" fmla="*/ 32 h 949"/>
                <a:gd name="T10" fmla="*/ 16 w 788"/>
                <a:gd name="T11" fmla="*/ 43 h 949"/>
                <a:gd name="T12" fmla="*/ 26 w 788"/>
                <a:gd name="T13" fmla="*/ 60 h 949"/>
                <a:gd name="T14" fmla="*/ 41 w 788"/>
                <a:gd name="T15" fmla="*/ 85 h 949"/>
                <a:gd name="T16" fmla="*/ 73 w 788"/>
                <a:gd name="T17" fmla="*/ 134 h 949"/>
                <a:gd name="T18" fmla="*/ 143 w 788"/>
                <a:gd name="T19" fmla="*/ 226 h 949"/>
                <a:gd name="T20" fmla="*/ 221 w 788"/>
                <a:gd name="T21" fmla="*/ 326 h 949"/>
                <a:gd name="T22" fmla="*/ 258 w 788"/>
                <a:gd name="T23" fmla="*/ 374 h 949"/>
                <a:gd name="T24" fmla="*/ 292 w 788"/>
                <a:gd name="T25" fmla="*/ 416 h 949"/>
                <a:gd name="T26" fmla="*/ 318 w 788"/>
                <a:gd name="T27" fmla="*/ 447 h 949"/>
                <a:gd name="T28" fmla="*/ 344 w 788"/>
                <a:gd name="T29" fmla="*/ 483 h 949"/>
                <a:gd name="T30" fmla="*/ 402 w 788"/>
                <a:gd name="T31" fmla="*/ 559 h 949"/>
                <a:gd name="T32" fmla="*/ 454 w 788"/>
                <a:gd name="T33" fmla="*/ 628 h 949"/>
                <a:gd name="T34" fmla="*/ 472 w 788"/>
                <a:gd name="T35" fmla="*/ 648 h 949"/>
                <a:gd name="T36" fmla="*/ 489 w 788"/>
                <a:gd name="T37" fmla="*/ 667 h 949"/>
                <a:gd name="T38" fmla="*/ 516 w 788"/>
                <a:gd name="T39" fmla="*/ 698 h 949"/>
                <a:gd name="T40" fmla="*/ 547 w 788"/>
                <a:gd name="T41" fmla="*/ 732 h 949"/>
                <a:gd name="T42" fmla="*/ 575 w 788"/>
                <a:gd name="T43" fmla="*/ 766 h 949"/>
                <a:gd name="T44" fmla="*/ 606 w 788"/>
                <a:gd name="T45" fmla="*/ 798 h 949"/>
                <a:gd name="T46" fmla="*/ 640 w 788"/>
                <a:gd name="T47" fmla="*/ 829 h 949"/>
                <a:gd name="T48" fmla="*/ 702 w 788"/>
                <a:gd name="T49" fmla="*/ 893 h 949"/>
                <a:gd name="T50" fmla="*/ 729 w 788"/>
                <a:gd name="T51" fmla="*/ 921 h 949"/>
                <a:gd name="T52" fmla="*/ 755 w 788"/>
                <a:gd name="T53" fmla="*/ 943 h 949"/>
                <a:gd name="T54" fmla="*/ 768 w 788"/>
                <a:gd name="T55" fmla="*/ 947 h 949"/>
                <a:gd name="T56" fmla="*/ 781 w 788"/>
                <a:gd name="T57" fmla="*/ 941 h 949"/>
                <a:gd name="T58" fmla="*/ 779 w 788"/>
                <a:gd name="T59" fmla="*/ 914 h 949"/>
                <a:gd name="T60" fmla="*/ 744 w 788"/>
                <a:gd name="T61" fmla="*/ 883 h 949"/>
                <a:gd name="T62" fmla="*/ 702 w 788"/>
                <a:gd name="T63" fmla="*/ 838 h 949"/>
                <a:gd name="T64" fmla="*/ 658 w 788"/>
                <a:gd name="T65" fmla="*/ 795 h 949"/>
                <a:gd name="T66" fmla="*/ 632 w 788"/>
                <a:gd name="T67" fmla="*/ 772 h 949"/>
                <a:gd name="T68" fmla="*/ 611 w 788"/>
                <a:gd name="T69" fmla="*/ 751 h 949"/>
                <a:gd name="T70" fmla="*/ 585 w 788"/>
                <a:gd name="T71" fmla="*/ 721 h 949"/>
                <a:gd name="T72" fmla="*/ 561 w 788"/>
                <a:gd name="T73" fmla="*/ 692 h 949"/>
                <a:gd name="T74" fmla="*/ 501 w 788"/>
                <a:gd name="T75" fmla="*/ 627 h 949"/>
                <a:gd name="T76" fmla="*/ 502 w 788"/>
                <a:gd name="T77" fmla="*/ 628 h 949"/>
                <a:gd name="T78" fmla="*/ 501 w 788"/>
                <a:gd name="T79" fmla="*/ 626 h 949"/>
                <a:gd name="T80" fmla="*/ 499 w 788"/>
                <a:gd name="T81" fmla="*/ 624 h 949"/>
                <a:gd name="T82" fmla="*/ 500 w 788"/>
                <a:gd name="T83" fmla="*/ 626 h 949"/>
                <a:gd name="T84" fmla="*/ 481 w 788"/>
                <a:gd name="T85" fmla="*/ 603 h 949"/>
                <a:gd name="T86" fmla="*/ 462 w 788"/>
                <a:gd name="T87" fmla="*/ 577 h 949"/>
                <a:gd name="T88" fmla="*/ 430 w 788"/>
                <a:gd name="T89" fmla="*/ 536 h 949"/>
                <a:gd name="T90" fmla="*/ 357 w 788"/>
                <a:gd name="T91" fmla="*/ 437 h 949"/>
                <a:gd name="T92" fmla="*/ 321 w 788"/>
                <a:gd name="T93" fmla="*/ 392 h 949"/>
                <a:gd name="T94" fmla="*/ 282 w 788"/>
                <a:gd name="T95" fmla="*/ 344 h 949"/>
                <a:gd name="T96" fmla="*/ 211 w 788"/>
                <a:gd name="T97" fmla="*/ 252 h 949"/>
                <a:gd name="T98" fmla="*/ 116 w 788"/>
                <a:gd name="T99" fmla="*/ 130 h 949"/>
                <a:gd name="T100" fmla="*/ 77 w 788"/>
                <a:gd name="T101" fmla="*/ 73 h 949"/>
                <a:gd name="T102" fmla="*/ 60 w 788"/>
                <a:gd name="T103" fmla="*/ 45 h 949"/>
                <a:gd name="T104" fmla="*/ 50 w 788"/>
                <a:gd name="T105" fmla="*/ 28 h 949"/>
                <a:gd name="T106" fmla="*/ 44 w 788"/>
                <a:gd name="T107" fmla="*/ 19 h 949"/>
                <a:gd name="T108" fmla="*/ 32 w 788"/>
                <a:gd name="T109" fmla="*/ 5 h 949"/>
                <a:gd name="T110" fmla="*/ 21 w 788"/>
                <a:gd name="T111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88" h="949">
                  <a:moveTo>
                    <a:pt x="501" y="626"/>
                  </a:moveTo>
                  <a:lnTo>
                    <a:pt x="501" y="626"/>
                  </a:lnTo>
                  <a:cubicBezTo>
                    <a:pt x="501" y="626"/>
                    <a:pt x="501" y="626"/>
                    <a:pt x="501" y="627"/>
                  </a:cubicBezTo>
                  <a:lnTo>
                    <a:pt x="501" y="627"/>
                  </a:lnTo>
                  <a:cubicBezTo>
                    <a:pt x="501" y="626"/>
                    <a:pt x="501" y="626"/>
                    <a:pt x="500" y="626"/>
                  </a:cubicBezTo>
                  <a:lnTo>
                    <a:pt x="500" y="626"/>
                  </a:lnTo>
                  <a:lnTo>
                    <a:pt x="501" y="626"/>
                  </a:lnTo>
                  <a:close/>
                  <a:moveTo>
                    <a:pt x="2" y="21"/>
                  </a:moveTo>
                  <a:lnTo>
                    <a:pt x="2" y="21"/>
                  </a:lnTo>
                  <a:cubicBezTo>
                    <a:pt x="2" y="25"/>
                    <a:pt x="3" y="29"/>
                    <a:pt x="4" y="32"/>
                  </a:cubicBezTo>
                  <a:lnTo>
                    <a:pt x="4" y="32"/>
                  </a:lnTo>
                  <a:cubicBezTo>
                    <a:pt x="6" y="38"/>
                    <a:pt x="11" y="42"/>
                    <a:pt x="16" y="43"/>
                  </a:cubicBezTo>
                  <a:lnTo>
                    <a:pt x="16" y="43"/>
                  </a:lnTo>
                  <a:cubicBezTo>
                    <a:pt x="19" y="49"/>
                    <a:pt x="23" y="55"/>
                    <a:pt x="26" y="60"/>
                  </a:cubicBezTo>
                  <a:lnTo>
                    <a:pt x="26" y="60"/>
                  </a:lnTo>
                  <a:cubicBezTo>
                    <a:pt x="31" y="69"/>
                    <a:pt x="36" y="77"/>
                    <a:pt x="41" y="85"/>
                  </a:cubicBezTo>
                  <a:lnTo>
                    <a:pt x="41" y="85"/>
                  </a:lnTo>
                  <a:cubicBezTo>
                    <a:pt x="51" y="102"/>
                    <a:pt x="62" y="118"/>
                    <a:pt x="73" y="134"/>
                  </a:cubicBezTo>
                  <a:lnTo>
                    <a:pt x="73" y="134"/>
                  </a:lnTo>
                  <a:cubicBezTo>
                    <a:pt x="95" y="165"/>
                    <a:pt x="118" y="195"/>
                    <a:pt x="143" y="226"/>
                  </a:cubicBezTo>
                  <a:lnTo>
                    <a:pt x="143" y="226"/>
                  </a:lnTo>
                  <a:cubicBezTo>
                    <a:pt x="169" y="259"/>
                    <a:pt x="195" y="292"/>
                    <a:pt x="221" y="326"/>
                  </a:cubicBezTo>
                  <a:lnTo>
                    <a:pt x="221" y="326"/>
                  </a:lnTo>
                  <a:cubicBezTo>
                    <a:pt x="233" y="342"/>
                    <a:pt x="246" y="357"/>
                    <a:pt x="258" y="374"/>
                  </a:cubicBezTo>
                  <a:lnTo>
                    <a:pt x="258" y="374"/>
                  </a:lnTo>
                  <a:cubicBezTo>
                    <a:pt x="269" y="387"/>
                    <a:pt x="281" y="401"/>
                    <a:pt x="292" y="416"/>
                  </a:cubicBezTo>
                  <a:lnTo>
                    <a:pt x="292" y="416"/>
                  </a:lnTo>
                  <a:cubicBezTo>
                    <a:pt x="301" y="426"/>
                    <a:pt x="309" y="437"/>
                    <a:pt x="318" y="447"/>
                  </a:cubicBezTo>
                  <a:lnTo>
                    <a:pt x="318" y="447"/>
                  </a:lnTo>
                  <a:cubicBezTo>
                    <a:pt x="327" y="459"/>
                    <a:pt x="335" y="471"/>
                    <a:pt x="344" y="483"/>
                  </a:cubicBezTo>
                  <a:lnTo>
                    <a:pt x="344" y="483"/>
                  </a:lnTo>
                  <a:cubicBezTo>
                    <a:pt x="363" y="508"/>
                    <a:pt x="382" y="534"/>
                    <a:pt x="402" y="559"/>
                  </a:cubicBezTo>
                  <a:lnTo>
                    <a:pt x="402" y="559"/>
                  </a:lnTo>
                  <a:cubicBezTo>
                    <a:pt x="419" y="582"/>
                    <a:pt x="436" y="606"/>
                    <a:pt x="454" y="628"/>
                  </a:cubicBezTo>
                  <a:lnTo>
                    <a:pt x="472" y="648"/>
                  </a:lnTo>
                  <a:lnTo>
                    <a:pt x="472" y="648"/>
                  </a:lnTo>
                  <a:cubicBezTo>
                    <a:pt x="477" y="655"/>
                    <a:pt x="483" y="661"/>
                    <a:pt x="489" y="667"/>
                  </a:cubicBezTo>
                  <a:lnTo>
                    <a:pt x="489" y="667"/>
                  </a:lnTo>
                  <a:cubicBezTo>
                    <a:pt x="498" y="678"/>
                    <a:pt x="507" y="688"/>
                    <a:pt x="516" y="698"/>
                  </a:cubicBezTo>
                  <a:lnTo>
                    <a:pt x="516" y="698"/>
                  </a:lnTo>
                  <a:cubicBezTo>
                    <a:pt x="527" y="709"/>
                    <a:pt x="537" y="721"/>
                    <a:pt x="547" y="732"/>
                  </a:cubicBezTo>
                  <a:lnTo>
                    <a:pt x="547" y="732"/>
                  </a:lnTo>
                  <a:cubicBezTo>
                    <a:pt x="556" y="743"/>
                    <a:pt x="565" y="755"/>
                    <a:pt x="575" y="766"/>
                  </a:cubicBezTo>
                  <a:lnTo>
                    <a:pt x="575" y="766"/>
                  </a:lnTo>
                  <a:cubicBezTo>
                    <a:pt x="585" y="777"/>
                    <a:pt x="595" y="788"/>
                    <a:pt x="606" y="798"/>
                  </a:cubicBezTo>
                  <a:lnTo>
                    <a:pt x="606" y="798"/>
                  </a:lnTo>
                  <a:cubicBezTo>
                    <a:pt x="617" y="809"/>
                    <a:pt x="629" y="819"/>
                    <a:pt x="640" y="829"/>
                  </a:cubicBezTo>
                  <a:lnTo>
                    <a:pt x="640" y="829"/>
                  </a:lnTo>
                  <a:cubicBezTo>
                    <a:pt x="662" y="849"/>
                    <a:pt x="682" y="871"/>
                    <a:pt x="702" y="893"/>
                  </a:cubicBezTo>
                  <a:lnTo>
                    <a:pt x="702" y="893"/>
                  </a:lnTo>
                  <a:cubicBezTo>
                    <a:pt x="711" y="903"/>
                    <a:pt x="721" y="912"/>
                    <a:pt x="729" y="921"/>
                  </a:cubicBezTo>
                  <a:lnTo>
                    <a:pt x="729" y="921"/>
                  </a:lnTo>
                  <a:cubicBezTo>
                    <a:pt x="737" y="929"/>
                    <a:pt x="745" y="936"/>
                    <a:pt x="755" y="943"/>
                  </a:cubicBezTo>
                  <a:lnTo>
                    <a:pt x="755" y="943"/>
                  </a:lnTo>
                  <a:cubicBezTo>
                    <a:pt x="759" y="945"/>
                    <a:pt x="763" y="948"/>
                    <a:pt x="768" y="947"/>
                  </a:cubicBezTo>
                  <a:lnTo>
                    <a:pt x="768" y="947"/>
                  </a:lnTo>
                  <a:cubicBezTo>
                    <a:pt x="773" y="947"/>
                    <a:pt x="777" y="944"/>
                    <a:pt x="781" y="941"/>
                  </a:cubicBezTo>
                  <a:lnTo>
                    <a:pt x="781" y="941"/>
                  </a:lnTo>
                  <a:cubicBezTo>
                    <a:pt x="787" y="934"/>
                    <a:pt x="787" y="920"/>
                    <a:pt x="779" y="914"/>
                  </a:cubicBezTo>
                  <a:lnTo>
                    <a:pt x="779" y="914"/>
                  </a:lnTo>
                  <a:cubicBezTo>
                    <a:pt x="766" y="906"/>
                    <a:pt x="755" y="894"/>
                    <a:pt x="744" y="883"/>
                  </a:cubicBezTo>
                  <a:lnTo>
                    <a:pt x="744" y="883"/>
                  </a:lnTo>
                  <a:cubicBezTo>
                    <a:pt x="729" y="869"/>
                    <a:pt x="716" y="853"/>
                    <a:pt x="702" y="838"/>
                  </a:cubicBezTo>
                  <a:lnTo>
                    <a:pt x="702" y="838"/>
                  </a:lnTo>
                  <a:cubicBezTo>
                    <a:pt x="688" y="823"/>
                    <a:pt x="673" y="809"/>
                    <a:pt x="658" y="795"/>
                  </a:cubicBezTo>
                  <a:lnTo>
                    <a:pt x="658" y="795"/>
                  </a:lnTo>
                  <a:cubicBezTo>
                    <a:pt x="649" y="788"/>
                    <a:pt x="641" y="780"/>
                    <a:pt x="632" y="772"/>
                  </a:cubicBezTo>
                  <a:lnTo>
                    <a:pt x="632" y="772"/>
                  </a:lnTo>
                  <a:cubicBezTo>
                    <a:pt x="625" y="765"/>
                    <a:pt x="618" y="758"/>
                    <a:pt x="611" y="751"/>
                  </a:cubicBezTo>
                  <a:lnTo>
                    <a:pt x="611" y="751"/>
                  </a:lnTo>
                  <a:cubicBezTo>
                    <a:pt x="603" y="741"/>
                    <a:pt x="594" y="731"/>
                    <a:pt x="585" y="721"/>
                  </a:cubicBezTo>
                  <a:lnTo>
                    <a:pt x="585" y="721"/>
                  </a:lnTo>
                  <a:cubicBezTo>
                    <a:pt x="577" y="711"/>
                    <a:pt x="569" y="701"/>
                    <a:pt x="561" y="692"/>
                  </a:cubicBezTo>
                  <a:lnTo>
                    <a:pt x="561" y="692"/>
                  </a:lnTo>
                  <a:cubicBezTo>
                    <a:pt x="541" y="669"/>
                    <a:pt x="521" y="648"/>
                    <a:pt x="501" y="627"/>
                  </a:cubicBezTo>
                  <a:lnTo>
                    <a:pt x="501" y="627"/>
                  </a:lnTo>
                  <a:cubicBezTo>
                    <a:pt x="501" y="627"/>
                    <a:pt x="501" y="627"/>
                    <a:pt x="502" y="628"/>
                  </a:cubicBezTo>
                  <a:lnTo>
                    <a:pt x="502" y="628"/>
                  </a:lnTo>
                  <a:cubicBezTo>
                    <a:pt x="501" y="627"/>
                    <a:pt x="501" y="627"/>
                    <a:pt x="501" y="626"/>
                  </a:cubicBezTo>
                  <a:lnTo>
                    <a:pt x="501" y="626"/>
                  </a:lnTo>
                  <a:cubicBezTo>
                    <a:pt x="500" y="626"/>
                    <a:pt x="500" y="625"/>
                    <a:pt x="499" y="624"/>
                  </a:cubicBezTo>
                  <a:lnTo>
                    <a:pt x="499" y="624"/>
                  </a:lnTo>
                  <a:cubicBezTo>
                    <a:pt x="500" y="625"/>
                    <a:pt x="500" y="626"/>
                    <a:pt x="500" y="626"/>
                  </a:cubicBezTo>
                  <a:lnTo>
                    <a:pt x="500" y="626"/>
                  </a:lnTo>
                  <a:cubicBezTo>
                    <a:pt x="494" y="618"/>
                    <a:pt x="488" y="610"/>
                    <a:pt x="481" y="603"/>
                  </a:cubicBezTo>
                  <a:lnTo>
                    <a:pt x="481" y="603"/>
                  </a:lnTo>
                  <a:cubicBezTo>
                    <a:pt x="474" y="595"/>
                    <a:pt x="468" y="586"/>
                    <a:pt x="462" y="577"/>
                  </a:cubicBezTo>
                  <a:lnTo>
                    <a:pt x="462" y="577"/>
                  </a:lnTo>
                  <a:cubicBezTo>
                    <a:pt x="452" y="564"/>
                    <a:pt x="441" y="550"/>
                    <a:pt x="430" y="536"/>
                  </a:cubicBezTo>
                  <a:lnTo>
                    <a:pt x="430" y="536"/>
                  </a:lnTo>
                  <a:cubicBezTo>
                    <a:pt x="406" y="503"/>
                    <a:pt x="381" y="470"/>
                    <a:pt x="357" y="437"/>
                  </a:cubicBezTo>
                  <a:lnTo>
                    <a:pt x="357" y="437"/>
                  </a:lnTo>
                  <a:cubicBezTo>
                    <a:pt x="345" y="422"/>
                    <a:pt x="334" y="406"/>
                    <a:pt x="321" y="392"/>
                  </a:cubicBezTo>
                  <a:lnTo>
                    <a:pt x="321" y="392"/>
                  </a:lnTo>
                  <a:cubicBezTo>
                    <a:pt x="308" y="376"/>
                    <a:pt x="295" y="361"/>
                    <a:pt x="282" y="344"/>
                  </a:cubicBezTo>
                  <a:lnTo>
                    <a:pt x="282" y="344"/>
                  </a:lnTo>
                  <a:cubicBezTo>
                    <a:pt x="258" y="314"/>
                    <a:pt x="235" y="283"/>
                    <a:pt x="211" y="252"/>
                  </a:cubicBezTo>
                  <a:lnTo>
                    <a:pt x="211" y="252"/>
                  </a:lnTo>
                  <a:cubicBezTo>
                    <a:pt x="178" y="212"/>
                    <a:pt x="146" y="172"/>
                    <a:pt x="116" y="130"/>
                  </a:cubicBezTo>
                  <a:lnTo>
                    <a:pt x="116" y="130"/>
                  </a:lnTo>
                  <a:cubicBezTo>
                    <a:pt x="102" y="112"/>
                    <a:pt x="89" y="93"/>
                    <a:pt x="77" y="73"/>
                  </a:cubicBezTo>
                  <a:lnTo>
                    <a:pt x="77" y="73"/>
                  </a:lnTo>
                  <a:cubicBezTo>
                    <a:pt x="71" y="64"/>
                    <a:pt x="66" y="54"/>
                    <a:pt x="60" y="45"/>
                  </a:cubicBezTo>
                  <a:lnTo>
                    <a:pt x="60" y="45"/>
                  </a:lnTo>
                  <a:cubicBezTo>
                    <a:pt x="57" y="40"/>
                    <a:pt x="53" y="34"/>
                    <a:pt x="50" y="28"/>
                  </a:cubicBezTo>
                  <a:lnTo>
                    <a:pt x="50" y="28"/>
                  </a:lnTo>
                  <a:cubicBezTo>
                    <a:pt x="48" y="25"/>
                    <a:pt x="46" y="22"/>
                    <a:pt x="44" y="19"/>
                  </a:cubicBezTo>
                  <a:lnTo>
                    <a:pt x="44" y="19"/>
                  </a:lnTo>
                  <a:cubicBezTo>
                    <a:pt x="41" y="13"/>
                    <a:pt x="37" y="9"/>
                    <a:pt x="32" y="5"/>
                  </a:cubicBezTo>
                  <a:lnTo>
                    <a:pt x="32" y="5"/>
                  </a:lnTo>
                  <a:cubicBezTo>
                    <a:pt x="29" y="2"/>
                    <a:pt x="25" y="0"/>
                    <a:pt x="21" y="0"/>
                  </a:cubicBezTo>
                  <a:lnTo>
                    <a:pt x="21" y="0"/>
                  </a:lnTo>
                  <a:cubicBezTo>
                    <a:pt x="11" y="0"/>
                    <a:pt x="0" y="9"/>
                    <a:pt x="2" y="2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03" name="Freeform 188">
              <a:extLst>
                <a:ext uri="{FF2B5EF4-FFF2-40B4-BE49-F238E27FC236}">
                  <a16:creationId xmlns:a16="http://schemas.microsoft.com/office/drawing/2014/main" id="{7C98A1DF-4B40-4F72-ABDC-43413D65E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1123950"/>
              <a:ext cx="273050" cy="327025"/>
            </a:xfrm>
            <a:custGeom>
              <a:avLst/>
              <a:gdLst>
                <a:gd name="T0" fmla="*/ 738 w 759"/>
                <a:gd name="T1" fmla="*/ 866 h 909"/>
                <a:gd name="T2" fmla="*/ 741 w 759"/>
                <a:gd name="T3" fmla="*/ 869 h 909"/>
                <a:gd name="T4" fmla="*/ 647 w 759"/>
                <a:gd name="T5" fmla="*/ 822 h 909"/>
                <a:gd name="T6" fmla="*/ 648 w 759"/>
                <a:gd name="T7" fmla="*/ 823 h 909"/>
                <a:gd name="T8" fmla="*/ 647 w 759"/>
                <a:gd name="T9" fmla="*/ 822 h 909"/>
                <a:gd name="T10" fmla="*/ 433 w 759"/>
                <a:gd name="T11" fmla="*/ 557 h 909"/>
                <a:gd name="T12" fmla="*/ 434 w 759"/>
                <a:gd name="T13" fmla="*/ 558 h 909"/>
                <a:gd name="T14" fmla="*/ 15 w 759"/>
                <a:gd name="T15" fmla="*/ 1 h 909"/>
                <a:gd name="T16" fmla="*/ 3 w 759"/>
                <a:gd name="T17" fmla="*/ 25 h 909"/>
                <a:gd name="T18" fmla="*/ 21 w 759"/>
                <a:gd name="T19" fmla="*/ 61 h 909"/>
                <a:gd name="T20" fmla="*/ 40 w 759"/>
                <a:gd name="T21" fmla="*/ 97 h 909"/>
                <a:gd name="T22" fmla="*/ 87 w 759"/>
                <a:gd name="T23" fmla="*/ 174 h 909"/>
                <a:gd name="T24" fmla="*/ 144 w 759"/>
                <a:gd name="T25" fmla="*/ 255 h 909"/>
                <a:gd name="T26" fmla="*/ 157 w 759"/>
                <a:gd name="T27" fmla="*/ 273 h 909"/>
                <a:gd name="T28" fmla="*/ 180 w 759"/>
                <a:gd name="T29" fmla="*/ 303 h 909"/>
                <a:gd name="T30" fmla="*/ 218 w 759"/>
                <a:gd name="T31" fmla="*/ 350 h 909"/>
                <a:gd name="T32" fmla="*/ 255 w 759"/>
                <a:gd name="T33" fmla="*/ 399 h 909"/>
                <a:gd name="T34" fmla="*/ 293 w 759"/>
                <a:gd name="T35" fmla="*/ 447 h 909"/>
                <a:gd name="T36" fmla="*/ 369 w 759"/>
                <a:gd name="T37" fmla="*/ 541 h 909"/>
                <a:gd name="T38" fmla="*/ 402 w 759"/>
                <a:gd name="T39" fmla="*/ 578 h 909"/>
                <a:gd name="T40" fmla="*/ 435 w 759"/>
                <a:gd name="T41" fmla="*/ 613 h 909"/>
                <a:gd name="T42" fmla="*/ 508 w 759"/>
                <a:gd name="T43" fmla="*/ 689 h 909"/>
                <a:gd name="T44" fmla="*/ 578 w 759"/>
                <a:gd name="T45" fmla="*/ 757 h 909"/>
                <a:gd name="T46" fmla="*/ 647 w 759"/>
                <a:gd name="T47" fmla="*/ 822 h 909"/>
                <a:gd name="T48" fmla="*/ 663 w 759"/>
                <a:gd name="T49" fmla="*/ 841 h 909"/>
                <a:gd name="T50" fmla="*/ 682 w 759"/>
                <a:gd name="T51" fmla="*/ 866 h 909"/>
                <a:gd name="T52" fmla="*/ 702 w 759"/>
                <a:gd name="T53" fmla="*/ 886 h 909"/>
                <a:gd name="T54" fmla="*/ 712 w 759"/>
                <a:gd name="T55" fmla="*/ 894 h 909"/>
                <a:gd name="T56" fmla="*/ 721 w 759"/>
                <a:gd name="T57" fmla="*/ 900 h 909"/>
                <a:gd name="T58" fmla="*/ 735 w 759"/>
                <a:gd name="T59" fmla="*/ 906 h 909"/>
                <a:gd name="T60" fmla="*/ 757 w 759"/>
                <a:gd name="T61" fmla="*/ 890 h 909"/>
                <a:gd name="T62" fmla="*/ 742 w 759"/>
                <a:gd name="T63" fmla="*/ 869 h 909"/>
                <a:gd name="T64" fmla="*/ 742 w 759"/>
                <a:gd name="T65" fmla="*/ 869 h 909"/>
                <a:gd name="T66" fmla="*/ 715 w 759"/>
                <a:gd name="T67" fmla="*/ 847 h 909"/>
                <a:gd name="T68" fmla="*/ 690 w 759"/>
                <a:gd name="T69" fmla="*/ 815 h 909"/>
                <a:gd name="T70" fmla="*/ 655 w 759"/>
                <a:gd name="T71" fmla="*/ 778 h 909"/>
                <a:gd name="T72" fmla="*/ 618 w 759"/>
                <a:gd name="T73" fmla="*/ 744 h 909"/>
                <a:gd name="T74" fmla="*/ 578 w 759"/>
                <a:gd name="T75" fmla="*/ 706 h 909"/>
                <a:gd name="T76" fmla="*/ 507 w 759"/>
                <a:gd name="T77" fmla="*/ 634 h 909"/>
                <a:gd name="T78" fmla="*/ 430 w 759"/>
                <a:gd name="T79" fmla="*/ 555 h 909"/>
                <a:gd name="T80" fmla="*/ 431 w 759"/>
                <a:gd name="T81" fmla="*/ 556 h 909"/>
                <a:gd name="T82" fmla="*/ 397 w 759"/>
                <a:gd name="T83" fmla="*/ 517 h 909"/>
                <a:gd name="T84" fmla="*/ 359 w 759"/>
                <a:gd name="T85" fmla="*/ 469 h 909"/>
                <a:gd name="T86" fmla="*/ 282 w 759"/>
                <a:gd name="T87" fmla="*/ 373 h 909"/>
                <a:gd name="T88" fmla="*/ 206 w 759"/>
                <a:gd name="T89" fmla="*/ 275 h 909"/>
                <a:gd name="T90" fmla="*/ 187 w 759"/>
                <a:gd name="T91" fmla="*/ 251 h 909"/>
                <a:gd name="T92" fmla="*/ 170 w 759"/>
                <a:gd name="T93" fmla="*/ 229 h 909"/>
                <a:gd name="T94" fmla="*/ 110 w 759"/>
                <a:gd name="T95" fmla="*/ 142 h 909"/>
                <a:gd name="T96" fmla="*/ 53 w 759"/>
                <a:gd name="T97" fmla="*/ 44 h 909"/>
                <a:gd name="T98" fmla="*/ 56 w 759"/>
                <a:gd name="T99" fmla="*/ 49 h 909"/>
                <a:gd name="T100" fmla="*/ 39 w 759"/>
                <a:gd name="T101" fmla="*/ 12 h 909"/>
                <a:gd name="T102" fmla="*/ 29 w 759"/>
                <a:gd name="T103" fmla="*/ 2 h 909"/>
                <a:gd name="T104" fmla="*/ 21 w 759"/>
                <a:gd name="T105" fmla="*/ 0 h 909"/>
                <a:gd name="T106" fmla="*/ 15 w 759"/>
                <a:gd name="T107" fmla="*/ 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9" h="909">
                  <a:moveTo>
                    <a:pt x="738" y="866"/>
                  </a:moveTo>
                  <a:lnTo>
                    <a:pt x="738" y="866"/>
                  </a:lnTo>
                  <a:cubicBezTo>
                    <a:pt x="739" y="867"/>
                    <a:pt x="740" y="868"/>
                    <a:pt x="741" y="869"/>
                  </a:cubicBezTo>
                  <a:lnTo>
                    <a:pt x="741" y="869"/>
                  </a:lnTo>
                  <a:cubicBezTo>
                    <a:pt x="740" y="868"/>
                    <a:pt x="739" y="867"/>
                    <a:pt x="738" y="866"/>
                  </a:cubicBezTo>
                  <a:close/>
                  <a:moveTo>
                    <a:pt x="647" y="822"/>
                  </a:moveTo>
                  <a:lnTo>
                    <a:pt x="647" y="822"/>
                  </a:lnTo>
                  <a:lnTo>
                    <a:pt x="648" y="823"/>
                  </a:lnTo>
                  <a:lnTo>
                    <a:pt x="648" y="823"/>
                  </a:lnTo>
                  <a:lnTo>
                    <a:pt x="647" y="822"/>
                  </a:lnTo>
                  <a:close/>
                  <a:moveTo>
                    <a:pt x="433" y="557"/>
                  </a:moveTo>
                  <a:lnTo>
                    <a:pt x="433" y="557"/>
                  </a:lnTo>
                  <a:cubicBezTo>
                    <a:pt x="433" y="558"/>
                    <a:pt x="434" y="558"/>
                    <a:pt x="434" y="558"/>
                  </a:cubicBezTo>
                  <a:lnTo>
                    <a:pt x="434" y="558"/>
                  </a:lnTo>
                  <a:cubicBezTo>
                    <a:pt x="434" y="558"/>
                    <a:pt x="433" y="558"/>
                    <a:pt x="433" y="557"/>
                  </a:cubicBezTo>
                  <a:close/>
                  <a:moveTo>
                    <a:pt x="15" y="1"/>
                  </a:moveTo>
                  <a:lnTo>
                    <a:pt x="15" y="1"/>
                  </a:lnTo>
                  <a:cubicBezTo>
                    <a:pt x="6" y="4"/>
                    <a:pt x="0" y="15"/>
                    <a:pt x="3" y="25"/>
                  </a:cubicBezTo>
                  <a:lnTo>
                    <a:pt x="3" y="25"/>
                  </a:lnTo>
                  <a:cubicBezTo>
                    <a:pt x="10" y="37"/>
                    <a:pt x="15" y="49"/>
                    <a:pt x="21" y="61"/>
                  </a:cubicBezTo>
                  <a:lnTo>
                    <a:pt x="21" y="61"/>
                  </a:lnTo>
                  <a:cubicBezTo>
                    <a:pt x="27" y="73"/>
                    <a:pt x="33" y="85"/>
                    <a:pt x="40" y="97"/>
                  </a:cubicBezTo>
                  <a:lnTo>
                    <a:pt x="40" y="97"/>
                  </a:lnTo>
                  <a:cubicBezTo>
                    <a:pt x="55" y="123"/>
                    <a:pt x="70" y="149"/>
                    <a:pt x="87" y="174"/>
                  </a:cubicBezTo>
                  <a:lnTo>
                    <a:pt x="87" y="174"/>
                  </a:lnTo>
                  <a:cubicBezTo>
                    <a:pt x="104" y="202"/>
                    <a:pt x="124" y="229"/>
                    <a:pt x="144" y="255"/>
                  </a:cubicBezTo>
                  <a:lnTo>
                    <a:pt x="144" y="255"/>
                  </a:lnTo>
                  <a:cubicBezTo>
                    <a:pt x="148" y="261"/>
                    <a:pt x="152" y="267"/>
                    <a:pt x="157" y="273"/>
                  </a:cubicBezTo>
                  <a:lnTo>
                    <a:pt x="157" y="273"/>
                  </a:lnTo>
                  <a:cubicBezTo>
                    <a:pt x="164" y="283"/>
                    <a:pt x="173" y="293"/>
                    <a:pt x="180" y="303"/>
                  </a:cubicBezTo>
                  <a:lnTo>
                    <a:pt x="180" y="303"/>
                  </a:lnTo>
                  <a:cubicBezTo>
                    <a:pt x="193" y="318"/>
                    <a:pt x="206" y="334"/>
                    <a:pt x="218" y="350"/>
                  </a:cubicBezTo>
                  <a:lnTo>
                    <a:pt x="218" y="350"/>
                  </a:lnTo>
                  <a:cubicBezTo>
                    <a:pt x="230" y="366"/>
                    <a:pt x="243" y="383"/>
                    <a:pt x="255" y="399"/>
                  </a:cubicBezTo>
                  <a:lnTo>
                    <a:pt x="255" y="399"/>
                  </a:lnTo>
                  <a:cubicBezTo>
                    <a:pt x="268" y="416"/>
                    <a:pt x="281" y="432"/>
                    <a:pt x="293" y="447"/>
                  </a:cubicBezTo>
                  <a:lnTo>
                    <a:pt x="293" y="447"/>
                  </a:lnTo>
                  <a:cubicBezTo>
                    <a:pt x="319" y="479"/>
                    <a:pt x="344" y="510"/>
                    <a:pt x="369" y="541"/>
                  </a:cubicBezTo>
                  <a:lnTo>
                    <a:pt x="369" y="541"/>
                  </a:lnTo>
                  <a:cubicBezTo>
                    <a:pt x="379" y="555"/>
                    <a:pt x="391" y="566"/>
                    <a:pt x="402" y="578"/>
                  </a:cubicBezTo>
                  <a:lnTo>
                    <a:pt x="402" y="578"/>
                  </a:lnTo>
                  <a:cubicBezTo>
                    <a:pt x="412" y="590"/>
                    <a:pt x="424" y="601"/>
                    <a:pt x="435" y="613"/>
                  </a:cubicBezTo>
                  <a:lnTo>
                    <a:pt x="435" y="613"/>
                  </a:lnTo>
                  <a:cubicBezTo>
                    <a:pt x="459" y="638"/>
                    <a:pt x="483" y="664"/>
                    <a:pt x="508" y="689"/>
                  </a:cubicBezTo>
                  <a:lnTo>
                    <a:pt x="508" y="689"/>
                  </a:lnTo>
                  <a:cubicBezTo>
                    <a:pt x="531" y="712"/>
                    <a:pt x="554" y="735"/>
                    <a:pt x="578" y="757"/>
                  </a:cubicBezTo>
                  <a:lnTo>
                    <a:pt x="578" y="757"/>
                  </a:lnTo>
                  <a:cubicBezTo>
                    <a:pt x="601" y="778"/>
                    <a:pt x="625" y="799"/>
                    <a:pt x="647" y="822"/>
                  </a:cubicBezTo>
                  <a:lnTo>
                    <a:pt x="647" y="822"/>
                  </a:lnTo>
                  <a:cubicBezTo>
                    <a:pt x="652" y="828"/>
                    <a:pt x="658" y="835"/>
                    <a:pt x="663" y="841"/>
                  </a:cubicBezTo>
                  <a:lnTo>
                    <a:pt x="663" y="841"/>
                  </a:lnTo>
                  <a:cubicBezTo>
                    <a:pt x="670" y="850"/>
                    <a:pt x="676" y="858"/>
                    <a:pt x="682" y="866"/>
                  </a:cubicBezTo>
                  <a:lnTo>
                    <a:pt x="682" y="866"/>
                  </a:lnTo>
                  <a:cubicBezTo>
                    <a:pt x="688" y="873"/>
                    <a:pt x="695" y="880"/>
                    <a:pt x="702" y="886"/>
                  </a:cubicBezTo>
                  <a:lnTo>
                    <a:pt x="702" y="886"/>
                  </a:lnTo>
                  <a:cubicBezTo>
                    <a:pt x="705" y="889"/>
                    <a:pt x="709" y="891"/>
                    <a:pt x="712" y="894"/>
                  </a:cubicBezTo>
                  <a:lnTo>
                    <a:pt x="712" y="894"/>
                  </a:lnTo>
                  <a:cubicBezTo>
                    <a:pt x="715" y="896"/>
                    <a:pt x="718" y="898"/>
                    <a:pt x="721" y="900"/>
                  </a:cubicBezTo>
                  <a:lnTo>
                    <a:pt x="721" y="900"/>
                  </a:lnTo>
                  <a:cubicBezTo>
                    <a:pt x="726" y="902"/>
                    <a:pt x="730" y="904"/>
                    <a:pt x="735" y="906"/>
                  </a:cubicBezTo>
                  <a:lnTo>
                    <a:pt x="735" y="906"/>
                  </a:lnTo>
                  <a:cubicBezTo>
                    <a:pt x="745" y="908"/>
                    <a:pt x="755" y="900"/>
                    <a:pt x="757" y="890"/>
                  </a:cubicBezTo>
                  <a:lnTo>
                    <a:pt x="757" y="890"/>
                  </a:lnTo>
                  <a:cubicBezTo>
                    <a:pt x="758" y="880"/>
                    <a:pt x="752" y="872"/>
                    <a:pt x="742" y="869"/>
                  </a:cubicBezTo>
                  <a:lnTo>
                    <a:pt x="742" y="869"/>
                  </a:lnTo>
                  <a:lnTo>
                    <a:pt x="742" y="869"/>
                  </a:lnTo>
                  <a:lnTo>
                    <a:pt x="742" y="869"/>
                  </a:lnTo>
                  <a:cubicBezTo>
                    <a:pt x="732" y="862"/>
                    <a:pt x="723" y="855"/>
                    <a:pt x="715" y="847"/>
                  </a:cubicBezTo>
                  <a:lnTo>
                    <a:pt x="715" y="847"/>
                  </a:lnTo>
                  <a:cubicBezTo>
                    <a:pt x="707" y="837"/>
                    <a:pt x="698" y="826"/>
                    <a:pt x="690" y="815"/>
                  </a:cubicBezTo>
                  <a:lnTo>
                    <a:pt x="690" y="815"/>
                  </a:lnTo>
                  <a:cubicBezTo>
                    <a:pt x="679" y="802"/>
                    <a:pt x="667" y="789"/>
                    <a:pt x="655" y="778"/>
                  </a:cubicBezTo>
                  <a:lnTo>
                    <a:pt x="655" y="778"/>
                  </a:lnTo>
                  <a:cubicBezTo>
                    <a:pt x="643" y="766"/>
                    <a:pt x="631" y="755"/>
                    <a:pt x="618" y="744"/>
                  </a:cubicBezTo>
                  <a:lnTo>
                    <a:pt x="618" y="744"/>
                  </a:lnTo>
                  <a:cubicBezTo>
                    <a:pt x="604" y="731"/>
                    <a:pt x="591" y="719"/>
                    <a:pt x="578" y="706"/>
                  </a:cubicBezTo>
                  <a:lnTo>
                    <a:pt x="578" y="706"/>
                  </a:lnTo>
                  <a:cubicBezTo>
                    <a:pt x="553" y="683"/>
                    <a:pt x="530" y="658"/>
                    <a:pt x="507" y="634"/>
                  </a:cubicBezTo>
                  <a:lnTo>
                    <a:pt x="507" y="634"/>
                  </a:lnTo>
                  <a:cubicBezTo>
                    <a:pt x="482" y="608"/>
                    <a:pt x="456" y="581"/>
                    <a:pt x="430" y="555"/>
                  </a:cubicBezTo>
                  <a:lnTo>
                    <a:pt x="430" y="555"/>
                  </a:lnTo>
                  <a:cubicBezTo>
                    <a:pt x="430" y="555"/>
                    <a:pt x="430" y="556"/>
                    <a:pt x="431" y="556"/>
                  </a:cubicBezTo>
                  <a:lnTo>
                    <a:pt x="431" y="556"/>
                  </a:lnTo>
                  <a:cubicBezTo>
                    <a:pt x="419" y="543"/>
                    <a:pt x="408" y="530"/>
                    <a:pt x="397" y="517"/>
                  </a:cubicBezTo>
                  <a:lnTo>
                    <a:pt x="397" y="517"/>
                  </a:lnTo>
                  <a:cubicBezTo>
                    <a:pt x="384" y="501"/>
                    <a:pt x="371" y="485"/>
                    <a:pt x="359" y="469"/>
                  </a:cubicBezTo>
                  <a:lnTo>
                    <a:pt x="359" y="469"/>
                  </a:lnTo>
                  <a:cubicBezTo>
                    <a:pt x="333" y="437"/>
                    <a:pt x="307" y="406"/>
                    <a:pt x="282" y="373"/>
                  </a:cubicBezTo>
                  <a:lnTo>
                    <a:pt x="282" y="373"/>
                  </a:lnTo>
                  <a:cubicBezTo>
                    <a:pt x="257" y="340"/>
                    <a:pt x="232" y="308"/>
                    <a:pt x="206" y="275"/>
                  </a:cubicBezTo>
                  <a:lnTo>
                    <a:pt x="206" y="275"/>
                  </a:lnTo>
                  <a:cubicBezTo>
                    <a:pt x="200" y="267"/>
                    <a:pt x="193" y="260"/>
                    <a:pt x="187" y="251"/>
                  </a:cubicBezTo>
                  <a:lnTo>
                    <a:pt x="187" y="251"/>
                  </a:lnTo>
                  <a:cubicBezTo>
                    <a:pt x="181" y="244"/>
                    <a:pt x="176" y="236"/>
                    <a:pt x="170" y="229"/>
                  </a:cubicBezTo>
                  <a:lnTo>
                    <a:pt x="170" y="229"/>
                  </a:lnTo>
                  <a:cubicBezTo>
                    <a:pt x="150" y="200"/>
                    <a:pt x="129" y="172"/>
                    <a:pt x="110" y="142"/>
                  </a:cubicBezTo>
                  <a:lnTo>
                    <a:pt x="110" y="142"/>
                  </a:lnTo>
                  <a:cubicBezTo>
                    <a:pt x="89" y="110"/>
                    <a:pt x="71" y="78"/>
                    <a:pt x="53" y="44"/>
                  </a:cubicBezTo>
                  <a:lnTo>
                    <a:pt x="53" y="44"/>
                  </a:lnTo>
                  <a:cubicBezTo>
                    <a:pt x="55" y="46"/>
                    <a:pt x="55" y="47"/>
                    <a:pt x="56" y="49"/>
                  </a:cubicBezTo>
                  <a:lnTo>
                    <a:pt x="56" y="49"/>
                  </a:lnTo>
                  <a:cubicBezTo>
                    <a:pt x="50" y="36"/>
                    <a:pt x="44" y="24"/>
                    <a:pt x="39" y="12"/>
                  </a:cubicBezTo>
                  <a:lnTo>
                    <a:pt x="39" y="12"/>
                  </a:lnTo>
                  <a:cubicBezTo>
                    <a:pt x="36" y="8"/>
                    <a:pt x="33" y="4"/>
                    <a:pt x="29" y="2"/>
                  </a:cubicBezTo>
                  <a:lnTo>
                    <a:pt x="29" y="2"/>
                  </a:lnTo>
                  <a:cubicBezTo>
                    <a:pt x="26" y="1"/>
                    <a:pt x="24" y="0"/>
                    <a:pt x="21" y="0"/>
                  </a:cubicBezTo>
                  <a:lnTo>
                    <a:pt x="21" y="0"/>
                  </a:lnTo>
                  <a:cubicBezTo>
                    <a:pt x="19" y="0"/>
                    <a:pt x="16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04" name="Freeform 189">
              <a:extLst>
                <a:ext uri="{FF2B5EF4-FFF2-40B4-BE49-F238E27FC236}">
                  <a16:creationId xmlns:a16="http://schemas.microsoft.com/office/drawing/2014/main" id="{0827CBE1-C863-4F1E-BB12-835C4D14E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1325" y="1154113"/>
              <a:ext cx="239713" cy="274637"/>
            </a:xfrm>
            <a:custGeom>
              <a:avLst/>
              <a:gdLst>
                <a:gd name="T0" fmla="*/ 11 w 668"/>
                <a:gd name="T1" fmla="*/ 4 h 765"/>
                <a:gd name="T2" fmla="*/ 11 w 668"/>
                <a:gd name="T3" fmla="*/ 4 h 765"/>
                <a:gd name="T4" fmla="*/ 6 w 668"/>
                <a:gd name="T5" fmla="*/ 30 h 765"/>
                <a:gd name="T6" fmla="*/ 6 w 668"/>
                <a:gd name="T7" fmla="*/ 30 h 765"/>
                <a:gd name="T8" fmla="*/ 173 w 668"/>
                <a:gd name="T9" fmla="*/ 240 h 765"/>
                <a:gd name="T10" fmla="*/ 173 w 668"/>
                <a:gd name="T11" fmla="*/ 240 h 765"/>
                <a:gd name="T12" fmla="*/ 251 w 668"/>
                <a:gd name="T13" fmla="*/ 334 h 765"/>
                <a:gd name="T14" fmla="*/ 251 w 668"/>
                <a:gd name="T15" fmla="*/ 334 h 765"/>
                <a:gd name="T16" fmla="*/ 288 w 668"/>
                <a:gd name="T17" fmla="*/ 380 h 765"/>
                <a:gd name="T18" fmla="*/ 288 w 668"/>
                <a:gd name="T19" fmla="*/ 380 h 765"/>
                <a:gd name="T20" fmla="*/ 325 w 668"/>
                <a:gd name="T21" fmla="*/ 423 h 765"/>
                <a:gd name="T22" fmla="*/ 325 w 668"/>
                <a:gd name="T23" fmla="*/ 423 h 765"/>
                <a:gd name="T24" fmla="*/ 398 w 668"/>
                <a:gd name="T25" fmla="*/ 505 h 765"/>
                <a:gd name="T26" fmla="*/ 398 w 668"/>
                <a:gd name="T27" fmla="*/ 505 h 765"/>
                <a:gd name="T28" fmla="*/ 468 w 668"/>
                <a:gd name="T29" fmla="*/ 582 h 765"/>
                <a:gd name="T30" fmla="*/ 468 w 668"/>
                <a:gd name="T31" fmla="*/ 582 h 765"/>
                <a:gd name="T32" fmla="*/ 468 w 668"/>
                <a:gd name="T33" fmla="*/ 582 h 765"/>
                <a:gd name="T34" fmla="*/ 468 w 668"/>
                <a:gd name="T35" fmla="*/ 582 h 765"/>
                <a:gd name="T36" fmla="*/ 508 w 668"/>
                <a:gd name="T37" fmla="*/ 628 h 765"/>
                <a:gd name="T38" fmla="*/ 508 w 668"/>
                <a:gd name="T39" fmla="*/ 628 h 765"/>
                <a:gd name="T40" fmla="*/ 550 w 668"/>
                <a:gd name="T41" fmla="*/ 679 h 765"/>
                <a:gd name="T42" fmla="*/ 550 w 668"/>
                <a:gd name="T43" fmla="*/ 679 h 765"/>
                <a:gd name="T44" fmla="*/ 571 w 668"/>
                <a:gd name="T45" fmla="*/ 703 h 765"/>
                <a:gd name="T46" fmla="*/ 571 w 668"/>
                <a:gd name="T47" fmla="*/ 703 h 765"/>
                <a:gd name="T48" fmla="*/ 594 w 668"/>
                <a:gd name="T49" fmla="*/ 724 h 765"/>
                <a:gd name="T50" fmla="*/ 594 w 668"/>
                <a:gd name="T51" fmla="*/ 724 h 765"/>
                <a:gd name="T52" fmla="*/ 634 w 668"/>
                <a:gd name="T53" fmla="*/ 759 h 765"/>
                <a:gd name="T54" fmla="*/ 634 w 668"/>
                <a:gd name="T55" fmla="*/ 759 h 765"/>
                <a:gd name="T56" fmla="*/ 648 w 668"/>
                <a:gd name="T57" fmla="*/ 764 h 765"/>
                <a:gd name="T58" fmla="*/ 648 w 668"/>
                <a:gd name="T59" fmla="*/ 764 h 765"/>
                <a:gd name="T60" fmla="*/ 660 w 668"/>
                <a:gd name="T61" fmla="*/ 757 h 765"/>
                <a:gd name="T62" fmla="*/ 660 w 668"/>
                <a:gd name="T63" fmla="*/ 757 h 765"/>
                <a:gd name="T64" fmla="*/ 658 w 668"/>
                <a:gd name="T65" fmla="*/ 731 h 765"/>
                <a:gd name="T66" fmla="*/ 658 w 668"/>
                <a:gd name="T67" fmla="*/ 731 h 765"/>
                <a:gd name="T68" fmla="*/ 621 w 668"/>
                <a:gd name="T69" fmla="*/ 698 h 765"/>
                <a:gd name="T70" fmla="*/ 621 w 668"/>
                <a:gd name="T71" fmla="*/ 698 h 765"/>
                <a:gd name="T72" fmla="*/ 599 w 668"/>
                <a:gd name="T73" fmla="*/ 678 h 765"/>
                <a:gd name="T74" fmla="*/ 599 w 668"/>
                <a:gd name="T75" fmla="*/ 678 h 765"/>
                <a:gd name="T76" fmla="*/ 581 w 668"/>
                <a:gd name="T77" fmla="*/ 658 h 765"/>
                <a:gd name="T78" fmla="*/ 581 w 668"/>
                <a:gd name="T79" fmla="*/ 658 h 765"/>
                <a:gd name="T80" fmla="*/ 547 w 668"/>
                <a:gd name="T81" fmla="*/ 617 h 765"/>
                <a:gd name="T82" fmla="*/ 547 w 668"/>
                <a:gd name="T83" fmla="*/ 617 h 765"/>
                <a:gd name="T84" fmla="*/ 511 w 668"/>
                <a:gd name="T85" fmla="*/ 574 h 765"/>
                <a:gd name="T86" fmla="*/ 511 w 668"/>
                <a:gd name="T87" fmla="*/ 574 h 765"/>
                <a:gd name="T88" fmla="*/ 471 w 668"/>
                <a:gd name="T89" fmla="*/ 529 h 765"/>
                <a:gd name="T90" fmla="*/ 471 w 668"/>
                <a:gd name="T91" fmla="*/ 529 h 765"/>
                <a:gd name="T92" fmla="*/ 429 w 668"/>
                <a:gd name="T93" fmla="*/ 484 h 765"/>
                <a:gd name="T94" fmla="*/ 432 w 668"/>
                <a:gd name="T95" fmla="*/ 488 h 765"/>
                <a:gd name="T96" fmla="*/ 432 w 668"/>
                <a:gd name="T97" fmla="*/ 488 h 765"/>
                <a:gd name="T98" fmla="*/ 353 w 668"/>
                <a:gd name="T99" fmla="*/ 399 h 765"/>
                <a:gd name="T100" fmla="*/ 353 w 668"/>
                <a:gd name="T101" fmla="*/ 399 h 765"/>
                <a:gd name="T102" fmla="*/ 278 w 668"/>
                <a:gd name="T103" fmla="*/ 309 h 765"/>
                <a:gd name="T104" fmla="*/ 278 w 668"/>
                <a:gd name="T105" fmla="*/ 309 h 765"/>
                <a:gd name="T106" fmla="*/ 197 w 668"/>
                <a:gd name="T107" fmla="*/ 211 h 765"/>
                <a:gd name="T108" fmla="*/ 197 w 668"/>
                <a:gd name="T109" fmla="*/ 211 h 765"/>
                <a:gd name="T110" fmla="*/ 121 w 668"/>
                <a:gd name="T111" fmla="*/ 117 h 765"/>
                <a:gd name="T112" fmla="*/ 121 w 668"/>
                <a:gd name="T113" fmla="*/ 117 h 765"/>
                <a:gd name="T114" fmla="*/ 37 w 668"/>
                <a:gd name="T115" fmla="*/ 9 h 765"/>
                <a:gd name="T116" fmla="*/ 37 w 668"/>
                <a:gd name="T117" fmla="*/ 9 h 765"/>
                <a:gd name="T118" fmla="*/ 22 w 668"/>
                <a:gd name="T119" fmla="*/ 0 h 765"/>
                <a:gd name="T120" fmla="*/ 22 w 668"/>
                <a:gd name="T121" fmla="*/ 0 h 765"/>
                <a:gd name="T122" fmla="*/ 11 w 668"/>
                <a:gd name="T123" fmla="*/ 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8" h="765">
                  <a:moveTo>
                    <a:pt x="11" y="4"/>
                  </a:moveTo>
                  <a:lnTo>
                    <a:pt x="11" y="4"/>
                  </a:lnTo>
                  <a:cubicBezTo>
                    <a:pt x="3" y="9"/>
                    <a:pt x="0" y="22"/>
                    <a:pt x="6" y="30"/>
                  </a:cubicBezTo>
                  <a:lnTo>
                    <a:pt x="6" y="30"/>
                  </a:lnTo>
                  <a:cubicBezTo>
                    <a:pt x="61" y="100"/>
                    <a:pt x="115" y="171"/>
                    <a:pt x="173" y="240"/>
                  </a:cubicBezTo>
                  <a:lnTo>
                    <a:pt x="173" y="240"/>
                  </a:lnTo>
                  <a:cubicBezTo>
                    <a:pt x="200" y="271"/>
                    <a:pt x="225" y="302"/>
                    <a:pt x="251" y="334"/>
                  </a:cubicBezTo>
                  <a:lnTo>
                    <a:pt x="251" y="334"/>
                  </a:lnTo>
                  <a:cubicBezTo>
                    <a:pt x="264" y="350"/>
                    <a:pt x="276" y="364"/>
                    <a:pt x="288" y="380"/>
                  </a:cubicBezTo>
                  <a:lnTo>
                    <a:pt x="288" y="380"/>
                  </a:lnTo>
                  <a:cubicBezTo>
                    <a:pt x="301" y="394"/>
                    <a:pt x="313" y="409"/>
                    <a:pt x="325" y="423"/>
                  </a:cubicBezTo>
                  <a:lnTo>
                    <a:pt x="325" y="423"/>
                  </a:lnTo>
                  <a:cubicBezTo>
                    <a:pt x="349" y="451"/>
                    <a:pt x="374" y="478"/>
                    <a:pt x="398" y="505"/>
                  </a:cubicBezTo>
                  <a:lnTo>
                    <a:pt x="398" y="505"/>
                  </a:lnTo>
                  <a:cubicBezTo>
                    <a:pt x="421" y="531"/>
                    <a:pt x="445" y="556"/>
                    <a:pt x="468" y="582"/>
                  </a:cubicBezTo>
                  <a:lnTo>
                    <a:pt x="468" y="582"/>
                  </a:lnTo>
                  <a:lnTo>
                    <a:pt x="468" y="582"/>
                  </a:lnTo>
                  <a:lnTo>
                    <a:pt x="468" y="582"/>
                  </a:lnTo>
                  <a:cubicBezTo>
                    <a:pt x="482" y="597"/>
                    <a:pt x="496" y="612"/>
                    <a:pt x="508" y="628"/>
                  </a:cubicBezTo>
                  <a:lnTo>
                    <a:pt x="508" y="628"/>
                  </a:lnTo>
                  <a:cubicBezTo>
                    <a:pt x="522" y="645"/>
                    <a:pt x="536" y="663"/>
                    <a:pt x="550" y="679"/>
                  </a:cubicBezTo>
                  <a:lnTo>
                    <a:pt x="550" y="679"/>
                  </a:lnTo>
                  <a:cubicBezTo>
                    <a:pt x="557" y="688"/>
                    <a:pt x="564" y="695"/>
                    <a:pt x="571" y="703"/>
                  </a:cubicBezTo>
                  <a:lnTo>
                    <a:pt x="571" y="703"/>
                  </a:lnTo>
                  <a:cubicBezTo>
                    <a:pt x="579" y="709"/>
                    <a:pt x="587" y="716"/>
                    <a:pt x="594" y="724"/>
                  </a:cubicBezTo>
                  <a:lnTo>
                    <a:pt x="594" y="724"/>
                  </a:lnTo>
                  <a:cubicBezTo>
                    <a:pt x="607" y="735"/>
                    <a:pt x="619" y="749"/>
                    <a:pt x="634" y="759"/>
                  </a:cubicBezTo>
                  <a:lnTo>
                    <a:pt x="634" y="759"/>
                  </a:lnTo>
                  <a:cubicBezTo>
                    <a:pt x="638" y="762"/>
                    <a:pt x="642" y="764"/>
                    <a:pt x="648" y="764"/>
                  </a:cubicBezTo>
                  <a:lnTo>
                    <a:pt x="648" y="764"/>
                  </a:lnTo>
                  <a:cubicBezTo>
                    <a:pt x="652" y="764"/>
                    <a:pt x="657" y="761"/>
                    <a:pt x="660" y="757"/>
                  </a:cubicBezTo>
                  <a:lnTo>
                    <a:pt x="660" y="757"/>
                  </a:lnTo>
                  <a:cubicBezTo>
                    <a:pt x="667" y="750"/>
                    <a:pt x="667" y="737"/>
                    <a:pt x="658" y="731"/>
                  </a:cubicBezTo>
                  <a:lnTo>
                    <a:pt x="658" y="731"/>
                  </a:lnTo>
                  <a:cubicBezTo>
                    <a:pt x="645" y="721"/>
                    <a:pt x="633" y="709"/>
                    <a:pt x="621" y="698"/>
                  </a:cubicBezTo>
                  <a:lnTo>
                    <a:pt x="621" y="698"/>
                  </a:lnTo>
                  <a:cubicBezTo>
                    <a:pt x="614" y="691"/>
                    <a:pt x="607" y="685"/>
                    <a:pt x="599" y="678"/>
                  </a:cubicBezTo>
                  <a:lnTo>
                    <a:pt x="599" y="678"/>
                  </a:lnTo>
                  <a:cubicBezTo>
                    <a:pt x="593" y="672"/>
                    <a:pt x="587" y="665"/>
                    <a:pt x="581" y="658"/>
                  </a:cubicBezTo>
                  <a:lnTo>
                    <a:pt x="581" y="658"/>
                  </a:lnTo>
                  <a:cubicBezTo>
                    <a:pt x="569" y="645"/>
                    <a:pt x="558" y="631"/>
                    <a:pt x="547" y="617"/>
                  </a:cubicBezTo>
                  <a:lnTo>
                    <a:pt x="547" y="617"/>
                  </a:lnTo>
                  <a:cubicBezTo>
                    <a:pt x="536" y="602"/>
                    <a:pt x="523" y="588"/>
                    <a:pt x="511" y="574"/>
                  </a:cubicBezTo>
                  <a:lnTo>
                    <a:pt x="511" y="574"/>
                  </a:lnTo>
                  <a:cubicBezTo>
                    <a:pt x="498" y="559"/>
                    <a:pt x="484" y="544"/>
                    <a:pt x="471" y="529"/>
                  </a:cubicBezTo>
                  <a:lnTo>
                    <a:pt x="471" y="529"/>
                  </a:lnTo>
                  <a:cubicBezTo>
                    <a:pt x="457" y="514"/>
                    <a:pt x="443" y="500"/>
                    <a:pt x="429" y="484"/>
                  </a:cubicBezTo>
                  <a:lnTo>
                    <a:pt x="432" y="488"/>
                  </a:lnTo>
                  <a:lnTo>
                    <a:pt x="432" y="488"/>
                  </a:lnTo>
                  <a:cubicBezTo>
                    <a:pt x="406" y="459"/>
                    <a:pt x="379" y="429"/>
                    <a:pt x="353" y="399"/>
                  </a:cubicBezTo>
                  <a:lnTo>
                    <a:pt x="353" y="399"/>
                  </a:lnTo>
                  <a:cubicBezTo>
                    <a:pt x="328" y="370"/>
                    <a:pt x="303" y="340"/>
                    <a:pt x="278" y="309"/>
                  </a:cubicBezTo>
                  <a:lnTo>
                    <a:pt x="278" y="309"/>
                  </a:lnTo>
                  <a:cubicBezTo>
                    <a:pt x="251" y="276"/>
                    <a:pt x="224" y="243"/>
                    <a:pt x="197" y="211"/>
                  </a:cubicBezTo>
                  <a:lnTo>
                    <a:pt x="197" y="211"/>
                  </a:lnTo>
                  <a:cubicBezTo>
                    <a:pt x="171" y="180"/>
                    <a:pt x="146" y="149"/>
                    <a:pt x="121" y="117"/>
                  </a:cubicBezTo>
                  <a:lnTo>
                    <a:pt x="121" y="117"/>
                  </a:lnTo>
                  <a:cubicBezTo>
                    <a:pt x="93" y="81"/>
                    <a:pt x="65" y="45"/>
                    <a:pt x="37" y="9"/>
                  </a:cubicBezTo>
                  <a:lnTo>
                    <a:pt x="37" y="9"/>
                  </a:lnTo>
                  <a:cubicBezTo>
                    <a:pt x="33" y="4"/>
                    <a:pt x="28" y="0"/>
                    <a:pt x="22" y="0"/>
                  </a:cubicBezTo>
                  <a:lnTo>
                    <a:pt x="22" y="0"/>
                  </a:lnTo>
                  <a:cubicBezTo>
                    <a:pt x="18" y="0"/>
                    <a:pt x="15" y="2"/>
                    <a:pt x="11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05" name="Freeform 190">
              <a:extLst>
                <a:ext uri="{FF2B5EF4-FFF2-40B4-BE49-F238E27FC236}">
                  <a16:creationId xmlns:a16="http://schemas.microsoft.com/office/drawing/2014/main" id="{F9F5100E-A7C9-4EFF-B0CD-BA34E5976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8638" y="1206500"/>
              <a:ext cx="184150" cy="222250"/>
            </a:xfrm>
            <a:custGeom>
              <a:avLst/>
              <a:gdLst>
                <a:gd name="T0" fmla="*/ 413 w 513"/>
                <a:gd name="T1" fmla="*/ 503 h 616"/>
                <a:gd name="T2" fmla="*/ 413 w 513"/>
                <a:gd name="T3" fmla="*/ 504 h 616"/>
                <a:gd name="T4" fmla="*/ 411 w 513"/>
                <a:gd name="T5" fmla="*/ 502 h 616"/>
                <a:gd name="T6" fmla="*/ 10 w 513"/>
                <a:gd name="T7" fmla="*/ 3 h 616"/>
                <a:gd name="T8" fmla="*/ 6 w 513"/>
                <a:gd name="T9" fmla="*/ 29 h 616"/>
                <a:gd name="T10" fmla="*/ 81 w 513"/>
                <a:gd name="T11" fmla="*/ 143 h 616"/>
                <a:gd name="T12" fmla="*/ 124 w 513"/>
                <a:gd name="T13" fmla="*/ 207 h 616"/>
                <a:gd name="T14" fmla="*/ 158 w 513"/>
                <a:gd name="T15" fmla="*/ 254 h 616"/>
                <a:gd name="T16" fmla="*/ 190 w 513"/>
                <a:gd name="T17" fmla="*/ 296 h 616"/>
                <a:gd name="T18" fmla="*/ 227 w 513"/>
                <a:gd name="T19" fmla="*/ 343 h 616"/>
                <a:gd name="T20" fmla="*/ 306 w 513"/>
                <a:gd name="T21" fmla="*/ 438 h 616"/>
                <a:gd name="T22" fmla="*/ 346 w 513"/>
                <a:gd name="T23" fmla="*/ 484 h 616"/>
                <a:gd name="T24" fmla="*/ 391 w 513"/>
                <a:gd name="T25" fmla="*/ 534 h 616"/>
                <a:gd name="T26" fmla="*/ 433 w 513"/>
                <a:gd name="T27" fmla="*/ 574 h 616"/>
                <a:gd name="T28" fmla="*/ 457 w 513"/>
                <a:gd name="T29" fmla="*/ 592 h 616"/>
                <a:gd name="T30" fmla="*/ 482 w 513"/>
                <a:gd name="T31" fmla="*/ 610 h 616"/>
                <a:gd name="T32" fmla="*/ 507 w 513"/>
                <a:gd name="T33" fmla="*/ 602 h 616"/>
                <a:gd name="T34" fmla="*/ 498 w 513"/>
                <a:gd name="T35" fmla="*/ 577 h 616"/>
                <a:gd name="T36" fmla="*/ 497 w 513"/>
                <a:gd name="T37" fmla="*/ 576 h 616"/>
                <a:gd name="T38" fmla="*/ 478 w 513"/>
                <a:gd name="T39" fmla="*/ 562 h 616"/>
                <a:gd name="T40" fmla="*/ 454 w 513"/>
                <a:gd name="T41" fmla="*/ 543 h 616"/>
                <a:gd name="T42" fmla="*/ 413 w 513"/>
                <a:gd name="T43" fmla="*/ 504 h 616"/>
                <a:gd name="T44" fmla="*/ 413 w 513"/>
                <a:gd name="T45" fmla="*/ 504 h 616"/>
                <a:gd name="T46" fmla="*/ 413 w 513"/>
                <a:gd name="T47" fmla="*/ 503 h 616"/>
                <a:gd name="T48" fmla="*/ 410 w 513"/>
                <a:gd name="T49" fmla="*/ 501 h 616"/>
                <a:gd name="T50" fmla="*/ 411 w 513"/>
                <a:gd name="T51" fmla="*/ 502 h 616"/>
                <a:gd name="T52" fmla="*/ 336 w 513"/>
                <a:gd name="T53" fmla="*/ 417 h 616"/>
                <a:gd name="T54" fmla="*/ 259 w 513"/>
                <a:gd name="T55" fmla="*/ 323 h 616"/>
                <a:gd name="T56" fmla="*/ 222 w 513"/>
                <a:gd name="T57" fmla="*/ 277 h 616"/>
                <a:gd name="T58" fmla="*/ 189 w 513"/>
                <a:gd name="T59" fmla="*/ 234 h 616"/>
                <a:gd name="T60" fmla="*/ 156 w 513"/>
                <a:gd name="T61" fmla="*/ 187 h 616"/>
                <a:gd name="T62" fmla="*/ 113 w 513"/>
                <a:gd name="T63" fmla="*/ 124 h 616"/>
                <a:gd name="T64" fmla="*/ 36 w 513"/>
                <a:gd name="T65" fmla="*/ 8 h 616"/>
                <a:gd name="T66" fmla="*/ 21 w 513"/>
                <a:gd name="T6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3" h="616">
                  <a:moveTo>
                    <a:pt x="413" y="503"/>
                  </a:moveTo>
                  <a:lnTo>
                    <a:pt x="413" y="503"/>
                  </a:lnTo>
                  <a:cubicBezTo>
                    <a:pt x="413" y="503"/>
                    <a:pt x="413" y="503"/>
                    <a:pt x="413" y="504"/>
                  </a:cubicBezTo>
                  <a:lnTo>
                    <a:pt x="413" y="504"/>
                  </a:lnTo>
                  <a:cubicBezTo>
                    <a:pt x="413" y="503"/>
                    <a:pt x="412" y="502"/>
                    <a:pt x="411" y="502"/>
                  </a:cubicBezTo>
                  <a:lnTo>
                    <a:pt x="411" y="502"/>
                  </a:lnTo>
                  <a:cubicBezTo>
                    <a:pt x="412" y="502"/>
                    <a:pt x="412" y="502"/>
                    <a:pt x="413" y="503"/>
                  </a:cubicBezTo>
                  <a:close/>
                  <a:moveTo>
                    <a:pt x="10" y="3"/>
                  </a:moveTo>
                  <a:lnTo>
                    <a:pt x="10" y="3"/>
                  </a:lnTo>
                  <a:cubicBezTo>
                    <a:pt x="2" y="9"/>
                    <a:pt x="0" y="21"/>
                    <a:pt x="6" y="29"/>
                  </a:cubicBezTo>
                  <a:lnTo>
                    <a:pt x="6" y="29"/>
                  </a:lnTo>
                  <a:cubicBezTo>
                    <a:pt x="31" y="67"/>
                    <a:pt x="55" y="105"/>
                    <a:pt x="81" y="143"/>
                  </a:cubicBezTo>
                  <a:lnTo>
                    <a:pt x="81" y="143"/>
                  </a:lnTo>
                  <a:cubicBezTo>
                    <a:pt x="95" y="164"/>
                    <a:pt x="109" y="185"/>
                    <a:pt x="124" y="207"/>
                  </a:cubicBezTo>
                  <a:lnTo>
                    <a:pt x="124" y="207"/>
                  </a:lnTo>
                  <a:cubicBezTo>
                    <a:pt x="135" y="223"/>
                    <a:pt x="147" y="238"/>
                    <a:pt x="158" y="254"/>
                  </a:cubicBezTo>
                  <a:lnTo>
                    <a:pt x="158" y="254"/>
                  </a:lnTo>
                  <a:cubicBezTo>
                    <a:pt x="168" y="269"/>
                    <a:pt x="179" y="282"/>
                    <a:pt x="190" y="296"/>
                  </a:cubicBezTo>
                  <a:lnTo>
                    <a:pt x="190" y="296"/>
                  </a:lnTo>
                  <a:cubicBezTo>
                    <a:pt x="202" y="311"/>
                    <a:pt x="214" y="327"/>
                    <a:pt x="227" y="343"/>
                  </a:cubicBezTo>
                  <a:lnTo>
                    <a:pt x="227" y="343"/>
                  </a:lnTo>
                  <a:cubicBezTo>
                    <a:pt x="252" y="375"/>
                    <a:pt x="279" y="407"/>
                    <a:pt x="306" y="438"/>
                  </a:cubicBezTo>
                  <a:lnTo>
                    <a:pt x="306" y="438"/>
                  </a:lnTo>
                  <a:cubicBezTo>
                    <a:pt x="319" y="454"/>
                    <a:pt x="333" y="469"/>
                    <a:pt x="346" y="484"/>
                  </a:cubicBezTo>
                  <a:lnTo>
                    <a:pt x="346" y="484"/>
                  </a:lnTo>
                  <a:cubicBezTo>
                    <a:pt x="361" y="501"/>
                    <a:pt x="375" y="518"/>
                    <a:pt x="391" y="534"/>
                  </a:cubicBezTo>
                  <a:lnTo>
                    <a:pt x="391" y="534"/>
                  </a:lnTo>
                  <a:cubicBezTo>
                    <a:pt x="404" y="548"/>
                    <a:pt x="418" y="562"/>
                    <a:pt x="433" y="574"/>
                  </a:cubicBezTo>
                  <a:lnTo>
                    <a:pt x="433" y="574"/>
                  </a:lnTo>
                  <a:cubicBezTo>
                    <a:pt x="441" y="580"/>
                    <a:pt x="449" y="586"/>
                    <a:pt x="457" y="592"/>
                  </a:cubicBezTo>
                  <a:lnTo>
                    <a:pt x="457" y="592"/>
                  </a:lnTo>
                  <a:cubicBezTo>
                    <a:pt x="465" y="599"/>
                    <a:pt x="473" y="606"/>
                    <a:pt x="482" y="610"/>
                  </a:cubicBezTo>
                  <a:lnTo>
                    <a:pt x="482" y="610"/>
                  </a:lnTo>
                  <a:cubicBezTo>
                    <a:pt x="491" y="615"/>
                    <a:pt x="503" y="611"/>
                    <a:pt x="507" y="602"/>
                  </a:cubicBezTo>
                  <a:lnTo>
                    <a:pt x="507" y="602"/>
                  </a:lnTo>
                  <a:cubicBezTo>
                    <a:pt x="512" y="593"/>
                    <a:pt x="508" y="582"/>
                    <a:pt x="498" y="577"/>
                  </a:cubicBezTo>
                  <a:lnTo>
                    <a:pt x="498" y="577"/>
                  </a:lnTo>
                  <a:lnTo>
                    <a:pt x="497" y="576"/>
                  </a:lnTo>
                  <a:lnTo>
                    <a:pt x="497" y="576"/>
                  </a:lnTo>
                  <a:cubicBezTo>
                    <a:pt x="490" y="572"/>
                    <a:pt x="484" y="567"/>
                    <a:pt x="478" y="562"/>
                  </a:cubicBezTo>
                  <a:lnTo>
                    <a:pt x="478" y="562"/>
                  </a:lnTo>
                  <a:cubicBezTo>
                    <a:pt x="469" y="555"/>
                    <a:pt x="462" y="549"/>
                    <a:pt x="454" y="543"/>
                  </a:cubicBezTo>
                  <a:lnTo>
                    <a:pt x="454" y="543"/>
                  </a:lnTo>
                  <a:cubicBezTo>
                    <a:pt x="439" y="531"/>
                    <a:pt x="426" y="517"/>
                    <a:pt x="413" y="504"/>
                  </a:cubicBezTo>
                  <a:lnTo>
                    <a:pt x="413" y="504"/>
                  </a:lnTo>
                  <a:lnTo>
                    <a:pt x="413" y="504"/>
                  </a:lnTo>
                  <a:cubicBezTo>
                    <a:pt x="413" y="504"/>
                    <a:pt x="413" y="504"/>
                    <a:pt x="413" y="503"/>
                  </a:cubicBezTo>
                  <a:lnTo>
                    <a:pt x="413" y="503"/>
                  </a:lnTo>
                  <a:cubicBezTo>
                    <a:pt x="412" y="502"/>
                    <a:pt x="411" y="501"/>
                    <a:pt x="410" y="501"/>
                  </a:cubicBezTo>
                  <a:lnTo>
                    <a:pt x="410" y="501"/>
                  </a:lnTo>
                  <a:cubicBezTo>
                    <a:pt x="411" y="501"/>
                    <a:pt x="411" y="501"/>
                    <a:pt x="411" y="502"/>
                  </a:cubicBezTo>
                  <a:lnTo>
                    <a:pt x="411" y="502"/>
                  </a:lnTo>
                  <a:cubicBezTo>
                    <a:pt x="386" y="474"/>
                    <a:pt x="361" y="446"/>
                    <a:pt x="336" y="417"/>
                  </a:cubicBezTo>
                  <a:lnTo>
                    <a:pt x="336" y="417"/>
                  </a:lnTo>
                  <a:cubicBezTo>
                    <a:pt x="310" y="387"/>
                    <a:pt x="284" y="355"/>
                    <a:pt x="259" y="323"/>
                  </a:cubicBezTo>
                  <a:lnTo>
                    <a:pt x="259" y="323"/>
                  </a:lnTo>
                  <a:cubicBezTo>
                    <a:pt x="246" y="308"/>
                    <a:pt x="234" y="293"/>
                    <a:pt x="222" y="277"/>
                  </a:cubicBezTo>
                  <a:lnTo>
                    <a:pt x="222" y="277"/>
                  </a:lnTo>
                  <a:cubicBezTo>
                    <a:pt x="211" y="263"/>
                    <a:pt x="200" y="249"/>
                    <a:pt x="189" y="234"/>
                  </a:cubicBezTo>
                  <a:lnTo>
                    <a:pt x="189" y="234"/>
                  </a:lnTo>
                  <a:cubicBezTo>
                    <a:pt x="178" y="219"/>
                    <a:pt x="166" y="203"/>
                    <a:pt x="156" y="187"/>
                  </a:cubicBezTo>
                  <a:lnTo>
                    <a:pt x="156" y="187"/>
                  </a:lnTo>
                  <a:cubicBezTo>
                    <a:pt x="141" y="166"/>
                    <a:pt x="127" y="145"/>
                    <a:pt x="113" y="124"/>
                  </a:cubicBezTo>
                  <a:lnTo>
                    <a:pt x="113" y="124"/>
                  </a:lnTo>
                  <a:cubicBezTo>
                    <a:pt x="87" y="85"/>
                    <a:pt x="62" y="47"/>
                    <a:pt x="36" y="8"/>
                  </a:cubicBezTo>
                  <a:lnTo>
                    <a:pt x="36" y="8"/>
                  </a:lnTo>
                  <a:cubicBezTo>
                    <a:pt x="32" y="3"/>
                    <a:pt x="27" y="0"/>
                    <a:pt x="21" y="0"/>
                  </a:cubicBezTo>
                  <a:lnTo>
                    <a:pt x="21" y="0"/>
                  </a:lnTo>
                  <a:cubicBezTo>
                    <a:pt x="17" y="0"/>
                    <a:pt x="13" y="1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06" name="Freeform 191">
              <a:extLst>
                <a:ext uri="{FF2B5EF4-FFF2-40B4-BE49-F238E27FC236}">
                  <a16:creationId xmlns:a16="http://schemas.microsoft.com/office/drawing/2014/main" id="{0A499F35-F82E-42F3-9352-E20652BC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850" y="1201738"/>
              <a:ext cx="180975" cy="215900"/>
            </a:xfrm>
            <a:custGeom>
              <a:avLst/>
              <a:gdLst>
                <a:gd name="T0" fmla="*/ 406 w 501"/>
                <a:gd name="T1" fmla="*/ 534 h 600"/>
                <a:gd name="T2" fmla="*/ 402 w 501"/>
                <a:gd name="T3" fmla="*/ 530 h 600"/>
                <a:gd name="T4" fmla="*/ 9 w 501"/>
                <a:gd name="T5" fmla="*/ 4 h 600"/>
                <a:gd name="T6" fmla="*/ 2 w 501"/>
                <a:gd name="T7" fmla="*/ 15 h 600"/>
                <a:gd name="T8" fmla="*/ 4 w 501"/>
                <a:gd name="T9" fmla="*/ 29 h 600"/>
                <a:gd name="T10" fmla="*/ 89 w 501"/>
                <a:gd name="T11" fmla="*/ 164 h 600"/>
                <a:gd name="T12" fmla="*/ 160 w 501"/>
                <a:gd name="T13" fmla="*/ 257 h 600"/>
                <a:gd name="T14" fmla="*/ 196 w 501"/>
                <a:gd name="T15" fmla="*/ 301 h 600"/>
                <a:gd name="T16" fmla="*/ 237 w 501"/>
                <a:gd name="T17" fmla="*/ 350 h 600"/>
                <a:gd name="T18" fmla="*/ 309 w 501"/>
                <a:gd name="T19" fmla="*/ 435 h 600"/>
                <a:gd name="T20" fmla="*/ 386 w 501"/>
                <a:gd name="T21" fmla="*/ 512 h 600"/>
                <a:gd name="T22" fmla="*/ 406 w 501"/>
                <a:gd name="T23" fmla="*/ 534 h 600"/>
                <a:gd name="T24" fmla="*/ 406 w 501"/>
                <a:gd name="T25" fmla="*/ 534 h 600"/>
                <a:gd name="T26" fmla="*/ 435 w 501"/>
                <a:gd name="T27" fmla="*/ 566 h 600"/>
                <a:gd name="T28" fmla="*/ 451 w 501"/>
                <a:gd name="T29" fmla="*/ 581 h 600"/>
                <a:gd name="T30" fmla="*/ 461 w 501"/>
                <a:gd name="T31" fmla="*/ 591 h 600"/>
                <a:gd name="T32" fmla="*/ 482 w 501"/>
                <a:gd name="T33" fmla="*/ 597 h 600"/>
                <a:gd name="T34" fmla="*/ 494 w 501"/>
                <a:gd name="T35" fmla="*/ 591 h 600"/>
                <a:gd name="T36" fmla="*/ 499 w 501"/>
                <a:gd name="T37" fmla="*/ 578 h 600"/>
                <a:gd name="T38" fmla="*/ 482 w 501"/>
                <a:gd name="T39" fmla="*/ 560 h 600"/>
                <a:gd name="T40" fmla="*/ 473 w 501"/>
                <a:gd name="T41" fmla="*/ 552 h 600"/>
                <a:gd name="T42" fmla="*/ 459 w 501"/>
                <a:gd name="T43" fmla="*/ 536 h 600"/>
                <a:gd name="T44" fmla="*/ 435 w 501"/>
                <a:gd name="T45" fmla="*/ 511 h 600"/>
                <a:gd name="T46" fmla="*/ 435 w 501"/>
                <a:gd name="T47" fmla="*/ 512 h 600"/>
                <a:gd name="T48" fmla="*/ 434 w 501"/>
                <a:gd name="T49" fmla="*/ 510 h 600"/>
                <a:gd name="T50" fmla="*/ 432 w 501"/>
                <a:gd name="T51" fmla="*/ 509 h 600"/>
                <a:gd name="T52" fmla="*/ 433 w 501"/>
                <a:gd name="T53" fmla="*/ 510 h 600"/>
                <a:gd name="T54" fmla="*/ 430 w 501"/>
                <a:gd name="T55" fmla="*/ 506 h 600"/>
                <a:gd name="T56" fmla="*/ 430 w 501"/>
                <a:gd name="T57" fmla="*/ 506 h 600"/>
                <a:gd name="T58" fmla="*/ 385 w 501"/>
                <a:gd name="T59" fmla="*/ 459 h 600"/>
                <a:gd name="T60" fmla="*/ 341 w 501"/>
                <a:gd name="T61" fmla="*/ 415 h 600"/>
                <a:gd name="T62" fmla="*/ 315 w 501"/>
                <a:gd name="T63" fmla="*/ 384 h 600"/>
                <a:gd name="T64" fmla="*/ 289 w 501"/>
                <a:gd name="T65" fmla="*/ 354 h 600"/>
                <a:gd name="T66" fmla="*/ 230 w 501"/>
                <a:gd name="T67" fmla="*/ 285 h 600"/>
                <a:gd name="T68" fmla="*/ 172 w 501"/>
                <a:gd name="T69" fmla="*/ 213 h 600"/>
                <a:gd name="T70" fmla="*/ 135 w 501"/>
                <a:gd name="T71" fmla="*/ 165 h 600"/>
                <a:gd name="T72" fmla="*/ 99 w 501"/>
                <a:gd name="T73" fmla="*/ 113 h 600"/>
                <a:gd name="T74" fmla="*/ 35 w 501"/>
                <a:gd name="T75" fmla="*/ 8 h 600"/>
                <a:gd name="T76" fmla="*/ 20 w 501"/>
                <a:gd name="T7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1" h="600">
                  <a:moveTo>
                    <a:pt x="406" y="534"/>
                  </a:moveTo>
                  <a:lnTo>
                    <a:pt x="406" y="534"/>
                  </a:lnTo>
                  <a:cubicBezTo>
                    <a:pt x="404" y="533"/>
                    <a:pt x="404" y="532"/>
                    <a:pt x="402" y="530"/>
                  </a:cubicBezTo>
                  <a:lnTo>
                    <a:pt x="402" y="530"/>
                  </a:lnTo>
                  <a:cubicBezTo>
                    <a:pt x="404" y="532"/>
                    <a:pt x="404" y="533"/>
                    <a:pt x="406" y="534"/>
                  </a:cubicBezTo>
                  <a:close/>
                  <a:moveTo>
                    <a:pt x="9" y="4"/>
                  </a:moveTo>
                  <a:lnTo>
                    <a:pt x="9" y="4"/>
                  </a:lnTo>
                  <a:cubicBezTo>
                    <a:pt x="5" y="6"/>
                    <a:pt x="2" y="11"/>
                    <a:pt x="2" y="15"/>
                  </a:cubicBezTo>
                  <a:lnTo>
                    <a:pt x="2" y="15"/>
                  </a:lnTo>
                  <a:cubicBezTo>
                    <a:pt x="0" y="21"/>
                    <a:pt x="2" y="25"/>
                    <a:pt x="4" y="29"/>
                  </a:cubicBezTo>
                  <a:lnTo>
                    <a:pt x="4" y="29"/>
                  </a:lnTo>
                  <a:cubicBezTo>
                    <a:pt x="31" y="75"/>
                    <a:pt x="58" y="120"/>
                    <a:pt x="89" y="164"/>
                  </a:cubicBezTo>
                  <a:lnTo>
                    <a:pt x="89" y="164"/>
                  </a:lnTo>
                  <a:cubicBezTo>
                    <a:pt x="111" y="196"/>
                    <a:pt x="136" y="227"/>
                    <a:pt x="160" y="257"/>
                  </a:cubicBezTo>
                  <a:lnTo>
                    <a:pt x="160" y="257"/>
                  </a:lnTo>
                  <a:cubicBezTo>
                    <a:pt x="172" y="272"/>
                    <a:pt x="184" y="287"/>
                    <a:pt x="196" y="301"/>
                  </a:cubicBezTo>
                  <a:lnTo>
                    <a:pt x="196" y="301"/>
                  </a:lnTo>
                  <a:cubicBezTo>
                    <a:pt x="209" y="318"/>
                    <a:pt x="224" y="334"/>
                    <a:pt x="237" y="350"/>
                  </a:cubicBezTo>
                  <a:lnTo>
                    <a:pt x="237" y="350"/>
                  </a:lnTo>
                  <a:cubicBezTo>
                    <a:pt x="262" y="378"/>
                    <a:pt x="285" y="408"/>
                    <a:pt x="309" y="435"/>
                  </a:cubicBezTo>
                  <a:lnTo>
                    <a:pt x="309" y="435"/>
                  </a:lnTo>
                  <a:cubicBezTo>
                    <a:pt x="334" y="462"/>
                    <a:pt x="361" y="486"/>
                    <a:pt x="386" y="512"/>
                  </a:cubicBezTo>
                  <a:lnTo>
                    <a:pt x="386" y="512"/>
                  </a:lnTo>
                  <a:cubicBezTo>
                    <a:pt x="392" y="519"/>
                    <a:pt x="399" y="527"/>
                    <a:pt x="406" y="534"/>
                  </a:cubicBezTo>
                  <a:lnTo>
                    <a:pt x="406" y="534"/>
                  </a:lnTo>
                  <a:lnTo>
                    <a:pt x="406" y="534"/>
                  </a:lnTo>
                  <a:cubicBezTo>
                    <a:pt x="416" y="544"/>
                    <a:pt x="426" y="555"/>
                    <a:pt x="435" y="566"/>
                  </a:cubicBezTo>
                  <a:lnTo>
                    <a:pt x="435" y="566"/>
                  </a:lnTo>
                  <a:cubicBezTo>
                    <a:pt x="441" y="571"/>
                    <a:pt x="446" y="576"/>
                    <a:pt x="451" y="581"/>
                  </a:cubicBezTo>
                  <a:lnTo>
                    <a:pt x="451" y="581"/>
                  </a:lnTo>
                  <a:cubicBezTo>
                    <a:pt x="454" y="585"/>
                    <a:pt x="457" y="588"/>
                    <a:pt x="461" y="591"/>
                  </a:cubicBezTo>
                  <a:lnTo>
                    <a:pt x="461" y="591"/>
                  </a:lnTo>
                  <a:cubicBezTo>
                    <a:pt x="466" y="596"/>
                    <a:pt x="474" y="599"/>
                    <a:pt x="482" y="597"/>
                  </a:cubicBezTo>
                  <a:lnTo>
                    <a:pt x="482" y="597"/>
                  </a:lnTo>
                  <a:cubicBezTo>
                    <a:pt x="487" y="597"/>
                    <a:pt x="491" y="595"/>
                    <a:pt x="494" y="591"/>
                  </a:cubicBezTo>
                  <a:lnTo>
                    <a:pt x="494" y="591"/>
                  </a:lnTo>
                  <a:cubicBezTo>
                    <a:pt x="498" y="587"/>
                    <a:pt x="500" y="583"/>
                    <a:pt x="499" y="578"/>
                  </a:cubicBezTo>
                  <a:lnTo>
                    <a:pt x="499" y="578"/>
                  </a:lnTo>
                  <a:cubicBezTo>
                    <a:pt x="498" y="569"/>
                    <a:pt x="491" y="562"/>
                    <a:pt x="482" y="560"/>
                  </a:cubicBezTo>
                  <a:lnTo>
                    <a:pt x="482" y="560"/>
                  </a:lnTo>
                  <a:cubicBezTo>
                    <a:pt x="480" y="558"/>
                    <a:pt x="476" y="554"/>
                    <a:pt x="473" y="552"/>
                  </a:cubicBezTo>
                  <a:lnTo>
                    <a:pt x="473" y="552"/>
                  </a:lnTo>
                  <a:cubicBezTo>
                    <a:pt x="469" y="546"/>
                    <a:pt x="464" y="542"/>
                    <a:pt x="459" y="536"/>
                  </a:cubicBezTo>
                  <a:lnTo>
                    <a:pt x="459" y="536"/>
                  </a:lnTo>
                  <a:cubicBezTo>
                    <a:pt x="451" y="528"/>
                    <a:pt x="442" y="520"/>
                    <a:pt x="435" y="511"/>
                  </a:cubicBezTo>
                  <a:lnTo>
                    <a:pt x="435" y="511"/>
                  </a:lnTo>
                  <a:cubicBezTo>
                    <a:pt x="435" y="512"/>
                    <a:pt x="435" y="512"/>
                    <a:pt x="435" y="512"/>
                  </a:cubicBezTo>
                  <a:lnTo>
                    <a:pt x="435" y="512"/>
                  </a:lnTo>
                  <a:cubicBezTo>
                    <a:pt x="435" y="512"/>
                    <a:pt x="434" y="511"/>
                    <a:pt x="434" y="510"/>
                  </a:cubicBezTo>
                  <a:lnTo>
                    <a:pt x="434" y="510"/>
                  </a:lnTo>
                  <a:lnTo>
                    <a:pt x="432" y="509"/>
                  </a:lnTo>
                  <a:lnTo>
                    <a:pt x="432" y="509"/>
                  </a:lnTo>
                  <a:cubicBezTo>
                    <a:pt x="432" y="509"/>
                    <a:pt x="433" y="509"/>
                    <a:pt x="433" y="510"/>
                  </a:cubicBezTo>
                  <a:lnTo>
                    <a:pt x="433" y="510"/>
                  </a:lnTo>
                  <a:cubicBezTo>
                    <a:pt x="432" y="509"/>
                    <a:pt x="431" y="508"/>
                    <a:pt x="430" y="506"/>
                  </a:cubicBezTo>
                  <a:lnTo>
                    <a:pt x="430" y="506"/>
                  </a:lnTo>
                  <a:lnTo>
                    <a:pt x="430" y="506"/>
                  </a:lnTo>
                  <a:lnTo>
                    <a:pt x="430" y="506"/>
                  </a:lnTo>
                  <a:cubicBezTo>
                    <a:pt x="416" y="490"/>
                    <a:pt x="401" y="474"/>
                    <a:pt x="385" y="459"/>
                  </a:cubicBezTo>
                  <a:lnTo>
                    <a:pt x="385" y="459"/>
                  </a:lnTo>
                  <a:cubicBezTo>
                    <a:pt x="370" y="445"/>
                    <a:pt x="356" y="430"/>
                    <a:pt x="341" y="415"/>
                  </a:cubicBezTo>
                  <a:lnTo>
                    <a:pt x="341" y="415"/>
                  </a:lnTo>
                  <a:cubicBezTo>
                    <a:pt x="332" y="405"/>
                    <a:pt x="323" y="395"/>
                    <a:pt x="315" y="384"/>
                  </a:cubicBezTo>
                  <a:lnTo>
                    <a:pt x="315" y="384"/>
                  </a:lnTo>
                  <a:cubicBezTo>
                    <a:pt x="306" y="374"/>
                    <a:pt x="298" y="364"/>
                    <a:pt x="289" y="354"/>
                  </a:cubicBezTo>
                  <a:lnTo>
                    <a:pt x="289" y="354"/>
                  </a:lnTo>
                  <a:cubicBezTo>
                    <a:pt x="269" y="331"/>
                    <a:pt x="249" y="308"/>
                    <a:pt x="230" y="285"/>
                  </a:cubicBezTo>
                  <a:lnTo>
                    <a:pt x="230" y="285"/>
                  </a:lnTo>
                  <a:cubicBezTo>
                    <a:pt x="210" y="261"/>
                    <a:pt x="191" y="237"/>
                    <a:pt x="172" y="213"/>
                  </a:cubicBezTo>
                  <a:lnTo>
                    <a:pt x="172" y="213"/>
                  </a:lnTo>
                  <a:cubicBezTo>
                    <a:pt x="159" y="197"/>
                    <a:pt x="147" y="181"/>
                    <a:pt x="135" y="165"/>
                  </a:cubicBezTo>
                  <a:lnTo>
                    <a:pt x="135" y="165"/>
                  </a:lnTo>
                  <a:cubicBezTo>
                    <a:pt x="123" y="148"/>
                    <a:pt x="111" y="131"/>
                    <a:pt x="99" y="113"/>
                  </a:cubicBezTo>
                  <a:lnTo>
                    <a:pt x="99" y="113"/>
                  </a:lnTo>
                  <a:cubicBezTo>
                    <a:pt x="77" y="79"/>
                    <a:pt x="56" y="44"/>
                    <a:pt x="35" y="8"/>
                  </a:cubicBezTo>
                  <a:lnTo>
                    <a:pt x="35" y="8"/>
                  </a:lnTo>
                  <a:cubicBezTo>
                    <a:pt x="32" y="2"/>
                    <a:pt x="26" y="0"/>
                    <a:pt x="20" y="0"/>
                  </a:cubicBezTo>
                  <a:lnTo>
                    <a:pt x="20" y="0"/>
                  </a:lnTo>
                  <a:cubicBezTo>
                    <a:pt x="16" y="0"/>
                    <a:pt x="12" y="1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07" name="Freeform 192">
              <a:extLst>
                <a:ext uri="{FF2B5EF4-FFF2-40B4-BE49-F238E27FC236}">
                  <a16:creationId xmlns:a16="http://schemas.microsoft.com/office/drawing/2014/main" id="{7BF44838-6BBE-4252-A92B-70644A93A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300" y="1185863"/>
              <a:ext cx="179388" cy="242887"/>
            </a:xfrm>
            <a:custGeom>
              <a:avLst/>
              <a:gdLst>
                <a:gd name="T0" fmla="*/ 459 w 498"/>
                <a:gd name="T1" fmla="*/ 610 h 676"/>
                <a:gd name="T2" fmla="*/ 459 w 498"/>
                <a:gd name="T3" fmla="*/ 610 h 676"/>
                <a:gd name="T4" fmla="*/ 15 w 498"/>
                <a:gd name="T5" fmla="*/ 1 h 676"/>
                <a:gd name="T6" fmla="*/ 4 w 498"/>
                <a:gd name="T7" fmla="*/ 25 h 676"/>
                <a:gd name="T8" fmla="*/ 22 w 498"/>
                <a:gd name="T9" fmla="*/ 63 h 676"/>
                <a:gd name="T10" fmla="*/ 31 w 498"/>
                <a:gd name="T11" fmla="*/ 80 h 676"/>
                <a:gd name="T12" fmla="*/ 36 w 498"/>
                <a:gd name="T13" fmla="*/ 92 h 676"/>
                <a:gd name="T14" fmla="*/ 54 w 498"/>
                <a:gd name="T15" fmla="*/ 121 h 676"/>
                <a:gd name="T16" fmla="*/ 69 w 498"/>
                <a:gd name="T17" fmla="*/ 145 h 676"/>
                <a:gd name="T18" fmla="*/ 142 w 498"/>
                <a:gd name="T19" fmla="*/ 247 h 676"/>
                <a:gd name="T20" fmla="*/ 209 w 498"/>
                <a:gd name="T21" fmla="*/ 347 h 676"/>
                <a:gd name="T22" fmla="*/ 241 w 498"/>
                <a:gd name="T23" fmla="*/ 395 h 676"/>
                <a:gd name="T24" fmla="*/ 276 w 498"/>
                <a:gd name="T25" fmla="*/ 444 h 676"/>
                <a:gd name="T26" fmla="*/ 318 w 498"/>
                <a:gd name="T27" fmla="*/ 502 h 676"/>
                <a:gd name="T28" fmla="*/ 367 w 498"/>
                <a:gd name="T29" fmla="*/ 556 h 676"/>
                <a:gd name="T30" fmla="*/ 464 w 498"/>
                <a:gd name="T31" fmla="*/ 668 h 676"/>
                <a:gd name="T32" fmla="*/ 490 w 498"/>
                <a:gd name="T33" fmla="*/ 665 h 676"/>
                <a:gd name="T34" fmla="*/ 488 w 498"/>
                <a:gd name="T35" fmla="*/ 640 h 676"/>
                <a:gd name="T36" fmla="*/ 461 w 498"/>
                <a:gd name="T37" fmla="*/ 613 h 676"/>
                <a:gd name="T38" fmla="*/ 389 w 498"/>
                <a:gd name="T39" fmla="*/ 526 h 676"/>
                <a:gd name="T40" fmla="*/ 351 w 498"/>
                <a:gd name="T41" fmla="*/ 483 h 676"/>
                <a:gd name="T42" fmla="*/ 314 w 498"/>
                <a:gd name="T43" fmla="*/ 435 h 676"/>
                <a:gd name="T44" fmla="*/ 280 w 498"/>
                <a:gd name="T45" fmla="*/ 385 h 676"/>
                <a:gd name="T46" fmla="*/ 247 w 498"/>
                <a:gd name="T47" fmla="*/ 338 h 676"/>
                <a:gd name="T48" fmla="*/ 217 w 498"/>
                <a:gd name="T49" fmla="*/ 291 h 676"/>
                <a:gd name="T50" fmla="*/ 197 w 498"/>
                <a:gd name="T51" fmla="*/ 261 h 676"/>
                <a:gd name="T52" fmla="*/ 180 w 498"/>
                <a:gd name="T53" fmla="*/ 237 h 676"/>
                <a:gd name="T54" fmla="*/ 149 w 498"/>
                <a:gd name="T55" fmla="*/ 194 h 676"/>
                <a:gd name="T56" fmla="*/ 119 w 498"/>
                <a:gd name="T57" fmla="*/ 153 h 676"/>
                <a:gd name="T58" fmla="*/ 91 w 498"/>
                <a:gd name="T59" fmla="*/ 110 h 676"/>
                <a:gd name="T60" fmla="*/ 67 w 498"/>
                <a:gd name="T61" fmla="*/ 71 h 676"/>
                <a:gd name="T62" fmla="*/ 38 w 498"/>
                <a:gd name="T63" fmla="*/ 12 h 676"/>
                <a:gd name="T64" fmla="*/ 21 w 498"/>
                <a:gd name="T65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8" h="676">
                  <a:moveTo>
                    <a:pt x="459" y="610"/>
                  </a:moveTo>
                  <a:lnTo>
                    <a:pt x="459" y="610"/>
                  </a:lnTo>
                  <a:cubicBezTo>
                    <a:pt x="459" y="610"/>
                    <a:pt x="460" y="612"/>
                    <a:pt x="461" y="612"/>
                  </a:cubicBezTo>
                  <a:lnTo>
                    <a:pt x="459" y="610"/>
                  </a:lnTo>
                  <a:close/>
                  <a:moveTo>
                    <a:pt x="15" y="1"/>
                  </a:moveTo>
                  <a:lnTo>
                    <a:pt x="15" y="1"/>
                  </a:lnTo>
                  <a:cubicBezTo>
                    <a:pt x="5" y="4"/>
                    <a:pt x="0" y="15"/>
                    <a:pt x="4" y="25"/>
                  </a:cubicBezTo>
                  <a:lnTo>
                    <a:pt x="4" y="25"/>
                  </a:lnTo>
                  <a:cubicBezTo>
                    <a:pt x="9" y="38"/>
                    <a:pt x="15" y="50"/>
                    <a:pt x="22" y="63"/>
                  </a:cubicBezTo>
                  <a:lnTo>
                    <a:pt x="22" y="63"/>
                  </a:lnTo>
                  <a:cubicBezTo>
                    <a:pt x="25" y="69"/>
                    <a:pt x="28" y="75"/>
                    <a:pt x="31" y="80"/>
                  </a:cubicBezTo>
                  <a:lnTo>
                    <a:pt x="31" y="80"/>
                  </a:lnTo>
                  <a:cubicBezTo>
                    <a:pt x="32" y="85"/>
                    <a:pt x="34" y="88"/>
                    <a:pt x="36" y="92"/>
                  </a:cubicBezTo>
                  <a:lnTo>
                    <a:pt x="36" y="92"/>
                  </a:lnTo>
                  <a:cubicBezTo>
                    <a:pt x="42" y="102"/>
                    <a:pt x="48" y="112"/>
                    <a:pt x="54" y="121"/>
                  </a:cubicBezTo>
                  <a:lnTo>
                    <a:pt x="54" y="121"/>
                  </a:lnTo>
                  <a:cubicBezTo>
                    <a:pt x="59" y="130"/>
                    <a:pt x="64" y="138"/>
                    <a:pt x="69" y="145"/>
                  </a:cubicBezTo>
                  <a:lnTo>
                    <a:pt x="69" y="145"/>
                  </a:lnTo>
                  <a:cubicBezTo>
                    <a:pt x="92" y="180"/>
                    <a:pt x="117" y="214"/>
                    <a:pt x="142" y="247"/>
                  </a:cubicBezTo>
                  <a:lnTo>
                    <a:pt x="142" y="247"/>
                  </a:lnTo>
                  <a:cubicBezTo>
                    <a:pt x="166" y="279"/>
                    <a:pt x="187" y="314"/>
                    <a:pt x="209" y="347"/>
                  </a:cubicBezTo>
                  <a:lnTo>
                    <a:pt x="209" y="347"/>
                  </a:lnTo>
                  <a:cubicBezTo>
                    <a:pt x="219" y="363"/>
                    <a:pt x="231" y="379"/>
                    <a:pt x="241" y="395"/>
                  </a:cubicBezTo>
                  <a:lnTo>
                    <a:pt x="241" y="395"/>
                  </a:lnTo>
                  <a:cubicBezTo>
                    <a:pt x="253" y="411"/>
                    <a:pt x="264" y="427"/>
                    <a:pt x="276" y="444"/>
                  </a:cubicBezTo>
                  <a:lnTo>
                    <a:pt x="276" y="444"/>
                  </a:lnTo>
                  <a:cubicBezTo>
                    <a:pt x="288" y="464"/>
                    <a:pt x="303" y="483"/>
                    <a:pt x="318" y="502"/>
                  </a:cubicBezTo>
                  <a:lnTo>
                    <a:pt x="318" y="502"/>
                  </a:lnTo>
                  <a:cubicBezTo>
                    <a:pt x="334" y="520"/>
                    <a:pt x="351" y="538"/>
                    <a:pt x="367" y="556"/>
                  </a:cubicBezTo>
                  <a:lnTo>
                    <a:pt x="367" y="556"/>
                  </a:lnTo>
                  <a:cubicBezTo>
                    <a:pt x="398" y="594"/>
                    <a:pt x="427" y="635"/>
                    <a:pt x="464" y="668"/>
                  </a:cubicBezTo>
                  <a:lnTo>
                    <a:pt x="464" y="668"/>
                  </a:lnTo>
                  <a:cubicBezTo>
                    <a:pt x="472" y="675"/>
                    <a:pt x="483" y="673"/>
                    <a:pt x="490" y="665"/>
                  </a:cubicBezTo>
                  <a:lnTo>
                    <a:pt x="490" y="665"/>
                  </a:lnTo>
                  <a:cubicBezTo>
                    <a:pt x="497" y="658"/>
                    <a:pt x="496" y="646"/>
                    <a:pt x="488" y="640"/>
                  </a:cubicBezTo>
                  <a:lnTo>
                    <a:pt x="488" y="640"/>
                  </a:lnTo>
                  <a:cubicBezTo>
                    <a:pt x="479" y="631"/>
                    <a:pt x="470" y="622"/>
                    <a:pt x="461" y="613"/>
                  </a:cubicBezTo>
                  <a:lnTo>
                    <a:pt x="461" y="613"/>
                  </a:lnTo>
                  <a:cubicBezTo>
                    <a:pt x="437" y="584"/>
                    <a:pt x="414" y="554"/>
                    <a:pt x="389" y="526"/>
                  </a:cubicBezTo>
                  <a:lnTo>
                    <a:pt x="389" y="526"/>
                  </a:lnTo>
                  <a:cubicBezTo>
                    <a:pt x="376" y="512"/>
                    <a:pt x="363" y="497"/>
                    <a:pt x="351" y="483"/>
                  </a:cubicBezTo>
                  <a:lnTo>
                    <a:pt x="351" y="483"/>
                  </a:lnTo>
                  <a:cubicBezTo>
                    <a:pt x="338" y="468"/>
                    <a:pt x="326" y="451"/>
                    <a:pt x="314" y="435"/>
                  </a:cubicBezTo>
                  <a:lnTo>
                    <a:pt x="314" y="435"/>
                  </a:lnTo>
                  <a:cubicBezTo>
                    <a:pt x="303" y="418"/>
                    <a:pt x="291" y="402"/>
                    <a:pt x="280" y="385"/>
                  </a:cubicBezTo>
                  <a:lnTo>
                    <a:pt x="280" y="385"/>
                  </a:lnTo>
                  <a:cubicBezTo>
                    <a:pt x="269" y="369"/>
                    <a:pt x="258" y="353"/>
                    <a:pt x="247" y="338"/>
                  </a:cubicBezTo>
                  <a:lnTo>
                    <a:pt x="247" y="338"/>
                  </a:lnTo>
                  <a:cubicBezTo>
                    <a:pt x="237" y="322"/>
                    <a:pt x="227" y="307"/>
                    <a:pt x="217" y="291"/>
                  </a:cubicBezTo>
                  <a:lnTo>
                    <a:pt x="217" y="291"/>
                  </a:lnTo>
                  <a:cubicBezTo>
                    <a:pt x="210" y="281"/>
                    <a:pt x="204" y="271"/>
                    <a:pt x="197" y="261"/>
                  </a:cubicBezTo>
                  <a:lnTo>
                    <a:pt x="197" y="261"/>
                  </a:lnTo>
                  <a:cubicBezTo>
                    <a:pt x="192" y="252"/>
                    <a:pt x="186" y="244"/>
                    <a:pt x="180" y="237"/>
                  </a:cubicBezTo>
                  <a:lnTo>
                    <a:pt x="180" y="237"/>
                  </a:lnTo>
                  <a:cubicBezTo>
                    <a:pt x="170" y="222"/>
                    <a:pt x="159" y="209"/>
                    <a:pt x="149" y="194"/>
                  </a:cubicBezTo>
                  <a:lnTo>
                    <a:pt x="149" y="194"/>
                  </a:lnTo>
                  <a:cubicBezTo>
                    <a:pt x="139" y="181"/>
                    <a:pt x="129" y="166"/>
                    <a:pt x="119" y="153"/>
                  </a:cubicBezTo>
                  <a:lnTo>
                    <a:pt x="119" y="153"/>
                  </a:lnTo>
                  <a:cubicBezTo>
                    <a:pt x="109" y="139"/>
                    <a:pt x="100" y="125"/>
                    <a:pt x="91" y="110"/>
                  </a:cubicBezTo>
                  <a:lnTo>
                    <a:pt x="91" y="110"/>
                  </a:lnTo>
                  <a:cubicBezTo>
                    <a:pt x="82" y="98"/>
                    <a:pt x="75" y="84"/>
                    <a:pt x="67" y="71"/>
                  </a:cubicBezTo>
                  <a:lnTo>
                    <a:pt x="67" y="71"/>
                  </a:lnTo>
                  <a:cubicBezTo>
                    <a:pt x="57" y="52"/>
                    <a:pt x="48" y="32"/>
                    <a:pt x="38" y="12"/>
                  </a:cubicBezTo>
                  <a:lnTo>
                    <a:pt x="38" y="12"/>
                  </a:lnTo>
                  <a:cubicBezTo>
                    <a:pt x="35" y="5"/>
                    <a:pt x="28" y="0"/>
                    <a:pt x="21" y="0"/>
                  </a:cubicBezTo>
                  <a:lnTo>
                    <a:pt x="21" y="0"/>
                  </a:lnTo>
                  <a:cubicBezTo>
                    <a:pt x="19" y="0"/>
                    <a:pt x="16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08" name="Freeform 193">
              <a:extLst>
                <a:ext uri="{FF2B5EF4-FFF2-40B4-BE49-F238E27FC236}">
                  <a16:creationId xmlns:a16="http://schemas.microsoft.com/office/drawing/2014/main" id="{2A75E55E-7F42-4D5F-A96B-DF2C4269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1181100"/>
              <a:ext cx="187325" cy="273050"/>
            </a:xfrm>
            <a:custGeom>
              <a:avLst/>
              <a:gdLst>
                <a:gd name="T0" fmla="*/ 506 w 522"/>
                <a:gd name="T1" fmla="*/ 719 h 759"/>
                <a:gd name="T2" fmla="*/ 508 w 522"/>
                <a:gd name="T3" fmla="*/ 722 h 759"/>
                <a:gd name="T4" fmla="*/ 14 w 522"/>
                <a:gd name="T5" fmla="*/ 1 h 759"/>
                <a:gd name="T6" fmla="*/ 3 w 522"/>
                <a:gd name="T7" fmla="*/ 24 h 759"/>
                <a:gd name="T8" fmla="*/ 29 w 522"/>
                <a:gd name="T9" fmla="*/ 90 h 759"/>
                <a:gd name="T10" fmla="*/ 43 w 522"/>
                <a:gd name="T11" fmla="*/ 120 h 759"/>
                <a:gd name="T12" fmla="*/ 58 w 522"/>
                <a:gd name="T13" fmla="*/ 150 h 759"/>
                <a:gd name="T14" fmla="*/ 71 w 522"/>
                <a:gd name="T15" fmla="*/ 173 h 759"/>
                <a:gd name="T16" fmla="*/ 89 w 522"/>
                <a:gd name="T17" fmla="*/ 204 h 759"/>
                <a:gd name="T18" fmla="*/ 101 w 522"/>
                <a:gd name="T19" fmla="*/ 224 h 759"/>
                <a:gd name="T20" fmla="*/ 122 w 522"/>
                <a:gd name="T21" fmla="*/ 256 h 759"/>
                <a:gd name="T22" fmla="*/ 157 w 522"/>
                <a:gd name="T23" fmla="*/ 307 h 759"/>
                <a:gd name="T24" fmla="*/ 188 w 522"/>
                <a:gd name="T25" fmla="*/ 355 h 759"/>
                <a:gd name="T26" fmla="*/ 256 w 522"/>
                <a:gd name="T27" fmla="*/ 455 h 759"/>
                <a:gd name="T28" fmla="*/ 280 w 522"/>
                <a:gd name="T29" fmla="*/ 490 h 759"/>
                <a:gd name="T30" fmla="*/ 310 w 522"/>
                <a:gd name="T31" fmla="*/ 532 h 759"/>
                <a:gd name="T32" fmla="*/ 368 w 522"/>
                <a:gd name="T33" fmla="*/ 608 h 759"/>
                <a:gd name="T34" fmla="*/ 396 w 522"/>
                <a:gd name="T35" fmla="*/ 645 h 759"/>
                <a:gd name="T36" fmla="*/ 428 w 522"/>
                <a:gd name="T37" fmla="*/ 683 h 759"/>
                <a:gd name="T38" fmla="*/ 455 w 522"/>
                <a:gd name="T39" fmla="*/ 715 h 759"/>
                <a:gd name="T40" fmla="*/ 467 w 522"/>
                <a:gd name="T41" fmla="*/ 730 h 759"/>
                <a:gd name="T42" fmla="*/ 488 w 522"/>
                <a:gd name="T43" fmla="*/ 753 h 759"/>
                <a:gd name="T44" fmla="*/ 502 w 522"/>
                <a:gd name="T45" fmla="*/ 757 h 759"/>
                <a:gd name="T46" fmla="*/ 515 w 522"/>
                <a:gd name="T47" fmla="*/ 751 h 759"/>
                <a:gd name="T48" fmla="*/ 513 w 522"/>
                <a:gd name="T49" fmla="*/ 724 h 759"/>
                <a:gd name="T50" fmla="*/ 509 w 522"/>
                <a:gd name="T51" fmla="*/ 722 h 759"/>
                <a:gd name="T52" fmla="*/ 475 w 522"/>
                <a:gd name="T53" fmla="*/ 682 h 759"/>
                <a:gd name="T54" fmla="*/ 440 w 522"/>
                <a:gd name="T55" fmla="*/ 640 h 759"/>
                <a:gd name="T56" fmla="*/ 366 w 522"/>
                <a:gd name="T57" fmla="*/ 544 h 759"/>
                <a:gd name="T58" fmla="*/ 331 w 522"/>
                <a:gd name="T59" fmla="*/ 498 h 759"/>
                <a:gd name="T60" fmla="*/ 299 w 522"/>
                <a:gd name="T61" fmla="*/ 453 h 759"/>
                <a:gd name="T62" fmla="*/ 230 w 522"/>
                <a:gd name="T63" fmla="*/ 352 h 759"/>
                <a:gd name="T64" fmla="*/ 191 w 522"/>
                <a:gd name="T65" fmla="*/ 292 h 759"/>
                <a:gd name="T66" fmla="*/ 150 w 522"/>
                <a:gd name="T67" fmla="*/ 232 h 759"/>
                <a:gd name="T68" fmla="*/ 137 w 522"/>
                <a:gd name="T69" fmla="*/ 212 h 759"/>
                <a:gd name="T70" fmla="*/ 130 w 522"/>
                <a:gd name="T71" fmla="*/ 202 h 759"/>
                <a:gd name="T72" fmla="*/ 108 w 522"/>
                <a:gd name="T73" fmla="*/ 164 h 759"/>
                <a:gd name="T74" fmla="*/ 77 w 522"/>
                <a:gd name="T75" fmla="*/ 106 h 759"/>
                <a:gd name="T76" fmla="*/ 68 w 522"/>
                <a:gd name="T77" fmla="*/ 86 h 759"/>
                <a:gd name="T78" fmla="*/ 60 w 522"/>
                <a:gd name="T79" fmla="*/ 69 h 759"/>
                <a:gd name="T80" fmla="*/ 38 w 522"/>
                <a:gd name="T81" fmla="*/ 12 h 759"/>
                <a:gd name="T82" fmla="*/ 20 w 522"/>
                <a:gd name="T83" fmla="*/ 0 h 759"/>
                <a:gd name="T84" fmla="*/ 14 w 522"/>
                <a:gd name="T85" fmla="*/ 1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2" h="759">
                  <a:moveTo>
                    <a:pt x="506" y="719"/>
                  </a:moveTo>
                  <a:lnTo>
                    <a:pt x="506" y="719"/>
                  </a:lnTo>
                  <a:cubicBezTo>
                    <a:pt x="507" y="720"/>
                    <a:pt x="508" y="721"/>
                    <a:pt x="508" y="722"/>
                  </a:cubicBezTo>
                  <a:lnTo>
                    <a:pt x="508" y="722"/>
                  </a:lnTo>
                  <a:cubicBezTo>
                    <a:pt x="508" y="721"/>
                    <a:pt x="507" y="720"/>
                    <a:pt x="506" y="719"/>
                  </a:cubicBezTo>
                  <a:close/>
                  <a:moveTo>
                    <a:pt x="14" y="1"/>
                  </a:moveTo>
                  <a:lnTo>
                    <a:pt x="14" y="1"/>
                  </a:lnTo>
                  <a:cubicBezTo>
                    <a:pt x="5" y="4"/>
                    <a:pt x="0" y="15"/>
                    <a:pt x="3" y="24"/>
                  </a:cubicBezTo>
                  <a:lnTo>
                    <a:pt x="3" y="24"/>
                  </a:lnTo>
                  <a:cubicBezTo>
                    <a:pt x="11" y="46"/>
                    <a:pt x="19" y="69"/>
                    <a:pt x="29" y="90"/>
                  </a:cubicBezTo>
                  <a:lnTo>
                    <a:pt x="29" y="90"/>
                  </a:lnTo>
                  <a:cubicBezTo>
                    <a:pt x="33" y="100"/>
                    <a:pt x="38" y="110"/>
                    <a:pt x="43" y="120"/>
                  </a:cubicBezTo>
                  <a:lnTo>
                    <a:pt x="43" y="120"/>
                  </a:lnTo>
                  <a:cubicBezTo>
                    <a:pt x="47" y="130"/>
                    <a:pt x="53" y="140"/>
                    <a:pt x="58" y="150"/>
                  </a:cubicBezTo>
                  <a:lnTo>
                    <a:pt x="58" y="150"/>
                  </a:lnTo>
                  <a:cubicBezTo>
                    <a:pt x="63" y="157"/>
                    <a:pt x="66" y="165"/>
                    <a:pt x="71" y="173"/>
                  </a:cubicBezTo>
                  <a:lnTo>
                    <a:pt x="71" y="173"/>
                  </a:lnTo>
                  <a:cubicBezTo>
                    <a:pt x="77" y="184"/>
                    <a:pt x="82" y="194"/>
                    <a:pt x="89" y="204"/>
                  </a:cubicBezTo>
                  <a:lnTo>
                    <a:pt x="89" y="204"/>
                  </a:lnTo>
                  <a:cubicBezTo>
                    <a:pt x="92" y="211"/>
                    <a:pt x="96" y="218"/>
                    <a:pt x="101" y="224"/>
                  </a:cubicBezTo>
                  <a:lnTo>
                    <a:pt x="101" y="224"/>
                  </a:lnTo>
                  <a:cubicBezTo>
                    <a:pt x="108" y="235"/>
                    <a:pt x="115" y="245"/>
                    <a:pt x="122" y="256"/>
                  </a:cubicBezTo>
                  <a:lnTo>
                    <a:pt x="122" y="256"/>
                  </a:lnTo>
                  <a:cubicBezTo>
                    <a:pt x="134" y="273"/>
                    <a:pt x="145" y="290"/>
                    <a:pt x="157" y="307"/>
                  </a:cubicBezTo>
                  <a:lnTo>
                    <a:pt x="157" y="307"/>
                  </a:lnTo>
                  <a:cubicBezTo>
                    <a:pt x="167" y="323"/>
                    <a:pt x="177" y="339"/>
                    <a:pt x="188" y="355"/>
                  </a:cubicBezTo>
                  <a:lnTo>
                    <a:pt x="188" y="355"/>
                  </a:lnTo>
                  <a:cubicBezTo>
                    <a:pt x="209" y="389"/>
                    <a:pt x="233" y="422"/>
                    <a:pt x="256" y="455"/>
                  </a:cubicBezTo>
                  <a:lnTo>
                    <a:pt x="256" y="455"/>
                  </a:lnTo>
                  <a:cubicBezTo>
                    <a:pt x="265" y="467"/>
                    <a:pt x="272" y="478"/>
                    <a:pt x="280" y="490"/>
                  </a:cubicBezTo>
                  <a:lnTo>
                    <a:pt x="280" y="490"/>
                  </a:lnTo>
                  <a:cubicBezTo>
                    <a:pt x="290" y="504"/>
                    <a:pt x="300" y="518"/>
                    <a:pt x="310" y="532"/>
                  </a:cubicBezTo>
                  <a:lnTo>
                    <a:pt x="310" y="532"/>
                  </a:lnTo>
                  <a:cubicBezTo>
                    <a:pt x="329" y="558"/>
                    <a:pt x="349" y="583"/>
                    <a:pt x="368" y="608"/>
                  </a:cubicBezTo>
                  <a:lnTo>
                    <a:pt x="368" y="608"/>
                  </a:lnTo>
                  <a:cubicBezTo>
                    <a:pt x="377" y="621"/>
                    <a:pt x="387" y="633"/>
                    <a:pt x="396" y="645"/>
                  </a:cubicBezTo>
                  <a:lnTo>
                    <a:pt x="396" y="645"/>
                  </a:lnTo>
                  <a:cubicBezTo>
                    <a:pt x="406" y="658"/>
                    <a:pt x="417" y="670"/>
                    <a:pt x="428" y="683"/>
                  </a:cubicBezTo>
                  <a:lnTo>
                    <a:pt x="428" y="683"/>
                  </a:lnTo>
                  <a:cubicBezTo>
                    <a:pt x="437" y="693"/>
                    <a:pt x="446" y="704"/>
                    <a:pt x="455" y="715"/>
                  </a:cubicBezTo>
                  <a:lnTo>
                    <a:pt x="455" y="715"/>
                  </a:lnTo>
                  <a:cubicBezTo>
                    <a:pt x="459" y="720"/>
                    <a:pt x="462" y="725"/>
                    <a:pt x="467" y="730"/>
                  </a:cubicBezTo>
                  <a:lnTo>
                    <a:pt x="467" y="730"/>
                  </a:lnTo>
                  <a:cubicBezTo>
                    <a:pt x="474" y="738"/>
                    <a:pt x="480" y="747"/>
                    <a:pt x="488" y="753"/>
                  </a:cubicBezTo>
                  <a:lnTo>
                    <a:pt x="488" y="753"/>
                  </a:lnTo>
                  <a:cubicBezTo>
                    <a:pt x="493" y="756"/>
                    <a:pt x="497" y="758"/>
                    <a:pt x="502" y="757"/>
                  </a:cubicBezTo>
                  <a:lnTo>
                    <a:pt x="502" y="757"/>
                  </a:lnTo>
                  <a:cubicBezTo>
                    <a:pt x="507" y="757"/>
                    <a:pt x="512" y="754"/>
                    <a:pt x="515" y="751"/>
                  </a:cubicBezTo>
                  <a:lnTo>
                    <a:pt x="515" y="751"/>
                  </a:lnTo>
                  <a:cubicBezTo>
                    <a:pt x="521" y="744"/>
                    <a:pt x="521" y="730"/>
                    <a:pt x="513" y="724"/>
                  </a:cubicBezTo>
                  <a:lnTo>
                    <a:pt x="513" y="724"/>
                  </a:lnTo>
                  <a:cubicBezTo>
                    <a:pt x="511" y="724"/>
                    <a:pt x="510" y="723"/>
                    <a:pt x="509" y="722"/>
                  </a:cubicBezTo>
                  <a:lnTo>
                    <a:pt x="509" y="722"/>
                  </a:lnTo>
                  <a:cubicBezTo>
                    <a:pt x="498" y="709"/>
                    <a:pt x="487" y="696"/>
                    <a:pt x="475" y="682"/>
                  </a:cubicBezTo>
                  <a:lnTo>
                    <a:pt x="475" y="682"/>
                  </a:lnTo>
                  <a:cubicBezTo>
                    <a:pt x="464" y="668"/>
                    <a:pt x="452" y="654"/>
                    <a:pt x="440" y="640"/>
                  </a:cubicBezTo>
                  <a:lnTo>
                    <a:pt x="440" y="640"/>
                  </a:lnTo>
                  <a:cubicBezTo>
                    <a:pt x="414" y="609"/>
                    <a:pt x="390" y="576"/>
                    <a:pt x="366" y="544"/>
                  </a:cubicBezTo>
                  <a:lnTo>
                    <a:pt x="366" y="544"/>
                  </a:lnTo>
                  <a:cubicBezTo>
                    <a:pt x="354" y="529"/>
                    <a:pt x="343" y="514"/>
                    <a:pt x="331" y="498"/>
                  </a:cubicBezTo>
                  <a:lnTo>
                    <a:pt x="331" y="498"/>
                  </a:lnTo>
                  <a:cubicBezTo>
                    <a:pt x="320" y="483"/>
                    <a:pt x="310" y="468"/>
                    <a:pt x="299" y="453"/>
                  </a:cubicBezTo>
                  <a:lnTo>
                    <a:pt x="299" y="453"/>
                  </a:lnTo>
                  <a:cubicBezTo>
                    <a:pt x="276" y="419"/>
                    <a:pt x="253" y="386"/>
                    <a:pt x="230" y="352"/>
                  </a:cubicBezTo>
                  <a:lnTo>
                    <a:pt x="230" y="352"/>
                  </a:lnTo>
                  <a:cubicBezTo>
                    <a:pt x="217" y="332"/>
                    <a:pt x="204" y="312"/>
                    <a:pt x="191" y="292"/>
                  </a:cubicBezTo>
                  <a:lnTo>
                    <a:pt x="191" y="292"/>
                  </a:lnTo>
                  <a:cubicBezTo>
                    <a:pt x="178" y="272"/>
                    <a:pt x="164" y="252"/>
                    <a:pt x="150" y="232"/>
                  </a:cubicBezTo>
                  <a:lnTo>
                    <a:pt x="150" y="232"/>
                  </a:lnTo>
                  <a:cubicBezTo>
                    <a:pt x="146" y="225"/>
                    <a:pt x="142" y="219"/>
                    <a:pt x="137" y="212"/>
                  </a:cubicBezTo>
                  <a:lnTo>
                    <a:pt x="137" y="212"/>
                  </a:lnTo>
                  <a:cubicBezTo>
                    <a:pt x="135" y="209"/>
                    <a:pt x="132" y="205"/>
                    <a:pt x="130" y="202"/>
                  </a:cubicBezTo>
                  <a:lnTo>
                    <a:pt x="130" y="202"/>
                  </a:lnTo>
                  <a:cubicBezTo>
                    <a:pt x="123" y="189"/>
                    <a:pt x="116" y="177"/>
                    <a:pt x="108" y="164"/>
                  </a:cubicBezTo>
                  <a:lnTo>
                    <a:pt x="108" y="164"/>
                  </a:lnTo>
                  <a:cubicBezTo>
                    <a:pt x="97" y="145"/>
                    <a:pt x="87" y="125"/>
                    <a:pt x="77" y="106"/>
                  </a:cubicBezTo>
                  <a:lnTo>
                    <a:pt x="77" y="106"/>
                  </a:lnTo>
                  <a:cubicBezTo>
                    <a:pt x="74" y="100"/>
                    <a:pt x="71" y="93"/>
                    <a:pt x="68" y="86"/>
                  </a:cubicBezTo>
                  <a:lnTo>
                    <a:pt x="68" y="86"/>
                  </a:lnTo>
                  <a:cubicBezTo>
                    <a:pt x="66" y="81"/>
                    <a:pt x="63" y="75"/>
                    <a:pt x="60" y="69"/>
                  </a:cubicBezTo>
                  <a:lnTo>
                    <a:pt x="60" y="69"/>
                  </a:lnTo>
                  <a:cubicBezTo>
                    <a:pt x="53" y="50"/>
                    <a:pt x="46" y="31"/>
                    <a:pt x="38" y="12"/>
                  </a:cubicBezTo>
                  <a:lnTo>
                    <a:pt x="38" y="12"/>
                  </a:lnTo>
                  <a:cubicBezTo>
                    <a:pt x="35" y="4"/>
                    <a:pt x="28" y="0"/>
                    <a:pt x="20" y="0"/>
                  </a:cubicBezTo>
                  <a:lnTo>
                    <a:pt x="20" y="0"/>
                  </a:lnTo>
                  <a:cubicBezTo>
                    <a:pt x="18" y="0"/>
                    <a:pt x="16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09" name="Freeform 194">
              <a:extLst>
                <a:ext uri="{FF2B5EF4-FFF2-40B4-BE49-F238E27FC236}">
                  <a16:creationId xmlns:a16="http://schemas.microsoft.com/office/drawing/2014/main" id="{AF43307D-F33B-45C6-BB1A-51021175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1196975"/>
              <a:ext cx="179387" cy="254000"/>
            </a:xfrm>
            <a:custGeom>
              <a:avLst/>
              <a:gdLst>
                <a:gd name="T0" fmla="*/ 15 w 499"/>
                <a:gd name="T1" fmla="*/ 2 h 704"/>
                <a:gd name="T2" fmla="*/ 4 w 499"/>
                <a:gd name="T3" fmla="*/ 25 h 704"/>
                <a:gd name="T4" fmla="*/ 44 w 499"/>
                <a:gd name="T5" fmla="*/ 107 h 704"/>
                <a:gd name="T6" fmla="*/ 68 w 499"/>
                <a:gd name="T7" fmla="*/ 155 h 704"/>
                <a:gd name="T8" fmla="*/ 88 w 499"/>
                <a:gd name="T9" fmla="*/ 190 h 704"/>
                <a:gd name="T10" fmla="*/ 99 w 499"/>
                <a:gd name="T11" fmla="*/ 210 h 704"/>
                <a:gd name="T12" fmla="*/ 134 w 499"/>
                <a:gd name="T13" fmla="*/ 265 h 704"/>
                <a:gd name="T14" fmla="*/ 167 w 499"/>
                <a:gd name="T15" fmla="*/ 315 h 704"/>
                <a:gd name="T16" fmla="*/ 200 w 499"/>
                <a:gd name="T17" fmla="*/ 363 h 704"/>
                <a:gd name="T18" fmla="*/ 276 w 499"/>
                <a:gd name="T19" fmla="*/ 467 h 704"/>
                <a:gd name="T20" fmla="*/ 368 w 499"/>
                <a:gd name="T21" fmla="*/ 582 h 704"/>
                <a:gd name="T22" fmla="*/ 411 w 499"/>
                <a:gd name="T23" fmla="*/ 636 h 704"/>
                <a:gd name="T24" fmla="*/ 455 w 499"/>
                <a:gd name="T25" fmla="*/ 686 h 704"/>
                <a:gd name="T26" fmla="*/ 454 w 499"/>
                <a:gd name="T27" fmla="*/ 685 h 704"/>
                <a:gd name="T28" fmla="*/ 465 w 499"/>
                <a:gd name="T29" fmla="*/ 696 h 704"/>
                <a:gd name="T30" fmla="*/ 491 w 499"/>
                <a:gd name="T31" fmla="*/ 694 h 704"/>
                <a:gd name="T32" fmla="*/ 489 w 499"/>
                <a:gd name="T33" fmla="*/ 668 h 704"/>
                <a:gd name="T34" fmla="*/ 485 w 499"/>
                <a:gd name="T35" fmla="*/ 665 h 704"/>
                <a:gd name="T36" fmla="*/ 475 w 499"/>
                <a:gd name="T37" fmla="*/ 653 h 704"/>
                <a:gd name="T38" fmla="*/ 475 w 499"/>
                <a:gd name="T39" fmla="*/ 653 h 704"/>
                <a:gd name="T40" fmla="*/ 406 w 499"/>
                <a:gd name="T41" fmla="*/ 570 h 704"/>
                <a:gd name="T42" fmla="*/ 371 w 499"/>
                <a:gd name="T43" fmla="*/ 527 h 704"/>
                <a:gd name="T44" fmla="*/ 353 w 499"/>
                <a:gd name="T45" fmla="*/ 505 h 704"/>
                <a:gd name="T46" fmla="*/ 333 w 499"/>
                <a:gd name="T47" fmla="*/ 480 h 704"/>
                <a:gd name="T48" fmla="*/ 296 w 499"/>
                <a:gd name="T49" fmla="*/ 430 h 704"/>
                <a:gd name="T50" fmla="*/ 257 w 499"/>
                <a:gd name="T51" fmla="*/ 378 h 704"/>
                <a:gd name="T52" fmla="*/ 226 w 499"/>
                <a:gd name="T53" fmla="*/ 336 h 704"/>
                <a:gd name="T54" fmla="*/ 192 w 499"/>
                <a:gd name="T55" fmla="*/ 286 h 704"/>
                <a:gd name="T56" fmla="*/ 135 w 499"/>
                <a:gd name="T57" fmla="*/ 198 h 704"/>
                <a:gd name="T58" fmla="*/ 116 w 499"/>
                <a:gd name="T59" fmla="*/ 167 h 704"/>
                <a:gd name="T60" fmla="*/ 94 w 499"/>
                <a:gd name="T61" fmla="*/ 125 h 704"/>
                <a:gd name="T62" fmla="*/ 40 w 499"/>
                <a:gd name="T63" fmla="*/ 13 h 704"/>
                <a:gd name="T64" fmla="*/ 30 w 499"/>
                <a:gd name="T65" fmla="*/ 2 h 704"/>
                <a:gd name="T66" fmla="*/ 22 w 499"/>
                <a:gd name="T67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9" h="704">
                  <a:moveTo>
                    <a:pt x="15" y="2"/>
                  </a:moveTo>
                  <a:lnTo>
                    <a:pt x="15" y="2"/>
                  </a:lnTo>
                  <a:cubicBezTo>
                    <a:pt x="7" y="4"/>
                    <a:pt x="0" y="16"/>
                    <a:pt x="4" y="25"/>
                  </a:cubicBezTo>
                  <a:lnTo>
                    <a:pt x="4" y="25"/>
                  </a:lnTo>
                  <a:cubicBezTo>
                    <a:pt x="17" y="53"/>
                    <a:pt x="31" y="79"/>
                    <a:pt x="44" y="107"/>
                  </a:cubicBezTo>
                  <a:lnTo>
                    <a:pt x="44" y="107"/>
                  </a:lnTo>
                  <a:cubicBezTo>
                    <a:pt x="51" y="123"/>
                    <a:pt x="59" y="139"/>
                    <a:pt x="68" y="155"/>
                  </a:cubicBezTo>
                  <a:lnTo>
                    <a:pt x="68" y="155"/>
                  </a:lnTo>
                  <a:cubicBezTo>
                    <a:pt x="75" y="167"/>
                    <a:pt x="81" y="179"/>
                    <a:pt x="88" y="190"/>
                  </a:cubicBezTo>
                  <a:lnTo>
                    <a:pt x="88" y="190"/>
                  </a:lnTo>
                  <a:cubicBezTo>
                    <a:pt x="91" y="197"/>
                    <a:pt x="95" y="204"/>
                    <a:pt x="99" y="210"/>
                  </a:cubicBezTo>
                  <a:lnTo>
                    <a:pt x="99" y="210"/>
                  </a:lnTo>
                  <a:cubicBezTo>
                    <a:pt x="111" y="229"/>
                    <a:pt x="122" y="247"/>
                    <a:pt x="134" y="265"/>
                  </a:cubicBezTo>
                  <a:lnTo>
                    <a:pt x="134" y="265"/>
                  </a:lnTo>
                  <a:cubicBezTo>
                    <a:pt x="145" y="282"/>
                    <a:pt x="156" y="299"/>
                    <a:pt x="167" y="315"/>
                  </a:cubicBezTo>
                  <a:lnTo>
                    <a:pt x="167" y="315"/>
                  </a:lnTo>
                  <a:cubicBezTo>
                    <a:pt x="178" y="331"/>
                    <a:pt x="189" y="348"/>
                    <a:pt x="200" y="363"/>
                  </a:cubicBezTo>
                  <a:lnTo>
                    <a:pt x="200" y="363"/>
                  </a:lnTo>
                  <a:cubicBezTo>
                    <a:pt x="226" y="398"/>
                    <a:pt x="252" y="433"/>
                    <a:pt x="276" y="467"/>
                  </a:cubicBezTo>
                  <a:lnTo>
                    <a:pt x="276" y="467"/>
                  </a:lnTo>
                  <a:cubicBezTo>
                    <a:pt x="305" y="507"/>
                    <a:pt x="337" y="544"/>
                    <a:pt x="368" y="582"/>
                  </a:cubicBezTo>
                  <a:lnTo>
                    <a:pt x="368" y="582"/>
                  </a:lnTo>
                  <a:cubicBezTo>
                    <a:pt x="382" y="600"/>
                    <a:pt x="397" y="618"/>
                    <a:pt x="411" y="636"/>
                  </a:cubicBezTo>
                  <a:lnTo>
                    <a:pt x="411" y="636"/>
                  </a:lnTo>
                  <a:cubicBezTo>
                    <a:pt x="426" y="653"/>
                    <a:pt x="441" y="670"/>
                    <a:pt x="455" y="686"/>
                  </a:cubicBezTo>
                  <a:lnTo>
                    <a:pt x="455" y="686"/>
                  </a:lnTo>
                  <a:cubicBezTo>
                    <a:pt x="455" y="686"/>
                    <a:pt x="455" y="686"/>
                    <a:pt x="454" y="685"/>
                  </a:cubicBezTo>
                  <a:lnTo>
                    <a:pt x="454" y="685"/>
                  </a:lnTo>
                  <a:cubicBezTo>
                    <a:pt x="458" y="689"/>
                    <a:pt x="461" y="693"/>
                    <a:pt x="465" y="696"/>
                  </a:cubicBezTo>
                  <a:lnTo>
                    <a:pt x="465" y="696"/>
                  </a:lnTo>
                  <a:cubicBezTo>
                    <a:pt x="472" y="703"/>
                    <a:pt x="485" y="702"/>
                    <a:pt x="491" y="694"/>
                  </a:cubicBezTo>
                  <a:lnTo>
                    <a:pt x="491" y="694"/>
                  </a:lnTo>
                  <a:cubicBezTo>
                    <a:pt x="498" y="686"/>
                    <a:pt x="496" y="675"/>
                    <a:pt x="489" y="668"/>
                  </a:cubicBezTo>
                  <a:lnTo>
                    <a:pt x="489" y="668"/>
                  </a:lnTo>
                  <a:cubicBezTo>
                    <a:pt x="488" y="667"/>
                    <a:pt x="487" y="666"/>
                    <a:pt x="485" y="665"/>
                  </a:cubicBezTo>
                  <a:lnTo>
                    <a:pt x="485" y="665"/>
                  </a:lnTo>
                  <a:cubicBezTo>
                    <a:pt x="482" y="661"/>
                    <a:pt x="478" y="656"/>
                    <a:pt x="475" y="653"/>
                  </a:cubicBezTo>
                  <a:lnTo>
                    <a:pt x="475" y="653"/>
                  </a:lnTo>
                  <a:lnTo>
                    <a:pt x="475" y="653"/>
                  </a:lnTo>
                  <a:lnTo>
                    <a:pt x="475" y="653"/>
                  </a:lnTo>
                  <a:cubicBezTo>
                    <a:pt x="451" y="626"/>
                    <a:pt x="428" y="598"/>
                    <a:pt x="406" y="570"/>
                  </a:cubicBezTo>
                  <a:lnTo>
                    <a:pt x="406" y="570"/>
                  </a:lnTo>
                  <a:cubicBezTo>
                    <a:pt x="394" y="555"/>
                    <a:pt x="382" y="541"/>
                    <a:pt x="371" y="527"/>
                  </a:cubicBezTo>
                  <a:lnTo>
                    <a:pt x="371" y="527"/>
                  </a:lnTo>
                  <a:cubicBezTo>
                    <a:pt x="365" y="520"/>
                    <a:pt x="359" y="512"/>
                    <a:pt x="353" y="505"/>
                  </a:cubicBezTo>
                  <a:lnTo>
                    <a:pt x="353" y="505"/>
                  </a:lnTo>
                  <a:cubicBezTo>
                    <a:pt x="346" y="497"/>
                    <a:pt x="339" y="488"/>
                    <a:pt x="333" y="480"/>
                  </a:cubicBezTo>
                  <a:lnTo>
                    <a:pt x="333" y="480"/>
                  </a:lnTo>
                  <a:cubicBezTo>
                    <a:pt x="320" y="463"/>
                    <a:pt x="307" y="447"/>
                    <a:pt x="296" y="430"/>
                  </a:cubicBezTo>
                  <a:lnTo>
                    <a:pt x="296" y="430"/>
                  </a:lnTo>
                  <a:cubicBezTo>
                    <a:pt x="283" y="413"/>
                    <a:pt x="270" y="395"/>
                    <a:pt x="257" y="378"/>
                  </a:cubicBezTo>
                  <a:lnTo>
                    <a:pt x="257" y="378"/>
                  </a:lnTo>
                  <a:cubicBezTo>
                    <a:pt x="247" y="363"/>
                    <a:pt x="236" y="350"/>
                    <a:pt x="226" y="336"/>
                  </a:cubicBezTo>
                  <a:lnTo>
                    <a:pt x="226" y="336"/>
                  </a:lnTo>
                  <a:cubicBezTo>
                    <a:pt x="215" y="319"/>
                    <a:pt x="203" y="303"/>
                    <a:pt x="192" y="286"/>
                  </a:cubicBezTo>
                  <a:lnTo>
                    <a:pt x="192" y="286"/>
                  </a:lnTo>
                  <a:cubicBezTo>
                    <a:pt x="173" y="257"/>
                    <a:pt x="154" y="227"/>
                    <a:pt x="135" y="198"/>
                  </a:cubicBezTo>
                  <a:lnTo>
                    <a:pt x="135" y="198"/>
                  </a:lnTo>
                  <a:cubicBezTo>
                    <a:pt x="128" y="188"/>
                    <a:pt x="122" y="177"/>
                    <a:pt x="116" y="167"/>
                  </a:cubicBezTo>
                  <a:lnTo>
                    <a:pt x="116" y="167"/>
                  </a:lnTo>
                  <a:cubicBezTo>
                    <a:pt x="109" y="152"/>
                    <a:pt x="101" y="139"/>
                    <a:pt x="94" y="125"/>
                  </a:cubicBezTo>
                  <a:lnTo>
                    <a:pt x="94" y="125"/>
                  </a:lnTo>
                  <a:cubicBezTo>
                    <a:pt x="75" y="88"/>
                    <a:pt x="57" y="50"/>
                    <a:pt x="40" y="13"/>
                  </a:cubicBezTo>
                  <a:lnTo>
                    <a:pt x="40" y="13"/>
                  </a:lnTo>
                  <a:cubicBezTo>
                    <a:pt x="37" y="8"/>
                    <a:pt x="35" y="4"/>
                    <a:pt x="30" y="2"/>
                  </a:cubicBezTo>
                  <a:lnTo>
                    <a:pt x="30" y="2"/>
                  </a:lnTo>
                  <a:cubicBezTo>
                    <a:pt x="27" y="1"/>
                    <a:pt x="25" y="0"/>
                    <a:pt x="22" y="0"/>
                  </a:cubicBezTo>
                  <a:lnTo>
                    <a:pt x="22" y="0"/>
                  </a:lnTo>
                  <a:cubicBezTo>
                    <a:pt x="20" y="0"/>
                    <a:pt x="18" y="0"/>
                    <a:pt x="15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10" name="Freeform 195">
              <a:extLst>
                <a:ext uri="{FF2B5EF4-FFF2-40B4-BE49-F238E27FC236}">
                  <a16:creationId xmlns:a16="http://schemas.microsoft.com/office/drawing/2014/main" id="{71695951-5EF0-461C-A9C6-B4C9C2E79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6763" y="1222375"/>
              <a:ext cx="157162" cy="227013"/>
            </a:xfrm>
            <a:custGeom>
              <a:avLst/>
              <a:gdLst>
                <a:gd name="T0" fmla="*/ 51 w 435"/>
                <a:gd name="T1" fmla="*/ 39 h 629"/>
                <a:gd name="T2" fmla="*/ 52 w 435"/>
                <a:gd name="T3" fmla="*/ 41 h 629"/>
                <a:gd name="T4" fmla="*/ 13 w 435"/>
                <a:gd name="T5" fmla="*/ 1 h 629"/>
                <a:gd name="T6" fmla="*/ 3 w 435"/>
                <a:gd name="T7" fmla="*/ 10 h 629"/>
                <a:gd name="T8" fmla="*/ 2 w 435"/>
                <a:gd name="T9" fmla="*/ 25 h 629"/>
                <a:gd name="T10" fmla="*/ 62 w 435"/>
                <a:gd name="T11" fmla="*/ 136 h 629"/>
                <a:gd name="T12" fmla="*/ 125 w 435"/>
                <a:gd name="T13" fmla="*/ 233 h 629"/>
                <a:gd name="T14" fmla="*/ 158 w 435"/>
                <a:gd name="T15" fmla="*/ 285 h 629"/>
                <a:gd name="T16" fmla="*/ 192 w 435"/>
                <a:gd name="T17" fmla="*/ 334 h 629"/>
                <a:gd name="T18" fmla="*/ 226 w 435"/>
                <a:gd name="T19" fmla="*/ 381 h 629"/>
                <a:gd name="T20" fmla="*/ 256 w 435"/>
                <a:gd name="T21" fmla="*/ 429 h 629"/>
                <a:gd name="T22" fmla="*/ 328 w 435"/>
                <a:gd name="T23" fmla="*/ 527 h 629"/>
                <a:gd name="T24" fmla="*/ 365 w 435"/>
                <a:gd name="T25" fmla="*/ 576 h 629"/>
                <a:gd name="T26" fmla="*/ 382 w 435"/>
                <a:gd name="T27" fmla="*/ 597 h 629"/>
                <a:gd name="T28" fmla="*/ 399 w 435"/>
                <a:gd name="T29" fmla="*/ 620 h 629"/>
                <a:gd name="T30" fmla="*/ 412 w 435"/>
                <a:gd name="T31" fmla="*/ 627 h 629"/>
                <a:gd name="T32" fmla="*/ 426 w 435"/>
                <a:gd name="T33" fmla="*/ 624 h 629"/>
                <a:gd name="T34" fmla="*/ 433 w 435"/>
                <a:gd name="T35" fmla="*/ 612 h 629"/>
                <a:gd name="T36" fmla="*/ 431 w 435"/>
                <a:gd name="T37" fmla="*/ 598 h 629"/>
                <a:gd name="T38" fmla="*/ 398 w 435"/>
                <a:gd name="T39" fmla="*/ 557 h 629"/>
                <a:gd name="T40" fmla="*/ 363 w 435"/>
                <a:gd name="T41" fmla="*/ 511 h 629"/>
                <a:gd name="T42" fmla="*/ 331 w 435"/>
                <a:gd name="T43" fmla="*/ 469 h 629"/>
                <a:gd name="T44" fmla="*/ 294 w 435"/>
                <a:gd name="T45" fmla="*/ 420 h 629"/>
                <a:gd name="T46" fmla="*/ 280 w 435"/>
                <a:gd name="T47" fmla="*/ 397 h 629"/>
                <a:gd name="T48" fmla="*/ 265 w 435"/>
                <a:gd name="T49" fmla="*/ 372 h 629"/>
                <a:gd name="T50" fmla="*/ 230 w 435"/>
                <a:gd name="T51" fmla="*/ 324 h 629"/>
                <a:gd name="T52" fmla="*/ 195 w 435"/>
                <a:gd name="T53" fmla="*/ 274 h 629"/>
                <a:gd name="T54" fmla="*/ 162 w 435"/>
                <a:gd name="T55" fmla="*/ 222 h 629"/>
                <a:gd name="T56" fmla="*/ 104 w 435"/>
                <a:gd name="T57" fmla="*/ 133 h 629"/>
                <a:gd name="T58" fmla="*/ 49 w 435"/>
                <a:gd name="T59" fmla="*/ 37 h 629"/>
                <a:gd name="T60" fmla="*/ 49 w 435"/>
                <a:gd name="T61" fmla="*/ 37 h 629"/>
                <a:gd name="T62" fmla="*/ 36 w 435"/>
                <a:gd name="T63" fmla="*/ 12 h 629"/>
                <a:gd name="T64" fmla="*/ 27 w 435"/>
                <a:gd name="T65" fmla="*/ 2 h 629"/>
                <a:gd name="T66" fmla="*/ 19 w 435"/>
                <a:gd name="T67" fmla="*/ 0 h 629"/>
                <a:gd name="T68" fmla="*/ 13 w 435"/>
                <a:gd name="T69" fmla="*/ 1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5" h="629">
                  <a:moveTo>
                    <a:pt x="51" y="39"/>
                  </a:moveTo>
                  <a:lnTo>
                    <a:pt x="51" y="39"/>
                  </a:lnTo>
                  <a:cubicBezTo>
                    <a:pt x="51" y="39"/>
                    <a:pt x="51" y="40"/>
                    <a:pt x="52" y="41"/>
                  </a:cubicBezTo>
                  <a:lnTo>
                    <a:pt x="52" y="41"/>
                  </a:lnTo>
                  <a:cubicBezTo>
                    <a:pt x="51" y="40"/>
                    <a:pt x="51" y="39"/>
                    <a:pt x="51" y="39"/>
                  </a:cubicBezTo>
                  <a:close/>
                  <a:moveTo>
                    <a:pt x="13" y="1"/>
                  </a:moveTo>
                  <a:lnTo>
                    <a:pt x="13" y="1"/>
                  </a:lnTo>
                  <a:cubicBezTo>
                    <a:pt x="8" y="3"/>
                    <a:pt x="5" y="6"/>
                    <a:pt x="3" y="10"/>
                  </a:cubicBezTo>
                  <a:lnTo>
                    <a:pt x="3" y="10"/>
                  </a:lnTo>
                  <a:cubicBezTo>
                    <a:pt x="1" y="15"/>
                    <a:pt x="0" y="20"/>
                    <a:pt x="2" y="25"/>
                  </a:cubicBezTo>
                  <a:lnTo>
                    <a:pt x="2" y="25"/>
                  </a:lnTo>
                  <a:cubicBezTo>
                    <a:pt x="21" y="62"/>
                    <a:pt x="41" y="99"/>
                    <a:pt x="62" y="136"/>
                  </a:cubicBezTo>
                  <a:lnTo>
                    <a:pt x="62" y="136"/>
                  </a:lnTo>
                  <a:cubicBezTo>
                    <a:pt x="81" y="169"/>
                    <a:pt x="104" y="201"/>
                    <a:pt x="125" y="233"/>
                  </a:cubicBezTo>
                  <a:lnTo>
                    <a:pt x="125" y="233"/>
                  </a:lnTo>
                  <a:cubicBezTo>
                    <a:pt x="136" y="250"/>
                    <a:pt x="147" y="267"/>
                    <a:pt x="158" y="285"/>
                  </a:cubicBezTo>
                  <a:lnTo>
                    <a:pt x="158" y="285"/>
                  </a:lnTo>
                  <a:cubicBezTo>
                    <a:pt x="169" y="301"/>
                    <a:pt x="180" y="317"/>
                    <a:pt x="192" y="334"/>
                  </a:cubicBezTo>
                  <a:lnTo>
                    <a:pt x="192" y="334"/>
                  </a:lnTo>
                  <a:cubicBezTo>
                    <a:pt x="203" y="350"/>
                    <a:pt x="215" y="365"/>
                    <a:pt x="226" y="381"/>
                  </a:cubicBezTo>
                  <a:lnTo>
                    <a:pt x="226" y="381"/>
                  </a:lnTo>
                  <a:cubicBezTo>
                    <a:pt x="237" y="396"/>
                    <a:pt x="246" y="413"/>
                    <a:pt x="256" y="429"/>
                  </a:cubicBezTo>
                  <a:lnTo>
                    <a:pt x="256" y="429"/>
                  </a:lnTo>
                  <a:cubicBezTo>
                    <a:pt x="277" y="464"/>
                    <a:pt x="305" y="494"/>
                    <a:pt x="328" y="527"/>
                  </a:cubicBezTo>
                  <a:lnTo>
                    <a:pt x="328" y="527"/>
                  </a:lnTo>
                  <a:cubicBezTo>
                    <a:pt x="341" y="543"/>
                    <a:pt x="352" y="560"/>
                    <a:pt x="365" y="576"/>
                  </a:cubicBezTo>
                  <a:lnTo>
                    <a:pt x="365" y="576"/>
                  </a:lnTo>
                  <a:cubicBezTo>
                    <a:pt x="371" y="583"/>
                    <a:pt x="376" y="590"/>
                    <a:pt x="382" y="597"/>
                  </a:cubicBezTo>
                  <a:lnTo>
                    <a:pt x="382" y="597"/>
                  </a:lnTo>
                  <a:cubicBezTo>
                    <a:pt x="388" y="605"/>
                    <a:pt x="394" y="613"/>
                    <a:pt x="399" y="620"/>
                  </a:cubicBezTo>
                  <a:lnTo>
                    <a:pt x="399" y="620"/>
                  </a:lnTo>
                  <a:cubicBezTo>
                    <a:pt x="403" y="623"/>
                    <a:pt x="407" y="626"/>
                    <a:pt x="412" y="627"/>
                  </a:cubicBezTo>
                  <a:lnTo>
                    <a:pt x="412" y="627"/>
                  </a:lnTo>
                  <a:cubicBezTo>
                    <a:pt x="417" y="628"/>
                    <a:pt x="422" y="627"/>
                    <a:pt x="426" y="624"/>
                  </a:cubicBezTo>
                  <a:lnTo>
                    <a:pt x="426" y="624"/>
                  </a:lnTo>
                  <a:cubicBezTo>
                    <a:pt x="429" y="622"/>
                    <a:pt x="432" y="617"/>
                    <a:pt x="433" y="612"/>
                  </a:cubicBezTo>
                  <a:lnTo>
                    <a:pt x="433" y="612"/>
                  </a:lnTo>
                  <a:cubicBezTo>
                    <a:pt x="434" y="608"/>
                    <a:pt x="433" y="602"/>
                    <a:pt x="431" y="598"/>
                  </a:cubicBezTo>
                  <a:lnTo>
                    <a:pt x="431" y="598"/>
                  </a:lnTo>
                  <a:cubicBezTo>
                    <a:pt x="419" y="585"/>
                    <a:pt x="408" y="571"/>
                    <a:pt x="398" y="557"/>
                  </a:cubicBezTo>
                  <a:lnTo>
                    <a:pt x="398" y="557"/>
                  </a:lnTo>
                  <a:cubicBezTo>
                    <a:pt x="385" y="543"/>
                    <a:pt x="374" y="527"/>
                    <a:pt x="363" y="511"/>
                  </a:cubicBezTo>
                  <a:lnTo>
                    <a:pt x="363" y="511"/>
                  </a:lnTo>
                  <a:cubicBezTo>
                    <a:pt x="353" y="497"/>
                    <a:pt x="342" y="483"/>
                    <a:pt x="331" y="469"/>
                  </a:cubicBezTo>
                  <a:lnTo>
                    <a:pt x="331" y="469"/>
                  </a:lnTo>
                  <a:cubicBezTo>
                    <a:pt x="318" y="453"/>
                    <a:pt x="306" y="437"/>
                    <a:pt x="294" y="420"/>
                  </a:cubicBezTo>
                  <a:lnTo>
                    <a:pt x="294" y="420"/>
                  </a:lnTo>
                  <a:cubicBezTo>
                    <a:pt x="289" y="413"/>
                    <a:pt x="284" y="405"/>
                    <a:pt x="280" y="397"/>
                  </a:cubicBezTo>
                  <a:lnTo>
                    <a:pt x="280" y="397"/>
                  </a:lnTo>
                  <a:cubicBezTo>
                    <a:pt x="275" y="389"/>
                    <a:pt x="270" y="381"/>
                    <a:pt x="265" y="372"/>
                  </a:cubicBezTo>
                  <a:lnTo>
                    <a:pt x="265" y="372"/>
                  </a:lnTo>
                  <a:cubicBezTo>
                    <a:pt x="255" y="355"/>
                    <a:pt x="242" y="340"/>
                    <a:pt x="230" y="324"/>
                  </a:cubicBezTo>
                  <a:lnTo>
                    <a:pt x="230" y="324"/>
                  </a:lnTo>
                  <a:cubicBezTo>
                    <a:pt x="219" y="307"/>
                    <a:pt x="207" y="290"/>
                    <a:pt x="195" y="274"/>
                  </a:cubicBezTo>
                  <a:lnTo>
                    <a:pt x="195" y="274"/>
                  </a:lnTo>
                  <a:cubicBezTo>
                    <a:pt x="184" y="257"/>
                    <a:pt x="173" y="239"/>
                    <a:pt x="162" y="222"/>
                  </a:cubicBezTo>
                  <a:lnTo>
                    <a:pt x="162" y="222"/>
                  </a:lnTo>
                  <a:cubicBezTo>
                    <a:pt x="143" y="192"/>
                    <a:pt x="122" y="164"/>
                    <a:pt x="104" y="133"/>
                  </a:cubicBezTo>
                  <a:lnTo>
                    <a:pt x="104" y="133"/>
                  </a:lnTo>
                  <a:cubicBezTo>
                    <a:pt x="85" y="102"/>
                    <a:pt x="67" y="69"/>
                    <a:pt x="49" y="37"/>
                  </a:cubicBezTo>
                  <a:lnTo>
                    <a:pt x="49" y="37"/>
                  </a:lnTo>
                  <a:lnTo>
                    <a:pt x="49" y="37"/>
                  </a:lnTo>
                  <a:lnTo>
                    <a:pt x="49" y="37"/>
                  </a:lnTo>
                  <a:cubicBezTo>
                    <a:pt x="45" y="29"/>
                    <a:pt x="41" y="20"/>
                    <a:pt x="36" y="12"/>
                  </a:cubicBezTo>
                  <a:lnTo>
                    <a:pt x="36" y="12"/>
                  </a:lnTo>
                  <a:cubicBezTo>
                    <a:pt x="35" y="8"/>
                    <a:pt x="33" y="4"/>
                    <a:pt x="27" y="2"/>
                  </a:cubicBezTo>
                  <a:lnTo>
                    <a:pt x="27" y="2"/>
                  </a:lnTo>
                  <a:cubicBezTo>
                    <a:pt x="25" y="1"/>
                    <a:pt x="23" y="0"/>
                    <a:pt x="19" y="0"/>
                  </a:cubicBezTo>
                  <a:lnTo>
                    <a:pt x="19" y="0"/>
                  </a:lnTo>
                  <a:cubicBezTo>
                    <a:pt x="17" y="0"/>
                    <a:pt x="15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11" name="Freeform 196">
              <a:extLst>
                <a:ext uri="{FF2B5EF4-FFF2-40B4-BE49-F238E27FC236}">
                  <a16:creationId xmlns:a16="http://schemas.microsoft.com/office/drawing/2014/main" id="{8B48D9A9-86BC-4956-863A-260B4EB8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1220788"/>
              <a:ext cx="136525" cy="207962"/>
            </a:xfrm>
            <a:custGeom>
              <a:avLst/>
              <a:gdLst>
                <a:gd name="T0" fmla="*/ 354 w 379"/>
                <a:gd name="T1" fmla="*/ 526 h 577"/>
                <a:gd name="T2" fmla="*/ 355 w 379"/>
                <a:gd name="T3" fmla="*/ 527 h 577"/>
                <a:gd name="T4" fmla="*/ 352 w 379"/>
                <a:gd name="T5" fmla="*/ 523 h 577"/>
                <a:gd name="T6" fmla="*/ 354 w 379"/>
                <a:gd name="T7" fmla="*/ 525 h 577"/>
                <a:gd name="T8" fmla="*/ 352 w 379"/>
                <a:gd name="T9" fmla="*/ 523 h 577"/>
                <a:gd name="T10" fmla="*/ 17 w 379"/>
                <a:gd name="T11" fmla="*/ 1 h 577"/>
                <a:gd name="T12" fmla="*/ 5 w 379"/>
                <a:gd name="T13" fmla="*/ 25 h 577"/>
                <a:gd name="T14" fmla="*/ 41 w 379"/>
                <a:gd name="T15" fmla="*/ 97 h 577"/>
                <a:gd name="T16" fmla="*/ 67 w 379"/>
                <a:gd name="T17" fmla="*/ 146 h 577"/>
                <a:gd name="T18" fmla="*/ 130 w 379"/>
                <a:gd name="T19" fmla="*/ 255 h 577"/>
                <a:gd name="T20" fmla="*/ 195 w 379"/>
                <a:gd name="T21" fmla="*/ 357 h 577"/>
                <a:gd name="T22" fmla="*/ 261 w 379"/>
                <a:gd name="T23" fmla="*/ 458 h 577"/>
                <a:gd name="T24" fmla="*/ 283 w 379"/>
                <a:gd name="T25" fmla="*/ 491 h 577"/>
                <a:gd name="T26" fmla="*/ 303 w 379"/>
                <a:gd name="T27" fmla="*/ 522 h 577"/>
                <a:gd name="T28" fmla="*/ 328 w 379"/>
                <a:gd name="T29" fmla="*/ 551 h 577"/>
                <a:gd name="T30" fmla="*/ 338 w 379"/>
                <a:gd name="T31" fmla="*/ 562 h 577"/>
                <a:gd name="T32" fmla="*/ 342 w 379"/>
                <a:gd name="T33" fmla="*/ 567 h 577"/>
                <a:gd name="T34" fmla="*/ 355 w 379"/>
                <a:gd name="T35" fmla="*/ 574 h 577"/>
                <a:gd name="T36" fmla="*/ 377 w 379"/>
                <a:gd name="T37" fmla="*/ 559 h 577"/>
                <a:gd name="T38" fmla="*/ 374 w 379"/>
                <a:gd name="T39" fmla="*/ 545 h 577"/>
                <a:gd name="T40" fmla="*/ 366 w 379"/>
                <a:gd name="T41" fmla="*/ 539 h 577"/>
                <a:gd name="T42" fmla="*/ 361 w 379"/>
                <a:gd name="T43" fmla="*/ 533 h 577"/>
                <a:gd name="T44" fmla="*/ 354 w 379"/>
                <a:gd name="T45" fmla="*/ 525 h 577"/>
                <a:gd name="T46" fmla="*/ 326 w 379"/>
                <a:gd name="T47" fmla="*/ 489 h 577"/>
                <a:gd name="T48" fmla="*/ 296 w 379"/>
                <a:gd name="T49" fmla="*/ 443 h 577"/>
                <a:gd name="T50" fmla="*/ 234 w 379"/>
                <a:gd name="T51" fmla="*/ 347 h 577"/>
                <a:gd name="T52" fmla="*/ 168 w 379"/>
                <a:gd name="T53" fmla="*/ 245 h 577"/>
                <a:gd name="T54" fmla="*/ 133 w 379"/>
                <a:gd name="T55" fmla="*/ 189 h 577"/>
                <a:gd name="T56" fmla="*/ 103 w 379"/>
                <a:gd name="T57" fmla="*/ 135 h 577"/>
                <a:gd name="T58" fmla="*/ 92 w 379"/>
                <a:gd name="T59" fmla="*/ 116 h 577"/>
                <a:gd name="T60" fmla="*/ 40 w 379"/>
                <a:gd name="T61" fmla="*/ 12 h 577"/>
                <a:gd name="T62" fmla="*/ 30 w 379"/>
                <a:gd name="T63" fmla="*/ 2 h 577"/>
                <a:gd name="T64" fmla="*/ 22 w 379"/>
                <a:gd name="T65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9" h="577">
                  <a:moveTo>
                    <a:pt x="354" y="526"/>
                  </a:moveTo>
                  <a:lnTo>
                    <a:pt x="354" y="526"/>
                  </a:lnTo>
                  <a:lnTo>
                    <a:pt x="355" y="527"/>
                  </a:lnTo>
                  <a:lnTo>
                    <a:pt x="355" y="527"/>
                  </a:lnTo>
                  <a:lnTo>
                    <a:pt x="354" y="526"/>
                  </a:lnTo>
                  <a:close/>
                  <a:moveTo>
                    <a:pt x="352" y="523"/>
                  </a:moveTo>
                  <a:lnTo>
                    <a:pt x="352" y="523"/>
                  </a:lnTo>
                  <a:cubicBezTo>
                    <a:pt x="352" y="524"/>
                    <a:pt x="353" y="525"/>
                    <a:pt x="354" y="525"/>
                  </a:cubicBezTo>
                  <a:lnTo>
                    <a:pt x="354" y="525"/>
                  </a:lnTo>
                  <a:cubicBezTo>
                    <a:pt x="353" y="525"/>
                    <a:pt x="352" y="524"/>
                    <a:pt x="352" y="523"/>
                  </a:cubicBezTo>
                  <a:close/>
                  <a:moveTo>
                    <a:pt x="17" y="1"/>
                  </a:moveTo>
                  <a:lnTo>
                    <a:pt x="17" y="1"/>
                  </a:lnTo>
                  <a:cubicBezTo>
                    <a:pt x="8" y="4"/>
                    <a:pt x="0" y="15"/>
                    <a:pt x="5" y="25"/>
                  </a:cubicBezTo>
                  <a:lnTo>
                    <a:pt x="5" y="25"/>
                  </a:lnTo>
                  <a:cubicBezTo>
                    <a:pt x="17" y="50"/>
                    <a:pt x="29" y="74"/>
                    <a:pt x="41" y="97"/>
                  </a:cubicBezTo>
                  <a:lnTo>
                    <a:pt x="41" y="97"/>
                  </a:lnTo>
                  <a:cubicBezTo>
                    <a:pt x="49" y="114"/>
                    <a:pt x="58" y="130"/>
                    <a:pt x="67" y="146"/>
                  </a:cubicBezTo>
                  <a:lnTo>
                    <a:pt x="67" y="146"/>
                  </a:lnTo>
                  <a:cubicBezTo>
                    <a:pt x="88" y="182"/>
                    <a:pt x="108" y="219"/>
                    <a:pt x="130" y="255"/>
                  </a:cubicBezTo>
                  <a:lnTo>
                    <a:pt x="130" y="255"/>
                  </a:lnTo>
                  <a:cubicBezTo>
                    <a:pt x="152" y="288"/>
                    <a:pt x="174" y="323"/>
                    <a:pt x="195" y="357"/>
                  </a:cubicBezTo>
                  <a:lnTo>
                    <a:pt x="195" y="357"/>
                  </a:lnTo>
                  <a:cubicBezTo>
                    <a:pt x="217" y="391"/>
                    <a:pt x="240" y="424"/>
                    <a:pt x="261" y="458"/>
                  </a:cubicBezTo>
                  <a:lnTo>
                    <a:pt x="261" y="458"/>
                  </a:lnTo>
                  <a:cubicBezTo>
                    <a:pt x="268" y="469"/>
                    <a:pt x="276" y="480"/>
                    <a:pt x="283" y="491"/>
                  </a:cubicBezTo>
                  <a:lnTo>
                    <a:pt x="283" y="491"/>
                  </a:lnTo>
                  <a:cubicBezTo>
                    <a:pt x="290" y="502"/>
                    <a:pt x="296" y="512"/>
                    <a:pt x="303" y="522"/>
                  </a:cubicBezTo>
                  <a:lnTo>
                    <a:pt x="303" y="522"/>
                  </a:lnTo>
                  <a:cubicBezTo>
                    <a:pt x="311" y="532"/>
                    <a:pt x="319" y="542"/>
                    <a:pt x="328" y="551"/>
                  </a:cubicBezTo>
                  <a:lnTo>
                    <a:pt x="328" y="551"/>
                  </a:lnTo>
                  <a:cubicBezTo>
                    <a:pt x="331" y="555"/>
                    <a:pt x="334" y="559"/>
                    <a:pt x="338" y="562"/>
                  </a:cubicBezTo>
                  <a:lnTo>
                    <a:pt x="338" y="562"/>
                  </a:lnTo>
                  <a:cubicBezTo>
                    <a:pt x="339" y="563"/>
                    <a:pt x="341" y="565"/>
                    <a:pt x="342" y="567"/>
                  </a:cubicBezTo>
                  <a:lnTo>
                    <a:pt x="342" y="567"/>
                  </a:lnTo>
                  <a:cubicBezTo>
                    <a:pt x="346" y="570"/>
                    <a:pt x="351" y="573"/>
                    <a:pt x="355" y="574"/>
                  </a:cubicBezTo>
                  <a:lnTo>
                    <a:pt x="355" y="574"/>
                  </a:lnTo>
                  <a:cubicBezTo>
                    <a:pt x="365" y="576"/>
                    <a:pt x="375" y="568"/>
                    <a:pt x="377" y="559"/>
                  </a:cubicBezTo>
                  <a:lnTo>
                    <a:pt x="377" y="559"/>
                  </a:lnTo>
                  <a:cubicBezTo>
                    <a:pt x="378" y="554"/>
                    <a:pt x="377" y="549"/>
                    <a:pt x="374" y="545"/>
                  </a:cubicBezTo>
                  <a:lnTo>
                    <a:pt x="374" y="545"/>
                  </a:lnTo>
                  <a:cubicBezTo>
                    <a:pt x="372" y="542"/>
                    <a:pt x="369" y="540"/>
                    <a:pt x="366" y="539"/>
                  </a:cubicBezTo>
                  <a:lnTo>
                    <a:pt x="366" y="539"/>
                  </a:lnTo>
                  <a:cubicBezTo>
                    <a:pt x="365" y="537"/>
                    <a:pt x="362" y="535"/>
                    <a:pt x="361" y="533"/>
                  </a:cubicBezTo>
                  <a:lnTo>
                    <a:pt x="361" y="533"/>
                  </a:lnTo>
                  <a:cubicBezTo>
                    <a:pt x="358" y="530"/>
                    <a:pt x="356" y="528"/>
                    <a:pt x="354" y="525"/>
                  </a:cubicBezTo>
                  <a:lnTo>
                    <a:pt x="354" y="525"/>
                  </a:lnTo>
                  <a:cubicBezTo>
                    <a:pt x="344" y="513"/>
                    <a:pt x="334" y="502"/>
                    <a:pt x="326" y="489"/>
                  </a:cubicBezTo>
                  <a:lnTo>
                    <a:pt x="326" y="489"/>
                  </a:lnTo>
                  <a:cubicBezTo>
                    <a:pt x="316" y="474"/>
                    <a:pt x="306" y="458"/>
                    <a:pt x="296" y="443"/>
                  </a:cubicBezTo>
                  <a:lnTo>
                    <a:pt x="296" y="443"/>
                  </a:lnTo>
                  <a:cubicBezTo>
                    <a:pt x="275" y="411"/>
                    <a:pt x="254" y="379"/>
                    <a:pt x="234" y="347"/>
                  </a:cubicBezTo>
                  <a:lnTo>
                    <a:pt x="234" y="347"/>
                  </a:lnTo>
                  <a:cubicBezTo>
                    <a:pt x="211" y="313"/>
                    <a:pt x="190" y="278"/>
                    <a:pt x="168" y="245"/>
                  </a:cubicBezTo>
                  <a:lnTo>
                    <a:pt x="168" y="245"/>
                  </a:lnTo>
                  <a:cubicBezTo>
                    <a:pt x="156" y="226"/>
                    <a:pt x="145" y="207"/>
                    <a:pt x="133" y="189"/>
                  </a:cubicBezTo>
                  <a:lnTo>
                    <a:pt x="133" y="189"/>
                  </a:lnTo>
                  <a:cubicBezTo>
                    <a:pt x="123" y="171"/>
                    <a:pt x="113" y="154"/>
                    <a:pt x="103" y="135"/>
                  </a:cubicBezTo>
                  <a:lnTo>
                    <a:pt x="103" y="135"/>
                  </a:lnTo>
                  <a:cubicBezTo>
                    <a:pt x="100" y="129"/>
                    <a:pt x="96" y="122"/>
                    <a:pt x="92" y="116"/>
                  </a:cubicBezTo>
                  <a:lnTo>
                    <a:pt x="92" y="116"/>
                  </a:lnTo>
                  <a:cubicBezTo>
                    <a:pt x="74" y="81"/>
                    <a:pt x="56" y="47"/>
                    <a:pt x="40" y="12"/>
                  </a:cubicBezTo>
                  <a:lnTo>
                    <a:pt x="40" y="12"/>
                  </a:lnTo>
                  <a:cubicBezTo>
                    <a:pt x="38" y="8"/>
                    <a:pt x="35" y="4"/>
                    <a:pt x="30" y="2"/>
                  </a:cubicBezTo>
                  <a:lnTo>
                    <a:pt x="30" y="2"/>
                  </a:lnTo>
                  <a:cubicBezTo>
                    <a:pt x="28" y="1"/>
                    <a:pt x="25" y="0"/>
                    <a:pt x="22" y="0"/>
                  </a:cubicBezTo>
                  <a:lnTo>
                    <a:pt x="22" y="0"/>
                  </a:lnTo>
                  <a:cubicBezTo>
                    <a:pt x="20" y="0"/>
                    <a:pt x="18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12" name="Freeform 197">
              <a:extLst>
                <a:ext uri="{FF2B5EF4-FFF2-40B4-BE49-F238E27FC236}">
                  <a16:creationId xmlns:a16="http://schemas.microsoft.com/office/drawing/2014/main" id="{74D80F67-DF19-4CA2-86CD-53A74FA93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4550" y="1216025"/>
              <a:ext cx="125413" cy="203200"/>
            </a:xfrm>
            <a:custGeom>
              <a:avLst/>
              <a:gdLst>
                <a:gd name="T0" fmla="*/ 246 w 349"/>
                <a:gd name="T1" fmla="*/ 430 h 565"/>
                <a:gd name="T2" fmla="*/ 246 w 349"/>
                <a:gd name="T3" fmla="*/ 430 h 565"/>
                <a:gd name="T4" fmla="*/ 248 w 349"/>
                <a:gd name="T5" fmla="*/ 433 h 565"/>
                <a:gd name="T6" fmla="*/ 248 w 349"/>
                <a:gd name="T7" fmla="*/ 433 h 565"/>
                <a:gd name="T8" fmla="*/ 246 w 349"/>
                <a:gd name="T9" fmla="*/ 430 h 565"/>
                <a:gd name="T10" fmla="*/ 10 w 349"/>
                <a:gd name="T11" fmla="*/ 3 h 565"/>
                <a:gd name="T12" fmla="*/ 10 w 349"/>
                <a:gd name="T13" fmla="*/ 3 h 565"/>
                <a:gd name="T14" fmla="*/ 5 w 349"/>
                <a:gd name="T15" fmla="*/ 29 h 565"/>
                <a:gd name="T16" fmla="*/ 5 w 349"/>
                <a:gd name="T17" fmla="*/ 29 h 565"/>
                <a:gd name="T18" fmla="*/ 75 w 349"/>
                <a:gd name="T19" fmla="*/ 146 h 565"/>
                <a:gd name="T20" fmla="*/ 75 w 349"/>
                <a:gd name="T21" fmla="*/ 146 h 565"/>
                <a:gd name="T22" fmla="*/ 135 w 349"/>
                <a:gd name="T23" fmla="*/ 246 h 565"/>
                <a:gd name="T24" fmla="*/ 135 w 349"/>
                <a:gd name="T25" fmla="*/ 246 h 565"/>
                <a:gd name="T26" fmla="*/ 193 w 349"/>
                <a:gd name="T27" fmla="*/ 340 h 565"/>
                <a:gd name="T28" fmla="*/ 193 w 349"/>
                <a:gd name="T29" fmla="*/ 340 h 565"/>
                <a:gd name="T30" fmla="*/ 248 w 349"/>
                <a:gd name="T31" fmla="*/ 433 h 565"/>
                <a:gd name="T32" fmla="*/ 248 w 349"/>
                <a:gd name="T33" fmla="*/ 433 h 565"/>
                <a:gd name="T34" fmla="*/ 278 w 349"/>
                <a:gd name="T35" fmla="*/ 493 h 565"/>
                <a:gd name="T36" fmla="*/ 278 w 349"/>
                <a:gd name="T37" fmla="*/ 493 h 565"/>
                <a:gd name="T38" fmla="*/ 312 w 349"/>
                <a:gd name="T39" fmla="*/ 553 h 565"/>
                <a:gd name="T40" fmla="*/ 312 w 349"/>
                <a:gd name="T41" fmla="*/ 553 h 565"/>
                <a:gd name="T42" fmla="*/ 337 w 349"/>
                <a:gd name="T43" fmla="*/ 558 h 565"/>
                <a:gd name="T44" fmla="*/ 337 w 349"/>
                <a:gd name="T45" fmla="*/ 558 h 565"/>
                <a:gd name="T46" fmla="*/ 342 w 349"/>
                <a:gd name="T47" fmla="*/ 532 h 565"/>
                <a:gd name="T48" fmla="*/ 342 w 349"/>
                <a:gd name="T49" fmla="*/ 532 h 565"/>
                <a:gd name="T50" fmla="*/ 318 w 349"/>
                <a:gd name="T51" fmla="*/ 491 h 565"/>
                <a:gd name="T52" fmla="*/ 318 w 349"/>
                <a:gd name="T53" fmla="*/ 491 h 565"/>
                <a:gd name="T54" fmla="*/ 268 w 349"/>
                <a:gd name="T55" fmla="*/ 393 h 565"/>
                <a:gd name="T56" fmla="*/ 268 w 349"/>
                <a:gd name="T57" fmla="*/ 393 h 565"/>
                <a:gd name="T58" fmla="*/ 208 w 349"/>
                <a:gd name="T59" fmla="*/ 293 h 565"/>
                <a:gd name="T60" fmla="*/ 208 w 349"/>
                <a:gd name="T61" fmla="*/ 293 h 565"/>
                <a:gd name="T62" fmla="*/ 145 w 349"/>
                <a:gd name="T63" fmla="*/ 191 h 565"/>
                <a:gd name="T64" fmla="*/ 145 w 349"/>
                <a:gd name="T65" fmla="*/ 191 h 565"/>
                <a:gd name="T66" fmla="*/ 85 w 349"/>
                <a:gd name="T67" fmla="*/ 90 h 565"/>
                <a:gd name="T68" fmla="*/ 85 w 349"/>
                <a:gd name="T69" fmla="*/ 90 h 565"/>
                <a:gd name="T70" fmla="*/ 36 w 349"/>
                <a:gd name="T71" fmla="*/ 7 h 565"/>
                <a:gd name="T72" fmla="*/ 36 w 349"/>
                <a:gd name="T73" fmla="*/ 7 h 565"/>
                <a:gd name="T74" fmla="*/ 21 w 349"/>
                <a:gd name="T75" fmla="*/ 0 h 565"/>
                <a:gd name="T76" fmla="*/ 21 w 349"/>
                <a:gd name="T77" fmla="*/ 0 h 565"/>
                <a:gd name="T78" fmla="*/ 10 w 349"/>
                <a:gd name="T79" fmla="*/ 3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9" h="565">
                  <a:moveTo>
                    <a:pt x="246" y="430"/>
                  </a:moveTo>
                  <a:lnTo>
                    <a:pt x="246" y="430"/>
                  </a:lnTo>
                  <a:cubicBezTo>
                    <a:pt x="246" y="431"/>
                    <a:pt x="247" y="431"/>
                    <a:pt x="248" y="433"/>
                  </a:cubicBezTo>
                  <a:lnTo>
                    <a:pt x="248" y="433"/>
                  </a:lnTo>
                  <a:cubicBezTo>
                    <a:pt x="247" y="431"/>
                    <a:pt x="246" y="431"/>
                    <a:pt x="246" y="430"/>
                  </a:cubicBezTo>
                  <a:close/>
                  <a:moveTo>
                    <a:pt x="10" y="3"/>
                  </a:moveTo>
                  <a:lnTo>
                    <a:pt x="10" y="3"/>
                  </a:lnTo>
                  <a:cubicBezTo>
                    <a:pt x="2" y="9"/>
                    <a:pt x="0" y="20"/>
                    <a:pt x="5" y="29"/>
                  </a:cubicBezTo>
                  <a:lnTo>
                    <a:pt x="5" y="29"/>
                  </a:lnTo>
                  <a:cubicBezTo>
                    <a:pt x="28" y="68"/>
                    <a:pt x="52" y="107"/>
                    <a:pt x="75" y="146"/>
                  </a:cubicBezTo>
                  <a:lnTo>
                    <a:pt x="75" y="146"/>
                  </a:lnTo>
                  <a:cubicBezTo>
                    <a:pt x="95" y="179"/>
                    <a:pt x="115" y="213"/>
                    <a:pt x="135" y="246"/>
                  </a:cubicBezTo>
                  <a:lnTo>
                    <a:pt x="135" y="246"/>
                  </a:lnTo>
                  <a:cubicBezTo>
                    <a:pt x="155" y="277"/>
                    <a:pt x="174" y="309"/>
                    <a:pt x="193" y="340"/>
                  </a:cubicBezTo>
                  <a:lnTo>
                    <a:pt x="193" y="340"/>
                  </a:lnTo>
                  <a:cubicBezTo>
                    <a:pt x="212" y="371"/>
                    <a:pt x="230" y="401"/>
                    <a:pt x="248" y="433"/>
                  </a:cubicBezTo>
                  <a:lnTo>
                    <a:pt x="248" y="433"/>
                  </a:lnTo>
                  <a:cubicBezTo>
                    <a:pt x="258" y="453"/>
                    <a:pt x="268" y="473"/>
                    <a:pt x="278" y="493"/>
                  </a:cubicBezTo>
                  <a:lnTo>
                    <a:pt x="278" y="493"/>
                  </a:lnTo>
                  <a:cubicBezTo>
                    <a:pt x="288" y="513"/>
                    <a:pt x="299" y="534"/>
                    <a:pt x="312" y="553"/>
                  </a:cubicBezTo>
                  <a:lnTo>
                    <a:pt x="312" y="553"/>
                  </a:lnTo>
                  <a:cubicBezTo>
                    <a:pt x="317" y="561"/>
                    <a:pt x="329" y="564"/>
                    <a:pt x="337" y="558"/>
                  </a:cubicBezTo>
                  <a:lnTo>
                    <a:pt x="337" y="558"/>
                  </a:lnTo>
                  <a:cubicBezTo>
                    <a:pt x="346" y="552"/>
                    <a:pt x="348" y="540"/>
                    <a:pt x="342" y="532"/>
                  </a:cubicBezTo>
                  <a:lnTo>
                    <a:pt x="342" y="532"/>
                  </a:lnTo>
                  <a:cubicBezTo>
                    <a:pt x="333" y="519"/>
                    <a:pt x="326" y="505"/>
                    <a:pt x="318" y="491"/>
                  </a:cubicBezTo>
                  <a:lnTo>
                    <a:pt x="318" y="491"/>
                  </a:lnTo>
                  <a:cubicBezTo>
                    <a:pt x="302" y="459"/>
                    <a:pt x="286" y="425"/>
                    <a:pt x="268" y="393"/>
                  </a:cubicBezTo>
                  <a:lnTo>
                    <a:pt x="268" y="393"/>
                  </a:lnTo>
                  <a:cubicBezTo>
                    <a:pt x="249" y="360"/>
                    <a:pt x="228" y="327"/>
                    <a:pt x="208" y="293"/>
                  </a:cubicBezTo>
                  <a:lnTo>
                    <a:pt x="208" y="293"/>
                  </a:lnTo>
                  <a:cubicBezTo>
                    <a:pt x="187" y="259"/>
                    <a:pt x="166" y="225"/>
                    <a:pt x="145" y="191"/>
                  </a:cubicBezTo>
                  <a:lnTo>
                    <a:pt x="145" y="191"/>
                  </a:lnTo>
                  <a:cubicBezTo>
                    <a:pt x="125" y="158"/>
                    <a:pt x="105" y="124"/>
                    <a:pt x="85" y="90"/>
                  </a:cubicBezTo>
                  <a:lnTo>
                    <a:pt x="85" y="90"/>
                  </a:lnTo>
                  <a:cubicBezTo>
                    <a:pt x="68" y="63"/>
                    <a:pt x="53" y="35"/>
                    <a:pt x="36" y="7"/>
                  </a:cubicBezTo>
                  <a:lnTo>
                    <a:pt x="36" y="7"/>
                  </a:lnTo>
                  <a:cubicBezTo>
                    <a:pt x="33" y="2"/>
                    <a:pt x="27" y="0"/>
                    <a:pt x="21" y="0"/>
                  </a:cubicBezTo>
                  <a:lnTo>
                    <a:pt x="21" y="0"/>
                  </a:lnTo>
                  <a:cubicBezTo>
                    <a:pt x="17" y="0"/>
                    <a:pt x="13" y="1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13" name="Freeform 198">
              <a:extLst>
                <a:ext uri="{FF2B5EF4-FFF2-40B4-BE49-F238E27FC236}">
                  <a16:creationId xmlns:a16="http://schemas.microsoft.com/office/drawing/2014/main" id="{D1AE6BE7-0A6B-4ACC-AC27-4FF4F7F32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713" y="1204913"/>
              <a:ext cx="100012" cy="169862"/>
            </a:xfrm>
            <a:custGeom>
              <a:avLst/>
              <a:gdLst>
                <a:gd name="T0" fmla="*/ 186 w 280"/>
                <a:gd name="T1" fmla="*/ 325 h 472"/>
                <a:gd name="T2" fmla="*/ 186 w 280"/>
                <a:gd name="T3" fmla="*/ 325 h 472"/>
                <a:gd name="T4" fmla="*/ 187 w 280"/>
                <a:gd name="T5" fmla="*/ 327 h 472"/>
                <a:gd name="T6" fmla="*/ 187 w 280"/>
                <a:gd name="T7" fmla="*/ 327 h 472"/>
                <a:gd name="T8" fmla="*/ 186 w 280"/>
                <a:gd name="T9" fmla="*/ 325 h 472"/>
                <a:gd name="T10" fmla="*/ 10 w 280"/>
                <a:gd name="T11" fmla="*/ 3 h 472"/>
                <a:gd name="T12" fmla="*/ 10 w 280"/>
                <a:gd name="T13" fmla="*/ 3 h 472"/>
                <a:gd name="T14" fmla="*/ 6 w 280"/>
                <a:gd name="T15" fmla="*/ 29 h 472"/>
                <a:gd name="T16" fmla="*/ 6 w 280"/>
                <a:gd name="T17" fmla="*/ 29 h 472"/>
                <a:gd name="T18" fmla="*/ 107 w 280"/>
                <a:gd name="T19" fmla="*/ 192 h 472"/>
                <a:gd name="T20" fmla="*/ 107 w 280"/>
                <a:gd name="T21" fmla="*/ 192 h 472"/>
                <a:gd name="T22" fmla="*/ 185 w 280"/>
                <a:gd name="T23" fmla="*/ 323 h 472"/>
                <a:gd name="T24" fmla="*/ 185 w 280"/>
                <a:gd name="T25" fmla="*/ 323 h 472"/>
                <a:gd name="T26" fmla="*/ 199 w 280"/>
                <a:gd name="T27" fmla="*/ 355 h 472"/>
                <a:gd name="T28" fmla="*/ 199 w 280"/>
                <a:gd name="T29" fmla="*/ 355 h 472"/>
                <a:gd name="T30" fmla="*/ 213 w 280"/>
                <a:gd name="T31" fmla="*/ 389 h 472"/>
                <a:gd name="T32" fmla="*/ 213 w 280"/>
                <a:gd name="T33" fmla="*/ 389 h 472"/>
                <a:gd name="T34" fmla="*/ 242 w 280"/>
                <a:gd name="T35" fmla="*/ 458 h 472"/>
                <a:gd name="T36" fmla="*/ 242 w 280"/>
                <a:gd name="T37" fmla="*/ 458 h 472"/>
                <a:gd name="T38" fmla="*/ 251 w 280"/>
                <a:gd name="T39" fmla="*/ 469 h 472"/>
                <a:gd name="T40" fmla="*/ 251 w 280"/>
                <a:gd name="T41" fmla="*/ 469 h 472"/>
                <a:gd name="T42" fmla="*/ 266 w 280"/>
                <a:gd name="T43" fmla="*/ 469 h 472"/>
                <a:gd name="T44" fmla="*/ 266 w 280"/>
                <a:gd name="T45" fmla="*/ 469 h 472"/>
                <a:gd name="T46" fmla="*/ 276 w 280"/>
                <a:gd name="T47" fmla="*/ 460 h 472"/>
                <a:gd name="T48" fmla="*/ 276 w 280"/>
                <a:gd name="T49" fmla="*/ 460 h 472"/>
                <a:gd name="T50" fmla="*/ 276 w 280"/>
                <a:gd name="T51" fmla="*/ 445 h 472"/>
                <a:gd name="T52" fmla="*/ 276 w 280"/>
                <a:gd name="T53" fmla="*/ 445 h 472"/>
                <a:gd name="T54" fmla="*/ 254 w 280"/>
                <a:gd name="T55" fmla="*/ 393 h 472"/>
                <a:gd name="T56" fmla="*/ 254 w 280"/>
                <a:gd name="T57" fmla="*/ 393 h 472"/>
                <a:gd name="T58" fmla="*/ 233 w 280"/>
                <a:gd name="T59" fmla="*/ 339 h 472"/>
                <a:gd name="T60" fmla="*/ 233 w 280"/>
                <a:gd name="T61" fmla="*/ 339 h 472"/>
                <a:gd name="T62" fmla="*/ 208 w 280"/>
                <a:gd name="T63" fmla="*/ 287 h 472"/>
                <a:gd name="T64" fmla="*/ 208 w 280"/>
                <a:gd name="T65" fmla="*/ 287 h 472"/>
                <a:gd name="T66" fmla="*/ 175 w 280"/>
                <a:gd name="T67" fmla="*/ 231 h 472"/>
                <a:gd name="T68" fmla="*/ 175 w 280"/>
                <a:gd name="T69" fmla="*/ 231 h 472"/>
                <a:gd name="T70" fmla="*/ 110 w 280"/>
                <a:gd name="T71" fmla="*/ 125 h 472"/>
                <a:gd name="T72" fmla="*/ 110 w 280"/>
                <a:gd name="T73" fmla="*/ 125 h 472"/>
                <a:gd name="T74" fmla="*/ 36 w 280"/>
                <a:gd name="T75" fmla="*/ 8 h 472"/>
                <a:gd name="T76" fmla="*/ 36 w 280"/>
                <a:gd name="T77" fmla="*/ 8 h 472"/>
                <a:gd name="T78" fmla="*/ 21 w 280"/>
                <a:gd name="T79" fmla="*/ 0 h 472"/>
                <a:gd name="T80" fmla="*/ 21 w 280"/>
                <a:gd name="T81" fmla="*/ 0 h 472"/>
                <a:gd name="T82" fmla="*/ 10 w 280"/>
                <a:gd name="T83" fmla="*/ 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" h="472">
                  <a:moveTo>
                    <a:pt x="186" y="325"/>
                  </a:moveTo>
                  <a:lnTo>
                    <a:pt x="186" y="325"/>
                  </a:lnTo>
                  <a:cubicBezTo>
                    <a:pt x="186" y="326"/>
                    <a:pt x="187" y="326"/>
                    <a:pt x="187" y="327"/>
                  </a:cubicBezTo>
                  <a:lnTo>
                    <a:pt x="187" y="327"/>
                  </a:lnTo>
                  <a:cubicBezTo>
                    <a:pt x="187" y="326"/>
                    <a:pt x="186" y="326"/>
                    <a:pt x="186" y="325"/>
                  </a:cubicBezTo>
                  <a:close/>
                  <a:moveTo>
                    <a:pt x="10" y="3"/>
                  </a:moveTo>
                  <a:lnTo>
                    <a:pt x="10" y="3"/>
                  </a:lnTo>
                  <a:cubicBezTo>
                    <a:pt x="2" y="9"/>
                    <a:pt x="0" y="20"/>
                    <a:pt x="6" y="29"/>
                  </a:cubicBezTo>
                  <a:lnTo>
                    <a:pt x="6" y="29"/>
                  </a:lnTo>
                  <a:cubicBezTo>
                    <a:pt x="40" y="83"/>
                    <a:pt x="74" y="137"/>
                    <a:pt x="107" y="192"/>
                  </a:cubicBezTo>
                  <a:lnTo>
                    <a:pt x="107" y="192"/>
                  </a:lnTo>
                  <a:cubicBezTo>
                    <a:pt x="134" y="236"/>
                    <a:pt x="161" y="279"/>
                    <a:pt x="185" y="323"/>
                  </a:cubicBezTo>
                  <a:lnTo>
                    <a:pt x="185" y="323"/>
                  </a:lnTo>
                  <a:cubicBezTo>
                    <a:pt x="190" y="334"/>
                    <a:pt x="195" y="344"/>
                    <a:pt x="199" y="355"/>
                  </a:cubicBezTo>
                  <a:lnTo>
                    <a:pt x="199" y="355"/>
                  </a:lnTo>
                  <a:cubicBezTo>
                    <a:pt x="205" y="366"/>
                    <a:pt x="209" y="378"/>
                    <a:pt x="213" y="389"/>
                  </a:cubicBezTo>
                  <a:lnTo>
                    <a:pt x="213" y="389"/>
                  </a:lnTo>
                  <a:cubicBezTo>
                    <a:pt x="222" y="413"/>
                    <a:pt x="231" y="436"/>
                    <a:pt x="242" y="458"/>
                  </a:cubicBezTo>
                  <a:lnTo>
                    <a:pt x="242" y="458"/>
                  </a:lnTo>
                  <a:cubicBezTo>
                    <a:pt x="244" y="463"/>
                    <a:pt x="246" y="466"/>
                    <a:pt x="251" y="469"/>
                  </a:cubicBezTo>
                  <a:lnTo>
                    <a:pt x="251" y="469"/>
                  </a:lnTo>
                  <a:cubicBezTo>
                    <a:pt x="256" y="470"/>
                    <a:pt x="261" y="471"/>
                    <a:pt x="266" y="469"/>
                  </a:cubicBezTo>
                  <a:lnTo>
                    <a:pt x="266" y="469"/>
                  </a:lnTo>
                  <a:cubicBezTo>
                    <a:pt x="270" y="467"/>
                    <a:pt x="274" y="464"/>
                    <a:pt x="276" y="460"/>
                  </a:cubicBezTo>
                  <a:lnTo>
                    <a:pt x="276" y="460"/>
                  </a:lnTo>
                  <a:cubicBezTo>
                    <a:pt x="277" y="456"/>
                    <a:pt x="279" y="449"/>
                    <a:pt x="276" y="445"/>
                  </a:cubicBezTo>
                  <a:lnTo>
                    <a:pt x="276" y="445"/>
                  </a:lnTo>
                  <a:cubicBezTo>
                    <a:pt x="268" y="429"/>
                    <a:pt x="261" y="411"/>
                    <a:pt x="254" y="393"/>
                  </a:cubicBezTo>
                  <a:lnTo>
                    <a:pt x="254" y="393"/>
                  </a:lnTo>
                  <a:cubicBezTo>
                    <a:pt x="247" y="375"/>
                    <a:pt x="241" y="357"/>
                    <a:pt x="233" y="339"/>
                  </a:cubicBezTo>
                  <a:lnTo>
                    <a:pt x="233" y="339"/>
                  </a:lnTo>
                  <a:cubicBezTo>
                    <a:pt x="226" y="321"/>
                    <a:pt x="218" y="304"/>
                    <a:pt x="208" y="287"/>
                  </a:cubicBezTo>
                  <a:lnTo>
                    <a:pt x="208" y="287"/>
                  </a:lnTo>
                  <a:cubicBezTo>
                    <a:pt x="197" y="268"/>
                    <a:pt x="186" y="250"/>
                    <a:pt x="175" y="231"/>
                  </a:cubicBezTo>
                  <a:lnTo>
                    <a:pt x="175" y="231"/>
                  </a:lnTo>
                  <a:cubicBezTo>
                    <a:pt x="154" y="196"/>
                    <a:pt x="131" y="160"/>
                    <a:pt x="110" y="125"/>
                  </a:cubicBezTo>
                  <a:lnTo>
                    <a:pt x="110" y="125"/>
                  </a:lnTo>
                  <a:cubicBezTo>
                    <a:pt x="85" y="86"/>
                    <a:pt x="61" y="47"/>
                    <a:pt x="36" y="8"/>
                  </a:cubicBezTo>
                  <a:lnTo>
                    <a:pt x="36" y="8"/>
                  </a:lnTo>
                  <a:cubicBezTo>
                    <a:pt x="33" y="3"/>
                    <a:pt x="27" y="0"/>
                    <a:pt x="21" y="0"/>
                  </a:cubicBezTo>
                  <a:lnTo>
                    <a:pt x="21" y="0"/>
                  </a:lnTo>
                  <a:cubicBezTo>
                    <a:pt x="17" y="0"/>
                    <a:pt x="14" y="1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14" name="Freeform 199">
              <a:extLst>
                <a:ext uri="{FF2B5EF4-FFF2-40B4-BE49-F238E27FC236}">
                  <a16:creationId xmlns:a16="http://schemas.microsoft.com/office/drawing/2014/main" id="{6230AF22-C5DC-472C-8DAA-4D874DBF7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0" y="996950"/>
              <a:ext cx="98425" cy="63500"/>
            </a:xfrm>
            <a:custGeom>
              <a:avLst/>
              <a:gdLst>
                <a:gd name="T0" fmla="*/ 247 w 274"/>
                <a:gd name="T1" fmla="*/ 1 h 178"/>
                <a:gd name="T2" fmla="*/ 247 w 274"/>
                <a:gd name="T3" fmla="*/ 1 h 178"/>
                <a:gd name="T4" fmla="*/ 223 w 274"/>
                <a:gd name="T5" fmla="*/ 10 h 178"/>
                <a:gd name="T6" fmla="*/ 223 w 274"/>
                <a:gd name="T7" fmla="*/ 10 h 178"/>
                <a:gd name="T8" fmla="*/ 204 w 274"/>
                <a:gd name="T9" fmla="*/ 17 h 178"/>
                <a:gd name="T10" fmla="*/ 204 w 274"/>
                <a:gd name="T11" fmla="*/ 17 h 178"/>
                <a:gd name="T12" fmla="*/ 148 w 274"/>
                <a:gd name="T13" fmla="*/ 44 h 178"/>
                <a:gd name="T14" fmla="*/ 148 w 274"/>
                <a:gd name="T15" fmla="*/ 44 h 178"/>
                <a:gd name="T16" fmla="*/ 10 w 274"/>
                <a:gd name="T17" fmla="*/ 140 h 178"/>
                <a:gd name="T18" fmla="*/ 10 w 274"/>
                <a:gd name="T19" fmla="*/ 140 h 178"/>
                <a:gd name="T20" fmla="*/ 1 w 274"/>
                <a:gd name="T21" fmla="*/ 152 h 178"/>
                <a:gd name="T22" fmla="*/ 1 w 274"/>
                <a:gd name="T23" fmla="*/ 152 h 178"/>
                <a:gd name="T24" fmla="*/ 4 w 274"/>
                <a:gd name="T25" fmla="*/ 165 h 178"/>
                <a:gd name="T26" fmla="*/ 4 w 274"/>
                <a:gd name="T27" fmla="*/ 165 h 178"/>
                <a:gd name="T28" fmla="*/ 29 w 274"/>
                <a:gd name="T29" fmla="*/ 172 h 178"/>
                <a:gd name="T30" fmla="*/ 29 w 274"/>
                <a:gd name="T31" fmla="*/ 172 h 178"/>
                <a:gd name="T32" fmla="*/ 113 w 274"/>
                <a:gd name="T33" fmla="*/ 109 h 178"/>
                <a:gd name="T34" fmla="*/ 113 w 274"/>
                <a:gd name="T35" fmla="*/ 109 h 178"/>
                <a:gd name="T36" fmla="*/ 204 w 274"/>
                <a:gd name="T37" fmla="*/ 58 h 178"/>
                <a:gd name="T38" fmla="*/ 204 w 274"/>
                <a:gd name="T39" fmla="*/ 58 h 178"/>
                <a:gd name="T40" fmla="*/ 199 w 274"/>
                <a:gd name="T41" fmla="*/ 59 h 178"/>
                <a:gd name="T42" fmla="*/ 199 w 274"/>
                <a:gd name="T43" fmla="*/ 59 h 178"/>
                <a:gd name="T44" fmla="*/ 224 w 274"/>
                <a:gd name="T45" fmla="*/ 49 h 178"/>
                <a:gd name="T46" fmla="*/ 224 w 274"/>
                <a:gd name="T47" fmla="*/ 49 h 178"/>
                <a:gd name="T48" fmla="*/ 257 w 274"/>
                <a:gd name="T49" fmla="*/ 36 h 178"/>
                <a:gd name="T50" fmla="*/ 257 w 274"/>
                <a:gd name="T51" fmla="*/ 36 h 178"/>
                <a:gd name="T52" fmla="*/ 270 w 274"/>
                <a:gd name="T53" fmla="*/ 14 h 178"/>
                <a:gd name="T54" fmla="*/ 270 w 274"/>
                <a:gd name="T55" fmla="*/ 14 h 178"/>
                <a:gd name="T56" fmla="*/ 252 w 274"/>
                <a:gd name="T57" fmla="*/ 0 h 178"/>
                <a:gd name="T58" fmla="*/ 252 w 274"/>
                <a:gd name="T59" fmla="*/ 0 h 178"/>
                <a:gd name="T60" fmla="*/ 247 w 274"/>
                <a:gd name="T61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4" h="178">
                  <a:moveTo>
                    <a:pt x="247" y="1"/>
                  </a:moveTo>
                  <a:lnTo>
                    <a:pt x="247" y="1"/>
                  </a:lnTo>
                  <a:cubicBezTo>
                    <a:pt x="239" y="4"/>
                    <a:pt x="230" y="6"/>
                    <a:pt x="223" y="10"/>
                  </a:cubicBezTo>
                  <a:lnTo>
                    <a:pt x="223" y="10"/>
                  </a:lnTo>
                  <a:cubicBezTo>
                    <a:pt x="217" y="12"/>
                    <a:pt x="211" y="14"/>
                    <a:pt x="204" y="17"/>
                  </a:cubicBezTo>
                  <a:lnTo>
                    <a:pt x="204" y="17"/>
                  </a:lnTo>
                  <a:cubicBezTo>
                    <a:pt x="185" y="25"/>
                    <a:pt x="166" y="34"/>
                    <a:pt x="148" y="44"/>
                  </a:cubicBezTo>
                  <a:lnTo>
                    <a:pt x="148" y="44"/>
                  </a:lnTo>
                  <a:cubicBezTo>
                    <a:pt x="98" y="71"/>
                    <a:pt x="54" y="106"/>
                    <a:pt x="10" y="140"/>
                  </a:cubicBezTo>
                  <a:lnTo>
                    <a:pt x="10" y="140"/>
                  </a:lnTo>
                  <a:cubicBezTo>
                    <a:pt x="5" y="143"/>
                    <a:pt x="2" y="146"/>
                    <a:pt x="1" y="152"/>
                  </a:cubicBezTo>
                  <a:lnTo>
                    <a:pt x="1" y="152"/>
                  </a:lnTo>
                  <a:cubicBezTo>
                    <a:pt x="0" y="156"/>
                    <a:pt x="1" y="161"/>
                    <a:pt x="4" y="165"/>
                  </a:cubicBezTo>
                  <a:lnTo>
                    <a:pt x="4" y="165"/>
                  </a:lnTo>
                  <a:cubicBezTo>
                    <a:pt x="8" y="173"/>
                    <a:pt x="21" y="177"/>
                    <a:pt x="29" y="172"/>
                  </a:cubicBezTo>
                  <a:lnTo>
                    <a:pt x="29" y="172"/>
                  </a:lnTo>
                  <a:cubicBezTo>
                    <a:pt x="57" y="150"/>
                    <a:pt x="85" y="129"/>
                    <a:pt x="113" y="109"/>
                  </a:cubicBezTo>
                  <a:lnTo>
                    <a:pt x="113" y="109"/>
                  </a:lnTo>
                  <a:cubicBezTo>
                    <a:pt x="142" y="89"/>
                    <a:pt x="172" y="72"/>
                    <a:pt x="204" y="58"/>
                  </a:cubicBezTo>
                  <a:lnTo>
                    <a:pt x="204" y="58"/>
                  </a:lnTo>
                  <a:cubicBezTo>
                    <a:pt x="202" y="58"/>
                    <a:pt x="201" y="59"/>
                    <a:pt x="199" y="59"/>
                  </a:cubicBezTo>
                  <a:lnTo>
                    <a:pt x="199" y="59"/>
                  </a:lnTo>
                  <a:cubicBezTo>
                    <a:pt x="207" y="56"/>
                    <a:pt x="216" y="53"/>
                    <a:pt x="224" y="49"/>
                  </a:cubicBezTo>
                  <a:lnTo>
                    <a:pt x="224" y="49"/>
                  </a:lnTo>
                  <a:cubicBezTo>
                    <a:pt x="236" y="44"/>
                    <a:pt x="246" y="41"/>
                    <a:pt x="257" y="36"/>
                  </a:cubicBezTo>
                  <a:lnTo>
                    <a:pt x="257" y="36"/>
                  </a:lnTo>
                  <a:cubicBezTo>
                    <a:pt x="267" y="34"/>
                    <a:pt x="273" y="24"/>
                    <a:pt x="270" y="14"/>
                  </a:cubicBezTo>
                  <a:lnTo>
                    <a:pt x="270" y="14"/>
                  </a:lnTo>
                  <a:cubicBezTo>
                    <a:pt x="267" y="5"/>
                    <a:pt x="260" y="0"/>
                    <a:pt x="252" y="0"/>
                  </a:cubicBezTo>
                  <a:lnTo>
                    <a:pt x="252" y="0"/>
                  </a:lnTo>
                  <a:cubicBezTo>
                    <a:pt x="250" y="0"/>
                    <a:pt x="249" y="1"/>
                    <a:pt x="247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15" name="Freeform 200">
              <a:extLst>
                <a:ext uri="{FF2B5EF4-FFF2-40B4-BE49-F238E27FC236}">
                  <a16:creationId xmlns:a16="http://schemas.microsoft.com/office/drawing/2014/main" id="{2D376C0A-7DDA-442F-BA68-2F440581B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1042988"/>
              <a:ext cx="61913" cy="34925"/>
            </a:xfrm>
            <a:custGeom>
              <a:avLst/>
              <a:gdLst>
                <a:gd name="T0" fmla="*/ 146 w 172"/>
                <a:gd name="T1" fmla="*/ 1 h 98"/>
                <a:gd name="T2" fmla="*/ 146 w 172"/>
                <a:gd name="T3" fmla="*/ 1 h 98"/>
                <a:gd name="T4" fmla="*/ 75 w 172"/>
                <a:gd name="T5" fmla="*/ 31 h 98"/>
                <a:gd name="T6" fmla="*/ 75 w 172"/>
                <a:gd name="T7" fmla="*/ 31 h 98"/>
                <a:gd name="T8" fmla="*/ 11 w 172"/>
                <a:gd name="T9" fmla="*/ 62 h 98"/>
                <a:gd name="T10" fmla="*/ 11 w 172"/>
                <a:gd name="T11" fmla="*/ 62 h 98"/>
                <a:gd name="T12" fmla="*/ 5 w 172"/>
                <a:gd name="T13" fmla="*/ 88 h 98"/>
                <a:gd name="T14" fmla="*/ 5 w 172"/>
                <a:gd name="T15" fmla="*/ 88 h 98"/>
                <a:gd name="T16" fmla="*/ 17 w 172"/>
                <a:gd name="T17" fmla="*/ 96 h 98"/>
                <a:gd name="T18" fmla="*/ 17 w 172"/>
                <a:gd name="T19" fmla="*/ 96 h 98"/>
                <a:gd name="T20" fmla="*/ 31 w 172"/>
                <a:gd name="T21" fmla="*/ 94 h 98"/>
                <a:gd name="T22" fmla="*/ 31 w 172"/>
                <a:gd name="T23" fmla="*/ 94 h 98"/>
                <a:gd name="T24" fmla="*/ 82 w 172"/>
                <a:gd name="T25" fmla="*/ 69 h 98"/>
                <a:gd name="T26" fmla="*/ 82 w 172"/>
                <a:gd name="T27" fmla="*/ 69 h 98"/>
                <a:gd name="T28" fmla="*/ 78 w 172"/>
                <a:gd name="T29" fmla="*/ 71 h 98"/>
                <a:gd name="T30" fmla="*/ 78 w 172"/>
                <a:gd name="T31" fmla="*/ 71 h 98"/>
                <a:gd name="T32" fmla="*/ 157 w 172"/>
                <a:gd name="T33" fmla="*/ 36 h 98"/>
                <a:gd name="T34" fmla="*/ 157 w 172"/>
                <a:gd name="T35" fmla="*/ 36 h 98"/>
                <a:gd name="T36" fmla="*/ 168 w 172"/>
                <a:gd name="T37" fmla="*/ 28 h 98"/>
                <a:gd name="T38" fmla="*/ 168 w 172"/>
                <a:gd name="T39" fmla="*/ 28 h 98"/>
                <a:gd name="T40" fmla="*/ 169 w 172"/>
                <a:gd name="T41" fmla="*/ 13 h 98"/>
                <a:gd name="T42" fmla="*/ 169 w 172"/>
                <a:gd name="T43" fmla="*/ 13 h 98"/>
                <a:gd name="T44" fmla="*/ 152 w 172"/>
                <a:gd name="T45" fmla="*/ 0 h 98"/>
                <a:gd name="T46" fmla="*/ 152 w 172"/>
                <a:gd name="T47" fmla="*/ 0 h 98"/>
                <a:gd name="T48" fmla="*/ 146 w 172"/>
                <a:gd name="T49" fmla="*/ 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98">
                  <a:moveTo>
                    <a:pt x="146" y="1"/>
                  </a:moveTo>
                  <a:lnTo>
                    <a:pt x="146" y="1"/>
                  </a:lnTo>
                  <a:cubicBezTo>
                    <a:pt x="123" y="11"/>
                    <a:pt x="99" y="21"/>
                    <a:pt x="75" y="31"/>
                  </a:cubicBezTo>
                  <a:lnTo>
                    <a:pt x="75" y="31"/>
                  </a:lnTo>
                  <a:cubicBezTo>
                    <a:pt x="54" y="41"/>
                    <a:pt x="33" y="52"/>
                    <a:pt x="11" y="62"/>
                  </a:cubicBezTo>
                  <a:lnTo>
                    <a:pt x="11" y="62"/>
                  </a:lnTo>
                  <a:cubicBezTo>
                    <a:pt x="3" y="67"/>
                    <a:pt x="0" y="80"/>
                    <a:pt x="5" y="88"/>
                  </a:cubicBezTo>
                  <a:lnTo>
                    <a:pt x="5" y="88"/>
                  </a:lnTo>
                  <a:cubicBezTo>
                    <a:pt x="8" y="92"/>
                    <a:pt x="12" y="95"/>
                    <a:pt x="17" y="96"/>
                  </a:cubicBezTo>
                  <a:lnTo>
                    <a:pt x="17" y="96"/>
                  </a:lnTo>
                  <a:cubicBezTo>
                    <a:pt x="22" y="97"/>
                    <a:pt x="27" y="96"/>
                    <a:pt x="31" y="94"/>
                  </a:cubicBezTo>
                  <a:lnTo>
                    <a:pt x="31" y="94"/>
                  </a:lnTo>
                  <a:cubicBezTo>
                    <a:pt x="48" y="86"/>
                    <a:pt x="65" y="77"/>
                    <a:pt x="82" y="69"/>
                  </a:cubicBezTo>
                  <a:lnTo>
                    <a:pt x="82" y="69"/>
                  </a:lnTo>
                  <a:cubicBezTo>
                    <a:pt x="81" y="69"/>
                    <a:pt x="80" y="70"/>
                    <a:pt x="78" y="71"/>
                  </a:cubicBezTo>
                  <a:lnTo>
                    <a:pt x="78" y="71"/>
                  </a:lnTo>
                  <a:cubicBezTo>
                    <a:pt x="104" y="59"/>
                    <a:pt x="131" y="48"/>
                    <a:pt x="157" y="36"/>
                  </a:cubicBezTo>
                  <a:lnTo>
                    <a:pt x="157" y="36"/>
                  </a:lnTo>
                  <a:cubicBezTo>
                    <a:pt x="162" y="35"/>
                    <a:pt x="166" y="32"/>
                    <a:pt x="168" y="28"/>
                  </a:cubicBezTo>
                  <a:lnTo>
                    <a:pt x="168" y="28"/>
                  </a:lnTo>
                  <a:cubicBezTo>
                    <a:pt x="171" y="23"/>
                    <a:pt x="171" y="18"/>
                    <a:pt x="169" y="13"/>
                  </a:cubicBezTo>
                  <a:lnTo>
                    <a:pt x="169" y="13"/>
                  </a:lnTo>
                  <a:cubicBezTo>
                    <a:pt x="167" y="6"/>
                    <a:pt x="160" y="0"/>
                    <a:pt x="152" y="0"/>
                  </a:cubicBezTo>
                  <a:lnTo>
                    <a:pt x="152" y="0"/>
                  </a:lnTo>
                  <a:cubicBezTo>
                    <a:pt x="150" y="0"/>
                    <a:pt x="148" y="0"/>
                    <a:pt x="146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16" name="Freeform 201">
              <a:extLst>
                <a:ext uri="{FF2B5EF4-FFF2-40B4-BE49-F238E27FC236}">
                  <a16:creationId xmlns:a16="http://schemas.microsoft.com/office/drawing/2014/main" id="{19E40499-FB0E-45AB-9E5E-EE9B2517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513" y="1019175"/>
              <a:ext cx="85725" cy="31750"/>
            </a:xfrm>
            <a:custGeom>
              <a:avLst/>
              <a:gdLst>
                <a:gd name="T0" fmla="*/ 2 w 240"/>
                <a:gd name="T1" fmla="*/ 14 h 89"/>
                <a:gd name="T2" fmla="*/ 2 w 240"/>
                <a:gd name="T3" fmla="*/ 14 h 89"/>
                <a:gd name="T4" fmla="*/ 16 w 240"/>
                <a:gd name="T5" fmla="*/ 37 h 89"/>
                <a:gd name="T6" fmla="*/ 16 w 240"/>
                <a:gd name="T7" fmla="*/ 37 h 89"/>
                <a:gd name="T8" fmla="*/ 214 w 240"/>
                <a:gd name="T9" fmla="*/ 85 h 89"/>
                <a:gd name="T10" fmla="*/ 214 w 240"/>
                <a:gd name="T11" fmla="*/ 85 h 89"/>
                <a:gd name="T12" fmla="*/ 237 w 240"/>
                <a:gd name="T13" fmla="*/ 71 h 89"/>
                <a:gd name="T14" fmla="*/ 237 w 240"/>
                <a:gd name="T15" fmla="*/ 71 h 89"/>
                <a:gd name="T16" fmla="*/ 223 w 240"/>
                <a:gd name="T17" fmla="*/ 49 h 89"/>
                <a:gd name="T18" fmla="*/ 223 w 240"/>
                <a:gd name="T19" fmla="*/ 49 h 89"/>
                <a:gd name="T20" fmla="*/ 25 w 240"/>
                <a:gd name="T21" fmla="*/ 0 h 89"/>
                <a:gd name="T22" fmla="*/ 25 w 240"/>
                <a:gd name="T23" fmla="*/ 0 h 89"/>
                <a:gd name="T24" fmla="*/ 20 w 240"/>
                <a:gd name="T25" fmla="*/ 0 h 89"/>
                <a:gd name="T26" fmla="*/ 20 w 240"/>
                <a:gd name="T27" fmla="*/ 0 h 89"/>
                <a:gd name="T28" fmla="*/ 2 w 240"/>
                <a:gd name="T29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89">
                  <a:moveTo>
                    <a:pt x="2" y="14"/>
                  </a:moveTo>
                  <a:lnTo>
                    <a:pt x="2" y="14"/>
                  </a:lnTo>
                  <a:cubicBezTo>
                    <a:pt x="0" y="24"/>
                    <a:pt x="6" y="34"/>
                    <a:pt x="16" y="37"/>
                  </a:cubicBezTo>
                  <a:lnTo>
                    <a:pt x="16" y="37"/>
                  </a:lnTo>
                  <a:cubicBezTo>
                    <a:pt x="82" y="52"/>
                    <a:pt x="149" y="67"/>
                    <a:pt x="214" y="85"/>
                  </a:cubicBezTo>
                  <a:lnTo>
                    <a:pt x="214" y="85"/>
                  </a:lnTo>
                  <a:cubicBezTo>
                    <a:pt x="224" y="88"/>
                    <a:pt x="234" y="81"/>
                    <a:pt x="237" y="71"/>
                  </a:cubicBezTo>
                  <a:lnTo>
                    <a:pt x="237" y="71"/>
                  </a:lnTo>
                  <a:cubicBezTo>
                    <a:pt x="239" y="61"/>
                    <a:pt x="233" y="51"/>
                    <a:pt x="223" y="49"/>
                  </a:cubicBezTo>
                  <a:lnTo>
                    <a:pt x="223" y="49"/>
                  </a:lnTo>
                  <a:cubicBezTo>
                    <a:pt x="157" y="31"/>
                    <a:pt x="91" y="16"/>
                    <a:pt x="25" y="0"/>
                  </a:cubicBezTo>
                  <a:lnTo>
                    <a:pt x="25" y="0"/>
                  </a:lnTo>
                  <a:cubicBezTo>
                    <a:pt x="23" y="0"/>
                    <a:pt x="22" y="0"/>
                    <a:pt x="20" y="0"/>
                  </a:cubicBezTo>
                  <a:lnTo>
                    <a:pt x="20" y="0"/>
                  </a:lnTo>
                  <a:cubicBezTo>
                    <a:pt x="12" y="0"/>
                    <a:pt x="4" y="6"/>
                    <a:pt x="2" y="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17" name="Freeform 202">
              <a:extLst>
                <a:ext uri="{FF2B5EF4-FFF2-40B4-BE49-F238E27FC236}">
                  <a16:creationId xmlns:a16="http://schemas.microsoft.com/office/drawing/2014/main" id="{E43B1475-9620-43F7-9789-D0A7E3CB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5" y="1449388"/>
              <a:ext cx="23813" cy="61912"/>
            </a:xfrm>
            <a:custGeom>
              <a:avLst/>
              <a:gdLst>
                <a:gd name="T0" fmla="*/ 19 w 68"/>
                <a:gd name="T1" fmla="*/ 0 h 171"/>
                <a:gd name="T2" fmla="*/ 19 w 68"/>
                <a:gd name="T3" fmla="*/ 0 h 171"/>
                <a:gd name="T4" fmla="*/ 6 w 68"/>
                <a:gd name="T5" fmla="*/ 6 h 171"/>
                <a:gd name="T6" fmla="*/ 6 w 68"/>
                <a:gd name="T7" fmla="*/ 6 h 171"/>
                <a:gd name="T8" fmla="*/ 1 w 68"/>
                <a:gd name="T9" fmla="*/ 19 h 171"/>
                <a:gd name="T10" fmla="*/ 1 w 68"/>
                <a:gd name="T11" fmla="*/ 19 h 171"/>
                <a:gd name="T12" fmla="*/ 6 w 68"/>
                <a:gd name="T13" fmla="*/ 56 h 171"/>
                <a:gd name="T14" fmla="*/ 6 w 68"/>
                <a:gd name="T15" fmla="*/ 56 h 171"/>
                <a:gd name="T16" fmla="*/ 11 w 68"/>
                <a:gd name="T17" fmla="*/ 85 h 171"/>
                <a:gd name="T18" fmla="*/ 11 w 68"/>
                <a:gd name="T19" fmla="*/ 85 h 171"/>
                <a:gd name="T20" fmla="*/ 17 w 68"/>
                <a:gd name="T21" fmla="*/ 114 h 171"/>
                <a:gd name="T22" fmla="*/ 17 w 68"/>
                <a:gd name="T23" fmla="*/ 114 h 171"/>
                <a:gd name="T24" fmla="*/ 21 w 68"/>
                <a:gd name="T25" fmla="*/ 132 h 171"/>
                <a:gd name="T26" fmla="*/ 21 w 68"/>
                <a:gd name="T27" fmla="*/ 132 h 171"/>
                <a:gd name="T28" fmla="*/ 28 w 68"/>
                <a:gd name="T29" fmla="*/ 155 h 171"/>
                <a:gd name="T30" fmla="*/ 28 w 68"/>
                <a:gd name="T31" fmla="*/ 155 h 171"/>
                <a:gd name="T32" fmla="*/ 51 w 68"/>
                <a:gd name="T33" fmla="*/ 167 h 171"/>
                <a:gd name="T34" fmla="*/ 51 w 68"/>
                <a:gd name="T35" fmla="*/ 167 h 171"/>
                <a:gd name="T36" fmla="*/ 63 w 68"/>
                <a:gd name="T37" fmla="*/ 144 h 171"/>
                <a:gd name="T38" fmla="*/ 63 w 68"/>
                <a:gd name="T39" fmla="*/ 144 h 171"/>
                <a:gd name="T40" fmla="*/ 57 w 68"/>
                <a:gd name="T41" fmla="*/ 121 h 171"/>
                <a:gd name="T42" fmla="*/ 57 w 68"/>
                <a:gd name="T43" fmla="*/ 121 h 171"/>
                <a:gd name="T44" fmla="*/ 52 w 68"/>
                <a:gd name="T45" fmla="*/ 103 h 171"/>
                <a:gd name="T46" fmla="*/ 52 w 68"/>
                <a:gd name="T47" fmla="*/ 103 h 171"/>
                <a:gd name="T48" fmla="*/ 47 w 68"/>
                <a:gd name="T49" fmla="*/ 75 h 171"/>
                <a:gd name="T50" fmla="*/ 47 w 68"/>
                <a:gd name="T51" fmla="*/ 75 h 171"/>
                <a:gd name="T52" fmla="*/ 38 w 68"/>
                <a:gd name="T53" fmla="*/ 18 h 171"/>
                <a:gd name="T54" fmla="*/ 38 w 68"/>
                <a:gd name="T55" fmla="*/ 18 h 171"/>
                <a:gd name="T56" fmla="*/ 32 w 68"/>
                <a:gd name="T57" fmla="*/ 5 h 171"/>
                <a:gd name="T58" fmla="*/ 32 w 68"/>
                <a:gd name="T59" fmla="*/ 5 h 171"/>
                <a:gd name="T60" fmla="*/ 19 w 68"/>
                <a:gd name="T6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71">
                  <a:moveTo>
                    <a:pt x="19" y="0"/>
                  </a:moveTo>
                  <a:lnTo>
                    <a:pt x="19" y="0"/>
                  </a:lnTo>
                  <a:cubicBezTo>
                    <a:pt x="14" y="1"/>
                    <a:pt x="9" y="2"/>
                    <a:pt x="6" y="6"/>
                  </a:cubicBezTo>
                  <a:lnTo>
                    <a:pt x="6" y="6"/>
                  </a:lnTo>
                  <a:cubicBezTo>
                    <a:pt x="3" y="9"/>
                    <a:pt x="0" y="15"/>
                    <a:pt x="1" y="19"/>
                  </a:cubicBezTo>
                  <a:lnTo>
                    <a:pt x="1" y="19"/>
                  </a:lnTo>
                  <a:cubicBezTo>
                    <a:pt x="3" y="32"/>
                    <a:pt x="4" y="44"/>
                    <a:pt x="6" y="56"/>
                  </a:cubicBezTo>
                  <a:lnTo>
                    <a:pt x="6" y="56"/>
                  </a:lnTo>
                  <a:cubicBezTo>
                    <a:pt x="8" y="66"/>
                    <a:pt x="9" y="75"/>
                    <a:pt x="11" y="85"/>
                  </a:cubicBezTo>
                  <a:lnTo>
                    <a:pt x="11" y="85"/>
                  </a:lnTo>
                  <a:cubicBezTo>
                    <a:pt x="13" y="95"/>
                    <a:pt x="14" y="105"/>
                    <a:pt x="17" y="114"/>
                  </a:cubicBezTo>
                  <a:lnTo>
                    <a:pt x="17" y="114"/>
                  </a:lnTo>
                  <a:cubicBezTo>
                    <a:pt x="18" y="120"/>
                    <a:pt x="20" y="126"/>
                    <a:pt x="21" y="132"/>
                  </a:cubicBezTo>
                  <a:lnTo>
                    <a:pt x="21" y="132"/>
                  </a:lnTo>
                  <a:cubicBezTo>
                    <a:pt x="23" y="140"/>
                    <a:pt x="25" y="147"/>
                    <a:pt x="28" y="155"/>
                  </a:cubicBezTo>
                  <a:lnTo>
                    <a:pt x="28" y="155"/>
                  </a:lnTo>
                  <a:cubicBezTo>
                    <a:pt x="31" y="165"/>
                    <a:pt x="41" y="170"/>
                    <a:pt x="51" y="167"/>
                  </a:cubicBezTo>
                  <a:lnTo>
                    <a:pt x="51" y="167"/>
                  </a:lnTo>
                  <a:cubicBezTo>
                    <a:pt x="61" y="165"/>
                    <a:pt x="67" y="154"/>
                    <a:pt x="63" y="144"/>
                  </a:cubicBezTo>
                  <a:lnTo>
                    <a:pt x="63" y="144"/>
                  </a:lnTo>
                  <a:cubicBezTo>
                    <a:pt x="61" y="136"/>
                    <a:pt x="58" y="129"/>
                    <a:pt x="57" y="121"/>
                  </a:cubicBezTo>
                  <a:lnTo>
                    <a:pt x="57" y="121"/>
                  </a:lnTo>
                  <a:cubicBezTo>
                    <a:pt x="55" y="115"/>
                    <a:pt x="54" y="109"/>
                    <a:pt x="52" y="103"/>
                  </a:cubicBezTo>
                  <a:lnTo>
                    <a:pt x="52" y="103"/>
                  </a:lnTo>
                  <a:cubicBezTo>
                    <a:pt x="50" y="93"/>
                    <a:pt x="48" y="85"/>
                    <a:pt x="47" y="75"/>
                  </a:cubicBezTo>
                  <a:lnTo>
                    <a:pt x="47" y="75"/>
                  </a:lnTo>
                  <a:cubicBezTo>
                    <a:pt x="44" y="56"/>
                    <a:pt x="41" y="37"/>
                    <a:pt x="38" y="18"/>
                  </a:cubicBezTo>
                  <a:lnTo>
                    <a:pt x="38" y="18"/>
                  </a:lnTo>
                  <a:cubicBezTo>
                    <a:pt x="37" y="13"/>
                    <a:pt x="36" y="9"/>
                    <a:pt x="32" y="5"/>
                  </a:cubicBezTo>
                  <a:lnTo>
                    <a:pt x="32" y="5"/>
                  </a:lnTo>
                  <a:cubicBezTo>
                    <a:pt x="29" y="2"/>
                    <a:pt x="24" y="0"/>
                    <a:pt x="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18" name="Freeform 203">
              <a:extLst>
                <a:ext uri="{FF2B5EF4-FFF2-40B4-BE49-F238E27FC236}">
                  <a16:creationId xmlns:a16="http://schemas.microsoft.com/office/drawing/2014/main" id="{0644C679-9B82-4323-ACB4-30915070E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325" y="1471613"/>
              <a:ext cx="22225" cy="53975"/>
            </a:xfrm>
            <a:custGeom>
              <a:avLst/>
              <a:gdLst>
                <a:gd name="T0" fmla="*/ 18 w 61"/>
                <a:gd name="T1" fmla="*/ 0 h 148"/>
                <a:gd name="T2" fmla="*/ 18 w 61"/>
                <a:gd name="T3" fmla="*/ 0 h 148"/>
                <a:gd name="T4" fmla="*/ 6 w 61"/>
                <a:gd name="T5" fmla="*/ 6 h 148"/>
                <a:gd name="T6" fmla="*/ 6 w 61"/>
                <a:gd name="T7" fmla="*/ 6 h 148"/>
                <a:gd name="T8" fmla="*/ 0 w 61"/>
                <a:gd name="T9" fmla="*/ 19 h 148"/>
                <a:gd name="T10" fmla="*/ 0 w 61"/>
                <a:gd name="T11" fmla="*/ 19 h 148"/>
                <a:gd name="T12" fmla="*/ 9 w 61"/>
                <a:gd name="T13" fmla="*/ 76 h 148"/>
                <a:gd name="T14" fmla="*/ 9 w 61"/>
                <a:gd name="T15" fmla="*/ 76 h 148"/>
                <a:gd name="T16" fmla="*/ 22 w 61"/>
                <a:gd name="T17" fmla="*/ 132 h 148"/>
                <a:gd name="T18" fmla="*/ 22 w 61"/>
                <a:gd name="T19" fmla="*/ 132 h 148"/>
                <a:gd name="T20" fmla="*/ 44 w 61"/>
                <a:gd name="T21" fmla="*/ 144 h 148"/>
                <a:gd name="T22" fmla="*/ 44 w 61"/>
                <a:gd name="T23" fmla="*/ 144 h 148"/>
                <a:gd name="T24" fmla="*/ 57 w 61"/>
                <a:gd name="T25" fmla="*/ 121 h 148"/>
                <a:gd name="T26" fmla="*/ 57 w 61"/>
                <a:gd name="T27" fmla="*/ 121 h 148"/>
                <a:gd name="T28" fmla="*/ 50 w 61"/>
                <a:gd name="T29" fmla="*/ 92 h 148"/>
                <a:gd name="T30" fmla="*/ 50 w 61"/>
                <a:gd name="T31" fmla="*/ 92 h 148"/>
                <a:gd name="T32" fmla="*/ 46 w 61"/>
                <a:gd name="T33" fmla="*/ 74 h 148"/>
                <a:gd name="T34" fmla="*/ 46 w 61"/>
                <a:gd name="T35" fmla="*/ 74 h 148"/>
                <a:gd name="T36" fmla="*/ 37 w 61"/>
                <a:gd name="T37" fmla="*/ 18 h 148"/>
                <a:gd name="T38" fmla="*/ 37 w 61"/>
                <a:gd name="T39" fmla="*/ 18 h 148"/>
                <a:gd name="T40" fmla="*/ 32 w 61"/>
                <a:gd name="T41" fmla="*/ 5 h 148"/>
                <a:gd name="T42" fmla="*/ 32 w 61"/>
                <a:gd name="T43" fmla="*/ 5 h 148"/>
                <a:gd name="T44" fmla="*/ 20 w 61"/>
                <a:gd name="T45" fmla="*/ 0 h 148"/>
                <a:gd name="T46" fmla="*/ 20 w 61"/>
                <a:gd name="T47" fmla="*/ 0 h 148"/>
                <a:gd name="T48" fmla="*/ 18 w 61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" h="148">
                  <a:moveTo>
                    <a:pt x="18" y="0"/>
                  </a:moveTo>
                  <a:lnTo>
                    <a:pt x="18" y="0"/>
                  </a:lnTo>
                  <a:cubicBezTo>
                    <a:pt x="13" y="0"/>
                    <a:pt x="9" y="2"/>
                    <a:pt x="6" y="6"/>
                  </a:cubicBezTo>
                  <a:lnTo>
                    <a:pt x="6" y="6"/>
                  </a:lnTo>
                  <a:cubicBezTo>
                    <a:pt x="3" y="9"/>
                    <a:pt x="0" y="14"/>
                    <a:pt x="0" y="19"/>
                  </a:cubicBezTo>
                  <a:lnTo>
                    <a:pt x="0" y="19"/>
                  </a:lnTo>
                  <a:cubicBezTo>
                    <a:pt x="3" y="38"/>
                    <a:pt x="6" y="57"/>
                    <a:pt x="9" y="76"/>
                  </a:cubicBezTo>
                  <a:lnTo>
                    <a:pt x="9" y="76"/>
                  </a:lnTo>
                  <a:cubicBezTo>
                    <a:pt x="12" y="95"/>
                    <a:pt x="16" y="114"/>
                    <a:pt x="22" y="132"/>
                  </a:cubicBezTo>
                  <a:lnTo>
                    <a:pt x="22" y="132"/>
                  </a:lnTo>
                  <a:cubicBezTo>
                    <a:pt x="24" y="142"/>
                    <a:pt x="35" y="147"/>
                    <a:pt x="44" y="144"/>
                  </a:cubicBezTo>
                  <a:lnTo>
                    <a:pt x="44" y="144"/>
                  </a:lnTo>
                  <a:cubicBezTo>
                    <a:pt x="54" y="141"/>
                    <a:pt x="60" y="131"/>
                    <a:pt x="57" y="121"/>
                  </a:cubicBezTo>
                  <a:lnTo>
                    <a:pt x="57" y="121"/>
                  </a:lnTo>
                  <a:cubicBezTo>
                    <a:pt x="54" y="111"/>
                    <a:pt x="51" y="102"/>
                    <a:pt x="50" y="92"/>
                  </a:cubicBezTo>
                  <a:lnTo>
                    <a:pt x="50" y="92"/>
                  </a:lnTo>
                  <a:cubicBezTo>
                    <a:pt x="48" y="86"/>
                    <a:pt x="47" y="80"/>
                    <a:pt x="46" y="74"/>
                  </a:cubicBezTo>
                  <a:lnTo>
                    <a:pt x="46" y="74"/>
                  </a:lnTo>
                  <a:cubicBezTo>
                    <a:pt x="43" y="55"/>
                    <a:pt x="40" y="37"/>
                    <a:pt x="37" y="18"/>
                  </a:cubicBezTo>
                  <a:lnTo>
                    <a:pt x="37" y="18"/>
                  </a:lnTo>
                  <a:cubicBezTo>
                    <a:pt x="37" y="13"/>
                    <a:pt x="36" y="9"/>
                    <a:pt x="32" y="5"/>
                  </a:cubicBezTo>
                  <a:lnTo>
                    <a:pt x="32" y="5"/>
                  </a:lnTo>
                  <a:cubicBezTo>
                    <a:pt x="28" y="2"/>
                    <a:pt x="24" y="0"/>
                    <a:pt x="20" y="0"/>
                  </a:cubicBezTo>
                  <a:lnTo>
                    <a:pt x="20" y="0"/>
                  </a:lnTo>
                  <a:cubicBezTo>
                    <a:pt x="19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19" name="Freeform 204">
              <a:extLst>
                <a:ext uri="{FF2B5EF4-FFF2-40B4-BE49-F238E27FC236}">
                  <a16:creationId xmlns:a16="http://schemas.microsoft.com/office/drawing/2014/main" id="{104EC887-E52D-4CA1-8FF0-4569B1F33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513" y="1512888"/>
              <a:ext cx="214312" cy="52387"/>
            </a:xfrm>
            <a:custGeom>
              <a:avLst/>
              <a:gdLst>
                <a:gd name="T0" fmla="*/ 504 w 596"/>
                <a:gd name="T1" fmla="*/ 104 h 147"/>
                <a:gd name="T2" fmla="*/ 504 w 596"/>
                <a:gd name="T3" fmla="*/ 104 h 147"/>
                <a:gd name="T4" fmla="*/ 504 w 596"/>
                <a:gd name="T5" fmla="*/ 103 h 147"/>
                <a:gd name="T6" fmla="*/ 387 w 596"/>
                <a:gd name="T7" fmla="*/ 96 h 147"/>
                <a:gd name="T8" fmla="*/ 390 w 596"/>
                <a:gd name="T9" fmla="*/ 97 h 147"/>
                <a:gd name="T10" fmla="*/ 387 w 596"/>
                <a:gd name="T11" fmla="*/ 96 h 147"/>
                <a:gd name="T12" fmla="*/ 121 w 596"/>
                <a:gd name="T13" fmla="*/ 0 h 147"/>
                <a:gd name="T14" fmla="*/ 90 w 596"/>
                <a:gd name="T15" fmla="*/ 1 h 147"/>
                <a:gd name="T16" fmla="*/ 59 w 596"/>
                <a:gd name="T17" fmla="*/ 5 h 147"/>
                <a:gd name="T18" fmla="*/ 18 w 596"/>
                <a:gd name="T19" fmla="*/ 11 h 147"/>
                <a:gd name="T20" fmla="*/ 5 w 596"/>
                <a:gd name="T21" fmla="*/ 16 h 147"/>
                <a:gd name="T22" fmla="*/ 0 w 596"/>
                <a:gd name="T23" fmla="*/ 30 h 147"/>
                <a:gd name="T24" fmla="*/ 6 w 596"/>
                <a:gd name="T25" fmla="*/ 43 h 147"/>
                <a:gd name="T26" fmla="*/ 19 w 596"/>
                <a:gd name="T27" fmla="*/ 48 h 147"/>
                <a:gd name="T28" fmla="*/ 60 w 596"/>
                <a:gd name="T29" fmla="*/ 42 h 147"/>
                <a:gd name="T30" fmla="*/ 92 w 596"/>
                <a:gd name="T31" fmla="*/ 38 h 147"/>
                <a:gd name="T32" fmla="*/ 123 w 596"/>
                <a:gd name="T33" fmla="*/ 37 h 147"/>
                <a:gd name="T34" fmla="*/ 181 w 596"/>
                <a:gd name="T35" fmla="*/ 38 h 147"/>
                <a:gd name="T36" fmla="*/ 239 w 596"/>
                <a:gd name="T37" fmla="*/ 50 h 147"/>
                <a:gd name="T38" fmla="*/ 282 w 596"/>
                <a:gd name="T39" fmla="*/ 74 h 147"/>
                <a:gd name="T40" fmla="*/ 303 w 596"/>
                <a:gd name="T41" fmla="*/ 89 h 147"/>
                <a:gd name="T42" fmla="*/ 324 w 596"/>
                <a:gd name="T43" fmla="*/ 104 h 147"/>
                <a:gd name="T44" fmla="*/ 383 w 596"/>
                <a:gd name="T45" fmla="*/ 134 h 147"/>
                <a:gd name="T46" fmla="*/ 448 w 596"/>
                <a:gd name="T47" fmla="*/ 145 h 147"/>
                <a:gd name="T48" fmla="*/ 521 w 596"/>
                <a:gd name="T49" fmla="*/ 138 h 147"/>
                <a:gd name="T50" fmla="*/ 580 w 596"/>
                <a:gd name="T51" fmla="*/ 125 h 147"/>
                <a:gd name="T52" fmla="*/ 592 w 596"/>
                <a:gd name="T53" fmla="*/ 101 h 147"/>
                <a:gd name="T54" fmla="*/ 569 w 596"/>
                <a:gd name="T55" fmla="*/ 89 h 147"/>
                <a:gd name="T56" fmla="*/ 504 w 596"/>
                <a:gd name="T57" fmla="*/ 103 h 147"/>
                <a:gd name="T58" fmla="*/ 507 w 596"/>
                <a:gd name="T59" fmla="*/ 103 h 147"/>
                <a:gd name="T60" fmla="*/ 504 w 596"/>
                <a:gd name="T61" fmla="*/ 104 h 147"/>
                <a:gd name="T62" fmla="*/ 503 w 596"/>
                <a:gd name="T63" fmla="*/ 104 h 147"/>
                <a:gd name="T64" fmla="*/ 504 w 596"/>
                <a:gd name="T65" fmla="*/ 104 h 147"/>
                <a:gd name="T66" fmla="*/ 473 w 596"/>
                <a:gd name="T67" fmla="*/ 107 h 147"/>
                <a:gd name="T68" fmla="*/ 436 w 596"/>
                <a:gd name="T69" fmla="*/ 107 h 147"/>
                <a:gd name="T70" fmla="*/ 386 w 596"/>
                <a:gd name="T71" fmla="*/ 96 h 147"/>
                <a:gd name="T72" fmla="*/ 356 w 596"/>
                <a:gd name="T73" fmla="*/ 81 h 147"/>
                <a:gd name="T74" fmla="*/ 336 w 596"/>
                <a:gd name="T75" fmla="*/ 67 h 147"/>
                <a:gd name="T76" fmla="*/ 311 w 596"/>
                <a:gd name="T77" fmla="*/ 50 h 147"/>
                <a:gd name="T78" fmla="*/ 296 w 596"/>
                <a:gd name="T79" fmla="*/ 39 h 147"/>
                <a:gd name="T80" fmla="*/ 262 w 596"/>
                <a:gd name="T81" fmla="*/ 20 h 147"/>
                <a:gd name="T82" fmla="*/ 184 w 596"/>
                <a:gd name="T83" fmla="*/ 1 h 147"/>
                <a:gd name="T84" fmla="*/ 140 w 596"/>
                <a:gd name="T8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147">
                  <a:moveTo>
                    <a:pt x="504" y="104"/>
                  </a:moveTo>
                  <a:lnTo>
                    <a:pt x="504" y="104"/>
                  </a:lnTo>
                  <a:lnTo>
                    <a:pt x="504" y="104"/>
                  </a:lnTo>
                  <a:lnTo>
                    <a:pt x="504" y="104"/>
                  </a:lnTo>
                  <a:lnTo>
                    <a:pt x="504" y="103"/>
                  </a:lnTo>
                  <a:lnTo>
                    <a:pt x="504" y="103"/>
                  </a:lnTo>
                  <a:lnTo>
                    <a:pt x="504" y="104"/>
                  </a:lnTo>
                  <a:close/>
                  <a:moveTo>
                    <a:pt x="387" y="96"/>
                  </a:moveTo>
                  <a:lnTo>
                    <a:pt x="387" y="96"/>
                  </a:lnTo>
                  <a:cubicBezTo>
                    <a:pt x="388" y="96"/>
                    <a:pt x="389" y="97"/>
                    <a:pt x="390" y="97"/>
                  </a:cubicBezTo>
                  <a:lnTo>
                    <a:pt x="390" y="97"/>
                  </a:lnTo>
                  <a:cubicBezTo>
                    <a:pt x="389" y="97"/>
                    <a:pt x="388" y="96"/>
                    <a:pt x="387" y="96"/>
                  </a:cubicBezTo>
                  <a:close/>
                  <a:moveTo>
                    <a:pt x="121" y="0"/>
                  </a:moveTo>
                  <a:lnTo>
                    <a:pt x="121" y="0"/>
                  </a:lnTo>
                  <a:cubicBezTo>
                    <a:pt x="111" y="0"/>
                    <a:pt x="100" y="0"/>
                    <a:pt x="90" y="1"/>
                  </a:cubicBezTo>
                  <a:lnTo>
                    <a:pt x="90" y="1"/>
                  </a:lnTo>
                  <a:cubicBezTo>
                    <a:pt x="80" y="3"/>
                    <a:pt x="69" y="3"/>
                    <a:pt x="59" y="5"/>
                  </a:cubicBezTo>
                  <a:lnTo>
                    <a:pt x="59" y="5"/>
                  </a:lnTo>
                  <a:cubicBezTo>
                    <a:pt x="45" y="7"/>
                    <a:pt x="32" y="9"/>
                    <a:pt x="18" y="11"/>
                  </a:cubicBezTo>
                  <a:lnTo>
                    <a:pt x="18" y="11"/>
                  </a:lnTo>
                  <a:cubicBezTo>
                    <a:pt x="13" y="11"/>
                    <a:pt x="9" y="13"/>
                    <a:pt x="5" y="16"/>
                  </a:cubicBezTo>
                  <a:lnTo>
                    <a:pt x="5" y="16"/>
                  </a:lnTo>
                  <a:cubicBezTo>
                    <a:pt x="2" y="20"/>
                    <a:pt x="0" y="25"/>
                    <a:pt x="0" y="30"/>
                  </a:cubicBezTo>
                  <a:lnTo>
                    <a:pt x="0" y="30"/>
                  </a:lnTo>
                  <a:cubicBezTo>
                    <a:pt x="0" y="35"/>
                    <a:pt x="2" y="39"/>
                    <a:pt x="6" y="43"/>
                  </a:cubicBezTo>
                  <a:lnTo>
                    <a:pt x="6" y="43"/>
                  </a:lnTo>
                  <a:cubicBezTo>
                    <a:pt x="9" y="46"/>
                    <a:pt x="14" y="48"/>
                    <a:pt x="19" y="48"/>
                  </a:cubicBezTo>
                  <a:lnTo>
                    <a:pt x="19" y="48"/>
                  </a:lnTo>
                  <a:cubicBezTo>
                    <a:pt x="33" y="46"/>
                    <a:pt x="47" y="44"/>
                    <a:pt x="60" y="42"/>
                  </a:cubicBezTo>
                  <a:lnTo>
                    <a:pt x="60" y="42"/>
                  </a:lnTo>
                  <a:cubicBezTo>
                    <a:pt x="71" y="41"/>
                    <a:pt x="81" y="40"/>
                    <a:pt x="92" y="38"/>
                  </a:cubicBezTo>
                  <a:lnTo>
                    <a:pt x="92" y="38"/>
                  </a:lnTo>
                  <a:cubicBezTo>
                    <a:pt x="102" y="38"/>
                    <a:pt x="112" y="38"/>
                    <a:pt x="123" y="37"/>
                  </a:cubicBezTo>
                  <a:lnTo>
                    <a:pt x="123" y="37"/>
                  </a:lnTo>
                  <a:cubicBezTo>
                    <a:pt x="142" y="36"/>
                    <a:pt x="161" y="37"/>
                    <a:pt x="181" y="38"/>
                  </a:cubicBezTo>
                  <a:lnTo>
                    <a:pt x="181" y="38"/>
                  </a:lnTo>
                  <a:cubicBezTo>
                    <a:pt x="201" y="41"/>
                    <a:pt x="220" y="44"/>
                    <a:pt x="239" y="50"/>
                  </a:cubicBezTo>
                  <a:lnTo>
                    <a:pt x="239" y="50"/>
                  </a:lnTo>
                  <a:cubicBezTo>
                    <a:pt x="254" y="57"/>
                    <a:pt x="268" y="64"/>
                    <a:pt x="282" y="74"/>
                  </a:cubicBezTo>
                  <a:lnTo>
                    <a:pt x="282" y="74"/>
                  </a:lnTo>
                  <a:cubicBezTo>
                    <a:pt x="289" y="79"/>
                    <a:pt x="295" y="84"/>
                    <a:pt x="303" y="89"/>
                  </a:cubicBezTo>
                  <a:lnTo>
                    <a:pt x="303" y="89"/>
                  </a:lnTo>
                  <a:cubicBezTo>
                    <a:pt x="309" y="94"/>
                    <a:pt x="316" y="99"/>
                    <a:pt x="324" y="104"/>
                  </a:cubicBezTo>
                  <a:lnTo>
                    <a:pt x="324" y="104"/>
                  </a:lnTo>
                  <a:cubicBezTo>
                    <a:pt x="342" y="116"/>
                    <a:pt x="362" y="126"/>
                    <a:pt x="383" y="134"/>
                  </a:cubicBezTo>
                  <a:lnTo>
                    <a:pt x="383" y="134"/>
                  </a:lnTo>
                  <a:cubicBezTo>
                    <a:pt x="404" y="141"/>
                    <a:pt x="426" y="144"/>
                    <a:pt x="448" y="145"/>
                  </a:cubicBezTo>
                  <a:lnTo>
                    <a:pt x="448" y="145"/>
                  </a:lnTo>
                  <a:cubicBezTo>
                    <a:pt x="473" y="146"/>
                    <a:pt x="497" y="142"/>
                    <a:pt x="521" y="138"/>
                  </a:cubicBezTo>
                  <a:lnTo>
                    <a:pt x="521" y="138"/>
                  </a:lnTo>
                  <a:cubicBezTo>
                    <a:pt x="541" y="135"/>
                    <a:pt x="561" y="130"/>
                    <a:pt x="580" y="125"/>
                  </a:cubicBezTo>
                  <a:lnTo>
                    <a:pt x="580" y="125"/>
                  </a:lnTo>
                  <a:cubicBezTo>
                    <a:pt x="590" y="123"/>
                    <a:pt x="595" y="111"/>
                    <a:pt x="592" y="101"/>
                  </a:cubicBezTo>
                  <a:lnTo>
                    <a:pt x="592" y="101"/>
                  </a:lnTo>
                  <a:cubicBezTo>
                    <a:pt x="590" y="91"/>
                    <a:pt x="579" y="86"/>
                    <a:pt x="569" y="89"/>
                  </a:cubicBezTo>
                  <a:lnTo>
                    <a:pt x="569" y="89"/>
                  </a:lnTo>
                  <a:cubicBezTo>
                    <a:pt x="548" y="95"/>
                    <a:pt x="526" y="100"/>
                    <a:pt x="504" y="103"/>
                  </a:cubicBezTo>
                  <a:lnTo>
                    <a:pt x="504" y="103"/>
                  </a:lnTo>
                  <a:cubicBezTo>
                    <a:pt x="506" y="103"/>
                    <a:pt x="507" y="103"/>
                    <a:pt x="507" y="103"/>
                  </a:cubicBezTo>
                  <a:lnTo>
                    <a:pt x="507" y="103"/>
                  </a:lnTo>
                  <a:cubicBezTo>
                    <a:pt x="506" y="103"/>
                    <a:pt x="505" y="103"/>
                    <a:pt x="504" y="104"/>
                  </a:cubicBezTo>
                  <a:lnTo>
                    <a:pt x="504" y="104"/>
                  </a:lnTo>
                  <a:cubicBezTo>
                    <a:pt x="503" y="104"/>
                    <a:pt x="503" y="104"/>
                    <a:pt x="503" y="104"/>
                  </a:cubicBezTo>
                  <a:lnTo>
                    <a:pt x="503" y="104"/>
                  </a:lnTo>
                  <a:cubicBezTo>
                    <a:pt x="503" y="104"/>
                    <a:pt x="503" y="104"/>
                    <a:pt x="504" y="104"/>
                  </a:cubicBezTo>
                  <a:lnTo>
                    <a:pt x="504" y="104"/>
                  </a:lnTo>
                  <a:cubicBezTo>
                    <a:pt x="493" y="105"/>
                    <a:pt x="483" y="106"/>
                    <a:pt x="473" y="107"/>
                  </a:cubicBezTo>
                  <a:lnTo>
                    <a:pt x="473" y="107"/>
                  </a:lnTo>
                  <a:cubicBezTo>
                    <a:pt x="460" y="108"/>
                    <a:pt x="448" y="108"/>
                    <a:pt x="436" y="107"/>
                  </a:cubicBezTo>
                  <a:lnTo>
                    <a:pt x="436" y="107"/>
                  </a:lnTo>
                  <a:cubicBezTo>
                    <a:pt x="419" y="105"/>
                    <a:pt x="402" y="102"/>
                    <a:pt x="386" y="96"/>
                  </a:cubicBezTo>
                  <a:lnTo>
                    <a:pt x="386" y="96"/>
                  </a:lnTo>
                  <a:cubicBezTo>
                    <a:pt x="376" y="91"/>
                    <a:pt x="366" y="86"/>
                    <a:pt x="356" y="81"/>
                  </a:cubicBezTo>
                  <a:lnTo>
                    <a:pt x="356" y="81"/>
                  </a:lnTo>
                  <a:cubicBezTo>
                    <a:pt x="349" y="77"/>
                    <a:pt x="343" y="72"/>
                    <a:pt x="336" y="67"/>
                  </a:cubicBezTo>
                  <a:lnTo>
                    <a:pt x="336" y="67"/>
                  </a:lnTo>
                  <a:cubicBezTo>
                    <a:pt x="328" y="61"/>
                    <a:pt x="319" y="55"/>
                    <a:pt x="311" y="50"/>
                  </a:cubicBezTo>
                  <a:lnTo>
                    <a:pt x="311" y="50"/>
                  </a:lnTo>
                  <a:cubicBezTo>
                    <a:pt x="306" y="46"/>
                    <a:pt x="301" y="43"/>
                    <a:pt x="296" y="39"/>
                  </a:cubicBezTo>
                  <a:lnTo>
                    <a:pt x="296" y="39"/>
                  </a:lnTo>
                  <a:cubicBezTo>
                    <a:pt x="285" y="31"/>
                    <a:pt x="274" y="25"/>
                    <a:pt x="262" y="20"/>
                  </a:cubicBezTo>
                  <a:lnTo>
                    <a:pt x="262" y="20"/>
                  </a:lnTo>
                  <a:cubicBezTo>
                    <a:pt x="238" y="9"/>
                    <a:pt x="210" y="4"/>
                    <a:pt x="184" y="1"/>
                  </a:cubicBezTo>
                  <a:lnTo>
                    <a:pt x="184" y="1"/>
                  </a:lnTo>
                  <a:cubicBezTo>
                    <a:pt x="170" y="0"/>
                    <a:pt x="155" y="0"/>
                    <a:pt x="140" y="0"/>
                  </a:cubicBezTo>
                  <a:lnTo>
                    <a:pt x="140" y="0"/>
                  </a:lnTo>
                  <a:cubicBezTo>
                    <a:pt x="134" y="0"/>
                    <a:pt x="127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20" name="Freeform 205">
              <a:extLst>
                <a:ext uri="{FF2B5EF4-FFF2-40B4-BE49-F238E27FC236}">
                  <a16:creationId xmlns:a16="http://schemas.microsoft.com/office/drawing/2014/main" id="{0B212C0F-AE19-4587-8126-0B61430F9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6300" y="1474788"/>
              <a:ext cx="22225" cy="42862"/>
            </a:xfrm>
            <a:custGeom>
              <a:avLst/>
              <a:gdLst>
                <a:gd name="T0" fmla="*/ 23 w 63"/>
                <a:gd name="T1" fmla="*/ 14 h 118"/>
                <a:gd name="T2" fmla="*/ 23 w 63"/>
                <a:gd name="T3" fmla="*/ 14 h 118"/>
                <a:gd name="T4" fmla="*/ 3 w 63"/>
                <a:gd name="T5" fmla="*/ 93 h 118"/>
                <a:gd name="T6" fmla="*/ 3 w 63"/>
                <a:gd name="T7" fmla="*/ 93 h 118"/>
                <a:gd name="T8" fmla="*/ 17 w 63"/>
                <a:gd name="T9" fmla="*/ 116 h 118"/>
                <a:gd name="T10" fmla="*/ 17 w 63"/>
                <a:gd name="T11" fmla="*/ 116 h 118"/>
                <a:gd name="T12" fmla="*/ 39 w 63"/>
                <a:gd name="T13" fmla="*/ 102 h 118"/>
                <a:gd name="T14" fmla="*/ 39 w 63"/>
                <a:gd name="T15" fmla="*/ 102 h 118"/>
                <a:gd name="T16" fmla="*/ 59 w 63"/>
                <a:gd name="T17" fmla="*/ 23 h 118"/>
                <a:gd name="T18" fmla="*/ 59 w 63"/>
                <a:gd name="T19" fmla="*/ 23 h 118"/>
                <a:gd name="T20" fmla="*/ 45 w 63"/>
                <a:gd name="T21" fmla="*/ 1 h 118"/>
                <a:gd name="T22" fmla="*/ 45 w 63"/>
                <a:gd name="T23" fmla="*/ 1 h 118"/>
                <a:gd name="T24" fmla="*/ 41 w 63"/>
                <a:gd name="T25" fmla="*/ 0 h 118"/>
                <a:gd name="T26" fmla="*/ 41 w 63"/>
                <a:gd name="T27" fmla="*/ 0 h 118"/>
                <a:gd name="T28" fmla="*/ 23 w 63"/>
                <a:gd name="T29" fmla="*/ 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18">
                  <a:moveTo>
                    <a:pt x="23" y="14"/>
                  </a:moveTo>
                  <a:lnTo>
                    <a:pt x="23" y="14"/>
                  </a:lnTo>
                  <a:cubicBezTo>
                    <a:pt x="16" y="40"/>
                    <a:pt x="10" y="67"/>
                    <a:pt x="3" y="93"/>
                  </a:cubicBezTo>
                  <a:lnTo>
                    <a:pt x="3" y="93"/>
                  </a:lnTo>
                  <a:cubicBezTo>
                    <a:pt x="0" y="103"/>
                    <a:pt x="7" y="113"/>
                    <a:pt x="17" y="116"/>
                  </a:cubicBezTo>
                  <a:lnTo>
                    <a:pt x="17" y="116"/>
                  </a:lnTo>
                  <a:cubicBezTo>
                    <a:pt x="27" y="117"/>
                    <a:pt x="36" y="112"/>
                    <a:pt x="39" y="102"/>
                  </a:cubicBezTo>
                  <a:lnTo>
                    <a:pt x="39" y="102"/>
                  </a:lnTo>
                  <a:cubicBezTo>
                    <a:pt x="45" y="75"/>
                    <a:pt x="53" y="49"/>
                    <a:pt x="59" y="23"/>
                  </a:cubicBezTo>
                  <a:lnTo>
                    <a:pt x="59" y="23"/>
                  </a:lnTo>
                  <a:cubicBezTo>
                    <a:pt x="62" y="13"/>
                    <a:pt x="55" y="3"/>
                    <a:pt x="45" y="1"/>
                  </a:cubicBezTo>
                  <a:lnTo>
                    <a:pt x="45" y="1"/>
                  </a:lnTo>
                  <a:cubicBezTo>
                    <a:pt x="44" y="0"/>
                    <a:pt x="43" y="0"/>
                    <a:pt x="41" y="0"/>
                  </a:cubicBezTo>
                  <a:lnTo>
                    <a:pt x="41" y="0"/>
                  </a:lnTo>
                  <a:cubicBezTo>
                    <a:pt x="33" y="0"/>
                    <a:pt x="25" y="6"/>
                    <a:pt x="23" y="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21" name="Freeform 206">
              <a:extLst>
                <a:ext uri="{FF2B5EF4-FFF2-40B4-BE49-F238E27FC236}">
                  <a16:creationId xmlns:a16="http://schemas.microsoft.com/office/drawing/2014/main" id="{A44C0BCF-F6D6-4A2E-A912-E26A139AD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6613" y="1489075"/>
              <a:ext cx="25400" cy="53975"/>
            </a:xfrm>
            <a:custGeom>
              <a:avLst/>
              <a:gdLst>
                <a:gd name="T0" fmla="*/ 30 w 70"/>
                <a:gd name="T1" fmla="*/ 15 h 149"/>
                <a:gd name="T2" fmla="*/ 30 w 70"/>
                <a:gd name="T3" fmla="*/ 15 h 149"/>
                <a:gd name="T4" fmla="*/ 2 w 70"/>
                <a:gd name="T5" fmla="*/ 123 h 149"/>
                <a:gd name="T6" fmla="*/ 2 w 70"/>
                <a:gd name="T7" fmla="*/ 123 h 149"/>
                <a:gd name="T8" fmla="*/ 16 w 70"/>
                <a:gd name="T9" fmla="*/ 146 h 149"/>
                <a:gd name="T10" fmla="*/ 16 w 70"/>
                <a:gd name="T11" fmla="*/ 146 h 149"/>
                <a:gd name="T12" fmla="*/ 38 w 70"/>
                <a:gd name="T13" fmla="*/ 132 h 149"/>
                <a:gd name="T14" fmla="*/ 38 w 70"/>
                <a:gd name="T15" fmla="*/ 132 h 149"/>
                <a:gd name="T16" fmla="*/ 66 w 70"/>
                <a:gd name="T17" fmla="*/ 23 h 149"/>
                <a:gd name="T18" fmla="*/ 66 w 70"/>
                <a:gd name="T19" fmla="*/ 23 h 149"/>
                <a:gd name="T20" fmla="*/ 53 w 70"/>
                <a:gd name="T21" fmla="*/ 0 h 149"/>
                <a:gd name="T22" fmla="*/ 53 w 70"/>
                <a:gd name="T23" fmla="*/ 0 h 149"/>
                <a:gd name="T24" fmla="*/ 48 w 70"/>
                <a:gd name="T25" fmla="*/ 0 h 149"/>
                <a:gd name="T26" fmla="*/ 48 w 70"/>
                <a:gd name="T27" fmla="*/ 0 h 149"/>
                <a:gd name="T28" fmla="*/ 30 w 70"/>
                <a:gd name="T29" fmla="*/ 1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149">
                  <a:moveTo>
                    <a:pt x="30" y="15"/>
                  </a:moveTo>
                  <a:lnTo>
                    <a:pt x="30" y="15"/>
                  </a:lnTo>
                  <a:cubicBezTo>
                    <a:pt x="21" y="51"/>
                    <a:pt x="11" y="87"/>
                    <a:pt x="2" y="123"/>
                  </a:cubicBezTo>
                  <a:lnTo>
                    <a:pt x="2" y="123"/>
                  </a:lnTo>
                  <a:cubicBezTo>
                    <a:pt x="0" y="133"/>
                    <a:pt x="6" y="143"/>
                    <a:pt x="16" y="146"/>
                  </a:cubicBezTo>
                  <a:lnTo>
                    <a:pt x="16" y="146"/>
                  </a:lnTo>
                  <a:cubicBezTo>
                    <a:pt x="26" y="148"/>
                    <a:pt x="35" y="141"/>
                    <a:pt x="38" y="132"/>
                  </a:cubicBezTo>
                  <a:lnTo>
                    <a:pt x="38" y="132"/>
                  </a:lnTo>
                  <a:cubicBezTo>
                    <a:pt x="47" y="96"/>
                    <a:pt x="57" y="59"/>
                    <a:pt x="66" y="23"/>
                  </a:cubicBezTo>
                  <a:lnTo>
                    <a:pt x="66" y="23"/>
                  </a:lnTo>
                  <a:cubicBezTo>
                    <a:pt x="69" y="13"/>
                    <a:pt x="62" y="3"/>
                    <a:pt x="53" y="0"/>
                  </a:cubicBezTo>
                  <a:lnTo>
                    <a:pt x="53" y="0"/>
                  </a:lnTo>
                  <a:cubicBezTo>
                    <a:pt x="51" y="0"/>
                    <a:pt x="49" y="0"/>
                    <a:pt x="48" y="0"/>
                  </a:cubicBezTo>
                  <a:lnTo>
                    <a:pt x="48" y="0"/>
                  </a:lnTo>
                  <a:cubicBezTo>
                    <a:pt x="39" y="0"/>
                    <a:pt x="32" y="6"/>
                    <a:pt x="30" y="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22" name="Freeform 207">
              <a:extLst>
                <a:ext uri="{FF2B5EF4-FFF2-40B4-BE49-F238E27FC236}">
                  <a16:creationId xmlns:a16="http://schemas.microsoft.com/office/drawing/2014/main" id="{7A904D0F-03B0-4085-B4A7-B7E219FDF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1111250"/>
              <a:ext cx="42862" cy="26988"/>
            </a:xfrm>
            <a:custGeom>
              <a:avLst/>
              <a:gdLst>
                <a:gd name="T0" fmla="*/ 5 w 118"/>
                <a:gd name="T1" fmla="*/ 9 h 74"/>
                <a:gd name="T2" fmla="*/ 5 w 118"/>
                <a:gd name="T3" fmla="*/ 9 h 74"/>
                <a:gd name="T4" fmla="*/ 13 w 118"/>
                <a:gd name="T5" fmla="*/ 34 h 74"/>
                <a:gd name="T6" fmla="*/ 13 w 118"/>
                <a:gd name="T7" fmla="*/ 34 h 74"/>
                <a:gd name="T8" fmla="*/ 88 w 118"/>
                <a:gd name="T9" fmla="*/ 69 h 74"/>
                <a:gd name="T10" fmla="*/ 88 w 118"/>
                <a:gd name="T11" fmla="*/ 69 h 74"/>
                <a:gd name="T12" fmla="*/ 112 w 118"/>
                <a:gd name="T13" fmla="*/ 62 h 74"/>
                <a:gd name="T14" fmla="*/ 112 w 118"/>
                <a:gd name="T15" fmla="*/ 62 h 74"/>
                <a:gd name="T16" fmla="*/ 105 w 118"/>
                <a:gd name="T17" fmla="*/ 36 h 74"/>
                <a:gd name="T18" fmla="*/ 105 w 118"/>
                <a:gd name="T19" fmla="*/ 36 h 74"/>
                <a:gd name="T20" fmla="*/ 30 w 118"/>
                <a:gd name="T21" fmla="*/ 2 h 74"/>
                <a:gd name="T22" fmla="*/ 30 w 118"/>
                <a:gd name="T23" fmla="*/ 2 h 74"/>
                <a:gd name="T24" fmla="*/ 21 w 118"/>
                <a:gd name="T25" fmla="*/ 0 h 74"/>
                <a:gd name="T26" fmla="*/ 21 w 118"/>
                <a:gd name="T27" fmla="*/ 0 h 74"/>
                <a:gd name="T28" fmla="*/ 5 w 118"/>
                <a:gd name="T2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74">
                  <a:moveTo>
                    <a:pt x="5" y="9"/>
                  </a:moveTo>
                  <a:lnTo>
                    <a:pt x="5" y="9"/>
                  </a:lnTo>
                  <a:cubicBezTo>
                    <a:pt x="0" y="17"/>
                    <a:pt x="3" y="30"/>
                    <a:pt x="13" y="34"/>
                  </a:cubicBezTo>
                  <a:lnTo>
                    <a:pt x="13" y="34"/>
                  </a:lnTo>
                  <a:cubicBezTo>
                    <a:pt x="37" y="46"/>
                    <a:pt x="62" y="58"/>
                    <a:pt x="88" y="69"/>
                  </a:cubicBezTo>
                  <a:lnTo>
                    <a:pt x="88" y="69"/>
                  </a:lnTo>
                  <a:cubicBezTo>
                    <a:pt x="97" y="73"/>
                    <a:pt x="108" y="71"/>
                    <a:pt x="112" y="62"/>
                  </a:cubicBezTo>
                  <a:lnTo>
                    <a:pt x="112" y="62"/>
                  </a:lnTo>
                  <a:cubicBezTo>
                    <a:pt x="117" y="54"/>
                    <a:pt x="114" y="41"/>
                    <a:pt x="105" y="36"/>
                  </a:cubicBezTo>
                  <a:lnTo>
                    <a:pt x="105" y="36"/>
                  </a:lnTo>
                  <a:cubicBezTo>
                    <a:pt x="80" y="25"/>
                    <a:pt x="55" y="13"/>
                    <a:pt x="30" y="2"/>
                  </a:cubicBezTo>
                  <a:lnTo>
                    <a:pt x="30" y="2"/>
                  </a:lnTo>
                  <a:cubicBezTo>
                    <a:pt x="27" y="0"/>
                    <a:pt x="24" y="0"/>
                    <a:pt x="21" y="0"/>
                  </a:cubicBezTo>
                  <a:lnTo>
                    <a:pt x="21" y="0"/>
                  </a:lnTo>
                  <a:cubicBezTo>
                    <a:pt x="15" y="0"/>
                    <a:pt x="9" y="2"/>
                    <a:pt x="5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23" name="Freeform 208">
              <a:extLst>
                <a:ext uri="{FF2B5EF4-FFF2-40B4-BE49-F238E27FC236}">
                  <a16:creationId xmlns:a16="http://schemas.microsoft.com/office/drawing/2014/main" id="{4475B86A-D5CA-4B7E-9211-DCC97CD55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1135063"/>
              <a:ext cx="14287" cy="14287"/>
            </a:xfrm>
            <a:custGeom>
              <a:avLst/>
              <a:gdLst>
                <a:gd name="T0" fmla="*/ 0 w 38"/>
                <a:gd name="T1" fmla="*/ 19 h 38"/>
                <a:gd name="T2" fmla="*/ 0 w 38"/>
                <a:gd name="T3" fmla="*/ 19 h 38"/>
                <a:gd name="T4" fmla="*/ 19 w 38"/>
                <a:gd name="T5" fmla="*/ 37 h 38"/>
                <a:gd name="T6" fmla="*/ 19 w 38"/>
                <a:gd name="T7" fmla="*/ 37 h 38"/>
                <a:gd name="T8" fmla="*/ 37 w 38"/>
                <a:gd name="T9" fmla="*/ 18 h 38"/>
                <a:gd name="T10" fmla="*/ 37 w 38"/>
                <a:gd name="T11" fmla="*/ 18 h 38"/>
                <a:gd name="T12" fmla="*/ 18 w 38"/>
                <a:gd name="T13" fmla="*/ 0 h 38"/>
                <a:gd name="T14" fmla="*/ 18 w 38"/>
                <a:gd name="T15" fmla="*/ 0 h 38"/>
                <a:gd name="T16" fmla="*/ 0 w 38"/>
                <a:gd name="T1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8">
                  <a:moveTo>
                    <a:pt x="0" y="19"/>
                  </a:moveTo>
                  <a:lnTo>
                    <a:pt x="0" y="19"/>
                  </a:lnTo>
                  <a:cubicBezTo>
                    <a:pt x="0" y="30"/>
                    <a:pt x="9" y="37"/>
                    <a:pt x="19" y="37"/>
                  </a:cubicBezTo>
                  <a:lnTo>
                    <a:pt x="19" y="37"/>
                  </a:lnTo>
                  <a:cubicBezTo>
                    <a:pt x="29" y="37"/>
                    <a:pt x="37" y="28"/>
                    <a:pt x="37" y="18"/>
                  </a:cubicBezTo>
                  <a:lnTo>
                    <a:pt x="37" y="18"/>
                  </a:lnTo>
                  <a:cubicBezTo>
                    <a:pt x="37" y="8"/>
                    <a:pt x="28" y="0"/>
                    <a:pt x="18" y="0"/>
                  </a:cubicBezTo>
                  <a:lnTo>
                    <a:pt x="18" y="0"/>
                  </a:lnTo>
                  <a:cubicBezTo>
                    <a:pt x="7" y="0"/>
                    <a:pt x="0" y="9"/>
                    <a:pt x="0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sp>
        <p:nvSpPr>
          <p:cNvPr id="224" name="Freeform 209">
            <a:extLst>
              <a:ext uri="{FF2B5EF4-FFF2-40B4-BE49-F238E27FC236}">
                <a16:creationId xmlns:a16="http://schemas.microsoft.com/office/drawing/2014/main" id="{763FBF2D-55B0-4F4A-B305-64C416D5670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944847" y="162984"/>
            <a:ext cx="436033" cy="605367"/>
          </a:xfrm>
          <a:custGeom>
            <a:avLst/>
            <a:gdLst>
              <a:gd name="T0" fmla="*/ 93 w 907"/>
              <a:gd name="T1" fmla="*/ 559 h 1263"/>
              <a:gd name="T2" fmla="*/ 756 w 907"/>
              <a:gd name="T3" fmla="*/ 1204 h 1263"/>
              <a:gd name="T4" fmla="*/ 205 w 907"/>
              <a:gd name="T5" fmla="*/ 974 h 1263"/>
              <a:gd name="T6" fmla="*/ 259 w 907"/>
              <a:gd name="T7" fmla="*/ 806 h 1263"/>
              <a:gd name="T8" fmla="*/ 297 w 907"/>
              <a:gd name="T9" fmla="*/ 962 h 1263"/>
              <a:gd name="T10" fmla="*/ 175 w 907"/>
              <a:gd name="T11" fmla="*/ 1075 h 1263"/>
              <a:gd name="T12" fmla="*/ 642 w 907"/>
              <a:gd name="T13" fmla="*/ 700 h 1263"/>
              <a:gd name="T14" fmla="*/ 708 w 907"/>
              <a:gd name="T15" fmla="*/ 1118 h 1263"/>
              <a:gd name="T16" fmla="*/ 725 w 907"/>
              <a:gd name="T17" fmla="*/ 1184 h 1263"/>
              <a:gd name="T18" fmla="*/ 438 w 907"/>
              <a:gd name="T19" fmla="*/ 908 h 1263"/>
              <a:gd name="T20" fmla="*/ 620 w 907"/>
              <a:gd name="T21" fmla="*/ 554 h 1263"/>
              <a:gd name="T22" fmla="*/ 285 w 907"/>
              <a:gd name="T23" fmla="*/ 556 h 1263"/>
              <a:gd name="T24" fmla="*/ 164 w 907"/>
              <a:gd name="T25" fmla="*/ 630 h 1263"/>
              <a:gd name="T26" fmla="*/ 95 w 907"/>
              <a:gd name="T27" fmla="*/ 562 h 1263"/>
              <a:gd name="T28" fmla="*/ 90 w 907"/>
              <a:gd name="T29" fmla="*/ 556 h 1263"/>
              <a:gd name="T30" fmla="*/ 300 w 907"/>
              <a:gd name="T31" fmla="*/ 515 h 1263"/>
              <a:gd name="T32" fmla="*/ 620 w 907"/>
              <a:gd name="T33" fmla="*/ 554 h 1263"/>
              <a:gd name="T34" fmla="*/ 471 w 907"/>
              <a:gd name="T35" fmla="*/ 796 h 1263"/>
              <a:gd name="T36" fmla="*/ 318 w 907"/>
              <a:gd name="T37" fmla="*/ 786 h 1263"/>
              <a:gd name="T38" fmla="*/ 361 w 907"/>
              <a:gd name="T39" fmla="*/ 508 h 1263"/>
              <a:gd name="T40" fmla="*/ 879 w 907"/>
              <a:gd name="T41" fmla="*/ 478 h 1263"/>
              <a:gd name="T42" fmla="*/ 798 w 907"/>
              <a:gd name="T43" fmla="*/ 463 h 1263"/>
              <a:gd name="T44" fmla="*/ 799 w 907"/>
              <a:gd name="T45" fmla="*/ 474 h 1263"/>
              <a:gd name="T46" fmla="*/ 681 w 907"/>
              <a:gd name="T47" fmla="*/ 582 h 1263"/>
              <a:gd name="T48" fmla="*/ 662 w 907"/>
              <a:gd name="T49" fmla="*/ 475 h 1263"/>
              <a:gd name="T50" fmla="*/ 848 w 907"/>
              <a:gd name="T51" fmla="*/ 432 h 1263"/>
              <a:gd name="T52" fmla="*/ 852 w 907"/>
              <a:gd name="T53" fmla="*/ 428 h 1263"/>
              <a:gd name="T54" fmla="*/ 503 w 907"/>
              <a:gd name="T55" fmla="*/ 81 h 1263"/>
              <a:gd name="T56" fmla="*/ 529 w 907"/>
              <a:gd name="T57" fmla="*/ 170 h 1263"/>
              <a:gd name="T58" fmla="*/ 585 w 907"/>
              <a:gd name="T59" fmla="*/ 387 h 1263"/>
              <a:gd name="T60" fmla="*/ 405 w 907"/>
              <a:gd name="T61" fmla="*/ 447 h 1263"/>
              <a:gd name="T62" fmla="*/ 498 w 907"/>
              <a:gd name="T63" fmla="*/ 0 h 1263"/>
              <a:gd name="T64" fmla="*/ 467 w 907"/>
              <a:gd name="T65" fmla="*/ 20 h 1263"/>
              <a:gd name="T66" fmla="*/ 442 w 907"/>
              <a:gd name="T67" fmla="*/ 94 h 1263"/>
              <a:gd name="T68" fmla="*/ 28 w 907"/>
              <a:gd name="T69" fmla="*/ 487 h 1263"/>
              <a:gd name="T70" fmla="*/ 0 w 907"/>
              <a:gd name="T71" fmla="*/ 518 h 1263"/>
              <a:gd name="T72" fmla="*/ 17 w 907"/>
              <a:gd name="T73" fmla="*/ 549 h 1263"/>
              <a:gd name="T74" fmla="*/ 66 w 907"/>
              <a:gd name="T75" fmla="*/ 613 h 1263"/>
              <a:gd name="T76" fmla="*/ 135 w 907"/>
              <a:gd name="T77" fmla="*/ 1016 h 1263"/>
              <a:gd name="T78" fmla="*/ 108 w 907"/>
              <a:gd name="T79" fmla="*/ 1108 h 1263"/>
              <a:gd name="T80" fmla="*/ 129 w 907"/>
              <a:gd name="T81" fmla="*/ 1192 h 1263"/>
              <a:gd name="T82" fmla="*/ 175 w 907"/>
              <a:gd name="T83" fmla="*/ 1162 h 1263"/>
              <a:gd name="T84" fmla="*/ 248 w 907"/>
              <a:gd name="T85" fmla="*/ 1081 h 1263"/>
              <a:gd name="T86" fmla="*/ 398 w 907"/>
              <a:gd name="T87" fmla="*/ 947 h 1263"/>
              <a:gd name="T88" fmla="*/ 723 w 907"/>
              <a:gd name="T89" fmla="*/ 1251 h 1263"/>
              <a:gd name="T90" fmla="*/ 778 w 907"/>
              <a:gd name="T91" fmla="*/ 1246 h 1263"/>
              <a:gd name="T92" fmla="*/ 785 w 907"/>
              <a:gd name="T93" fmla="*/ 1200 h 1263"/>
              <a:gd name="T94" fmla="*/ 735 w 907"/>
              <a:gd name="T95" fmla="*/ 974 h 1263"/>
              <a:gd name="T96" fmla="*/ 882 w 907"/>
              <a:gd name="T97" fmla="*/ 474 h 1263"/>
              <a:gd name="T98" fmla="*/ 898 w 907"/>
              <a:gd name="T99" fmla="*/ 421 h 1263"/>
              <a:gd name="T100" fmla="*/ 779 w 907"/>
              <a:gd name="T101" fmla="*/ 408 h 1263"/>
              <a:gd name="T102" fmla="*/ 651 w 907"/>
              <a:gd name="T103" fmla="*/ 420 h 1263"/>
              <a:gd name="T104" fmla="*/ 608 w 907"/>
              <a:gd name="T105" fmla="*/ 248 h 1263"/>
              <a:gd name="T106" fmla="*/ 550 w 907"/>
              <a:gd name="T107" fmla="*/ 49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7" h="1263">
                <a:moveTo>
                  <a:pt x="94" y="559"/>
                </a:moveTo>
                <a:lnTo>
                  <a:pt x="94" y="559"/>
                </a:lnTo>
                <a:lnTo>
                  <a:pt x="94" y="560"/>
                </a:lnTo>
                <a:lnTo>
                  <a:pt x="94" y="560"/>
                </a:lnTo>
                <a:cubicBezTo>
                  <a:pt x="93" y="559"/>
                  <a:pt x="93" y="559"/>
                  <a:pt x="93" y="559"/>
                </a:cubicBezTo>
                <a:lnTo>
                  <a:pt x="93" y="559"/>
                </a:lnTo>
                <a:cubicBezTo>
                  <a:pt x="93" y="559"/>
                  <a:pt x="93" y="559"/>
                  <a:pt x="94" y="559"/>
                </a:cubicBezTo>
                <a:close/>
                <a:moveTo>
                  <a:pt x="754" y="1204"/>
                </a:moveTo>
                <a:lnTo>
                  <a:pt x="754" y="1204"/>
                </a:lnTo>
                <a:cubicBezTo>
                  <a:pt x="755" y="1204"/>
                  <a:pt x="755" y="1204"/>
                  <a:pt x="756" y="1204"/>
                </a:cubicBezTo>
                <a:lnTo>
                  <a:pt x="756" y="1204"/>
                </a:lnTo>
                <a:cubicBezTo>
                  <a:pt x="755" y="1204"/>
                  <a:pt x="755" y="1204"/>
                  <a:pt x="754" y="1204"/>
                </a:cubicBezTo>
                <a:close/>
                <a:moveTo>
                  <a:pt x="182" y="1051"/>
                </a:moveTo>
                <a:lnTo>
                  <a:pt x="182" y="1051"/>
                </a:lnTo>
                <a:cubicBezTo>
                  <a:pt x="190" y="1025"/>
                  <a:pt x="198" y="1000"/>
                  <a:pt x="205" y="974"/>
                </a:cubicBezTo>
                <a:lnTo>
                  <a:pt x="205" y="974"/>
                </a:lnTo>
                <a:cubicBezTo>
                  <a:pt x="217" y="934"/>
                  <a:pt x="230" y="895"/>
                  <a:pt x="243" y="855"/>
                </a:cubicBezTo>
                <a:lnTo>
                  <a:pt x="243" y="855"/>
                </a:lnTo>
                <a:cubicBezTo>
                  <a:pt x="248" y="839"/>
                  <a:pt x="254" y="822"/>
                  <a:pt x="259" y="806"/>
                </a:cubicBezTo>
                <a:lnTo>
                  <a:pt x="259" y="806"/>
                </a:lnTo>
                <a:cubicBezTo>
                  <a:pt x="274" y="821"/>
                  <a:pt x="290" y="837"/>
                  <a:pt x="305" y="852"/>
                </a:cubicBezTo>
                <a:lnTo>
                  <a:pt x="305" y="852"/>
                </a:lnTo>
                <a:cubicBezTo>
                  <a:pt x="323" y="870"/>
                  <a:pt x="341" y="889"/>
                  <a:pt x="359" y="907"/>
                </a:cubicBezTo>
                <a:lnTo>
                  <a:pt x="359" y="907"/>
                </a:lnTo>
                <a:cubicBezTo>
                  <a:pt x="339" y="926"/>
                  <a:pt x="318" y="944"/>
                  <a:pt x="297" y="962"/>
                </a:cubicBezTo>
                <a:lnTo>
                  <a:pt x="297" y="962"/>
                </a:lnTo>
                <a:cubicBezTo>
                  <a:pt x="265" y="990"/>
                  <a:pt x="234" y="1016"/>
                  <a:pt x="204" y="1045"/>
                </a:cubicBezTo>
                <a:lnTo>
                  <a:pt x="204" y="1045"/>
                </a:lnTo>
                <a:cubicBezTo>
                  <a:pt x="194" y="1054"/>
                  <a:pt x="184" y="1065"/>
                  <a:pt x="175" y="1075"/>
                </a:cubicBezTo>
                <a:lnTo>
                  <a:pt x="175" y="1075"/>
                </a:lnTo>
                <a:cubicBezTo>
                  <a:pt x="177" y="1067"/>
                  <a:pt x="180" y="1059"/>
                  <a:pt x="182" y="1051"/>
                </a:cubicBezTo>
                <a:close/>
                <a:moveTo>
                  <a:pt x="518" y="827"/>
                </a:moveTo>
                <a:lnTo>
                  <a:pt x="518" y="827"/>
                </a:lnTo>
                <a:cubicBezTo>
                  <a:pt x="559" y="785"/>
                  <a:pt x="601" y="742"/>
                  <a:pt x="642" y="700"/>
                </a:cubicBezTo>
                <a:lnTo>
                  <a:pt x="642" y="700"/>
                </a:lnTo>
                <a:cubicBezTo>
                  <a:pt x="646" y="729"/>
                  <a:pt x="649" y="757"/>
                  <a:pt x="653" y="786"/>
                </a:cubicBezTo>
                <a:lnTo>
                  <a:pt x="653" y="786"/>
                </a:lnTo>
                <a:cubicBezTo>
                  <a:pt x="662" y="866"/>
                  <a:pt x="672" y="947"/>
                  <a:pt x="688" y="1027"/>
                </a:cubicBezTo>
                <a:lnTo>
                  <a:pt x="688" y="1027"/>
                </a:lnTo>
                <a:cubicBezTo>
                  <a:pt x="694" y="1057"/>
                  <a:pt x="701" y="1088"/>
                  <a:pt x="708" y="1118"/>
                </a:cubicBezTo>
                <a:lnTo>
                  <a:pt x="708" y="1118"/>
                </a:lnTo>
                <a:cubicBezTo>
                  <a:pt x="712" y="1134"/>
                  <a:pt x="716" y="1150"/>
                  <a:pt x="720" y="1166"/>
                </a:cubicBezTo>
                <a:lnTo>
                  <a:pt x="720" y="1166"/>
                </a:lnTo>
                <a:cubicBezTo>
                  <a:pt x="722" y="1172"/>
                  <a:pt x="723" y="1178"/>
                  <a:pt x="725" y="1184"/>
                </a:cubicBezTo>
                <a:lnTo>
                  <a:pt x="725" y="1184"/>
                </a:lnTo>
                <a:cubicBezTo>
                  <a:pt x="699" y="1163"/>
                  <a:pt x="674" y="1139"/>
                  <a:pt x="650" y="1116"/>
                </a:cubicBezTo>
                <a:lnTo>
                  <a:pt x="650" y="1116"/>
                </a:lnTo>
                <a:cubicBezTo>
                  <a:pt x="622" y="1089"/>
                  <a:pt x="595" y="1062"/>
                  <a:pt x="567" y="1035"/>
                </a:cubicBezTo>
                <a:lnTo>
                  <a:pt x="567" y="1035"/>
                </a:lnTo>
                <a:cubicBezTo>
                  <a:pt x="524" y="993"/>
                  <a:pt x="481" y="951"/>
                  <a:pt x="438" y="908"/>
                </a:cubicBezTo>
                <a:lnTo>
                  <a:pt x="438" y="908"/>
                </a:lnTo>
                <a:cubicBezTo>
                  <a:pt x="465" y="882"/>
                  <a:pt x="492" y="855"/>
                  <a:pt x="518" y="827"/>
                </a:cubicBezTo>
                <a:close/>
                <a:moveTo>
                  <a:pt x="619" y="547"/>
                </a:moveTo>
                <a:lnTo>
                  <a:pt x="619" y="547"/>
                </a:lnTo>
                <a:cubicBezTo>
                  <a:pt x="619" y="549"/>
                  <a:pt x="620" y="551"/>
                  <a:pt x="620" y="554"/>
                </a:cubicBezTo>
                <a:lnTo>
                  <a:pt x="620" y="554"/>
                </a:lnTo>
                <a:cubicBezTo>
                  <a:pt x="620" y="551"/>
                  <a:pt x="619" y="549"/>
                  <a:pt x="619" y="547"/>
                </a:cubicBezTo>
                <a:close/>
                <a:moveTo>
                  <a:pt x="300" y="515"/>
                </a:moveTo>
                <a:lnTo>
                  <a:pt x="300" y="515"/>
                </a:lnTo>
                <a:cubicBezTo>
                  <a:pt x="295" y="528"/>
                  <a:pt x="290" y="542"/>
                  <a:pt x="285" y="556"/>
                </a:cubicBezTo>
                <a:lnTo>
                  <a:pt x="285" y="556"/>
                </a:lnTo>
                <a:cubicBezTo>
                  <a:pt x="268" y="604"/>
                  <a:pt x="251" y="652"/>
                  <a:pt x="235" y="701"/>
                </a:cubicBezTo>
                <a:lnTo>
                  <a:pt x="235" y="701"/>
                </a:lnTo>
                <a:cubicBezTo>
                  <a:pt x="212" y="677"/>
                  <a:pt x="189" y="653"/>
                  <a:pt x="164" y="630"/>
                </a:cubicBezTo>
                <a:lnTo>
                  <a:pt x="164" y="630"/>
                </a:lnTo>
                <a:cubicBezTo>
                  <a:pt x="151" y="619"/>
                  <a:pt x="139" y="608"/>
                  <a:pt x="126" y="596"/>
                </a:cubicBezTo>
                <a:lnTo>
                  <a:pt x="126" y="596"/>
                </a:lnTo>
                <a:cubicBezTo>
                  <a:pt x="115" y="584"/>
                  <a:pt x="104" y="572"/>
                  <a:pt x="94" y="560"/>
                </a:cubicBezTo>
                <a:lnTo>
                  <a:pt x="94" y="560"/>
                </a:lnTo>
                <a:cubicBezTo>
                  <a:pt x="94" y="561"/>
                  <a:pt x="94" y="561"/>
                  <a:pt x="95" y="562"/>
                </a:cubicBezTo>
                <a:lnTo>
                  <a:pt x="95" y="562"/>
                </a:lnTo>
                <a:cubicBezTo>
                  <a:pt x="94" y="561"/>
                  <a:pt x="94" y="560"/>
                  <a:pt x="94" y="559"/>
                </a:cubicBezTo>
                <a:lnTo>
                  <a:pt x="94" y="559"/>
                </a:lnTo>
                <a:cubicBezTo>
                  <a:pt x="93" y="558"/>
                  <a:pt x="91" y="557"/>
                  <a:pt x="90" y="556"/>
                </a:cubicBezTo>
                <a:lnTo>
                  <a:pt x="90" y="556"/>
                </a:lnTo>
                <a:cubicBezTo>
                  <a:pt x="91" y="557"/>
                  <a:pt x="92" y="558"/>
                  <a:pt x="93" y="559"/>
                </a:cubicBezTo>
                <a:lnTo>
                  <a:pt x="93" y="559"/>
                </a:lnTo>
                <a:cubicBezTo>
                  <a:pt x="88" y="552"/>
                  <a:pt x="83" y="546"/>
                  <a:pt x="79" y="539"/>
                </a:cubicBezTo>
                <a:lnTo>
                  <a:pt x="79" y="539"/>
                </a:lnTo>
                <a:cubicBezTo>
                  <a:pt x="152" y="531"/>
                  <a:pt x="226" y="523"/>
                  <a:pt x="300" y="515"/>
                </a:cubicBezTo>
                <a:close/>
                <a:moveTo>
                  <a:pt x="607" y="481"/>
                </a:moveTo>
                <a:lnTo>
                  <a:pt x="607" y="481"/>
                </a:lnTo>
                <a:cubicBezTo>
                  <a:pt x="608" y="487"/>
                  <a:pt x="608" y="491"/>
                  <a:pt x="609" y="497"/>
                </a:cubicBezTo>
                <a:lnTo>
                  <a:pt x="609" y="497"/>
                </a:lnTo>
                <a:cubicBezTo>
                  <a:pt x="613" y="515"/>
                  <a:pt x="617" y="535"/>
                  <a:pt x="620" y="554"/>
                </a:cubicBezTo>
                <a:lnTo>
                  <a:pt x="620" y="554"/>
                </a:lnTo>
                <a:cubicBezTo>
                  <a:pt x="624" y="579"/>
                  <a:pt x="628" y="605"/>
                  <a:pt x="632" y="630"/>
                </a:cubicBezTo>
                <a:lnTo>
                  <a:pt x="632" y="630"/>
                </a:lnTo>
                <a:cubicBezTo>
                  <a:pt x="578" y="685"/>
                  <a:pt x="524" y="740"/>
                  <a:pt x="471" y="796"/>
                </a:cubicBezTo>
                <a:lnTo>
                  <a:pt x="471" y="796"/>
                </a:lnTo>
                <a:cubicBezTo>
                  <a:pt x="447" y="820"/>
                  <a:pt x="423" y="845"/>
                  <a:pt x="399" y="869"/>
                </a:cubicBezTo>
                <a:lnTo>
                  <a:pt x="399" y="869"/>
                </a:lnTo>
                <a:lnTo>
                  <a:pt x="399" y="869"/>
                </a:lnTo>
                <a:cubicBezTo>
                  <a:pt x="372" y="841"/>
                  <a:pt x="345" y="813"/>
                  <a:pt x="318" y="786"/>
                </a:cubicBezTo>
                <a:lnTo>
                  <a:pt x="318" y="786"/>
                </a:lnTo>
                <a:cubicBezTo>
                  <a:pt x="305" y="773"/>
                  <a:pt x="292" y="759"/>
                  <a:pt x="278" y="746"/>
                </a:cubicBezTo>
                <a:lnTo>
                  <a:pt x="278" y="746"/>
                </a:lnTo>
                <a:cubicBezTo>
                  <a:pt x="292" y="705"/>
                  <a:pt x="306" y="665"/>
                  <a:pt x="320" y="624"/>
                </a:cubicBezTo>
                <a:lnTo>
                  <a:pt x="320" y="624"/>
                </a:lnTo>
                <a:cubicBezTo>
                  <a:pt x="333" y="585"/>
                  <a:pt x="347" y="547"/>
                  <a:pt x="361" y="508"/>
                </a:cubicBezTo>
                <a:lnTo>
                  <a:pt x="361" y="508"/>
                </a:lnTo>
                <a:cubicBezTo>
                  <a:pt x="443" y="499"/>
                  <a:pt x="524" y="490"/>
                  <a:pt x="607" y="481"/>
                </a:cubicBezTo>
                <a:close/>
                <a:moveTo>
                  <a:pt x="881" y="476"/>
                </a:moveTo>
                <a:lnTo>
                  <a:pt x="881" y="476"/>
                </a:lnTo>
                <a:cubicBezTo>
                  <a:pt x="880" y="477"/>
                  <a:pt x="880" y="477"/>
                  <a:pt x="879" y="478"/>
                </a:cubicBezTo>
                <a:lnTo>
                  <a:pt x="879" y="478"/>
                </a:lnTo>
                <a:cubicBezTo>
                  <a:pt x="880" y="477"/>
                  <a:pt x="880" y="477"/>
                  <a:pt x="881" y="476"/>
                </a:cubicBezTo>
                <a:close/>
                <a:moveTo>
                  <a:pt x="735" y="468"/>
                </a:moveTo>
                <a:lnTo>
                  <a:pt x="735" y="468"/>
                </a:lnTo>
                <a:cubicBezTo>
                  <a:pt x="755" y="466"/>
                  <a:pt x="776" y="464"/>
                  <a:pt x="798" y="463"/>
                </a:cubicBezTo>
                <a:lnTo>
                  <a:pt x="798" y="463"/>
                </a:lnTo>
                <a:cubicBezTo>
                  <a:pt x="803" y="462"/>
                  <a:pt x="808" y="462"/>
                  <a:pt x="813" y="462"/>
                </a:cubicBezTo>
                <a:lnTo>
                  <a:pt x="813" y="462"/>
                </a:lnTo>
                <a:cubicBezTo>
                  <a:pt x="809" y="466"/>
                  <a:pt x="803" y="470"/>
                  <a:pt x="799" y="474"/>
                </a:cubicBezTo>
                <a:lnTo>
                  <a:pt x="799" y="474"/>
                </a:lnTo>
                <a:cubicBezTo>
                  <a:pt x="791" y="480"/>
                  <a:pt x="785" y="487"/>
                  <a:pt x="777" y="494"/>
                </a:cubicBezTo>
                <a:lnTo>
                  <a:pt x="777" y="494"/>
                </a:lnTo>
                <a:cubicBezTo>
                  <a:pt x="762" y="507"/>
                  <a:pt x="747" y="519"/>
                  <a:pt x="732" y="534"/>
                </a:cubicBezTo>
                <a:lnTo>
                  <a:pt x="732" y="534"/>
                </a:lnTo>
                <a:cubicBezTo>
                  <a:pt x="715" y="550"/>
                  <a:pt x="698" y="566"/>
                  <a:pt x="681" y="582"/>
                </a:cubicBezTo>
                <a:lnTo>
                  <a:pt x="681" y="582"/>
                </a:lnTo>
                <a:cubicBezTo>
                  <a:pt x="677" y="555"/>
                  <a:pt x="672" y="529"/>
                  <a:pt x="667" y="502"/>
                </a:cubicBezTo>
                <a:lnTo>
                  <a:pt x="667" y="502"/>
                </a:lnTo>
                <a:cubicBezTo>
                  <a:pt x="665" y="493"/>
                  <a:pt x="664" y="484"/>
                  <a:pt x="662" y="475"/>
                </a:cubicBezTo>
                <a:lnTo>
                  <a:pt x="662" y="475"/>
                </a:lnTo>
                <a:cubicBezTo>
                  <a:pt x="686" y="473"/>
                  <a:pt x="710" y="470"/>
                  <a:pt x="735" y="468"/>
                </a:cubicBezTo>
                <a:close/>
                <a:moveTo>
                  <a:pt x="850" y="430"/>
                </a:moveTo>
                <a:lnTo>
                  <a:pt x="850" y="430"/>
                </a:lnTo>
                <a:cubicBezTo>
                  <a:pt x="849" y="431"/>
                  <a:pt x="849" y="432"/>
                  <a:pt x="848" y="432"/>
                </a:cubicBezTo>
                <a:lnTo>
                  <a:pt x="848" y="432"/>
                </a:lnTo>
                <a:cubicBezTo>
                  <a:pt x="849" y="432"/>
                  <a:pt x="849" y="431"/>
                  <a:pt x="850" y="430"/>
                </a:cubicBezTo>
                <a:close/>
                <a:moveTo>
                  <a:pt x="853" y="427"/>
                </a:moveTo>
                <a:lnTo>
                  <a:pt x="853" y="427"/>
                </a:lnTo>
                <a:cubicBezTo>
                  <a:pt x="853" y="428"/>
                  <a:pt x="853" y="428"/>
                  <a:pt x="852" y="428"/>
                </a:cubicBezTo>
                <a:lnTo>
                  <a:pt x="852" y="428"/>
                </a:lnTo>
                <a:lnTo>
                  <a:pt x="852" y="428"/>
                </a:lnTo>
                <a:cubicBezTo>
                  <a:pt x="853" y="428"/>
                  <a:pt x="853" y="428"/>
                  <a:pt x="853" y="427"/>
                </a:cubicBezTo>
                <a:close/>
                <a:moveTo>
                  <a:pt x="473" y="180"/>
                </a:moveTo>
                <a:lnTo>
                  <a:pt x="473" y="180"/>
                </a:lnTo>
                <a:cubicBezTo>
                  <a:pt x="483" y="147"/>
                  <a:pt x="493" y="114"/>
                  <a:pt x="503" y="81"/>
                </a:cubicBezTo>
                <a:lnTo>
                  <a:pt x="503" y="81"/>
                </a:lnTo>
                <a:cubicBezTo>
                  <a:pt x="509" y="97"/>
                  <a:pt x="514" y="114"/>
                  <a:pt x="518" y="131"/>
                </a:cubicBezTo>
                <a:lnTo>
                  <a:pt x="518" y="131"/>
                </a:lnTo>
                <a:cubicBezTo>
                  <a:pt x="522" y="144"/>
                  <a:pt x="526" y="157"/>
                  <a:pt x="529" y="170"/>
                </a:cubicBezTo>
                <a:lnTo>
                  <a:pt x="529" y="170"/>
                </a:lnTo>
                <a:cubicBezTo>
                  <a:pt x="535" y="192"/>
                  <a:pt x="541" y="215"/>
                  <a:pt x="547" y="238"/>
                </a:cubicBezTo>
                <a:lnTo>
                  <a:pt x="547" y="238"/>
                </a:lnTo>
                <a:cubicBezTo>
                  <a:pt x="557" y="272"/>
                  <a:pt x="566" y="307"/>
                  <a:pt x="575" y="341"/>
                </a:cubicBezTo>
                <a:lnTo>
                  <a:pt x="575" y="341"/>
                </a:lnTo>
                <a:cubicBezTo>
                  <a:pt x="579" y="356"/>
                  <a:pt x="582" y="372"/>
                  <a:pt x="585" y="387"/>
                </a:cubicBezTo>
                <a:lnTo>
                  <a:pt x="585" y="387"/>
                </a:lnTo>
                <a:cubicBezTo>
                  <a:pt x="589" y="400"/>
                  <a:pt x="592" y="413"/>
                  <a:pt x="595" y="427"/>
                </a:cubicBezTo>
                <a:lnTo>
                  <a:pt x="595" y="427"/>
                </a:lnTo>
                <a:cubicBezTo>
                  <a:pt x="531" y="433"/>
                  <a:pt x="468" y="440"/>
                  <a:pt x="405" y="447"/>
                </a:cubicBezTo>
                <a:lnTo>
                  <a:pt x="405" y="447"/>
                </a:lnTo>
                <a:cubicBezTo>
                  <a:pt x="397" y="448"/>
                  <a:pt x="389" y="449"/>
                  <a:pt x="381" y="450"/>
                </a:cubicBezTo>
                <a:lnTo>
                  <a:pt x="381" y="450"/>
                </a:lnTo>
                <a:cubicBezTo>
                  <a:pt x="413" y="360"/>
                  <a:pt x="444" y="270"/>
                  <a:pt x="473" y="180"/>
                </a:cubicBezTo>
                <a:close/>
                <a:moveTo>
                  <a:pt x="498" y="0"/>
                </a:moveTo>
                <a:lnTo>
                  <a:pt x="498" y="0"/>
                </a:lnTo>
                <a:cubicBezTo>
                  <a:pt x="492" y="1"/>
                  <a:pt x="486" y="4"/>
                  <a:pt x="480" y="7"/>
                </a:cubicBezTo>
                <a:lnTo>
                  <a:pt x="480" y="7"/>
                </a:lnTo>
                <a:cubicBezTo>
                  <a:pt x="479" y="8"/>
                  <a:pt x="478" y="9"/>
                  <a:pt x="477" y="10"/>
                </a:cubicBezTo>
                <a:lnTo>
                  <a:pt x="477" y="10"/>
                </a:lnTo>
                <a:cubicBezTo>
                  <a:pt x="473" y="13"/>
                  <a:pt x="469" y="16"/>
                  <a:pt x="467" y="20"/>
                </a:cubicBezTo>
                <a:lnTo>
                  <a:pt x="467" y="20"/>
                </a:lnTo>
                <a:cubicBezTo>
                  <a:pt x="460" y="29"/>
                  <a:pt x="458" y="40"/>
                  <a:pt x="454" y="51"/>
                </a:cubicBezTo>
                <a:lnTo>
                  <a:pt x="454" y="51"/>
                </a:lnTo>
                <a:cubicBezTo>
                  <a:pt x="449" y="65"/>
                  <a:pt x="446" y="80"/>
                  <a:pt x="442" y="94"/>
                </a:cubicBezTo>
                <a:lnTo>
                  <a:pt x="442" y="94"/>
                </a:lnTo>
                <a:cubicBezTo>
                  <a:pt x="405" y="216"/>
                  <a:pt x="363" y="336"/>
                  <a:pt x="320" y="457"/>
                </a:cubicBezTo>
                <a:lnTo>
                  <a:pt x="320" y="457"/>
                </a:lnTo>
                <a:cubicBezTo>
                  <a:pt x="225" y="467"/>
                  <a:pt x="131" y="477"/>
                  <a:pt x="36" y="488"/>
                </a:cubicBezTo>
                <a:lnTo>
                  <a:pt x="36" y="488"/>
                </a:lnTo>
                <a:cubicBezTo>
                  <a:pt x="34" y="487"/>
                  <a:pt x="31" y="487"/>
                  <a:pt x="28" y="487"/>
                </a:cubicBezTo>
                <a:lnTo>
                  <a:pt x="28" y="487"/>
                </a:lnTo>
                <a:cubicBezTo>
                  <a:pt x="15" y="487"/>
                  <a:pt x="3" y="497"/>
                  <a:pt x="1" y="510"/>
                </a:cubicBezTo>
                <a:lnTo>
                  <a:pt x="1" y="510"/>
                </a:lnTo>
                <a:cubicBezTo>
                  <a:pt x="0" y="513"/>
                  <a:pt x="0" y="515"/>
                  <a:pt x="0" y="518"/>
                </a:cubicBezTo>
                <a:lnTo>
                  <a:pt x="0" y="518"/>
                </a:lnTo>
                <a:cubicBezTo>
                  <a:pt x="0" y="524"/>
                  <a:pt x="3" y="529"/>
                  <a:pt x="7" y="535"/>
                </a:cubicBezTo>
                <a:lnTo>
                  <a:pt x="7" y="535"/>
                </a:lnTo>
                <a:cubicBezTo>
                  <a:pt x="8" y="536"/>
                  <a:pt x="9" y="537"/>
                  <a:pt x="10" y="538"/>
                </a:cubicBezTo>
                <a:lnTo>
                  <a:pt x="10" y="538"/>
                </a:lnTo>
                <a:cubicBezTo>
                  <a:pt x="12" y="542"/>
                  <a:pt x="15" y="545"/>
                  <a:pt x="17" y="549"/>
                </a:cubicBezTo>
                <a:lnTo>
                  <a:pt x="17" y="549"/>
                </a:lnTo>
                <a:cubicBezTo>
                  <a:pt x="22" y="555"/>
                  <a:pt x="26" y="562"/>
                  <a:pt x="31" y="568"/>
                </a:cubicBezTo>
                <a:lnTo>
                  <a:pt x="31" y="568"/>
                </a:lnTo>
                <a:cubicBezTo>
                  <a:pt x="41" y="584"/>
                  <a:pt x="53" y="598"/>
                  <a:pt x="66" y="613"/>
                </a:cubicBezTo>
                <a:lnTo>
                  <a:pt x="66" y="613"/>
                </a:lnTo>
                <a:cubicBezTo>
                  <a:pt x="90" y="640"/>
                  <a:pt x="118" y="664"/>
                  <a:pt x="144" y="689"/>
                </a:cubicBezTo>
                <a:lnTo>
                  <a:pt x="144" y="689"/>
                </a:lnTo>
                <a:cubicBezTo>
                  <a:pt x="169" y="712"/>
                  <a:pt x="192" y="736"/>
                  <a:pt x="215" y="760"/>
                </a:cubicBezTo>
                <a:lnTo>
                  <a:pt x="215" y="760"/>
                </a:lnTo>
                <a:cubicBezTo>
                  <a:pt x="187" y="846"/>
                  <a:pt x="160" y="931"/>
                  <a:pt x="135" y="1016"/>
                </a:cubicBezTo>
                <a:lnTo>
                  <a:pt x="135" y="1016"/>
                </a:lnTo>
                <a:cubicBezTo>
                  <a:pt x="131" y="1030"/>
                  <a:pt x="127" y="1043"/>
                  <a:pt x="123" y="1057"/>
                </a:cubicBezTo>
                <a:lnTo>
                  <a:pt x="123" y="1057"/>
                </a:lnTo>
                <a:cubicBezTo>
                  <a:pt x="117" y="1074"/>
                  <a:pt x="113" y="1091"/>
                  <a:pt x="108" y="1108"/>
                </a:cubicBezTo>
                <a:lnTo>
                  <a:pt x="108" y="1108"/>
                </a:lnTo>
                <a:cubicBezTo>
                  <a:pt x="103" y="1127"/>
                  <a:pt x="102" y="1146"/>
                  <a:pt x="100" y="1166"/>
                </a:cubicBezTo>
                <a:lnTo>
                  <a:pt x="100" y="1166"/>
                </a:lnTo>
                <a:cubicBezTo>
                  <a:pt x="100" y="1172"/>
                  <a:pt x="104" y="1180"/>
                  <a:pt x="109" y="1184"/>
                </a:cubicBezTo>
                <a:lnTo>
                  <a:pt x="109" y="1184"/>
                </a:lnTo>
                <a:cubicBezTo>
                  <a:pt x="114" y="1190"/>
                  <a:pt x="122" y="1193"/>
                  <a:pt x="129" y="1192"/>
                </a:cubicBezTo>
                <a:lnTo>
                  <a:pt x="129" y="1192"/>
                </a:lnTo>
                <a:cubicBezTo>
                  <a:pt x="140" y="1192"/>
                  <a:pt x="149" y="1190"/>
                  <a:pt x="157" y="1184"/>
                </a:cubicBezTo>
                <a:lnTo>
                  <a:pt x="157" y="1184"/>
                </a:lnTo>
                <a:cubicBezTo>
                  <a:pt x="165" y="1178"/>
                  <a:pt x="170" y="1170"/>
                  <a:pt x="175" y="1162"/>
                </a:cubicBezTo>
                <a:lnTo>
                  <a:pt x="175" y="1162"/>
                </a:lnTo>
                <a:cubicBezTo>
                  <a:pt x="174" y="1164"/>
                  <a:pt x="172" y="1166"/>
                  <a:pt x="171" y="1167"/>
                </a:cubicBezTo>
                <a:lnTo>
                  <a:pt x="171" y="1167"/>
                </a:lnTo>
                <a:cubicBezTo>
                  <a:pt x="182" y="1152"/>
                  <a:pt x="195" y="1136"/>
                  <a:pt x="208" y="1122"/>
                </a:cubicBezTo>
                <a:lnTo>
                  <a:pt x="208" y="1122"/>
                </a:lnTo>
                <a:cubicBezTo>
                  <a:pt x="221" y="1107"/>
                  <a:pt x="234" y="1093"/>
                  <a:pt x="248" y="1081"/>
                </a:cubicBezTo>
                <a:lnTo>
                  <a:pt x="248" y="1081"/>
                </a:lnTo>
                <a:cubicBezTo>
                  <a:pt x="279" y="1051"/>
                  <a:pt x="311" y="1023"/>
                  <a:pt x="344" y="995"/>
                </a:cubicBezTo>
                <a:lnTo>
                  <a:pt x="344" y="995"/>
                </a:lnTo>
                <a:cubicBezTo>
                  <a:pt x="362" y="980"/>
                  <a:pt x="381" y="963"/>
                  <a:pt x="398" y="947"/>
                </a:cubicBezTo>
                <a:lnTo>
                  <a:pt x="398" y="947"/>
                </a:lnTo>
                <a:cubicBezTo>
                  <a:pt x="478" y="1026"/>
                  <a:pt x="558" y="1106"/>
                  <a:pt x="639" y="1183"/>
                </a:cubicBezTo>
                <a:lnTo>
                  <a:pt x="639" y="1183"/>
                </a:lnTo>
                <a:cubicBezTo>
                  <a:pt x="651" y="1194"/>
                  <a:pt x="662" y="1204"/>
                  <a:pt x="674" y="1214"/>
                </a:cubicBezTo>
                <a:lnTo>
                  <a:pt x="674" y="1214"/>
                </a:lnTo>
                <a:cubicBezTo>
                  <a:pt x="689" y="1228"/>
                  <a:pt x="705" y="1241"/>
                  <a:pt x="723" y="1251"/>
                </a:cubicBezTo>
                <a:lnTo>
                  <a:pt x="723" y="1251"/>
                </a:lnTo>
                <a:cubicBezTo>
                  <a:pt x="738" y="1259"/>
                  <a:pt x="756" y="1262"/>
                  <a:pt x="770" y="1253"/>
                </a:cubicBezTo>
                <a:lnTo>
                  <a:pt x="770" y="1253"/>
                </a:lnTo>
                <a:cubicBezTo>
                  <a:pt x="773" y="1251"/>
                  <a:pt x="776" y="1249"/>
                  <a:pt x="778" y="1246"/>
                </a:cubicBezTo>
                <a:lnTo>
                  <a:pt x="778" y="1246"/>
                </a:lnTo>
                <a:cubicBezTo>
                  <a:pt x="781" y="1242"/>
                  <a:pt x="785" y="1235"/>
                  <a:pt x="786" y="1230"/>
                </a:cubicBezTo>
                <a:lnTo>
                  <a:pt x="786" y="1230"/>
                </a:lnTo>
                <a:cubicBezTo>
                  <a:pt x="786" y="1226"/>
                  <a:pt x="787" y="1222"/>
                  <a:pt x="787" y="1217"/>
                </a:cubicBezTo>
                <a:lnTo>
                  <a:pt x="787" y="1217"/>
                </a:lnTo>
                <a:cubicBezTo>
                  <a:pt x="787" y="1212"/>
                  <a:pt x="786" y="1206"/>
                  <a:pt x="785" y="1200"/>
                </a:cubicBezTo>
                <a:lnTo>
                  <a:pt x="785" y="1200"/>
                </a:lnTo>
                <a:cubicBezTo>
                  <a:pt x="782" y="1183"/>
                  <a:pt x="778" y="1167"/>
                  <a:pt x="773" y="1150"/>
                </a:cubicBezTo>
                <a:lnTo>
                  <a:pt x="773" y="1150"/>
                </a:lnTo>
                <a:cubicBezTo>
                  <a:pt x="759" y="1092"/>
                  <a:pt x="746" y="1033"/>
                  <a:pt x="735" y="974"/>
                </a:cubicBezTo>
                <a:lnTo>
                  <a:pt x="735" y="974"/>
                </a:lnTo>
                <a:cubicBezTo>
                  <a:pt x="722" y="896"/>
                  <a:pt x="713" y="818"/>
                  <a:pt x="703" y="740"/>
                </a:cubicBezTo>
                <a:lnTo>
                  <a:pt x="703" y="740"/>
                </a:lnTo>
                <a:cubicBezTo>
                  <a:pt x="699" y="710"/>
                  <a:pt x="696" y="680"/>
                  <a:pt x="691" y="650"/>
                </a:cubicBezTo>
                <a:lnTo>
                  <a:pt x="691" y="650"/>
                </a:lnTo>
                <a:cubicBezTo>
                  <a:pt x="753" y="589"/>
                  <a:pt x="818" y="531"/>
                  <a:pt x="882" y="474"/>
                </a:cubicBezTo>
                <a:lnTo>
                  <a:pt x="882" y="474"/>
                </a:lnTo>
                <a:cubicBezTo>
                  <a:pt x="890" y="469"/>
                  <a:pt x="897" y="463"/>
                  <a:pt x="901" y="454"/>
                </a:cubicBezTo>
                <a:lnTo>
                  <a:pt x="901" y="454"/>
                </a:lnTo>
                <a:cubicBezTo>
                  <a:pt x="906" y="443"/>
                  <a:pt x="904" y="432"/>
                  <a:pt x="898" y="421"/>
                </a:cubicBezTo>
                <a:lnTo>
                  <a:pt x="898" y="421"/>
                </a:lnTo>
                <a:cubicBezTo>
                  <a:pt x="891" y="409"/>
                  <a:pt x="877" y="407"/>
                  <a:pt x="864" y="407"/>
                </a:cubicBezTo>
                <a:lnTo>
                  <a:pt x="864" y="407"/>
                </a:lnTo>
                <a:cubicBezTo>
                  <a:pt x="856" y="406"/>
                  <a:pt x="847" y="406"/>
                  <a:pt x="838" y="406"/>
                </a:cubicBezTo>
                <a:lnTo>
                  <a:pt x="838" y="406"/>
                </a:lnTo>
                <a:cubicBezTo>
                  <a:pt x="818" y="405"/>
                  <a:pt x="798" y="407"/>
                  <a:pt x="779" y="408"/>
                </a:cubicBezTo>
                <a:lnTo>
                  <a:pt x="779" y="408"/>
                </a:lnTo>
                <a:cubicBezTo>
                  <a:pt x="740" y="411"/>
                  <a:pt x="702" y="415"/>
                  <a:pt x="665" y="419"/>
                </a:cubicBezTo>
                <a:lnTo>
                  <a:pt x="665" y="419"/>
                </a:lnTo>
                <a:cubicBezTo>
                  <a:pt x="660" y="420"/>
                  <a:pt x="655" y="420"/>
                  <a:pt x="651" y="420"/>
                </a:cubicBezTo>
                <a:lnTo>
                  <a:pt x="651" y="420"/>
                </a:lnTo>
                <a:cubicBezTo>
                  <a:pt x="648" y="405"/>
                  <a:pt x="644" y="390"/>
                  <a:pt x="639" y="374"/>
                </a:cubicBezTo>
                <a:lnTo>
                  <a:pt x="639" y="374"/>
                </a:lnTo>
                <a:cubicBezTo>
                  <a:pt x="636" y="357"/>
                  <a:pt x="632" y="340"/>
                  <a:pt x="628" y="323"/>
                </a:cubicBezTo>
                <a:lnTo>
                  <a:pt x="628" y="323"/>
                </a:lnTo>
                <a:cubicBezTo>
                  <a:pt x="621" y="298"/>
                  <a:pt x="614" y="273"/>
                  <a:pt x="608" y="248"/>
                </a:cubicBezTo>
                <a:lnTo>
                  <a:pt x="608" y="248"/>
                </a:lnTo>
                <a:cubicBezTo>
                  <a:pt x="597" y="206"/>
                  <a:pt x="585" y="164"/>
                  <a:pt x="574" y="121"/>
                </a:cubicBezTo>
                <a:lnTo>
                  <a:pt x="574" y="121"/>
                </a:lnTo>
                <a:cubicBezTo>
                  <a:pt x="567" y="97"/>
                  <a:pt x="560" y="72"/>
                  <a:pt x="550" y="49"/>
                </a:cubicBezTo>
                <a:lnTo>
                  <a:pt x="550" y="49"/>
                </a:lnTo>
                <a:cubicBezTo>
                  <a:pt x="542" y="28"/>
                  <a:pt x="527" y="0"/>
                  <a:pt x="502" y="0"/>
                </a:cubicBezTo>
                <a:lnTo>
                  <a:pt x="502" y="0"/>
                </a:lnTo>
                <a:cubicBezTo>
                  <a:pt x="501" y="0"/>
                  <a:pt x="500" y="0"/>
                  <a:pt x="49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ABADBA5-8B7D-45D0-A26E-49375D1CDB35}"/>
              </a:ext>
            </a:extLst>
          </p:cNvPr>
          <p:cNvGrpSpPr/>
          <p:nvPr/>
        </p:nvGrpSpPr>
        <p:grpSpPr>
          <a:xfrm rot="10800000">
            <a:off x="-351791" y="1106412"/>
            <a:ext cx="325967" cy="353483"/>
            <a:chOff x="6308725" y="2100263"/>
            <a:chExt cx="244475" cy="26511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6" name="Freeform 210">
              <a:extLst>
                <a:ext uri="{FF2B5EF4-FFF2-40B4-BE49-F238E27FC236}">
                  <a16:creationId xmlns:a16="http://schemas.microsoft.com/office/drawing/2014/main" id="{9C76E482-416D-4983-A200-ACBE835A2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163" y="2111375"/>
              <a:ext cx="71437" cy="236538"/>
            </a:xfrm>
            <a:custGeom>
              <a:avLst/>
              <a:gdLst>
                <a:gd name="T0" fmla="*/ 21 w 197"/>
                <a:gd name="T1" fmla="*/ 1 h 657"/>
                <a:gd name="T2" fmla="*/ 21 w 197"/>
                <a:gd name="T3" fmla="*/ 1 h 657"/>
                <a:gd name="T4" fmla="*/ 5 w 197"/>
                <a:gd name="T5" fmla="*/ 15 h 657"/>
                <a:gd name="T6" fmla="*/ 5 w 197"/>
                <a:gd name="T7" fmla="*/ 15 h 657"/>
                <a:gd name="T8" fmla="*/ 2 w 197"/>
                <a:gd name="T9" fmla="*/ 36 h 657"/>
                <a:gd name="T10" fmla="*/ 2 w 197"/>
                <a:gd name="T11" fmla="*/ 36 h 657"/>
                <a:gd name="T12" fmla="*/ 72 w 197"/>
                <a:gd name="T13" fmla="*/ 353 h 657"/>
                <a:gd name="T14" fmla="*/ 72 w 197"/>
                <a:gd name="T15" fmla="*/ 353 h 657"/>
                <a:gd name="T16" fmla="*/ 130 w 197"/>
                <a:gd name="T17" fmla="*/ 596 h 657"/>
                <a:gd name="T18" fmla="*/ 130 w 197"/>
                <a:gd name="T19" fmla="*/ 596 h 657"/>
                <a:gd name="T20" fmla="*/ 138 w 197"/>
                <a:gd name="T21" fmla="*/ 633 h 657"/>
                <a:gd name="T22" fmla="*/ 138 w 197"/>
                <a:gd name="T23" fmla="*/ 633 h 657"/>
                <a:gd name="T24" fmla="*/ 174 w 197"/>
                <a:gd name="T25" fmla="*/ 651 h 657"/>
                <a:gd name="T26" fmla="*/ 174 w 197"/>
                <a:gd name="T27" fmla="*/ 651 h 657"/>
                <a:gd name="T28" fmla="*/ 192 w 197"/>
                <a:gd name="T29" fmla="*/ 617 h 657"/>
                <a:gd name="T30" fmla="*/ 192 w 197"/>
                <a:gd name="T31" fmla="*/ 617 h 657"/>
                <a:gd name="T32" fmla="*/ 128 w 197"/>
                <a:gd name="T33" fmla="*/ 348 h 657"/>
                <a:gd name="T34" fmla="*/ 128 w 197"/>
                <a:gd name="T35" fmla="*/ 348 h 657"/>
                <a:gd name="T36" fmla="*/ 105 w 197"/>
                <a:gd name="T37" fmla="*/ 242 h 657"/>
                <a:gd name="T38" fmla="*/ 105 w 197"/>
                <a:gd name="T39" fmla="*/ 242 h 657"/>
                <a:gd name="T40" fmla="*/ 70 w 197"/>
                <a:gd name="T41" fmla="*/ 88 h 657"/>
                <a:gd name="T42" fmla="*/ 70 w 197"/>
                <a:gd name="T43" fmla="*/ 88 h 657"/>
                <a:gd name="T44" fmla="*/ 56 w 197"/>
                <a:gd name="T45" fmla="*/ 19 h 657"/>
                <a:gd name="T46" fmla="*/ 56 w 197"/>
                <a:gd name="T47" fmla="*/ 19 h 657"/>
                <a:gd name="T48" fmla="*/ 29 w 197"/>
                <a:gd name="T49" fmla="*/ 0 h 657"/>
                <a:gd name="T50" fmla="*/ 29 w 197"/>
                <a:gd name="T51" fmla="*/ 0 h 657"/>
                <a:gd name="T52" fmla="*/ 21 w 197"/>
                <a:gd name="T53" fmla="*/ 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7" h="657">
                  <a:moveTo>
                    <a:pt x="21" y="1"/>
                  </a:moveTo>
                  <a:lnTo>
                    <a:pt x="21" y="1"/>
                  </a:lnTo>
                  <a:cubicBezTo>
                    <a:pt x="14" y="3"/>
                    <a:pt x="8" y="8"/>
                    <a:pt x="5" y="15"/>
                  </a:cubicBezTo>
                  <a:lnTo>
                    <a:pt x="5" y="15"/>
                  </a:lnTo>
                  <a:cubicBezTo>
                    <a:pt x="0" y="21"/>
                    <a:pt x="0" y="28"/>
                    <a:pt x="2" y="36"/>
                  </a:cubicBezTo>
                  <a:lnTo>
                    <a:pt x="2" y="36"/>
                  </a:lnTo>
                  <a:cubicBezTo>
                    <a:pt x="25" y="142"/>
                    <a:pt x="49" y="247"/>
                    <a:pt x="72" y="353"/>
                  </a:cubicBezTo>
                  <a:lnTo>
                    <a:pt x="72" y="353"/>
                  </a:lnTo>
                  <a:cubicBezTo>
                    <a:pt x="90" y="434"/>
                    <a:pt x="111" y="515"/>
                    <a:pt x="130" y="596"/>
                  </a:cubicBezTo>
                  <a:lnTo>
                    <a:pt x="130" y="596"/>
                  </a:lnTo>
                  <a:cubicBezTo>
                    <a:pt x="133" y="608"/>
                    <a:pt x="136" y="620"/>
                    <a:pt x="138" y="633"/>
                  </a:cubicBezTo>
                  <a:lnTo>
                    <a:pt x="138" y="633"/>
                  </a:lnTo>
                  <a:cubicBezTo>
                    <a:pt x="142" y="648"/>
                    <a:pt x="160" y="656"/>
                    <a:pt x="174" y="651"/>
                  </a:cubicBezTo>
                  <a:lnTo>
                    <a:pt x="174" y="651"/>
                  </a:lnTo>
                  <a:cubicBezTo>
                    <a:pt x="189" y="647"/>
                    <a:pt x="196" y="631"/>
                    <a:pt x="192" y="617"/>
                  </a:cubicBezTo>
                  <a:lnTo>
                    <a:pt x="192" y="617"/>
                  </a:lnTo>
                  <a:cubicBezTo>
                    <a:pt x="171" y="527"/>
                    <a:pt x="150" y="438"/>
                    <a:pt x="128" y="348"/>
                  </a:cubicBezTo>
                  <a:lnTo>
                    <a:pt x="128" y="348"/>
                  </a:lnTo>
                  <a:cubicBezTo>
                    <a:pt x="120" y="313"/>
                    <a:pt x="113" y="277"/>
                    <a:pt x="105" y="242"/>
                  </a:cubicBezTo>
                  <a:lnTo>
                    <a:pt x="105" y="242"/>
                  </a:lnTo>
                  <a:cubicBezTo>
                    <a:pt x="93" y="190"/>
                    <a:pt x="82" y="139"/>
                    <a:pt x="70" y="88"/>
                  </a:cubicBezTo>
                  <a:lnTo>
                    <a:pt x="70" y="88"/>
                  </a:lnTo>
                  <a:cubicBezTo>
                    <a:pt x="66" y="65"/>
                    <a:pt x="61" y="42"/>
                    <a:pt x="56" y="19"/>
                  </a:cubicBezTo>
                  <a:lnTo>
                    <a:pt x="56" y="19"/>
                  </a:lnTo>
                  <a:cubicBezTo>
                    <a:pt x="53" y="8"/>
                    <a:pt x="40" y="0"/>
                    <a:pt x="29" y="0"/>
                  </a:cubicBezTo>
                  <a:lnTo>
                    <a:pt x="29" y="0"/>
                  </a:lnTo>
                  <a:cubicBezTo>
                    <a:pt x="26" y="0"/>
                    <a:pt x="24" y="1"/>
                    <a:pt x="21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7" name="Freeform 211">
              <a:extLst>
                <a:ext uri="{FF2B5EF4-FFF2-40B4-BE49-F238E27FC236}">
                  <a16:creationId xmlns:a16="http://schemas.microsoft.com/office/drawing/2014/main" id="{3985B3E1-2808-4D2F-91BF-4F01929FE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2176463"/>
              <a:ext cx="244475" cy="61912"/>
            </a:xfrm>
            <a:custGeom>
              <a:avLst/>
              <a:gdLst>
                <a:gd name="T0" fmla="*/ 632 w 677"/>
                <a:gd name="T1" fmla="*/ 4 h 172"/>
                <a:gd name="T2" fmla="*/ 632 w 677"/>
                <a:gd name="T3" fmla="*/ 4 h 172"/>
                <a:gd name="T4" fmla="*/ 581 w 677"/>
                <a:gd name="T5" fmla="*/ 17 h 172"/>
                <a:gd name="T6" fmla="*/ 581 w 677"/>
                <a:gd name="T7" fmla="*/ 17 h 172"/>
                <a:gd name="T8" fmla="*/ 546 w 677"/>
                <a:gd name="T9" fmla="*/ 24 h 172"/>
                <a:gd name="T10" fmla="*/ 546 w 677"/>
                <a:gd name="T11" fmla="*/ 24 h 172"/>
                <a:gd name="T12" fmla="*/ 463 w 677"/>
                <a:gd name="T13" fmla="*/ 40 h 172"/>
                <a:gd name="T14" fmla="*/ 463 w 677"/>
                <a:gd name="T15" fmla="*/ 40 h 172"/>
                <a:gd name="T16" fmla="*/ 312 w 677"/>
                <a:gd name="T17" fmla="*/ 67 h 172"/>
                <a:gd name="T18" fmla="*/ 312 w 677"/>
                <a:gd name="T19" fmla="*/ 67 h 172"/>
                <a:gd name="T20" fmla="*/ 313 w 677"/>
                <a:gd name="T21" fmla="*/ 66 h 172"/>
                <a:gd name="T22" fmla="*/ 313 w 677"/>
                <a:gd name="T23" fmla="*/ 66 h 172"/>
                <a:gd name="T24" fmla="*/ 27 w 677"/>
                <a:gd name="T25" fmla="*/ 114 h 172"/>
                <a:gd name="T26" fmla="*/ 27 w 677"/>
                <a:gd name="T27" fmla="*/ 114 h 172"/>
                <a:gd name="T28" fmla="*/ 8 w 677"/>
                <a:gd name="T29" fmla="*/ 123 h 172"/>
                <a:gd name="T30" fmla="*/ 8 w 677"/>
                <a:gd name="T31" fmla="*/ 123 h 172"/>
                <a:gd name="T32" fmla="*/ 0 w 677"/>
                <a:gd name="T33" fmla="*/ 143 h 172"/>
                <a:gd name="T34" fmla="*/ 0 w 677"/>
                <a:gd name="T35" fmla="*/ 143 h 172"/>
                <a:gd name="T36" fmla="*/ 9 w 677"/>
                <a:gd name="T37" fmla="*/ 162 h 172"/>
                <a:gd name="T38" fmla="*/ 9 w 677"/>
                <a:gd name="T39" fmla="*/ 162 h 172"/>
                <a:gd name="T40" fmla="*/ 29 w 677"/>
                <a:gd name="T41" fmla="*/ 169 h 172"/>
                <a:gd name="T42" fmla="*/ 29 w 677"/>
                <a:gd name="T43" fmla="*/ 169 h 172"/>
                <a:gd name="T44" fmla="*/ 590 w 677"/>
                <a:gd name="T45" fmla="*/ 72 h 172"/>
                <a:gd name="T46" fmla="*/ 590 w 677"/>
                <a:gd name="T47" fmla="*/ 72 h 172"/>
                <a:gd name="T48" fmla="*/ 614 w 677"/>
                <a:gd name="T49" fmla="*/ 67 h 172"/>
                <a:gd name="T50" fmla="*/ 614 w 677"/>
                <a:gd name="T51" fmla="*/ 67 h 172"/>
                <a:gd name="T52" fmla="*/ 629 w 677"/>
                <a:gd name="T53" fmla="*/ 64 h 172"/>
                <a:gd name="T54" fmla="*/ 629 w 677"/>
                <a:gd name="T55" fmla="*/ 64 h 172"/>
                <a:gd name="T56" fmla="*/ 661 w 677"/>
                <a:gd name="T57" fmla="*/ 52 h 172"/>
                <a:gd name="T58" fmla="*/ 661 w 677"/>
                <a:gd name="T59" fmla="*/ 52 h 172"/>
                <a:gd name="T60" fmla="*/ 674 w 677"/>
                <a:gd name="T61" fmla="*/ 35 h 172"/>
                <a:gd name="T62" fmla="*/ 674 w 677"/>
                <a:gd name="T63" fmla="*/ 35 h 172"/>
                <a:gd name="T64" fmla="*/ 671 w 677"/>
                <a:gd name="T65" fmla="*/ 14 h 172"/>
                <a:gd name="T66" fmla="*/ 671 w 677"/>
                <a:gd name="T67" fmla="*/ 14 h 172"/>
                <a:gd name="T68" fmla="*/ 653 w 677"/>
                <a:gd name="T69" fmla="*/ 1 h 172"/>
                <a:gd name="T70" fmla="*/ 653 w 677"/>
                <a:gd name="T71" fmla="*/ 1 h 172"/>
                <a:gd name="T72" fmla="*/ 647 w 677"/>
                <a:gd name="T73" fmla="*/ 0 h 172"/>
                <a:gd name="T74" fmla="*/ 647 w 677"/>
                <a:gd name="T75" fmla="*/ 0 h 172"/>
                <a:gd name="T76" fmla="*/ 632 w 677"/>
                <a:gd name="T77" fmla="*/ 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7" h="172">
                  <a:moveTo>
                    <a:pt x="632" y="4"/>
                  </a:moveTo>
                  <a:lnTo>
                    <a:pt x="632" y="4"/>
                  </a:lnTo>
                  <a:cubicBezTo>
                    <a:pt x="616" y="11"/>
                    <a:pt x="598" y="13"/>
                    <a:pt x="581" y="17"/>
                  </a:cubicBezTo>
                  <a:lnTo>
                    <a:pt x="581" y="17"/>
                  </a:lnTo>
                  <a:cubicBezTo>
                    <a:pt x="570" y="20"/>
                    <a:pt x="558" y="22"/>
                    <a:pt x="546" y="24"/>
                  </a:cubicBezTo>
                  <a:lnTo>
                    <a:pt x="546" y="24"/>
                  </a:lnTo>
                  <a:cubicBezTo>
                    <a:pt x="519" y="30"/>
                    <a:pt x="491" y="34"/>
                    <a:pt x="463" y="40"/>
                  </a:cubicBezTo>
                  <a:lnTo>
                    <a:pt x="463" y="40"/>
                  </a:lnTo>
                  <a:cubicBezTo>
                    <a:pt x="413" y="49"/>
                    <a:pt x="362" y="57"/>
                    <a:pt x="312" y="67"/>
                  </a:cubicBezTo>
                  <a:lnTo>
                    <a:pt x="312" y="67"/>
                  </a:lnTo>
                  <a:cubicBezTo>
                    <a:pt x="313" y="67"/>
                    <a:pt x="313" y="67"/>
                    <a:pt x="313" y="66"/>
                  </a:cubicBezTo>
                  <a:lnTo>
                    <a:pt x="313" y="66"/>
                  </a:lnTo>
                  <a:cubicBezTo>
                    <a:pt x="218" y="83"/>
                    <a:pt x="122" y="98"/>
                    <a:pt x="27" y="114"/>
                  </a:cubicBezTo>
                  <a:lnTo>
                    <a:pt x="27" y="114"/>
                  </a:lnTo>
                  <a:cubicBezTo>
                    <a:pt x="19" y="115"/>
                    <a:pt x="13" y="117"/>
                    <a:pt x="8" y="123"/>
                  </a:cubicBezTo>
                  <a:lnTo>
                    <a:pt x="8" y="123"/>
                  </a:lnTo>
                  <a:cubicBezTo>
                    <a:pt x="2" y="128"/>
                    <a:pt x="0" y="135"/>
                    <a:pt x="0" y="143"/>
                  </a:cubicBezTo>
                  <a:lnTo>
                    <a:pt x="0" y="143"/>
                  </a:lnTo>
                  <a:cubicBezTo>
                    <a:pt x="1" y="150"/>
                    <a:pt x="3" y="156"/>
                    <a:pt x="9" y="162"/>
                  </a:cubicBezTo>
                  <a:lnTo>
                    <a:pt x="9" y="162"/>
                  </a:lnTo>
                  <a:cubicBezTo>
                    <a:pt x="13" y="166"/>
                    <a:pt x="22" y="171"/>
                    <a:pt x="29" y="169"/>
                  </a:cubicBezTo>
                  <a:lnTo>
                    <a:pt x="29" y="169"/>
                  </a:lnTo>
                  <a:cubicBezTo>
                    <a:pt x="217" y="139"/>
                    <a:pt x="404" y="108"/>
                    <a:pt x="590" y="72"/>
                  </a:cubicBezTo>
                  <a:lnTo>
                    <a:pt x="590" y="72"/>
                  </a:lnTo>
                  <a:cubicBezTo>
                    <a:pt x="598" y="71"/>
                    <a:pt x="606" y="68"/>
                    <a:pt x="614" y="67"/>
                  </a:cubicBezTo>
                  <a:lnTo>
                    <a:pt x="614" y="67"/>
                  </a:lnTo>
                  <a:cubicBezTo>
                    <a:pt x="619" y="65"/>
                    <a:pt x="624" y="64"/>
                    <a:pt x="629" y="64"/>
                  </a:cubicBezTo>
                  <a:lnTo>
                    <a:pt x="629" y="64"/>
                  </a:lnTo>
                  <a:cubicBezTo>
                    <a:pt x="641" y="61"/>
                    <a:pt x="651" y="57"/>
                    <a:pt x="661" y="52"/>
                  </a:cubicBezTo>
                  <a:lnTo>
                    <a:pt x="661" y="52"/>
                  </a:lnTo>
                  <a:cubicBezTo>
                    <a:pt x="668" y="49"/>
                    <a:pt x="672" y="42"/>
                    <a:pt x="674" y="35"/>
                  </a:cubicBezTo>
                  <a:lnTo>
                    <a:pt x="674" y="35"/>
                  </a:lnTo>
                  <a:cubicBezTo>
                    <a:pt x="676" y="27"/>
                    <a:pt x="674" y="20"/>
                    <a:pt x="671" y="14"/>
                  </a:cubicBezTo>
                  <a:lnTo>
                    <a:pt x="671" y="14"/>
                  </a:lnTo>
                  <a:cubicBezTo>
                    <a:pt x="667" y="7"/>
                    <a:pt x="661" y="3"/>
                    <a:pt x="653" y="1"/>
                  </a:cubicBezTo>
                  <a:lnTo>
                    <a:pt x="653" y="1"/>
                  </a:lnTo>
                  <a:cubicBezTo>
                    <a:pt x="651" y="1"/>
                    <a:pt x="650" y="0"/>
                    <a:pt x="647" y="0"/>
                  </a:cubicBezTo>
                  <a:lnTo>
                    <a:pt x="647" y="0"/>
                  </a:lnTo>
                  <a:cubicBezTo>
                    <a:pt x="642" y="0"/>
                    <a:pt x="637" y="2"/>
                    <a:pt x="632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8" name="Freeform 212">
              <a:extLst>
                <a:ext uri="{FF2B5EF4-FFF2-40B4-BE49-F238E27FC236}">
                  <a16:creationId xmlns:a16="http://schemas.microsoft.com/office/drawing/2014/main" id="{B38A59F7-E417-4CD5-9958-05C70A444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4125" y="2100263"/>
              <a:ext cx="147638" cy="265112"/>
            </a:xfrm>
            <a:custGeom>
              <a:avLst/>
              <a:gdLst>
                <a:gd name="T0" fmla="*/ 355 w 412"/>
                <a:gd name="T1" fmla="*/ 14 h 736"/>
                <a:gd name="T2" fmla="*/ 355 w 412"/>
                <a:gd name="T3" fmla="*/ 14 h 736"/>
                <a:gd name="T4" fmla="*/ 83 w 412"/>
                <a:gd name="T5" fmla="*/ 536 h 736"/>
                <a:gd name="T6" fmla="*/ 83 w 412"/>
                <a:gd name="T7" fmla="*/ 536 h 736"/>
                <a:gd name="T8" fmla="*/ 6 w 412"/>
                <a:gd name="T9" fmla="*/ 690 h 736"/>
                <a:gd name="T10" fmla="*/ 6 w 412"/>
                <a:gd name="T11" fmla="*/ 690 h 736"/>
                <a:gd name="T12" fmla="*/ 18 w 412"/>
                <a:gd name="T13" fmla="*/ 728 h 736"/>
                <a:gd name="T14" fmla="*/ 18 w 412"/>
                <a:gd name="T15" fmla="*/ 728 h 736"/>
                <a:gd name="T16" fmla="*/ 55 w 412"/>
                <a:gd name="T17" fmla="*/ 716 h 736"/>
                <a:gd name="T18" fmla="*/ 55 w 412"/>
                <a:gd name="T19" fmla="*/ 716 h 736"/>
                <a:gd name="T20" fmla="*/ 298 w 412"/>
                <a:gd name="T21" fmla="*/ 241 h 736"/>
                <a:gd name="T22" fmla="*/ 298 w 412"/>
                <a:gd name="T23" fmla="*/ 241 h 736"/>
                <a:gd name="T24" fmla="*/ 404 w 412"/>
                <a:gd name="T25" fmla="*/ 41 h 736"/>
                <a:gd name="T26" fmla="*/ 404 w 412"/>
                <a:gd name="T27" fmla="*/ 41 h 736"/>
                <a:gd name="T28" fmla="*/ 393 w 412"/>
                <a:gd name="T29" fmla="*/ 3 h 736"/>
                <a:gd name="T30" fmla="*/ 393 w 412"/>
                <a:gd name="T31" fmla="*/ 3 h 736"/>
                <a:gd name="T32" fmla="*/ 379 w 412"/>
                <a:gd name="T33" fmla="*/ 0 h 736"/>
                <a:gd name="T34" fmla="*/ 379 w 412"/>
                <a:gd name="T35" fmla="*/ 0 h 736"/>
                <a:gd name="T36" fmla="*/ 355 w 412"/>
                <a:gd name="T37" fmla="*/ 14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736">
                  <a:moveTo>
                    <a:pt x="355" y="14"/>
                  </a:moveTo>
                  <a:lnTo>
                    <a:pt x="355" y="14"/>
                  </a:lnTo>
                  <a:cubicBezTo>
                    <a:pt x="263" y="187"/>
                    <a:pt x="171" y="360"/>
                    <a:pt x="83" y="536"/>
                  </a:cubicBezTo>
                  <a:lnTo>
                    <a:pt x="83" y="536"/>
                  </a:lnTo>
                  <a:cubicBezTo>
                    <a:pt x="57" y="587"/>
                    <a:pt x="31" y="638"/>
                    <a:pt x="6" y="690"/>
                  </a:cubicBezTo>
                  <a:lnTo>
                    <a:pt x="6" y="690"/>
                  </a:lnTo>
                  <a:cubicBezTo>
                    <a:pt x="0" y="703"/>
                    <a:pt x="3" y="720"/>
                    <a:pt x="18" y="728"/>
                  </a:cubicBezTo>
                  <a:lnTo>
                    <a:pt x="18" y="728"/>
                  </a:lnTo>
                  <a:cubicBezTo>
                    <a:pt x="31" y="735"/>
                    <a:pt x="49" y="731"/>
                    <a:pt x="55" y="716"/>
                  </a:cubicBezTo>
                  <a:lnTo>
                    <a:pt x="55" y="716"/>
                  </a:lnTo>
                  <a:cubicBezTo>
                    <a:pt x="132" y="556"/>
                    <a:pt x="215" y="399"/>
                    <a:pt x="298" y="241"/>
                  </a:cubicBezTo>
                  <a:lnTo>
                    <a:pt x="298" y="241"/>
                  </a:lnTo>
                  <a:cubicBezTo>
                    <a:pt x="333" y="174"/>
                    <a:pt x="368" y="108"/>
                    <a:pt x="404" y="41"/>
                  </a:cubicBezTo>
                  <a:lnTo>
                    <a:pt x="404" y="41"/>
                  </a:lnTo>
                  <a:cubicBezTo>
                    <a:pt x="411" y="28"/>
                    <a:pt x="406" y="11"/>
                    <a:pt x="393" y="3"/>
                  </a:cubicBezTo>
                  <a:lnTo>
                    <a:pt x="393" y="3"/>
                  </a:lnTo>
                  <a:cubicBezTo>
                    <a:pt x="389" y="1"/>
                    <a:pt x="384" y="0"/>
                    <a:pt x="379" y="0"/>
                  </a:cubicBezTo>
                  <a:lnTo>
                    <a:pt x="379" y="0"/>
                  </a:lnTo>
                  <a:cubicBezTo>
                    <a:pt x="369" y="0"/>
                    <a:pt x="360" y="5"/>
                    <a:pt x="355" y="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9" name="Freeform 213">
              <a:extLst>
                <a:ext uri="{FF2B5EF4-FFF2-40B4-BE49-F238E27FC236}">
                  <a16:creationId xmlns:a16="http://schemas.microsoft.com/office/drawing/2014/main" id="{645F6AF2-1AB7-4F7A-8ECC-B6D536CC2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3488" y="2173288"/>
              <a:ext cx="239712" cy="141287"/>
            </a:xfrm>
            <a:custGeom>
              <a:avLst/>
              <a:gdLst>
                <a:gd name="T0" fmla="*/ 7 w 665"/>
                <a:gd name="T1" fmla="*/ 15 h 392"/>
                <a:gd name="T2" fmla="*/ 7 w 665"/>
                <a:gd name="T3" fmla="*/ 15 h 392"/>
                <a:gd name="T4" fmla="*/ 18 w 665"/>
                <a:gd name="T5" fmla="*/ 53 h 392"/>
                <a:gd name="T6" fmla="*/ 18 w 665"/>
                <a:gd name="T7" fmla="*/ 53 h 392"/>
                <a:gd name="T8" fmla="*/ 500 w 665"/>
                <a:gd name="T9" fmla="*/ 317 h 392"/>
                <a:gd name="T10" fmla="*/ 500 w 665"/>
                <a:gd name="T11" fmla="*/ 317 h 392"/>
                <a:gd name="T12" fmla="*/ 618 w 665"/>
                <a:gd name="T13" fmla="*/ 383 h 392"/>
                <a:gd name="T14" fmla="*/ 618 w 665"/>
                <a:gd name="T15" fmla="*/ 383 h 392"/>
                <a:gd name="T16" fmla="*/ 656 w 665"/>
                <a:gd name="T17" fmla="*/ 372 h 392"/>
                <a:gd name="T18" fmla="*/ 656 w 665"/>
                <a:gd name="T19" fmla="*/ 372 h 392"/>
                <a:gd name="T20" fmla="*/ 646 w 665"/>
                <a:gd name="T21" fmla="*/ 334 h 392"/>
                <a:gd name="T22" fmla="*/ 646 w 665"/>
                <a:gd name="T23" fmla="*/ 334 h 392"/>
                <a:gd name="T24" fmla="*/ 428 w 665"/>
                <a:gd name="T25" fmla="*/ 213 h 392"/>
                <a:gd name="T26" fmla="*/ 428 w 665"/>
                <a:gd name="T27" fmla="*/ 213 h 392"/>
                <a:gd name="T28" fmla="*/ 193 w 665"/>
                <a:gd name="T29" fmla="*/ 84 h 392"/>
                <a:gd name="T30" fmla="*/ 193 w 665"/>
                <a:gd name="T31" fmla="*/ 84 h 392"/>
                <a:gd name="T32" fmla="*/ 45 w 665"/>
                <a:gd name="T33" fmla="*/ 4 h 392"/>
                <a:gd name="T34" fmla="*/ 45 w 665"/>
                <a:gd name="T35" fmla="*/ 4 h 392"/>
                <a:gd name="T36" fmla="*/ 32 w 665"/>
                <a:gd name="T37" fmla="*/ 0 h 392"/>
                <a:gd name="T38" fmla="*/ 32 w 665"/>
                <a:gd name="T39" fmla="*/ 0 h 392"/>
                <a:gd name="T40" fmla="*/ 7 w 665"/>
                <a:gd name="T41" fmla="*/ 15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5" h="392">
                  <a:moveTo>
                    <a:pt x="7" y="15"/>
                  </a:moveTo>
                  <a:lnTo>
                    <a:pt x="7" y="15"/>
                  </a:lnTo>
                  <a:cubicBezTo>
                    <a:pt x="0" y="28"/>
                    <a:pt x="5" y="46"/>
                    <a:pt x="18" y="53"/>
                  </a:cubicBezTo>
                  <a:lnTo>
                    <a:pt x="18" y="53"/>
                  </a:lnTo>
                  <a:cubicBezTo>
                    <a:pt x="179" y="140"/>
                    <a:pt x="339" y="229"/>
                    <a:pt x="500" y="317"/>
                  </a:cubicBezTo>
                  <a:lnTo>
                    <a:pt x="500" y="317"/>
                  </a:lnTo>
                  <a:cubicBezTo>
                    <a:pt x="540" y="338"/>
                    <a:pt x="580" y="360"/>
                    <a:pt x="618" y="383"/>
                  </a:cubicBezTo>
                  <a:lnTo>
                    <a:pt x="618" y="383"/>
                  </a:lnTo>
                  <a:cubicBezTo>
                    <a:pt x="631" y="391"/>
                    <a:pt x="649" y="385"/>
                    <a:pt x="656" y="372"/>
                  </a:cubicBezTo>
                  <a:lnTo>
                    <a:pt x="656" y="372"/>
                  </a:lnTo>
                  <a:cubicBezTo>
                    <a:pt x="664" y="358"/>
                    <a:pt x="658" y="341"/>
                    <a:pt x="646" y="334"/>
                  </a:cubicBezTo>
                  <a:lnTo>
                    <a:pt x="646" y="334"/>
                  </a:lnTo>
                  <a:cubicBezTo>
                    <a:pt x="574" y="292"/>
                    <a:pt x="500" y="253"/>
                    <a:pt x="428" y="213"/>
                  </a:cubicBezTo>
                  <a:lnTo>
                    <a:pt x="428" y="213"/>
                  </a:lnTo>
                  <a:cubicBezTo>
                    <a:pt x="349" y="170"/>
                    <a:pt x="271" y="127"/>
                    <a:pt x="193" y="84"/>
                  </a:cubicBezTo>
                  <a:lnTo>
                    <a:pt x="193" y="84"/>
                  </a:lnTo>
                  <a:cubicBezTo>
                    <a:pt x="143" y="57"/>
                    <a:pt x="94" y="30"/>
                    <a:pt x="45" y="4"/>
                  </a:cubicBezTo>
                  <a:lnTo>
                    <a:pt x="45" y="4"/>
                  </a:lnTo>
                  <a:cubicBezTo>
                    <a:pt x="41" y="2"/>
                    <a:pt x="36" y="0"/>
                    <a:pt x="32" y="0"/>
                  </a:cubicBezTo>
                  <a:lnTo>
                    <a:pt x="32" y="0"/>
                  </a:lnTo>
                  <a:cubicBezTo>
                    <a:pt x="22" y="0"/>
                    <a:pt x="12" y="6"/>
                    <a:pt x="7" y="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4BC6B02-28AA-4816-8BAE-B37C50F495D5}"/>
              </a:ext>
            </a:extLst>
          </p:cNvPr>
          <p:cNvGrpSpPr/>
          <p:nvPr/>
        </p:nvGrpSpPr>
        <p:grpSpPr>
          <a:xfrm rot="10800000">
            <a:off x="11323186" y="2057252"/>
            <a:ext cx="325967" cy="353484"/>
            <a:chOff x="7180263" y="479425"/>
            <a:chExt cx="244475" cy="26511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31" name="Freeform 214">
              <a:extLst>
                <a:ext uri="{FF2B5EF4-FFF2-40B4-BE49-F238E27FC236}">
                  <a16:creationId xmlns:a16="http://schemas.microsoft.com/office/drawing/2014/main" id="{8ACA4A41-3B92-4867-8B1B-1736A58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492125"/>
              <a:ext cx="69850" cy="236538"/>
            </a:xfrm>
            <a:custGeom>
              <a:avLst/>
              <a:gdLst>
                <a:gd name="T0" fmla="*/ 20 w 195"/>
                <a:gd name="T1" fmla="*/ 0 h 656"/>
                <a:gd name="T2" fmla="*/ 20 w 195"/>
                <a:gd name="T3" fmla="*/ 0 h 656"/>
                <a:gd name="T4" fmla="*/ 3 w 195"/>
                <a:gd name="T5" fmla="*/ 13 h 656"/>
                <a:gd name="T6" fmla="*/ 3 w 195"/>
                <a:gd name="T7" fmla="*/ 13 h 656"/>
                <a:gd name="T8" fmla="*/ 1 w 195"/>
                <a:gd name="T9" fmla="*/ 35 h 656"/>
                <a:gd name="T10" fmla="*/ 1 w 195"/>
                <a:gd name="T11" fmla="*/ 35 h 656"/>
                <a:gd name="T12" fmla="*/ 71 w 195"/>
                <a:gd name="T13" fmla="*/ 352 h 656"/>
                <a:gd name="T14" fmla="*/ 71 w 195"/>
                <a:gd name="T15" fmla="*/ 352 h 656"/>
                <a:gd name="T16" fmla="*/ 129 w 195"/>
                <a:gd name="T17" fmla="*/ 595 h 656"/>
                <a:gd name="T18" fmla="*/ 129 w 195"/>
                <a:gd name="T19" fmla="*/ 595 h 656"/>
                <a:gd name="T20" fmla="*/ 138 w 195"/>
                <a:gd name="T21" fmla="*/ 632 h 656"/>
                <a:gd name="T22" fmla="*/ 138 w 195"/>
                <a:gd name="T23" fmla="*/ 632 h 656"/>
                <a:gd name="T24" fmla="*/ 172 w 195"/>
                <a:gd name="T25" fmla="*/ 650 h 656"/>
                <a:gd name="T26" fmla="*/ 172 w 195"/>
                <a:gd name="T27" fmla="*/ 650 h 656"/>
                <a:gd name="T28" fmla="*/ 191 w 195"/>
                <a:gd name="T29" fmla="*/ 616 h 656"/>
                <a:gd name="T30" fmla="*/ 191 w 195"/>
                <a:gd name="T31" fmla="*/ 616 h 656"/>
                <a:gd name="T32" fmla="*/ 127 w 195"/>
                <a:gd name="T33" fmla="*/ 347 h 656"/>
                <a:gd name="T34" fmla="*/ 127 w 195"/>
                <a:gd name="T35" fmla="*/ 347 h 656"/>
                <a:gd name="T36" fmla="*/ 103 w 195"/>
                <a:gd name="T37" fmla="*/ 241 h 656"/>
                <a:gd name="T38" fmla="*/ 103 w 195"/>
                <a:gd name="T39" fmla="*/ 241 h 656"/>
                <a:gd name="T40" fmla="*/ 70 w 195"/>
                <a:gd name="T41" fmla="*/ 87 h 656"/>
                <a:gd name="T42" fmla="*/ 70 w 195"/>
                <a:gd name="T43" fmla="*/ 87 h 656"/>
                <a:gd name="T44" fmla="*/ 55 w 195"/>
                <a:gd name="T45" fmla="*/ 19 h 656"/>
                <a:gd name="T46" fmla="*/ 55 w 195"/>
                <a:gd name="T47" fmla="*/ 19 h 656"/>
                <a:gd name="T48" fmla="*/ 27 w 195"/>
                <a:gd name="T49" fmla="*/ 0 h 656"/>
                <a:gd name="T50" fmla="*/ 27 w 195"/>
                <a:gd name="T51" fmla="*/ 0 h 656"/>
                <a:gd name="T52" fmla="*/ 20 w 195"/>
                <a:gd name="T5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5" h="656">
                  <a:moveTo>
                    <a:pt x="20" y="0"/>
                  </a:moveTo>
                  <a:lnTo>
                    <a:pt x="20" y="0"/>
                  </a:lnTo>
                  <a:cubicBezTo>
                    <a:pt x="13" y="2"/>
                    <a:pt x="7" y="7"/>
                    <a:pt x="3" y="13"/>
                  </a:cubicBezTo>
                  <a:lnTo>
                    <a:pt x="3" y="13"/>
                  </a:lnTo>
                  <a:cubicBezTo>
                    <a:pt x="0" y="21"/>
                    <a:pt x="0" y="28"/>
                    <a:pt x="1" y="35"/>
                  </a:cubicBezTo>
                  <a:lnTo>
                    <a:pt x="1" y="35"/>
                  </a:lnTo>
                  <a:cubicBezTo>
                    <a:pt x="25" y="140"/>
                    <a:pt x="48" y="246"/>
                    <a:pt x="71" y="352"/>
                  </a:cubicBezTo>
                  <a:lnTo>
                    <a:pt x="71" y="352"/>
                  </a:lnTo>
                  <a:cubicBezTo>
                    <a:pt x="89" y="433"/>
                    <a:pt x="110" y="514"/>
                    <a:pt x="129" y="595"/>
                  </a:cubicBezTo>
                  <a:lnTo>
                    <a:pt x="129" y="595"/>
                  </a:lnTo>
                  <a:cubicBezTo>
                    <a:pt x="132" y="607"/>
                    <a:pt x="135" y="620"/>
                    <a:pt x="138" y="632"/>
                  </a:cubicBezTo>
                  <a:lnTo>
                    <a:pt x="138" y="632"/>
                  </a:lnTo>
                  <a:cubicBezTo>
                    <a:pt x="141" y="647"/>
                    <a:pt x="158" y="655"/>
                    <a:pt x="172" y="650"/>
                  </a:cubicBezTo>
                  <a:lnTo>
                    <a:pt x="172" y="650"/>
                  </a:lnTo>
                  <a:cubicBezTo>
                    <a:pt x="188" y="646"/>
                    <a:pt x="194" y="630"/>
                    <a:pt x="191" y="616"/>
                  </a:cubicBezTo>
                  <a:lnTo>
                    <a:pt x="191" y="616"/>
                  </a:lnTo>
                  <a:cubicBezTo>
                    <a:pt x="170" y="526"/>
                    <a:pt x="148" y="437"/>
                    <a:pt x="127" y="347"/>
                  </a:cubicBezTo>
                  <a:lnTo>
                    <a:pt x="127" y="347"/>
                  </a:lnTo>
                  <a:cubicBezTo>
                    <a:pt x="119" y="312"/>
                    <a:pt x="111" y="276"/>
                    <a:pt x="103" y="241"/>
                  </a:cubicBezTo>
                  <a:lnTo>
                    <a:pt x="103" y="241"/>
                  </a:lnTo>
                  <a:cubicBezTo>
                    <a:pt x="92" y="190"/>
                    <a:pt x="81" y="139"/>
                    <a:pt x="70" y="87"/>
                  </a:cubicBezTo>
                  <a:lnTo>
                    <a:pt x="70" y="87"/>
                  </a:lnTo>
                  <a:cubicBezTo>
                    <a:pt x="65" y="65"/>
                    <a:pt x="60" y="42"/>
                    <a:pt x="55" y="19"/>
                  </a:cubicBezTo>
                  <a:lnTo>
                    <a:pt x="55" y="19"/>
                  </a:lnTo>
                  <a:cubicBezTo>
                    <a:pt x="52" y="6"/>
                    <a:pt x="39" y="0"/>
                    <a:pt x="27" y="0"/>
                  </a:cubicBezTo>
                  <a:lnTo>
                    <a:pt x="27" y="0"/>
                  </a:lnTo>
                  <a:cubicBezTo>
                    <a:pt x="25" y="0"/>
                    <a:pt x="22" y="0"/>
                    <a:pt x="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2" name="Freeform 215">
              <a:extLst>
                <a:ext uri="{FF2B5EF4-FFF2-40B4-BE49-F238E27FC236}">
                  <a16:creationId xmlns:a16="http://schemas.microsoft.com/office/drawing/2014/main" id="{BA27E9ED-C573-48EE-8361-A28339C7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0263" y="555625"/>
              <a:ext cx="244475" cy="61913"/>
            </a:xfrm>
            <a:custGeom>
              <a:avLst/>
              <a:gdLst>
                <a:gd name="T0" fmla="*/ 632 w 677"/>
                <a:gd name="T1" fmla="*/ 4 h 170"/>
                <a:gd name="T2" fmla="*/ 632 w 677"/>
                <a:gd name="T3" fmla="*/ 4 h 170"/>
                <a:gd name="T4" fmla="*/ 582 w 677"/>
                <a:gd name="T5" fmla="*/ 16 h 170"/>
                <a:gd name="T6" fmla="*/ 582 w 677"/>
                <a:gd name="T7" fmla="*/ 16 h 170"/>
                <a:gd name="T8" fmla="*/ 547 w 677"/>
                <a:gd name="T9" fmla="*/ 23 h 170"/>
                <a:gd name="T10" fmla="*/ 547 w 677"/>
                <a:gd name="T11" fmla="*/ 23 h 170"/>
                <a:gd name="T12" fmla="*/ 463 w 677"/>
                <a:gd name="T13" fmla="*/ 38 h 170"/>
                <a:gd name="T14" fmla="*/ 463 w 677"/>
                <a:gd name="T15" fmla="*/ 38 h 170"/>
                <a:gd name="T16" fmla="*/ 312 w 677"/>
                <a:gd name="T17" fmla="*/ 66 h 170"/>
                <a:gd name="T18" fmla="*/ 312 w 677"/>
                <a:gd name="T19" fmla="*/ 66 h 170"/>
                <a:gd name="T20" fmla="*/ 313 w 677"/>
                <a:gd name="T21" fmla="*/ 66 h 170"/>
                <a:gd name="T22" fmla="*/ 313 w 677"/>
                <a:gd name="T23" fmla="*/ 66 h 170"/>
                <a:gd name="T24" fmla="*/ 27 w 677"/>
                <a:gd name="T25" fmla="*/ 113 h 170"/>
                <a:gd name="T26" fmla="*/ 27 w 677"/>
                <a:gd name="T27" fmla="*/ 113 h 170"/>
                <a:gd name="T28" fmla="*/ 8 w 677"/>
                <a:gd name="T29" fmla="*/ 121 h 170"/>
                <a:gd name="T30" fmla="*/ 8 w 677"/>
                <a:gd name="T31" fmla="*/ 121 h 170"/>
                <a:gd name="T32" fmla="*/ 0 w 677"/>
                <a:gd name="T33" fmla="*/ 142 h 170"/>
                <a:gd name="T34" fmla="*/ 0 w 677"/>
                <a:gd name="T35" fmla="*/ 142 h 170"/>
                <a:gd name="T36" fmla="*/ 9 w 677"/>
                <a:gd name="T37" fmla="*/ 161 h 170"/>
                <a:gd name="T38" fmla="*/ 9 w 677"/>
                <a:gd name="T39" fmla="*/ 161 h 170"/>
                <a:gd name="T40" fmla="*/ 29 w 677"/>
                <a:gd name="T41" fmla="*/ 168 h 170"/>
                <a:gd name="T42" fmla="*/ 29 w 677"/>
                <a:gd name="T43" fmla="*/ 168 h 170"/>
                <a:gd name="T44" fmla="*/ 590 w 677"/>
                <a:gd name="T45" fmla="*/ 71 h 170"/>
                <a:gd name="T46" fmla="*/ 590 w 677"/>
                <a:gd name="T47" fmla="*/ 71 h 170"/>
                <a:gd name="T48" fmla="*/ 613 w 677"/>
                <a:gd name="T49" fmla="*/ 66 h 170"/>
                <a:gd name="T50" fmla="*/ 613 w 677"/>
                <a:gd name="T51" fmla="*/ 66 h 170"/>
                <a:gd name="T52" fmla="*/ 629 w 677"/>
                <a:gd name="T53" fmla="*/ 63 h 170"/>
                <a:gd name="T54" fmla="*/ 629 w 677"/>
                <a:gd name="T55" fmla="*/ 63 h 170"/>
                <a:gd name="T56" fmla="*/ 662 w 677"/>
                <a:gd name="T57" fmla="*/ 52 h 170"/>
                <a:gd name="T58" fmla="*/ 662 w 677"/>
                <a:gd name="T59" fmla="*/ 52 h 170"/>
                <a:gd name="T60" fmla="*/ 674 w 677"/>
                <a:gd name="T61" fmla="*/ 34 h 170"/>
                <a:gd name="T62" fmla="*/ 674 w 677"/>
                <a:gd name="T63" fmla="*/ 34 h 170"/>
                <a:gd name="T64" fmla="*/ 671 w 677"/>
                <a:gd name="T65" fmla="*/ 13 h 170"/>
                <a:gd name="T66" fmla="*/ 671 w 677"/>
                <a:gd name="T67" fmla="*/ 13 h 170"/>
                <a:gd name="T68" fmla="*/ 653 w 677"/>
                <a:gd name="T69" fmla="*/ 0 h 170"/>
                <a:gd name="T70" fmla="*/ 653 w 677"/>
                <a:gd name="T71" fmla="*/ 0 h 170"/>
                <a:gd name="T72" fmla="*/ 648 w 677"/>
                <a:gd name="T73" fmla="*/ 0 h 170"/>
                <a:gd name="T74" fmla="*/ 648 w 677"/>
                <a:gd name="T75" fmla="*/ 0 h 170"/>
                <a:gd name="T76" fmla="*/ 632 w 677"/>
                <a:gd name="T77" fmla="*/ 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7" h="170">
                  <a:moveTo>
                    <a:pt x="632" y="4"/>
                  </a:moveTo>
                  <a:lnTo>
                    <a:pt x="632" y="4"/>
                  </a:lnTo>
                  <a:cubicBezTo>
                    <a:pt x="616" y="10"/>
                    <a:pt x="598" y="13"/>
                    <a:pt x="582" y="16"/>
                  </a:cubicBezTo>
                  <a:lnTo>
                    <a:pt x="582" y="16"/>
                  </a:lnTo>
                  <a:cubicBezTo>
                    <a:pt x="570" y="19"/>
                    <a:pt x="558" y="21"/>
                    <a:pt x="547" y="23"/>
                  </a:cubicBezTo>
                  <a:lnTo>
                    <a:pt x="547" y="23"/>
                  </a:lnTo>
                  <a:cubicBezTo>
                    <a:pt x="518" y="28"/>
                    <a:pt x="491" y="34"/>
                    <a:pt x="463" y="38"/>
                  </a:cubicBezTo>
                  <a:lnTo>
                    <a:pt x="463" y="38"/>
                  </a:lnTo>
                  <a:cubicBezTo>
                    <a:pt x="413" y="48"/>
                    <a:pt x="362" y="57"/>
                    <a:pt x="312" y="66"/>
                  </a:cubicBezTo>
                  <a:lnTo>
                    <a:pt x="312" y="66"/>
                  </a:lnTo>
                  <a:lnTo>
                    <a:pt x="313" y="66"/>
                  </a:lnTo>
                  <a:lnTo>
                    <a:pt x="313" y="66"/>
                  </a:lnTo>
                  <a:cubicBezTo>
                    <a:pt x="218" y="81"/>
                    <a:pt x="123" y="97"/>
                    <a:pt x="27" y="113"/>
                  </a:cubicBezTo>
                  <a:lnTo>
                    <a:pt x="27" y="113"/>
                  </a:lnTo>
                  <a:cubicBezTo>
                    <a:pt x="19" y="114"/>
                    <a:pt x="13" y="116"/>
                    <a:pt x="8" y="121"/>
                  </a:cubicBezTo>
                  <a:lnTo>
                    <a:pt x="8" y="121"/>
                  </a:lnTo>
                  <a:cubicBezTo>
                    <a:pt x="3" y="127"/>
                    <a:pt x="0" y="134"/>
                    <a:pt x="0" y="142"/>
                  </a:cubicBezTo>
                  <a:lnTo>
                    <a:pt x="0" y="142"/>
                  </a:lnTo>
                  <a:cubicBezTo>
                    <a:pt x="0" y="149"/>
                    <a:pt x="3" y="156"/>
                    <a:pt x="9" y="161"/>
                  </a:cubicBezTo>
                  <a:lnTo>
                    <a:pt x="9" y="161"/>
                  </a:lnTo>
                  <a:cubicBezTo>
                    <a:pt x="14" y="165"/>
                    <a:pt x="22" y="169"/>
                    <a:pt x="29" y="168"/>
                  </a:cubicBezTo>
                  <a:lnTo>
                    <a:pt x="29" y="168"/>
                  </a:lnTo>
                  <a:cubicBezTo>
                    <a:pt x="216" y="138"/>
                    <a:pt x="404" y="107"/>
                    <a:pt x="590" y="71"/>
                  </a:cubicBezTo>
                  <a:lnTo>
                    <a:pt x="590" y="71"/>
                  </a:lnTo>
                  <a:cubicBezTo>
                    <a:pt x="598" y="70"/>
                    <a:pt x="606" y="68"/>
                    <a:pt x="613" y="66"/>
                  </a:cubicBezTo>
                  <a:lnTo>
                    <a:pt x="613" y="66"/>
                  </a:lnTo>
                  <a:cubicBezTo>
                    <a:pt x="619" y="65"/>
                    <a:pt x="624" y="64"/>
                    <a:pt x="629" y="63"/>
                  </a:cubicBezTo>
                  <a:lnTo>
                    <a:pt x="629" y="63"/>
                  </a:lnTo>
                  <a:cubicBezTo>
                    <a:pt x="641" y="60"/>
                    <a:pt x="651" y="56"/>
                    <a:pt x="662" y="52"/>
                  </a:cubicBezTo>
                  <a:lnTo>
                    <a:pt x="662" y="52"/>
                  </a:lnTo>
                  <a:cubicBezTo>
                    <a:pt x="668" y="48"/>
                    <a:pt x="672" y="40"/>
                    <a:pt x="674" y="34"/>
                  </a:cubicBezTo>
                  <a:lnTo>
                    <a:pt x="674" y="34"/>
                  </a:lnTo>
                  <a:cubicBezTo>
                    <a:pt x="676" y="27"/>
                    <a:pt x="674" y="19"/>
                    <a:pt x="671" y="13"/>
                  </a:cubicBezTo>
                  <a:lnTo>
                    <a:pt x="671" y="13"/>
                  </a:lnTo>
                  <a:cubicBezTo>
                    <a:pt x="667" y="7"/>
                    <a:pt x="661" y="2"/>
                    <a:pt x="653" y="0"/>
                  </a:cubicBezTo>
                  <a:lnTo>
                    <a:pt x="653" y="0"/>
                  </a:lnTo>
                  <a:cubicBezTo>
                    <a:pt x="651" y="0"/>
                    <a:pt x="649" y="0"/>
                    <a:pt x="648" y="0"/>
                  </a:cubicBezTo>
                  <a:lnTo>
                    <a:pt x="648" y="0"/>
                  </a:lnTo>
                  <a:cubicBezTo>
                    <a:pt x="642" y="0"/>
                    <a:pt x="638" y="2"/>
                    <a:pt x="632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3" name="Freeform 216">
              <a:extLst>
                <a:ext uri="{FF2B5EF4-FFF2-40B4-BE49-F238E27FC236}">
                  <a16:creationId xmlns:a16="http://schemas.microsoft.com/office/drawing/2014/main" id="{2F0B8588-6E8E-4934-867B-30A7203D7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79425"/>
              <a:ext cx="147638" cy="265113"/>
            </a:xfrm>
            <a:custGeom>
              <a:avLst/>
              <a:gdLst>
                <a:gd name="T0" fmla="*/ 355 w 412"/>
                <a:gd name="T1" fmla="*/ 14 h 736"/>
                <a:gd name="T2" fmla="*/ 355 w 412"/>
                <a:gd name="T3" fmla="*/ 14 h 736"/>
                <a:gd name="T4" fmla="*/ 83 w 412"/>
                <a:gd name="T5" fmla="*/ 535 h 736"/>
                <a:gd name="T6" fmla="*/ 83 w 412"/>
                <a:gd name="T7" fmla="*/ 535 h 736"/>
                <a:gd name="T8" fmla="*/ 6 w 412"/>
                <a:gd name="T9" fmla="*/ 691 h 736"/>
                <a:gd name="T10" fmla="*/ 6 w 412"/>
                <a:gd name="T11" fmla="*/ 691 h 736"/>
                <a:gd name="T12" fmla="*/ 17 w 412"/>
                <a:gd name="T13" fmla="*/ 728 h 736"/>
                <a:gd name="T14" fmla="*/ 17 w 412"/>
                <a:gd name="T15" fmla="*/ 728 h 736"/>
                <a:gd name="T16" fmla="*/ 55 w 412"/>
                <a:gd name="T17" fmla="*/ 717 h 736"/>
                <a:gd name="T18" fmla="*/ 55 w 412"/>
                <a:gd name="T19" fmla="*/ 717 h 736"/>
                <a:gd name="T20" fmla="*/ 297 w 412"/>
                <a:gd name="T21" fmla="*/ 242 h 736"/>
                <a:gd name="T22" fmla="*/ 297 w 412"/>
                <a:gd name="T23" fmla="*/ 242 h 736"/>
                <a:gd name="T24" fmla="*/ 404 w 412"/>
                <a:gd name="T25" fmla="*/ 42 h 736"/>
                <a:gd name="T26" fmla="*/ 404 w 412"/>
                <a:gd name="T27" fmla="*/ 42 h 736"/>
                <a:gd name="T28" fmla="*/ 392 w 412"/>
                <a:gd name="T29" fmla="*/ 3 h 736"/>
                <a:gd name="T30" fmla="*/ 392 w 412"/>
                <a:gd name="T31" fmla="*/ 3 h 736"/>
                <a:gd name="T32" fmla="*/ 380 w 412"/>
                <a:gd name="T33" fmla="*/ 0 h 736"/>
                <a:gd name="T34" fmla="*/ 380 w 412"/>
                <a:gd name="T35" fmla="*/ 0 h 736"/>
                <a:gd name="T36" fmla="*/ 355 w 412"/>
                <a:gd name="T37" fmla="*/ 14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736">
                  <a:moveTo>
                    <a:pt x="355" y="14"/>
                  </a:moveTo>
                  <a:lnTo>
                    <a:pt x="355" y="14"/>
                  </a:lnTo>
                  <a:cubicBezTo>
                    <a:pt x="263" y="188"/>
                    <a:pt x="171" y="360"/>
                    <a:pt x="83" y="535"/>
                  </a:cubicBezTo>
                  <a:lnTo>
                    <a:pt x="83" y="535"/>
                  </a:lnTo>
                  <a:cubicBezTo>
                    <a:pt x="57" y="587"/>
                    <a:pt x="31" y="638"/>
                    <a:pt x="6" y="691"/>
                  </a:cubicBezTo>
                  <a:lnTo>
                    <a:pt x="6" y="691"/>
                  </a:lnTo>
                  <a:cubicBezTo>
                    <a:pt x="0" y="704"/>
                    <a:pt x="4" y="721"/>
                    <a:pt x="17" y="728"/>
                  </a:cubicBezTo>
                  <a:lnTo>
                    <a:pt x="17" y="728"/>
                  </a:lnTo>
                  <a:cubicBezTo>
                    <a:pt x="30" y="735"/>
                    <a:pt x="49" y="730"/>
                    <a:pt x="55" y="717"/>
                  </a:cubicBezTo>
                  <a:lnTo>
                    <a:pt x="55" y="717"/>
                  </a:lnTo>
                  <a:cubicBezTo>
                    <a:pt x="132" y="557"/>
                    <a:pt x="215" y="399"/>
                    <a:pt x="297" y="242"/>
                  </a:cubicBezTo>
                  <a:lnTo>
                    <a:pt x="297" y="242"/>
                  </a:lnTo>
                  <a:cubicBezTo>
                    <a:pt x="333" y="175"/>
                    <a:pt x="369" y="108"/>
                    <a:pt x="404" y="42"/>
                  </a:cubicBezTo>
                  <a:lnTo>
                    <a:pt x="404" y="42"/>
                  </a:lnTo>
                  <a:cubicBezTo>
                    <a:pt x="411" y="28"/>
                    <a:pt x="406" y="11"/>
                    <a:pt x="392" y="3"/>
                  </a:cubicBezTo>
                  <a:lnTo>
                    <a:pt x="392" y="3"/>
                  </a:lnTo>
                  <a:cubicBezTo>
                    <a:pt x="389" y="2"/>
                    <a:pt x="384" y="0"/>
                    <a:pt x="380" y="0"/>
                  </a:cubicBezTo>
                  <a:lnTo>
                    <a:pt x="380" y="0"/>
                  </a:lnTo>
                  <a:cubicBezTo>
                    <a:pt x="370" y="0"/>
                    <a:pt x="360" y="6"/>
                    <a:pt x="355" y="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4" name="Freeform 217">
              <a:extLst>
                <a:ext uri="{FF2B5EF4-FFF2-40B4-BE49-F238E27FC236}">
                  <a16:creationId xmlns:a16="http://schemas.microsoft.com/office/drawing/2014/main" id="{0C0A9A9B-47F6-45A3-BB76-6296F1334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38" y="554038"/>
              <a:ext cx="239712" cy="141287"/>
            </a:xfrm>
            <a:custGeom>
              <a:avLst/>
              <a:gdLst>
                <a:gd name="T0" fmla="*/ 7 w 664"/>
                <a:gd name="T1" fmla="*/ 15 h 391"/>
                <a:gd name="T2" fmla="*/ 7 w 664"/>
                <a:gd name="T3" fmla="*/ 15 h 391"/>
                <a:gd name="T4" fmla="*/ 18 w 664"/>
                <a:gd name="T5" fmla="*/ 53 h 391"/>
                <a:gd name="T6" fmla="*/ 18 w 664"/>
                <a:gd name="T7" fmla="*/ 53 h 391"/>
                <a:gd name="T8" fmla="*/ 500 w 664"/>
                <a:gd name="T9" fmla="*/ 316 h 391"/>
                <a:gd name="T10" fmla="*/ 500 w 664"/>
                <a:gd name="T11" fmla="*/ 316 h 391"/>
                <a:gd name="T12" fmla="*/ 618 w 664"/>
                <a:gd name="T13" fmla="*/ 383 h 391"/>
                <a:gd name="T14" fmla="*/ 618 w 664"/>
                <a:gd name="T15" fmla="*/ 383 h 391"/>
                <a:gd name="T16" fmla="*/ 656 w 664"/>
                <a:gd name="T17" fmla="*/ 372 h 391"/>
                <a:gd name="T18" fmla="*/ 656 w 664"/>
                <a:gd name="T19" fmla="*/ 372 h 391"/>
                <a:gd name="T20" fmla="*/ 645 w 664"/>
                <a:gd name="T21" fmla="*/ 334 h 391"/>
                <a:gd name="T22" fmla="*/ 645 w 664"/>
                <a:gd name="T23" fmla="*/ 334 h 391"/>
                <a:gd name="T24" fmla="*/ 428 w 664"/>
                <a:gd name="T25" fmla="*/ 213 h 391"/>
                <a:gd name="T26" fmla="*/ 428 w 664"/>
                <a:gd name="T27" fmla="*/ 213 h 391"/>
                <a:gd name="T28" fmla="*/ 192 w 664"/>
                <a:gd name="T29" fmla="*/ 84 h 391"/>
                <a:gd name="T30" fmla="*/ 192 w 664"/>
                <a:gd name="T31" fmla="*/ 84 h 391"/>
                <a:gd name="T32" fmla="*/ 45 w 664"/>
                <a:gd name="T33" fmla="*/ 4 h 391"/>
                <a:gd name="T34" fmla="*/ 45 w 664"/>
                <a:gd name="T35" fmla="*/ 4 h 391"/>
                <a:gd name="T36" fmla="*/ 32 w 664"/>
                <a:gd name="T37" fmla="*/ 0 h 391"/>
                <a:gd name="T38" fmla="*/ 32 w 664"/>
                <a:gd name="T39" fmla="*/ 0 h 391"/>
                <a:gd name="T40" fmla="*/ 7 w 664"/>
                <a:gd name="T41" fmla="*/ 15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4" h="391">
                  <a:moveTo>
                    <a:pt x="7" y="15"/>
                  </a:moveTo>
                  <a:lnTo>
                    <a:pt x="7" y="15"/>
                  </a:lnTo>
                  <a:cubicBezTo>
                    <a:pt x="0" y="29"/>
                    <a:pt x="5" y="46"/>
                    <a:pt x="18" y="53"/>
                  </a:cubicBezTo>
                  <a:lnTo>
                    <a:pt x="18" y="53"/>
                  </a:lnTo>
                  <a:cubicBezTo>
                    <a:pt x="179" y="140"/>
                    <a:pt x="340" y="228"/>
                    <a:pt x="500" y="316"/>
                  </a:cubicBezTo>
                  <a:lnTo>
                    <a:pt x="500" y="316"/>
                  </a:lnTo>
                  <a:cubicBezTo>
                    <a:pt x="540" y="338"/>
                    <a:pt x="580" y="360"/>
                    <a:pt x="618" y="383"/>
                  </a:cubicBezTo>
                  <a:lnTo>
                    <a:pt x="618" y="383"/>
                  </a:lnTo>
                  <a:cubicBezTo>
                    <a:pt x="632" y="390"/>
                    <a:pt x="649" y="385"/>
                    <a:pt x="656" y="372"/>
                  </a:cubicBezTo>
                  <a:lnTo>
                    <a:pt x="656" y="372"/>
                  </a:lnTo>
                  <a:cubicBezTo>
                    <a:pt x="663" y="358"/>
                    <a:pt x="658" y="342"/>
                    <a:pt x="645" y="334"/>
                  </a:cubicBezTo>
                  <a:lnTo>
                    <a:pt x="645" y="334"/>
                  </a:lnTo>
                  <a:cubicBezTo>
                    <a:pt x="573" y="292"/>
                    <a:pt x="500" y="254"/>
                    <a:pt x="428" y="213"/>
                  </a:cubicBezTo>
                  <a:lnTo>
                    <a:pt x="428" y="213"/>
                  </a:lnTo>
                  <a:cubicBezTo>
                    <a:pt x="350" y="170"/>
                    <a:pt x="271" y="127"/>
                    <a:pt x="192" y="84"/>
                  </a:cubicBezTo>
                  <a:lnTo>
                    <a:pt x="192" y="84"/>
                  </a:lnTo>
                  <a:cubicBezTo>
                    <a:pt x="143" y="58"/>
                    <a:pt x="94" y="30"/>
                    <a:pt x="45" y="4"/>
                  </a:cubicBezTo>
                  <a:lnTo>
                    <a:pt x="45" y="4"/>
                  </a:lnTo>
                  <a:cubicBezTo>
                    <a:pt x="41" y="2"/>
                    <a:pt x="36" y="0"/>
                    <a:pt x="32" y="0"/>
                  </a:cubicBezTo>
                  <a:lnTo>
                    <a:pt x="32" y="0"/>
                  </a:lnTo>
                  <a:cubicBezTo>
                    <a:pt x="22" y="0"/>
                    <a:pt x="12" y="6"/>
                    <a:pt x="7" y="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F5346FB-11B7-4495-9E77-FF5E730383D6}"/>
              </a:ext>
            </a:extLst>
          </p:cNvPr>
          <p:cNvGrpSpPr/>
          <p:nvPr/>
        </p:nvGrpSpPr>
        <p:grpSpPr>
          <a:xfrm rot="10800000">
            <a:off x="1199608" y="201217"/>
            <a:ext cx="967316" cy="2258484"/>
            <a:chOff x="3868738" y="1390650"/>
            <a:chExt cx="725487" cy="16938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36" name="Freeform 218">
              <a:extLst>
                <a:ext uri="{FF2B5EF4-FFF2-40B4-BE49-F238E27FC236}">
                  <a16:creationId xmlns:a16="http://schemas.microsoft.com/office/drawing/2014/main" id="{C8DAF5A7-B90B-4E69-ACD2-D15D9E156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851025"/>
              <a:ext cx="42862" cy="33338"/>
            </a:xfrm>
            <a:custGeom>
              <a:avLst/>
              <a:gdLst>
                <a:gd name="T0" fmla="*/ 89 w 118"/>
                <a:gd name="T1" fmla="*/ 2 h 92"/>
                <a:gd name="T2" fmla="*/ 89 w 118"/>
                <a:gd name="T3" fmla="*/ 2 h 92"/>
                <a:gd name="T4" fmla="*/ 10 w 118"/>
                <a:gd name="T5" fmla="*/ 55 h 92"/>
                <a:gd name="T6" fmla="*/ 10 w 118"/>
                <a:gd name="T7" fmla="*/ 55 h 92"/>
                <a:gd name="T8" fmla="*/ 1 w 118"/>
                <a:gd name="T9" fmla="*/ 66 h 92"/>
                <a:gd name="T10" fmla="*/ 1 w 118"/>
                <a:gd name="T11" fmla="*/ 66 h 92"/>
                <a:gd name="T12" fmla="*/ 2 w 118"/>
                <a:gd name="T13" fmla="*/ 80 h 92"/>
                <a:gd name="T14" fmla="*/ 2 w 118"/>
                <a:gd name="T15" fmla="*/ 80 h 92"/>
                <a:gd name="T16" fmla="*/ 13 w 118"/>
                <a:gd name="T17" fmla="*/ 89 h 92"/>
                <a:gd name="T18" fmla="*/ 13 w 118"/>
                <a:gd name="T19" fmla="*/ 89 h 92"/>
                <a:gd name="T20" fmla="*/ 28 w 118"/>
                <a:gd name="T21" fmla="*/ 88 h 92"/>
                <a:gd name="T22" fmla="*/ 28 w 118"/>
                <a:gd name="T23" fmla="*/ 88 h 92"/>
                <a:gd name="T24" fmla="*/ 107 w 118"/>
                <a:gd name="T25" fmla="*/ 35 h 92"/>
                <a:gd name="T26" fmla="*/ 107 w 118"/>
                <a:gd name="T27" fmla="*/ 35 h 92"/>
                <a:gd name="T28" fmla="*/ 115 w 118"/>
                <a:gd name="T29" fmla="*/ 24 h 92"/>
                <a:gd name="T30" fmla="*/ 115 w 118"/>
                <a:gd name="T31" fmla="*/ 24 h 92"/>
                <a:gd name="T32" fmla="*/ 114 w 118"/>
                <a:gd name="T33" fmla="*/ 10 h 92"/>
                <a:gd name="T34" fmla="*/ 114 w 118"/>
                <a:gd name="T35" fmla="*/ 10 h 92"/>
                <a:gd name="T36" fmla="*/ 103 w 118"/>
                <a:gd name="T37" fmla="*/ 0 h 92"/>
                <a:gd name="T38" fmla="*/ 103 w 118"/>
                <a:gd name="T39" fmla="*/ 0 h 92"/>
                <a:gd name="T40" fmla="*/ 97 w 118"/>
                <a:gd name="T41" fmla="*/ 0 h 92"/>
                <a:gd name="T42" fmla="*/ 97 w 118"/>
                <a:gd name="T43" fmla="*/ 0 h 92"/>
                <a:gd name="T44" fmla="*/ 89 w 118"/>
                <a:gd name="T45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92">
                  <a:moveTo>
                    <a:pt x="89" y="2"/>
                  </a:moveTo>
                  <a:lnTo>
                    <a:pt x="89" y="2"/>
                  </a:lnTo>
                  <a:cubicBezTo>
                    <a:pt x="63" y="20"/>
                    <a:pt x="36" y="37"/>
                    <a:pt x="10" y="55"/>
                  </a:cubicBezTo>
                  <a:lnTo>
                    <a:pt x="10" y="55"/>
                  </a:lnTo>
                  <a:cubicBezTo>
                    <a:pt x="6" y="58"/>
                    <a:pt x="3" y="61"/>
                    <a:pt x="1" y="66"/>
                  </a:cubicBezTo>
                  <a:lnTo>
                    <a:pt x="1" y="66"/>
                  </a:lnTo>
                  <a:cubicBezTo>
                    <a:pt x="0" y="71"/>
                    <a:pt x="0" y="76"/>
                    <a:pt x="2" y="80"/>
                  </a:cubicBezTo>
                  <a:lnTo>
                    <a:pt x="2" y="80"/>
                  </a:lnTo>
                  <a:cubicBezTo>
                    <a:pt x="4" y="84"/>
                    <a:pt x="9" y="88"/>
                    <a:pt x="13" y="89"/>
                  </a:cubicBezTo>
                  <a:lnTo>
                    <a:pt x="13" y="89"/>
                  </a:lnTo>
                  <a:cubicBezTo>
                    <a:pt x="18" y="91"/>
                    <a:pt x="24" y="90"/>
                    <a:pt x="28" y="88"/>
                  </a:cubicBezTo>
                  <a:lnTo>
                    <a:pt x="28" y="88"/>
                  </a:lnTo>
                  <a:cubicBezTo>
                    <a:pt x="54" y="70"/>
                    <a:pt x="80" y="53"/>
                    <a:pt x="107" y="35"/>
                  </a:cubicBezTo>
                  <a:lnTo>
                    <a:pt x="107" y="35"/>
                  </a:lnTo>
                  <a:cubicBezTo>
                    <a:pt x="111" y="32"/>
                    <a:pt x="114" y="29"/>
                    <a:pt x="115" y="24"/>
                  </a:cubicBezTo>
                  <a:lnTo>
                    <a:pt x="115" y="24"/>
                  </a:lnTo>
                  <a:cubicBezTo>
                    <a:pt x="117" y="19"/>
                    <a:pt x="116" y="14"/>
                    <a:pt x="114" y="10"/>
                  </a:cubicBezTo>
                  <a:lnTo>
                    <a:pt x="114" y="10"/>
                  </a:lnTo>
                  <a:cubicBezTo>
                    <a:pt x="112" y="5"/>
                    <a:pt x="108" y="2"/>
                    <a:pt x="103" y="0"/>
                  </a:cubicBezTo>
                  <a:lnTo>
                    <a:pt x="103" y="0"/>
                  </a:lnTo>
                  <a:cubicBezTo>
                    <a:pt x="101" y="0"/>
                    <a:pt x="100" y="0"/>
                    <a:pt x="97" y="0"/>
                  </a:cubicBezTo>
                  <a:lnTo>
                    <a:pt x="97" y="0"/>
                  </a:lnTo>
                  <a:cubicBezTo>
                    <a:pt x="94" y="0"/>
                    <a:pt x="91" y="0"/>
                    <a:pt x="89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37" name="Freeform 219">
              <a:extLst>
                <a:ext uri="{FF2B5EF4-FFF2-40B4-BE49-F238E27FC236}">
                  <a16:creationId xmlns:a16="http://schemas.microsoft.com/office/drawing/2014/main" id="{CCFA6718-6A16-4DF2-8B43-F25EEA0F2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625" y="1866900"/>
              <a:ext cx="76200" cy="73025"/>
            </a:xfrm>
            <a:custGeom>
              <a:avLst/>
              <a:gdLst>
                <a:gd name="T0" fmla="*/ 177 w 211"/>
                <a:gd name="T1" fmla="*/ 4 h 203"/>
                <a:gd name="T2" fmla="*/ 177 w 211"/>
                <a:gd name="T3" fmla="*/ 4 h 203"/>
                <a:gd name="T4" fmla="*/ 121 w 211"/>
                <a:gd name="T5" fmla="*/ 53 h 203"/>
                <a:gd name="T6" fmla="*/ 121 w 211"/>
                <a:gd name="T7" fmla="*/ 53 h 203"/>
                <a:gd name="T8" fmla="*/ 89 w 211"/>
                <a:gd name="T9" fmla="*/ 85 h 203"/>
                <a:gd name="T10" fmla="*/ 89 w 211"/>
                <a:gd name="T11" fmla="*/ 85 h 203"/>
                <a:gd name="T12" fmla="*/ 8 w 211"/>
                <a:gd name="T13" fmla="*/ 167 h 203"/>
                <a:gd name="T14" fmla="*/ 8 w 211"/>
                <a:gd name="T15" fmla="*/ 167 h 203"/>
                <a:gd name="T16" fmla="*/ 7 w 211"/>
                <a:gd name="T17" fmla="*/ 193 h 203"/>
                <a:gd name="T18" fmla="*/ 7 w 211"/>
                <a:gd name="T19" fmla="*/ 193 h 203"/>
                <a:gd name="T20" fmla="*/ 33 w 211"/>
                <a:gd name="T21" fmla="*/ 194 h 203"/>
                <a:gd name="T22" fmla="*/ 33 w 211"/>
                <a:gd name="T23" fmla="*/ 194 h 203"/>
                <a:gd name="T24" fmla="*/ 111 w 211"/>
                <a:gd name="T25" fmla="*/ 114 h 203"/>
                <a:gd name="T26" fmla="*/ 111 w 211"/>
                <a:gd name="T27" fmla="*/ 114 h 203"/>
                <a:gd name="T28" fmla="*/ 202 w 211"/>
                <a:gd name="T29" fmla="*/ 32 h 203"/>
                <a:gd name="T30" fmla="*/ 202 w 211"/>
                <a:gd name="T31" fmla="*/ 32 h 203"/>
                <a:gd name="T32" fmla="*/ 204 w 211"/>
                <a:gd name="T33" fmla="*/ 5 h 203"/>
                <a:gd name="T34" fmla="*/ 204 w 211"/>
                <a:gd name="T35" fmla="*/ 5 h 203"/>
                <a:gd name="T36" fmla="*/ 190 w 211"/>
                <a:gd name="T37" fmla="*/ 0 h 203"/>
                <a:gd name="T38" fmla="*/ 190 w 211"/>
                <a:gd name="T39" fmla="*/ 0 h 203"/>
                <a:gd name="T40" fmla="*/ 177 w 211"/>
                <a:gd name="T41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03">
                  <a:moveTo>
                    <a:pt x="177" y="4"/>
                  </a:moveTo>
                  <a:lnTo>
                    <a:pt x="177" y="4"/>
                  </a:lnTo>
                  <a:cubicBezTo>
                    <a:pt x="158" y="21"/>
                    <a:pt x="140" y="37"/>
                    <a:pt x="121" y="53"/>
                  </a:cubicBezTo>
                  <a:lnTo>
                    <a:pt x="121" y="53"/>
                  </a:lnTo>
                  <a:cubicBezTo>
                    <a:pt x="110" y="64"/>
                    <a:pt x="100" y="74"/>
                    <a:pt x="89" y="85"/>
                  </a:cubicBezTo>
                  <a:lnTo>
                    <a:pt x="89" y="85"/>
                  </a:lnTo>
                  <a:cubicBezTo>
                    <a:pt x="61" y="112"/>
                    <a:pt x="35" y="139"/>
                    <a:pt x="8" y="167"/>
                  </a:cubicBezTo>
                  <a:lnTo>
                    <a:pt x="8" y="167"/>
                  </a:lnTo>
                  <a:cubicBezTo>
                    <a:pt x="1" y="174"/>
                    <a:pt x="0" y="186"/>
                    <a:pt x="7" y="193"/>
                  </a:cubicBezTo>
                  <a:lnTo>
                    <a:pt x="7" y="193"/>
                  </a:lnTo>
                  <a:cubicBezTo>
                    <a:pt x="14" y="200"/>
                    <a:pt x="26" y="202"/>
                    <a:pt x="33" y="194"/>
                  </a:cubicBezTo>
                  <a:lnTo>
                    <a:pt x="33" y="194"/>
                  </a:lnTo>
                  <a:cubicBezTo>
                    <a:pt x="59" y="167"/>
                    <a:pt x="85" y="141"/>
                    <a:pt x="111" y="114"/>
                  </a:cubicBezTo>
                  <a:lnTo>
                    <a:pt x="111" y="114"/>
                  </a:lnTo>
                  <a:cubicBezTo>
                    <a:pt x="141" y="85"/>
                    <a:pt x="172" y="59"/>
                    <a:pt x="202" y="32"/>
                  </a:cubicBezTo>
                  <a:lnTo>
                    <a:pt x="202" y="32"/>
                  </a:lnTo>
                  <a:cubicBezTo>
                    <a:pt x="210" y="25"/>
                    <a:pt x="210" y="12"/>
                    <a:pt x="204" y="5"/>
                  </a:cubicBezTo>
                  <a:lnTo>
                    <a:pt x="204" y="5"/>
                  </a:lnTo>
                  <a:cubicBezTo>
                    <a:pt x="200" y="1"/>
                    <a:pt x="195" y="0"/>
                    <a:pt x="190" y="0"/>
                  </a:cubicBezTo>
                  <a:lnTo>
                    <a:pt x="190" y="0"/>
                  </a:lnTo>
                  <a:cubicBezTo>
                    <a:pt x="186" y="0"/>
                    <a:pt x="181" y="1"/>
                    <a:pt x="177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38" name="Freeform 220">
              <a:extLst>
                <a:ext uri="{FF2B5EF4-FFF2-40B4-BE49-F238E27FC236}">
                  <a16:creationId xmlns:a16="http://schemas.microsoft.com/office/drawing/2014/main" id="{B2FD4726-1853-4596-B734-AD157754A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1963738"/>
              <a:ext cx="58738" cy="71437"/>
            </a:xfrm>
            <a:custGeom>
              <a:avLst/>
              <a:gdLst>
                <a:gd name="T0" fmla="*/ 132 w 164"/>
                <a:gd name="T1" fmla="*/ 6 h 197"/>
                <a:gd name="T2" fmla="*/ 132 w 164"/>
                <a:gd name="T3" fmla="*/ 6 h 197"/>
                <a:gd name="T4" fmla="*/ 72 w 164"/>
                <a:gd name="T5" fmla="*/ 72 h 197"/>
                <a:gd name="T6" fmla="*/ 72 w 164"/>
                <a:gd name="T7" fmla="*/ 72 h 197"/>
                <a:gd name="T8" fmla="*/ 31 w 164"/>
                <a:gd name="T9" fmla="*/ 123 h 197"/>
                <a:gd name="T10" fmla="*/ 31 w 164"/>
                <a:gd name="T11" fmla="*/ 123 h 197"/>
                <a:gd name="T12" fmla="*/ 6 w 164"/>
                <a:gd name="T13" fmla="*/ 164 h 197"/>
                <a:gd name="T14" fmla="*/ 6 w 164"/>
                <a:gd name="T15" fmla="*/ 164 h 197"/>
                <a:gd name="T16" fmla="*/ 11 w 164"/>
                <a:gd name="T17" fmla="*/ 190 h 197"/>
                <a:gd name="T18" fmla="*/ 11 w 164"/>
                <a:gd name="T19" fmla="*/ 190 h 197"/>
                <a:gd name="T20" fmla="*/ 37 w 164"/>
                <a:gd name="T21" fmla="*/ 184 h 197"/>
                <a:gd name="T22" fmla="*/ 37 w 164"/>
                <a:gd name="T23" fmla="*/ 184 h 197"/>
                <a:gd name="T24" fmla="*/ 79 w 164"/>
                <a:gd name="T25" fmla="*/ 120 h 197"/>
                <a:gd name="T26" fmla="*/ 79 w 164"/>
                <a:gd name="T27" fmla="*/ 120 h 197"/>
                <a:gd name="T28" fmla="*/ 76 w 164"/>
                <a:gd name="T29" fmla="*/ 124 h 197"/>
                <a:gd name="T30" fmla="*/ 76 w 164"/>
                <a:gd name="T31" fmla="*/ 124 h 197"/>
                <a:gd name="T32" fmla="*/ 116 w 164"/>
                <a:gd name="T33" fmla="*/ 79 h 197"/>
                <a:gd name="T34" fmla="*/ 116 w 164"/>
                <a:gd name="T35" fmla="*/ 79 h 197"/>
                <a:gd name="T36" fmla="*/ 157 w 164"/>
                <a:gd name="T37" fmla="*/ 33 h 197"/>
                <a:gd name="T38" fmla="*/ 157 w 164"/>
                <a:gd name="T39" fmla="*/ 33 h 197"/>
                <a:gd name="T40" fmla="*/ 163 w 164"/>
                <a:gd name="T41" fmla="*/ 20 h 197"/>
                <a:gd name="T42" fmla="*/ 163 w 164"/>
                <a:gd name="T43" fmla="*/ 20 h 197"/>
                <a:gd name="T44" fmla="*/ 158 w 164"/>
                <a:gd name="T45" fmla="*/ 6 h 197"/>
                <a:gd name="T46" fmla="*/ 158 w 164"/>
                <a:gd name="T47" fmla="*/ 6 h 197"/>
                <a:gd name="T48" fmla="*/ 144 w 164"/>
                <a:gd name="T49" fmla="*/ 0 h 197"/>
                <a:gd name="T50" fmla="*/ 144 w 164"/>
                <a:gd name="T51" fmla="*/ 0 h 197"/>
                <a:gd name="T52" fmla="*/ 132 w 164"/>
                <a:gd name="T53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97">
                  <a:moveTo>
                    <a:pt x="132" y="6"/>
                  </a:moveTo>
                  <a:lnTo>
                    <a:pt x="132" y="6"/>
                  </a:lnTo>
                  <a:cubicBezTo>
                    <a:pt x="112" y="28"/>
                    <a:pt x="92" y="50"/>
                    <a:pt x="72" y="72"/>
                  </a:cubicBezTo>
                  <a:lnTo>
                    <a:pt x="72" y="72"/>
                  </a:lnTo>
                  <a:cubicBezTo>
                    <a:pt x="57" y="89"/>
                    <a:pt x="43" y="105"/>
                    <a:pt x="31" y="123"/>
                  </a:cubicBezTo>
                  <a:lnTo>
                    <a:pt x="31" y="123"/>
                  </a:lnTo>
                  <a:cubicBezTo>
                    <a:pt x="22" y="136"/>
                    <a:pt x="14" y="150"/>
                    <a:pt x="6" y="164"/>
                  </a:cubicBezTo>
                  <a:lnTo>
                    <a:pt x="6" y="164"/>
                  </a:lnTo>
                  <a:cubicBezTo>
                    <a:pt x="0" y="173"/>
                    <a:pt x="3" y="184"/>
                    <a:pt x="11" y="190"/>
                  </a:cubicBezTo>
                  <a:lnTo>
                    <a:pt x="11" y="190"/>
                  </a:lnTo>
                  <a:cubicBezTo>
                    <a:pt x="20" y="196"/>
                    <a:pt x="32" y="193"/>
                    <a:pt x="37" y="184"/>
                  </a:cubicBezTo>
                  <a:lnTo>
                    <a:pt x="37" y="184"/>
                  </a:lnTo>
                  <a:cubicBezTo>
                    <a:pt x="50" y="162"/>
                    <a:pt x="63" y="140"/>
                    <a:pt x="79" y="120"/>
                  </a:cubicBezTo>
                  <a:lnTo>
                    <a:pt x="79" y="120"/>
                  </a:lnTo>
                  <a:cubicBezTo>
                    <a:pt x="78" y="121"/>
                    <a:pt x="77" y="123"/>
                    <a:pt x="76" y="124"/>
                  </a:cubicBezTo>
                  <a:lnTo>
                    <a:pt x="76" y="124"/>
                  </a:lnTo>
                  <a:cubicBezTo>
                    <a:pt x="88" y="108"/>
                    <a:pt x="102" y="94"/>
                    <a:pt x="116" y="79"/>
                  </a:cubicBezTo>
                  <a:lnTo>
                    <a:pt x="116" y="79"/>
                  </a:lnTo>
                  <a:cubicBezTo>
                    <a:pt x="129" y="64"/>
                    <a:pt x="143" y="48"/>
                    <a:pt x="157" y="33"/>
                  </a:cubicBezTo>
                  <a:lnTo>
                    <a:pt x="157" y="33"/>
                  </a:lnTo>
                  <a:cubicBezTo>
                    <a:pt x="161" y="29"/>
                    <a:pt x="163" y="25"/>
                    <a:pt x="163" y="20"/>
                  </a:cubicBezTo>
                  <a:lnTo>
                    <a:pt x="163" y="20"/>
                  </a:lnTo>
                  <a:cubicBezTo>
                    <a:pt x="163" y="15"/>
                    <a:pt x="162" y="10"/>
                    <a:pt x="158" y="6"/>
                  </a:cubicBezTo>
                  <a:lnTo>
                    <a:pt x="158" y="6"/>
                  </a:lnTo>
                  <a:cubicBezTo>
                    <a:pt x="155" y="3"/>
                    <a:pt x="149" y="0"/>
                    <a:pt x="144" y="0"/>
                  </a:cubicBezTo>
                  <a:lnTo>
                    <a:pt x="144" y="0"/>
                  </a:lnTo>
                  <a:cubicBezTo>
                    <a:pt x="139" y="0"/>
                    <a:pt x="136" y="2"/>
                    <a:pt x="132" y="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39" name="Freeform 221">
              <a:extLst>
                <a:ext uri="{FF2B5EF4-FFF2-40B4-BE49-F238E27FC236}">
                  <a16:creationId xmlns:a16="http://schemas.microsoft.com/office/drawing/2014/main" id="{E78DA006-0850-4D62-83C5-BD48C727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2065338"/>
              <a:ext cx="53975" cy="74612"/>
            </a:xfrm>
            <a:custGeom>
              <a:avLst/>
              <a:gdLst>
                <a:gd name="T0" fmla="*/ 114 w 152"/>
                <a:gd name="T1" fmla="*/ 9 h 207"/>
                <a:gd name="T2" fmla="*/ 114 w 152"/>
                <a:gd name="T3" fmla="*/ 9 h 207"/>
                <a:gd name="T4" fmla="*/ 5 w 152"/>
                <a:gd name="T5" fmla="*/ 175 h 207"/>
                <a:gd name="T6" fmla="*/ 5 w 152"/>
                <a:gd name="T7" fmla="*/ 175 h 207"/>
                <a:gd name="T8" fmla="*/ 11 w 152"/>
                <a:gd name="T9" fmla="*/ 201 h 207"/>
                <a:gd name="T10" fmla="*/ 11 w 152"/>
                <a:gd name="T11" fmla="*/ 201 h 207"/>
                <a:gd name="T12" fmla="*/ 37 w 152"/>
                <a:gd name="T13" fmla="*/ 195 h 207"/>
                <a:gd name="T14" fmla="*/ 37 w 152"/>
                <a:gd name="T15" fmla="*/ 195 h 207"/>
                <a:gd name="T16" fmla="*/ 145 w 152"/>
                <a:gd name="T17" fmla="*/ 29 h 207"/>
                <a:gd name="T18" fmla="*/ 145 w 152"/>
                <a:gd name="T19" fmla="*/ 29 h 207"/>
                <a:gd name="T20" fmla="*/ 140 w 152"/>
                <a:gd name="T21" fmla="*/ 4 h 207"/>
                <a:gd name="T22" fmla="*/ 140 w 152"/>
                <a:gd name="T23" fmla="*/ 4 h 207"/>
                <a:gd name="T24" fmla="*/ 130 w 152"/>
                <a:gd name="T25" fmla="*/ 0 h 207"/>
                <a:gd name="T26" fmla="*/ 130 w 152"/>
                <a:gd name="T27" fmla="*/ 0 h 207"/>
                <a:gd name="T28" fmla="*/ 114 w 152"/>
                <a:gd name="T29" fmla="*/ 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207">
                  <a:moveTo>
                    <a:pt x="114" y="9"/>
                  </a:moveTo>
                  <a:lnTo>
                    <a:pt x="114" y="9"/>
                  </a:lnTo>
                  <a:cubicBezTo>
                    <a:pt x="77" y="64"/>
                    <a:pt x="40" y="119"/>
                    <a:pt x="5" y="175"/>
                  </a:cubicBezTo>
                  <a:lnTo>
                    <a:pt x="5" y="175"/>
                  </a:lnTo>
                  <a:cubicBezTo>
                    <a:pt x="0" y="184"/>
                    <a:pt x="2" y="196"/>
                    <a:pt x="11" y="201"/>
                  </a:cubicBezTo>
                  <a:lnTo>
                    <a:pt x="11" y="201"/>
                  </a:lnTo>
                  <a:cubicBezTo>
                    <a:pt x="19" y="206"/>
                    <a:pt x="31" y="204"/>
                    <a:pt x="37" y="195"/>
                  </a:cubicBezTo>
                  <a:lnTo>
                    <a:pt x="37" y="195"/>
                  </a:lnTo>
                  <a:cubicBezTo>
                    <a:pt x="71" y="139"/>
                    <a:pt x="108" y="84"/>
                    <a:pt x="145" y="29"/>
                  </a:cubicBezTo>
                  <a:lnTo>
                    <a:pt x="145" y="29"/>
                  </a:lnTo>
                  <a:cubicBezTo>
                    <a:pt x="151" y="21"/>
                    <a:pt x="148" y="9"/>
                    <a:pt x="140" y="4"/>
                  </a:cubicBezTo>
                  <a:lnTo>
                    <a:pt x="140" y="4"/>
                  </a:lnTo>
                  <a:cubicBezTo>
                    <a:pt x="136" y="2"/>
                    <a:pt x="133" y="0"/>
                    <a:pt x="130" y="0"/>
                  </a:cubicBezTo>
                  <a:lnTo>
                    <a:pt x="130" y="0"/>
                  </a:lnTo>
                  <a:cubicBezTo>
                    <a:pt x="123" y="0"/>
                    <a:pt x="118" y="4"/>
                    <a:pt x="114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40" name="Freeform 222">
              <a:extLst>
                <a:ext uri="{FF2B5EF4-FFF2-40B4-BE49-F238E27FC236}">
                  <a16:creationId xmlns:a16="http://schemas.microsoft.com/office/drawing/2014/main" id="{84C1BB42-2F76-44E2-A36E-A9C06EB44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2114550"/>
              <a:ext cx="47625" cy="61913"/>
            </a:xfrm>
            <a:custGeom>
              <a:avLst/>
              <a:gdLst>
                <a:gd name="T0" fmla="*/ 96 w 134"/>
                <a:gd name="T1" fmla="*/ 9 h 173"/>
                <a:gd name="T2" fmla="*/ 96 w 134"/>
                <a:gd name="T3" fmla="*/ 9 h 173"/>
                <a:gd name="T4" fmla="*/ 69 w 134"/>
                <a:gd name="T5" fmla="*/ 48 h 173"/>
                <a:gd name="T6" fmla="*/ 69 w 134"/>
                <a:gd name="T7" fmla="*/ 48 h 173"/>
                <a:gd name="T8" fmla="*/ 49 w 134"/>
                <a:gd name="T9" fmla="*/ 75 h 173"/>
                <a:gd name="T10" fmla="*/ 49 w 134"/>
                <a:gd name="T11" fmla="*/ 75 h 173"/>
                <a:gd name="T12" fmla="*/ 5 w 134"/>
                <a:gd name="T13" fmla="*/ 141 h 173"/>
                <a:gd name="T14" fmla="*/ 5 w 134"/>
                <a:gd name="T15" fmla="*/ 141 h 173"/>
                <a:gd name="T16" fmla="*/ 11 w 134"/>
                <a:gd name="T17" fmla="*/ 167 h 173"/>
                <a:gd name="T18" fmla="*/ 11 w 134"/>
                <a:gd name="T19" fmla="*/ 167 h 173"/>
                <a:gd name="T20" fmla="*/ 37 w 134"/>
                <a:gd name="T21" fmla="*/ 161 h 173"/>
                <a:gd name="T22" fmla="*/ 37 w 134"/>
                <a:gd name="T23" fmla="*/ 161 h 173"/>
                <a:gd name="T24" fmla="*/ 79 w 134"/>
                <a:gd name="T25" fmla="*/ 97 h 173"/>
                <a:gd name="T26" fmla="*/ 79 w 134"/>
                <a:gd name="T27" fmla="*/ 97 h 173"/>
                <a:gd name="T28" fmla="*/ 128 w 134"/>
                <a:gd name="T29" fmla="*/ 29 h 173"/>
                <a:gd name="T30" fmla="*/ 128 w 134"/>
                <a:gd name="T31" fmla="*/ 29 h 173"/>
                <a:gd name="T32" fmla="*/ 121 w 134"/>
                <a:gd name="T33" fmla="*/ 3 h 173"/>
                <a:gd name="T34" fmla="*/ 121 w 134"/>
                <a:gd name="T35" fmla="*/ 3 h 173"/>
                <a:gd name="T36" fmla="*/ 112 w 134"/>
                <a:gd name="T37" fmla="*/ 0 h 173"/>
                <a:gd name="T38" fmla="*/ 112 w 134"/>
                <a:gd name="T39" fmla="*/ 0 h 173"/>
                <a:gd name="T40" fmla="*/ 96 w 134"/>
                <a:gd name="T41" fmla="*/ 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4" h="173">
                  <a:moveTo>
                    <a:pt x="96" y="9"/>
                  </a:moveTo>
                  <a:lnTo>
                    <a:pt x="96" y="9"/>
                  </a:lnTo>
                  <a:cubicBezTo>
                    <a:pt x="87" y="22"/>
                    <a:pt x="78" y="35"/>
                    <a:pt x="69" y="48"/>
                  </a:cubicBezTo>
                  <a:lnTo>
                    <a:pt x="69" y="48"/>
                  </a:lnTo>
                  <a:cubicBezTo>
                    <a:pt x="62" y="57"/>
                    <a:pt x="55" y="66"/>
                    <a:pt x="49" y="75"/>
                  </a:cubicBezTo>
                  <a:lnTo>
                    <a:pt x="49" y="75"/>
                  </a:lnTo>
                  <a:cubicBezTo>
                    <a:pt x="34" y="97"/>
                    <a:pt x="20" y="119"/>
                    <a:pt x="5" y="141"/>
                  </a:cubicBezTo>
                  <a:lnTo>
                    <a:pt x="5" y="141"/>
                  </a:lnTo>
                  <a:cubicBezTo>
                    <a:pt x="0" y="149"/>
                    <a:pt x="3" y="161"/>
                    <a:pt x="11" y="167"/>
                  </a:cubicBezTo>
                  <a:lnTo>
                    <a:pt x="11" y="167"/>
                  </a:lnTo>
                  <a:cubicBezTo>
                    <a:pt x="20" y="172"/>
                    <a:pt x="32" y="169"/>
                    <a:pt x="37" y="161"/>
                  </a:cubicBezTo>
                  <a:lnTo>
                    <a:pt x="37" y="161"/>
                  </a:lnTo>
                  <a:cubicBezTo>
                    <a:pt x="50" y="139"/>
                    <a:pt x="65" y="118"/>
                    <a:pt x="79" y="97"/>
                  </a:cubicBezTo>
                  <a:lnTo>
                    <a:pt x="79" y="97"/>
                  </a:lnTo>
                  <a:cubicBezTo>
                    <a:pt x="95" y="73"/>
                    <a:pt x="111" y="51"/>
                    <a:pt x="128" y="29"/>
                  </a:cubicBezTo>
                  <a:lnTo>
                    <a:pt x="128" y="29"/>
                  </a:lnTo>
                  <a:cubicBezTo>
                    <a:pt x="133" y="21"/>
                    <a:pt x="130" y="8"/>
                    <a:pt x="121" y="3"/>
                  </a:cubicBezTo>
                  <a:lnTo>
                    <a:pt x="121" y="3"/>
                  </a:lnTo>
                  <a:cubicBezTo>
                    <a:pt x="119" y="1"/>
                    <a:pt x="115" y="0"/>
                    <a:pt x="112" y="0"/>
                  </a:cubicBezTo>
                  <a:lnTo>
                    <a:pt x="112" y="0"/>
                  </a:lnTo>
                  <a:cubicBezTo>
                    <a:pt x="106" y="0"/>
                    <a:pt x="100" y="4"/>
                    <a:pt x="96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41" name="Freeform 223">
              <a:extLst>
                <a:ext uri="{FF2B5EF4-FFF2-40B4-BE49-F238E27FC236}">
                  <a16:creationId xmlns:a16="http://schemas.microsoft.com/office/drawing/2014/main" id="{7B2BEFC2-3C11-43FE-BD54-B4C4D26DE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2181225"/>
              <a:ext cx="50800" cy="66675"/>
            </a:xfrm>
            <a:custGeom>
              <a:avLst/>
              <a:gdLst>
                <a:gd name="T0" fmla="*/ 105 w 143"/>
                <a:gd name="T1" fmla="*/ 9 h 186"/>
                <a:gd name="T2" fmla="*/ 105 w 143"/>
                <a:gd name="T3" fmla="*/ 9 h 186"/>
                <a:gd name="T4" fmla="*/ 6 w 143"/>
                <a:gd name="T5" fmla="*/ 154 h 186"/>
                <a:gd name="T6" fmla="*/ 6 w 143"/>
                <a:gd name="T7" fmla="*/ 154 h 186"/>
                <a:gd name="T8" fmla="*/ 12 w 143"/>
                <a:gd name="T9" fmla="*/ 180 h 186"/>
                <a:gd name="T10" fmla="*/ 12 w 143"/>
                <a:gd name="T11" fmla="*/ 180 h 186"/>
                <a:gd name="T12" fmla="*/ 37 w 143"/>
                <a:gd name="T13" fmla="*/ 174 h 186"/>
                <a:gd name="T14" fmla="*/ 37 w 143"/>
                <a:gd name="T15" fmla="*/ 174 h 186"/>
                <a:gd name="T16" fmla="*/ 137 w 143"/>
                <a:gd name="T17" fmla="*/ 28 h 186"/>
                <a:gd name="T18" fmla="*/ 137 w 143"/>
                <a:gd name="T19" fmla="*/ 28 h 186"/>
                <a:gd name="T20" fmla="*/ 131 w 143"/>
                <a:gd name="T21" fmla="*/ 3 h 186"/>
                <a:gd name="T22" fmla="*/ 131 w 143"/>
                <a:gd name="T23" fmla="*/ 3 h 186"/>
                <a:gd name="T24" fmla="*/ 121 w 143"/>
                <a:gd name="T25" fmla="*/ 0 h 186"/>
                <a:gd name="T26" fmla="*/ 121 w 143"/>
                <a:gd name="T27" fmla="*/ 0 h 186"/>
                <a:gd name="T28" fmla="*/ 105 w 143"/>
                <a:gd name="T29" fmla="*/ 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" h="186">
                  <a:moveTo>
                    <a:pt x="105" y="9"/>
                  </a:moveTo>
                  <a:lnTo>
                    <a:pt x="105" y="9"/>
                  </a:lnTo>
                  <a:cubicBezTo>
                    <a:pt x="71" y="57"/>
                    <a:pt x="38" y="105"/>
                    <a:pt x="6" y="154"/>
                  </a:cubicBezTo>
                  <a:lnTo>
                    <a:pt x="6" y="154"/>
                  </a:lnTo>
                  <a:cubicBezTo>
                    <a:pt x="0" y="163"/>
                    <a:pt x="3" y="175"/>
                    <a:pt x="12" y="180"/>
                  </a:cubicBezTo>
                  <a:lnTo>
                    <a:pt x="12" y="180"/>
                  </a:lnTo>
                  <a:cubicBezTo>
                    <a:pt x="20" y="185"/>
                    <a:pt x="32" y="183"/>
                    <a:pt x="37" y="174"/>
                  </a:cubicBezTo>
                  <a:lnTo>
                    <a:pt x="37" y="174"/>
                  </a:lnTo>
                  <a:cubicBezTo>
                    <a:pt x="69" y="125"/>
                    <a:pt x="102" y="77"/>
                    <a:pt x="137" y="28"/>
                  </a:cubicBezTo>
                  <a:lnTo>
                    <a:pt x="137" y="28"/>
                  </a:lnTo>
                  <a:cubicBezTo>
                    <a:pt x="142" y="20"/>
                    <a:pt x="140" y="8"/>
                    <a:pt x="131" y="3"/>
                  </a:cubicBezTo>
                  <a:lnTo>
                    <a:pt x="131" y="3"/>
                  </a:lnTo>
                  <a:cubicBezTo>
                    <a:pt x="128" y="1"/>
                    <a:pt x="124" y="0"/>
                    <a:pt x="121" y="0"/>
                  </a:cubicBezTo>
                  <a:lnTo>
                    <a:pt x="121" y="0"/>
                  </a:lnTo>
                  <a:cubicBezTo>
                    <a:pt x="115" y="0"/>
                    <a:pt x="109" y="3"/>
                    <a:pt x="105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42" name="Freeform 224">
              <a:extLst>
                <a:ext uri="{FF2B5EF4-FFF2-40B4-BE49-F238E27FC236}">
                  <a16:creationId xmlns:a16="http://schemas.microsoft.com/office/drawing/2014/main" id="{EF4CC928-7207-461E-A162-06DFA8A7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975" y="2235200"/>
              <a:ext cx="47625" cy="57150"/>
            </a:xfrm>
            <a:custGeom>
              <a:avLst/>
              <a:gdLst>
                <a:gd name="T0" fmla="*/ 101 w 133"/>
                <a:gd name="T1" fmla="*/ 5 h 160"/>
                <a:gd name="T2" fmla="*/ 101 w 133"/>
                <a:gd name="T3" fmla="*/ 5 h 160"/>
                <a:gd name="T4" fmla="*/ 51 w 133"/>
                <a:gd name="T5" fmla="*/ 64 h 160"/>
                <a:gd name="T6" fmla="*/ 51 w 133"/>
                <a:gd name="T7" fmla="*/ 64 h 160"/>
                <a:gd name="T8" fmla="*/ 5 w 133"/>
                <a:gd name="T9" fmla="*/ 128 h 160"/>
                <a:gd name="T10" fmla="*/ 5 w 133"/>
                <a:gd name="T11" fmla="*/ 128 h 160"/>
                <a:gd name="T12" fmla="*/ 11 w 133"/>
                <a:gd name="T13" fmla="*/ 153 h 160"/>
                <a:gd name="T14" fmla="*/ 11 w 133"/>
                <a:gd name="T15" fmla="*/ 153 h 160"/>
                <a:gd name="T16" fmla="*/ 37 w 133"/>
                <a:gd name="T17" fmla="*/ 148 h 160"/>
                <a:gd name="T18" fmla="*/ 37 w 133"/>
                <a:gd name="T19" fmla="*/ 148 h 160"/>
                <a:gd name="T20" fmla="*/ 95 w 133"/>
                <a:gd name="T21" fmla="*/ 69 h 160"/>
                <a:gd name="T22" fmla="*/ 95 w 133"/>
                <a:gd name="T23" fmla="*/ 69 h 160"/>
                <a:gd name="T24" fmla="*/ 126 w 133"/>
                <a:gd name="T25" fmla="*/ 32 h 160"/>
                <a:gd name="T26" fmla="*/ 126 w 133"/>
                <a:gd name="T27" fmla="*/ 32 h 160"/>
                <a:gd name="T28" fmla="*/ 132 w 133"/>
                <a:gd name="T29" fmla="*/ 19 h 160"/>
                <a:gd name="T30" fmla="*/ 132 w 133"/>
                <a:gd name="T31" fmla="*/ 19 h 160"/>
                <a:gd name="T32" fmla="*/ 127 w 133"/>
                <a:gd name="T33" fmla="*/ 6 h 160"/>
                <a:gd name="T34" fmla="*/ 127 w 133"/>
                <a:gd name="T35" fmla="*/ 6 h 160"/>
                <a:gd name="T36" fmla="*/ 113 w 133"/>
                <a:gd name="T37" fmla="*/ 0 h 160"/>
                <a:gd name="T38" fmla="*/ 113 w 133"/>
                <a:gd name="T39" fmla="*/ 0 h 160"/>
                <a:gd name="T40" fmla="*/ 101 w 133"/>
                <a:gd name="T41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160">
                  <a:moveTo>
                    <a:pt x="101" y="5"/>
                  </a:moveTo>
                  <a:lnTo>
                    <a:pt x="101" y="5"/>
                  </a:lnTo>
                  <a:cubicBezTo>
                    <a:pt x="84" y="24"/>
                    <a:pt x="67" y="44"/>
                    <a:pt x="51" y="64"/>
                  </a:cubicBezTo>
                  <a:lnTo>
                    <a:pt x="51" y="64"/>
                  </a:lnTo>
                  <a:cubicBezTo>
                    <a:pt x="35" y="85"/>
                    <a:pt x="19" y="105"/>
                    <a:pt x="5" y="128"/>
                  </a:cubicBezTo>
                  <a:lnTo>
                    <a:pt x="5" y="128"/>
                  </a:lnTo>
                  <a:cubicBezTo>
                    <a:pt x="0" y="136"/>
                    <a:pt x="3" y="148"/>
                    <a:pt x="11" y="153"/>
                  </a:cubicBezTo>
                  <a:lnTo>
                    <a:pt x="11" y="153"/>
                  </a:lnTo>
                  <a:cubicBezTo>
                    <a:pt x="20" y="159"/>
                    <a:pt x="31" y="156"/>
                    <a:pt x="37" y="148"/>
                  </a:cubicBezTo>
                  <a:lnTo>
                    <a:pt x="37" y="148"/>
                  </a:lnTo>
                  <a:cubicBezTo>
                    <a:pt x="54" y="120"/>
                    <a:pt x="74" y="95"/>
                    <a:pt x="95" y="69"/>
                  </a:cubicBezTo>
                  <a:lnTo>
                    <a:pt x="95" y="69"/>
                  </a:lnTo>
                  <a:cubicBezTo>
                    <a:pt x="105" y="57"/>
                    <a:pt x="115" y="44"/>
                    <a:pt x="126" y="32"/>
                  </a:cubicBezTo>
                  <a:lnTo>
                    <a:pt x="126" y="32"/>
                  </a:lnTo>
                  <a:cubicBezTo>
                    <a:pt x="129" y="29"/>
                    <a:pt x="132" y="24"/>
                    <a:pt x="132" y="19"/>
                  </a:cubicBezTo>
                  <a:lnTo>
                    <a:pt x="132" y="19"/>
                  </a:lnTo>
                  <a:cubicBezTo>
                    <a:pt x="132" y="14"/>
                    <a:pt x="130" y="10"/>
                    <a:pt x="127" y="6"/>
                  </a:cubicBezTo>
                  <a:lnTo>
                    <a:pt x="127" y="6"/>
                  </a:lnTo>
                  <a:cubicBezTo>
                    <a:pt x="124" y="2"/>
                    <a:pt x="118" y="0"/>
                    <a:pt x="113" y="0"/>
                  </a:cubicBezTo>
                  <a:lnTo>
                    <a:pt x="113" y="0"/>
                  </a:lnTo>
                  <a:cubicBezTo>
                    <a:pt x="108" y="0"/>
                    <a:pt x="104" y="1"/>
                    <a:pt x="101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43" name="Freeform 225">
              <a:extLst>
                <a:ext uri="{FF2B5EF4-FFF2-40B4-BE49-F238E27FC236}">
                  <a16:creationId xmlns:a16="http://schemas.microsoft.com/office/drawing/2014/main" id="{C0F180FD-4F37-4987-ACFD-D935D62DE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303463"/>
              <a:ext cx="38100" cy="44450"/>
            </a:xfrm>
            <a:custGeom>
              <a:avLst/>
              <a:gdLst>
                <a:gd name="T0" fmla="*/ 66 w 105"/>
                <a:gd name="T1" fmla="*/ 8 h 125"/>
                <a:gd name="T2" fmla="*/ 66 w 105"/>
                <a:gd name="T3" fmla="*/ 8 h 125"/>
                <a:gd name="T4" fmla="*/ 6 w 105"/>
                <a:gd name="T5" fmla="*/ 93 h 125"/>
                <a:gd name="T6" fmla="*/ 6 w 105"/>
                <a:gd name="T7" fmla="*/ 93 h 125"/>
                <a:gd name="T8" fmla="*/ 12 w 105"/>
                <a:gd name="T9" fmla="*/ 118 h 125"/>
                <a:gd name="T10" fmla="*/ 12 w 105"/>
                <a:gd name="T11" fmla="*/ 118 h 125"/>
                <a:gd name="T12" fmla="*/ 37 w 105"/>
                <a:gd name="T13" fmla="*/ 113 h 125"/>
                <a:gd name="T14" fmla="*/ 37 w 105"/>
                <a:gd name="T15" fmla="*/ 113 h 125"/>
                <a:gd name="T16" fmla="*/ 97 w 105"/>
                <a:gd name="T17" fmla="*/ 28 h 125"/>
                <a:gd name="T18" fmla="*/ 97 w 105"/>
                <a:gd name="T19" fmla="*/ 28 h 125"/>
                <a:gd name="T20" fmla="*/ 92 w 105"/>
                <a:gd name="T21" fmla="*/ 3 h 125"/>
                <a:gd name="T22" fmla="*/ 92 w 105"/>
                <a:gd name="T23" fmla="*/ 3 h 125"/>
                <a:gd name="T24" fmla="*/ 82 w 105"/>
                <a:gd name="T25" fmla="*/ 0 h 125"/>
                <a:gd name="T26" fmla="*/ 82 w 105"/>
                <a:gd name="T27" fmla="*/ 0 h 125"/>
                <a:gd name="T28" fmla="*/ 66 w 105"/>
                <a:gd name="T29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25">
                  <a:moveTo>
                    <a:pt x="66" y="8"/>
                  </a:moveTo>
                  <a:lnTo>
                    <a:pt x="66" y="8"/>
                  </a:lnTo>
                  <a:cubicBezTo>
                    <a:pt x="46" y="37"/>
                    <a:pt x="25" y="64"/>
                    <a:pt x="6" y="93"/>
                  </a:cubicBezTo>
                  <a:lnTo>
                    <a:pt x="6" y="93"/>
                  </a:lnTo>
                  <a:cubicBezTo>
                    <a:pt x="0" y="101"/>
                    <a:pt x="3" y="113"/>
                    <a:pt x="12" y="118"/>
                  </a:cubicBezTo>
                  <a:lnTo>
                    <a:pt x="12" y="118"/>
                  </a:lnTo>
                  <a:cubicBezTo>
                    <a:pt x="20" y="124"/>
                    <a:pt x="31" y="121"/>
                    <a:pt x="37" y="113"/>
                  </a:cubicBezTo>
                  <a:lnTo>
                    <a:pt x="37" y="113"/>
                  </a:lnTo>
                  <a:cubicBezTo>
                    <a:pt x="56" y="84"/>
                    <a:pt x="77" y="57"/>
                    <a:pt x="97" y="28"/>
                  </a:cubicBezTo>
                  <a:lnTo>
                    <a:pt x="97" y="28"/>
                  </a:lnTo>
                  <a:cubicBezTo>
                    <a:pt x="104" y="21"/>
                    <a:pt x="100" y="8"/>
                    <a:pt x="92" y="3"/>
                  </a:cubicBezTo>
                  <a:lnTo>
                    <a:pt x="92" y="3"/>
                  </a:lnTo>
                  <a:cubicBezTo>
                    <a:pt x="89" y="1"/>
                    <a:pt x="85" y="0"/>
                    <a:pt x="82" y="0"/>
                  </a:cubicBezTo>
                  <a:lnTo>
                    <a:pt x="82" y="0"/>
                  </a:lnTo>
                  <a:cubicBezTo>
                    <a:pt x="76" y="0"/>
                    <a:pt x="70" y="3"/>
                    <a:pt x="66" y="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44" name="Freeform 226">
              <a:extLst>
                <a:ext uri="{FF2B5EF4-FFF2-40B4-BE49-F238E27FC236}">
                  <a16:creationId xmlns:a16="http://schemas.microsoft.com/office/drawing/2014/main" id="{FECE3E4B-DFE0-45A6-904B-FD9DF2607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2362200"/>
              <a:ext cx="47625" cy="69850"/>
            </a:xfrm>
            <a:custGeom>
              <a:avLst/>
              <a:gdLst>
                <a:gd name="T0" fmla="*/ 94 w 131"/>
                <a:gd name="T1" fmla="*/ 9 h 196"/>
                <a:gd name="T2" fmla="*/ 94 w 131"/>
                <a:gd name="T3" fmla="*/ 9 h 196"/>
                <a:gd name="T4" fmla="*/ 66 w 131"/>
                <a:gd name="T5" fmla="*/ 54 h 196"/>
                <a:gd name="T6" fmla="*/ 66 w 131"/>
                <a:gd name="T7" fmla="*/ 54 h 196"/>
                <a:gd name="T8" fmla="*/ 46 w 131"/>
                <a:gd name="T9" fmla="*/ 88 h 196"/>
                <a:gd name="T10" fmla="*/ 46 w 131"/>
                <a:gd name="T11" fmla="*/ 88 h 196"/>
                <a:gd name="T12" fmla="*/ 26 w 131"/>
                <a:gd name="T13" fmla="*/ 123 h 196"/>
                <a:gd name="T14" fmla="*/ 26 w 131"/>
                <a:gd name="T15" fmla="*/ 123 h 196"/>
                <a:gd name="T16" fmla="*/ 5 w 131"/>
                <a:gd name="T17" fmla="*/ 165 h 196"/>
                <a:gd name="T18" fmla="*/ 5 w 131"/>
                <a:gd name="T19" fmla="*/ 165 h 196"/>
                <a:gd name="T20" fmla="*/ 2 w 131"/>
                <a:gd name="T21" fmla="*/ 180 h 196"/>
                <a:gd name="T22" fmla="*/ 2 w 131"/>
                <a:gd name="T23" fmla="*/ 180 h 196"/>
                <a:gd name="T24" fmla="*/ 10 w 131"/>
                <a:gd name="T25" fmla="*/ 191 h 196"/>
                <a:gd name="T26" fmla="*/ 10 w 131"/>
                <a:gd name="T27" fmla="*/ 191 h 196"/>
                <a:gd name="T28" fmla="*/ 24 w 131"/>
                <a:gd name="T29" fmla="*/ 194 h 196"/>
                <a:gd name="T30" fmla="*/ 24 w 131"/>
                <a:gd name="T31" fmla="*/ 194 h 196"/>
                <a:gd name="T32" fmla="*/ 36 w 131"/>
                <a:gd name="T33" fmla="*/ 185 h 196"/>
                <a:gd name="T34" fmla="*/ 36 w 131"/>
                <a:gd name="T35" fmla="*/ 185 h 196"/>
                <a:gd name="T36" fmla="*/ 58 w 131"/>
                <a:gd name="T37" fmla="*/ 143 h 196"/>
                <a:gd name="T38" fmla="*/ 58 w 131"/>
                <a:gd name="T39" fmla="*/ 143 h 196"/>
                <a:gd name="T40" fmla="*/ 77 w 131"/>
                <a:gd name="T41" fmla="*/ 107 h 196"/>
                <a:gd name="T42" fmla="*/ 77 w 131"/>
                <a:gd name="T43" fmla="*/ 107 h 196"/>
                <a:gd name="T44" fmla="*/ 96 w 131"/>
                <a:gd name="T45" fmla="*/ 77 h 196"/>
                <a:gd name="T46" fmla="*/ 96 w 131"/>
                <a:gd name="T47" fmla="*/ 77 h 196"/>
                <a:gd name="T48" fmla="*/ 125 w 131"/>
                <a:gd name="T49" fmla="*/ 29 h 196"/>
                <a:gd name="T50" fmla="*/ 125 w 131"/>
                <a:gd name="T51" fmla="*/ 29 h 196"/>
                <a:gd name="T52" fmla="*/ 120 w 131"/>
                <a:gd name="T53" fmla="*/ 3 h 196"/>
                <a:gd name="T54" fmla="*/ 120 w 131"/>
                <a:gd name="T55" fmla="*/ 3 h 196"/>
                <a:gd name="T56" fmla="*/ 110 w 131"/>
                <a:gd name="T57" fmla="*/ 0 h 196"/>
                <a:gd name="T58" fmla="*/ 110 w 131"/>
                <a:gd name="T59" fmla="*/ 0 h 196"/>
                <a:gd name="T60" fmla="*/ 94 w 131"/>
                <a:gd name="T61" fmla="*/ 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1" h="196">
                  <a:moveTo>
                    <a:pt x="94" y="9"/>
                  </a:moveTo>
                  <a:lnTo>
                    <a:pt x="94" y="9"/>
                  </a:lnTo>
                  <a:cubicBezTo>
                    <a:pt x="84" y="24"/>
                    <a:pt x="75" y="39"/>
                    <a:pt x="66" y="54"/>
                  </a:cubicBezTo>
                  <a:lnTo>
                    <a:pt x="66" y="54"/>
                  </a:lnTo>
                  <a:cubicBezTo>
                    <a:pt x="59" y="65"/>
                    <a:pt x="52" y="76"/>
                    <a:pt x="46" y="88"/>
                  </a:cubicBezTo>
                  <a:lnTo>
                    <a:pt x="46" y="88"/>
                  </a:lnTo>
                  <a:cubicBezTo>
                    <a:pt x="39" y="99"/>
                    <a:pt x="33" y="111"/>
                    <a:pt x="26" y="123"/>
                  </a:cubicBezTo>
                  <a:lnTo>
                    <a:pt x="26" y="123"/>
                  </a:lnTo>
                  <a:cubicBezTo>
                    <a:pt x="19" y="137"/>
                    <a:pt x="12" y="151"/>
                    <a:pt x="5" y="165"/>
                  </a:cubicBezTo>
                  <a:lnTo>
                    <a:pt x="5" y="165"/>
                  </a:lnTo>
                  <a:cubicBezTo>
                    <a:pt x="2" y="170"/>
                    <a:pt x="0" y="175"/>
                    <a:pt x="2" y="180"/>
                  </a:cubicBezTo>
                  <a:lnTo>
                    <a:pt x="2" y="180"/>
                  </a:lnTo>
                  <a:cubicBezTo>
                    <a:pt x="3" y="185"/>
                    <a:pt x="6" y="189"/>
                    <a:pt x="10" y="191"/>
                  </a:cubicBezTo>
                  <a:lnTo>
                    <a:pt x="10" y="191"/>
                  </a:lnTo>
                  <a:cubicBezTo>
                    <a:pt x="14" y="194"/>
                    <a:pt x="19" y="195"/>
                    <a:pt x="24" y="194"/>
                  </a:cubicBezTo>
                  <a:lnTo>
                    <a:pt x="24" y="194"/>
                  </a:lnTo>
                  <a:cubicBezTo>
                    <a:pt x="29" y="193"/>
                    <a:pt x="34" y="190"/>
                    <a:pt x="36" y="185"/>
                  </a:cubicBezTo>
                  <a:lnTo>
                    <a:pt x="36" y="185"/>
                  </a:lnTo>
                  <a:cubicBezTo>
                    <a:pt x="43" y="171"/>
                    <a:pt x="50" y="156"/>
                    <a:pt x="58" y="143"/>
                  </a:cubicBezTo>
                  <a:lnTo>
                    <a:pt x="58" y="143"/>
                  </a:lnTo>
                  <a:cubicBezTo>
                    <a:pt x="64" y="131"/>
                    <a:pt x="70" y="119"/>
                    <a:pt x="77" y="107"/>
                  </a:cubicBezTo>
                  <a:lnTo>
                    <a:pt x="77" y="107"/>
                  </a:lnTo>
                  <a:cubicBezTo>
                    <a:pt x="83" y="97"/>
                    <a:pt x="89" y="87"/>
                    <a:pt x="96" y="77"/>
                  </a:cubicBezTo>
                  <a:lnTo>
                    <a:pt x="96" y="77"/>
                  </a:lnTo>
                  <a:cubicBezTo>
                    <a:pt x="106" y="61"/>
                    <a:pt x="115" y="45"/>
                    <a:pt x="125" y="29"/>
                  </a:cubicBezTo>
                  <a:lnTo>
                    <a:pt x="125" y="29"/>
                  </a:lnTo>
                  <a:cubicBezTo>
                    <a:pt x="130" y="20"/>
                    <a:pt x="128" y="9"/>
                    <a:pt x="120" y="3"/>
                  </a:cubicBezTo>
                  <a:lnTo>
                    <a:pt x="120" y="3"/>
                  </a:lnTo>
                  <a:cubicBezTo>
                    <a:pt x="116" y="2"/>
                    <a:pt x="113" y="0"/>
                    <a:pt x="110" y="0"/>
                  </a:cubicBezTo>
                  <a:lnTo>
                    <a:pt x="110" y="0"/>
                  </a:lnTo>
                  <a:cubicBezTo>
                    <a:pt x="103" y="0"/>
                    <a:pt x="98" y="3"/>
                    <a:pt x="94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45" name="Freeform 227">
              <a:extLst>
                <a:ext uri="{FF2B5EF4-FFF2-40B4-BE49-F238E27FC236}">
                  <a16:creationId xmlns:a16="http://schemas.microsoft.com/office/drawing/2014/main" id="{6E9540F4-759F-4BAF-975A-4CB040AD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163" y="2428875"/>
              <a:ext cx="26987" cy="31750"/>
            </a:xfrm>
            <a:custGeom>
              <a:avLst/>
              <a:gdLst>
                <a:gd name="T0" fmla="*/ 38 w 76"/>
                <a:gd name="T1" fmla="*/ 9 h 90"/>
                <a:gd name="T2" fmla="*/ 38 w 76"/>
                <a:gd name="T3" fmla="*/ 9 h 90"/>
                <a:gd name="T4" fmla="*/ 5 w 76"/>
                <a:gd name="T5" fmla="*/ 58 h 90"/>
                <a:gd name="T6" fmla="*/ 5 w 76"/>
                <a:gd name="T7" fmla="*/ 58 h 90"/>
                <a:gd name="T8" fmla="*/ 11 w 76"/>
                <a:gd name="T9" fmla="*/ 83 h 90"/>
                <a:gd name="T10" fmla="*/ 11 w 76"/>
                <a:gd name="T11" fmla="*/ 83 h 90"/>
                <a:gd name="T12" fmla="*/ 37 w 76"/>
                <a:gd name="T13" fmla="*/ 78 h 90"/>
                <a:gd name="T14" fmla="*/ 37 w 76"/>
                <a:gd name="T15" fmla="*/ 78 h 90"/>
                <a:gd name="T16" fmla="*/ 69 w 76"/>
                <a:gd name="T17" fmla="*/ 29 h 90"/>
                <a:gd name="T18" fmla="*/ 69 w 76"/>
                <a:gd name="T19" fmla="*/ 29 h 90"/>
                <a:gd name="T20" fmla="*/ 63 w 76"/>
                <a:gd name="T21" fmla="*/ 3 h 90"/>
                <a:gd name="T22" fmla="*/ 63 w 76"/>
                <a:gd name="T23" fmla="*/ 3 h 90"/>
                <a:gd name="T24" fmla="*/ 53 w 76"/>
                <a:gd name="T25" fmla="*/ 0 h 90"/>
                <a:gd name="T26" fmla="*/ 53 w 76"/>
                <a:gd name="T27" fmla="*/ 0 h 90"/>
                <a:gd name="T28" fmla="*/ 38 w 76"/>
                <a:gd name="T29" fmla="*/ 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90">
                  <a:moveTo>
                    <a:pt x="38" y="9"/>
                  </a:moveTo>
                  <a:lnTo>
                    <a:pt x="38" y="9"/>
                  </a:lnTo>
                  <a:cubicBezTo>
                    <a:pt x="27" y="25"/>
                    <a:pt x="15" y="41"/>
                    <a:pt x="5" y="58"/>
                  </a:cubicBezTo>
                  <a:lnTo>
                    <a:pt x="5" y="58"/>
                  </a:lnTo>
                  <a:cubicBezTo>
                    <a:pt x="0" y="66"/>
                    <a:pt x="2" y="78"/>
                    <a:pt x="11" y="83"/>
                  </a:cubicBezTo>
                  <a:lnTo>
                    <a:pt x="11" y="83"/>
                  </a:lnTo>
                  <a:cubicBezTo>
                    <a:pt x="20" y="89"/>
                    <a:pt x="32" y="86"/>
                    <a:pt x="37" y="78"/>
                  </a:cubicBezTo>
                  <a:lnTo>
                    <a:pt x="37" y="78"/>
                  </a:lnTo>
                  <a:cubicBezTo>
                    <a:pt x="47" y="61"/>
                    <a:pt x="58" y="45"/>
                    <a:pt x="69" y="29"/>
                  </a:cubicBezTo>
                  <a:lnTo>
                    <a:pt x="69" y="29"/>
                  </a:lnTo>
                  <a:cubicBezTo>
                    <a:pt x="75" y="21"/>
                    <a:pt x="71" y="8"/>
                    <a:pt x="63" y="3"/>
                  </a:cubicBezTo>
                  <a:lnTo>
                    <a:pt x="63" y="3"/>
                  </a:lnTo>
                  <a:cubicBezTo>
                    <a:pt x="60" y="1"/>
                    <a:pt x="57" y="0"/>
                    <a:pt x="53" y="0"/>
                  </a:cubicBezTo>
                  <a:lnTo>
                    <a:pt x="53" y="0"/>
                  </a:lnTo>
                  <a:cubicBezTo>
                    <a:pt x="48" y="0"/>
                    <a:pt x="41" y="4"/>
                    <a:pt x="38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46" name="Freeform 228">
              <a:extLst>
                <a:ext uri="{FF2B5EF4-FFF2-40B4-BE49-F238E27FC236}">
                  <a16:creationId xmlns:a16="http://schemas.microsoft.com/office/drawing/2014/main" id="{9885BD87-F896-49ED-A878-4700C1B5E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988" y="1920875"/>
              <a:ext cx="52387" cy="44450"/>
            </a:xfrm>
            <a:custGeom>
              <a:avLst/>
              <a:gdLst>
                <a:gd name="T0" fmla="*/ 111 w 145"/>
                <a:gd name="T1" fmla="*/ 5 h 122"/>
                <a:gd name="T2" fmla="*/ 111 w 145"/>
                <a:gd name="T3" fmla="*/ 5 h 122"/>
                <a:gd name="T4" fmla="*/ 54 w 145"/>
                <a:gd name="T5" fmla="*/ 49 h 122"/>
                <a:gd name="T6" fmla="*/ 54 w 145"/>
                <a:gd name="T7" fmla="*/ 49 h 122"/>
                <a:gd name="T8" fmla="*/ 8 w 145"/>
                <a:gd name="T9" fmla="*/ 87 h 122"/>
                <a:gd name="T10" fmla="*/ 8 w 145"/>
                <a:gd name="T11" fmla="*/ 87 h 122"/>
                <a:gd name="T12" fmla="*/ 7 w 145"/>
                <a:gd name="T13" fmla="*/ 113 h 122"/>
                <a:gd name="T14" fmla="*/ 7 w 145"/>
                <a:gd name="T15" fmla="*/ 113 h 122"/>
                <a:gd name="T16" fmla="*/ 33 w 145"/>
                <a:gd name="T17" fmla="*/ 114 h 122"/>
                <a:gd name="T18" fmla="*/ 33 w 145"/>
                <a:gd name="T19" fmla="*/ 114 h 122"/>
                <a:gd name="T20" fmla="*/ 79 w 145"/>
                <a:gd name="T21" fmla="*/ 77 h 122"/>
                <a:gd name="T22" fmla="*/ 79 w 145"/>
                <a:gd name="T23" fmla="*/ 77 h 122"/>
                <a:gd name="T24" fmla="*/ 136 w 145"/>
                <a:gd name="T25" fmla="*/ 32 h 122"/>
                <a:gd name="T26" fmla="*/ 136 w 145"/>
                <a:gd name="T27" fmla="*/ 32 h 122"/>
                <a:gd name="T28" fmla="*/ 137 w 145"/>
                <a:gd name="T29" fmla="*/ 6 h 122"/>
                <a:gd name="T30" fmla="*/ 137 w 145"/>
                <a:gd name="T31" fmla="*/ 6 h 122"/>
                <a:gd name="T32" fmla="*/ 125 w 145"/>
                <a:gd name="T33" fmla="*/ 0 h 122"/>
                <a:gd name="T34" fmla="*/ 125 w 145"/>
                <a:gd name="T35" fmla="*/ 0 h 122"/>
                <a:gd name="T36" fmla="*/ 124 w 145"/>
                <a:gd name="T37" fmla="*/ 0 h 122"/>
                <a:gd name="T38" fmla="*/ 124 w 145"/>
                <a:gd name="T39" fmla="*/ 0 h 122"/>
                <a:gd name="T40" fmla="*/ 111 w 145"/>
                <a:gd name="T41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22">
                  <a:moveTo>
                    <a:pt x="111" y="5"/>
                  </a:moveTo>
                  <a:lnTo>
                    <a:pt x="111" y="5"/>
                  </a:lnTo>
                  <a:cubicBezTo>
                    <a:pt x="92" y="20"/>
                    <a:pt x="73" y="35"/>
                    <a:pt x="54" y="49"/>
                  </a:cubicBezTo>
                  <a:lnTo>
                    <a:pt x="54" y="49"/>
                  </a:lnTo>
                  <a:cubicBezTo>
                    <a:pt x="38" y="62"/>
                    <a:pt x="23" y="75"/>
                    <a:pt x="8" y="87"/>
                  </a:cubicBezTo>
                  <a:lnTo>
                    <a:pt x="8" y="87"/>
                  </a:lnTo>
                  <a:cubicBezTo>
                    <a:pt x="0" y="94"/>
                    <a:pt x="0" y="106"/>
                    <a:pt x="7" y="113"/>
                  </a:cubicBezTo>
                  <a:lnTo>
                    <a:pt x="7" y="113"/>
                  </a:lnTo>
                  <a:cubicBezTo>
                    <a:pt x="14" y="121"/>
                    <a:pt x="26" y="121"/>
                    <a:pt x="33" y="114"/>
                  </a:cubicBezTo>
                  <a:lnTo>
                    <a:pt x="33" y="114"/>
                  </a:lnTo>
                  <a:cubicBezTo>
                    <a:pt x="48" y="102"/>
                    <a:pt x="63" y="89"/>
                    <a:pt x="79" y="77"/>
                  </a:cubicBezTo>
                  <a:lnTo>
                    <a:pt x="79" y="77"/>
                  </a:lnTo>
                  <a:cubicBezTo>
                    <a:pt x="98" y="62"/>
                    <a:pt x="117" y="47"/>
                    <a:pt x="136" y="32"/>
                  </a:cubicBezTo>
                  <a:lnTo>
                    <a:pt x="136" y="32"/>
                  </a:lnTo>
                  <a:cubicBezTo>
                    <a:pt x="144" y="26"/>
                    <a:pt x="144" y="13"/>
                    <a:pt x="137" y="6"/>
                  </a:cubicBezTo>
                  <a:lnTo>
                    <a:pt x="137" y="6"/>
                  </a:lnTo>
                  <a:cubicBezTo>
                    <a:pt x="134" y="2"/>
                    <a:pt x="129" y="1"/>
                    <a:pt x="125" y="0"/>
                  </a:cubicBezTo>
                  <a:lnTo>
                    <a:pt x="125" y="0"/>
                  </a:lnTo>
                  <a:cubicBezTo>
                    <a:pt x="124" y="0"/>
                    <a:pt x="124" y="0"/>
                    <a:pt x="124" y="0"/>
                  </a:cubicBezTo>
                  <a:lnTo>
                    <a:pt x="124" y="0"/>
                  </a:lnTo>
                  <a:cubicBezTo>
                    <a:pt x="118" y="0"/>
                    <a:pt x="115" y="2"/>
                    <a:pt x="111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47" name="Freeform 229">
              <a:extLst>
                <a:ext uri="{FF2B5EF4-FFF2-40B4-BE49-F238E27FC236}">
                  <a16:creationId xmlns:a16="http://schemas.microsoft.com/office/drawing/2014/main" id="{86D5CFED-EF66-4FE2-99C3-7C30F2D8E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1974850"/>
              <a:ext cx="44450" cy="42863"/>
            </a:xfrm>
            <a:custGeom>
              <a:avLst/>
              <a:gdLst>
                <a:gd name="T0" fmla="*/ 90 w 125"/>
                <a:gd name="T1" fmla="*/ 4 h 120"/>
                <a:gd name="T2" fmla="*/ 90 w 125"/>
                <a:gd name="T3" fmla="*/ 4 h 120"/>
                <a:gd name="T4" fmla="*/ 9 w 125"/>
                <a:gd name="T5" fmla="*/ 84 h 120"/>
                <a:gd name="T6" fmla="*/ 9 w 125"/>
                <a:gd name="T7" fmla="*/ 84 h 120"/>
                <a:gd name="T8" fmla="*/ 8 w 125"/>
                <a:gd name="T9" fmla="*/ 111 h 120"/>
                <a:gd name="T10" fmla="*/ 8 w 125"/>
                <a:gd name="T11" fmla="*/ 111 h 120"/>
                <a:gd name="T12" fmla="*/ 34 w 125"/>
                <a:gd name="T13" fmla="*/ 112 h 120"/>
                <a:gd name="T14" fmla="*/ 34 w 125"/>
                <a:gd name="T15" fmla="*/ 112 h 120"/>
                <a:gd name="T16" fmla="*/ 116 w 125"/>
                <a:gd name="T17" fmla="*/ 32 h 120"/>
                <a:gd name="T18" fmla="*/ 116 w 125"/>
                <a:gd name="T19" fmla="*/ 32 h 120"/>
                <a:gd name="T20" fmla="*/ 117 w 125"/>
                <a:gd name="T21" fmla="*/ 5 h 120"/>
                <a:gd name="T22" fmla="*/ 117 w 125"/>
                <a:gd name="T23" fmla="*/ 5 h 120"/>
                <a:gd name="T24" fmla="*/ 103 w 125"/>
                <a:gd name="T25" fmla="*/ 0 h 120"/>
                <a:gd name="T26" fmla="*/ 103 w 125"/>
                <a:gd name="T27" fmla="*/ 0 h 120"/>
                <a:gd name="T28" fmla="*/ 90 w 125"/>
                <a:gd name="T29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20">
                  <a:moveTo>
                    <a:pt x="90" y="4"/>
                  </a:moveTo>
                  <a:lnTo>
                    <a:pt x="90" y="4"/>
                  </a:lnTo>
                  <a:cubicBezTo>
                    <a:pt x="63" y="31"/>
                    <a:pt x="36" y="57"/>
                    <a:pt x="9" y="84"/>
                  </a:cubicBezTo>
                  <a:lnTo>
                    <a:pt x="9" y="84"/>
                  </a:lnTo>
                  <a:cubicBezTo>
                    <a:pt x="2" y="92"/>
                    <a:pt x="0" y="103"/>
                    <a:pt x="8" y="111"/>
                  </a:cubicBezTo>
                  <a:lnTo>
                    <a:pt x="8" y="111"/>
                  </a:lnTo>
                  <a:cubicBezTo>
                    <a:pt x="14" y="118"/>
                    <a:pt x="27" y="119"/>
                    <a:pt x="34" y="112"/>
                  </a:cubicBezTo>
                  <a:lnTo>
                    <a:pt x="34" y="112"/>
                  </a:lnTo>
                  <a:cubicBezTo>
                    <a:pt x="61" y="85"/>
                    <a:pt x="89" y="58"/>
                    <a:pt x="116" y="32"/>
                  </a:cubicBezTo>
                  <a:lnTo>
                    <a:pt x="116" y="32"/>
                  </a:lnTo>
                  <a:cubicBezTo>
                    <a:pt x="123" y="25"/>
                    <a:pt x="124" y="13"/>
                    <a:pt x="117" y="5"/>
                  </a:cubicBezTo>
                  <a:lnTo>
                    <a:pt x="117" y="5"/>
                  </a:lnTo>
                  <a:cubicBezTo>
                    <a:pt x="113" y="1"/>
                    <a:pt x="108" y="0"/>
                    <a:pt x="103" y="0"/>
                  </a:cubicBezTo>
                  <a:lnTo>
                    <a:pt x="103" y="0"/>
                  </a:lnTo>
                  <a:cubicBezTo>
                    <a:pt x="99" y="0"/>
                    <a:pt x="94" y="1"/>
                    <a:pt x="90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48" name="Freeform 230">
              <a:extLst>
                <a:ext uri="{FF2B5EF4-FFF2-40B4-BE49-F238E27FC236}">
                  <a16:creationId xmlns:a16="http://schemas.microsoft.com/office/drawing/2014/main" id="{FD59D8D5-279B-46C7-A535-91FF5CE95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188" y="2046288"/>
              <a:ext cx="66675" cy="68262"/>
            </a:xfrm>
            <a:custGeom>
              <a:avLst/>
              <a:gdLst>
                <a:gd name="T0" fmla="*/ 151 w 186"/>
                <a:gd name="T1" fmla="*/ 5 h 191"/>
                <a:gd name="T2" fmla="*/ 151 w 186"/>
                <a:gd name="T3" fmla="*/ 5 h 191"/>
                <a:gd name="T4" fmla="*/ 72 w 186"/>
                <a:gd name="T5" fmla="*/ 83 h 191"/>
                <a:gd name="T6" fmla="*/ 72 w 186"/>
                <a:gd name="T7" fmla="*/ 83 h 191"/>
                <a:gd name="T8" fmla="*/ 42 w 186"/>
                <a:gd name="T9" fmla="*/ 116 h 191"/>
                <a:gd name="T10" fmla="*/ 42 w 186"/>
                <a:gd name="T11" fmla="*/ 116 h 191"/>
                <a:gd name="T12" fmla="*/ 6 w 186"/>
                <a:gd name="T13" fmla="*/ 158 h 191"/>
                <a:gd name="T14" fmla="*/ 6 w 186"/>
                <a:gd name="T15" fmla="*/ 158 h 191"/>
                <a:gd name="T16" fmla="*/ 0 w 186"/>
                <a:gd name="T17" fmla="*/ 170 h 191"/>
                <a:gd name="T18" fmla="*/ 0 w 186"/>
                <a:gd name="T19" fmla="*/ 170 h 191"/>
                <a:gd name="T20" fmla="*/ 5 w 186"/>
                <a:gd name="T21" fmla="*/ 184 h 191"/>
                <a:gd name="T22" fmla="*/ 5 w 186"/>
                <a:gd name="T23" fmla="*/ 184 h 191"/>
                <a:gd name="T24" fmla="*/ 18 w 186"/>
                <a:gd name="T25" fmla="*/ 190 h 191"/>
                <a:gd name="T26" fmla="*/ 18 w 186"/>
                <a:gd name="T27" fmla="*/ 190 h 191"/>
                <a:gd name="T28" fmla="*/ 31 w 186"/>
                <a:gd name="T29" fmla="*/ 185 h 191"/>
                <a:gd name="T30" fmla="*/ 31 w 186"/>
                <a:gd name="T31" fmla="*/ 185 h 191"/>
                <a:gd name="T32" fmla="*/ 66 w 186"/>
                <a:gd name="T33" fmla="*/ 144 h 191"/>
                <a:gd name="T34" fmla="*/ 66 w 186"/>
                <a:gd name="T35" fmla="*/ 144 h 191"/>
                <a:gd name="T36" fmla="*/ 97 w 186"/>
                <a:gd name="T37" fmla="*/ 111 h 191"/>
                <a:gd name="T38" fmla="*/ 97 w 186"/>
                <a:gd name="T39" fmla="*/ 111 h 191"/>
                <a:gd name="T40" fmla="*/ 129 w 186"/>
                <a:gd name="T41" fmla="*/ 79 h 191"/>
                <a:gd name="T42" fmla="*/ 129 w 186"/>
                <a:gd name="T43" fmla="*/ 79 h 191"/>
                <a:gd name="T44" fmla="*/ 177 w 186"/>
                <a:gd name="T45" fmla="*/ 32 h 191"/>
                <a:gd name="T46" fmla="*/ 177 w 186"/>
                <a:gd name="T47" fmla="*/ 32 h 191"/>
                <a:gd name="T48" fmla="*/ 178 w 186"/>
                <a:gd name="T49" fmla="*/ 7 h 191"/>
                <a:gd name="T50" fmla="*/ 178 w 186"/>
                <a:gd name="T51" fmla="*/ 7 h 191"/>
                <a:gd name="T52" fmla="*/ 164 w 186"/>
                <a:gd name="T53" fmla="*/ 0 h 191"/>
                <a:gd name="T54" fmla="*/ 164 w 186"/>
                <a:gd name="T55" fmla="*/ 0 h 191"/>
                <a:gd name="T56" fmla="*/ 151 w 186"/>
                <a:gd name="T57" fmla="*/ 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191">
                  <a:moveTo>
                    <a:pt x="151" y="5"/>
                  </a:moveTo>
                  <a:lnTo>
                    <a:pt x="151" y="5"/>
                  </a:lnTo>
                  <a:cubicBezTo>
                    <a:pt x="125" y="31"/>
                    <a:pt x="98" y="58"/>
                    <a:pt x="72" y="83"/>
                  </a:cubicBezTo>
                  <a:lnTo>
                    <a:pt x="72" y="83"/>
                  </a:lnTo>
                  <a:cubicBezTo>
                    <a:pt x="62" y="94"/>
                    <a:pt x="52" y="106"/>
                    <a:pt x="42" y="116"/>
                  </a:cubicBezTo>
                  <a:lnTo>
                    <a:pt x="42" y="116"/>
                  </a:lnTo>
                  <a:cubicBezTo>
                    <a:pt x="30" y="130"/>
                    <a:pt x="18" y="144"/>
                    <a:pt x="6" y="158"/>
                  </a:cubicBezTo>
                  <a:lnTo>
                    <a:pt x="6" y="158"/>
                  </a:lnTo>
                  <a:cubicBezTo>
                    <a:pt x="3" y="162"/>
                    <a:pt x="0" y="165"/>
                    <a:pt x="0" y="170"/>
                  </a:cubicBezTo>
                  <a:lnTo>
                    <a:pt x="0" y="170"/>
                  </a:lnTo>
                  <a:cubicBezTo>
                    <a:pt x="0" y="176"/>
                    <a:pt x="2" y="180"/>
                    <a:pt x="5" y="184"/>
                  </a:cubicBezTo>
                  <a:lnTo>
                    <a:pt x="5" y="184"/>
                  </a:lnTo>
                  <a:cubicBezTo>
                    <a:pt x="8" y="188"/>
                    <a:pt x="13" y="190"/>
                    <a:pt x="18" y="190"/>
                  </a:cubicBezTo>
                  <a:lnTo>
                    <a:pt x="18" y="190"/>
                  </a:lnTo>
                  <a:cubicBezTo>
                    <a:pt x="22" y="190"/>
                    <a:pt x="28" y="189"/>
                    <a:pt x="31" y="185"/>
                  </a:cubicBezTo>
                  <a:lnTo>
                    <a:pt x="31" y="185"/>
                  </a:lnTo>
                  <a:cubicBezTo>
                    <a:pt x="43" y="171"/>
                    <a:pt x="55" y="158"/>
                    <a:pt x="66" y="144"/>
                  </a:cubicBezTo>
                  <a:lnTo>
                    <a:pt x="66" y="144"/>
                  </a:lnTo>
                  <a:cubicBezTo>
                    <a:pt x="77" y="133"/>
                    <a:pt x="87" y="122"/>
                    <a:pt x="97" y="111"/>
                  </a:cubicBezTo>
                  <a:lnTo>
                    <a:pt x="97" y="111"/>
                  </a:lnTo>
                  <a:cubicBezTo>
                    <a:pt x="107" y="100"/>
                    <a:pt x="118" y="90"/>
                    <a:pt x="129" y="79"/>
                  </a:cubicBezTo>
                  <a:lnTo>
                    <a:pt x="129" y="79"/>
                  </a:lnTo>
                  <a:cubicBezTo>
                    <a:pt x="145" y="64"/>
                    <a:pt x="161" y="48"/>
                    <a:pt x="177" y="32"/>
                  </a:cubicBezTo>
                  <a:lnTo>
                    <a:pt x="177" y="32"/>
                  </a:lnTo>
                  <a:cubicBezTo>
                    <a:pt x="184" y="25"/>
                    <a:pt x="185" y="14"/>
                    <a:pt x="178" y="7"/>
                  </a:cubicBezTo>
                  <a:lnTo>
                    <a:pt x="178" y="7"/>
                  </a:lnTo>
                  <a:cubicBezTo>
                    <a:pt x="174" y="2"/>
                    <a:pt x="169" y="0"/>
                    <a:pt x="164" y="0"/>
                  </a:cubicBezTo>
                  <a:lnTo>
                    <a:pt x="164" y="0"/>
                  </a:lnTo>
                  <a:cubicBezTo>
                    <a:pt x="160" y="0"/>
                    <a:pt x="155" y="2"/>
                    <a:pt x="151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49" name="Freeform 231">
              <a:extLst>
                <a:ext uri="{FF2B5EF4-FFF2-40B4-BE49-F238E27FC236}">
                  <a16:creationId xmlns:a16="http://schemas.microsoft.com/office/drawing/2014/main" id="{991D543F-0740-469C-AB0F-10650206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613" y="2101850"/>
              <a:ext cx="71437" cy="71438"/>
            </a:xfrm>
            <a:custGeom>
              <a:avLst/>
              <a:gdLst>
                <a:gd name="T0" fmla="*/ 165 w 198"/>
                <a:gd name="T1" fmla="*/ 5 h 198"/>
                <a:gd name="T2" fmla="*/ 165 w 198"/>
                <a:gd name="T3" fmla="*/ 5 h 198"/>
                <a:gd name="T4" fmla="*/ 8 w 198"/>
                <a:gd name="T5" fmla="*/ 161 h 198"/>
                <a:gd name="T6" fmla="*/ 8 w 198"/>
                <a:gd name="T7" fmla="*/ 161 h 198"/>
                <a:gd name="T8" fmla="*/ 7 w 198"/>
                <a:gd name="T9" fmla="*/ 188 h 198"/>
                <a:gd name="T10" fmla="*/ 7 w 198"/>
                <a:gd name="T11" fmla="*/ 188 h 198"/>
                <a:gd name="T12" fmla="*/ 34 w 198"/>
                <a:gd name="T13" fmla="*/ 189 h 198"/>
                <a:gd name="T14" fmla="*/ 34 w 198"/>
                <a:gd name="T15" fmla="*/ 189 h 198"/>
                <a:gd name="T16" fmla="*/ 190 w 198"/>
                <a:gd name="T17" fmla="*/ 32 h 198"/>
                <a:gd name="T18" fmla="*/ 190 w 198"/>
                <a:gd name="T19" fmla="*/ 32 h 198"/>
                <a:gd name="T20" fmla="*/ 190 w 198"/>
                <a:gd name="T21" fmla="*/ 6 h 198"/>
                <a:gd name="T22" fmla="*/ 190 w 198"/>
                <a:gd name="T23" fmla="*/ 6 h 198"/>
                <a:gd name="T24" fmla="*/ 177 w 198"/>
                <a:gd name="T25" fmla="*/ 0 h 198"/>
                <a:gd name="T26" fmla="*/ 177 w 198"/>
                <a:gd name="T27" fmla="*/ 0 h 198"/>
                <a:gd name="T28" fmla="*/ 165 w 198"/>
                <a:gd name="T29" fmla="*/ 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198">
                  <a:moveTo>
                    <a:pt x="165" y="5"/>
                  </a:moveTo>
                  <a:lnTo>
                    <a:pt x="165" y="5"/>
                  </a:lnTo>
                  <a:cubicBezTo>
                    <a:pt x="112" y="56"/>
                    <a:pt x="59" y="108"/>
                    <a:pt x="8" y="161"/>
                  </a:cubicBezTo>
                  <a:lnTo>
                    <a:pt x="8" y="161"/>
                  </a:lnTo>
                  <a:cubicBezTo>
                    <a:pt x="1" y="169"/>
                    <a:pt x="0" y="180"/>
                    <a:pt x="7" y="188"/>
                  </a:cubicBezTo>
                  <a:lnTo>
                    <a:pt x="7" y="188"/>
                  </a:lnTo>
                  <a:cubicBezTo>
                    <a:pt x="14" y="195"/>
                    <a:pt x="26" y="197"/>
                    <a:pt x="34" y="189"/>
                  </a:cubicBezTo>
                  <a:lnTo>
                    <a:pt x="34" y="189"/>
                  </a:lnTo>
                  <a:cubicBezTo>
                    <a:pt x="85" y="136"/>
                    <a:pt x="137" y="84"/>
                    <a:pt x="190" y="32"/>
                  </a:cubicBezTo>
                  <a:lnTo>
                    <a:pt x="190" y="32"/>
                  </a:lnTo>
                  <a:cubicBezTo>
                    <a:pt x="197" y="25"/>
                    <a:pt x="197" y="13"/>
                    <a:pt x="190" y="6"/>
                  </a:cubicBezTo>
                  <a:lnTo>
                    <a:pt x="190" y="6"/>
                  </a:lnTo>
                  <a:cubicBezTo>
                    <a:pt x="187" y="2"/>
                    <a:pt x="182" y="0"/>
                    <a:pt x="177" y="0"/>
                  </a:cubicBezTo>
                  <a:lnTo>
                    <a:pt x="177" y="0"/>
                  </a:lnTo>
                  <a:cubicBezTo>
                    <a:pt x="172" y="0"/>
                    <a:pt x="168" y="1"/>
                    <a:pt x="165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50" name="Freeform 232">
              <a:extLst>
                <a:ext uri="{FF2B5EF4-FFF2-40B4-BE49-F238E27FC236}">
                  <a16:creationId xmlns:a16="http://schemas.microsoft.com/office/drawing/2014/main" id="{3CA5B1C8-8A8F-402B-9E70-8F942D236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2162175"/>
              <a:ext cx="61912" cy="58738"/>
            </a:xfrm>
            <a:custGeom>
              <a:avLst/>
              <a:gdLst>
                <a:gd name="T0" fmla="*/ 137 w 170"/>
                <a:gd name="T1" fmla="*/ 4 h 162"/>
                <a:gd name="T2" fmla="*/ 137 w 170"/>
                <a:gd name="T3" fmla="*/ 4 h 162"/>
                <a:gd name="T4" fmla="*/ 69 w 170"/>
                <a:gd name="T5" fmla="*/ 65 h 162"/>
                <a:gd name="T6" fmla="*/ 69 w 170"/>
                <a:gd name="T7" fmla="*/ 65 h 162"/>
                <a:gd name="T8" fmla="*/ 6 w 170"/>
                <a:gd name="T9" fmla="*/ 128 h 162"/>
                <a:gd name="T10" fmla="*/ 6 w 170"/>
                <a:gd name="T11" fmla="*/ 128 h 162"/>
                <a:gd name="T12" fmla="*/ 0 w 170"/>
                <a:gd name="T13" fmla="*/ 142 h 162"/>
                <a:gd name="T14" fmla="*/ 0 w 170"/>
                <a:gd name="T15" fmla="*/ 142 h 162"/>
                <a:gd name="T16" fmla="*/ 4 w 170"/>
                <a:gd name="T17" fmla="*/ 155 h 162"/>
                <a:gd name="T18" fmla="*/ 4 w 170"/>
                <a:gd name="T19" fmla="*/ 155 h 162"/>
                <a:gd name="T20" fmla="*/ 18 w 170"/>
                <a:gd name="T21" fmla="*/ 161 h 162"/>
                <a:gd name="T22" fmla="*/ 18 w 170"/>
                <a:gd name="T23" fmla="*/ 161 h 162"/>
                <a:gd name="T24" fmla="*/ 31 w 170"/>
                <a:gd name="T25" fmla="*/ 156 h 162"/>
                <a:gd name="T26" fmla="*/ 31 w 170"/>
                <a:gd name="T27" fmla="*/ 156 h 162"/>
                <a:gd name="T28" fmla="*/ 92 w 170"/>
                <a:gd name="T29" fmla="*/ 94 h 162"/>
                <a:gd name="T30" fmla="*/ 92 w 170"/>
                <a:gd name="T31" fmla="*/ 94 h 162"/>
                <a:gd name="T32" fmla="*/ 162 w 170"/>
                <a:gd name="T33" fmla="*/ 32 h 162"/>
                <a:gd name="T34" fmla="*/ 162 w 170"/>
                <a:gd name="T35" fmla="*/ 32 h 162"/>
                <a:gd name="T36" fmla="*/ 163 w 170"/>
                <a:gd name="T37" fmla="*/ 6 h 162"/>
                <a:gd name="T38" fmla="*/ 163 w 170"/>
                <a:gd name="T39" fmla="*/ 6 h 162"/>
                <a:gd name="T40" fmla="*/ 149 w 170"/>
                <a:gd name="T41" fmla="*/ 0 h 162"/>
                <a:gd name="T42" fmla="*/ 149 w 170"/>
                <a:gd name="T43" fmla="*/ 0 h 162"/>
                <a:gd name="T44" fmla="*/ 137 w 170"/>
                <a:gd name="T45" fmla="*/ 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62">
                  <a:moveTo>
                    <a:pt x="137" y="4"/>
                  </a:moveTo>
                  <a:lnTo>
                    <a:pt x="137" y="4"/>
                  </a:lnTo>
                  <a:cubicBezTo>
                    <a:pt x="114" y="24"/>
                    <a:pt x="91" y="44"/>
                    <a:pt x="69" y="65"/>
                  </a:cubicBezTo>
                  <a:lnTo>
                    <a:pt x="69" y="65"/>
                  </a:lnTo>
                  <a:cubicBezTo>
                    <a:pt x="47" y="85"/>
                    <a:pt x="26" y="106"/>
                    <a:pt x="6" y="128"/>
                  </a:cubicBezTo>
                  <a:lnTo>
                    <a:pt x="6" y="128"/>
                  </a:lnTo>
                  <a:cubicBezTo>
                    <a:pt x="2" y="133"/>
                    <a:pt x="0" y="137"/>
                    <a:pt x="0" y="142"/>
                  </a:cubicBezTo>
                  <a:lnTo>
                    <a:pt x="0" y="142"/>
                  </a:lnTo>
                  <a:cubicBezTo>
                    <a:pt x="0" y="147"/>
                    <a:pt x="2" y="151"/>
                    <a:pt x="4" y="155"/>
                  </a:cubicBezTo>
                  <a:lnTo>
                    <a:pt x="4" y="155"/>
                  </a:lnTo>
                  <a:cubicBezTo>
                    <a:pt x="8" y="158"/>
                    <a:pt x="13" y="161"/>
                    <a:pt x="18" y="161"/>
                  </a:cubicBezTo>
                  <a:lnTo>
                    <a:pt x="18" y="161"/>
                  </a:lnTo>
                  <a:cubicBezTo>
                    <a:pt x="22" y="161"/>
                    <a:pt x="28" y="160"/>
                    <a:pt x="31" y="156"/>
                  </a:cubicBezTo>
                  <a:lnTo>
                    <a:pt x="31" y="156"/>
                  </a:lnTo>
                  <a:cubicBezTo>
                    <a:pt x="50" y="134"/>
                    <a:pt x="71" y="114"/>
                    <a:pt x="92" y="94"/>
                  </a:cubicBezTo>
                  <a:lnTo>
                    <a:pt x="92" y="94"/>
                  </a:lnTo>
                  <a:cubicBezTo>
                    <a:pt x="115" y="73"/>
                    <a:pt x="138" y="52"/>
                    <a:pt x="162" y="32"/>
                  </a:cubicBezTo>
                  <a:lnTo>
                    <a:pt x="162" y="32"/>
                  </a:lnTo>
                  <a:cubicBezTo>
                    <a:pt x="169" y="25"/>
                    <a:pt x="169" y="13"/>
                    <a:pt x="163" y="6"/>
                  </a:cubicBezTo>
                  <a:lnTo>
                    <a:pt x="163" y="6"/>
                  </a:lnTo>
                  <a:cubicBezTo>
                    <a:pt x="159" y="2"/>
                    <a:pt x="154" y="0"/>
                    <a:pt x="149" y="0"/>
                  </a:cubicBezTo>
                  <a:lnTo>
                    <a:pt x="149" y="0"/>
                  </a:lnTo>
                  <a:cubicBezTo>
                    <a:pt x="145" y="0"/>
                    <a:pt x="140" y="2"/>
                    <a:pt x="137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51" name="Freeform 233">
              <a:extLst>
                <a:ext uri="{FF2B5EF4-FFF2-40B4-BE49-F238E27FC236}">
                  <a16:creationId xmlns:a16="http://schemas.microsoft.com/office/drawing/2014/main" id="{B39495FA-27DB-4BD5-B430-23ABB2194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925" y="2220913"/>
              <a:ext cx="61913" cy="66675"/>
            </a:xfrm>
            <a:custGeom>
              <a:avLst/>
              <a:gdLst>
                <a:gd name="T0" fmla="*/ 138 w 172"/>
                <a:gd name="T1" fmla="*/ 5 h 184"/>
                <a:gd name="T2" fmla="*/ 138 w 172"/>
                <a:gd name="T3" fmla="*/ 5 h 184"/>
                <a:gd name="T4" fmla="*/ 92 w 172"/>
                <a:gd name="T5" fmla="*/ 51 h 184"/>
                <a:gd name="T6" fmla="*/ 92 w 172"/>
                <a:gd name="T7" fmla="*/ 51 h 184"/>
                <a:gd name="T8" fmla="*/ 65 w 172"/>
                <a:gd name="T9" fmla="*/ 82 h 184"/>
                <a:gd name="T10" fmla="*/ 65 w 172"/>
                <a:gd name="T11" fmla="*/ 82 h 184"/>
                <a:gd name="T12" fmla="*/ 4 w 172"/>
                <a:gd name="T13" fmla="*/ 154 h 184"/>
                <a:gd name="T14" fmla="*/ 4 w 172"/>
                <a:gd name="T15" fmla="*/ 154 h 184"/>
                <a:gd name="T16" fmla="*/ 1 w 172"/>
                <a:gd name="T17" fmla="*/ 168 h 184"/>
                <a:gd name="T18" fmla="*/ 1 w 172"/>
                <a:gd name="T19" fmla="*/ 168 h 184"/>
                <a:gd name="T20" fmla="*/ 9 w 172"/>
                <a:gd name="T21" fmla="*/ 180 h 184"/>
                <a:gd name="T22" fmla="*/ 9 w 172"/>
                <a:gd name="T23" fmla="*/ 180 h 184"/>
                <a:gd name="T24" fmla="*/ 24 w 172"/>
                <a:gd name="T25" fmla="*/ 182 h 184"/>
                <a:gd name="T26" fmla="*/ 24 w 172"/>
                <a:gd name="T27" fmla="*/ 182 h 184"/>
                <a:gd name="T28" fmla="*/ 35 w 172"/>
                <a:gd name="T29" fmla="*/ 174 h 184"/>
                <a:gd name="T30" fmla="*/ 35 w 172"/>
                <a:gd name="T31" fmla="*/ 174 h 184"/>
                <a:gd name="T32" fmla="*/ 45 w 172"/>
                <a:gd name="T33" fmla="*/ 162 h 184"/>
                <a:gd name="T34" fmla="*/ 45 w 172"/>
                <a:gd name="T35" fmla="*/ 162 h 184"/>
                <a:gd name="T36" fmla="*/ 42 w 172"/>
                <a:gd name="T37" fmla="*/ 165 h 184"/>
                <a:gd name="T38" fmla="*/ 42 w 172"/>
                <a:gd name="T39" fmla="*/ 165 h 184"/>
                <a:gd name="T40" fmla="*/ 95 w 172"/>
                <a:gd name="T41" fmla="*/ 104 h 184"/>
                <a:gd name="T42" fmla="*/ 95 w 172"/>
                <a:gd name="T43" fmla="*/ 104 h 184"/>
                <a:gd name="T44" fmla="*/ 163 w 172"/>
                <a:gd name="T45" fmla="*/ 33 h 184"/>
                <a:gd name="T46" fmla="*/ 163 w 172"/>
                <a:gd name="T47" fmla="*/ 33 h 184"/>
                <a:gd name="T48" fmla="*/ 164 w 172"/>
                <a:gd name="T49" fmla="*/ 6 h 184"/>
                <a:gd name="T50" fmla="*/ 164 w 172"/>
                <a:gd name="T51" fmla="*/ 6 h 184"/>
                <a:gd name="T52" fmla="*/ 150 w 172"/>
                <a:gd name="T53" fmla="*/ 0 h 184"/>
                <a:gd name="T54" fmla="*/ 150 w 172"/>
                <a:gd name="T55" fmla="*/ 0 h 184"/>
                <a:gd name="T56" fmla="*/ 138 w 172"/>
                <a:gd name="T57" fmla="*/ 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2" h="184">
                  <a:moveTo>
                    <a:pt x="138" y="5"/>
                  </a:moveTo>
                  <a:lnTo>
                    <a:pt x="138" y="5"/>
                  </a:lnTo>
                  <a:cubicBezTo>
                    <a:pt x="122" y="20"/>
                    <a:pt x="108" y="36"/>
                    <a:pt x="92" y="51"/>
                  </a:cubicBezTo>
                  <a:lnTo>
                    <a:pt x="92" y="51"/>
                  </a:lnTo>
                  <a:cubicBezTo>
                    <a:pt x="83" y="61"/>
                    <a:pt x="74" y="71"/>
                    <a:pt x="65" y="82"/>
                  </a:cubicBezTo>
                  <a:lnTo>
                    <a:pt x="65" y="82"/>
                  </a:lnTo>
                  <a:cubicBezTo>
                    <a:pt x="44" y="106"/>
                    <a:pt x="24" y="130"/>
                    <a:pt x="4" y="154"/>
                  </a:cubicBezTo>
                  <a:lnTo>
                    <a:pt x="4" y="154"/>
                  </a:lnTo>
                  <a:cubicBezTo>
                    <a:pt x="1" y="157"/>
                    <a:pt x="0" y="164"/>
                    <a:pt x="1" y="168"/>
                  </a:cubicBezTo>
                  <a:lnTo>
                    <a:pt x="1" y="168"/>
                  </a:lnTo>
                  <a:cubicBezTo>
                    <a:pt x="2" y="172"/>
                    <a:pt x="5" y="177"/>
                    <a:pt x="9" y="180"/>
                  </a:cubicBezTo>
                  <a:lnTo>
                    <a:pt x="9" y="180"/>
                  </a:lnTo>
                  <a:cubicBezTo>
                    <a:pt x="14" y="182"/>
                    <a:pt x="18" y="183"/>
                    <a:pt x="24" y="182"/>
                  </a:cubicBezTo>
                  <a:lnTo>
                    <a:pt x="24" y="182"/>
                  </a:lnTo>
                  <a:cubicBezTo>
                    <a:pt x="28" y="181"/>
                    <a:pt x="31" y="178"/>
                    <a:pt x="35" y="174"/>
                  </a:cubicBezTo>
                  <a:lnTo>
                    <a:pt x="35" y="174"/>
                  </a:lnTo>
                  <a:cubicBezTo>
                    <a:pt x="38" y="170"/>
                    <a:pt x="42" y="165"/>
                    <a:pt x="45" y="162"/>
                  </a:cubicBezTo>
                  <a:lnTo>
                    <a:pt x="45" y="162"/>
                  </a:lnTo>
                  <a:cubicBezTo>
                    <a:pt x="44" y="163"/>
                    <a:pt x="43" y="164"/>
                    <a:pt x="42" y="165"/>
                  </a:cubicBezTo>
                  <a:lnTo>
                    <a:pt x="42" y="165"/>
                  </a:lnTo>
                  <a:cubicBezTo>
                    <a:pt x="59" y="145"/>
                    <a:pt x="76" y="124"/>
                    <a:pt x="95" y="104"/>
                  </a:cubicBezTo>
                  <a:lnTo>
                    <a:pt x="95" y="104"/>
                  </a:lnTo>
                  <a:cubicBezTo>
                    <a:pt x="116" y="79"/>
                    <a:pt x="140" y="56"/>
                    <a:pt x="163" y="33"/>
                  </a:cubicBezTo>
                  <a:lnTo>
                    <a:pt x="163" y="33"/>
                  </a:lnTo>
                  <a:cubicBezTo>
                    <a:pt x="170" y="26"/>
                    <a:pt x="171" y="14"/>
                    <a:pt x="164" y="6"/>
                  </a:cubicBezTo>
                  <a:lnTo>
                    <a:pt x="164" y="6"/>
                  </a:lnTo>
                  <a:cubicBezTo>
                    <a:pt x="161" y="3"/>
                    <a:pt x="155" y="0"/>
                    <a:pt x="150" y="0"/>
                  </a:cubicBezTo>
                  <a:lnTo>
                    <a:pt x="150" y="0"/>
                  </a:lnTo>
                  <a:cubicBezTo>
                    <a:pt x="146" y="0"/>
                    <a:pt x="141" y="2"/>
                    <a:pt x="138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52" name="Freeform 234">
              <a:extLst>
                <a:ext uri="{FF2B5EF4-FFF2-40B4-BE49-F238E27FC236}">
                  <a16:creationId xmlns:a16="http://schemas.microsoft.com/office/drawing/2014/main" id="{71601716-6558-42F8-9491-17262EF2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413" y="2297113"/>
              <a:ext cx="52387" cy="58737"/>
            </a:xfrm>
            <a:custGeom>
              <a:avLst/>
              <a:gdLst>
                <a:gd name="T0" fmla="*/ 109 w 144"/>
                <a:gd name="T1" fmla="*/ 5 h 163"/>
                <a:gd name="T2" fmla="*/ 109 w 144"/>
                <a:gd name="T3" fmla="*/ 5 h 163"/>
                <a:gd name="T4" fmla="*/ 77 w 144"/>
                <a:gd name="T5" fmla="*/ 40 h 163"/>
                <a:gd name="T6" fmla="*/ 77 w 144"/>
                <a:gd name="T7" fmla="*/ 40 h 163"/>
                <a:gd name="T8" fmla="*/ 57 w 144"/>
                <a:gd name="T9" fmla="*/ 62 h 163"/>
                <a:gd name="T10" fmla="*/ 57 w 144"/>
                <a:gd name="T11" fmla="*/ 62 h 163"/>
                <a:gd name="T12" fmla="*/ 34 w 144"/>
                <a:gd name="T13" fmla="*/ 91 h 163"/>
                <a:gd name="T14" fmla="*/ 34 w 144"/>
                <a:gd name="T15" fmla="*/ 91 h 163"/>
                <a:gd name="T16" fmla="*/ 6 w 144"/>
                <a:gd name="T17" fmla="*/ 131 h 163"/>
                <a:gd name="T18" fmla="*/ 6 w 144"/>
                <a:gd name="T19" fmla="*/ 131 h 163"/>
                <a:gd name="T20" fmla="*/ 12 w 144"/>
                <a:gd name="T21" fmla="*/ 156 h 163"/>
                <a:gd name="T22" fmla="*/ 12 w 144"/>
                <a:gd name="T23" fmla="*/ 156 h 163"/>
                <a:gd name="T24" fmla="*/ 38 w 144"/>
                <a:gd name="T25" fmla="*/ 151 h 163"/>
                <a:gd name="T26" fmla="*/ 38 w 144"/>
                <a:gd name="T27" fmla="*/ 151 h 163"/>
                <a:gd name="T28" fmla="*/ 55 w 144"/>
                <a:gd name="T29" fmla="*/ 125 h 163"/>
                <a:gd name="T30" fmla="*/ 55 w 144"/>
                <a:gd name="T31" fmla="*/ 125 h 163"/>
                <a:gd name="T32" fmla="*/ 67 w 144"/>
                <a:gd name="T33" fmla="*/ 110 h 163"/>
                <a:gd name="T34" fmla="*/ 67 w 144"/>
                <a:gd name="T35" fmla="*/ 110 h 163"/>
                <a:gd name="T36" fmla="*/ 89 w 144"/>
                <a:gd name="T37" fmla="*/ 80 h 163"/>
                <a:gd name="T38" fmla="*/ 89 w 144"/>
                <a:gd name="T39" fmla="*/ 80 h 163"/>
                <a:gd name="T40" fmla="*/ 135 w 144"/>
                <a:gd name="T41" fmla="*/ 32 h 163"/>
                <a:gd name="T42" fmla="*/ 135 w 144"/>
                <a:gd name="T43" fmla="*/ 32 h 163"/>
                <a:gd name="T44" fmla="*/ 136 w 144"/>
                <a:gd name="T45" fmla="*/ 5 h 163"/>
                <a:gd name="T46" fmla="*/ 136 w 144"/>
                <a:gd name="T47" fmla="*/ 5 h 163"/>
                <a:gd name="T48" fmla="*/ 122 w 144"/>
                <a:gd name="T49" fmla="*/ 0 h 163"/>
                <a:gd name="T50" fmla="*/ 122 w 144"/>
                <a:gd name="T51" fmla="*/ 0 h 163"/>
                <a:gd name="T52" fmla="*/ 109 w 144"/>
                <a:gd name="T53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63">
                  <a:moveTo>
                    <a:pt x="109" y="5"/>
                  </a:moveTo>
                  <a:lnTo>
                    <a:pt x="109" y="5"/>
                  </a:lnTo>
                  <a:cubicBezTo>
                    <a:pt x="98" y="16"/>
                    <a:pt x="88" y="28"/>
                    <a:pt x="77" y="40"/>
                  </a:cubicBezTo>
                  <a:lnTo>
                    <a:pt x="77" y="40"/>
                  </a:lnTo>
                  <a:cubicBezTo>
                    <a:pt x="70" y="47"/>
                    <a:pt x="63" y="54"/>
                    <a:pt x="57" y="62"/>
                  </a:cubicBezTo>
                  <a:lnTo>
                    <a:pt x="57" y="62"/>
                  </a:lnTo>
                  <a:cubicBezTo>
                    <a:pt x="49" y="72"/>
                    <a:pt x="41" y="81"/>
                    <a:pt x="34" y="91"/>
                  </a:cubicBezTo>
                  <a:lnTo>
                    <a:pt x="34" y="91"/>
                  </a:lnTo>
                  <a:cubicBezTo>
                    <a:pt x="25" y="104"/>
                    <a:pt x="15" y="117"/>
                    <a:pt x="6" y="131"/>
                  </a:cubicBezTo>
                  <a:lnTo>
                    <a:pt x="6" y="131"/>
                  </a:lnTo>
                  <a:cubicBezTo>
                    <a:pt x="0" y="139"/>
                    <a:pt x="4" y="151"/>
                    <a:pt x="12" y="156"/>
                  </a:cubicBezTo>
                  <a:lnTo>
                    <a:pt x="12" y="156"/>
                  </a:lnTo>
                  <a:cubicBezTo>
                    <a:pt x="21" y="162"/>
                    <a:pt x="32" y="159"/>
                    <a:pt x="38" y="151"/>
                  </a:cubicBezTo>
                  <a:lnTo>
                    <a:pt x="38" y="151"/>
                  </a:lnTo>
                  <a:cubicBezTo>
                    <a:pt x="44" y="142"/>
                    <a:pt x="49" y="133"/>
                    <a:pt x="55" y="125"/>
                  </a:cubicBezTo>
                  <a:lnTo>
                    <a:pt x="55" y="125"/>
                  </a:lnTo>
                  <a:cubicBezTo>
                    <a:pt x="59" y="120"/>
                    <a:pt x="62" y="115"/>
                    <a:pt x="67" y="110"/>
                  </a:cubicBezTo>
                  <a:lnTo>
                    <a:pt x="67" y="110"/>
                  </a:lnTo>
                  <a:cubicBezTo>
                    <a:pt x="74" y="100"/>
                    <a:pt x="82" y="90"/>
                    <a:pt x="89" y="80"/>
                  </a:cubicBezTo>
                  <a:lnTo>
                    <a:pt x="89" y="80"/>
                  </a:lnTo>
                  <a:cubicBezTo>
                    <a:pt x="105" y="64"/>
                    <a:pt x="119" y="48"/>
                    <a:pt x="135" y="32"/>
                  </a:cubicBezTo>
                  <a:lnTo>
                    <a:pt x="135" y="32"/>
                  </a:lnTo>
                  <a:cubicBezTo>
                    <a:pt x="142" y="25"/>
                    <a:pt x="143" y="14"/>
                    <a:pt x="136" y="5"/>
                  </a:cubicBezTo>
                  <a:lnTo>
                    <a:pt x="136" y="5"/>
                  </a:lnTo>
                  <a:cubicBezTo>
                    <a:pt x="132" y="2"/>
                    <a:pt x="126" y="0"/>
                    <a:pt x="122" y="0"/>
                  </a:cubicBezTo>
                  <a:lnTo>
                    <a:pt x="122" y="0"/>
                  </a:lnTo>
                  <a:cubicBezTo>
                    <a:pt x="117" y="0"/>
                    <a:pt x="112" y="1"/>
                    <a:pt x="109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53" name="Freeform 235">
              <a:extLst>
                <a:ext uri="{FF2B5EF4-FFF2-40B4-BE49-F238E27FC236}">
                  <a16:creationId xmlns:a16="http://schemas.microsoft.com/office/drawing/2014/main" id="{613348B3-8425-42EF-B867-44CB23D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713" y="2359025"/>
              <a:ext cx="38100" cy="44450"/>
            </a:xfrm>
            <a:custGeom>
              <a:avLst/>
              <a:gdLst>
                <a:gd name="T0" fmla="*/ 75 w 107"/>
                <a:gd name="T1" fmla="*/ 5 h 122"/>
                <a:gd name="T2" fmla="*/ 75 w 107"/>
                <a:gd name="T3" fmla="*/ 5 h 122"/>
                <a:gd name="T4" fmla="*/ 6 w 107"/>
                <a:gd name="T5" fmla="*/ 89 h 122"/>
                <a:gd name="T6" fmla="*/ 6 w 107"/>
                <a:gd name="T7" fmla="*/ 89 h 122"/>
                <a:gd name="T8" fmla="*/ 12 w 107"/>
                <a:gd name="T9" fmla="*/ 115 h 122"/>
                <a:gd name="T10" fmla="*/ 12 w 107"/>
                <a:gd name="T11" fmla="*/ 115 h 122"/>
                <a:gd name="T12" fmla="*/ 38 w 107"/>
                <a:gd name="T13" fmla="*/ 109 h 122"/>
                <a:gd name="T14" fmla="*/ 38 w 107"/>
                <a:gd name="T15" fmla="*/ 109 h 122"/>
                <a:gd name="T16" fmla="*/ 68 w 107"/>
                <a:gd name="T17" fmla="*/ 70 h 122"/>
                <a:gd name="T18" fmla="*/ 68 w 107"/>
                <a:gd name="T19" fmla="*/ 70 h 122"/>
                <a:gd name="T20" fmla="*/ 92 w 107"/>
                <a:gd name="T21" fmla="*/ 41 h 122"/>
                <a:gd name="T22" fmla="*/ 92 w 107"/>
                <a:gd name="T23" fmla="*/ 41 h 122"/>
                <a:gd name="T24" fmla="*/ 89 w 107"/>
                <a:gd name="T25" fmla="*/ 45 h 122"/>
                <a:gd name="T26" fmla="*/ 89 w 107"/>
                <a:gd name="T27" fmla="*/ 45 h 122"/>
                <a:gd name="T28" fmla="*/ 100 w 107"/>
                <a:gd name="T29" fmla="*/ 32 h 122"/>
                <a:gd name="T30" fmla="*/ 100 w 107"/>
                <a:gd name="T31" fmla="*/ 32 h 122"/>
                <a:gd name="T32" fmla="*/ 106 w 107"/>
                <a:gd name="T33" fmla="*/ 19 h 122"/>
                <a:gd name="T34" fmla="*/ 106 w 107"/>
                <a:gd name="T35" fmla="*/ 19 h 122"/>
                <a:gd name="T36" fmla="*/ 101 w 107"/>
                <a:gd name="T37" fmla="*/ 6 h 122"/>
                <a:gd name="T38" fmla="*/ 101 w 107"/>
                <a:gd name="T39" fmla="*/ 6 h 122"/>
                <a:gd name="T40" fmla="*/ 87 w 107"/>
                <a:gd name="T41" fmla="*/ 0 h 122"/>
                <a:gd name="T42" fmla="*/ 87 w 107"/>
                <a:gd name="T43" fmla="*/ 0 h 122"/>
                <a:gd name="T44" fmla="*/ 87 w 107"/>
                <a:gd name="T45" fmla="*/ 0 h 122"/>
                <a:gd name="T46" fmla="*/ 87 w 107"/>
                <a:gd name="T47" fmla="*/ 0 h 122"/>
                <a:gd name="T48" fmla="*/ 75 w 107"/>
                <a:gd name="T49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22">
                  <a:moveTo>
                    <a:pt x="75" y="5"/>
                  </a:moveTo>
                  <a:lnTo>
                    <a:pt x="75" y="5"/>
                  </a:lnTo>
                  <a:cubicBezTo>
                    <a:pt x="51" y="32"/>
                    <a:pt x="28" y="60"/>
                    <a:pt x="6" y="89"/>
                  </a:cubicBezTo>
                  <a:lnTo>
                    <a:pt x="6" y="89"/>
                  </a:lnTo>
                  <a:cubicBezTo>
                    <a:pt x="0" y="97"/>
                    <a:pt x="4" y="110"/>
                    <a:pt x="12" y="115"/>
                  </a:cubicBezTo>
                  <a:lnTo>
                    <a:pt x="12" y="115"/>
                  </a:lnTo>
                  <a:cubicBezTo>
                    <a:pt x="21" y="121"/>
                    <a:pt x="32" y="117"/>
                    <a:pt x="38" y="109"/>
                  </a:cubicBezTo>
                  <a:lnTo>
                    <a:pt x="38" y="109"/>
                  </a:lnTo>
                  <a:cubicBezTo>
                    <a:pt x="48" y="96"/>
                    <a:pt x="58" y="83"/>
                    <a:pt x="68" y="70"/>
                  </a:cubicBezTo>
                  <a:lnTo>
                    <a:pt x="68" y="70"/>
                  </a:lnTo>
                  <a:cubicBezTo>
                    <a:pt x="76" y="60"/>
                    <a:pt x="84" y="51"/>
                    <a:pt x="92" y="41"/>
                  </a:cubicBezTo>
                  <a:lnTo>
                    <a:pt x="92" y="41"/>
                  </a:lnTo>
                  <a:cubicBezTo>
                    <a:pt x="91" y="43"/>
                    <a:pt x="90" y="43"/>
                    <a:pt x="89" y="45"/>
                  </a:cubicBezTo>
                  <a:lnTo>
                    <a:pt x="89" y="45"/>
                  </a:lnTo>
                  <a:cubicBezTo>
                    <a:pt x="92" y="41"/>
                    <a:pt x="96" y="36"/>
                    <a:pt x="100" y="32"/>
                  </a:cubicBezTo>
                  <a:lnTo>
                    <a:pt x="100" y="32"/>
                  </a:lnTo>
                  <a:cubicBezTo>
                    <a:pt x="103" y="28"/>
                    <a:pt x="106" y="24"/>
                    <a:pt x="106" y="19"/>
                  </a:cubicBezTo>
                  <a:lnTo>
                    <a:pt x="106" y="19"/>
                  </a:lnTo>
                  <a:cubicBezTo>
                    <a:pt x="106" y="14"/>
                    <a:pt x="104" y="9"/>
                    <a:pt x="101" y="6"/>
                  </a:cubicBezTo>
                  <a:lnTo>
                    <a:pt x="101" y="6"/>
                  </a:lnTo>
                  <a:cubicBezTo>
                    <a:pt x="97" y="2"/>
                    <a:pt x="93" y="0"/>
                    <a:pt x="87" y="0"/>
                  </a:cubicBezTo>
                  <a:lnTo>
                    <a:pt x="87" y="0"/>
                  </a:lnTo>
                  <a:lnTo>
                    <a:pt x="87" y="0"/>
                  </a:lnTo>
                  <a:lnTo>
                    <a:pt x="87" y="0"/>
                  </a:lnTo>
                  <a:cubicBezTo>
                    <a:pt x="83" y="0"/>
                    <a:pt x="77" y="1"/>
                    <a:pt x="75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54" name="Freeform 236">
              <a:extLst>
                <a:ext uri="{FF2B5EF4-FFF2-40B4-BE49-F238E27FC236}">
                  <a16:creationId xmlns:a16="http://schemas.microsoft.com/office/drawing/2014/main" id="{FEF5FA54-5E2C-49C4-9395-D85519FDE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1390650"/>
              <a:ext cx="660400" cy="1477963"/>
            </a:xfrm>
            <a:custGeom>
              <a:avLst/>
              <a:gdLst>
                <a:gd name="T0" fmla="*/ 656 w 1836"/>
                <a:gd name="T1" fmla="*/ 3533 h 4106"/>
                <a:gd name="T2" fmla="*/ 560 w 1836"/>
                <a:gd name="T3" fmla="*/ 3574 h 4106"/>
                <a:gd name="T4" fmla="*/ 545 w 1836"/>
                <a:gd name="T5" fmla="*/ 3637 h 4106"/>
                <a:gd name="T6" fmla="*/ 623 w 1836"/>
                <a:gd name="T7" fmla="*/ 3228 h 4106"/>
                <a:gd name="T8" fmla="*/ 527 w 1836"/>
                <a:gd name="T9" fmla="*/ 3680 h 4106"/>
                <a:gd name="T10" fmla="*/ 550 w 1836"/>
                <a:gd name="T11" fmla="*/ 3198 h 4106"/>
                <a:gd name="T12" fmla="*/ 433 w 1836"/>
                <a:gd name="T13" fmla="*/ 3432 h 4106"/>
                <a:gd name="T14" fmla="*/ 442 w 1836"/>
                <a:gd name="T15" fmla="*/ 3436 h 4106"/>
                <a:gd name="T16" fmla="*/ 1071 w 1836"/>
                <a:gd name="T17" fmla="*/ 3622 h 4106"/>
                <a:gd name="T18" fmla="*/ 1089 w 1836"/>
                <a:gd name="T19" fmla="*/ 3101 h 4106"/>
                <a:gd name="T20" fmla="*/ 1377 w 1836"/>
                <a:gd name="T21" fmla="*/ 2892 h 4106"/>
                <a:gd name="T22" fmla="*/ 1509 w 1836"/>
                <a:gd name="T23" fmla="*/ 3175 h 4106"/>
                <a:gd name="T24" fmla="*/ 1022 w 1836"/>
                <a:gd name="T25" fmla="*/ 3876 h 4106"/>
                <a:gd name="T26" fmla="*/ 415 w 1836"/>
                <a:gd name="T27" fmla="*/ 2469 h 4106"/>
                <a:gd name="T28" fmla="*/ 313 w 1836"/>
                <a:gd name="T29" fmla="*/ 2861 h 4106"/>
                <a:gd name="T30" fmla="*/ 108 w 1836"/>
                <a:gd name="T31" fmla="*/ 3536 h 4106"/>
                <a:gd name="T32" fmla="*/ 62 w 1836"/>
                <a:gd name="T33" fmla="*/ 2564 h 4106"/>
                <a:gd name="T34" fmla="*/ 1142 w 1836"/>
                <a:gd name="T35" fmla="*/ 1628 h 4106"/>
                <a:gd name="T36" fmla="*/ 1227 w 1836"/>
                <a:gd name="T37" fmla="*/ 1913 h 4106"/>
                <a:gd name="T38" fmla="*/ 951 w 1836"/>
                <a:gd name="T39" fmla="*/ 1794 h 4106"/>
                <a:gd name="T40" fmla="*/ 1044 w 1836"/>
                <a:gd name="T41" fmla="*/ 1637 h 4106"/>
                <a:gd name="T42" fmla="*/ 1688 w 1836"/>
                <a:gd name="T43" fmla="*/ 1377 h 4106"/>
                <a:gd name="T44" fmla="*/ 1449 w 1836"/>
                <a:gd name="T45" fmla="*/ 2173 h 4106"/>
                <a:gd name="T46" fmla="*/ 1030 w 1836"/>
                <a:gd name="T47" fmla="*/ 3061 h 4106"/>
                <a:gd name="T48" fmla="*/ 729 w 1836"/>
                <a:gd name="T49" fmla="*/ 3178 h 4106"/>
                <a:gd name="T50" fmla="*/ 1013 w 1836"/>
                <a:gd name="T51" fmla="*/ 2180 h 4106"/>
                <a:gd name="T52" fmla="*/ 1333 w 1836"/>
                <a:gd name="T53" fmla="*/ 1707 h 4106"/>
                <a:gd name="T54" fmla="*/ 659 w 1836"/>
                <a:gd name="T55" fmla="*/ 3182 h 4106"/>
                <a:gd name="T56" fmla="*/ 429 w 1836"/>
                <a:gd name="T57" fmla="*/ 2758 h 4106"/>
                <a:gd name="T58" fmla="*/ 543 w 1836"/>
                <a:gd name="T59" fmla="*/ 2148 h 4106"/>
                <a:gd name="T60" fmla="*/ 978 w 1836"/>
                <a:gd name="T61" fmla="*/ 1157 h 4106"/>
                <a:gd name="T62" fmla="*/ 1233 w 1836"/>
                <a:gd name="T63" fmla="*/ 1457 h 4106"/>
                <a:gd name="T64" fmla="*/ 1075 w 1836"/>
                <a:gd name="T65" fmla="*/ 1567 h 4106"/>
                <a:gd name="T66" fmla="*/ 979 w 1836"/>
                <a:gd name="T67" fmla="*/ 1940 h 4106"/>
                <a:gd name="T68" fmla="*/ 748 w 1836"/>
                <a:gd name="T69" fmla="*/ 2968 h 4106"/>
                <a:gd name="T70" fmla="*/ 1049 w 1836"/>
                <a:gd name="T71" fmla="*/ 1123 h 4106"/>
                <a:gd name="T72" fmla="*/ 1373 w 1836"/>
                <a:gd name="T73" fmla="*/ 644 h 4106"/>
                <a:gd name="T74" fmla="*/ 1738 w 1836"/>
                <a:gd name="T75" fmla="*/ 1131 h 4106"/>
                <a:gd name="T76" fmla="*/ 1538 w 1836"/>
                <a:gd name="T77" fmla="*/ 1321 h 4106"/>
                <a:gd name="T78" fmla="*/ 1396 w 1836"/>
                <a:gd name="T79" fmla="*/ 354 h 4106"/>
                <a:gd name="T80" fmla="*/ 1162 w 1836"/>
                <a:gd name="T81" fmla="*/ 697 h 4106"/>
                <a:gd name="T82" fmla="*/ 620 w 1836"/>
                <a:gd name="T83" fmla="*/ 1770 h 4106"/>
                <a:gd name="T84" fmla="*/ 438 w 1836"/>
                <a:gd name="T85" fmla="*/ 2344 h 4106"/>
                <a:gd name="T86" fmla="*/ 58 w 1836"/>
                <a:gd name="T87" fmla="*/ 2456 h 4106"/>
                <a:gd name="T88" fmla="*/ 28 w 1836"/>
                <a:gd name="T89" fmla="*/ 3495 h 4106"/>
                <a:gd name="T90" fmla="*/ 128 w 1836"/>
                <a:gd name="T91" fmla="*/ 3807 h 4106"/>
                <a:gd name="T92" fmla="*/ 263 w 1836"/>
                <a:gd name="T93" fmla="*/ 2986 h 4106"/>
                <a:gd name="T94" fmla="*/ 353 w 1836"/>
                <a:gd name="T95" fmla="*/ 3017 h 4106"/>
                <a:gd name="T96" fmla="*/ 454 w 1836"/>
                <a:gd name="T97" fmla="*/ 3161 h 4106"/>
                <a:gd name="T98" fmla="*/ 387 w 1836"/>
                <a:gd name="T99" fmla="*/ 3709 h 4106"/>
                <a:gd name="T100" fmla="*/ 636 w 1836"/>
                <a:gd name="T101" fmla="*/ 3699 h 4106"/>
                <a:gd name="T102" fmla="*/ 963 w 1836"/>
                <a:gd name="T103" fmla="*/ 3341 h 4106"/>
                <a:gd name="T104" fmla="*/ 1167 w 1836"/>
                <a:gd name="T105" fmla="*/ 3254 h 4106"/>
                <a:gd name="T106" fmla="*/ 990 w 1836"/>
                <a:gd name="T107" fmla="*/ 3677 h 4106"/>
                <a:gd name="T108" fmla="*/ 903 w 1836"/>
                <a:gd name="T109" fmla="*/ 4086 h 4106"/>
                <a:gd name="T110" fmla="*/ 1209 w 1836"/>
                <a:gd name="T111" fmla="*/ 3717 h 4106"/>
                <a:gd name="T112" fmla="*/ 1531 w 1836"/>
                <a:gd name="T113" fmla="*/ 3241 h 4106"/>
                <a:gd name="T114" fmla="*/ 1348 w 1836"/>
                <a:gd name="T115" fmla="*/ 2757 h 4106"/>
                <a:gd name="T116" fmla="*/ 1454 w 1836"/>
                <a:gd name="T117" fmla="*/ 2304 h 4106"/>
                <a:gd name="T118" fmla="*/ 1792 w 1836"/>
                <a:gd name="T119" fmla="*/ 1147 h 4106"/>
                <a:gd name="T120" fmla="*/ 1826 w 1836"/>
                <a:gd name="T121" fmla="*/ 531 h 4106"/>
                <a:gd name="T122" fmla="*/ 1791 w 1836"/>
                <a:gd name="T123" fmla="*/ 185 h 4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36" h="4106">
                  <a:moveTo>
                    <a:pt x="580" y="3651"/>
                  </a:moveTo>
                  <a:lnTo>
                    <a:pt x="580" y="3651"/>
                  </a:lnTo>
                  <a:cubicBezTo>
                    <a:pt x="593" y="3619"/>
                    <a:pt x="606" y="3587"/>
                    <a:pt x="619" y="3555"/>
                  </a:cubicBezTo>
                  <a:lnTo>
                    <a:pt x="619" y="3555"/>
                  </a:lnTo>
                  <a:cubicBezTo>
                    <a:pt x="631" y="3527"/>
                    <a:pt x="642" y="3500"/>
                    <a:pt x="653" y="3472"/>
                  </a:cubicBezTo>
                  <a:lnTo>
                    <a:pt x="653" y="3472"/>
                  </a:lnTo>
                  <a:cubicBezTo>
                    <a:pt x="659" y="3456"/>
                    <a:pt x="666" y="3440"/>
                    <a:pt x="671" y="3425"/>
                  </a:cubicBezTo>
                  <a:lnTo>
                    <a:pt x="677" y="3410"/>
                  </a:lnTo>
                  <a:lnTo>
                    <a:pt x="677" y="3410"/>
                  </a:lnTo>
                  <a:cubicBezTo>
                    <a:pt x="681" y="3398"/>
                    <a:pt x="686" y="3386"/>
                    <a:pt x="690" y="3373"/>
                  </a:cubicBezTo>
                  <a:lnTo>
                    <a:pt x="690" y="3373"/>
                  </a:lnTo>
                  <a:cubicBezTo>
                    <a:pt x="701" y="3341"/>
                    <a:pt x="712" y="3309"/>
                    <a:pt x="724" y="3276"/>
                  </a:cubicBezTo>
                  <a:lnTo>
                    <a:pt x="724" y="3276"/>
                  </a:lnTo>
                  <a:cubicBezTo>
                    <a:pt x="731" y="3279"/>
                    <a:pt x="738" y="3283"/>
                    <a:pt x="746" y="3286"/>
                  </a:cubicBezTo>
                  <a:lnTo>
                    <a:pt x="739" y="3309"/>
                  </a:lnTo>
                  <a:lnTo>
                    <a:pt x="739" y="3309"/>
                  </a:lnTo>
                  <a:cubicBezTo>
                    <a:pt x="728" y="3344"/>
                    <a:pt x="717" y="3381"/>
                    <a:pt x="704" y="3417"/>
                  </a:cubicBezTo>
                  <a:lnTo>
                    <a:pt x="704" y="3417"/>
                  </a:lnTo>
                  <a:cubicBezTo>
                    <a:pt x="689" y="3455"/>
                    <a:pt x="673" y="3494"/>
                    <a:pt x="656" y="3533"/>
                  </a:cubicBezTo>
                  <a:lnTo>
                    <a:pt x="656" y="3533"/>
                  </a:lnTo>
                  <a:cubicBezTo>
                    <a:pt x="648" y="3552"/>
                    <a:pt x="639" y="3570"/>
                    <a:pt x="630" y="3589"/>
                  </a:cubicBezTo>
                  <a:lnTo>
                    <a:pt x="625" y="3601"/>
                  </a:lnTo>
                  <a:lnTo>
                    <a:pt x="625" y="3601"/>
                  </a:lnTo>
                  <a:cubicBezTo>
                    <a:pt x="614" y="3624"/>
                    <a:pt x="602" y="3649"/>
                    <a:pt x="587" y="3670"/>
                  </a:cubicBezTo>
                  <a:lnTo>
                    <a:pt x="587" y="3670"/>
                  </a:lnTo>
                  <a:cubicBezTo>
                    <a:pt x="580" y="3679"/>
                    <a:pt x="574" y="3687"/>
                    <a:pt x="566" y="3695"/>
                  </a:cubicBezTo>
                  <a:lnTo>
                    <a:pt x="566" y="3695"/>
                  </a:lnTo>
                  <a:cubicBezTo>
                    <a:pt x="566" y="3692"/>
                    <a:pt x="567" y="3687"/>
                    <a:pt x="569" y="3682"/>
                  </a:cubicBezTo>
                  <a:lnTo>
                    <a:pt x="569" y="3682"/>
                  </a:lnTo>
                  <a:cubicBezTo>
                    <a:pt x="573" y="3672"/>
                    <a:pt x="576" y="3662"/>
                    <a:pt x="580" y="3651"/>
                  </a:cubicBezTo>
                  <a:close/>
                  <a:moveTo>
                    <a:pt x="537" y="3661"/>
                  </a:moveTo>
                  <a:lnTo>
                    <a:pt x="537" y="3661"/>
                  </a:lnTo>
                  <a:cubicBezTo>
                    <a:pt x="537" y="3656"/>
                    <a:pt x="539" y="3652"/>
                    <a:pt x="540" y="3647"/>
                  </a:cubicBezTo>
                  <a:lnTo>
                    <a:pt x="546" y="3626"/>
                  </a:lnTo>
                  <a:lnTo>
                    <a:pt x="547" y="3622"/>
                  </a:lnTo>
                  <a:lnTo>
                    <a:pt x="548" y="3617"/>
                  </a:lnTo>
                  <a:lnTo>
                    <a:pt x="548" y="3617"/>
                  </a:lnTo>
                  <a:cubicBezTo>
                    <a:pt x="552" y="3602"/>
                    <a:pt x="556" y="3588"/>
                    <a:pt x="560" y="3574"/>
                  </a:cubicBezTo>
                  <a:lnTo>
                    <a:pt x="560" y="3574"/>
                  </a:lnTo>
                  <a:cubicBezTo>
                    <a:pt x="569" y="3541"/>
                    <a:pt x="578" y="3508"/>
                    <a:pt x="589" y="3474"/>
                  </a:cubicBezTo>
                  <a:lnTo>
                    <a:pt x="589" y="3474"/>
                  </a:lnTo>
                  <a:cubicBezTo>
                    <a:pt x="612" y="3398"/>
                    <a:pt x="636" y="3321"/>
                    <a:pt x="658" y="3244"/>
                  </a:cubicBezTo>
                  <a:lnTo>
                    <a:pt x="658" y="3244"/>
                  </a:lnTo>
                  <a:lnTo>
                    <a:pt x="663" y="3247"/>
                  </a:lnTo>
                  <a:lnTo>
                    <a:pt x="676" y="3253"/>
                  </a:lnTo>
                  <a:lnTo>
                    <a:pt x="690" y="3260"/>
                  </a:lnTo>
                  <a:lnTo>
                    <a:pt x="670" y="3315"/>
                  </a:lnTo>
                  <a:lnTo>
                    <a:pt x="658" y="3352"/>
                  </a:lnTo>
                  <a:lnTo>
                    <a:pt x="658" y="3352"/>
                  </a:lnTo>
                  <a:cubicBezTo>
                    <a:pt x="651" y="3371"/>
                    <a:pt x="644" y="3391"/>
                    <a:pt x="637" y="3410"/>
                  </a:cubicBezTo>
                  <a:lnTo>
                    <a:pt x="632" y="3421"/>
                  </a:lnTo>
                  <a:lnTo>
                    <a:pt x="632" y="3421"/>
                  </a:lnTo>
                  <a:cubicBezTo>
                    <a:pt x="616" y="3462"/>
                    <a:pt x="600" y="3502"/>
                    <a:pt x="584" y="3542"/>
                  </a:cubicBezTo>
                  <a:lnTo>
                    <a:pt x="573" y="3567"/>
                  </a:lnTo>
                  <a:lnTo>
                    <a:pt x="573" y="3567"/>
                  </a:lnTo>
                  <a:cubicBezTo>
                    <a:pt x="564" y="3591"/>
                    <a:pt x="554" y="3614"/>
                    <a:pt x="545" y="3637"/>
                  </a:cubicBezTo>
                  <a:lnTo>
                    <a:pt x="545" y="3637"/>
                  </a:lnTo>
                  <a:cubicBezTo>
                    <a:pt x="542" y="3645"/>
                    <a:pt x="539" y="3653"/>
                    <a:pt x="537" y="3661"/>
                  </a:cubicBezTo>
                  <a:close/>
                  <a:moveTo>
                    <a:pt x="526" y="3691"/>
                  </a:moveTo>
                  <a:lnTo>
                    <a:pt x="518" y="3689"/>
                  </a:lnTo>
                  <a:lnTo>
                    <a:pt x="510" y="3687"/>
                  </a:lnTo>
                  <a:lnTo>
                    <a:pt x="477" y="3678"/>
                  </a:lnTo>
                  <a:lnTo>
                    <a:pt x="477" y="3678"/>
                  </a:lnTo>
                  <a:cubicBezTo>
                    <a:pt x="477" y="3676"/>
                    <a:pt x="479" y="3673"/>
                    <a:pt x="479" y="3671"/>
                  </a:cubicBezTo>
                  <a:lnTo>
                    <a:pt x="479" y="3671"/>
                  </a:lnTo>
                  <a:cubicBezTo>
                    <a:pt x="480" y="3663"/>
                    <a:pt x="482" y="3655"/>
                    <a:pt x="484" y="3647"/>
                  </a:cubicBezTo>
                  <a:lnTo>
                    <a:pt x="484" y="3647"/>
                  </a:lnTo>
                  <a:cubicBezTo>
                    <a:pt x="486" y="3636"/>
                    <a:pt x="488" y="3627"/>
                    <a:pt x="490" y="3619"/>
                  </a:cubicBezTo>
                  <a:lnTo>
                    <a:pt x="490" y="3619"/>
                  </a:lnTo>
                  <a:cubicBezTo>
                    <a:pt x="495" y="3601"/>
                    <a:pt x="499" y="3583"/>
                    <a:pt x="504" y="3565"/>
                  </a:cubicBezTo>
                  <a:lnTo>
                    <a:pt x="518" y="3505"/>
                  </a:lnTo>
                  <a:lnTo>
                    <a:pt x="533" y="3445"/>
                  </a:lnTo>
                  <a:lnTo>
                    <a:pt x="533" y="3445"/>
                  </a:lnTo>
                  <a:cubicBezTo>
                    <a:pt x="553" y="3363"/>
                    <a:pt x="570" y="3281"/>
                    <a:pt x="586" y="3212"/>
                  </a:cubicBezTo>
                  <a:lnTo>
                    <a:pt x="586" y="3212"/>
                  </a:lnTo>
                  <a:cubicBezTo>
                    <a:pt x="598" y="3217"/>
                    <a:pt x="611" y="3223"/>
                    <a:pt x="623" y="3228"/>
                  </a:cubicBezTo>
                  <a:lnTo>
                    <a:pt x="623" y="3228"/>
                  </a:lnTo>
                  <a:cubicBezTo>
                    <a:pt x="600" y="3307"/>
                    <a:pt x="576" y="3386"/>
                    <a:pt x="552" y="3465"/>
                  </a:cubicBezTo>
                  <a:lnTo>
                    <a:pt x="552" y="3465"/>
                  </a:lnTo>
                  <a:cubicBezTo>
                    <a:pt x="542" y="3498"/>
                    <a:pt x="533" y="3531"/>
                    <a:pt x="524" y="3564"/>
                  </a:cubicBezTo>
                  <a:lnTo>
                    <a:pt x="524" y="3564"/>
                  </a:lnTo>
                  <a:cubicBezTo>
                    <a:pt x="519" y="3579"/>
                    <a:pt x="515" y="3595"/>
                    <a:pt x="510" y="3610"/>
                  </a:cubicBezTo>
                  <a:lnTo>
                    <a:pt x="504" y="3635"/>
                  </a:lnTo>
                  <a:lnTo>
                    <a:pt x="503" y="3639"/>
                  </a:lnTo>
                  <a:lnTo>
                    <a:pt x="503" y="3639"/>
                  </a:lnTo>
                  <a:cubicBezTo>
                    <a:pt x="501" y="3646"/>
                    <a:pt x="499" y="3653"/>
                    <a:pt x="498" y="3661"/>
                  </a:cubicBezTo>
                  <a:lnTo>
                    <a:pt x="498" y="3661"/>
                  </a:lnTo>
                  <a:cubicBezTo>
                    <a:pt x="497" y="3665"/>
                    <a:pt x="497" y="3670"/>
                    <a:pt x="501" y="3675"/>
                  </a:cubicBezTo>
                  <a:lnTo>
                    <a:pt x="501" y="3675"/>
                  </a:lnTo>
                  <a:cubicBezTo>
                    <a:pt x="504" y="3679"/>
                    <a:pt x="507" y="3682"/>
                    <a:pt x="512" y="3683"/>
                  </a:cubicBezTo>
                  <a:lnTo>
                    <a:pt x="512" y="3683"/>
                  </a:lnTo>
                  <a:cubicBezTo>
                    <a:pt x="514" y="3683"/>
                    <a:pt x="515" y="3683"/>
                    <a:pt x="517" y="3683"/>
                  </a:cubicBezTo>
                  <a:lnTo>
                    <a:pt x="517" y="3683"/>
                  </a:lnTo>
                  <a:cubicBezTo>
                    <a:pt x="520" y="3683"/>
                    <a:pt x="524" y="3683"/>
                    <a:pt x="527" y="3680"/>
                  </a:cubicBezTo>
                  <a:lnTo>
                    <a:pt x="527" y="3680"/>
                  </a:lnTo>
                  <a:cubicBezTo>
                    <a:pt x="529" y="3679"/>
                    <a:pt x="530" y="3677"/>
                    <a:pt x="532" y="3676"/>
                  </a:cubicBezTo>
                  <a:lnTo>
                    <a:pt x="526" y="3691"/>
                  </a:lnTo>
                  <a:close/>
                  <a:moveTo>
                    <a:pt x="442" y="3668"/>
                  </a:moveTo>
                  <a:lnTo>
                    <a:pt x="442" y="3668"/>
                  </a:lnTo>
                  <a:cubicBezTo>
                    <a:pt x="436" y="3666"/>
                    <a:pt x="431" y="3665"/>
                    <a:pt x="425" y="3663"/>
                  </a:cubicBezTo>
                  <a:lnTo>
                    <a:pt x="425" y="3663"/>
                  </a:lnTo>
                  <a:cubicBezTo>
                    <a:pt x="426" y="3656"/>
                    <a:pt x="428" y="3649"/>
                    <a:pt x="430" y="3643"/>
                  </a:cubicBezTo>
                  <a:lnTo>
                    <a:pt x="435" y="3619"/>
                  </a:lnTo>
                  <a:lnTo>
                    <a:pt x="442" y="3590"/>
                  </a:lnTo>
                  <a:lnTo>
                    <a:pt x="442" y="3590"/>
                  </a:lnTo>
                  <a:cubicBezTo>
                    <a:pt x="448" y="3568"/>
                    <a:pt x="454" y="3545"/>
                    <a:pt x="459" y="3522"/>
                  </a:cubicBezTo>
                  <a:lnTo>
                    <a:pt x="470" y="3481"/>
                  </a:lnTo>
                  <a:lnTo>
                    <a:pt x="470" y="3481"/>
                  </a:lnTo>
                  <a:cubicBezTo>
                    <a:pt x="487" y="3411"/>
                    <a:pt x="504" y="3341"/>
                    <a:pt x="521" y="3270"/>
                  </a:cubicBezTo>
                  <a:lnTo>
                    <a:pt x="528" y="3242"/>
                  </a:lnTo>
                  <a:lnTo>
                    <a:pt x="528" y="3242"/>
                  </a:lnTo>
                  <a:cubicBezTo>
                    <a:pt x="532" y="3225"/>
                    <a:pt x="536" y="3209"/>
                    <a:pt x="539" y="3194"/>
                  </a:cubicBezTo>
                  <a:lnTo>
                    <a:pt x="545" y="3196"/>
                  </a:lnTo>
                  <a:lnTo>
                    <a:pt x="550" y="3198"/>
                  </a:lnTo>
                  <a:lnTo>
                    <a:pt x="550" y="3198"/>
                  </a:lnTo>
                  <a:cubicBezTo>
                    <a:pt x="530" y="3290"/>
                    <a:pt x="513" y="3366"/>
                    <a:pt x="496" y="3436"/>
                  </a:cubicBezTo>
                  <a:lnTo>
                    <a:pt x="496" y="3436"/>
                  </a:lnTo>
                  <a:cubicBezTo>
                    <a:pt x="486" y="3476"/>
                    <a:pt x="476" y="3516"/>
                    <a:pt x="467" y="3555"/>
                  </a:cubicBezTo>
                  <a:lnTo>
                    <a:pt x="461" y="3579"/>
                  </a:lnTo>
                  <a:lnTo>
                    <a:pt x="454" y="3609"/>
                  </a:lnTo>
                  <a:lnTo>
                    <a:pt x="450" y="3623"/>
                  </a:lnTo>
                  <a:lnTo>
                    <a:pt x="448" y="3634"/>
                  </a:lnTo>
                  <a:lnTo>
                    <a:pt x="448" y="3634"/>
                  </a:lnTo>
                  <a:cubicBezTo>
                    <a:pt x="445" y="3645"/>
                    <a:pt x="443" y="3653"/>
                    <a:pt x="442" y="3662"/>
                  </a:cubicBezTo>
                  <a:lnTo>
                    <a:pt x="442" y="3662"/>
                  </a:lnTo>
                  <a:cubicBezTo>
                    <a:pt x="442" y="3665"/>
                    <a:pt x="442" y="3666"/>
                    <a:pt x="442" y="3668"/>
                  </a:cubicBezTo>
                  <a:close/>
                  <a:moveTo>
                    <a:pt x="410" y="3564"/>
                  </a:moveTo>
                  <a:lnTo>
                    <a:pt x="411" y="3560"/>
                  </a:lnTo>
                  <a:lnTo>
                    <a:pt x="413" y="3544"/>
                  </a:lnTo>
                  <a:lnTo>
                    <a:pt x="416" y="3524"/>
                  </a:lnTo>
                  <a:lnTo>
                    <a:pt x="416" y="3524"/>
                  </a:lnTo>
                  <a:cubicBezTo>
                    <a:pt x="422" y="3495"/>
                    <a:pt x="426" y="3465"/>
                    <a:pt x="432" y="3436"/>
                  </a:cubicBezTo>
                  <a:lnTo>
                    <a:pt x="433" y="3432"/>
                  </a:lnTo>
                  <a:lnTo>
                    <a:pt x="433" y="3432"/>
                  </a:lnTo>
                  <a:cubicBezTo>
                    <a:pt x="436" y="3415"/>
                    <a:pt x="439" y="3398"/>
                    <a:pt x="442" y="3381"/>
                  </a:cubicBezTo>
                  <a:lnTo>
                    <a:pt x="445" y="3364"/>
                  </a:lnTo>
                  <a:lnTo>
                    <a:pt x="445" y="3364"/>
                  </a:lnTo>
                  <a:cubicBezTo>
                    <a:pt x="448" y="3349"/>
                    <a:pt x="451" y="3334"/>
                    <a:pt x="454" y="3320"/>
                  </a:cubicBezTo>
                  <a:lnTo>
                    <a:pt x="454" y="3320"/>
                  </a:lnTo>
                  <a:cubicBezTo>
                    <a:pt x="459" y="3299"/>
                    <a:pt x="464" y="3279"/>
                    <a:pt x="468" y="3258"/>
                  </a:cubicBezTo>
                  <a:lnTo>
                    <a:pt x="468" y="3258"/>
                  </a:lnTo>
                  <a:cubicBezTo>
                    <a:pt x="469" y="3252"/>
                    <a:pt x="471" y="3247"/>
                    <a:pt x="473" y="3241"/>
                  </a:cubicBezTo>
                  <a:lnTo>
                    <a:pt x="475" y="3233"/>
                  </a:lnTo>
                  <a:lnTo>
                    <a:pt x="486" y="3194"/>
                  </a:lnTo>
                  <a:lnTo>
                    <a:pt x="486" y="3194"/>
                  </a:lnTo>
                  <a:cubicBezTo>
                    <a:pt x="488" y="3186"/>
                    <a:pt x="486" y="3177"/>
                    <a:pt x="480" y="3169"/>
                  </a:cubicBezTo>
                  <a:lnTo>
                    <a:pt x="480" y="3169"/>
                  </a:lnTo>
                  <a:cubicBezTo>
                    <a:pt x="487" y="3174"/>
                    <a:pt x="496" y="3177"/>
                    <a:pt x="504" y="3180"/>
                  </a:cubicBezTo>
                  <a:lnTo>
                    <a:pt x="489" y="3242"/>
                  </a:lnTo>
                  <a:lnTo>
                    <a:pt x="489" y="3242"/>
                  </a:lnTo>
                  <a:cubicBezTo>
                    <a:pt x="474" y="3306"/>
                    <a:pt x="458" y="3371"/>
                    <a:pt x="442" y="3436"/>
                  </a:cubicBezTo>
                  <a:lnTo>
                    <a:pt x="442" y="3436"/>
                  </a:lnTo>
                  <a:cubicBezTo>
                    <a:pt x="436" y="3459"/>
                    <a:pt x="431" y="3482"/>
                    <a:pt x="425" y="3505"/>
                  </a:cubicBezTo>
                  <a:lnTo>
                    <a:pt x="425" y="3505"/>
                  </a:lnTo>
                  <a:cubicBezTo>
                    <a:pt x="419" y="3524"/>
                    <a:pt x="415" y="3544"/>
                    <a:pt x="410" y="3564"/>
                  </a:cubicBezTo>
                  <a:close/>
                  <a:moveTo>
                    <a:pt x="939" y="3966"/>
                  </a:moveTo>
                  <a:lnTo>
                    <a:pt x="963" y="3904"/>
                  </a:lnTo>
                  <a:lnTo>
                    <a:pt x="988" y="3840"/>
                  </a:lnTo>
                  <a:lnTo>
                    <a:pt x="1014" y="3771"/>
                  </a:lnTo>
                  <a:lnTo>
                    <a:pt x="1014" y="3771"/>
                  </a:lnTo>
                  <a:cubicBezTo>
                    <a:pt x="1024" y="3746"/>
                    <a:pt x="1033" y="3720"/>
                    <a:pt x="1043" y="3695"/>
                  </a:cubicBezTo>
                  <a:lnTo>
                    <a:pt x="1043" y="3695"/>
                  </a:lnTo>
                  <a:cubicBezTo>
                    <a:pt x="1044" y="3692"/>
                    <a:pt x="1045" y="3689"/>
                    <a:pt x="1046" y="3687"/>
                  </a:cubicBezTo>
                  <a:lnTo>
                    <a:pt x="1050" y="3676"/>
                  </a:lnTo>
                  <a:lnTo>
                    <a:pt x="1050" y="3676"/>
                  </a:lnTo>
                  <a:cubicBezTo>
                    <a:pt x="1053" y="3670"/>
                    <a:pt x="1055" y="3663"/>
                    <a:pt x="1057" y="3657"/>
                  </a:cubicBezTo>
                  <a:lnTo>
                    <a:pt x="1057" y="3657"/>
                  </a:lnTo>
                  <a:cubicBezTo>
                    <a:pt x="1060" y="3650"/>
                    <a:pt x="1063" y="3642"/>
                    <a:pt x="1065" y="3635"/>
                  </a:cubicBezTo>
                  <a:lnTo>
                    <a:pt x="1068" y="3629"/>
                  </a:lnTo>
                  <a:lnTo>
                    <a:pt x="1068" y="3629"/>
                  </a:lnTo>
                  <a:cubicBezTo>
                    <a:pt x="1070" y="3625"/>
                    <a:pt x="1070" y="3624"/>
                    <a:pt x="1071" y="3622"/>
                  </a:cubicBezTo>
                  <a:lnTo>
                    <a:pt x="1071" y="3622"/>
                  </a:lnTo>
                  <a:cubicBezTo>
                    <a:pt x="1097" y="3555"/>
                    <a:pt x="1128" y="3476"/>
                    <a:pt x="1162" y="3399"/>
                  </a:cubicBezTo>
                  <a:lnTo>
                    <a:pt x="1162" y="3399"/>
                  </a:lnTo>
                  <a:cubicBezTo>
                    <a:pt x="1180" y="3357"/>
                    <a:pt x="1198" y="3320"/>
                    <a:pt x="1215" y="3284"/>
                  </a:cubicBezTo>
                  <a:lnTo>
                    <a:pt x="1227" y="3260"/>
                  </a:lnTo>
                  <a:lnTo>
                    <a:pt x="1227" y="3260"/>
                  </a:lnTo>
                  <a:cubicBezTo>
                    <a:pt x="1232" y="3250"/>
                    <a:pt x="1237" y="3239"/>
                    <a:pt x="1242" y="3229"/>
                  </a:cubicBezTo>
                  <a:lnTo>
                    <a:pt x="1242" y="3229"/>
                  </a:lnTo>
                  <a:cubicBezTo>
                    <a:pt x="1247" y="3218"/>
                    <a:pt x="1251" y="3207"/>
                    <a:pt x="1251" y="3195"/>
                  </a:cubicBezTo>
                  <a:lnTo>
                    <a:pt x="1251" y="3195"/>
                  </a:lnTo>
                  <a:cubicBezTo>
                    <a:pt x="1251" y="3185"/>
                    <a:pt x="1245" y="3175"/>
                    <a:pt x="1236" y="3166"/>
                  </a:cubicBezTo>
                  <a:lnTo>
                    <a:pt x="1236" y="3166"/>
                  </a:lnTo>
                  <a:cubicBezTo>
                    <a:pt x="1233" y="3163"/>
                    <a:pt x="1228" y="3160"/>
                    <a:pt x="1224" y="3158"/>
                  </a:cubicBezTo>
                  <a:lnTo>
                    <a:pt x="1224" y="3158"/>
                  </a:lnTo>
                  <a:cubicBezTo>
                    <a:pt x="1218" y="3154"/>
                    <a:pt x="1213" y="3152"/>
                    <a:pt x="1208" y="3149"/>
                  </a:cubicBezTo>
                  <a:lnTo>
                    <a:pt x="1195" y="3144"/>
                  </a:lnTo>
                  <a:lnTo>
                    <a:pt x="1189" y="3141"/>
                  </a:lnTo>
                  <a:lnTo>
                    <a:pt x="1189" y="3141"/>
                  </a:lnTo>
                  <a:cubicBezTo>
                    <a:pt x="1156" y="3127"/>
                    <a:pt x="1122" y="3114"/>
                    <a:pt x="1089" y="3101"/>
                  </a:cubicBezTo>
                  <a:lnTo>
                    <a:pt x="1075" y="3096"/>
                  </a:lnTo>
                  <a:lnTo>
                    <a:pt x="1083" y="3081"/>
                  </a:lnTo>
                  <a:lnTo>
                    <a:pt x="1091" y="3066"/>
                  </a:lnTo>
                  <a:lnTo>
                    <a:pt x="1091" y="3066"/>
                  </a:lnTo>
                  <a:cubicBezTo>
                    <a:pt x="1108" y="3031"/>
                    <a:pt x="1124" y="2996"/>
                    <a:pt x="1140" y="2961"/>
                  </a:cubicBezTo>
                  <a:lnTo>
                    <a:pt x="1140" y="2961"/>
                  </a:lnTo>
                  <a:cubicBezTo>
                    <a:pt x="1148" y="2943"/>
                    <a:pt x="1156" y="2925"/>
                    <a:pt x="1165" y="2907"/>
                  </a:cubicBezTo>
                  <a:lnTo>
                    <a:pt x="1165" y="2907"/>
                  </a:lnTo>
                  <a:cubicBezTo>
                    <a:pt x="1188" y="2855"/>
                    <a:pt x="1213" y="2800"/>
                    <a:pt x="1240" y="2748"/>
                  </a:cubicBezTo>
                  <a:lnTo>
                    <a:pt x="1246" y="2735"/>
                  </a:lnTo>
                  <a:lnTo>
                    <a:pt x="1253" y="2724"/>
                  </a:lnTo>
                  <a:lnTo>
                    <a:pt x="1265" y="2740"/>
                  </a:lnTo>
                  <a:lnTo>
                    <a:pt x="1278" y="2756"/>
                  </a:lnTo>
                  <a:lnTo>
                    <a:pt x="1278" y="2756"/>
                  </a:lnTo>
                  <a:cubicBezTo>
                    <a:pt x="1288" y="2770"/>
                    <a:pt x="1299" y="2784"/>
                    <a:pt x="1309" y="2798"/>
                  </a:cubicBezTo>
                  <a:lnTo>
                    <a:pt x="1327" y="2824"/>
                  </a:lnTo>
                  <a:lnTo>
                    <a:pt x="1327" y="2824"/>
                  </a:lnTo>
                  <a:cubicBezTo>
                    <a:pt x="1344" y="2846"/>
                    <a:pt x="1360" y="2869"/>
                    <a:pt x="1377" y="2892"/>
                  </a:cubicBezTo>
                  <a:lnTo>
                    <a:pt x="1377" y="2892"/>
                  </a:lnTo>
                  <a:cubicBezTo>
                    <a:pt x="1388" y="2907"/>
                    <a:pt x="1400" y="2923"/>
                    <a:pt x="1412" y="2937"/>
                  </a:cubicBezTo>
                  <a:lnTo>
                    <a:pt x="1412" y="2937"/>
                  </a:lnTo>
                  <a:cubicBezTo>
                    <a:pt x="1424" y="2953"/>
                    <a:pt x="1436" y="2968"/>
                    <a:pt x="1448" y="2983"/>
                  </a:cubicBezTo>
                  <a:lnTo>
                    <a:pt x="1448" y="2983"/>
                  </a:lnTo>
                  <a:cubicBezTo>
                    <a:pt x="1459" y="2998"/>
                    <a:pt x="1470" y="3015"/>
                    <a:pt x="1481" y="3030"/>
                  </a:cubicBezTo>
                  <a:lnTo>
                    <a:pt x="1488" y="3040"/>
                  </a:lnTo>
                  <a:lnTo>
                    <a:pt x="1488" y="3040"/>
                  </a:lnTo>
                  <a:cubicBezTo>
                    <a:pt x="1496" y="3051"/>
                    <a:pt x="1504" y="3063"/>
                    <a:pt x="1512" y="3074"/>
                  </a:cubicBezTo>
                  <a:lnTo>
                    <a:pt x="1512" y="3074"/>
                  </a:lnTo>
                  <a:cubicBezTo>
                    <a:pt x="1521" y="3089"/>
                    <a:pt x="1530" y="3105"/>
                    <a:pt x="1538" y="3122"/>
                  </a:cubicBezTo>
                  <a:lnTo>
                    <a:pt x="1540" y="3128"/>
                  </a:lnTo>
                  <a:lnTo>
                    <a:pt x="1540" y="3128"/>
                  </a:lnTo>
                  <a:cubicBezTo>
                    <a:pt x="1533" y="3142"/>
                    <a:pt x="1524" y="3156"/>
                    <a:pt x="1514" y="3168"/>
                  </a:cubicBezTo>
                  <a:lnTo>
                    <a:pt x="1512" y="3172"/>
                  </a:lnTo>
                  <a:lnTo>
                    <a:pt x="1512" y="3172"/>
                  </a:lnTo>
                  <a:cubicBezTo>
                    <a:pt x="1512" y="3172"/>
                    <a:pt x="1509" y="3174"/>
                    <a:pt x="1509" y="3175"/>
                  </a:cubicBezTo>
                  <a:lnTo>
                    <a:pt x="1509" y="3175"/>
                  </a:lnTo>
                  <a:lnTo>
                    <a:pt x="1509" y="3175"/>
                  </a:lnTo>
                  <a:lnTo>
                    <a:pt x="1509" y="3175"/>
                  </a:lnTo>
                  <a:lnTo>
                    <a:pt x="1509" y="3175"/>
                  </a:lnTo>
                  <a:lnTo>
                    <a:pt x="1495" y="3194"/>
                  </a:lnTo>
                  <a:lnTo>
                    <a:pt x="1495" y="3194"/>
                  </a:lnTo>
                  <a:cubicBezTo>
                    <a:pt x="1456" y="3248"/>
                    <a:pt x="1416" y="3303"/>
                    <a:pt x="1377" y="3359"/>
                  </a:cubicBezTo>
                  <a:lnTo>
                    <a:pt x="1377" y="3359"/>
                  </a:lnTo>
                  <a:cubicBezTo>
                    <a:pt x="1346" y="3406"/>
                    <a:pt x="1316" y="3453"/>
                    <a:pt x="1286" y="3500"/>
                  </a:cubicBezTo>
                  <a:lnTo>
                    <a:pt x="1286" y="3500"/>
                  </a:lnTo>
                  <a:cubicBezTo>
                    <a:pt x="1271" y="3523"/>
                    <a:pt x="1256" y="3546"/>
                    <a:pt x="1241" y="3569"/>
                  </a:cubicBezTo>
                  <a:lnTo>
                    <a:pt x="1241" y="3569"/>
                  </a:lnTo>
                  <a:cubicBezTo>
                    <a:pt x="1201" y="3632"/>
                    <a:pt x="1157" y="3693"/>
                    <a:pt x="1115" y="3754"/>
                  </a:cubicBezTo>
                  <a:lnTo>
                    <a:pt x="1110" y="3760"/>
                  </a:lnTo>
                  <a:lnTo>
                    <a:pt x="1113" y="3757"/>
                  </a:lnTo>
                  <a:lnTo>
                    <a:pt x="1110" y="3761"/>
                  </a:lnTo>
                  <a:lnTo>
                    <a:pt x="1097" y="3778"/>
                  </a:lnTo>
                  <a:lnTo>
                    <a:pt x="1097" y="3778"/>
                  </a:lnTo>
                  <a:cubicBezTo>
                    <a:pt x="1085" y="3795"/>
                    <a:pt x="1073" y="3811"/>
                    <a:pt x="1061" y="3827"/>
                  </a:cubicBezTo>
                  <a:lnTo>
                    <a:pt x="1049" y="3842"/>
                  </a:lnTo>
                  <a:lnTo>
                    <a:pt x="1022" y="3876"/>
                  </a:lnTo>
                  <a:lnTo>
                    <a:pt x="1022" y="3876"/>
                  </a:lnTo>
                  <a:cubicBezTo>
                    <a:pt x="1016" y="3884"/>
                    <a:pt x="1008" y="3891"/>
                    <a:pt x="1001" y="3899"/>
                  </a:cubicBezTo>
                  <a:lnTo>
                    <a:pt x="990" y="3911"/>
                  </a:lnTo>
                  <a:lnTo>
                    <a:pt x="990" y="3911"/>
                  </a:lnTo>
                  <a:cubicBezTo>
                    <a:pt x="973" y="3929"/>
                    <a:pt x="956" y="3948"/>
                    <a:pt x="939" y="3966"/>
                  </a:cubicBezTo>
                  <a:lnTo>
                    <a:pt x="73" y="2513"/>
                  </a:lnTo>
                  <a:lnTo>
                    <a:pt x="73" y="2513"/>
                  </a:lnTo>
                  <a:cubicBezTo>
                    <a:pt x="78" y="2509"/>
                    <a:pt x="81" y="2507"/>
                    <a:pt x="84" y="2506"/>
                  </a:cubicBezTo>
                  <a:lnTo>
                    <a:pt x="84" y="2506"/>
                  </a:lnTo>
                  <a:cubicBezTo>
                    <a:pt x="96" y="2501"/>
                    <a:pt x="109" y="2499"/>
                    <a:pt x="122" y="2497"/>
                  </a:cubicBezTo>
                  <a:lnTo>
                    <a:pt x="130" y="2496"/>
                  </a:lnTo>
                  <a:lnTo>
                    <a:pt x="165" y="2489"/>
                  </a:lnTo>
                  <a:lnTo>
                    <a:pt x="165" y="2489"/>
                  </a:lnTo>
                  <a:cubicBezTo>
                    <a:pt x="196" y="2483"/>
                    <a:pt x="225" y="2478"/>
                    <a:pt x="254" y="2472"/>
                  </a:cubicBezTo>
                  <a:lnTo>
                    <a:pt x="254" y="2472"/>
                  </a:lnTo>
                  <a:cubicBezTo>
                    <a:pt x="315" y="2460"/>
                    <a:pt x="373" y="2444"/>
                    <a:pt x="417" y="2432"/>
                  </a:cubicBezTo>
                  <a:lnTo>
                    <a:pt x="417" y="2432"/>
                  </a:lnTo>
                  <a:cubicBezTo>
                    <a:pt x="419" y="2431"/>
                    <a:pt x="421" y="2431"/>
                    <a:pt x="422" y="2429"/>
                  </a:cubicBezTo>
                  <a:lnTo>
                    <a:pt x="418" y="2449"/>
                  </a:lnTo>
                  <a:lnTo>
                    <a:pt x="415" y="2469"/>
                  </a:lnTo>
                  <a:lnTo>
                    <a:pt x="415" y="2469"/>
                  </a:lnTo>
                  <a:cubicBezTo>
                    <a:pt x="408" y="2501"/>
                    <a:pt x="404" y="2533"/>
                    <a:pt x="399" y="2564"/>
                  </a:cubicBezTo>
                  <a:lnTo>
                    <a:pt x="398" y="2574"/>
                  </a:lnTo>
                  <a:lnTo>
                    <a:pt x="391" y="2615"/>
                  </a:lnTo>
                  <a:lnTo>
                    <a:pt x="385" y="2655"/>
                  </a:lnTo>
                  <a:lnTo>
                    <a:pt x="385" y="2655"/>
                  </a:lnTo>
                  <a:cubicBezTo>
                    <a:pt x="384" y="2665"/>
                    <a:pt x="383" y="2674"/>
                    <a:pt x="381" y="2683"/>
                  </a:cubicBezTo>
                  <a:lnTo>
                    <a:pt x="381" y="2683"/>
                  </a:lnTo>
                  <a:cubicBezTo>
                    <a:pt x="375" y="2735"/>
                    <a:pt x="370" y="2787"/>
                    <a:pt x="364" y="2839"/>
                  </a:cubicBezTo>
                  <a:lnTo>
                    <a:pt x="363" y="2853"/>
                  </a:lnTo>
                  <a:lnTo>
                    <a:pt x="363" y="2853"/>
                  </a:lnTo>
                  <a:cubicBezTo>
                    <a:pt x="361" y="2864"/>
                    <a:pt x="360" y="2874"/>
                    <a:pt x="359" y="2884"/>
                  </a:cubicBezTo>
                  <a:lnTo>
                    <a:pt x="359" y="2884"/>
                  </a:lnTo>
                  <a:cubicBezTo>
                    <a:pt x="358" y="2881"/>
                    <a:pt x="355" y="2879"/>
                    <a:pt x="352" y="2878"/>
                  </a:cubicBezTo>
                  <a:lnTo>
                    <a:pt x="352" y="2878"/>
                  </a:lnTo>
                  <a:cubicBezTo>
                    <a:pt x="347" y="2875"/>
                    <a:pt x="341" y="2873"/>
                    <a:pt x="334" y="2871"/>
                  </a:cubicBezTo>
                  <a:lnTo>
                    <a:pt x="323" y="2866"/>
                  </a:lnTo>
                  <a:lnTo>
                    <a:pt x="323" y="2866"/>
                  </a:lnTo>
                  <a:cubicBezTo>
                    <a:pt x="320" y="2864"/>
                    <a:pt x="316" y="2862"/>
                    <a:pt x="313" y="2861"/>
                  </a:cubicBezTo>
                  <a:lnTo>
                    <a:pt x="313" y="2861"/>
                  </a:lnTo>
                  <a:cubicBezTo>
                    <a:pt x="302" y="2856"/>
                    <a:pt x="291" y="2854"/>
                    <a:pt x="280" y="2854"/>
                  </a:cubicBezTo>
                  <a:lnTo>
                    <a:pt x="280" y="2854"/>
                  </a:lnTo>
                  <a:cubicBezTo>
                    <a:pt x="270" y="2854"/>
                    <a:pt x="259" y="2856"/>
                    <a:pt x="249" y="2862"/>
                  </a:cubicBezTo>
                  <a:lnTo>
                    <a:pt x="249" y="2862"/>
                  </a:lnTo>
                  <a:cubicBezTo>
                    <a:pt x="239" y="2867"/>
                    <a:pt x="230" y="2875"/>
                    <a:pt x="224" y="2886"/>
                  </a:cubicBezTo>
                  <a:lnTo>
                    <a:pt x="224" y="2886"/>
                  </a:lnTo>
                  <a:cubicBezTo>
                    <a:pt x="220" y="2893"/>
                    <a:pt x="219" y="2902"/>
                    <a:pt x="217" y="2909"/>
                  </a:cubicBezTo>
                  <a:lnTo>
                    <a:pt x="216" y="2925"/>
                  </a:lnTo>
                  <a:lnTo>
                    <a:pt x="213" y="2939"/>
                  </a:lnTo>
                  <a:lnTo>
                    <a:pt x="213" y="2939"/>
                  </a:lnTo>
                  <a:cubicBezTo>
                    <a:pt x="208" y="2977"/>
                    <a:pt x="202" y="3015"/>
                    <a:pt x="196" y="3053"/>
                  </a:cubicBezTo>
                  <a:lnTo>
                    <a:pt x="196" y="3053"/>
                  </a:lnTo>
                  <a:cubicBezTo>
                    <a:pt x="189" y="3093"/>
                    <a:pt x="182" y="3134"/>
                    <a:pt x="174" y="3174"/>
                  </a:cubicBezTo>
                  <a:lnTo>
                    <a:pt x="166" y="3214"/>
                  </a:lnTo>
                  <a:lnTo>
                    <a:pt x="166" y="3214"/>
                  </a:lnTo>
                  <a:cubicBezTo>
                    <a:pt x="161" y="3238"/>
                    <a:pt x="156" y="3262"/>
                    <a:pt x="151" y="3285"/>
                  </a:cubicBezTo>
                  <a:lnTo>
                    <a:pt x="151" y="3285"/>
                  </a:lnTo>
                  <a:cubicBezTo>
                    <a:pt x="133" y="3381"/>
                    <a:pt x="119" y="3461"/>
                    <a:pt x="108" y="3536"/>
                  </a:cubicBezTo>
                  <a:lnTo>
                    <a:pt x="108" y="3536"/>
                  </a:lnTo>
                  <a:cubicBezTo>
                    <a:pt x="102" y="3574"/>
                    <a:pt x="97" y="3613"/>
                    <a:pt x="92" y="3651"/>
                  </a:cubicBezTo>
                  <a:lnTo>
                    <a:pt x="92" y="3651"/>
                  </a:lnTo>
                  <a:cubicBezTo>
                    <a:pt x="89" y="3621"/>
                    <a:pt x="88" y="3589"/>
                    <a:pt x="87" y="3559"/>
                  </a:cubicBezTo>
                  <a:lnTo>
                    <a:pt x="87" y="3559"/>
                  </a:lnTo>
                  <a:cubicBezTo>
                    <a:pt x="84" y="3486"/>
                    <a:pt x="82" y="3414"/>
                    <a:pt x="80" y="3341"/>
                  </a:cubicBezTo>
                  <a:lnTo>
                    <a:pt x="79" y="3298"/>
                  </a:lnTo>
                  <a:lnTo>
                    <a:pt x="79" y="3298"/>
                  </a:lnTo>
                  <a:cubicBezTo>
                    <a:pt x="78" y="3262"/>
                    <a:pt x="77" y="3227"/>
                    <a:pt x="75" y="3191"/>
                  </a:cubicBezTo>
                  <a:lnTo>
                    <a:pt x="75" y="3191"/>
                  </a:lnTo>
                  <a:cubicBezTo>
                    <a:pt x="73" y="3151"/>
                    <a:pt x="72" y="3112"/>
                    <a:pt x="71" y="3073"/>
                  </a:cubicBezTo>
                  <a:lnTo>
                    <a:pt x="71" y="3073"/>
                  </a:lnTo>
                  <a:cubicBezTo>
                    <a:pt x="69" y="2987"/>
                    <a:pt x="67" y="2902"/>
                    <a:pt x="63" y="2816"/>
                  </a:cubicBezTo>
                  <a:lnTo>
                    <a:pt x="63" y="2816"/>
                  </a:lnTo>
                  <a:cubicBezTo>
                    <a:pt x="62" y="2789"/>
                    <a:pt x="62" y="2762"/>
                    <a:pt x="61" y="2734"/>
                  </a:cubicBezTo>
                  <a:lnTo>
                    <a:pt x="61" y="2727"/>
                  </a:lnTo>
                  <a:lnTo>
                    <a:pt x="61" y="2727"/>
                  </a:lnTo>
                  <a:cubicBezTo>
                    <a:pt x="59" y="2674"/>
                    <a:pt x="57" y="2619"/>
                    <a:pt x="62" y="2564"/>
                  </a:cubicBezTo>
                  <a:lnTo>
                    <a:pt x="62" y="2564"/>
                  </a:lnTo>
                  <a:cubicBezTo>
                    <a:pt x="64" y="2545"/>
                    <a:pt x="67" y="2530"/>
                    <a:pt x="71" y="2517"/>
                  </a:cubicBezTo>
                  <a:lnTo>
                    <a:pt x="72" y="2514"/>
                  </a:lnTo>
                  <a:lnTo>
                    <a:pt x="72" y="2514"/>
                  </a:lnTo>
                  <a:lnTo>
                    <a:pt x="73" y="2514"/>
                  </a:lnTo>
                  <a:lnTo>
                    <a:pt x="72" y="2514"/>
                  </a:lnTo>
                  <a:lnTo>
                    <a:pt x="73" y="2513"/>
                  </a:lnTo>
                  <a:lnTo>
                    <a:pt x="939" y="3966"/>
                  </a:lnTo>
                  <a:close/>
                  <a:moveTo>
                    <a:pt x="1044" y="1636"/>
                  </a:moveTo>
                  <a:lnTo>
                    <a:pt x="1044" y="1636"/>
                  </a:lnTo>
                  <a:cubicBezTo>
                    <a:pt x="1052" y="1633"/>
                    <a:pt x="1059" y="1630"/>
                    <a:pt x="1066" y="1627"/>
                  </a:cubicBezTo>
                  <a:lnTo>
                    <a:pt x="1066" y="1627"/>
                  </a:lnTo>
                  <a:cubicBezTo>
                    <a:pt x="1074" y="1624"/>
                    <a:pt x="1083" y="1622"/>
                    <a:pt x="1093" y="1620"/>
                  </a:cubicBezTo>
                  <a:lnTo>
                    <a:pt x="1093" y="1620"/>
                  </a:lnTo>
                  <a:cubicBezTo>
                    <a:pt x="1098" y="1619"/>
                    <a:pt x="1102" y="1619"/>
                    <a:pt x="1107" y="1619"/>
                  </a:cubicBezTo>
                  <a:lnTo>
                    <a:pt x="1107" y="1619"/>
                  </a:lnTo>
                  <a:cubicBezTo>
                    <a:pt x="1116" y="1621"/>
                    <a:pt x="1125" y="1624"/>
                    <a:pt x="1134" y="1627"/>
                  </a:cubicBezTo>
                  <a:lnTo>
                    <a:pt x="1134" y="1627"/>
                  </a:lnTo>
                  <a:cubicBezTo>
                    <a:pt x="1138" y="1628"/>
                    <a:pt x="1140" y="1628"/>
                    <a:pt x="1142" y="1628"/>
                  </a:cubicBezTo>
                  <a:lnTo>
                    <a:pt x="1142" y="1628"/>
                  </a:lnTo>
                  <a:cubicBezTo>
                    <a:pt x="1150" y="1628"/>
                    <a:pt x="1156" y="1625"/>
                    <a:pt x="1162" y="1619"/>
                  </a:cubicBezTo>
                  <a:lnTo>
                    <a:pt x="1162" y="1619"/>
                  </a:lnTo>
                  <a:cubicBezTo>
                    <a:pt x="1170" y="1621"/>
                    <a:pt x="1177" y="1624"/>
                    <a:pt x="1185" y="1627"/>
                  </a:cubicBezTo>
                  <a:lnTo>
                    <a:pt x="1185" y="1627"/>
                  </a:lnTo>
                  <a:cubicBezTo>
                    <a:pt x="1201" y="1633"/>
                    <a:pt x="1214" y="1641"/>
                    <a:pt x="1227" y="1649"/>
                  </a:cubicBezTo>
                  <a:lnTo>
                    <a:pt x="1227" y="1649"/>
                  </a:lnTo>
                  <a:cubicBezTo>
                    <a:pt x="1235" y="1657"/>
                    <a:pt x="1243" y="1663"/>
                    <a:pt x="1250" y="1672"/>
                  </a:cubicBezTo>
                  <a:lnTo>
                    <a:pt x="1250" y="1672"/>
                  </a:lnTo>
                  <a:cubicBezTo>
                    <a:pt x="1259" y="1685"/>
                    <a:pt x="1267" y="1698"/>
                    <a:pt x="1275" y="1712"/>
                  </a:cubicBezTo>
                  <a:lnTo>
                    <a:pt x="1275" y="1712"/>
                  </a:lnTo>
                  <a:cubicBezTo>
                    <a:pt x="1280" y="1727"/>
                    <a:pt x="1285" y="1741"/>
                    <a:pt x="1287" y="1756"/>
                  </a:cubicBezTo>
                  <a:lnTo>
                    <a:pt x="1287" y="1756"/>
                  </a:lnTo>
                  <a:cubicBezTo>
                    <a:pt x="1290" y="1772"/>
                    <a:pt x="1290" y="1785"/>
                    <a:pt x="1289" y="1798"/>
                  </a:cubicBezTo>
                  <a:lnTo>
                    <a:pt x="1289" y="1798"/>
                  </a:lnTo>
                  <a:cubicBezTo>
                    <a:pt x="1287" y="1813"/>
                    <a:pt x="1283" y="1827"/>
                    <a:pt x="1279" y="1839"/>
                  </a:cubicBezTo>
                  <a:lnTo>
                    <a:pt x="1279" y="1839"/>
                  </a:lnTo>
                  <a:cubicBezTo>
                    <a:pt x="1270" y="1858"/>
                    <a:pt x="1262" y="1874"/>
                    <a:pt x="1252" y="1888"/>
                  </a:cubicBezTo>
                  <a:lnTo>
                    <a:pt x="1252" y="1888"/>
                  </a:lnTo>
                  <a:cubicBezTo>
                    <a:pt x="1245" y="1896"/>
                    <a:pt x="1237" y="1904"/>
                    <a:pt x="1227" y="1913"/>
                  </a:cubicBezTo>
                  <a:lnTo>
                    <a:pt x="1227" y="1913"/>
                  </a:lnTo>
                  <a:cubicBezTo>
                    <a:pt x="1219" y="1920"/>
                    <a:pt x="1210" y="1925"/>
                    <a:pt x="1201" y="1930"/>
                  </a:cubicBezTo>
                  <a:lnTo>
                    <a:pt x="1201" y="1930"/>
                  </a:lnTo>
                  <a:cubicBezTo>
                    <a:pt x="1189" y="1934"/>
                    <a:pt x="1177" y="1938"/>
                    <a:pt x="1165" y="1940"/>
                  </a:cubicBezTo>
                  <a:lnTo>
                    <a:pt x="1165" y="1940"/>
                  </a:lnTo>
                  <a:cubicBezTo>
                    <a:pt x="1156" y="1941"/>
                    <a:pt x="1147" y="1942"/>
                    <a:pt x="1138" y="1942"/>
                  </a:cubicBezTo>
                  <a:lnTo>
                    <a:pt x="1138" y="1942"/>
                  </a:lnTo>
                  <a:cubicBezTo>
                    <a:pt x="1131" y="1942"/>
                    <a:pt x="1124" y="1941"/>
                    <a:pt x="1117" y="1941"/>
                  </a:cubicBezTo>
                  <a:lnTo>
                    <a:pt x="1112" y="1941"/>
                  </a:lnTo>
                  <a:lnTo>
                    <a:pt x="1112" y="1941"/>
                  </a:lnTo>
                  <a:cubicBezTo>
                    <a:pt x="1098" y="1938"/>
                    <a:pt x="1085" y="1935"/>
                    <a:pt x="1073" y="1931"/>
                  </a:cubicBezTo>
                  <a:lnTo>
                    <a:pt x="1073" y="1931"/>
                  </a:lnTo>
                  <a:cubicBezTo>
                    <a:pt x="1058" y="1925"/>
                    <a:pt x="1044" y="1917"/>
                    <a:pt x="1029" y="1906"/>
                  </a:cubicBezTo>
                  <a:lnTo>
                    <a:pt x="1029" y="1906"/>
                  </a:lnTo>
                  <a:cubicBezTo>
                    <a:pt x="1011" y="1893"/>
                    <a:pt x="997" y="1880"/>
                    <a:pt x="984" y="1865"/>
                  </a:cubicBezTo>
                  <a:lnTo>
                    <a:pt x="984" y="1865"/>
                  </a:lnTo>
                  <a:cubicBezTo>
                    <a:pt x="975" y="1853"/>
                    <a:pt x="968" y="1842"/>
                    <a:pt x="961" y="1829"/>
                  </a:cubicBezTo>
                  <a:lnTo>
                    <a:pt x="961" y="1829"/>
                  </a:lnTo>
                  <a:cubicBezTo>
                    <a:pt x="957" y="1817"/>
                    <a:pt x="953" y="1806"/>
                    <a:pt x="951" y="1794"/>
                  </a:cubicBezTo>
                  <a:lnTo>
                    <a:pt x="951" y="1794"/>
                  </a:lnTo>
                  <a:cubicBezTo>
                    <a:pt x="949" y="1783"/>
                    <a:pt x="949" y="1772"/>
                    <a:pt x="949" y="1762"/>
                  </a:cubicBezTo>
                  <a:lnTo>
                    <a:pt x="949" y="1762"/>
                  </a:lnTo>
                  <a:cubicBezTo>
                    <a:pt x="951" y="1750"/>
                    <a:pt x="953" y="1740"/>
                    <a:pt x="957" y="1730"/>
                  </a:cubicBezTo>
                  <a:lnTo>
                    <a:pt x="957" y="1730"/>
                  </a:lnTo>
                  <a:cubicBezTo>
                    <a:pt x="963" y="1716"/>
                    <a:pt x="970" y="1703"/>
                    <a:pt x="978" y="1692"/>
                  </a:cubicBezTo>
                  <a:lnTo>
                    <a:pt x="978" y="1692"/>
                  </a:lnTo>
                  <a:cubicBezTo>
                    <a:pt x="990" y="1677"/>
                    <a:pt x="1002" y="1663"/>
                    <a:pt x="1015" y="1653"/>
                  </a:cubicBezTo>
                  <a:lnTo>
                    <a:pt x="1015" y="1653"/>
                  </a:lnTo>
                  <a:cubicBezTo>
                    <a:pt x="1023" y="1647"/>
                    <a:pt x="1032" y="1642"/>
                    <a:pt x="1041" y="1638"/>
                  </a:cubicBezTo>
                  <a:lnTo>
                    <a:pt x="1041" y="1638"/>
                  </a:lnTo>
                  <a:lnTo>
                    <a:pt x="1043" y="1637"/>
                  </a:lnTo>
                  <a:lnTo>
                    <a:pt x="1043" y="1637"/>
                  </a:lnTo>
                  <a:lnTo>
                    <a:pt x="1044" y="1636"/>
                  </a:lnTo>
                  <a:lnTo>
                    <a:pt x="1044" y="1636"/>
                  </a:lnTo>
                  <a:lnTo>
                    <a:pt x="1044" y="1636"/>
                  </a:lnTo>
                  <a:lnTo>
                    <a:pt x="1044" y="1636"/>
                  </a:lnTo>
                  <a:cubicBezTo>
                    <a:pt x="1044" y="1637"/>
                    <a:pt x="1044" y="1637"/>
                    <a:pt x="1044" y="1637"/>
                  </a:cubicBezTo>
                  <a:lnTo>
                    <a:pt x="1044" y="1637"/>
                  </a:lnTo>
                  <a:cubicBezTo>
                    <a:pt x="1044" y="1637"/>
                    <a:pt x="1044" y="1637"/>
                    <a:pt x="1044" y="1636"/>
                  </a:cubicBezTo>
                  <a:close/>
                  <a:moveTo>
                    <a:pt x="1301" y="1378"/>
                  </a:moveTo>
                  <a:lnTo>
                    <a:pt x="1318" y="1335"/>
                  </a:lnTo>
                  <a:lnTo>
                    <a:pt x="1323" y="1323"/>
                  </a:lnTo>
                  <a:lnTo>
                    <a:pt x="1323" y="1323"/>
                  </a:lnTo>
                  <a:cubicBezTo>
                    <a:pt x="1350" y="1332"/>
                    <a:pt x="1376" y="1340"/>
                    <a:pt x="1403" y="1347"/>
                  </a:cubicBezTo>
                  <a:lnTo>
                    <a:pt x="1403" y="1347"/>
                  </a:lnTo>
                  <a:cubicBezTo>
                    <a:pt x="1421" y="1353"/>
                    <a:pt x="1439" y="1358"/>
                    <a:pt x="1457" y="1363"/>
                  </a:cubicBezTo>
                  <a:lnTo>
                    <a:pt x="1457" y="1363"/>
                  </a:lnTo>
                  <a:cubicBezTo>
                    <a:pt x="1476" y="1367"/>
                    <a:pt x="1493" y="1372"/>
                    <a:pt x="1511" y="1375"/>
                  </a:cubicBezTo>
                  <a:lnTo>
                    <a:pt x="1511" y="1375"/>
                  </a:lnTo>
                  <a:cubicBezTo>
                    <a:pt x="1542" y="1379"/>
                    <a:pt x="1574" y="1379"/>
                    <a:pt x="1604" y="1380"/>
                  </a:cubicBezTo>
                  <a:lnTo>
                    <a:pt x="1616" y="1380"/>
                  </a:lnTo>
                  <a:lnTo>
                    <a:pt x="1616" y="1380"/>
                  </a:lnTo>
                  <a:cubicBezTo>
                    <a:pt x="1623" y="1380"/>
                    <a:pt x="1631" y="1380"/>
                    <a:pt x="1639" y="1380"/>
                  </a:cubicBezTo>
                  <a:lnTo>
                    <a:pt x="1639" y="1380"/>
                  </a:lnTo>
                  <a:cubicBezTo>
                    <a:pt x="1647" y="1380"/>
                    <a:pt x="1655" y="1380"/>
                    <a:pt x="1663" y="1380"/>
                  </a:cubicBezTo>
                  <a:lnTo>
                    <a:pt x="1663" y="1380"/>
                  </a:lnTo>
                  <a:cubicBezTo>
                    <a:pt x="1671" y="1379"/>
                    <a:pt x="1680" y="1379"/>
                    <a:pt x="1688" y="1377"/>
                  </a:cubicBezTo>
                  <a:lnTo>
                    <a:pt x="1693" y="1376"/>
                  </a:lnTo>
                  <a:lnTo>
                    <a:pt x="1686" y="1403"/>
                  </a:lnTo>
                  <a:lnTo>
                    <a:pt x="1680" y="1429"/>
                  </a:lnTo>
                  <a:lnTo>
                    <a:pt x="1680" y="1429"/>
                  </a:lnTo>
                  <a:cubicBezTo>
                    <a:pt x="1677" y="1442"/>
                    <a:pt x="1673" y="1455"/>
                    <a:pt x="1670" y="1467"/>
                  </a:cubicBezTo>
                  <a:lnTo>
                    <a:pt x="1663" y="1491"/>
                  </a:lnTo>
                  <a:lnTo>
                    <a:pt x="1663" y="1491"/>
                  </a:lnTo>
                  <a:cubicBezTo>
                    <a:pt x="1660" y="1502"/>
                    <a:pt x="1657" y="1514"/>
                    <a:pt x="1653" y="1525"/>
                  </a:cubicBezTo>
                  <a:lnTo>
                    <a:pt x="1648" y="1544"/>
                  </a:lnTo>
                  <a:lnTo>
                    <a:pt x="1634" y="1593"/>
                  </a:lnTo>
                  <a:lnTo>
                    <a:pt x="1634" y="1593"/>
                  </a:lnTo>
                  <a:cubicBezTo>
                    <a:pt x="1617" y="1652"/>
                    <a:pt x="1600" y="1711"/>
                    <a:pt x="1583" y="1770"/>
                  </a:cubicBezTo>
                  <a:lnTo>
                    <a:pt x="1583" y="1770"/>
                  </a:lnTo>
                  <a:cubicBezTo>
                    <a:pt x="1555" y="1861"/>
                    <a:pt x="1532" y="1935"/>
                    <a:pt x="1509" y="2004"/>
                  </a:cubicBezTo>
                  <a:lnTo>
                    <a:pt x="1509" y="2004"/>
                  </a:lnTo>
                  <a:cubicBezTo>
                    <a:pt x="1498" y="2035"/>
                    <a:pt x="1488" y="2066"/>
                    <a:pt x="1477" y="2096"/>
                  </a:cubicBezTo>
                  <a:lnTo>
                    <a:pt x="1477" y="2096"/>
                  </a:lnTo>
                  <a:cubicBezTo>
                    <a:pt x="1470" y="2117"/>
                    <a:pt x="1463" y="2137"/>
                    <a:pt x="1455" y="2157"/>
                  </a:cubicBezTo>
                  <a:lnTo>
                    <a:pt x="1449" y="2173"/>
                  </a:lnTo>
                  <a:lnTo>
                    <a:pt x="1443" y="2187"/>
                  </a:lnTo>
                  <a:lnTo>
                    <a:pt x="1443" y="2187"/>
                  </a:lnTo>
                  <a:cubicBezTo>
                    <a:pt x="1431" y="2217"/>
                    <a:pt x="1418" y="2247"/>
                    <a:pt x="1405" y="2277"/>
                  </a:cubicBezTo>
                  <a:lnTo>
                    <a:pt x="1405" y="2277"/>
                  </a:lnTo>
                  <a:cubicBezTo>
                    <a:pt x="1388" y="2314"/>
                    <a:pt x="1370" y="2351"/>
                    <a:pt x="1353" y="2388"/>
                  </a:cubicBezTo>
                  <a:lnTo>
                    <a:pt x="1327" y="2444"/>
                  </a:lnTo>
                  <a:lnTo>
                    <a:pt x="1327" y="2444"/>
                  </a:lnTo>
                  <a:cubicBezTo>
                    <a:pt x="1300" y="2500"/>
                    <a:pt x="1274" y="2557"/>
                    <a:pt x="1246" y="2613"/>
                  </a:cubicBezTo>
                  <a:lnTo>
                    <a:pt x="1246" y="2613"/>
                  </a:lnTo>
                  <a:cubicBezTo>
                    <a:pt x="1233" y="2640"/>
                    <a:pt x="1219" y="2667"/>
                    <a:pt x="1205" y="2694"/>
                  </a:cubicBezTo>
                  <a:lnTo>
                    <a:pt x="1191" y="2721"/>
                  </a:lnTo>
                  <a:lnTo>
                    <a:pt x="1191" y="2721"/>
                  </a:lnTo>
                  <a:cubicBezTo>
                    <a:pt x="1171" y="2757"/>
                    <a:pt x="1154" y="2795"/>
                    <a:pt x="1139" y="2827"/>
                  </a:cubicBezTo>
                  <a:lnTo>
                    <a:pt x="1139" y="2827"/>
                  </a:lnTo>
                  <a:cubicBezTo>
                    <a:pt x="1129" y="2849"/>
                    <a:pt x="1120" y="2871"/>
                    <a:pt x="1110" y="2893"/>
                  </a:cubicBezTo>
                  <a:lnTo>
                    <a:pt x="1110" y="2893"/>
                  </a:lnTo>
                  <a:cubicBezTo>
                    <a:pt x="1088" y="2940"/>
                    <a:pt x="1065" y="2990"/>
                    <a:pt x="1041" y="3038"/>
                  </a:cubicBezTo>
                  <a:lnTo>
                    <a:pt x="1030" y="3061"/>
                  </a:lnTo>
                  <a:lnTo>
                    <a:pt x="1030" y="3061"/>
                  </a:lnTo>
                  <a:cubicBezTo>
                    <a:pt x="1013" y="3096"/>
                    <a:pt x="994" y="3132"/>
                    <a:pt x="978" y="3168"/>
                  </a:cubicBezTo>
                  <a:lnTo>
                    <a:pt x="978" y="3168"/>
                  </a:lnTo>
                  <a:cubicBezTo>
                    <a:pt x="970" y="3187"/>
                    <a:pt x="962" y="3207"/>
                    <a:pt x="954" y="3225"/>
                  </a:cubicBezTo>
                  <a:lnTo>
                    <a:pt x="951" y="3234"/>
                  </a:lnTo>
                  <a:lnTo>
                    <a:pt x="943" y="3254"/>
                  </a:lnTo>
                  <a:lnTo>
                    <a:pt x="938" y="3266"/>
                  </a:lnTo>
                  <a:lnTo>
                    <a:pt x="934" y="3275"/>
                  </a:lnTo>
                  <a:lnTo>
                    <a:pt x="934" y="3275"/>
                  </a:lnTo>
                  <a:cubicBezTo>
                    <a:pt x="932" y="3282"/>
                    <a:pt x="929" y="3290"/>
                    <a:pt x="926" y="3296"/>
                  </a:cubicBezTo>
                  <a:lnTo>
                    <a:pt x="926" y="3296"/>
                  </a:lnTo>
                  <a:cubicBezTo>
                    <a:pt x="916" y="3294"/>
                    <a:pt x="905" y="3290"/>
                    <a:pt x="895" y="3286"/>
                  </a:cubicBezTo>
                  <a:lnTo>
                    <a:pt x="895" y="3286"/>
                  </a:lnTo>
                  <a:cubicBezTo>
                    <a:pt x="886" y="3283"/>
                    <a:pt x="877" y="3280"/>
                    <a:pt x="868" y="3276"/>
                  </a:cubicBezTo>
                  <a:lnTo>
                    <a:pt x="868" y="3276"/>
                  </a:lnTo>
                  <a:cubicBezTo>
                    <a:pt x="824" y="3259"/>
                    <a:pt x="792" y="3245"/>
                    <a:pt x="761" y="3232"/>
                  </a:cubicBezTo>
                  <a:lnTo>
                    <a:pt x="761" y="3232"/>
                  </a:lnTo>
                  <a:cubicBezTo>
                    <a:pt x="747" y="3225"/>
                    <a:pt x="734" y="3218"/>
                    <a:pt x="719" y="3212"/>
                  </a:cubicBezTo>
                  <a:lnTo>
                    <a:pt x="729" y="3178"/>
                  </a:lnTo>
                  <a:lnTo>
                    <a:pt x="729" y="3178"/>
                  </a:lnTo>
                  <a:cubicBezTo>
                    <a:pt x="737" y="3156"/>
                    <a:pt x="743" y="3133"/>
                    <a:pt x="749" y="3111"/>
                  </a:cubicBezTo>
                  <a:lnTo>
                    <a:pt x="754" y="3094"/>
                  </a:lnTo>
                  <a:lnTo>
                    <a:pt x="754" y="3094"/>
                  </a:lnTo>
                  <a:cubicBezTo>
                    <a:pt x="762" y="3064"/>
                    <a:pt x="771" y="3033"/>
                    <a:pt x="778" y="3003"/>
                  </a:cubicBezTo>
                  <a:lnTo>
                    <a:pt x="778" y="3003"/>
                  </a:lnTo>
                  <a:cubicBezTo>
                    <a:pt x="785" y="2976"/>
                    <a:pt x="792" y="2948"/>
                    <a:pt x="798" y="2921"/>
                  </a:cubicBezTo>
                  <a:lnTo>
                    <a:pt x="805" y="2892"/>
                  </a:lnTo>
                  <a:lnTo>
                    <a:pt x="819" y="2834"/>
                  </a:lnTo>
                  <a:lnTo>
                    <a:pt x="832" y="2775"/>
                  </a:lnTo>
                  <a:lnTo>
                    <a:pt x="832" y="2775"/>
                  </a:lnTo>
                  <a:cubicBezTo>
                    <a:pt x="852" y="2693"/>
                    <a:pt x="872" y="2618"/>
                    <a:pt x="893" y="2546"/>
                  </a:cubicBezTo>
                  <a:lnTo>
                    <a:pt x="893" y="2546"/>
                  </a:lnTo>
                  <a:cubicBezTo>
                    <a:pt x="903" y="2513"/>
                    <a:pt x="913" y="2481"/>
                    <a:pt x="923" y="2449"/>
                  </a:cubicBezTo>
                  <a:lnTo>
                    <a:pt x="928" y="2431"/>
                  </a:lnTo>
                  <a:lnTo>
                    <a:pt x="937" y="2402"/>
                  </a:lnTo>
                  <a:lnTo>
                    <a:pt x="937" y="2402"/>
                  </a:lnTo>
                  <a:cubicBezTo>
                    <a:pt x="945" y="2377"/>
                    <a:pt x="953" y="2350"/>
                    <a:pt x="962" y="2325"/>
                  </a:cubicBezTo>
                  <a:lnTo>
                    <a:pt x="962" y="2325"/>
                  </a:lnTo>
                  <a:cubicBezTo>
                    <a:pt x="979" y="2277"/>
                    <a:pt x="996" y="2228"/>
                    <a:pt x="1013" y="2180"/>
                  </a:cubicBezTo>
                  <a:lnTo>
                    <a:pt x="1023" y="2155"/>
                  </a:lnTo>
                  <a:lnTo>
                    <a:pt x="1039" y="2109"/>
                  </a:lnTo>
                  <a:lnTo>
                    <a:pt x="1039" y="2109"/>
                  </a:lnTo>
                  <a:cubicBezTo>
                    <a:pt x="1053" y="2071"/>
                    <a:pt x="1067" y="2031"/>
                    <a:pt x="1082" y="1992"/>
                  </a:cubicBezTo>
                  <a:lnTo>
                    <a:pt x="1082" y="1992"/>
                  </a:lnTo>
                  <a:cubicBezTo>
                    <a:pt x="1097" y="1996"/>
                    <a:pt x="1111" y="1997"/>
                    <a:pt x="1124" y="1998"/>
                  </a:cubicBezTo>
                  <a:lnTo>
                    <a:pt x="1124" y="1998"/>
                  </a:lnTo>
                  <a:cubicBezTo>
                    <a:pt x="1131" y="1998"/>
                    <a:pt x="1135" y="1999"/>
                    <a:pt x="1140" y="1999"/>
                  </a:cubicBezTo>
                  <a:lnTo>
                    <a:pt x="1140" y="1999"/>
                  </a:lnTo>
                  <a:cubicBezTo>
                    <a:pt x="1162" y="1999"/>
                    <a:pt x="1186" y="1995"/>
                    <a:pt x="1209" y="1987"/>
                  </a:cubicBezTo>
                  <a:lnTo>
                    <a:pt x="1209" y="1987"/>
                  </a:lnTo>
                  <a:cubicBezTo>
                    <a:pt x="1253" y="1973"/>
                    <a:pt x="1292" y="1938"/>
                    <a:pt x="1316" y="1892"/>
                  </a:cubicBezTo>
                  <a:lnTo>
                    <a:pt x="1316" y="1892"/>
                  </a:lnTo>
                  <a:cubicBezTo>
                    <a:pt x="1330" y="1864"/>
                    <a:pt x="1338" y="1842"/>
                    <a:pt x="1343" y="1820"/>
                  </a:cubicBezTo>
                  <a:lnTo>
                    <a:pt x="1343" y="1820"/>
                  </a:lnTo>
                  <a:cubicBezTo>
                    <a:pt x="1350" y="1788"/>
                    <a:pt x="1345" y="1757"/>
                    <a:pt x="1340" y="1730"/>
                  </a:cubicBezTo>
                  <a:lnTo>
                    <a:pt x="1340" y="1730"/>
                  </a:lnTo>
                  <a:cubicBezTo>
                    <a:pt x="1338" y="1723"/>
                    <a:pt x="1336" y="1715"/>
                    <a:pt x="1333" y="1707"/>
                  </a:cubicBezTo>
                  <a:lnTo>
                    <a:pt x="1333" y="1707"/>
                  </a:lnTo>
                  <a:cubicBezTo>
                    <a:pt x="1329" y="1696"/>
                    <a:pt x="1325" y="1686"/>
                    <a:pt x="1319" y="1675"/>
                  </a:cubicBezTo>
                  <a:lnTo>
                    <a:pt x="1319" y="1675"/>
                  </a:lnTo>
                  <a:cubicBezTo>
                    <a:pt x="1307" y="1654"/>
                    <a:pt x="1294" y="1635"/>
                    <a:pt x="1279" y="1620"/>
                  </a:cubicBezTo>
                  <a:lnTo>
                    <a:pt x="1279" y="1620"/>
                  </a:lnTo>
                  <a:cubicBezTo>
                    <a:pt x="1268" y="1609"/>
                    <a:pt x="1254" y="1598"/>
                    <a:pt x="1235" y="1588"/>
                  </a:cubicBezTo>
                  <a:lnTo>
                    <a:pt x="1235" y="1588"/>
                  </a:lnTo>
                  <a:cubicBezTo>
                    <a:pt x="1237" y="1579"/>
                    <a:pt x="1240" y="1570"/>
                    <a:pt x="1242" y="1561"/>
                  </a:cubicBezTo>
                  <a:lnTo>
                    <a:pt x="1247" y="1544"/>
                  </a:lnTo>
                  <a:lnTo>
                    <a:pt x="1247" y="1544"/>
                  </a:lnTo>
                  <a:cubicBezTo>
                    <a:pt x="1250" y="1535"/>
                    <a:pt x="1252" y="1526"/>
                    <a:pt x="1255" y="1517"/>
                  </a:cubicBezTo>
                  <a:lnTo>
                    <a:pt x="1255" y="1517"/>
                  </a:lnTo>
                  <a:cubicBezTo>
                    <a:pt x="1257" y="1508"/>
                    <a:pt x="1259" y="1499"/>
                    <a:pt x="1262" y="1490"/>
                  </a:cubicBezTo>
                  <a:lnTo>
                    <a:pt x="1262" y="1490"/>
                  </a:lnTo>
                  <a:cubicBezTo>
                    <a:pt x="1267" y="1471"/>
                    <a:pt x="1274" y="1452"/>
                    <a:pt x="1280" y="1434"/>
                  </a:cubicBezTo>
                  <a:lnTo>
                    <a:pt x="1280" y="1434"/>
                  </a:lnTo>
                  <a:cubicBezTo>
                    <a:pt x="1287" y="1415"/>
                    <a:pt x="1294" y="1396"/>
                    <a:pt x="1301" y="1378"/>
                  </a:cubicBezTo>
                  <a:close/>
                  <a:moveTo>
                    <a:pt x="686" y="3195"/>
                  </a:moveTo>
                  <a:lnTo>
                    <a:pt x="686" y="3195"/>
                  </a:lnTo>
                  <a:cubicBezTo>
                    <a:pt x="677" y="3191"/>
                    <a:pt x="668" y="3187"/>
                    <a:pt x="659" y="3182"/>
                  </a:cubicBezTo>
                  <a:lnTo>
                    <a:pt x="659" y="3182"/>
                  </a:lnTo>
                  <a:cubicBezTo>
                    <a:pt x="630" y="3169"/>
                    <a:pt x="600" y="3157"/>
                    <a:pt x="571" y="3146"/>
                  </a:cubicBezTo>
                  <a:lnTo>
                    <a:pt x="552" y="3139"/>
                  </a:lnTo>
                  <a:lnTo>
                    <a:pt x="522" y="3127"/>
                  </a:lnTo>
                  <a:lnTo>
                    <a:pt x="522" y="3127"/>
                  </a:lnTo>
                  <a:cubicBezTo>
                    <a:pt x="499" y="3117"/>
                    <a:pt x="474" y="3107"/>
                    <a:pt x="450" y="3099"/>
                  </a:cubicBezTo>
                  <a:lnTo>
                    <a:pt x="435" y="3095"/>
                  </a:lnTo>
                  <a:lnTo>
                    <a:pt x="435" y="3095"/>
                  </a:lnTo>
                  <a:cubicBezTo>
                    <a:pt x="428" y="3093"/>
                    <a:pt x="422" y="3090"/>
                    <a:pt x="415" y="3088"/>
                  </a:cubicBezTo>
                  <a:lnTo>
                    <a:pt x="415" y="3088"/>
                  </a:lnTo>
                  <a:cubicBezTo>
                    <a:pt x="412" y="3086"/>
                    <a:pt x="410" y="3085"/>
                    <a:pt x="407" y="3084"/>
                  </a:cubicBezTo>
                  <a:lnTo>
                    <a:pt x="407" y="3084"/>
                  </a:lnTo>
                  <a:cubicBezTo>
                    <a:pt x="408" y="3068"/>
                    <a:pt x="408" y="3053"/>
                    <a:pt x="409" y="3037"/>
                  </a:cubicBezTo>
                  <a:lnTo>
                    <a:pt x="410" y="3008"/>
                  </a:lnTo>
                  <a:lnTo>
                    <a:pt x="411" y="2980"/>
                  </a:lnTo>
                  <a:lnTo>
                    <a:pt x="411" y="2980"/>
                  </a:lnTo>
                  <a:cubicBezTo>
                    <a:pt x="412" y="2948"/>
                    <a:pt x="414" y="2916"/>
                    <a:pt x="415" y="2885"/>
                  </a:cubicBezTo>
                  <a:lnTo>
                    <a:pt x="422" y="2823"/>
                  </a:lnTo>
                  <a:lnTo>
                    <a:pt x="429" y="2758"/>
                  </a:lnTo>
                  <a:lnTo>
                    <a:pt x="431" y="2744"/>
                  </a:lnTo>
                  <a:lnTo>
                    <a:pt x="431" y="2744"/>
                  </a:lnTo>
                  <a:cubicBezTo>
                    <a:pt x="434" y="2717"/>
                    <a:pt x="437" y="2690"/>
                    <a:pt x="441" y="2664"/>
                  </a:cubicBezTo>
                  <a:lnTo>
                    <a:pt x="452" y="2588"/>
                  </a:lnTo>
                  <a:lnTo>
                    <a:pt x="464" y="2512"/>
                  </a:lnTo>
                  <a:lnTo>
                    <a:pt x="464" y="2512"/>
                  </a:lnTo>
                  <a:cubicBezTo>
                    <a:pt x="465" y="2504"/>
                    <a:pt x="466" y="2496"/>
                    <a:pt x="468" y="2488"/>
                  </a:cubicBezTo>
                  <a:lnTo>
                    <a:pt x="471" y="2476"/>
                  </a:lnTo>
                  <a:lnTo>
                    <a:pt x="479" y="2433"/>
                  </a:lnTo>
                  <a:lnTo>
                    <a:pt x="486" y="2390"/>
                  </a:lnTo>
                  <a:lnTo>
                    <a:pt x="486" y="2390"/>
                  </a:lnTo>
                  <a:cubicBezTo>
                    <a:pt x="492" y="2362"/>
                    <a:pt x="498" y="2334"/>
                    <a:pt x="504" y="2306"/>
                  </a:cubicBezTo>
                  <a:lnTo>
                    <a:pt x="508" y="2288"/>
                  </a:lnTo>
                  <a:lnTo>
                    <a:pt x="515" y="2255"/>
                  </a:lnTo>
                  <a:lnTo>
                    <a:pt x="521" y="2229"/>
                  </a:lnTo>
                  <a:lnTo>
                    <a:pt x="521" y="2229"/>
                  </a:lnTo>
                  <a:cubicBezTo>
                    <a:pt x="524" y="2219"/>
                    <a:pt x="526" y="2209"/>
                    <a:pt x="529" y="2199"/>
                  </a:cubicBezTo>
                  <a:lnTo>
                    <a:pt x="533" y="2186"/>
                  </a:lnTo>
                  <a:lnTo>
                    <a:pt x="543" y="2148"/>
                  </a:lnTo>
                  <a:lnTo>
                    <a:pt x="553" y="2111"/>
                  </a:lnTo>
                  <a:lnTo>
                    <a:pt x="553" y="2111"/>
                  </a:lnTo>
                  <a:cubicBezTo>
                    <a:pt x="556" y="2100"/>
                    <a:pt x="559" y="2090"/>
                    <a:pt x="562" y="2079"/>
                  </a:cubicBezTo>
                  <a:lnTo>
                    <a:pt x="582" y="2020"/>
                  </a:lnTo>
                  <a:lnTo>
                    <a:pt x="602" y="1960"/>
                  </a:lnTo>
                  <a:lnTo>
                    <a:pt x="651" y="1838"/>
                  </a:lnTo>
                  <a:lnTo>
                    <a:pt x="651" y="1838"/>
                  </a:lnTo>
                  <a:cubicBezTo>
                    <a:pt x="656" y="1828"/>
                    <a:pt x="660" y="1818"/>
                    <a:pt x="664" y="1809"/>
                  </a:cubicBezTo>
                  <a:lnTo>
                    <a:pt x="691" y="1749"/>
                  </a:lnTo>
                  <a:lnTo>
                    <a:pt x="699" y="1730"/>
                  </a:lnTo>
                  <a:lnTo>
                    <a:pt x="699" y="1730"/>
                  </a:lnTo>
                  <a:cubicBezTo>
                    <a:pt x="734" y="1653"/>
                    <a:pt x="767" y="1585"/>
                    <a:pt x="797" y="1524"/>
                  </a:cubicBezTo>
                  <a:lnTo>
                    <a:pt x="797" y="1524"/>
                  </a:lnTo>
                  <a:cubicBezTo>
                    <a:pt x="832" y="1451"/>
                    <a:pt x="868" y="1378"/>
                    <a:pt x="905" y="1305"/>
                  </a:cubicBezTo>
                  <a:lnTo>
                    <a:pt x="922" y="1271"/>
                  </a:lnTo>
                  <a:lnTo>
                    <a:pt x="922" y="1271"/>
                  </a:lnTo>
                  <a:cubicBezTo>
                    <a:pt x="935" y="1243"/>
                    <a:pt x="948" y="1216"/>
                    <a:pt x="962" y="1189"/>
                  </a:cubicBezTo>
                  <a:lnTo>
                    <a:pt x="962" y="1189"/>
                  </a:lnTo>
                  <a:cubicBezTo>
                    <a:pt x="967" y="1178"/>
                    <a:pt x="973" y="1168"/>
                    <a:pt x="978" y="1157"/>
                  </a:cubicBezTo>
                  <a:lnTo>
                    <a:pt x="988" y="1139"/>
                  </a:lnTo>
                  <a:lnTo>
                    <a:pt x="988" y="1139"/>
                  </a:lnTo>
                  <a:cubicBezTo>
                    <a:pt x="993" y="1145"/>
                    <a:pt x="999" y="1152"/>
                    <a:pt x="1005" y="1158"/>
                  </a:cubicBezTo>
                  <a:lnTo>
                    <a:pt x="1005" y="1158"/>
                  </a:lnTo>
                  <a:cubicBezTo>
                    <a:pt x="1014" y="1168"/>
                    <a:pt x="1025" y="1177"/>
                    <a:pt x="1035" y="1185"/>
                  </a:cubicBezTo>
                  <a:lnTo>
                    <a:pt x="1035" y="1185"/>
                  </a:lnTo>
                  <a:cubicBezTo>
                    <a:pt x="1057" y="1201"/>
                    <a:pt x="1081" y="1217"/>
                    <a:pt x="1110" y="1233"/>
                  </a:cubicBezTo>
                  <a:lnTo>
                    <a:pt x="1110" y="1233"/>
                  </a:lnTo>
                  <a:cubicBezTo>
                    <a:pt x="1127" y="1242"/>
                    <a:pt x="1145" y="1251"/>
                    <a:pt x="1164" y="1259"/>
                  </a:cubicBezTo>
                  <a:lnTo>
                    <a:pt x="1181" y="1267"/>
                  </a:lnTo>
                  <a:lnTo>
                    <a:pt x="1181" y="1267"/>
                  </a:lnTo>
                  <a:cubicBezTo>
                    <a:pt x="1192" y="1273"/>
                    <a:pt x="1205" y="1278"/>
                    <a:pt x="1218" y="1283"/>
                  </a:cubicBezTo>
                  <a:lnTo>
                    <a:pt x="1232" y="1289"/>
                  </a:lnTo>
                  <a:lnTo>
                    <a:pt x="1232" y="1289"/>
                  </a:lnTo>
                  <a:cubicBezTo>
                    <a:pt x="1251" y="1297"/>
                    <a:pt x="1269" y="1304"/>
                    <a:pt x="1288" y="1311"/>
                  </a:cubicBezTo>
                  <a:lnTo>
                    <a:pt x="1288" y="1311"/>
                  </a:lnTo>
                  <a:cubicBezTo>
                    <a:pt x="1277" y="1336"/>
                    <a:pt x="1267" y="1363"/>
                    <a:pt x="1256" y="1389"/>
                  </a:cubicBezTo>
                  <a:lnTo>
                    <a:pt x="1256" y="1389"/>
                  </a:lnTo>
                  <a:cubicBezTo>
                    <a:pt x="1248" y="1412"/>
                    <a:pt x="1240" y="1435"/>
                    <a:pt x="1233" y="1457"/>
                  </a:cubicBezTo>
                  <a:lnTo>
                    <a:pt x="1233" y="1457"/>
                  </a:lnTo>
                  <a:cubicBezTo>
                    <a:pt x="1226" y="1478"/>
                    <a:pt x="1220" y="1499"/>
                    <a:pt x="1215" y="1520"/>
                  </a:cubicBezTo>
                  <a:lnTo>
                    <a:pt x="1214" y="1524"/>
                  </a:lnTo>
                  <a:lnTo>
                    <a:pt x="1214" y="1524"/>
                  </a:lnTo>
                  <a:cubicBezTo>
                    <a:pt x="1211" y="1533"/>
                    <a:pt x="1208" y="1543"/>
                    <a:pt x="1205" y="1553"/>
                  </a:cubicBezTo>
                  <a:lnTo>
                    <a:pt x="1200" y="1572"/>
                  </a:lnTo>
                  <a:lnTo>
                    <a:pt x="1200" y="1572"/>
                  </a:lnTo>
                  <a:cubicBezTo>
                    <a:pt x="1191" y="1569"/>
                    <a:pt x="1181" y="1566"/>
                    <a:pt x="1172" y="1564"/>
                  </a:cubicBezTo>
                  <a:lnTo>
                    <a:pt x="1172" y="1564"/>
                  </a:lnTo>
                  <a:cubicBezTo>
                    <a:pt x="1170" y="1564"/>
                    <a:pt x="1168" y="1563"/>
                    <a:pt x="1165" y="1563"/>
                  </a:cubicBezTo>
                  <a:lnTo>
                    <a:pt x="1165" y="1563"/>
                  </a:lnTo>
                  <a:cubicBezTo>
                    <a:pt x="1158" y="1563"/>
                    <a:pt x="1151" y="1566"/>
                    <a:pt x="1145" y="1571"/>
                  </a:cubicBezTo>
                  <a:lnTo>
                    <a:pt x="1145" y="1571"/>
                  </a:lnTo>
                  <a:cubicBezTo>
                    <a:pt x="1135" y="1568"/>
                    <a:pt x="1125" y="1565"/>
                    <a:pt x="1115" y="1564"/>
                  </a:cubicBezTo>
                  <a:lnTo>
                    <a:pt x="1115" y="1564"/>
                  </a:lnTo>
                  <a:cubicBezTo>
                    <a:pt x="1111" y="1563"/>
                    <a:pt x="1108" y="1562"/>
                    <a:pt x="1105" y="1562"/>
                  </a:cubicBezTo>
                  <a:lnTo>
                    <a:pt x="1105" y="1562"/>
                  </a:lnTo>
                  <a:cubicBezTo>
                    <a:pt x="1095" y="1562"/>
                    <a:pt x="1085" y="1564"/>
                    <a:pt x="1075" y="1567"/>
                  </a:cubicBezTo>
                  <a:lnTo>
                    <a:pt x="1075" y="1567"/>
                  </a:lnTo>
                  <a:cubicBezTo>
                    <a:pt x="1061" y="1569"/>
                    <a:pt x="1048" y="1574"/>
                    <a:pt x="1037" y="1578"/>
                  </a:cubicBezTo>
                  <a:lnTo>
                    <a:pt x="1037" y="1578"/>
                  </a:lnTo>
                  <a:cubicBezTo>
                    <a:pt x="1020" y="1586"/>
                    <a:pt x="1006" y="1592"/>
                    <a:pt x="994" y="1599"/>
                  </a:cubicBezTo>
                  <a:lnTo>
                    <a:pt x="994" y="1599"/>
                  </a:lnTo>
                  <a:cubicBezTo>
                    <a:pt x="982" y="1606"/>
                    <a:pt x="971" y="1615"/>
                    <a:pt x="963" y="1624"/>
                  </a:cubicBezTo>
                  <a:lnTo>
                    <a:pt x="963" y="1624"/>
                  </a:lnTo>
                  <a:cubicBezTo>
                    <a:pt x="954" y="1633"/>
                    <a:pt x="946" y="1642"/>
                    <a:pt x="938" y="1652"/>
                  </a:cubicBezTo>
                  <a:lnTo>
                    <a:pt x="938" y="1652"/>
                  </a:lnTo>
                  <a:cubicBezTo>
                    <a:pt x="928" y="1664"/>
                    <a:pt x="921" y="1675"/>
                    <a:pt x="915" y="1686"/>
                  </a:cubicBezTo>
                  <a:lnTo>
                    <a:pt x="915" y="1686"/>
                  </a:lnTo>
                  <a:cubicBezTo>
                    <a:pt x="908" y="1699"/>
                    <a:pt x="903" y="1713"/>
                    <a:pt x="899" y="1728"/>
                  </a:cubicBezTo>
                  <a:lnTo>
                    <a:pt x="899" y="1728"/>
                  </a:lnTo>
                  <a:cubicBezTo>
                    <a:pt x="895" y="1739"/>
                    <a:pt x="894" y="1750"/>
                    <a:pt x="893" y="1762"/>
                  </a:cubicBezTo>
                  <a:lnTo>
                    <a:pt x="893" y="1762"/>
                  </a:lnTo>
                  <a:cubicBezTo>
                    <a:pt x="892" y="1778"/>
                    <a:pt x="893" y="1790"/>
                    <a:pt x="895" y="1800"/>
                  </a:cubicBezTo>
                  <a:lnTo>
                    <a:pt x="895" y="1800"/>
                  </a:lnTo>
                  <a:cubicBezTo>
                    <a:pt x="899" y="1828"/>
                    <a:pt x="910" y="1855"/>
                    <a:pt x="926" y="1880"/>
                  </a:cubicBezTo>
                  <a:lnTo>
                    <a:pt x="926" y="1880"/>
                  </a:lnTo>
                  <a:cubicBezTo>
                    <a:pt x="938" y="1900"/>
                    <a:pt x="956" y="1920"/>
                    <a:pt x="979" y="1940"/>
                  </a:cubicBezTo>
                  <a:lnTo>
                    <a:pt x="979" y="1940"/>
                  </a:lnTo>
                  <a:cubicBezTo>
                    <a:pt x="1001" y="1958"/>
                    <a:pt x="1023" y="1971"/>
                    <a:pt x="1045" y="1981"/>
                  </a:cubicBezTo>
                  <a:lnTo>
                    <a:pt x="1045" y="1981"/>
                  </a:lnTo>
                  <a:cubicBezTo>
                    <a:pt x="1025" y="2038"/>
                    <a:pt x="1004" y="2095"/>
                    <a:pt x="984" y="2152"/>
                  </a:cubicBezTo>
                  <a:lnTo>
                    <a:pt x="963" y="2208"/>
                  </a:lnTo>
                  <a:lnTo>
                    <a:pt x="955" y="2232"/>
                  </a:lnTo>
                  <a:lnTo>
                    <a:pt x="955" y="2232"/>
                  </a:lnTo>
                  <a:cubicBezTo>
                    <a:pt x="944" y="2260"/>
                    <a:pt x="934" y="2289"/>
                    <a:pt x="924" y="2318"/>
                  </a:cubicBezTo>
                  <a:lnTo>
                    <a:pt x="924" y="2318"/>
                  </a:lnTo>
                  <a:cubicBezTo>
                    <a:pt x="916" y="2344"/>
                    <a:pt x="908" y="2371"/>
                    <a:pt x="899" y="2397"/>
                  </a:cubicBezTo>
                  <a:lnTo>
                    <a:pt x="890" y="2425"/>
                  </a:lnTo>
                  <a:lnTo>
                    <a:pt x="890" y="2425"/>
                  </a:lnTo>
                  <a:cubicBezTo>
                    <a:pt x="868" y="2497"/>
                    <a:pt x="845" y="2574"/>
                    <a:pt x="824" y="2653"/>
                  </a:cubicBezTo>
                  <a:lnTo>
                    <a:pt x="824" y="2653"/>
                  </a:lnTo>
                  <a:cubicBezTo>
                    <a:pt x="807" y="2721"/>
                    <a:pt x="790" y="2789"/>
                    <a:pt x="774" y="2857"/>
                  </a:cubicBezTo>
                  <a:lnTo>
                    <a:pt x="767" y="2886"/>
                  </a:lnTo>
                  <a:lnTo>
                    <a:pt x="767" y="2886"/>
                  </a:lnTo>
                  <a:cubicBezTo>
                    <a:pt x="761" y="2913"/>
                    <a:pt x="754" y="2940"/>
                    <a:pt x="748" y="2968"/>
                  </a:cubicBezTo>
                  <a:lnTo>
                    <a:pt x="748" y="2968"/>
                  </a:lnTo>
                  <a:cubicBezTo>
                    <a:pt x="742" y="2992"/>
                    <a:pt x="736" y="3016"/>
                    <a:pt x="729" y="3040"/>
                  </a:cubicBezTo>
                  <a:lnTo>
                    <a:pt x="727" y="3048"/>
                  </a:lnTo>
                  <a:lnTo>
                    <a:pt x="719" y="3077"/>
                  </a:lnTo>
                  <a:lnTo>
                    <a:pt x="719" y="3077"/>
                  </a:lnTo>
                  <a:cubicBezTo>
                    <a:pt x="714" y="3094"/>
                    <a:pt x="710" y="3112"/>
                    <a:pt x="705" y="3129"/>
                  </a:cubicBezTo>
                  <a:lnTo>
                    <a:pt x="695" y="3162"/>
                  </a:lnTo>
                  <a:lnTo>
                    <a:pt x="686" y="3195"/>
                  </a:lnTo>
                  <a:close/>
                  <a:moveTo>
                    <a:pt x="1290" y="1252"/>
                  </a:moveTo>
                  <a:lnTo>
                    <a:pt x="1290" y="1252"/>
                  </a:lnTo>
                  <a:cubicBezTo>
                    <a:pt x="1263" y="1241"/>
                    <a:pt x="1237" y="1231"/>
                    <a:pt x="1211" y="1220"/>
                  </a:cubicBezTo>
                  <a:lnTo>
                    <a:pt x="1211" y="1220"/>
                  </a:lnTo>
                  <a:cubicBezTo>
                    <a:pt x="1207" y="1218"/>
                    <a:pt x="1203" y="1216"/>
                    <a:pt x="1199" y="1214"/>
                  </a:cubicBezTo>
                  <a:lnTo>
                    <a:pt x="1192" y="1211"/>
                  </a:lnTo>
                  <a:lnTo>
                    <a:pt x="1162" y="1196"/>
                  </a:lnTo>
                  <a:lnTo>
                    <a:pt x="1162" y="1196"/>
                  </a:lnTo>
                  <a:cubicBezTo>
                    <a:pt x="1132" y="1182"/>
                    <a:pt x="1104" y="1165"/>
                    <a:pt x="1078" y="1147"/>
                  </a:cubicBezTo>
                  <a:lnTo>
                    <a:pt x="1078" y="1147"/>
                  </a:lnTo>
                  <a:cubicBezTo>
                    <a:pt x="1068" y="1139"/>
                    <a:pt x="1059" y="1131"/>
                    <a:pt x="1049" y="1123"/>
                  </a:cubicBezTo>
                  <a:lnTo>
                    <a:pt x="1049" y="1123"/>
                  </a:lnTo>
                  <a:cubicBezTo>
                    <a:pt x="1039" y="1113"/>
                    <a:pt x="1029" y="1101"/>
                    <a:pt x="1020" y="1090"/>
                  </a:cubicBezTo>
                  <a:lnTo>
                    <a:pt x="1020" y="1090"/>
                  </a:lnTo>
                  <a:cubicBezTo>
                    <a:pt x="1018" y="1087"/>
                    <a:pt x="1016" y="1086"/>
                    <a:pt x="1015" y="1086"/>
                  </a:cubicBezTo>
                  <a:lnTo>
                    <a:pt x="1015" y="1086"/>
                  </a:lnTo>
                  <a:cubicBezTo>
                    <a:pt x="1016" y="1084"/>
                    <a:pt x="1017" y="1083"/>
                    <a:pt x="1017" y="1082"/>
                  </a:cubicBezTo>
                  <a:lnTo>
                    <a:pt x="1017" y="1082"/>
                  </a:lnTo>
                  <a:cubicBezTo>
                    <a:pt x="1059" y="1004"/>
                    <a:pt x="1100" y="926"/>
                    <a:pt x="1142" y="848"/>
                  </a:cubicBezTo>
                  <a:lnTo>
                    <a:pt x="1142" y="848"/>
                  </a:lnTo>
                  <a:cubicBezTo>
                    <a:pt x="1160" y="816"/>
                    <a:pt x="1178" y="784"/>
                    <a:pt x="1196" y="752"/>
                  </a:cubicBezTo>
                  <a:lnTo>
                    <a:pt x="1209" y="730"/>
                  </a:lnTo>
                  <a:lnTo>
                    <a:pt x="1231" y="692"/>
                  </a:lnTo>
                  <a:lnTo>
                    <a:pt x="1231" y="692"/>
                  </a:lnTo>
                  <a:cubicBezTo>
                    <a:pt x="1236" y="683"/>
                    <a:pt x="1241" y="675"/>
                    <a:pt x="1247" y="666"/>
                  </a:cubicBezTo>
                  <a:lnTo>
                    <a:pt x="1256" y="652"/>
                  </a:lnTo>
                  <a:lnTo>
                    <a:pt x="1271" y="627"/>
                  </a:lnTo>
                  <a:lnTo>
                    <a:pt x="1271" y="627"/>
                  </a:lnTo>
                  <a:cubicBezTo>
                    <a:pt x="1278" y="616"/>
                    <a:pt x="1286" y="604"/>
                    <a:pt x="1294" y="592"/>
                  </a:cubicBezTo>
                  <a:lnTo>
                    <a:pt x="1294" y="592"/>
                  </a:lnTo>
                  <a:cubicBezTo>
                    <a:pt x="1323" y="614"/>
                    <a:pt x="1348" y="630"/>
                    <a:pt x="1373" y="644"/>
                  </a:cubicBezTo>
                  <a:lnTo>
                    <a:pt x="1373" y="644"/>
                  </a:lnTo>
                  <a:cubicBezTo>
                    <a:pt x="1413" y="667"/>
                    <a:pt x="1447" y="686"/>
                    <a:pt x="1482" y="703"/>
                  </a:cubicBezTo>
                  <a:lnTo>
                    <a:pt x="1482" y="703"/>
                  </a:lnTo>
                  <a:cubicBezTo>
                    <a:pt x="1499" y="710"/>
                    <a:pt x="1519" y="718"/>
                    <a:pt x="1542" y="725"/>
                  </a:cubicBezTo>
                  <a:lnTo>
                    <a:pt x="1542" y="725"/>
                  </a:lnTo>
                  <a:cubicBezTo>
                    <a:pt x="1563" y="731"/>
                    <a:pt x="1581" y="736"/>
                    <a:pt x="1598" y="738"/>
                  </a:cubicBezTo>
                  <a:lnTo>
                    <a:pt x="1598" y="738"/>
                  </a:lnTo>
                  <a:cubicBezTo>
                    <a:pt x="1635" y="745"/>
                    <a:pt x="1673" y="750"/>
                    <a:pt x="1710" y="754"/>
                  </a:cubicBezTo>
                  <a:lnTo>
                    <a:pt x="1710" y="754"/>
                  </a:lnTo>
                  <a:cubicBezTo>
                    <a:pt x="1729" y="756"/>
                    <a:pt x="1749" y="758"/>
                    <a:pt x="1768" y="760"/>
                  </a:cubicBezTo>
                  <a:lnTo>
                    <a:pt x="1766" y="807"/>
                  </a:lnTo>
                  <a:lnTo>
                    <a:pt x="1766" y="807"/>
                  </a:lnTo>
                  <a:cubicBezTo>
                    <a:pt x="1764" y="831"/>
                    <a:pt x="1763" y="855"/>
                    <a:pt x="1761" y="879"/>
                  </a:cubicBezTo>
                  <a:lnTo>
                    <a:pt x="1761" y="896"/>
                  </a:lnTo>
                  <a:lnTo>
                    <a:pt x="1761" y="896"/>
                  </a:lnTo>
                  <a:cubicBezTo>
                    <a:pt x="1757" y="956"/>
                    <a:pt x="1751" y="1018"/>
                    <a:pt x="1747" y="1063"/>
                  </a:cubicBezTo>
                  <a:lnTo>
                    <a:pt x="1746" y="1071"/>
                  </a:lnTo>
                  <a:lnTo>
                    <a:pt x="1738" y="1131"/>
                  </a:lnTo>
                  <a:lnTo>
                    <a:pt x="1738" y="1131"/>
                  </a:lnTo>
                  <a:cubicBezTo>
                    <a:pt x="1736" y="1145"/>
                    <a:pt x="1734" y="1160"/>
                    <a:pt x="1731" y="1174"/>
                  </a:cubicBezTo>
                  <a:lnTo>
                    <a:pt x="1730" y="1185"/>
                  </a:lnTo>
                  <a:lnTo>
                    <a:pt x="1730" y="1185"/>
                  </a:lnTo>
                  <a:cubicBezTo>
                    <a:pt x="1725" y="1216"/>
                    <a:pt x="1718" y="1258"/>
                    <a:pt x="1710" y="1299"/>
                  </a:cubicBezTo>
                  <a:lnTo>
                    <a:pt x="1710" y="1299"/>
                  </a:lnTo>
                  <a:cubicBezTo>
                    <a:pt x="1708" y="1306"/>
                    <a:pt x="1707" y="1312"/>
                    <a:pt x="1706" y="1319"/>
                  </a:cubicBezTo>
                  <a:lnTo>
                    <a:pt x="1704" y="1319"/>
                  </a:lnTo>
                  <a:lnTo>
                    <a:pt x="1704" y="1319"/>
                  </a:lnTo>
                  <a:cubicBezTo>
                    <a:pt x="1701" y="1319"/>
                    <a:pt x="1698" y="1319"/>
                    <a:pt x="1694" y="1320"/>
                  </a:cubicBezTo>
                  <a:lnTo>
                    <a:pt x="1689" y="1321"/>
                  </a:lnTo>
                  <a:lnTo>
                    <a:pt x="1689" y="1321"/>
                  </a:lnTo>
                  <a:cubicBezTo>
                    <a:pt x="1682" y="1322"/>
                    <a:pt x="1675" y="1322"/>
                    <a:pt x="1668" y="1323"/>
                  </a:cubicBezTo>
                  <a:lnTo>
                    <a:pt x="1668" y="1323"/>
                  </a:lnTo>
                  <a:cubicBezTo>
                    <a:pt x="1656" y="1324"/>
                    <a:pt x="1643" y="1324"/>
                    <a:pt x="1632" y="1324"/>
                  </a:cubicBezTo>
                  <a:lnTo>
                    <a:pt x="1628" y="1324"/>
                  </a:lnTo>
                  <a:lnTo>
                    <a:pt x="1623" y="1324"/>
                  </a:lnTo>
                  <a:lnTo>
                    <a:pt x="1623" y="1324"/>
                  </a:lnTo>
                  <a:cubicBezTo>
                    <a:pt x="1597" y="1324"/>
                    <a:pt x="1567" y="1324"/>
                    <a:pt x="1538" y="1321"/>
                  </a:cubicBezTo>
                  <a:lnTo>
                    <a:pt x="1538" y="1321"/>
                  </a:lnTo>
                  <a:cubicBezTo>
                    <a:pt x="1517" y="1319"/>
                    <a:pt x="1498" y="1315"/>
                    <a:pt x="1479" y="1311"/>
                  </a:cubicBezTo>
                  <a:lnTo>
                    <a:pt x="1479" y="1311"/>
                  </a:lnTo>
                  <a:cubicBezTo>
                    <a:pt x="1459" y="1305"/>
                    <a:pt x="1438" y="1299"/>
                    <a:pt x="1418" y="1294"/>
                  </a:cubicBezTo>
                  <a:lnTo>
                    <a:pt x="1418" y="1294"/>
                  </a:lnTo>
                  <a:cubicBezTo>
                    <a:pt x="1375" y="1281"/>
                    <a:pt x="1332" y="1266"/>
                    <a:pt x="1290" y="1251"/>
                  </a:cubicBezTo>
                  <a:lnTo>
                    <a:pt x="1290" y="1251"/>
                  </a:lnTo>
                  <a:cubicBezTo>
                    <a:pt x="1290" y="1251"/>
                    <a:pt x="1290" y="1251"/>
                    <a:pt x="1290" y="1252"/>
                  </a:cubicBezTo>
                  <a:close/>
                  <a:moveTo>
                    <a:pt x="1704" y="0"/>
                  </a:moveTo>
                  <a:lnTo>
                    <a:pt x="1704" y="0"/>
                  </a:lnTo>
                  <a:cubicBezTo>
                    <a:pt x="1699" y="0"/>
                    <a:pt x="1693" y="3"/>
                    <a:pt x="1689" y="4"/>
                  </a:cubicBezTo>
                  <a:lnTo>
                    <a:pt x="1689" y="4"/>
                  </a:lnTo>
                  <a:cubicBezTo>
                    <a:pt x="1679" y="9"/>
                    <a:pt x="1671" y="17"/>
                    <a:pt x="1665" y="24"/>
                  </a:cubicBezTo>
                  <a:lnTo>
                    <a:pt x="1665" y="24"/>
                  </a:lnTo>
                  <a:cubicBezTo>
                    <a:pt x="1653" y="37"/>
                    <a:pt x="1642" y="51"/>
                    <a:pt x="1630" y="65"/>
                  </a:cubicBezTo>
                  <a:lnTo>
                    <a:pt x="1605" y="96"/>
                  </a:lnTo>
                  <a:lnTo>
                    <a:pt x="1605" y="96"/>
                  </a:lnTo>
                  <a:cubicBezTo>
                    <a:pt x="1562" y="147"/>
                    <a:pt x="1521" y="198"/>
                    <a:pt x="1478" y="250"/>
                  </a:cubicBezTo>
                  <a:lnTo>
                    <a:pt x="1478" y="250"/>
                  </a:lnTo>
                  <a:cubicBezTo>
                    <a:pt x="1451" y="284"/>
                    <a:pt x="1424" y="319"/>
                    <a:pt x="1396" y="354"/>
                  </a:cubicBezTo>
                  <a:lnTo>
                    <a:pt x="1396" y="354"/>
                  </a:lnTo>
                  <a:cubicBezTo>
                    <a:pt x="1377" y="377"/>
                    <a:pt x="1360" y="401"/>
                    <a:pt x="1342" y="425"/>
                  </a:cubicBezTo>
                  <a:lnTo>
                    <a:pt x="1322" y="452"/>
                  </a:lnTo>
                  <a:lnTo>
                    <a:pt x="1322" y="452"/>
                  </a:lnTo>
                  <a:cubicBezTo>
                    <a:pt x="1306" y="474"/>
                    <a:pt x="1290" y="496"/>
                    <a:pt x="1275" y="519"/>
                  </a:cubicBezTo>
                  <a:lnTo>
                    <a:pt x="1275" y="519"/>
                  </a:lnTo>
                  <a:cubicBezTo>
                    <a:pt x="1269" y="520"/>
                    <a:pt x="1263" y="523"/>
                    <a:pt x="1259" y="527"/>
                  </a:cubicBezTo>
                  <a:lnTo>
                    <a:pt x="1259" y="527"/>
                  </a:lnTo>
                  <a:cubicBezTo>
                    <a:pt x="1254" y="533"/>
                    <a:pt x="1251" y="541"/>
                    <a:pt x="1252" y="548"/>
                  </a:cubicBezTo>
                  <a:lnTo>
                    <a:pt x="1252" y="548"/>
                  </a:lnTo>
                  <a:cubicBezTo>
                    <a:pt x="1252" y="549"/>
                    <a:pt x="1252" y="551"/>
                    <a:pt x="1252" y="552"/>
                  </a:cubicBezTo>
                  <a:lnTo>
                    <a:pt x="1252" y="552"/>
                  </a:lnTo>
                  <a:cubicBezTo>
                    <a:pt x="1245" y="562"/>
                    <a:pt x="1239" y="572"/>
                    <a:pt x="1234" y="581"/>
                  </a:cubicBezTo>
                  <a:lnTo>
                    <a:pt x="1224" y="596"/>
                  </a:lnTo>
                  <a:lnTo>
                    <a:pt x="1204" y="628"/>
                  </a:lnTo>
                  <a:lnTo>
                    <a:pt x="1184" y="660"/>
                  </a:lnTo>
                  <a:lnTo>
                    <a:pt x="1184" y="660"/>
                  </a:lnTo>
                  <a:cubicBezTo>
                    <a:pt x="1179" y="667"/>
                    <a:pt x="1175" y="675"/>
                    <a:pt x="1171" y="683"/>
                  </a:cubicBezTo>
                  <a:lnTo>
                    <a:pt x="1162" y="697"/>
                  </a:lnTo>
                  <a:lnTo>
                    <a:pt x="1162" y="697"/>
                  </a:lnTo>
                  <a:cubicBezTo>
                    <a:pt x="1149" y="721"/>
                    <a:pt x="1135" y="747"/>
                    <a:pt x="1121" y="771"/>
                  </a:cubicBezTo>
                  <a:lnTo>
                    <a:pt x="1121" y="771"/>
                  </a:lnTo>
                  <a:cubicBezTo>
                    <a:pt x="1107" y="794"/>
                    <a:pt x="1095" y="817"/>
                    <a:pt x="1083" y="841"/>
                  </a:cubicBezTo>
                  <a:lnTo>
                    <a:pt x="1065" y="872"/>
                  </a:lnTo>
                  <a:lnTo>
                    <a:pt x="1055" y="890"/>
                  </a:lnTo>
                  <a:lnTo>
                    <a:pt x="1055" y="890"/>
                  </a:lnTo>
                  <a:cubicBezTo>
                    <a:pt x="1022" y="951"/>
                    <a:pt x="989" y="1012"/>
                    <a:pt x="958" y="1074"/>
                  </a:cubicBezTo>
                  <a:lnTo>
                    <a:pt x="958" y="1074"/>
                  </a:lnTo>
                  <a:cubicBezTo>
                    <a:pt x="888" y="1209"/>
                    <a:pt x="820" y="1347"/>
                    <a:pt x="754" y="1481"/>
                  </a:cubicBezTo>
                  <a:lnTo>
                    <a:pt x="733" y="1525"/>
                  </a:lnTo>
                  <a:lnTo>
                    <a:pt x="733" y="1525"/>
                  </a:lnTo>
                  <a:cubicBezTo>
                    <a:pt x="719" y="1552"/>
                    <a:pt x="707" y="1579"/>
                    <a:pt x="694" y="1606"/>
                  </a:cubicBezTo>
                  <a:lnTo>
                    <a:pt x="677" y="1645"/>
                  </a:lnTo>
                  <a:lnTo>
                    <a:pt x="677" y="1645"/>
                  </a:lnTo>
                  <a:cubicBezTo>
                    <a:pt x="664" y="1671"/>
                    <a:pt x="652" y="1698"/>
                    <a:pt x="640" y="1725"/>
                  </a:cubicBezTo>
                  <a:lnTo>
                    <a:pt x="626" y="1756"/>
                  </a:lnTo>
                  <a:lnTo>
                    <a:pt x="620" y="1770"/>
                  </a:lnTo>
                  <a:lnTo>
                    <a:pt x="620" y="1770"/>
                  </a:lnTo>
                  <a:cubicBezTo>
                    <a:pt x="615" y="1780"/>
                    <a:pt x="610" y="1790"/>
                    <a:pt x="606" y="1801"/>
                  </a:cubicBezTo>
                  <a:lnTo>
                    <a:pt x="595" y="1828"/>
                  </a:lnTo>
                  <a:lnTo>
                    <a:pt x="584" y="1856"/>
                  </a:lnTo>
                  <a:lnTo>
                    <a:pt x="575" y="1879"/>
                  </a:lnTo>
                  <a:lnTo>
                    <a:pt x="575" y="1879"/>
                  </a:lnTo>
                  <a:cubicBezTo>
                    <a:pt x="563" y="1907"/>
                    <a:pt x="550" y="1937"/>
                    <a:pt x="540" y="1966"/>
                  </a:cubicBezTo>
                  <a:lnTo>
                    <a:pt x="527" y="2008"/>
                  </a:lnTo>
                  <a:lnTo>
                    <a:pt x="514" y="2048"/>
                  </a:lnTo>
                  <a:lnTo>
                    <a:pt x="510" y="2058"/>
                  </a:lnTo>
                  <a:lnTo>
                    <a:pt x="510" y="2058"/>
                  </a:lnTo>
                  <a:cubicBezTo>
                    <a:pt x="507" y="2067"/>
                    <a:pt x="504" y="2076"/>
                    <a:pt x="502" y="2085"/>
                  </a:cubicBezTo>
                  <a:lnTo>
                    <a:pt x="484" y="2150"/>
                  </a:lnTo>
                  <a:lnTo>
                    <a:pt x="466" y="2215"/>
                  </a:lnTo>
                  <a:lnTo>
                    <a:pt x="466" y="2215"/>
                  </a:lnTo>
                  <a:cubicBezTo>
                    <a:pt x="465" y="2218"/>
                    <a:pt x="465" y="2222"/>
                    <a:pt x="464" y="2226"/>
                  </a:cubicBezTo>
                  <a:lnTo>
                    <a:pt x="463" y="2231"/>
                  </a:lnTo>
                  <a:lnTo>
                    <a:pt x="458" y="2251"/>
                  </a:lnTo>
                  <a:lnTo>
                    <a:pt x="454" y="2271"/>
                  </a:lnTo>
                  <a:lnTo>
                    <a:pt x="438" y="2344"/>
                  </a:lnTo>
                  <a:lnTo>
                    <a:pt x="438" y="2344"/>
                  </a:lnTo>
                  <a:cubicBezTo>
                    <a:pt x="436" y="2353"/>
                    <a:pt x="434" y="2361"/>
                    <a:pt x="433" y="2370"/>
                  </a:cubicBezTo>
                  <a:lnTo>
                    <a:pt x="431" y="2383"/>
                  </a:lnTo>
                  <a:lnTo>
                    <a:pt x="431" y="2383"/>
                  </a:lnTo>
                  <a:cubicBezTo>
                    <a:pt x="425" y="2380"/>
                    <a:pt x="417" y="2377"/>
                    <a:pt x="408" y="2377"/>
                  </a:cubicBezTo>
                  <a:lnTo>
                    <a:pt x="408" y="2377"/>
                  </a:lnTo>
                  <a:cubicBezTo>
                    <a:pt x="406" y="2377"/>
                    <a:pt x="404" y="2377"/>
                    <a:pt x="401" y="2378"/>
                  </a:cubicBezTo>
                  <a:lnTo>
                    <a:pt x="401" y="2378"/>
                  </a:lnTo>
                  <a:cubicBezTo>
                    <a:pt x="374" y="2385"/>
                    <a:pt x="348" y="2392"/>
                    <a:pt x="321" y="2399"/>
                  </a:cubicBezTo>
                  <a:lnTo>
                    <a:pt x="321" y="2399"/>
                  </a:lnTo>
                  <a:cubicBezTo>
                    <a:pt x="308" y="2403"/>
                    <a:pt x="294" y="2406"/>
                    <a:pt x="281" y="2409"/>
                  </a:cubicBezTo>
                  <a:lnTo>
                    <a:pt x="264" y="2412"/>
                  </a:lnTo>
                  <a:lnTo>
                    <a:pt x="264" y="2412"/>
                  </a:lnTo>
                  <a:cubicBezTo>
                    <a:pt x="231" y="2420"/>
                    <a:pt x="197" y="2426"/>
                    <a:pt x="164" y="2432"/>
                  </a:cubicBezTo>
                  <a:lnTo>
                    <a:pt x="146" y="2436"/>
                  </a:lnTo>
                  <a:lnTo>
                    <a:pt x="117" y="2441"/>
                  </a:lnTo>
                  <a:lnTo>
                    <a:pt x="89" y="2446"/>
                  </a:lnTo>
                  <a:lnTo>
                    <a:pt x="89" y="2446"/>
                  </a:lnTo>
                  <a:cubicBezTo>
                    <a:pt x="78" y="2448"/>
                    <a:pt x="68" y="2451"/>
                    <a:pt x="58" y="2456"/>
                  </a:cubicBezTo>
                  <a:lnTo>
                    <a:pt x="58" y="2456"/>
                  </a:lnTo>
                  <a:cubicBezTo>
                    <a:pt x="45" y="2462"/>
                    <a:pt x="35" y="2470"/>
                    <a:pt x="28" y="2479"/>
                  </a:cubicBezTo>
                  <a:lnTo>
                    <a:pt x="28" y="2479"/>
                  </a:lnTo>
                  <a:cubicBezTo>
                    <a:pt x="20" y="2490"/>
                    <a:pt x="16" y="2503"/>
                    <a:pt x="13" y="2515"/>
                  </a:cubicBezTo>
                  <a:lnTo>
                    <a:pt x="13" y="2515"/>
                  </a:lnTo>
                  <a:cubicBezTo>
                    <a:pt x="9" y="2530"/>
                    <a:pt x="7" y="2546"/>
                    <a:pt x="6" y="2562"/>
                  </a:cubicBezTo>
                  <a:lnTo>
                    <a:pt x="6" y="2562"/>
                  </a:lnTo>
                  <a:cubicBezTo>
                    <a:pt x="0" y="2623"/>
                    <a:pt x="2" y="2685"/>
                    <a:pt x="4" y="2745"/>
                  </a:cubicBezTo>
                  <a:lnTo>
                    <a:pt x="5" y="2776"/>
                  </a:lnTo>
                  <a:lnTo>
                    <a:pt x="8" y="2867"/>
                  </a:lnTo>
                  <a:lnTo>
                    <a:pt x="8" y="2867"/>
                  </a:lnTo>
                  <a:cubicBezTo>
                    <a:pt x="9" y="2913"/>
                    <a:pt x="11" y="2960"/>
                    <a:pt x="12" y="3006"/>
                  </a:cubicBezTo>
                  <a:lnTo>
                    <a:pt x="12" y="3006"/>
                  </a:lnTo>
                  <a:cubicBezTo>
                    <a:pt x="15" y="3093"/>
                    <a:pt x="18" y="3181"/>
                    <a:pt x="21" y="3268"/>
                  </a:cubicBezTo>
                  <a:lnTo>
                    <a:pt x="21" y="3268"/>
                  </a:lnTo>
                  <a:cubicBezTo>
                    <a:pt x="22" y="3308"/>
                    <a:pt x="24" y="3348"/>
                    <a:pt x="25" y="3387"/>
                  </a:cubicBezTo>
                  <a:lnTo>
                    <a:pt x="25" y="3387"/>
                  </a:lnTo>
                  <a:cubicBezTo>
                    <a:pt x="25" y="3423"/>
                    <a:pt x="27" y="3460"/>
                    <a:pt x="28" y="3495"/>
                  </a:cubicBezTo>
                  <a:lnTo>
                    <a:pt x="28" y="3495"/>
                  </a:lnTo>
                  <a:cubicBezTo>
                    <a:pt x="29" y="3540"/>
                    <a:pt x="31" y="3583"/>
                    <a:pt x="34" y="3627"/>
                  </a:cubicBezTo>
                  <a:lnTo>
                    <a:pt x="34" y="3627"/>
                  </a:lnTo>
                  <a:cubicBezTo>
                    <a:pt x="36" y="3663"/>
                    <a:pt x="40" y="3700"/>
                    <a:pt x="44" y="3736"/>
                  </a:cubicBezTo>
                  <a:lnTo>
                    <a:pt x="45" y="3746"/>
                  </a:lnTo>
                  <a:lnTo>
                    <a:pt x="45" y="3746"/>
                  </a:lnTo>
                  <a:cubicBezTo>
                    <a:pt x="47" y="3760"/>
                    <a:pt x="49" y="3773"/>
                    <a:pt x="51" y="3787"/>
                  </a:cubicBezTo>
                  <a:lnTo>
                    <a:pt x="51" y="3787"/>
                  </a:lnTo>
                  <a:cubicBezTo>
                    <a:pt x="53" y="3798"/>
                    <a:pt x="55" y="3810"/>
                    <a:pt x="58" y="3820"/>
                  </a:cubicBezTo>
                  <a:lnTo>
                    <a:pt x="58" y="3820"/>
                  </a:lnTo>
                  <a:cubicBezTo>
                    <a:pt x="61" y="3828"/>
                    <a:pt x="64" y="3835"/>
                    <a:pt x="69" y="3839"/>
                  </a:cubicBezTo>
                  <a:lnTo>
                    <a:pt x="69" y="3839"/>
                  </a:lnTo>
                  <a:cubicBezTo>
                    <a:pt x="77" y="3847"/>
                    <a:pt x="87" y="3848"/>
                    <a:pt x="95" y="3848"/>
                  </a:cubicBezTo>
                  <a:lnTo>
                    <a:pt x="95" y="3848"/>
                  </a:lnTo>
                  <a:cubicBezTo>
                    <a:pt x="100" y="3848"/>
                    <a:pt x="105" y="3847"/>
                    <a:pt x="109" y="3844"/>
                  </a:cubicBezTo>
                  <a:lnTo>
                    <a:pt x="109" y="3844"/>
                  </a:lnTo>
                  <a:cubicBezTo>
                    <a:pt x="115" y="3840"/>
                    <a:pt x="119" y="3835"/>
                    <a:pt x="122" y="3826"/>
                  </a:cubicBezTo>
                  <a:lnTo>
                    <a:pt x="122" y="3826"/>
                  </a:lnTo>
                  <a:cubicBezTo>
                    <a:pt x="125" y="3818"/>
                    <a:pt x="126" y="3813"/>
                    <a:pt x="128" y="3807"/>
                  </a:cubicBezTo>
                  <a:lnTo>
                    <a:pt x="128" y="3807"/>
                  </a:lnTo>
                  <a:cubicBezTo>
                    <a:pt x="129" y="3803"/>
                    <a:pt x="130" y="3798"/>
                    <a:pt x="130" y="3794"/>
                  </a:cubicBezTo>
                  <a:lnTo>
                    <a:pt x="131" y="3789"/>
                  </a:lnTo>
                  <a:lnTo>
                    <a:pt x="131" y="3789"/>
                  </a:lnTo>
                  <a:cubicBezTo>
                    <a:pt x="132" y="3782"/>
                    <a:pt x="133" y="3776"/>
                    <a:pt x="133" y="3768"/>
                  </a:cubicBezTo>
                  <a:lnTo>
                    <a:pt x="135" y="3763"/>
                  </a:lnTo>
                  <a:lnTo>
                    <a:pt x="139" y="3725"/>
                  </a:lnTo>
                  <a:lnTo>
                    <a:pt x="146" y="3675"/>
                  </a:lnTo>
                  <a:lnTo>
                    <a:pt x="146" y="3667"/>
                  </a:lnTo>
                  <a:lnTo>
                    <a:pt x="146" y="3667"/>
                  </a:lnTo>
                  <a:cubicBezTo>
                    <a:pt x="152" y="3629"/>
                    <a:pt x="156" y="3590"/>
                    <a:pt x="163" y="3551"/>
                  </a:cubicBezTo>
                  <a:lnTo>
                    <a:pt x="163" y="3551"/>
                  </a:lnTo>
                  <a:cubicBezTo>
                    <a:pt x="174" y="3476"/>
                    <a:pt x="188" y="3396"/>
                    <a:pt x="206" y="3300"/>
                  </a:cubicBezTo>
                  <a:lnTo>
                    <a:pt x="206" y="3300"/>
                  </a:lnTo>
                  <a:cubicBezTo>
                    <a:pt x="211" y="3274"/>
                    <a:pt x="216" y="3247"/>
                    <a:pt x="222" y="3220"/>
                  </a:cubicBezTo>
                  <a:lnTo>
                    <a:pt x="222" y="3220"/>
                  </a:lnTo>
                  <a:cubicBezTo>
                    <a:pt x="230" y="3184"/>
                    <a:pt x="237" y="3147"/>
                    <a:pt x="244" y="3109"/>
                  </a:cubicBezTo>
                  <a:lnTo>
                    <a:pt x="244" y="3109"/>
                  </a:lnTo>
                  <a:cubicBezTo>
                    <a:pt x="249" y="3076"/>
                    <a:pt x="254" y="3043"/>
                    <a:pt x="260" y="3010"/>
                  </a:cubicBezTo>
                  <a:lnTo>
                    <a:pt x="263" y="2986"/>
                  </a:lnTo>
                  <a:lnTo>
                    <a:pt x="267" y="2963"/>
                  </a:lnTo>
                  <a:lnTo>
                    <a:pt x="269" y="2948"/>
                  </a:lnTo>
                  <a:lnTo>
                    <a:pt x="269" y="2948"/>
                  </a:lnTo>
                  <a:cubicBezTo>
                    <a:pt x="270" y="2936"/>
                    <a:pt x="272" y="2923"/>
                    <a:pt x="275" y="2912"/>
                  </a:cubicBezTo>
                  <a:lnTo>
                    <a:pt x="275" y="2912"/>
                  </a:lnTo>
                  <a:cubicBezTo>
                    <a:pt x="280" y="2910"/>
                    <a:pt x="281" y="2910"/>
                    <a:pt x="283" y="2910"/>
                  </a:cubicBezTo>
                  <a:lnTo>
                    <a:pt x="283" y="2910"/>
                  </a:lnTo>
                  <a:cubicBezTo>
                    <a:pt x="284" y="2911"/>
                    <a:pt x="286" y="2911"/>
                    <a:pt x="287" y="2912"/>
                  </a:cubicBezTo>
                  <a:lnTo>
                    <a:pt x="287" y="2912"/>
                  </a:lnTo>
                  <a:cubicBezTo>
                    <a:pt x="294" y="2915"/>
                    <a:pt x="297" y="2916"/>
                    <a:pt x="302" y="2918"/>
                  </a:cubicBezTo>
                  <a:lnTo>
                    <a:pt x="302" y="2918"/>
                  </a:lnTo>
                  <a:cubicBezTo>
                    <a:pt x="308" y="2921"/>
                    <a:pt x="315" y="2923"/>
                    <a:pt x="322" y="2926"/>
                  </a:cubicBezTo>
                  <a:lnTo>
                    <a:pt x="322" y="2926"/>
                  </a:lnTo>
                  <a:cubicBezTo>
                    <a:pt x="329" y="2930"/>
                    <a:pt x="334" y="2931"/>
                    <a:pt x="338" y="2931"/>
                  </a:cubicBezTo>
                  <a:lnTo>
                    <a:pt x="338" y="2931"/>
                  </a:lnTo>
                  <a:cubicBezTo>
                    <a:pt x="346" y="2931"/>
                    <a:pt x="353" y="2928"/>
                    <a:pt x="358" y="2923"/>
                  </a:cubicBezTo>
                  <a:lnTo>
                    <a:pt x="358" y="2923"/>
                  </a:lnTo>
                  <a:cubicBezTo>
                    <a:pt x="357" y="2928"/>
                    <a:pt x="356" y="2934"/>
                    <a:pt x="356" y="2939"/>
                  </a:cubicBezTo>
                  <a:lnTo>
                    <a:pt x="353" y="3017"/>
                  </a:lnTo>
                  <a:lnTo>
                    <a:pt x="353" y="3025"/>
                  </a:lnTo>
                  <a:lnTo>
                    <a:pt x="353" y="3025"/>
                  </a:lnTo>
                  <a:cubicBezTo>
                    <a:pt x="352" y="3053"/>
                    <a:pt x="351" y="3081"/>
                    <a:pt x="351" y="3109"/>
                  </a:cubicBezTo>
                  <a:lnTo>
                    <a:pt x="351" y="3109"/>
                  </a:lnTo>
                  <a:cubicBezTo>
                    <a:pt x="351" y="3116"/>
                    <a:pt x="354" y="3122"/>
                    <a:pt x="359" y="3127"/>
                  </a:cubicBezTo>
                  <a:lnTo>
                    <a:pt x="359" y="3127"/>
                  </a:lnTo>
                  <a:cubicBezTo>
                    <a:pt x="364" y="3132"/>
                    <a:pt x="372" y="3136"/>
                    <a:pt x="379" y="3136"/>
                  </a:cubicBezTo>
                  <a:lnTo>
                    <a:pt x="384" y="3136"/>
                  </a:lnTo>
                  <a:lnTo>
                    <a:pt x="384" y="3136"/>
                  </a:lnTo>
                  <a:lnTo>
                    <a:pt x="384" y="3136"/>
                  </a:lnTo>
                  <a:cubicBezTo>
                    <a:pt x="385" y="3137"/>
                    <a:pt x="387" y="3138"/>
                    <a:pt x="388" y="3138"/>
                  </a:cubicBezTo>
                  <a:lnTo>
                    <a:pt x="388" y="3138"/>
                  </a:lnTo>
                  <a:cubicBezTo>
                    <a:pt x="393" y="3141"/>
                    <a:pt x="398" y="3142"/>
                    <a:pt x="402" y="3144"/>
                  </a:cubicBezTo>
                  <a:lnTo>
                    <a:pt x="406" y="3145"/>
                  </a:lnTo>
                  <a:lnTo>
                    <a:pt x="416" y="3148"/>
                  </a:lnTo>
                  <a:lnTo>
                    <a:pt x="426" y="3151"/>
                  </a:lnTo>
                  <a:lnTo>
                    <a:pt x="426" y="3151"/>
                  </a:lnTo>
                  <a:cubicBezTo>
                    <a:pt x="436" y="3154"/>
                    <a:pt x="445" y="3157"/>
                    <a:pt x="454" y="3161"/>
                  </a:cubicBezTo>
                  <a:lnTo>
                    <a:pt x="454" y="3161"/>
                  </a:lnTo>
                  <a:cubicBezTo>
                    <a:pt x="444" y="3161"/>
                    <a:pt x="434" y="3169"/>
                    <a:pt x="431" y="3181"/>
                  </a:cubicBezTo>
                  <a:lnTo>
                    <a:pt x="431" y="3181"/>
                  </a:lnTo>
                  <a:cubicBezTo>
                    <a:pt x="419" y="3223"/>
                    <a:pt x="408" y="3265"/>
                    <a:pt x="399" y="3308"/>
                  </a:cubicBezTo>
                  <a:lnTo>
                    <a:pt x="399" y="3308"/>
                  </a:lnTo>
                  <a:cubicBezTo>
                    <a:pt x="391" y="3349"/>
                    <a:pt x="383" y="3390"/>
                    <a:pt x="375" y="3431"/>
                  </a:cubicBezTo>
                  <a:lnTo>
                    <a:pt x="375" y="3431"/>
                  </a:lnTo>
                  <a:cubicBezTo>
                    <a:pt x="370" y="3459"/>
                    <a:pt x="365" y="3487"/>
                    <a:pt x="361" y="3515"/>
                  </a:cubicBezTo>
                  <a:lnTo>
                    <a:pt x="355" y="3551"/>
                  </a:lnTo>
                  <a:lnTo>
                    <a:pt x="355" y="3551"/>
                  </a:lnTo>
                  <a:cubicBezTo>
                    <a:pt x="353" y="3562"/>
                    <a:pt x="351" y="3575"/>
                    <a:pt x="348" y="3587"/>
                  </a:cubicBezTo>
                  <a:lnTo>
                    <a:pt x="345" y="3604"/>
                  </a:lnTo>
                  <a:lnTo>
                    <a:pt x="344" y="3610"/>
                  </a:lnTo>
                  <a:lnTo>
                    <a:pt x="344" y="3610"/>
                  </a:lnTo>
                  <a:cubicBezTo>
                    <a:pt x="343" y="3616"/>
                    <a:pt x="342" y="3624"/>
                    <a:pt x="341" y="3630"/>
                  </a:cubicBezTo>
                  <a:lnTo>
                    <a:pt x="341" y="3630"/>
                  </a:lnTo>
                  <a:cubicBezTo>
                    <a:pt x="338" y="3647"/>
                    <a:pt x="335" y="3667"/>
                    <a:pt x="348" y="3684"/>
                  </a:cubicBezTo>
                  <a:lnTo>
                    <a:pt x="348" y="3684"/>
                  </a:lnTo>
                  <a:cubicBezTo>
                    <a:pt x="358" y="3697"/>
                    <a:pt x="373" y="3704"/>
                    <a:pt x="387" y="3709"/>
                  </a:cubicBezTo>
                  <a:lnTo>
                    <a:pt x="387" y="3709"/>
                  </a:lnTo>
                  <a:cubicBezTo>
                    <a:pt x="391" y="3713"/>
                    <a:pt x="396" y="3715"/>
                    <a:pt x="401" y="3715"/>
                  </a:cubicBezTo>
                  <a:lnTo>
                    <a:pt x="414" y="3718"/>
                  </a:lnTo>
                  <a:lnTo>
                    <a:pt x="425" y="3722"/>
                  </a:lnTo>
                  <a:lnTo>
                    <a:pt x="425" y="3722"/>
                  </a:lnTo>
                  <a:cubicBezTo>
                    <a:pt x="443" y="3728"/>
                    <a:pt x="462" y="3733"/>
                    <a:pt x="480" y="3737"/>
                  </a:cubicBezTo>
                  <a:lnTo>
                    <a:pt x="486" y="3739"/>
                  </a:lnTo>
                  <a:lnTo>
                    <a:pt x="486" y="3739"/>
                  </a:lnTo>
                  <a:cubicBezTo>
                    <a:pt x="505" y="3744"/>
                    <a:pt x="524" y="3748"/>
                    <a:pt x="543" y="3752"/>
                  </a:cubicBezTo>
                  <a:lnTo>
                    <a:pt x="543" y="3752"/>
                  </a:lnTo>
                  <a:cubicBezTo>
                    <a:pt x="549" y="3753"/>
                    <a:pt x="555" y="3753"/>
                    <a:pt x="561" y="3753"/>
                  </a:cubicBezTo>
                  <a:lnTo>
                    <a:pt x="566" y="3753"/>
                  </a:lnTo>
                  <a:lnTo>
                    <a:pt x="572" y="3753"/>
                  </a:lnTo>
                  <a:lnTo>
                    <a:pt x="578" y="3752"/>
                  </a:lnTo>
                  <a:lnTo>
                    <a:pt x="578" y="3752"/>
                  </a:lnTo>
                  <a:cubicBezTo>
                    <a:pt x="585" y="3749"/>
                    <a:pt x="590" y="3746"/>
                    <a:pt x="596" y="3743"/>
                  </a:cubicBezTo>
                  <a:lnTo>
                    <a:pt x="596" y="3743"/>
                  </a:lnTo>
                  <a:cubicBezTo>
                    <a:pt x="601" y="3740"/>
                    <a:pt x="605" y="3736"/>
                    <a:pt x="608" y="3732"/>
                  </a:cubicBezTo>
                  <a:lnTo>
                    <a:pt x="608" y="3732"/>
                  </a:lnTo>
                  <a:cubicBezTo>
                    <a:pt x="620" y="3721"/>
                    <a:pt x="628" y="3710"/>
                    <a:pt x="636" y="3699"/>
                  </a:cubicBezTo>
                  <a:lnTo>
                    <a:pt x="636" y="3699"/>
                  </a:lnTo>
                  <a:cubicBezTo>
                    <a:pt x="645" y="3687"/>
                    <a:pt x="651" y="3674"/>
                    <a:pt x="657" y="3663"/>
                  </a:cubicBezTo>
                  <a:lnTo>
                    <a:pt x="657" y="3663"/>
                  </a:lnTo>
                  <a:cubicBezTo>
                    <a:pt x="674" y="3631"/>
                    <a:pt x="690" y="3596"/>
                    <a:pt x="707" y="3557"/>
                  </a:cubicBezTo>
                  <a:lnTo>
                    <a:pt x="707" y="3557"/>
                  </a:lnTo>
                  <a:cubicBezTo>
                    <a:pt x="722" y="3522"/>
                    <a:pt x="737" y="3486"/>
                    <a:pt x="751" y="3450"/>
                  </a:cubicBezTo>
                  <a:lnTo>
                    <a:pt x="751" y="3450"/>
                  </a:lnTo>
                  <a:cubicBezTo>
                    <a:pt x="769" y="3404"/>
                    <a:pt x="783" y="3356"/>
                    <a:pt x="797" y="3310"/>
                  </a:cubicBezTo>
                  <a:lnTo>
                    <a:pt x="797" y="3310"/>
                  </a:lnTo>
                  <a:cubicBezTo>
                    <a:pt x="825" y="3320"/>
                    <a:pt x="853" y="3331"/>
                    <a:pt x="882" y="3342"/>
                  </a:cubicBezTo>
                  <a:lnTo>
                    <a:pt x="882" y="3342"/>
                  </a:lnTo>
                  <a:cubicBezTo>
                    <a:pt x="892" y="3345"/>
                    <a:pt x="903" y="3349"/>
                    <a:pt x="913" y="3351"/>
                  </a:cubicBezTo>
                  <a:lnTo>
                    <a:pt x="913" y="3351"/>
                  </a:lnTo>
                  <a:cubicBezTo>
                    <a:pt x="919" y="3353"/>
                    <a:pt x="923" y="3353"/>
                    <a:pt x="929" y="3353"/>
                  </a:cubicBezTo>
                  <a:lnTo>
                    <a:pt x="929" y="3353"/>
                  </a:lnTo>
                  <a:cubicBezTo>
                    <a:pt x="934" y="3353"/>
                    <a:pt x="940" y="3352"/>
                    <a:pt x="946" y="3351"/>
                  </a:cubicBezTo>
                  <a:lnTo>
                    <a:pt x="946" y="3351"/>
                  </a:lnTo>
                  <a:cubicBezTo>
                    <a:pt x="953" y="3349"/>
                    <a:pt x="959" y="3344"/>
                    <a:pt x="963" y="3341"/>
                  </a:cubicBezTo>
                  <a:lnTo>
                    <a:pt x="963" y="3341"/>
                  </a:lnTo>
                  <a:cubicBezTo>
                    <a:pt x="968" y="3336"/>
                    <a:pt x="972" y="3330"/>
                    <a:pt x="976" y="3322"/>
                  </a:cubicBezTo>
                  <a:lnTo>
                    <a:pt x="976" y="3322"/>
                  </a:lnTo>
                  <a:cubicBezTo>
                    <a:pt x="979" y="3318"/>
                    <a:pt x="980" y="3313"/>
                    <a:pt x="982" y="3308"/>
                  </a:cubicBezTo>
                  <a:lnTo>
                    <a:pt x="985" y="3299"/>
                  </a:lnTo>
                  <a:lnTo>
                    <a:pt x="993" y="3281"/>
                  </a:lnTo>
                  <a:lnTo>
                    <a:pt x="996" y="3272"/>
                  </a:lnTo>
                  <a:lnTo>
                    <a:pt x="996" y="3272"/>
                  </a:lnTo>
                  <a:cubicBezTo>
                    <a:pt x="1010" y="3238"/>
                    <a:pt x="1024" y="3202"/>
                    <a:pt x="1041" y="3167"/>
                  </a:cubicBezTo>
                  <a:lnTo>
                    <a:pt x="1045" y="3157"/>
                  </a:lnTo>
                  <a:lnTo>
                    <a:pt x="1050" y="3146"/>
                  </a:lnTo>
                  <a:lnTo>
                    <a:pt x="1050" y="3146"/>
                  </a:lnTo>
                  <a:cubicBezTo>
                    <a:pt x="1074" y="3155"/>
                    <a:pt x="1097" y="3165"/>
                    <a:pt x="1121" y="3174"/>
                  </a:cubicBezTo>
                  <a:lnTo>
                    <a:pt x="1121" y="3174"/>
                  </a:lnTo>
                  <a:cubicBezTo>
                    <a:pt x="1133" y="3179"/>
                    <a:pt x="1145" y="3184"/>
                    <a:pt x="1156" y="3189"/>
                  </a:cubicBezTo>
                  <a:lnTo>
                    <a:pt x="1156" y="3189"/>
                  </a:lnTo>
                  <a:cubicBezTo>
                    <a:pt x="1171" y="3195"/>
                    <a:pt x="1182" y="3199"/>
                    <a:pt x="1192" y="3205"/>
                  </a:cubicBezTo>
                  <a:lnTo>
                    <a:pt x="1192" y="3205"/>
                  </a:lnTo>
                  <a:cubicBezTo>
                    <a:pt x="1187" y="3214"/>
                    <a:pt x="1182" y="3224"/>
                    <a:pt x="1177" y="3233"/>
                  </a:cubicBezTo>
                  <a:lnTo>
                    <a:pt x="1167" y="3254"/>
                  </a:lnTo>
                  <a:lnTo>
                    <a:pt x="1167" y="3254"/>
                  </a:lnTo>
                  <a:cubicBezTo>
                    <a:pt x="1158" y="3273"/>
                    <a:pt x="1148" y="3293"/>
                    <a:pt x="1139" y="3312"/>
                  </a:cubicBezTo>
                  <a:lnTo>
                    <a:pt x="1139" y="3312"/>
                  </a:lnTo>
                  <a:cubicBezTo>
                    <a:pt x="1122" y="3349"/>
                    <a:pt x="1106" y="3386"/>
                    <a:pt x="1090" y="3423"/>
                  </a:cubicBezTo>
                  <a:lnTo>
                    <a:pt x="1090" y="3423"/>
                  </a:lnTo>
                  <a:cubicBezTo>
                    <a:pt x="1075" y="3459"/>
                    <a:pt x="1060" y="3496"/>
                    <a:pt x="1045" y="3534"/>
                  </a:cubicBezTo>
                  <a:lnTo>
                    <a:pt x="1027" y="3580"/>
                  </a:lnTo>
                  <a:lnTo>
                    <a:pt x="1020" y="3598"/>
                  </a:lnTo>
                  <a:lnTo>
                    <a:pt x="1020" y="3598"/>
                  </a:lnTo>
                  <a:cubicBezTo>
                    <a:pt x="1019" y="3600"/>
                    <a:pt x="1019" y="3602"/>
                    <a:pt x="1018" y="3604"/>
                  </a:cubicBezTo>
                  <a:lnTo>
                    <a:pt x="1018" y="3604"/>
                  </a:lnTo>
                  <a:lnTo>
                    <a:pt x="1016" y="3608"/>
                  </a:lnTo>
                  <a:lnTo>
                    <a:pt x="1015" y="3612"/>
                  </a:lnTo>
                  <a:lnTo>
                    <a:pt x="1014" y="3612"/>
                  </a:lnTo>
                  <a:lnTo>
                    <a:pt x="1011" y="3622"/>
                  </a:lnTo>
                  <a:lnTo>
                    <a:pt x="1007" y="3631"/>
                  </a:lnTo>
                  <a:lnTo>
                    <a:pt x="1007" y="3631"/>
                  </a:lnTo>
                  <a:cubicBezTo>
                    <a:pt x="1002" y="3645"/>
                    <a:pt x="997" y="3659"/>
                    <a:pt x="991" y="3672"/>
                  </a:cubicBezTo>
                  <a:lnTo>
                    <a:pt x="990" y="3677"/>
                  </a:lnTo>
                  <a:lnTo>
                    <a:pt x="990" y="3677"/>
                  </a:lnTo>
                  <a:cubicBezTo>
                    <a:pt x="979" y="3705"/>
                    <a:pt x="969" y="3733"/>
                    <a:pt x="958" y="3761"/>
                  </a:cubicBezTo>
                  <a:lnTo>
                    <a:pt x="942" y="3803"/>
                  </a:lnTo>
                  <a:lnTo>
                    <a:pt x="944" y="3800"/>
                  </a:lnTo>
                  <a:lnTo>
                    <a:pt x="918" y="3868"/>
                  </a:lnTo>
                  <a:lnTo>
                    <a:pt x="918" y="3868"/>
                  </a:lnTo>
                  <a:cubicBezTo>
                    <a:pt x="895" y="3927"/>
                    <a:pt x="872" y="3985"/>
                    <a:pt x="850" y="4045"/>
                  </a:cubicBezTo>
                  <a:lnTo>
                    <a:pt x="850" y="4045"/>
                  </a:lnTo>
                  <a:cubicBezTo>
                    <a:pt x="847" y="4053"/>
                    <a:pt x="843" y="4062"/>
                    <a:pt x="842" y="4070"/>
                  </a:cubicBezTo>
                  <a:lnTo>
                    <a:pt x="842" y="4070"/>
                  </a:lnTo>
                  <a:cubicBezTo>
                    <a:pt x="841" y="4082"/>
                    <a:pt x="843" y="4090"/>
                    <a:pt x="850" y="4097"/>
                  </a:cubicBezTo>
                  <a:lnTo>
                    <a:pt x="850" y="4097"/>
                  </a:lnTo>
                  <a:cubicBezTo>
                    <a:pt x="856" y="4102"/>
                    <a:pt x="863" y="4105"/>
                    <a:pt x="870" y="4105"/>
                  </a:cubicBezTo>
                  <a:lnTo>
                    <a:pt x="870" y="4105"/>
                  </a:lnTo>
                  <a:cubicBezTo>
                    <a:pt x="873" y="4105"/>
                    <a:pt x="876" y="4104"/>
                    <a:pt x="878" y="4103"/>
                  </a:cubicBezTo>
                  <a:lnTo>
                    <a:pt x="878" y="4103"/>
                  </a:lnTo>
                  <a:cubicBezTo>
                    <a:pt x="885" y="4101"/>
                    <a:pt x="888" y="4099"/>
                    <a:pt x="890" y="4098"/>
                  </a:cubicBezTo>
                  <a:lnTo>
                    <a:pt x="890" y="4098"/>
                  </a:lnTo>
                  <a:cubicBezTo>
                    <a:pt x="895" y="4095"/>
                    <a:pt x="900" y="4090"/>
                    <a:pt x="903" y="4086"/>
                  </a:cubicBezTo>
                  <a:lnTo>
                    <a:pt x="908" y="4082"/>
                  </a:lnTo>
                  <a:lnTo>
                    <a:pt x="914" y="4074"/>
                  </a:lnTo>
                  <a:lnTo>
                    <a:pt x="923" y="4065"/>
                  </a:lnTo>
                  <a:lnTo>
                    <a:pt x="923" y="4065"/>
                  </a:lnTo>
                  <a:cubicBezTo>
                    <a:pt x="928" y="4060"/>
                    <a:pt x="931" y="4056"/>
                    <a:pt x="935" y="4052"/>
                  </a:cubicBezTo>
                  <a:lnTo>
                    <a:pt x="976" y="4010"/>
                  </a:lnTo>
                  <a:lnTo>
                    <a:pt x="991" y="3993"/>
                  </a:lnTo>
                  <a:lnTo>
                    <a:pt x="991" y="3993"/>
                  </a:lnTo>
                  <a:cubicBezTo>
                    <a:pt x="1001" y="3983"/>
                    <a:pt x="1010" y="3973"/>
                    <a:pt x="1020" y="3963"/>
                  </a:cubicBezTo>
                  <a:lnTo>
                    <a:pt x="1061" y="3916"/>
                  </a:lnTo>
                  <a:lnTo>
                    <a:pt x="1061" y="3916"/>
                  </a:lnTo>
                  <a:cubicBezTo>
                    <a:pt x="1065" y="3912"/>
                    <a:pt x="1069" y="3907"/>
                    <a:pt x="1073" y="3902"/>
                  </a:cubicBezTo>
                  <a:lnTo>
                    <a:pt x="1078" y="3896"/>
                  </a:lnTo>
                  <a:lnTo>
                    <a:pt x="1104" y="3863"/>
                  </a:lnTo>
                  <a:lnTo>
                    <a:pt x="1104" y="3863"/>
                  </a:lnTo>
                  <a:cubicBezTo>
                    <a:pt x="1114" y="3851"/>
                    <a:pt x="1122" y="3839"/>
                    <a:pt x="1130" y="3828"/>
                  </a:cubicBezTo>
                  <a:lnTo>
                    <a:pt x="1139" y="3816"/>
                  </a:lnTo>
                  <a:lnTo>
                    <a:pt x="1139" y="3816"/>
                  </a:lnTo>
                  <a:cubicBezTo>
                    <a:pt x="1163" y="3783"/>
                    <a:pt x="1186" y="3750"/>
                    <a:pt x="1209" y="3717"/>
                  </a:cubicBezTo>
                  <a:lnTo>
                    <a:pt x="1209" y="3717"/>
                  </a:lnTo>
                  <a:cubicBezTo>
                    <a:pt x="1233" y="3682"/>
                    <a:pt x="1257" y="3647"/>
                    <a:pt x="1280" y="3612"/>
                  </a:cubicBezTo>
                  <a:lnTo>
                    <a:pt x="1280" y="3612"/>
                  </a:lnTo>
                  <a:cubicBezTo>
                    <a:pt x="1302" y="3580"/>
                    <a:pt x="1323" y="3547"/>
                    <a:pt x="1343" y="3515"/>
                  </a:cubicBezTo>
                  <a:lnTo>
                    <a:pt x="1346" y="3511"/>
                  </a:lnTo>
                  <a:lnTo>
                    <a:pt x="1346" y="3511"/>
                  </a:lnTo>
                  <a:cubicBezTo>
                    <a:pt x="1367" y="3478"/>
                    <a:pt x="1388" y="3445"/>
                    <a:pt x="1410" y="3412"/>
                  </a:cubicBezTo>
                  <a:lnTo>
                    <a:pt x="1410" y="3412"/>
                  </a:lnTo>
                  <a:cubicBezTo>
                    <a:pt x="1428" y="3383"/>
                    <a:pt x="1449" y="3354"/>
                    <a:pt x="1469" y="3326"/>
                  </a:cubicBezTo>
                  <a:lnTo>
                    <a:pt x="1474" y="3318"/>
                  </a:lnTo>
                  <a:lnTo>
                    <a:pt x="1474" y="3318"/>
                  </a:lnTo>
                  <a:cubicBezTo>
                    <a:pt x="1488" y="3299"/>
                    <a:pt x="1502" y="3280"/>
                    <a:pt x="1515" y="3261"/>
                  </a:cubicBezTo>
                  <a:lnTo>
                    <a:pt x="1512" y="3265"/>
                  </a:lnTo>
                  <a:lnTo>
                    <a:pt x="1516" y="3259"/>
                  </a:lnTo>
                  <a:lnTo>
                    <a:pt x="1516" y="3259"/>
                  </a:lnTo>
                  <a:lnTo>
                    <a:pt x="1516" y="3259"/>
                  </a:lnTo>
                  <a:lnTo>
                    <a:pt x="1516" y="3259"/>
                  </a:lnTo>
                  <a:lnTo>
                    <a:pt x="1531" y="3241"/>
                  </a:lnTo>
                  <a:lnTo>
                    <a:pt x="1531" y="3241"/>
                  </a:lnTo>
                  <a:cubicBezTo>
                    <a:pt x="1547" y="3219"/>
                    <a:pt x="1564" y="3196"/>
                    <a:pt x="1580" y="3172"/>
                  </a:cubicBezTo>
                  <a:lnTo>
                    <a:pt x="1580" y="3172"/>
                  </a:lnTo>
                  <a:cubicBezTo>
                    <a:pt x="1588" y="3160"/>
                    <a:pt x="1595" y="3149"/>
                    <a:pt x="1597" y="3136"/>
                  </a:cubicBezTo>
                  <a:lnTo>
                    <a:pt x="1597" y="3136"/>
                  </a:lnTo>
                  <a:cubicBezTo>
                    <a:pt x="1599" y="3122"/>
                    <a:pt x="1595" y="3111"/>
                    <a:pt x="1590" y="3101"/>
                  </a:cubicBezTo>
                  <a:lnTo>
                    <a:pt x="1590" y="3101"/>
                  </a:lnTo>
                  <a:cubicBezTo>
                    <a:pt x="1586" y="3091"/>
                    <a:pt x="1581" y="3082"/>
                    <a:pt x="1577" y="3073"/>
                  </a:cubicBezTo>
                  <a:lnTo>
                    <a:pt x="1577" y="3073"/>
                  </a:lnTo>
                  <a:cubicBezTo>
                    <a:pt x="1567" y="3056"/>
                    <a:pt x="1557" y="3040"/>
                    <a:pt x="1546" y="3025"/>
                  </a:cubicBezTo>
                  <a:lnTo>
                    <a:pt x="1546" y="3025"/>
                  </a:lnTo>
                  <a:cubicBezTo>
                    <a:pt x="1522" y="2989"/>
                    <a:pt x="1498" y="2956"/>
                    <a:pt x="1478" y="2931"/>
                  </a:cubicBezTo>
                  <a:lnTo>
                    <a:pt x="1478" y="2931"/>
                  </a:lnTo>
                  <a:cubicBezTo>
                    <a:pt x="1468" y="2918"/>
                    <a:pt x="1458" y="2905"/>
                    <a:pt x="1448" y="2892"/>
                  </a:cubicBezTo>
                  <a:lnTo>
                    <a:pt x="1448" y="2892"/>
                  </a:lnTo>
                  <a:cubicBezTo>
                    <a:pt x="1434" y="2875"/>
                    <a:pt x="1421" y="2856"/>
                    <a:pt x="1407" y="2838"/>
                  </a:cubicBezTo>
                  <a:lnTo>
                    <a:pt x="1407" y="2838"/>
                  </a:lnTo>
                  <a:cubicBezTo>
                    <a:pt x="1398" y="2826"/>
                    <a:pt x="1390" y="2814"/>
                    <a:pt x="1381" y="2802"/>
                  </a:cubicBezTo>
                  <a:lnTo>
                    <a:pt x="1381" y="2802"/>
                  </a:lnTo>
                  <a:cubicBezTo>
                    <a:pt x="1370" y="2787"/>
                    <a:pt x="1360" y="2772"/>
                    <a:pt x="1348" y="2757"/>
                  </a:cubicBezTo>
                  <a:lnTo>
                    <a:pt x="1343" y="2750"/>
                  </a:lnTo>
                  <a:lnTo>
                    <a:pt x="1343" y="2750"/>
                  </a:lnTo>
                  <a:cubicBezTo>
                    <a:pt x="1336" y="2740"/>
                    <a:pt x="1328" y="2730"/>
                    <a:pt x="1320" y="2720"/>
                  </a:cubicBezTo>
                  <a:lnTo>
                    <a:pt x="1308" y="2704"/>
                  </a:lnTo>
                  <a:lnTo>
                    <a:pt x="1308" y="2704"/>
                  </a:lnTo>
                  <a:cubicBezTo>
                    <a:pt x="1302" y="2697"/>
                    <a:pt x="1297" y="2689"/>
                    <a:pt x="1290" y="2681"/>
                  </a:cubicBezTo>
                  <a:lnTo>
                    <a:pt x="1290" y="2681"/>
                  </a:lnTo>
                  <a:cubicBezTo>
                    <a:pt x="1289" y="2679"/>
                    <a:pt x="1287" y="2676"/>
                    <a:pt x="1285" y="2675"/>
                  </a:cubicBezTo>
                  <a:lnTo>
                    <a:pt x="1285" y="2675"/>
                  </a:lnTo>
                  <a:cubicBezTo>
                    <a:pt x="1283" y="2673"/>
                    <a:pt x="1281" y="2672"/>
                    <a:pt x="1279" y="2671"/>
                  </a:cubicBezTo>
                  <a:lnTo>
                    <a:pt x="1279" y="2671"/>
                  </a:lnTo>
                  <a:cubicBezTo>
                    <a:pt x="1285" y="2661"/>
                    <a:pt x="1290" y="2651"/>
                    <a:pt x="1296" y="2640"/>
                  </a:cubicBezTo>
                  <a:lnTo>
                    <a:pt x="1296" y="2640"/>
                  </a:lnTo>
                  <a:cubicBezTo>
                    <a:pt x="1312" y="2609"/>
                    <a:pt x="1326" y="2578"/>
                    <a:pt x="1341" y="2546"/>
                  </a:cubicBezTo>
                  <a:lnTo>
                    <a:pt x="1349" y="2529"/>
                  </a:lnTo>
                  <a:lnTo>
                    <a:pt x="1394" y="2434"/>
                  </a:lnTo>
                  <a:lnTo>
                    <a:pt x="1394" y="2434"/>
                  </a:lnTo>
                  <a:cubicBezTo>
                    <a:pt x="1414" y="2391"/>
                    <a:pt x="1434" y="2347"/>
                    <a:pt x="1454" y="2304"/>
                  </a:cubicBezTo>
                  <a:lnTo>
                    <a:pt x="1454" y="2304"/>
                  </a:lnTo>
                  <a:cubicBezTo>
                    <a:pt x="1487" y="2234"/>
                    <a:pt x="1514" y="2162"/>
                    <a:pt x="1544" y="2076"/>
                  </a:cubicBezTo>
                  <a:lnTo>
                    <a:pt x="1544" y="2076"/>
                  </a:lnTo>
                  <a:cubicBezTo>
                    <a:pt x="1597" y="1924"/>
                    <a:pt x="1642" y="1769"/>
                    <a:pt x="1688" y="1609"/>
                  </a:cubicBezTo>
                  <a:lnTo>
                    <a:pt x="1697" y="1578"/>
                  </a:lnTo>
                  <a:lnTo>
                    <a:pt x="1697" y="1578"/>
                  </a:lnTo>
                  <a:cubicBezTo>
                    <a:pt x="1704" y="1554"/>
                    <a:pt x="1711" y="1530"/>
                    <a:pt x="1718" y="1506"/>
                  </a:cubicBezTo>
                  <a:lnTo>
                    <a:pt x="1723" y="1486"/>
                  </a:lnTo>
                  <a:lnTo>
                    <a:pt x="1723" y="1486"/>
                  </a:lnTo>
                  <a:cubicBezTo>
                    <a:pt x="1728" y="1471"/>
                    <a:pt x="1731" y="1457"/>
                    <a:pt x="1735" y="1443"/>
                  </a:cubicBezTo>
                  <a:lnTo>
                    <a:pt x="1738" y="1432"/>
                  </a:lnTo>
                  <a:lnTo>
                    <a:pt x="1751" y="1376"/>
                  </a:lnTo>
                  <a:lnTo>
                    <a:pt x="1751" y="1376"/>
                  </a:lnTo>
                  <a:cubicBezTo>
                    <a:pt x="1754" y="1362"/>
                    <a:pt x="1757" y="1346"/>
                    <a:pt x="1760" y="1332"/>
                  </a:cubicBezTo>
                  <a:lnTo>
                    <a:pt x="1764" y="1315"/>
                  </a:lnTo>
                  <a:lnTo>
                    <a:pt x="1764" y="1315"/>
                  </a:lnTo>
                  <a:cubicBezTo>
                    <a:pt x="1767" y="1301"/>
                    <a:pt x="1769" y="1287"/>
                    <a:pt x="1772" y="1273"/>
                  </a:cubicBezTo>
                  <a:lnTo>
                    <a:pt x="1775" y="1256"/>
                  </a:lnTo>
                  <a:lnTo>
                    <a:pt x="1775" y="1256"/>
                  </a:lnTo>
                  <a:cubicBezTo>
                    <a:pt x="1781" y="1221"/>
                    <a:pt x="1788" y="1184"/>
                    <a:pt x="1792" y="1147"/>
                  </a:cubicBezTo>
                  <a:lnTo>
                    <a:pt x="1797" y="1114"/>
                  </a:lnTo>
                  <a:lnTo>
                    <a:pt x="1802" y="1076"/>
                  </a:lnTo>
                  <a:lnTo>
                    <a:pt x="1802" y="1076"/>
                  </a:lnTo>
                  <a:cubicBezTo>
                    <a:pt x="1804" y="1062"/>
                    <a:pt x="1805" y="1046"/>
                    <a:pt x="1806" y="1032"/>
                  </a:cubicBezTo>
                  <a:lnTo>
                    <a:pt x="1809" y="1006"/>
                  </a:lnTo>
                  <a:lnTo>
                    <a:pt x="1809" y="1006"/>
                  </a:lnTo>
                  <a:cubicBezTo>
                    <a:pt x="1812" y="970"/>
                    <a:pt x="1815" y="935"/>
                    <a:pt x="1817" y="899"/>
                  </a:cubicBezTo>
                  <a:lnTo>
                    <a:pt x="1817" y="899"/>
                  </a:lnTo>
                  <a:cubicBezTo>
                    <a:pt x="1819" y="855"/>
                    <a:pt x="1822" y="811"/>
                    <a:pt x="1824" y="767"/>
                  </a:cubicBezTo>
                  <a:lnTo>
                    <a:pt x="1824" y="761"/>
                  </a:lnTo>
                  <a:lnTo>
                    <a:pt x="1824" y="754"/>
                  </a:lnTo>
                  <a:lnTo>
                    <a:pt x="1824" y="754"/>
                  </a:lnTo>
                  <a:cubicBezTo>
                    <a:pt x="1831" y="749"/>
                    <a:pt x="1835" y="740"/>
                    <a:pt x="1834" y="732"/>
                  </a:cubicBezTo>
                  <a:lnTo>
                    <a:pt x="1834" y="732"/>
                  </a:lnTo>
                  <a:cubicBezTo>
                    <a:pt x="1834" y="725"/>
                    <a:pt x="1831" y="717"/>
                    <a:pt x="1825" y="713"/>
                  </a:cubicBezTo>
                  <a:lnTo>
                    <a:pt x="1825" y="713"/>
                  </a:lnTo>
                  <a:cubicBezTo>
                    <a:pt x="1826" y="687"/>
                    <a:pt x="1827" y="663"/>
                    <a:pt x="1827" y="637"/>
                  </a:cubicBezTo>
                  <a:lnTo>
                    <a:pt x="1827" y="637"/>
                  </a:lnTo>
                  <a:cubicBezTo>
                    <a:pt x="1828" y="605"/>
                    <a:pt x="1827" y="570"/>
                    <a:pt x="1826" y="531"/>
                  </a:cubicBezTo>
                  <a:lnTo>
                    <a:pt x="1825" y="521"/>
                  </a:lnTo>
                  <a:lnTo>
                    <a:pt x="1825" y="521"/>
                  </a:lnTo>
                  <a:cubicBezTo>
                    <a:pt x="1824" y="484"/>
                    <a:pt x="1822" y="447"/>
                    <a:pt x="1820" y="411"/>
                  </a:cubicBezTo>
                  <a:lnTo>
                    <a:pt x="1819" y="389"/>
                  </a:lnTo>
                  <a:lnTo>
                    <a:pt x="1819" y="389"/>
                  </a:lnTo>
                  <a:cubicBezTo>
                    <a:pt x="1817" y="375"/>
                    <a:pt x="1817" y="360"/>
                    <a:pt x="1815" y="346"/>
                  </a:cubicBezTo>
                  <a:lnTo>
                    <a:pt x="1811" y="314"/>
                  </a:lnTo>
                  <a:lnTo>
                    <a:pt x="1808" y="282"/>
                  </a:lnTo>
                  <a:lnTo>
                    <a:pt x="1808" y="282"/>
                  </a:lnTo>
                  <a:cubicBezTo>
                    <a:pt x="1807" y="275"/>
                    <a:pt x="1806" y="269"/>
                    <a:pt x="1805" y="262"/>
                  </a:cubicBezTo>
                  <a:lnTo>
                    <a:pt x="1804" y="257"/>
                  </a:lnTo>
                  <a:lnTo>
                    <a:pt x="1804" y="257"/>
                  </a:lnTo>
                  <a:cubicBezTo>
                    <a:pt x="1802" y="246"/>
                    <a:pt x="1801" y="236"/>
                    <a:pt x="1799" y="226"/>
                  </a:cubicBezTo>
                  <a:lnTo>
                    <a:pt x="1799" y="222"/>
                  </a:lnTo>
                  <a:lnTo>
                    <a:pt x="1799" y="222"/>
                  </a:lnTo>
                  <a:cubicBezTo>
                    <a:pt x="1797" y="214"/>
                    <a:pt x="1795" y="206"/>
                    <a:pt x="1794" y="198"/>
                  </a:cubicBezTo>
                  <a:lnTo>
                    <a:pt x="1792" y="191"/>
                  </a:lnTo>
                  <a:lnTo>
                    <a:pt x="1791" y="185"/>
                  </a:lnTo>
                  <a:lnTo>
                    <a:pt x="1791" y="185"/>
                  </a:lnTo>
                  <a:cubicBezTo>
                    <a:pt x="1790" y="178"/>
                    <a:pt x="1788" y="171"/>
                    <a:pt x="1786" y="164"/>
                  </a:cubicBezTo>
                  <a:lnTo>
                    <a:pt x="1785" y="159"/>
                  </a:lnTo>
                  <a:lnTo>
                    <a:pt x="1785" y="159"/>
                  </a:lnTo>
                  <a:cubicBezTo>
                    <a:pt x="1776" y="122"/>
                    <a:pt x="1766" y="84"/>
                    <a:pt x="1751" y="48"/>
                  </a:cubicBezTo>
                  <a:lnTo>
                    <a:pt x="1751" y="48"/>
                  </a:lnTo>
                  <a:cubicBezTo>
                    <a:pt x="1745" y="33"/>
                    <a:pt x="1739" y="20"/>
                    <a:pt x="1728" y="10"/>
                  </a:cubicBezTo>
                  <a:lnTo>
                    <a:pt x="1728" y="10"/>
                  </a:lnTo>
                  <a:cubicBezTo>
                    <a:pt x="1723" y="5"/>
                    <a:pt x="1718" y="3"/>
                    <a:pt x="1711" y="1"/>
                  </a:cubicBezTo>
                  <a:lnTo>
                    <a:pt x="1711" y="1"/>
                  </a:lnTo>
                  <a:cubicBezTo>
                    <a:pt x="1708" y="0"/>
                    <a:pt x="1706" y="0"/>
                    <a:pt x="17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55" name="Freeform 237">
              <a:extLst>
                <a:ext uri="{FF2B5EF4-FFF2-40B4-BE49-F238E27FC236}">
                  <a16:creationId xmlns:a16="http://schemas.microsoft.com/office/drawing/2014/main" id="{A656B21E-09A6-44B3-8F7C-01F53F51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2266950"/>
              <a:ext cx="73025" cy="93663"/>
            </a:xfrm>
            <a:custGeom>
              <a:avLst/>
              <a:gdLst>
                <a:gd name="T0" fmla="*/ 169 w 201"/>
                <a:gd name="T1" fmla="*/ 6 h 261"/>
                <a:gd name="T2" fmla="*/ 169 w 201"/>
                <a:gd name="T3" fmla="*/ 6 h 261"/>
                <a:gd name="T4" fmla="*/ 111 w 201"/>
                <a:gd name="T5" fmla="*/ 74 h 261"/>
                <a:gd name="T6" fmla="*/ 111 w 201"/>
                <a:gd name="T7" fmla="*/ 74 h 261"/>
                <a:gd name="T8" fmla="*/ 97 w 201"/>
                <a:gd name="T9" fmla="*/ 93 h 261"/>
                <a:gd name="T10" fmla="*/ 97 w 201"/>
                <a:gd name="T11" fmla="*/ 93 h 261"/>
                <a:gd name="T12" fmla="*/ 74 w 201"/>
                <a:gd name="T13" fmla="*/ 123 h 261"/>
                <a:gd name="T14" fmla="*/ 74 w 201"/>
                <a:gd name="T15" fmla="*/ 123 h 261"/>
                <a:gd name="T16" fmla="*/ 36 w 201"/>
                <a:gd name="T17" fmla="*/ 178 h 261"/>
                <a:gd name="T18" fmla="*/ 36 w 201"/>
                <a:gd name="T19" fmla="*/ 178 h 261"/>
                <a:gd name="T20" fmla="*/ 4 w 201"/>
                <a:gd name="T21" fmla="*/ 231 h 261"/>
                <a:gd name="T22" fmla="*/ 4 w 201"/>
                <a:gd name="T23" fmla="*/ 231 h 261"/>
                <a:gd name="T24" fmla="*/ 1 w 201"/>
                <a:gd name="T25" fmla="*/ 246 h 261"/>
                <a:gd name="T26" fmla="*/ 1 w 201"/>
                <a:gd name="T27" fmla="*/ 246 h 261"/>
                <a:gd name="T28" fmla="*/ 10 w 201"/>
                <a:gd name="T29" fmla="*/ 257 h 261"/>
                <a:gd name="T30" fmla="*/ 10 w 201"/>
                <a:gd name="T31" fmla="*/ 257 h 261"/>
                <a:gd name="T32" fmla="*/ 24 w 201"/>
                <a:gd name="T33" fmla="*/ 259 h 261"/>
                <a:gd name="T34" fmla="*/ 24 w 201"/>
                <a:gd name="T35" fmla="*/ 259 h 261"/>
                <a:gd name="T36" fmla="*/ 35 w 201"/>
                <a:gd name="T37" fmla="*/ 251 h 261"/>
                <a:gd name="T38" fmla="*/ 35 w 201"/>
                <a:gd name="T39" fmla="*/ 251 h 261"/>
                <a:gd name="T40" fmla="*/ 67 w 201"/>
                <a:gd name="T41" fmla="*/ 199 h 261"/>
                <a:gd name="T42" fmla="*/ 67 w 201"/>
                <a:gd name="T43" fmla="*/ 199 h 261"/>
                <a:gd name="T44" fmla="*/ 104 w 201"/>
                <a:gd name="T45" fmla="*/ 145 h 261"/>
                <a:gd name="T46" fmla="*/ 104 w 201"/>
                <a:gd name="T47" fmla="*/ 145 h 261"/>
                <a:gd name="T48" fmla="*/ 140 w 201"/>
                <a:gd name="T49" fmla="*/ 97 h 261"/>
                <a:gd name="T50" fmla="*/ 140 w 201"/>
                <a:gd name="T51" fmla="*/ 97 h 261"/>
                <a:gd name="T52" fmla="*/ 160 w 201"/>
                <a:gd name="T53" fmla="*/ 73 h 261"/>
                <a:gd name="T54" fmla="*/ 160 w 201"/>
                <a:gd name="T55" fmla="*/ 73 h 261"/>
                <a:gd name="T56" fmla="*/ 180 w 201"/>
                <a:gd name="T57" fmla="*/ 48 h 261"/>
                <a:gd name="T58" fmla="*/ 180 w 201"/>
                <a:gd name="T59" fmla="*/ 48 h 261"/>
                <a:gd name="T60" fmla="*/ 177 w 201"/>
                <a:gd name="T61" fmla="*/ 52 h 261"/>
                <a:gd name="T62" fmla="*/ 177 w 201"/>
                <a:gd name="T63" fmla="*/ 52 h 261"/>
                <a:gd name="T64" fmla="*/ 194 w 201"/>
                <a:gd name="T65" fmla="*/ 33 h 261"/>
                <a:gd name="T66" fmla="*/ 194 w 201"/>
                <a:gd name="T67" fmla="*/ 33 h 261"/>
                <a:gd name="T68" fmla="*/ 200 w 201"/>
                <a:gd name="T69" fmla="*/ 20 h 261"/>
                <a:gd name="T70" fmla="*/ 200 w 201"/>
                <a:gd name="T71" fmla="*/ 20 h 261"/>
                <a:gd name="T72" fmla="*/ 195 w 201"/>
                <a:gd name="T73" fmla="*/ 7 h 261"/>
                <a:gd name="T74" fmla="*/ 195 w 201"/>
                <a:gd name="T75" fmla="*/ 7 h 261"/>
                <a:gd name="T76" fmla="*/ 182 w 201"/>
                <a:gd name="T77" fmla="*/ 0 h 261"/>
                <a:gd name="T78" fmla="*/ 182 w 201"/>
                <a:gd name="T79" fmla="*/ 0 h 261"/>
                <a:gd name="T80" fmla="*/ 181 w 201"/>
                <a:gd name="T81" fmla="*/ 0 h 261"/>
                <a:gd name="T82" fmla="*/ 181 w 201"/>
                <a:gd name="T83" fmla="*/ 0 h 261"/>
                <a:gd name="T84" fmla="*/ 169 w 201"/>
                <a:gd name="T85" fmla="*/ 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" h="261">
                  <a:moveTo>
                    <a:pt x="169" y="6"/>
                  </a:moveTo>
                  <a:lnTo>
                    <a:pt x="169" y="6"/>
                  </a:lnTo>
                  <a:cubicBezTo>
                    <a:pt x="149" y="28"/>
                    <a:pt x="130" y="51"/>
                    <a:pt x="111" y="74"/>
                  </a:cubicBezTo>
                  <a:lnTo>
                    <a:pt x="111" y="74"/>
                  </a:lnTo>
                  <a:cubicBezTo>
                    <a:pt x="106" y="80"/>
                    <a:pt x="102" y="86"/>
                    <a:pt x="97" y="93"/>
                  </a:cubicBezTo>
                  <a:lnTo>
                    <a:pt x="97" y="93"/>
                  </a:lnTo>
                  <a:cubicBezTo>
                    <a:pt x="89" y="103"/>
                    <a:pt x="82" y="113"/>
                    <a:pt x="74" y="123"/>
                  </a:cubicBezTo>
                  <a:lnTo>
                    <a:pt x="74" y="123"/>
                  </a:lnTo>
                  <a:cubicBezTo>
                    <a:pt x="61" y="141"/>
                    <a:pt x="49" y="159"/>
                    <a:pt x="36" y="178"/>
                  </a:cubicBezTo>
                  <a:lnTo>
                    <a:pt x="36" y="178"/>
                  </a:lnTo>
                  <a:cubicBezTo>
                    <a:pt x="25" y="195"/>
                    <a:pt x="13" y="213"/>
                    <a:pt x="4" y="231"/>
                  </a:cubicBezTo>
                  <a:lnTo>
                    <a:pt x="4" y="231"/>
                  </a:lnTo>
                  <a:cubicBezTo>
                    <a:pt x="1" y="236"/>
                    <a:pt x="0" y="240"/>
                    <a:pt x="1" y="246"/>
                  </a:cubicBezTo>
                  <a:lnTo>
                    <a:pt x="1" y="246"/>
                  </a:lnTo>
                  <a:cubicBezTo>
                    <a:pt x="2" y="250"/>
                    <a:pt x="5" y="254"/>
                    <a:pt x="10" y="257"/>
                  </a:cubicBezTo>
                  <a:lnTo>
                    <a:pt x="10" y="257"/>
                  </a:lnTo>
                  <a:cubicBezTo>
                    <a:pt x="14" y="260"/>
                    <a:pt x="19" y="260"/>
                    <a:pt x="24" y="259"/>
                  </a:cubicBezTo>
                  <a:lnTo>
                    <a:pt x="24" y="259"/>
                  </a:lnTo>
                  <a:cubicBezTo>
                    <a:pt x="28" y="258"/>
                    <a:pt x="33" y="255"/>
                    <a:pt x="35" y="251"/>
                  </a:cubicBezTo>
                  <a:lnTo>
                    <a:pt x="35" y="251"/>
                  </a:lnTo>
                  <a:cubicBezTo>
                    <a:pt x="44" y="233"/>
                    <a:pt x="56" y="216"/>
                    <a:pt x="67" y="199"/>
                  </a:cubicBezTo>
                  <a:lnTo>
                    <a:pt x="67" y="199"/>
                  </a:lnTo>
                  <a:cubicBezTo>
                    <a:pt x="79" y="181"/>
                    <a:pt x="92" y="163"/>
                    <a:pt x="104" y="145"/>
                  </a:cubicBezTo>
                  <a:lnTo>
                    <a:pt x="104" y="145"/>
                  </a:lnTo>
                  <a:cubicBezTo>
                    <a:pt x="115" y="129"/>
                    <a:pt x="127" y="113"/>
                    <a:pt x="140" y="97"/>
                  </a:cubicBezTo>
                  <a:lnTo>
                    <a:pt x="140" y="97"/>
                  </a:lnTo>
                  <a:cubicBezTo>
                    <a:pt x="146" y="88"/>
                    <a:pt x="153" y="81"/>
                    <a:pt x="160" y="73"/>
                  </a:cubicBezTo>
                  <a:lnTo>
                    <a:pt x="160" y="73"/>
                  </a:lnTo>
                  <a:cubicBezTo>
                    <a:pt x="167" y="64"/>
                    <a:pt x="173" y="57"/>
                    <a:pt x="180" y="48"/>
                  </a:cubicBezTo>
                  <a:lnTo>
                    <a:pt x="180" y="48"/>
                  </a:lnTo>
                  <a:cubicBezTo>
                    <a:pt x="179" y="50"/>
                    <a:pt x="178" y="51"/>
                    <a:pt x="177" y="52"/>
                  </a:cubicBezTo>
                  <a:lnTo>
                    <a:pt x="177" y="52"/>
                  </a:lnTo>
                  <a:cubicBezTo>
                    <a:pt x="183" y="45"/>
                    <a:pt x="189" y="39"/>
                    <a:pt x="194" y="33"/>
                  </a:cubicBezTo>
                  <a:lnTo>
                    <a:pt x="194" y="33"/>
                  </a:lnTo>
                  <a:cubicBezTo>
                    <a:pt x="197" y="29"/>
                    <a:pt x="200" y="25"/>
                    <a:pt x="200" y="20"/>
                  </a:cubicBezTo>
                  <a:lnTo>
                    <a:pt x="200" y="20"/>
                  </a:lnTo>
                  <a:cubicBezTo>
                    <a:pt x="200" y="15"/>
                    <a:pt x="198" y="10"/>
                    <a:pt x="195" y="7"/>
                  </a:cubicBezTo>
                  <a:lnTo>
                    <a:pt x="195" y="7"/>
                  </a:lnTo>
                  <a:cubicBezTo>
                    <a:pt x="192" y="3"/>
                    <a:pt x="187" y="1"/>
                    <a:pt x="182" y="0"/>
                  </a:cubicBezTo>
                  <a:lnTo>
                    <a:pt x="182" y="0"/>
                  </a:lnTo>
                  <a:cubicBezTo>
                    <a:pt x="182" y="0"/>
                    <a:pt x="182" y="0"/>
                    <a:pt x="181" y="0"/>
                  </a:cubicBezTo>
                  <a:lnTo>
                    <a:pt x="181" y="0"/>
                  </a:lnTo>
                  <a:cubicBezTo>
                    <a:pt x="177" y="0"/>
                    <a:pt x="172" y="2"/>
                    <a:pt x="169" y="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56" name="Freeform 238">
              <a:extLst>
                <a:ext uri="{FF2B5EF4-FFF2-40B4-BE49-F238E27FC236}">
                  <a16:creationId xmlns:a16="http://schemas.microsoft.com/office/drawing/2014/main" id="{83AA657B-0023-4509-BF1D-53F8EABCA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175" y="2259013"/>
              <a:ext cx="103188" cy="161925"/>
            </a:xfrm>
            <a:custGeom>
              <a:avLst/>
              <a:gdLst>
                <a:gd name="T0" fmla="*/ 65 w 288"/>
                <a:gd name="T1" fmla="*/ 357 h 451"/>
                <a:gd name="T2" fmla="*/ 65 w 288"/>
                <a:gd name="T3" fmla="*/ 357 h 451"/>
                <a:gd name="T4" fmla="*/ 65 w 288"/>
                <a:gd name="T5" fmla="*/ 357 h 451"/>
                <a:gd name="T6" fmla="*/ 65 w 288"/>
                <a:gd name="T7" fmla="*/ 357 h 451"/>
                <a:gd name="T8" fmla="*/ 65 w 288"/>
                <a:gd name="T9" fmla="*/ 356 h 451"/>
                <a:gd name="T10" fmla="*/ 65 w 288"/>
                <a:gd name="T11" fmla="*/ 356 h 451"/>
                <a:gd name="T12" fmla="*/ 65 w 288"/>
                <a:gd name="T13" fmla="*/ 357 h 451"/>
                <a:gd name="T14" fmla="*/ 249 w 288"/>
                <a:gd name="T15" fmla="*/ 8 h 451"/>
                <a:gd name="T16" fmla="*/ 249 w 288"/>
                <a:gd name="T17" fmla="*/ 8 h 451"/>
                <a:gd name="T18" fmla="*/ 172 w 288"/>
                <a:gd name="T19" fmla="*/ 113 h 451"/>
                <a:gd name="T20" fmla="*/ 172 w 288"/>
                <a:gd name="T21" fmla="*/ 113 h 451"/>
                <a:gd name="T22" fmla="*/ 135 w 288"/>
                <a:gd name="T23" fmla="*/ 162 h 451"/>
                <a:gd name="T24" fmla="*/ 135 w 288"/>
                <a:gd name="T25" fmla="*/ 162 h 451"/>
                <a:gd name="T26" fmla="*/ 104 w 288"/>
                <a:gd name="T27" fmla="*/ 209 h 451"/>
                <a:gd name="T28" fmla="*/ 104 w 288"/>
                <a:gd name="T29" fmla="*/ 209 h 451"/>
                <a:gd name="T30" fmla="*/ 45 w 288"/>
                <a:gd name="T31" fmla="*/ 312 h 451"/>
                <a:gd name="T32" fmla="*/ 45 w 288"/>
                <a:gd name="T33" fmla="*/ 312 h 451"/>
                <a:gd name="T34" fmla="*/ 20 w 288"/>
                <a:gd name="T35" fmla="*/ 366 h 451"/>
                <a:gd name="T36" fmla="*/ 20 w 288"/>
                <a:gd name="T37" fmla="*/ 366 h 451"/>
                <a:gd name="T38" fmla="*/ 10 w 288"/>
                <a:gd name="T39" fmla="*/ 390 h 451"/>
                <a:gd name="T40" fmla="*/ 6 w 288"/>
                <a:gd name="T41" fmla="*/ 402 h 451"/>
                <a:gd name="T42" fmla="*/ 6 w 288"/>
                <a:gd name="T43" fmla="*/ 402 h 451"/>
                <a:gd name="T44" fmla="*/ 3 w 288"/>
                <a:gd name="T45" fmla="*/ 409 h 451"/>
                <a:gd name="T46" fmla="*/ 3 w 288"/>
                <a:gd name="T47" fmla="*/ 409 h 451"/>
                <a:gd name="T48" fmla="*/ 1 w 288"/>
                <a:gd name="T49" fmla="*/ 416 h 451"/>
                <a:gd name="T50" fmla="*/ 1 w 288"/>
                <a:gd name="T51" fmla="*/ 416 h 451"/>
                <a:gd name="T52" fmla="*/ 0 w 288"/>
                <a:gd name="T53" fmla="*/ 426 h 451"/>
                <a:gd name="T54" fmla="*/ 0 w 288"/>
                <a:gd name="T55" fmla="*/ 426 h 451"/>
                <a:gd name="T56" fmla="*/ 3 w 288"/>
                <a:gd name="T57" fmla="*/ 435 h 451"/>
                <a:gd name="T58" fmla="*/ 3 w 288"/>
                <a:gd name="T59" fmla="*/ 435 h 451"/>
                <a:gd name="T60" fmla="*/ 8 w 288"/>
                <a:gd name="T61" fmla="*/ 442 h 451"/>
                <a:gd name="T62" fmla="*/ 8 w 288"/>
                <a:gd name="T63" fmla="*/ 442 h 451"/>
                <a:gd name="T64" fmla="*/ 34 w 288"/>
                <a:gd name="T65" fmla="*/ 443 h 451"/>
                <a:gd name="T66" fmla="*/ 34 w 288"/>
                <a:gd name="T67" fmla="*/ 443 h 451"/>
                <a:gd name="T68" fmla="*/ 39 w 288"/>
                <a:gd name="T69" fmla="*/ 422 h 451"/>
                <a:gd name="T70" fmla="*/ 39 w 288"/>
                <a:gd name="T71" fmla="*/ 422 h 451"/>
                <a:gd name="T72" fmla="*/ 51 w 288"/>
                <a:gd name="T73" fmla="*/ 389 h 451"/>
                <a:gd name="T74" fmla="*/ 51 w 288"/>
                <a:gd name="T75" fmla="*/ 389 h 451"/>
                <a:gd name="T76" fmla="*/ 65 w 288"/>
                <a:gd name="T77" fmla="*/ 357 h 451"/>
                <a:gd name="T78" fmla="*/ 65 w 288"/>
                <a:gd name="T79" fmla="*/ 357 h 451"/>
                <a:gd name="T80" fmla="*/ 64 w 288"/>
                <a:gd name="T81" fmla="*/ 357 h 451"/>
                <a:gd name="T82" fmla="*/ 64 w 288"/>
                <a:gd name="T83" fmla="*/ 357 h 451"/>
                <a:gd name="T84" fmla="*/ 65 w 288"/>
                <a:gd name="T85" fmla="*/ 357 h 451"/>
                <a:gd name="T86" fmla="*/ 65 w 288"/>
                <a:gd name="T87" fmla="*/ 357 h 451"/>
                <a:gd name="T88" fmla="*/ 67 w 288"/>
                <a:gd name="T89" fmla="*/ 353 h 451"/>
                <a:gd name="T90" fmla="*/ 67 w 288"/>
                <a:gd name="T91" fmla="*/ 353 h 451"/>
                <a:gd name="T92" fmla="*/ 65 w 288"/>
                <a:gd name="T93" fmla="*/ 356 h 451"/>
                <a:gd name="T94" fmla="*/ 65 w 288"/>
                <a:gd name="T95" fmla="*/ 356 h 451"/>
                <a:gd name="T96" fmla="*/ 108 w 288"/>
                <a:gd name="T97" fmla="*/ 273 h 451"/>
                <a:gd name="T98" fmla="*/ 108 w 288"/>
                <a:gd name="T99" fmla="*/ 273 h 451"/>
                <a:gd name="T100" fmla="*/ 156 w 288"/>
                <a:gd name="T101" fmla="*/ 197 h 451"/>
                <a:gd name="T102" fmla="*/ 156 w 288"/>
                <a:gd name="T103" fmla="*/ 197 h 451"/>
                <a:gd name="T104" fmla="*/ 184 w 288"/>
                <a:gd name="T105" fmla="*/ 159 h 451"/>
                <a:gd name="T106" fmla="*/ 184 w 288"/>
                <a:gd name="T107" fmla="*/ 159 h 451"/>
                <a:gd name="T108" fmla="*/ 213 w 288"/>
                <a:gd name="T109" fmla="*/ 121 h 451"/>
                <a:gd name="T110" fmla="*/ 213 w 288"/>
                <a:gd name="T111" fmla="*/ 121 h 451"/>
                <a:gd name="T112" fmla="*/ 281 w 288"/>
                <a:gd name="T113" fmla="*/ 28 h 451"/>
                <a:gd name="T114" fmla="*/ 281 w 288"/>
                <a:gd name="T115" fmla="*/ 28 h 451"/>
                <a:gd name="T116" fmla="*/ 275 w 288"/>
                <a:gd name="T117" fmla="*/ 2 h 451"/>
                <a:gd name="T118" fmla="*/ 275 w 288"/>
                <a:gd name="T119" fmla="*/ 2 h 451"/>
                <a:gd name="T120" fmla="*/ 266 w 288"/>
                <a:gd name="T121" fmla="*/ 0 h 451"/>
                <a:gd name="T122" fmla="*/ 266 w 288"/>
                <a:gd name="T123" fmla="*/ 0 h 451"/>
                <a:gd name="T124" fmla="*/ 249 w 288"/>
                <a:gd name="T125" fmla="*/ 8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8" h="451">
                  <a:moveTo>
                    <a:pt x="65" y="357"/>
                  </a:moveTo>
                  <a:lnTo>
                    <a:pt x="65" y="357"/>
                  </a:lnTo>
                  <a:lnTo>
                    <a:pt x="65" y="357"/>
                  </a:lnTo>
                  <a:lnTo>
                    <a:pt x="65" y="357"/>
                  </a:lnTo>
                  <a:cubicBezTo>
                    <a:pt x="65" y="356"/>
                    <a:pt x="65" y="356"/>
                    <a:pt x="65" y="356"/>
                  </a:cubicBezTo>
                  <a:lnTo>
                    <a:pt x="65" y="356"/>
                  </a:lnTo>
                  <a:cubicBezTo>
                    <a:pt x="65" y="356"/>
                    <a:pt x="65" y="356"/>
                    <a:pt x="65" y="357"/>
                  </a:cubicBezTo>
                  <a:close/>
                  <a:moveTo>
                    <a:pt x="249" y="8"/>
                  </a:moveTo>
                  <a:lnTo>
                    <a:pt x="249" y="8"/>
                  </a:lnTo>
                  <a:cubicBezTo>
                    <a:pt x="225" y="44"/>
                    <a:pt x="198" y="78"/>
                    <a:pt x="172" y="113"/>
                  </a:cubicBezTo>
                  <a:lnTo>
                    <a:pt x="172" y="113"/>
                  </a:lnTo>
                  <a:cubicBezTo>
                    <a:pt x="160" y="130"/>
                    <a:pt x="147" y="146"/>
                    <a:pt x="135" y="162"/>
                  </a:cubicBezTo>
                  <a:lnTo>
                    <a:pt x="135" y="162"/>
                  </a:lnTo>
                  <a:cubicBezTo>
                    <a:pt x="124" y="178"/>
                    <a:pt x="113" y="193"/>
                    <a:pt x="104" y="209"/>
                  </a:cubicBezTo>
                  <a:lnTo>
                    <a:pt x="104" y="209"/>
                  </a:lnTo>
                  <a:cubicBezTo>
                    <a:pt x="83" y="242"/>
                    <a:pt x="63" y="276"/>
                    <a:pt x="45" y="312"/>
                  </a:cubicBezTo>
                  <a:lnTo>
                    <a:pt x="45" y="312"/>
                  </a:lnTo>
                  <a:cubicBezTo>
                    <a:pt x="37" y="330"/>
                    <a:pt x="28" y="348"/>
                    <a:pt x="20" y="366"/>
                  </a:cubicBezTo>
                  <a:lnTo>
                    <a:pt x="20" y="366"/>
                  </a:lnTo>
                  <a:cubicBezTo>
                    <a:pt x="17" y="374"/>
                    <a:pt x="14" y="382"/>
                    <a:pt x="10" y="390"/>
                  </a:cubicBezTo>
                  <a:lnTo>
                    <a:pt x="6" y="402"/>
                  </a:lnTo>
                  <a:lnTo>
                    <a:pt x="6" y="402"/>
                  </a:lnTo>
                  <a:cubicBezTo>
                    <a:pt x="5" y="404"/>
                    <a:pt x="4" y="406"/>
                    <a:pt x="3" y="409"/>
                  </a:cubicBezTo>
                  <a:lnTo>
                    <a:pt x="3" y="409"/>
                  </a:lnTo>
                  <a:cubicBezTo>
                    <a:pt x="3" y="411"/>
                    <a:pt x="1" y="414"/>
                    <a:pt x="1" y="416"/>
                  </a:cubicBezTo>
                  <a:lnTo>
                    <a:pt x="1" y="416"/>
                  </a:lnTo>
                  <a:cubicBezTo>
                    <a:pt x="0" y="420"/>
                    <a:pt x="0" y="423"/>
                    <a:pt x="0" y="426"/>
                  </a:cubicBezTo>
                  <a:lnTo>
                    <a:pt x="0" y="426"/>
                  </a:lnTo>
                  <a:cubicBezTo>
                    <a:pt x="0" y="430"/>
                    <a:pt x="1" y="433"/>
                    <a:pt x="3" y="435"/>
                  </a:cubicBezTo>
                  <a:lnTo>
                    <a:pt x="3" y="435"/>
                  </a:lnTo>
                  <a:cubicBezTo>
                    <a:pt x="4" y="438"/>
                    <a:pt x="6" y="440"/>
                    <a:pt x="8" y="442"/>
                  </a:cubicBezTo>
                  <a:lnTo>
                    <a:pt x="8" y="442"/>
                  </a:lnTo>
                  <a:cubicBezTo>
                    <a:pt x="14" y="450"/>
                    <a:pt x="27" y="450"/>
                    <a:pt x="34" y="443"/>
                  </a:cubicBezTo>
                  <a:lnTo>
                    <a:pt x="34" y="443"/>
                  </a:lnTo>
                  <a:cubicBezTo>
                    <a:pt x="40" y="437"/>
                    <a:pt x="41" y="429"/>
                    <a:pt x="39" y="422"/>
                  </a:cubicBezTo>
                  <a:lnTo>
                    <a:pt x="39" y="422"/>
                  </a:lnTo>
                  <a:cubicBezTo>
                    <a:pt x="42" y="410"/>
                    <a:pt x="47" y="400"/>
                    <a:pt x="51" y="389"/>
                  </a:cubicBezTo>
                  <a:lnTo>
                    <a:pt x="51" y="389"/>
                  </a:lnTo>
                  <a:cubicBezTo>
                    <a:pt x="55" y="378"/>
                    <a:pt x="60" y="368"/>
                    <a:pt x="65" y="357"/>
                  </a:cubicBezTo>
                  <a:lnTo>
                    <a:pt x="65" y="357"/>
                  </a:lnTo>
                  <a:lnTo>
                    <a:pt x="64" y="357"/>
                  </a:lnTo>
                  <a:lnTo>
                    <a:pt x="64" y="357"/>
                  </a:lnTo>
                  <a:cubicBezTo>
                    <a:pt x="65" y="357"/>
                    <a:pt x="65" y="357"/>
                    <a:pt x="65" y="357"/>
                  </a:cubicBezTo>
                  <a:lnTo>
                    <a:pt x="65" y="357"/>
                  </a:lnTo>
                  <a:cubicBezTo>
                    <a:pt x="65" y="355"/>
                    <a:pt x="66" y="354"/>
                    <a:pt x="67" y="353"/>
                  </a:cubicBezTo>
                  <a:lnTo>
                    <a:pt x="67" y="353"/>
                  </a:lnTo>
                  <a:cubicBezTo>
                    <a:pt x="66" y="353"/>
                    <a:pt x="65" y="354"/>
                    <a:pt x="65" y="356"/>
                  </a:cubicBezTo>
                  <a:lnTo>
                    <a:pt x="65" y="356"/>
                  </a:lnTo>
                  <a:cubicBezTo>
                    <a:pt x="78" y="328"/>
                    <a:pt x="93" y="301"/>
                    <a:pt x="108" y="273"/>
                  </a:cubicBezTo>
                  <a:lnTo>
                    <a:pt x="108" y="273"/>
                  </a:lnTo>
                  <a:cubicBezTo>
                    <a:pt x="123" y="247"/>
                    <a:pt x="139" y="222"/>
                    <a:pt x="156" y="197"/>
                  </a:cubicBezTo>
                  <a:lnTo>
                    <a:pt x="156" y="197"/>
                  </a:lnTo>
                  <a:cubicBezTo>
                    <a:pt x="165" y="184"/>
                    <a:pt x="174" y="171"/>
                    <a:pt x="184" y="159"/>
                  </a:cubicBezTo>
                  <a:lnTo>
                    <a:pt x="184" y="159"/>
                  </a:lnTo>
                  <a:cubicBezTo>
                    <a:pt x="194" y="146"/>
                    <a:pt x="203" y="134"/>
                    <a:pt x="213" y="121"/>
                  </a:cubicBezTo>
                  <a:lnTo>
                    <a:pt x="213" y="121"/>
                  </a:lnTo>
                  <a:cubicBezTo>
                    <a:pt x="236" y="90"/>
                    <a:pt x="259" y="59"/>
                    <a:pt x="281" y="28"/>
                  </a:cubicBezTo>
                  <a:lnTo>
                    <a:pt x="281" y="28"/>
                  </a:lnTo>
                  <a:cubicBezTo>
                    <a:pt x="287" y="20"/>
                    <a:pt x="283" y="7"/>
                    <a:pt x="275" y="2"/>
                  </a:cubicBezTo>
                  <a:lnTo>
                    <a:pt x="275" y="2"/>
                  </a:lnTo>
                  <a:cubicBezTo>
                    <a:pt x="272" y="0"/>
                    <a:pt x="269" y="0"/>
                    <a:pt x="266" y="0"/>
                  </a:cubicBezTo>
                  <a:lnTo>
                    <a:pt x="266" y="0"/>
                  </a:lnTo>
                  <a:cubicBezTo>
                    <a:pt x="259" y="0"/>
                    <a:pt x="253" y="3"/>
                    <a:pt x="249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57" name="Freeform 239">
              <a:extLst>
                <a:ext uri="{FF2B5EF4-FFF2-40B4-BE49-F238E27FC236}">
                  <a16:creationId xmlns:a16="http://schemas.microsoft.com/office/drawing/2014/main" id="{8ADCF78D-F631-444C-8C4B-339B3742A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2263775"/>
              <a:ext cx="117475" cy="190500"/>
            </a:xfrm>
            <a:custGeom>
              <a:avLst/>
              <a:gdLst>
                <a:gd name="T0" fmla="*/ 50 w 327"/>
                <a:gd name="T1" fmla="*/ 487 h 528"/>
                <a:gd name="T2" fmla="*/ 50 w 327"/>
                <a:gd name="T3" fmla="*/ 487 h 528"/>
                <a:gd name="T4" fmla="*/ 50 w 327"/>
                <a:gd name="T5" fmla="*/ 488 h 528"/>
                <a:gd name="T6" fmla="*/ 50 w 327"/>
                <a:gd name="T7" fmla="*/ 488 h 528"/>
                <a:gd name="T8" fmla="*/ 50 w 327"/>
                <a:gd name="T9" fmla="*/ 487 h 528"/>
                <a:gd name="T10" fmla="*/ 289 w 327"/>
                <a:gd name="T11" fmla="*/ 9 h 528"/>
                <a:gd name="T12" fmla="*/ 289 w 327"/>
                <a:gd name="T13" fmla="*/ 9 h 528"/>
                <a:gd name="T14" fmla="*/ 210 w 327"/>
                <a:gd name="T15" fmla="*/ 133 h 528"/>
                <a:gd name="T16" fmla="*/ 210 w 327"/>
                <a:gd name="T17" fmla="*/ 133 h 528"/>
                <a:gd name="T18" fmla="*/ 142 w 327"/>
                <a:gd name="T19" fmla="*/ 238 h 528"/>
                <a:gd name="T20" fmla="*/ 142 w 327"/>
                <a:gd name="T21" fmla="*/ 238 h 528"/>
                <a:gd name="T22" fmla="*/ 30 w 327"/>
                <a:gd name="T23" fmla="*/ 443 h 528"/>
                <a:gd name="T24" fmla="*/ 30 w 327"/>
                <a:gd name="T25" fmla="*/ 443 h 528"/>
                <a:gd name="T26" fmla="*/ 3 w 327"/>
                <a:gd name="T27" fmla="*/ 502 h 528"/>
                <a:gd name="T28" fmla="*/ 3 w 327"/>
                <a:gd name="T29" fmla="*/ 502 h 528"/>
                <a:gd name="T30" fmla="*/ 16 w 327"/>
                <a:gd name="T31" fmla="*/ 526 h 528"/>
                <a:gd name="T32" fmla="*/ 16 w 327"/>
                <a:gd name="T33" fmla="*/ 526 h 528"/>
                <a:gd name="T34" fmla="*/ 30 w 327"/>
                <a:gd name="T35" fmla="*/ 524 h 528"/>
                <a:gd name="T36" fmla="*/ 30 w 327"/>
                <a:gd name="T37" fmla="*/ 524 h 528"/>
                <a:gd name="T38" fmla="*/ 39 w 327"/>
                <a:gd name="T39" fmla="*/ 513 h 528"/>
                <a:gd name="T40" fmla="*/ 39 w 327"/>
                <a:gd name="T41" fmla="*/ 513 h 528"/>
                <a:gd name="T42" fmla="*/ 49 w 327"/>
                <a:gd name="T43" fmla="*/ 489 h 528"/>
                <a:gd name="T44" fmla="*/ 49 w 327"/>
                <a:gd name="T45" fmla="*/ 489 h 528"/>
                <a:gd name="T46" fmla="*/ 155 w 327"/>
                <a:gd name="T47" fmla="*/ 288 h 528"/>
                <a:gd name="T48" fmla="*/ 155 w 327"/>
                <a:gd name="T49" fmla="*/ 288 h 528"/>
                <a:gd name="T50" fmla="*/ 220 w 327"/>
                <a:gd name="T51" fmla="*/ 186 h 528"/>
                <a:gd name="T52" fmla="*/ 220 w 327"/>
                <a:gd name="T53" fmla="*/ 186 h 528"/>
                <a:gd name="T54" fmla="*/ 292 w 327"/>
                <a:gd name="T55" fmla="*/ 74 h 528"/>
                <a:gd name="T56" fmla="*/ 292 w 327"/>
                <a:gd name="T57" fmla="*/ 74 h 528"/>
                <a:gd name="T58" fmla="*/ 321 w 327"/>
                <a:gd name="T59" fmla="*/ 29 h 528"/>
                <a:gd name="T60" fmla="*/ 321 w 327"/>
                <a:gd name="T61" fmla="*/ 29 h 528"/>
                <a:gd name="T62" fmla="*/ 315 w 327"/>
                <a:gd name="T63" fmla="*/ 3 h 528"/>
                <a:gd name="T64" fmla="*/ 315 w 327"/>
                <a:gd name="T65" fmla="*/ 3 h 528"/>
                <a:gd name="T66" fmla="*/ 305 w 327"/>
                <a:gd name="T67" fmla="*/ 0 h 528"/>
                <a:gd name="T68" fmla="*/ 305 w 327"/>
                <a:gd name="T69" fmla="*/ 0 h 528"/>
                <a:gd name="T70" fmla="*/ 289 w 327"/>
                <a:gd name="T71" fmla="*/ 9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7" h="528">
                  <a:moveTo>
                    <a:pt x="50" y="487"/>
                  </a:moveTo>
                  <a:lnTo>
                    <a:pt x="50" y="487"/>
                  </a:lnTo>
                  <a:cubicBezTo>
                    <a:pt x="50" y="488"/>
                    <a:pt x="50" y="488"/>
                    <a:pt x="50" y="488"/>
                  </a:cubicBezTo>
                  <a:lnTo>
                    <a:pt x="50" y="488"/>
                  </a:lnTo>
                  <a:cubicBezTo>
                    <a:pt x="50" y="488"/>
                    <a:pt x="50" y="488"/>
                    <a:pt x="50" y="487"/>
                  </a:cubicBezTo>
                  <a:close/>
                  <a:moveTo>
                    <a:pt x="289" y="9"/>
                  </a:moveTo>
                  <a:lnTo>
                    <a:pt x="289" y="9"/>
                  </a:lnTo>
                  <a:cubicBezTo>
                    <a:pt x="263" y="51"/>
                    <a:pt x="237" y="92"/>
                    <a:pt x="210" y="133"/>
                  </a:cubicBezTo>
                  <a:lnTo>
                    <a:pt x="210" y="133"/>
                  </a:lnTo>
                  <a:cubicBezTo>
                    <a:pt x="188" y="168"/>
                    <a:pt x="164" y="203"/>
                    <a:pt x="142" y="238"/>
                  </a:cubicBezTo>
                  <a:lnTo>
                    <a:pt x="142" y="238"/>
                  </a:lnTo>
                  <a:cubicBezTo>
                    <a:pt x="101" y="304"/>
                    <a:pt x="64" y="373"/>
                    <a:pt x="30" y="443"/>
                  </a:cubicBezTo>
                  <a:lnTo>
                    <a:pt x="30" y="443"/>
                  </a:lnTo>
                  <a:cubicBezTo>
                    <a:pt x="20" y="463"/>
                    <a:pt x="11" y="482"/>
                    <a:pt x="3" y="502"/>
                  </a:cubicBezTo>
                  <a:lnTo>
                    <a:pt x="3" y="502"/>
                  </a:lnTo>
                  <a:cubicBezTo>
                    <a:pt x="0" y="512"/>
                    <a:pt x="7" y="522"/>
                    <a:pt x="16" y="526"/>
                  </a:cubicBezTo>
                  <a:lnTo>
                    <a:pt x="16" y="526"/>
                  </a:lnTo>
                  <a:cubicBezTo>
                    <a:pt x="20" y="527"/>
                    <a:pt x="26" y="527"/>
                    <a:pt x="30" y="524"/>
                  </a:cubicBezTo>
                  <a:lnTo>
                    <a:pt x="30" y="524"/>
                  </a:lnTo>
                  <a:cubicBezTo>
                    <a:pt x="35" y="522"/>
                    <a:pt x="37" y="518"/>
                    <a:pt x="39" y="513"/>
                  </a:cubicBezTo>
                  <a:lnTo>
                    <a:pt x="39" y="513"/>
                  </a:lnTo>
                  <a:cubicBezTo>
                    <a:pt x="42" y="505"/>
                    <a:pt x="46" y="497"/>
                    <a:pt x="49" y="489"/>
                  </a:cubicBezTo>
                  <a:lnTo>
                    <a:pt x="49" y="489"/>
                  </a:lnTo>
                  <a:cubicBezTo>
                    <a:pt x="81" y="420"/>
                    <a:pt x="117" y="353"/>
                    <a:pt x="155" y="288"/>
                  </a:cubicBezTo>
                  <a:lnTo>
                    <a:pt x="155" y="288"/>
                  </a:lnTo>
                  <a:cubicBezTo>
                    <a:pt x="175" y="254"/>
                    <a:pt x="198" y="220"/>
                    <a:pt x="220" y="186"/>
                  </a:cubicBezTo>
                  <a:lnTo>
                    <a:pt x="220" y="186"/>
                  </a:lnTo>
                  <a:cubicBezTo>
                    <a:pt x="244" y="149"/>
                    <a:pt x="268" y="112"/>
                    <a:pt x="292" y="74"/>
                  </a:cubicBezTo>
                  <a:lnTo>
                    <a:pt x="292" y="74"/>
                  </a:lnTo>
                  <a:cubicBezTo>
                    <a:pt x="302" y="59"/>
                    <a:pt x="311" y="44"/>
                    <a:pt x="321" y="29"/>
                  </a:cubicBezTo>
                  <a:lnTo>
                    <a:pt x="321" y="29"/>
                  </a:lnTo>
                  <a:cubicBezTo>
                    <a:pt x="326" y="20"/>
                    <a:pt x="323" y="8"/>
                    <a:pt x="315" y="3"/>
                  </a:cubicBezTo>
                  <a:lnTo>
                    <a:pt x="315" y="3"/>
                  </a:lnTo>
                  <a:cubicBezTo>
                    <a:pt x="312" y="1"/>
                    <a:pt x="309" y="0"/>
                    <a:pt x="305" y="0"/>
                  </a:cubicBezTo>
                  <a:lnTo>
                    <a:pt x="305" y="0"/>
                  </a:lnTo>
                  <a:cubicBezTo>
                    <a:pt x="299" y="0"/>
                    <a:pt x="293" y="3"/>
                    <a:pt x="28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58" name="Freeform 240">
              <a:extLst>
                <a:ext uri="{FF2B5EF4-FFF2-40B4-BE49-F238E27FC236}">
                  <a16:creationId xmlns:a16="http://schemas.microsoft.com/office/drawing/2014/main" id="{3311409E-D050-4067-9E2B-738255FD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2266950"/>
              <a:ext cx="142875" cy="246063"/>
            </a:xfrm>
            <a:custGeom>
              <a:avLst/>
              <a:gdLst>
                <a:gd name="T0" fmla="*/ 359 w 397"/>
                <a:gd name="T1" fmla="*/ 9 h 682"/>
                <a:gd name="T2" fmla="*/ 359 w 397"/>
                <a:gd name="T3" fmla="*/ 9 h 682"/>
                <a:gd name="T4" fmla="*/ 316 w 397"/>
                <a:gd name="T5" fmla="*/ 84 h 682"/>
                <a:gd name="T6" fmla="*/ 316 w 397"/>
                <a:gd name="T7" fmla="*/ 84 h 682"/>
                <a:gd name="T8" fmla="*/ 290 w 397"/>
                <a:gd name="T9" fmla="*/ 130 h 682"/>
                <a:gd name="T10" fmla="*/ 290 w 397"/>
                <a:gd name="T11" fmla="*/ 130 h 682"/>
                <a:gd name="T12" fmla="*/ 221 w 397"/>
                <a:gd name="T13" fmla="*/ 237 h 682"/>
                <a:gd name="T14" fmla="*/ 221 w 397"/>
                <a:gd name="T15" fmla="*/ 237 h 682"/>
                <a:gd name="T16" fmla="*/ 166 w 397"/>
                <a:gd name="T17" fmla="*/ 336 h 682"/>
                <a:gd name="T18" fmla="*/ 166 w 397"/>
                <a:gd name="T19" fmla="*/ 336 h 682"/>
                <a:gd name="T20" fmla="*/ 108 w 397"/>
                <a:gd name="T21" fmla="*/ 444 h 682"/>
                <a:gd name="T22" fmla="*/ 108 w 397"/>
                <a:gd name="T23" fmla="*/ 444 h 682"/>
                <a:gd name="T24" fmla="*/ 52 w 397"/>
                <a:gd name="T25" fmla="*/ 547 h 682"/>
                <a:gd name="T26" fmla="*/ 52 w 397"/>
                <a:gd name="T27" fmla="*/ 547 h 682"/>
                <a:gd name="T28" fmla="*/ 26 w 397"/>
                <a:gd name="T29" fmla="*/ 598 h 682"/>
                <a:gd name="T30" fmla="*/ 26 w 397"/>
                <a:gd name="T31" fmla="*/ 598 h 682"/>
                <a:gd name="T32" fmla="*/ 13 w 397"/>
                <a:gd name="T33" fmla="*/ 624 h 682"/>
                <a:gd name="T34" fmla="*/ 13 w 397"/>
                <a:gd name="T35" fmla="*/ 624 h 682"/>
                <a:gd name="T36" fmla="*/ 8 w 397"/>
                <a:gd name="T37" fmla="*/ 638 h 682"/>
                <a:gd name="T38" fmla="*/ 8 w 397"/>
                <a:gd name="T39" fmla="*/ 638 h 682"/>
                <a:gd name="T40" fmla="*/ 1 w 397"/>
                <a:gd name="T41" fmla="*/ 662 h 682"/>
                <a:gd name="T42" fmla="*/ 1 w 397"/>
                <a:gd name="T43" fmla="*/ 662 h 682"/>
                <a:gd name="T44" fmla="*/ 18 w 397"/>
                <a:gd name="T45" fmla="*/ 681 h 682"/>
                <a:gd name="T46" fmla="*/ 18 w 397"/>
                <a:gd name="T47" fmla="*/ 681 h 682"/>
                <a:gd name="T48" fmla="*/ 38 w 397"/>
                <a:gd name="T49" fmla="*/ 663 h 682"/>
                <a:gd name="T50" fmla="*/ 38 w 397"/>
                <a:gd name="T51" fmla="*/ 661 h 682"/>
                <a:gd name="T52" fmla="*/ 38 w 397"/>
                <a:gd name="T53" fmla="*/ 661 h 682"/>
                <a:gd name="T54" fmla="*/ 47 w 397"/>
                <a:gd name="T55" fmla="*/ 641 h 682"/>
                <a:gd name="T56" fmla="*/ 47 w 397"/>
                <a:gd name="T57" fmla="*/ 641 h 682"/>
                <a:gd name="T58" fmla="*/ 44 w 397"/>
                <a:gd name="T59" fmla="*/ 645 h 682"/>
                <a:gd name="T60" fmla="*/ 44 w 397"/>
                <a:gd name="T61" fmla="*/ 645 h 682"/>
                <a:gd name="T62" fmla="*/ 148 w 397"/>
                <a:gd name="T63" fmla="*/ 448 h 682"/>
                <a:gd name="T64" fmla="*/ 148 w 397"/>
                <a:gd name="T65" fmla="*/ 448 h 682"/>
                <a:gd name="T66" fmla="*/ 204 w 397"/>
                <a:gd name="T67" fmla="*/ 342 h 682"/>
                <a:gd name="T68" fmla="*/ 204 w 397"/>
                <a:gd name="T69" fmla="*/ 342 h 682"/>
                <a:gd name="T70" fmla="*/ 232 w 397"/>
                <a:gd name="T71" fmla="*/ 293 h 682"/>
                <a:gd name="T72" fmla="*/ 232 w 397"/>
                <a:gd name="T73" fmla="*/ 293 h 682"/>
                <a:gd name="T74" fmla="*/ 265 w 397"/>
                <a:gd name="T75" fmla="*/ 237 h 682"/>
                <a:gd name="T76" fmla="*/ 265 w 397"/>
                <a:gd name="T77" fmla="*/ 237 h 682"/>
                <a:gd name="T78" fmla="*/ 328 w 397"/>
                <a:gd name="T79" fmla="*/ 140 h 682"/>
                <a:gd name="T80" fmla="*/ 328 w 397"/>
                <a:gd name="T81" fmla="*/ 140 h 682"/>
                <a:gd name="T82" fmla="*/ 352 w 397"/>
                <a:gd name="T83" fmla="*/ 98 h 682"/>
                <a:gd name="T84" fmla="*/ 352 w 397"/>
                <a:gd name="T85" fmla="*/ 98 h 682"/>
                <a:gd name="T86" fmla="*/ 391 w 397"/>
                <a:gd name="T87" fmla="*/ 29 h 682"/>
                <a:gd name="T88" fmla="*/ 391 w 397"/>
                <a:gd name="T89" fmla="*/ 29 h 682"/>
                <a:gd name="T90" fmla="*/ 385 w 397"/>
                <a:gd name="T91" fmla="*/ 3 h 682"/>
                <a:gd name="T92" fmla="*/ 385 w 397"/>
                <a:gd name="T93" fmla="*/ 3 h 682"/>
                <a:gd name="T94" fmla="*/ 375 w 397"/>
                <a:gd name="T95" fmla="*/ 0 h 682"/>
                <a:gd name="T96" fmla="*/ 375 w 397"/>
                <a:gd name="T97" fmla="*/ 0 h 682"/>
                <a:gd name="T98" fmla="*/ 359 w 397"/>
                <a:gd name="T99" fmla="*/ 9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7" h="682">
                  <a:moveTo>
                    <a:pt x="359" y="9"/>
                  </a:moveTo>
                  <a:lnTo>
                    <a:pt x="359" y="9"/>
                  </a:lnTo>
                  <a:cubicBezTo>
                    <a:pt x="346" y="34"/>
                    <a:pt x="331" y="60"/>
                    <a:pt x="316" y="84"/>
                  </a:cubicBezTo>
                  <a:lnTo>
                    <a:pt x="316" y="84"/>
                  </a:lnTo>
                  <a:cubicBezTo>
                    <a:pt x="308" y="100"/>
                    <a:pt x="300" y="115"/>
                    <a:pt x="290" y="130"/>
                  </a:cubicBezTo>
                  <a:lnTo>
                    <a:pt x="290" y="130"/>
                  </a:lnTo>
                  <a:cubicBezTo>
                    <a:pt x="267" y="165"/>
                    <a:pt x="244" y="202"/>
                    <a:pt x="221" y="237"/>
                  </a:cubicBezTo>
                  <a:lnTo>
                    <a:pt x="221" y="237"/>
                  </a:lnTo>
                  <a:cubicBezTo>
                    <a:pt x="202" y="269"/>
                    <a:pt x="183" y="302"/>
                    <a:pt x="166" y="336"/>
                  </a:cubicBezTo>
                  <a:lnTo>
                    <a:pt x="166" y="336"/>
                  </a:lnTo>
                  <a:cubicBezTo>
                    <a:pt x="146" y="371"/>
                    <a:pt x="127" y="407"/>
                    <a:pt x="108" y="444"/>
                  </a:cubicBezTo>
                  <a:lnTo>
                    <a:pt x="108" y="444"/>
                  </a:lnTo>
                  <a:cubicBezTo>
                    <a:pt x="89" y="478"/>
                    <a:pt x="70" y="512"/>
                    <a:pt x="52" y="547"/>
                  </a:cubicBezTo>
                  <a:lnTo>
                    <a:pt x="52" y="547"/>
                  </a:lnTo>
                  <a:cubicBezTo>
                    <a:pt x="43" y="564"/>
                    <a:pt x="34" y="581"/>
                    <a:pt x="26" y="598"/>
                  </a:cubicBezTo>
                  <a:lnTo>
                    <a:pt x="26" y="598"/>
                  </a:lnTo>
                  <a:cubicBezTo>
                    <a:pt x="22" y="607"/>
                    <a:pt x="18" y="616"/>
                    <a:pt x="13" y="624"/>
                  </a:cubicBezTo>
                  <a:lnTo>
                    <a:pt x="13" y="624"/>
                  </a:lnTo>
                  <a:cubicBezTo>
                    <a:pt x="12" y="629"/>
                    <a:pt x="9" y="633"/>
                    <a:pt x="8" y="638"/>
                  </a:cubicBezTo>
                  <a:lnTo>
                    <a:pt x="8" y="638"/>
                  </a:lnTo>
                  <a:cubicBezTo>
                    <a:pt x="4" y="645"/>
                    <a:pt x="1" y="653"/>
                    <a:pt x="1" y="662"/>
                  </a:cubicBezTo>
                  <a:lnTo>
                    <a:pt x="1" y="662"/>
                  </a:lnTo>
                  <a:cubicBezTo>
                    <a:pt x="0" y="672"/>
                    <a:pt x="8" y="681"/>
                    <a:pt x="18" y="681"/>
                  </a:cubicBezTo>
                  <a:lnTo>
                    <a:pt x="18" y="681"/>
                  </a:lnTo>
                  <a:cubicBezTo>
                    <a:pt x="28" y="681"/>
                    <a:pt x="38" y="673"/>
                    <a:pt x="38" y="663"/>
                  </a:cubicBezTo>
                  <a:lnTo>
                    <a:pt x="38" y="661"/>
                  </a:lnTo>
                  <a:lnTo>
                    <a:pt x="38" y="661"/>
                  </a:lnTo>
                  <a:cubicBezTo>
                    <a:pt x="40" y="655"/>
                    <a:pt x="43" y="648"/>
                    <a:pt x="47" y="641"/>
                  </a:cubicBezTo>
                  <a:lnTo>
                    <a:pt x="47" y="641"/>
                  </a:lnTo>
                  <a:cubicBezTo>
                    <a:pt x="46" y="642"/>
                    <a:pt x="45" y="644"/>
                    <a:pt x="44" y="645"/>
                  </a:cubicBezTo>
                  <a:lnTo>
                    <a:pt x="44" y="645"/>
                  </a:lnTo>
                  <a:cubicBezTo>
                    <a:pt x="76" y="578"/>
                    <a:pt x="112" y="513"/>
                    <a:pt x="148" y="448"/>
                  </a:cubicBezTo>
                  <a:lnTo>
                    <a:pt x="148" y="448"/>
                  </a:lnTo>
                  <a:cubicBezTo>
                    <a:pt x="166" y="413"/>
                    <a:pt x="185" y="377"/>
                    <a:pt x="204" y="342"/>
                  </a:cubicBezTo>
                  <a:lnTo>
                    <a:pt x="204" y="342"/>
                  </a:lnTo>
                  <a:cubicBezTo>
                    <a:pt x="213" y="325"/>
                    <a:pt x="222" y="308"/>
                    <a:pt x="232" y="293"/>
                  </a:cubicBezTo>
                  <a:lnTo>
                    <a:pt x="232" y="293"/>
                  </a:lnTo>
                  <a:cubicBezTo>
                    <a:pt x="243" y="274"/>
                    <a:pt x="254" y="256"/>
                    <a:pt x="265" y="237"/>
                  </a:cubicBezTo>
                  <a:lnTo>
                    <a:pt x="265" y="237"/>
                  </a:lnTo>
                  <a:cubicBezTo>
                    <a:pt x="286" y="205"/>
                    <a:pt x="307" y="172"/>
                    <a:pt x="328" y="140"/>
                  </a:cubicBezTo>
                  <a:lnTo>
                    <a:pt x="328" y="140"/>
                  </a:lnTo>
                  <a:cubicBezTo>
                    <a:pt x="336" y="126"/>
                    <a:pt x="344" y="112"/>
                    <a:pt x="352" y="98"/>
                  </a:cubicBezTo>
                  <a:lnTo>
                    <a:pt x="352" y="98"/>
                  </a:lnTo>
                  <a:cubicBezTo>
                    <a:pt x="365" y="75"/>
                    <a:pt x="378" y="52"/>
                    <a:pt x="391" y="29"/>
                  </a:cubicBezTo>
                  <a:lnTo>
                    <a:pt x="391" y="29"/>
                  </a:lnTo>
                  <a:cubicBezTo>
                    <a:pt x="396" y="20"/>
                    <a:pt x="394" y="9"/>
                    <a:pt x="385" y="3"/>
                  </a:cubicBezTo>
                  <a:lnTo>
                    <a:pt x="385" y="3"/>
                  </a:lnTo>
                  <a:cubicBezTo>
                    <a:pt x="382" y="1"/>
                    <a:pt x="379" y="0"/>
                    <a:pt x="375" y="0"/>
                  </a:cubicBezTo>
                  <a:lnTo>
                    <a:pt x="375" y="0"/>
                  </a:lnTo>
                  <a:cubicBezTo>
                    <a:pt x="369" y="0"/>
                    <a:pt x="362" y="3"/>
                    <a:pt x="359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59" name="Freeform 241">
              <a:extLst>
                <a:ext uri="{FF2B5EF4-FFF2-40B4-BE49-F238E27FC236}">
                  <a16:creationId xmlns:a16="http://schemas.microsoft.com/office/drawing/2014/main" id="{19F58B2D-5B93-43B2-961A-026B3DB9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2336800"/>
              <a:ext cx="133350" cy="239713"/>
            </a:xfrm>
            <a:custGeom>
              <a:avLst/>
              <a:gdLst>
                <a:gd name="T0" fmla="*/ 332 w 370"/>
                <a:gd name="T1" fmla="*/ 9 h 665"/>
                <a:gd name="T2" fmla="*/ 332 w 370"/>
                <a:gd name="T3" fmla="*/ 9 h 665"/>
                <a:gd name="T4" fmla="*/ 257 w 370"/>
                <a:gd name="T5" fmla="*/ 130 h 665"/>
                <a:gd name="T6" fmla="*/ 257 w 370"/>
                <a:gd name="T7" fmla="*/ 130 h 665"/>
                <a:gd name="T8" fmla="*/ 225 w 370"/>
                <a:gd name="T9" fmla="*/ 183 h 665"/>
                <a:gd name="T10" fmla="*/ 225 w 370"/>
                <a:gd name="T11" fmla="*/ 183 h 665"/>
                <a:gd name="T12" fmla="*/ 196 w 370"/>
                <a:gd name="T13" fmla="*/ 235 h 665"/>
                <a:gd name="T14" fmla="*/ 196 w 370"/>
                <a:gd name="T15" fmla="*/ 235 h 665"/>
                <a:gd name="T16" fmla="*/ 144 w 370"/>
                <a:gd name="T17" fmla="*/ 337 h 665"/>
                <a:gd name="T18" fmla="*/ 144 w 370"/>
                <a:gd name="T19" fmla="*/ 337 h 665"/>
                <a:gd name="T20" fmla="*/ 89 w 370"/>
                <a:gd name="T21" fmla="*/ 446 h 665"/>
                <a:gd name="T22" fmla="*/ 89 w 370"/>
                <a:gd name="T23" fmla="*/ 446 h 665"/>
                <a:gd name="T24" fmla="*/ 58 w 370"/>
                <a:gd name="T25" fmla="*/ 515 h 665"/>
                <a:gd name="T26" fmla="*/ 58 w 370"/>
                <a:gd name="T27" fmla="*/ 515 h 665"/>
                <a:gd name="T28" fmla="*/ 59 w 370"/>
                <a:gd name="T29" fmla="*/ 510 h 665"/>
                <a:gd name="T30" fmla="*/ 59 w 370"/>
                <a:gd name="T31" fmla="*/ 510 h 665"/>
                <a:gd name="T32" fmla="*/ 30 w 370"/>
                <a:gd name="T33" fmla="*/ 576 h 665"/>
                <a:gd name="T34" fmla="*/ 30 w 370"/>
                <a:gd name="T35" fmla="*/ 576 h 665"/>
                <a:gd name="T36" fmla="*/ 4 w 370"/>
                <a:gd name="T37" fmla="*/ 639 h 665"/>
                <a:gd name="T38" fmla="*/ 4 w 370"/>
                <a:gd name="T39" fmla="*/ 639 h 665"/>
                <a:gd name="T40" fmla="*/ 16 w 370"/>
                <a:gd name="T41" fmla="*/ 663 h 665"/>
                <a:gd name="T42" fmla="*/ 16 w 370"/>
                <a:gd name="T43" fmla="*/ 663 h 665"/>
                <a:gd name="T44" fmla="*/ 30 w 370"/>
                <a:gd name="T45" fmla="*/ 662 h 665"/>
                <a:gd name="T46" fmla="*/ 30 w 370"/>
                <a:gd name="T47" fmla="*/ 662 h 665"/>
                <a:gd name="T48" fmla="*/ 39 w 370"/>
                <a:gd name="T49" fmla="*/ 650 h 665"/>
                <a:gd name="T50" fmla="*/ 39 w 370"/>
                <a:gd name="T51" fmla="*/ 650 h 665"/>
                <a:gd name="T52" fmla="*/ 79 w 370"/>
                <a:gd name="T53" fmla="*/ 557 h 665"/>
                <a:gd name="T54" fmla="*/ 79 w 370"/>
                <a:gd name="T55" fmla="*/ 557 h 665"/>
                <a:gd name="T56" fmla="*/ 120 w 370"/>
                <a:gd name="T57" fmla="*/ 467 h 665"/>
                <a:gd name="T58" fmla="*/ 120 w 370"/>
                <a:gd name="T59" fmla="*/ 467 h 665"/>
                <a:gd name="T60" fmla="*/ 118 w 370"/>
                <a:gd name="T61" fmla="*/ 471 h 665"/>
                <a:gd name="T62" fmla="*/ 118 w 370"/>
                <a:gd name="T63" fmla="*/ 471 h 665"/>
                <a:gd name="T64" fmla="*/ 170 w 370"/>
                <a:gd name="T65" fmla="*/ 366 h 665"/>
                <a:gd name="T66" fmla="*/ 170 w 370"/>
                <a:gd name="T67" fmla="*/ 366 h 665"/>
                <a:gd name="T68" fmla="*/ 199 w 370"/>
                <a:gd name="T69" fmla="*/ 311 h 665"/>
                <a:gd name="T70" fmla="*/ 199 w 370"/>
                <a:gd name="T71" fmla="*/ 311 h 665"/>
                <a:gd name="T72" fmla="*/ 225 w 370"/>
                <a:gd name="T73" fmla="*/ 261 h 665"/>
                <a:gd name="T74" fmla="*/ 225 w 370"/>
                <a:gd name="T75" fmla="*/ 261 h 665"/>
                <a:gd name="T76" fmla="*/ 253 w 370"/>
                <a:gd name="T77" fmla="*/ 208 h 665"/>
                <a:gd name="T78" fmla="*/ 253 w 370"/>
                <a:gd name="T79" fmla="*/ 208 h 665"/>
                <a:gd name="T80" fmla="*/ 286 w 370"/>
                <a:gd name="T81" fmla="*/ 154 h 665"/>
                <a:gd name="T82" fmla="*/ 286 w 370"/>
                <a:gd name="T83" fmla="*/ 154 h 665"/>
                <a:gd name="T84" fmla="*/ 354 w 370"/>
                <a:gd name="T85" fmla="*/ 44 h 665"/>
                <a:gd name="T86" fmla="*/ 354 w 370"/>
                <a:gd name="T87" fmla="*/ 44 h 665"/>
                <a:gd name="T88" fmla="*/ 363 w 370"/>
                <a:gd name="T89" fmla="*/ 29 h 665"/>
                <a:gd name="T90" fmla="*/ 363 w 370"/>
                <a:gd name="T91" fmla="*/ 29 h 665"/>
                <a:gd name="T92" fmla="*/ 358 w 370"/>
                <a:gd name="T93" fmla="*/ 3 h 665"/>
                <a:gd name="T94" fmla="*/ 358 w 370"/>
                <a:gd name="T95" fmla="*/ 3 h 665"/>
                <a:gd name="T96" fmla="*/ 348 w 370"/>
                <a:gd name="T97" fmla="*/ 0 h 665"/>
                <a:gd name="T98" fmla="*/ 348 w 370"/>
                <a:gd name="T99" fmla="*/ 0 h 665"/>
                <a:gd name="T100" fmla="*/ 332 w 370"/>
                <a:gd name="T101" fmla="*/ 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0" h="665">
                  <a:moveTo>
                    <a:pt x="332" y="9"/>
                  </a:moveTo>
                  <a:lnTo>
                    <a:pt x="332" y="9"/>
                  </a:lnTo>
                  <a:cubicBezTo>
                    <a:pt x="307" y="49"/>
                    <a:pt x="282" y="90"/>
                    <a:pt x="257" y="130"/>
                  </a:cubicBezTo>
                  <a:lnTo>
                    <a:pt x="257" y="130"/>
                  </a:lnTo>
                  <a:cubicBezTo>
                    <a:pt x="246" y="148"/>
                    <a:pt x="235" y="165"/>
                    <a:pt x="225" y="183"/>
                  </a:cubicBezTo>
                  <a:lnTo>
                    <a:pt x="225" y="183"/>
                  </a:lnTo>
                  <a:cubicBezTo>
                    <a:pt x="215" y="200"/>
                    <a:pt x="206" y="217"/>
                    <a:pt x="196" y="235"/>
                  </a:cubicBezTo>
                  <a:lnTo>
                    <a:pt x="196" y="235"/>
                  </a:lnTo>
                  <a:cubicBezTo>
                    <a:pt x="179" y="269"/>
                    <a:pt x="161" y="303"/>
                    <a:pt x="144" y="337"/>
                  </a:cubicBezTo>
                  <a:lnTo>
                    <a:pt x="144" y="337"/>
                  </a:lnTo>
                  <a:cubicBezTo>
                    <a:pt x="125" y="373"/>
                    <a:pt x="106" y="409"/>
                    <a:pt x="89" y="446"/>
                  </a:cubicBezTo>
                  <a:lnTo>
                    <a:pt x="89" y="446"/>
                  </a:lnTo>
                  <a:cubicBezTo>
                    <a:pt x="79" y="469"/>
                    <a:pt x="68" y="492"/>
                    <a:pt x="58" y="515"/>
                  </a:cubicBezTo>
                  <a:lnTo>
                    <a:pt x="58" y="515"/>
                  </a:lnTo>
                  <a:cubicBezTo>
                    <a:pt x="58" y="514"/>
                    <a:pt x="59" y="512"/>
                    <a:pt x="59" y="510"/>
                  </a:cubicBezTo>
                  <a:lnTo>
                    <a:pt x="59" y="510"/>
                  </a:lnTo>
                  <a:cubicBezTo>
                    <a:pt x="49" y="532"/>
                    <a:pt x="39" y="554"/>
                    <a:pt x="30" y="576"/>
                  </a:cubicBezTo>
                  <a:lnTo>
                    <a:pt x="30" y="576"/>
                  </a:lnTo>
                  <a:cubicBezTo>
                    <a:pt x="21" y="597"/>
                    <a:pt x="13" y="618"/>
                    <a:pt x="4" y="639"/>
                  </a:cubicBezTo>
                  <a:lnTo>
                    <a:pt x="4" y="639"/>
                  </a:lnTo>
                  <a:cubicBezTo>
                    <a:pt x="0" y="649"/>
                    <a:pt x="7" y="660"/>
                    <a:pt x="16" y="663"/>
                  </a:cubicBezTo>
                  <a:lnTo>
                    <a:pt x="16" y="663"/>
                  </a:lnTo>
                  <a:cubicBezTo>
                    <a:pt x="21" y="664"/>
                    <a:pt x="26" y="664"/>
                    <a:pt x="30" y="662"/>
                  </a:cubicBezTo>
                  <a:lnTo>
                    <a:pt x="30" y="662"/>
                  </a:lnTo>
                  <a:cubicBezTo>
                    <a:pt x="35" y="659"/>
                    <a:pt x="37" y="655"/>
                    <a:pt x="39" y="650"/>
                  </a:cubicBezTo>
                  <a:lnTo>
                    <a:pt x="39" y="650"/>
                  </a:lnTo>
                  <a:cubicBezTo>
                    <a:pt x="52" y="619"/>
                    <a:pt x="65" y="588"/>
                    <a:pt x="79" y="557"/>
                  </a:cubicBezTo>
                  <a:lnTo>
                    <a:pt x="79" y="557"/>
                  </a:lnTo>
                  <a:cubicBezTo>
                    <a:pt x="93" y="527"/>
                    <a:pt x="106" y="497"/>
                    <a:pt x="120" y="467"/>
                  </a:cubicBezTo>
                  <a:lnTo>
                    <a:pt x="120" y="467"/>
                  </a:lnTo>
                  <a:cubicBezTo>
                    <a:pt x="119" y="468"/>
                    <a:pt x="119" y="469"/>
                    <a:pt x="118" y="471"/>
                  </a:cubicBezTo>
                  <a:lnTo>
                    <a:pt x="118" y="471"/>
                  </a:lnTo>
                  <a:cubicBezTo>
                    <a:pt x="135" y="436"/>
                    <a:pt x="152" y="400"/>
                    <a:pt x="170" y="366"/>
                  </a:cubicBezTo>
                  <a:lnTo>
                    <a:pt x="170" y="366"/>
                  </a:lnTo>
                  <a:cubicBezTo>
                    <a:pt x="180" y="347"/>
                    <a:pt x="189" y="329"/>
                    <a:pt x="199" y="311"/>
                  </a:cubicBezTo>
                  <a:lnTo>
                    <a:pt x="199" y="311"/>
                  </a:lnTo>
                  <a:cubicBezTo>
                    <a:pt x="208" y="295"/>
                    <a:pt x="216" y="277"/>
                    <a:pt x="225" y="261"/>
                  </a:cubicBezTo>
                  <a:lnTo>
                    <a:pt x="225" y="261"/>
                  </a:lnTo>
                  <a:cubicBezTo>
                    <a:pt x="234" y="244"/>
                    <a:pt x="243" y="225"/>
                    <a:pt x="253" y="208"/>
                  </a:cubicBezTo>
                  <a:lnTo>
                    <a:pt x="253" y="208"/>
                  </a:lnTo>
                  <a:cubicBezTo>
                    <a:pt x="264" y="190"/>
                    <a:pt x="275" y="171"/>
                    <a:pt x="286" y="154"/>
                  </a:cubicBezTo>
                  <a:lnTo>
                    <a:pt x="286" y="154"/>
                  </a:lnTo>
                  <a:cubicBezTo>
                    <a:pt x="309" y="117"/>
                    <a:pt x="331" y="81"/>
                    <a:pt x="354" y="44"/>
                  </a:cubicBezTo>
                  <a:lnTo>
                    <a:pt x="354" y="44"/>
                  </a:lnTo>
                  <a:cubicBezTo>
                    <a:pt x="357" y="39"/>
                    <a:pt x="360" y="34"/>
                    <a:pt x="363" y="29"/>
                  </a:cubicBezTo>
                  <a:lnTo>
                    <a:pt x="363" y="29"/>
                  </a:lnTo>
                  <a:cubicBezTo>
                    <a:pt x="369" y="20"/>
                    <a:pt x="367" y="8"/>
                    <a:pt x="358" y="3"/>
                  </a:cubicBezTo>
                  <a:lnTo>
                    <a:pt x="358" y="3"/>
                  </a:lnTo>
                  <a:cubicBezTo>
                    <a:pt x="355" y="1"/>
                    <a:pt x="351" y="0"/>
                    <a:pt x="348" y="0"/>
                  </a:cubicBezTo>
                  <a:lnTo>
                    <a:pt x="348" y="0"/>
                  </a:lnTo>
                  <a:cubicBezTo>
                    <a:pt x="341" y="0"/>
                    <a:pt x="336" y="3"/>
                    <a:pt x="332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60" name="Freeform 242">
              <a:extLst>
                <a:ext uri="{FF2B5EF4-FFF2-40B4-BE49-F238E27FC236}">
                  <a16:creationId xmlns:a16="http://schemas.microsoft.com/office/drawing/2014/main" id="{7006FCD9-7E1B-4E63-9F89-ED4D2A23A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2325688"/>
              <a:ext cx="25400" cy="34925"/>
            </a:xfrm>
            <a:custGeom>
              <a:avLst/>
              <a:gdLst>
                <a:gd name="T0" fmla="*/ 35 w 72"/>
                <a:gd name="T1" fmla="*/ 9 h 98"/>
                <a:gd name="T2" fmla="*/ 35 w 72"/>
                <a:gd name="T3" fmla="*/ 9 h 98"/>
                <a:gd name="T4" fmla="*/ 17 w 72"/>
                <a:gd name="T5" fmla="*/ 37 h 98"/>
                <a:gd name="T6" fmla="*/ 17 w 72"/>
                <a:gd name="T7" fmla="*/ 37 h 98"/>
                <a:gd name="T8" fmla="*/ 2 w 72"/>
                <a:gd name="T9" fmla="*/ 72 h 98"/>
                <a:gd name="T10" fmla="*/ 2 w 72"/>
                <a:gd name="T11" fmla="*/ 72 h 98"/>
                <a:gd name="T12" fmla="*/ 3 w 72"/>
                <a:gd name="T13" fmla="*/ 86 h 98"/>
                <a:gd name="T14" fmla="*/ 3 w 72"/>
                <a:gd name="T15" fmla="*/ 86 h 98"/>
                <a:gd name="T16" fmla="*/ 14 w 72"/>
                <a:gd name="T17" fmla="*/ 95 h 98"/>
                <a:gd name="T18" fmla="*/ 14 w 72"/>
                <a:gd name="T19" fmla="*/ 95 h 98"/>
                <a:gd name="T20" fmla="*/ 28 w 72"/>
                <a:gd name="T21" fmla="*/ 94 h 98"/>
                <a:gd name="T22" fmla="*/ 28 w 72"/>
                <a:gd name="T23" fmla="*/ 94 h 98"/>
                <a:gd name="T24" fmla="*/ 37 w 72"/>
                <a:gd name="T25" fmla="*/ 83 h 98"/>
                <a:gd name="T26" fmla="*/ 37 w 72"/>
                <a:gd name="T27" fmla="*/ 83 h 98"/>
                <a:gd name="T28" fmla="*/ 45 w 72"/>
                <a:gd name="T29" fmla="*/ 65 h 98"/>
                <a:gd name="T30" fmla="*/ 45 w 72"/>
                <a:gd name="T31" fmla="*/ 65 h 98"/>
                <a:gd name="T32" fmla="*/ 66 w 72"/>
                <a:gd name="T33" fmla="*/ 29 h 98"/>
                <a:gd name="T34" fmla="*/ 66 w 72"/>
                <a:gd name="T35" fmla="*/ 29 h 98"/>
                <a:gd name="T36" fmla="*/ 60 w 72"/>
                <a:gd name="T37" fmla="*/ 3 h 98"/>
                <a:gd name="T38" fmla="*/ 60 w 72"/>
                <a:gd name="T39" fmla="*/ 3 h 98"/>
                <a:gd name="T40" fmla="*/ 50 w 72"/>
                <a:gd name="T41" fmla="*/ 0 h 98"/>
                <a:gd name="T42" fmla="*/ 50 w 72"/>
                <a:gd name="T43" fmla="*/ 0 h 98"/>
                <a:gd name="T44" fmla="*/ 35 w 72"/>
                <a:gd name="T45" fmla="*/ 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98">
                  <a:moveTo>
                    <a:pt x="35" y="9"/>
                  </a:moveTo>
                  <a:lnTo>
                    <a:pt x="35" y="9"/>
                  </a:lnTo>
                  <a:cubicBezTo>
                    <a:pt x="28" y="18"/>
                    <a:pt x="23" y="28"/>
                    <a:pt x="17" y="37"/>
                  </a:cubicBezTo>
                  <a:lnTo>
                    <a:pt x="17" y="37"/>
                  </a:lnTo>
                  <a:cubicBezTo>
                    <a:pt x="12" y="49"/>
                    <a:pt x="7" y="60"/>
                    <a:pt x="2" y="72"/>
                  </a:cubicBezTo>
                  <a:lnTo>
                    <a:pt x="2" y="72"/>
                  </a:lnTo>
                  <a:cubicBezTo>
                    <a:pt x="0" y="76"/>
                    <a:pt x="1" y="82"/>
                    <a:pt x="3" y="86"/>
                  </a:cubicBezTo>
                  <a:lnTo>
                    <a:pt x="3" y="86"/>
                  </a:lnTo>
                  <a:cubicBezTo>
                    <a:pt x="5" y="90"/>
                    <a:pt x="9" y="94"/>
                    <a:pt x="14" y="95"/>
                  </a:cubicBezTo>
                  <a:lnTo>
                    <a:pt x="14" y="95"/>
                  </a:lnTo>
                  <a:cubicBezTo>
                    <a:pt x="18" y="97"/>
                    <a:pt x="24" y="96"/>
                    <a:pt x="28" y="94"/>
                  </a:cubicBezTo>
                  <a:lnTo>
                    <a:pt x="28" y="94"/>
                  </a:lnTo>
                  <a:cubicBezTo>
                    <a:pt x="33" y="91"/>
                    <a:pt x="35" y="87"/>
                    <a:pt x="37" y="83"/>
                  </a:cubicBezTo>
                  <a:lnTo>
                    <a:pt x="37" y="83"/>
                  </a:lnTo>
                  <a:cubicBezTo>
                    <a:pt x="40" y="77"/>
                    <a:pt x="43" y="71"/>
                    <a:pt x="45" y="65"/>
                  </a:cubicBezTo>
                  <a:lnTo>
                    <a:pt x="45" y="65"/>
                  </a:lnTo>
                  <a:cubicBezTo>
                    <a:pt x="51" y="52"/>
                    <a:pt x="58" y="41"/>
                    <a:pt x="66" y="29"/>
                  </a:cubicBezTo>
                  <a:lnTo>
                    <a:pt x="66" y="29"/>
                  </a:lnTo>
                  <a:cubicBezTo>
                    <a:pt x="71" y="20"/>
                    <a:pt x="68" y="8"/>
                    <a:pt x="60" y="3"/>
                  </a:cubicBezTo>
                  <a:lnTo>
                    <a:pt x="60" y="3"/>
                  </a:lnTo>
                  <a:cubicBezTo>
                    <a:pt x="57" y="1"/>
                    <a:pt x="53" y="0"/>
                    <a:pt x="50" y="0"/>
                  </a:cubicBezTo>
                  <a:lnTo>
                    <a:pt x="50" y="0"/>
                  </a:lnTo>
                  <a:cubicBezTo>
                    <a:pt x="44" y="0"/>
                    <a:pt x="38" y="3"/>
                    <a:pt x="35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61" name="Freeform 243">
              <a:extLst>
                <a:ext uri="{FF2B5EF4-FFF2-40B4-BE49-F238E27FC236}">
                  <a16:creationId xmlns:a16="http://schemas.microsoft.com/office/drawing/2014/main" id="{E7C2ED26-CC6C-45B3-A12D-FCE5B00BB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538" y="2389188"/>
              <a:ext cx="30162" cy="34925"/>
            </a:xfrm>
            <a:custGeom>
              <a:avLst/>
              <a:gdLst>
                <a:gd name="T0" fmla="*/ 47 w 84"/>
                <a:gd name="T1" fmla="*/ 8 h 99"/>
                <a:gd name="T2" fmla="*/ 47 w 84"/>
                <a:gd name="T3" fmla="*/ 8 h 99"/>
                <a:gd name="T4" fmla="*/ 5 w 84"/>
                <a:gd name="T5" fmla="*/ 67 h 99"/>
                <a:gd name="T6" fmla="*/ 5 w 84"/>
                <a:gd name="T7" fmla="*/ 67 h 99"/>
                <a:gd name="T8" fmla="*/ 11 w 84"/>
                <a:gd name="T9" fmla="*/ 93 h 99"/>
                <a:gd name="T10" fmla="*/ 11 w 84"/>
                <a:gd name="T11" fmla="*/ 93 h 99"/>
                <a:gd name="T12" fmla="*/ 37 w 84"/>
                <a:gd name="T13" fmla="*/ 87 h 99"/>
                <a:gd name="T14" fmla="*/ 37 w 84"/>
                <a:gd name="T15" fmla="*/ 87 h 99"/>
                <a:gd name="T16" fmla="*/ 78 w 84"/>
                <a:gd name="T17" fmla="*/ 28 h 99"/>
                <a:gd name="T18" fmla="*/ 78 w 84"/>
                <a:gd name="T19" fmla="*/ 28 h 99"/>
                <a:gd name="T20" fmla="*/ 72 w 84"/>
                <a:gd name="T21" fmla="*/ 2 h 99"/>
                <a:gd name="T22" fmla="*/ 72 w 84"/>
                <a:gd name="T23" fmla="*/ 2 h 99"/>
                <a:gd name="T24" fmla="*/ 62 w 84"/>
                <a:gd name="T25" fmla="*/ 0 h 99"/>
                <a:gd name="T26" fmla="*/ 62 w 84"/>
                <a:gd name="T27" fmla="*/ 0 h 99"/>
                <a:gd name="T28" fmla="*/ 47 w 84"/>
                <a:gd name="T29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9">
                  <a:moveTo>
                    <a:pt x="47" y="8"/>
                  </a:moveTo>
                  <a:lnTo>
                    <a:pt x="47" y="8"/>
                  </a:lnTo>
                  <a:cubicBezTo>
                    <a:pt x="33" y="28"/>
                    <a:pt x="19" y="48"/>
                    <a:pt x="5" y="67"/>
                  </a:cubicBezTo>
                  <a:lnTo>
                    <a:pt x="5" y="67"/>
                  </a:lnTo>
                  <a:cubicBezTo>
                    <a:pt x="0" y="75"/>
                    <a:pt x="2" y="88"/>
                    <a:pt x="11" y="93"/>
                  </a:cubicBezTo>
                  <a:lnTo>
                    <a:pt x="11" y="93"/>
                  </a:lnTo>
                  <a:cubicBezTo>
                    <a:pt x="20" y="98"/>
                    <a:pt x="31" y="95"/>
                    <a:pt x="37" y="87"/>
                  </a:cubicBezTo>
                  <a:lnTo>
                    <a:pt x="37" y="87"/>
                  </a:lnTo>
                  <a:cubicBezTo>
                    <a:pt x="51" y="68"/>
                    <a:pt x="64" y="48"/>
                    <a:pt x="78" y="28"/>
                  </a:cubicBezTo>
                  <a:lnTo>
                    <a:pt x="78" y="28"/>
                  </a:lnTo>
                  <a:cubicBezTo>
                    <a:pt x="83" y="20"/>
                    <a:pt x="81" y="8"/>
                    <a:pt x="72" y="2"/>
                  </a:cubicBezTo>
                  <a:lnTo>
                    <a:pt x="72" y="2"/>
                  </a:lnTo>
                  <a:cubicBezTo>
                    <a:pt x="70" y="1"/>
                    <a:pt x="66" y="0"/>
                    <a:pt x="62" y="0"/>
                  </a:cubicBezTo>
                  <a:lnTo>
                    <a:pt x="62" y="0"/>
                  </a:lnTo>
                  <a:cubicBezTo>
                    <a:pt x="57" y="0"/>
                    <a:pt x="51" y="3"/>
                    <a:pt x="47" y="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62" name="Freeform 244">
              <a:extLst>
                <a:ext uri="{FF2B5EF4-FFF2-40B4-BE49-F238E27FC236}">
                  <a16:creationId xmlns:a16="http://schemas.microsoft.com/office/drawing/2014/main" id="{E668D9BE-6DF3-4F82-9FD9-160B80A0E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2524125"/>
              <a:ext cx="52388" cy="76200"/>
            </a:xfrm>
            <a:custGeom>
              <a:avLst/>
              <a:gdLst>
                <a:gd name="T0" fmla="*/ 43 w 146"/>
                <a:gd name="T1" fmla="*/ 182 h 210"/>
                <a:gd name="T2" fmla="*/ 43 w 146"/>
                <a:gd name="T3" fmla="*/ 182 h 210"/>
                <a:gd name="T4" fmla="*/ 41 w 146"/>
                <a:gd name="T5" fmla="*/ 186 h 210"/>
                <a:gd name="T6" fmla="*/ 41 w 146"/>
                <a:gd name="T7" fmla="*/ 186 h 210"/>
                <a:gd name="T8" fmla="*/ 43 w 146"/>
                <a:gd name="T9" fmla="*/ 182 h 210"/>
                <a:gd name="T10" fmla="*/ 121 w 146"/>
                <a:gd name="T11" fmla="*/ 1 h 210"/>
                <a:gd name="T12" fmla="*/ 121 w 146"/>
                <a:gd name="T13" fmla="*/ 1 h 210"/>
                <a:gd name="T14" fmla="*/ 110 w 146"/>
                <a:gd name="T15" fmla="*/ 9 h 210"/>
                <a:gd name="T16" fmla="*/ 110 w 146"/>
                <a:gd name="T17" fmla="*/ 9 h 210"/>
                <a:gd name="T18" fmla="*/ 74 w 146"/>
                <a:gd name="T19" fmla="*/ 55 h 210"/>
                <a:gd name="T20" fmla="*/ 74 w 146"/>
                <a:gd name="T21" fmla="*/ 55 h 210"/>
                <a:gd name="T22" fmla="*/ 62 w 146"/>
                <a:gd name="T23" fmla="*/ 73 h 210"/>
                <a:gd name="T24" fmla="*/ 62 w 146"/>
                <a:gd name="T25" fmla="*/ 73 h 210"/>
                <a:gd name="T26" fmla="*/ 48 w 146"/>
                <a:gd name="T27" fmla="*/ 96 h 210"/>
                <a:gd name="T28" fmla="*/ 48 w 146"/>
                <a:gd name="T29" fmla="*/ 96 h 210"/>
                <a:gd name="T30" fmla="*/ 2 w 146"/>
                <a:gd name="T31" fmla="*/ 184 h 210"/>
                <a:gd name="T32" fmla="*/ 2 w 146"/>
                <a:gd name="T33" fmla="*/ 184 h 210"/>
                <a:gd name="T34" fmla="*/ 3 w 146"/>
                <a:gd name="T35" fmla="*/ 199 h 210"/>
                <a:gd name="T36" fmla="*/ 3 w 146"/>
                <a:gd name="T37" fmla="*/ 199 h 210"/>
                <a:gd name="T38" fmla="*/ 14 w 146"/>
                <a:gd name="T39" fmla="*/ 208 h 210"/>
                <a:gd name="T40" fmla="*/ 14 w 146"/>
                <a:gd name="T41" fmla="*/ 208 h 210"/>
                <a:gd name="T42" fmla="*/ 28 w 146"/>
                <a:gd name="T43" fmla="*/ 206 h 210"/>
                <a:gd name="T44" fmla="*/ 28 w 146"/>
                <a:gd name="T45" fmla="*/ 206 h 210"/>
                <a:gd name="T46" fmla="*/ 37 w 146"/>
                <a:gd name="T47" fmla="*/ 196 h 210"/>
                <a:gd name="T48" fmla="*/ 37 w 146"/>
                <a:gd name="T49" fmla="*/ 196 h 210"/>
                <a:gd name="T50" fmla="*/ 41 w 146"/>
                <a:gd name="T51" fmla="*/ 187 h 210"/>
                <a:gd name="T52" fmla="*/ 41 w 146"/>
                <a:gd name="T53" fmla="*/ 187 h 210"/>
                <a:gd name="T54" fmla="*/ 85 w 146"/>
                <a:gd name="T55" fmla="*/ 106 h 210"/>
                <a:gd name="T56" fmla="*/ 85 w 146"/>
                <a:gd name="T57" fmla="*/ 106 h 210"/>
                <a:gd name="T58" fmla="*/ 107 w 146"/>
                <a:gd name="T59" fmla="*/ 72 h 210"/>
                <a:gd name="T60" fmla="*/ 107 w 146"/>
                <a:gd name="T61" fmla="*/ 72 h 210"/>
                <a:gd name="T62" fmla="*/ 141 w 146"/>
                <a:gd name="T63" fmla="*/ 29 h 210"/>
                <a:gd name="T64" fmla="*/ 141 w 146"/>
                <a:gd name="T65" fmla="*/ 29 h 210"/>
                <a:gd name="T66" fmla="*/ 144 w 146"/>
                <a:gd name="T67" fmla="*/ 14 h 210"/>
                <a:gd name="T68" fmla="*/ 144 w 146"/>
                <a:gd name="T69" fmla="*/ 14 h 210"/>
                <a:gd name="T70" fmla="*/ 136 w 146"/>
                <a:gd name="T71" fmla="*/ 3 h 210"/>
                <a:gd name="T72" fmla="*/ 136 w 146"/>
                <a:gd name="T73" fmla="*/ 3 h 210"/>
                <a:gd name="T74" fmla="*/ 126 w 146"/>
                <a:gd name="T75" fmla="*/ 0 h 210"/>
                <a:gd name="T76" fmla="*/ 126 w 146"/>
                <a:gd name="T77" fmla="*/ 0 h 210"/>
                <a:gd name="T78" fmla="*/ 121 w 146"/>
                <a:gd name="T79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0">
                  <a:moveTo>
                    <a:pt x="43" y="182"/>
                  </a:moveTo>
                  <a:lnTo>
                    <a:pt x="43" y="182"/>
                  </a:lnTo>
                  <a:cubicBezTo>
                    <a:pt x="42" y="184"/>
                    <a:pt x="42" y="185"/>
                    <a:pt x="41" y="186"/>
                  </a:cubicBezTo>
                  <a:lnTo>
                    <a:pt x="41" y="186"/>
                  </a:lnTo>
                  <a:cubicBezTo>
                    <a:pt x="42" y="185"/>
                    <a:pt x="42" y="184"/>
                    <a:pt x="43" y="182"/>
                  </a:cubicBezTo>
                  <a:close/>
                  <a:moveTo>
                    <a:pt x="121" y="1"/>
                  </a:moveTo>
                  <a:lnTo>
                    <a:pt x="121" y="1"/>
                  </a:lnTo>
                  <a:cubicBezTo>
                    <a:pt x="116" y="2"/>
                    <a:pt x="113" y="5"/>
                    <a:pt x="110" y="9"/>
                  </a:cubicBezTo>
                  <a:lnTo>
                    <a:pt x="110" y="9"/>
                  </a:lnTo>
                  <a:cubicBezTo>
                    <a:pt x="98" y="24"/>
                    <a:pt x="86" y="39"/>
                    <a:pt x="74" y="55"/>
                  </a:cubicBezTo>
                  <a:lnTo>
                    <a:pt x="74" y="55"/>
                  </a:lnTo>
                  <a:cubicBezTo>
                    <a:pt x="70" y="60"/>
                    <a:pt x="66" y="67"/>
                    <a:pt x="62" y="73"/>
                  </a:cubicBezTo>
                  <a:lnTo>
                    <a:pt x="62" y="73"/>
                  </a:lnTo>
                  <a:cubicBezTo>
                    <a:pt x="57" y="81"/>
                    <a:pt x="53" y="89"/>
                    <a:pt x="48" y="96"/>
                  </a:cubicBezTo>
                  <a:lnTo>
                    <a:pt x="48" y="96"/>
                  </a:lnTo>
                  <a:cubicBezTo>
                    <a:pt x="31" y="125"/>
                    <a:pt x="15" y="154"/>
                    <a:pt x="2" y="184"/>
                  </a:cubicBezTo>
                  <a:lnTo>
                    <a:pt x="2" y="184"/>
                  </a:lnTo>
                  <a:cubicBezTo>
                    <a:pt x="0" y="189"/>
                    <a:pt x="1" y="194"/>
                    <a:pt x="3" y="199"/>
                  </a:cubicBezTo>
                  <a:lnTo>
                    <a:pt x="3" y="199"/>
                  </a:lnTo>
                  <a:cubicBezTo>
                    <a:pt x="5" y="203"/>
                    <a:pt x="9" y="206"/>
                    <a:pt x="14" y="208"/>
                  </a:cubicBezTo>
                  <a:lnTo>
                    <a:pt x="14" y="208"/>
                  </a:lnTo>
                  <a:cubicBezTo>
                    <a:pt x="19" y="209"/>
                    <a:pt x="24" y="209"/>
                    <a:pt x="28" y="206"/>
                  </a:cubicBezTo>
                  <a:lnTo>
                    <a:pt x="28" y="206"/>
                  </a:lnTo>
                  <a:cubicBezTo>
                    <a:pt x="33" y="204"/>
                    <a:pt x="35" y="200"/>
                    <a:pt x="37" y="196"/>
                  </a:cubicBezTo>
                  <a:lnTo>
                    <a:pt x="37" y="196"/>
                  </a:lnTo>
                  <a:cubicBezTo>
                    <a:pt x="39" y="193"/>
                    <a:pt x="40" y="190"/>
                    <a:pt x="41" y="187"/>
                  </a:cubicBezTo>
                  <a:lnTo>
                    <a:pt x="41" y="187"/>
                  </a:lnTo>
                  <a:cubicBezTo>
                    <a:pt x="54" y="159"/>
                    <a:pt x="70" y="133"/>
                    <a:pt x="85" y="106"/>
                  </a:cubicBezTo>
                  <a:lnTo>
                    <a:pt x="85" y="106"/>
                  </a:lnTo>
                  <a:cubicBezTo>
                    <a:pt x="92" y="95"/>
                    <a:pt x="99" y="83"/>
                    <a:pt x="107" y="72"/>
                  </a:cubicBezTo>
                  <a:lnTo>
                    <a:pt x="107" y="72"/>
                  </a:lnTo>
                  <a:cubicBezTo>
                    <a:pt x="118" y="58"/>
                    <a:pt x="130" y="43"/>
                    <a:pt x="141" y="29"/>
                  </a:cubicBezTo>
                  <a:lnTo>
                    <a:pt x="141" y="29"/>
                  </a:lnTo>
                  <a:cubicBezTo>
                    <a:pt x="144" y="25"/>
                    <a:pt x="145" y="19"/>
                    <a:pt x="144" y="14"/>
                  </a:cubicBezTo>
                  <a:lnTo>
                    <a:pt x="144" y="14"/>
                  </a:lnTo>
                  <a:cubicBezTo>
                    <a:pt x="143" y="9"/>
                    <a:pt x="140" y="5"/>
                    <a:pt x="136" y="3"/>
                  </a:cubicBezTo>
                  <a:lnTo>
                    <a:pt x="136" y="3"/>
                  </a:lnTo>
                  <a:cubicBezTo>
                    <a:pt x="133" y="1"/>
                    <a:pt x="129" y="0"/>
                    <a:pt x="126" y="0"/>
                  </a:cubicBezTo>
                  <a:lnTo>
                    <a:pt x="126" y="0"/>
                  </a:lnTo>
                  <a:cubicBezTo>
                    <a:pt x="124" y="0"/>
                    <a:pt x="123" y="0"/>
                    <a:pt x="12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63" name="Freeform 245">
              <a:extLst>
                <a:ext uri="{FF2B5EF4-FFF2-40B4-BE49-F238E27FC236}">
                  <a16:creationId xmlns:a16="http://schemas.microsoft.com/office/drawing/2014/main" id="{3A788276-7E88-4CA9-82DC-DE6510EE2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2608263"/>
              <a:ext cx="36513" cy="44450"/>
            </a:xfrm>
            <a:custGeom>
              <a:avLst/>
              <a:gdLst>
                <a:gd name="T0" fmla="*/ 76 w 101"/>
                <a:gd name="T1" fmla="*/ 0 h 125"/>
                <a:gd name="T2" fmla="*/ 76 w 101"/>
                <a:gd name="T3" fmla="*/ 0 h 125"/>
                <a:gd name="T4" fmla="*/ 65 w 101"/>
                <a:gd name="T5" fmla="*/ 8 h 125"/>
                <a:gd name="T6" fmla="*/ 65 w 101"/>
                <a:gd name="T7" fmla="*/ 8 h 125"/>
                <a:gd name="T8" fmla="*/ 33 w 101"/>
                <a:gd name="T9" fmla="*/ 50 h 125"/>
                <a:gd name="T10" fmla="*/ 33 w 101"/>
                <a:gd name="T11" fmla="*/ 50 h 125"/>
                <a:gd name="T12" fmla="*/ 24 w 101"/>
                <a:gd name="T13" fmla="*/ 64 h 125"/>
                <a:gd name="T14" fmla="*/ 24 w 101"/>
                <a:gd name="T15" fmla="*/ 64 h 125"/>
                <a:gd name="T16" fmla="*/ 6 w 101"/>
                <a:gd name="T17" fmla="*/ 93 h 125"/>
                <a:gd name="T18" fmla="*/ 6 w 101"/>
                <a:gd name="T19" fmla="*/ 93 h 125"/>
                <a:gd name="T20" fmla="*/ 11 w 101"/>
                <a:gd name="T21" fmla="*/ 118 h 125"/>
                <a:gd name="T22" fmla="*/ 11 w 101"/>
                <a:gd name="T23" fmla="*/ 118 h 125"/>
                <a:gd name="T24" fmla="*/ 37 w 101"/>
                <a:gd name="T25" fmla="*/ 113 h 125"/>
                <a:gd name="T26" fmla="*/ 37 w 101"/>
                <a:gd name="T27" fmla="*/ 113 h 125"/>
                <a:gd name="T28" fmla="*/ 53 w 101"/>
                <a:gd name="T29" fmla="*/ 87 h 125"/>
                <a:gd name="T30" fmla="*/ 53 w 101"/>
                <a:gd name="T31" fmla="*/ 87 h 125"/>
                <a:gd name="T32" fmla="*/ 65 w 101"/>
                <a:gd name="T33" fmla="*/ 70 h 125"/>
                <a:gd name="T34" fmla="*/ 65 w 101"/>
                <a:gd name="T35" fmla="*/ 70 h 125"/>
                <a:gd name="T36" fmla="*/ 96 w 101"/>
                <a:gd name="T37" fmla="*/ 29 h 125"/>
                <a:gd name="T38" fmla="*/ 96 w 101"/>
                <a:gd name="T39" fmla="*/ 29 h 125"/>
                <a:gd name="T40" fmla="*/ 98 w 101"/>
                <a:gd name="T41" fmla="*/ 14 h 125"/>
                <a:gd name="T42" fmla="*/ 98 w 101"/>
                <a:gd name="T43" fmla="*/ 14 h 125"/>
                <a:gd name="T44" fmla="*/ 91 w 101"/>
                <a:gd name="T45" fmla="*/ 3 h 125"/>
                <a:gd name="T46" fmla="*/ 91 w 101"/>
                <a:gd name="T47" fmla="*/ 3 h 125"/>
                <a:gd name="T48" fmla="*/ 81 w 101"/>
                <a:gd name="T49" fmla="*/ 0 h 125"/>
                <a:gd name="T50" fmla="*/ 81 w 101"/>
                <a:gd name="T51" fmla="*/ 0 h 125"/>
                <a:gd name="T52" fmla="*/ 76 w 101"/>
                <a:gd name="T5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" h="125">
                  <a:moveTo>
                    <a:pt x="76" y="0"/>
                  </a:moveTo>
                  <a:lnTo>
                    <a:pt x="76" y="0"/>
                  </a:lnTo>
                  <a:cubicBezTo>
                    <a:pt x="72" y="2"/>
                    <a:pt x="68" y="5"/>
                    <a:pt x="65" y="8"/>
                  </a:cubicBezTo>
                  <a:lnTo>
                    <a:pt x="65" y="8"/>
                  </a:lnTo>
                  <a:cubicBezTo>
                    <a:pt x="54" y="22"/>
                    <a:pt x="44" y="36"/>
                    <a:pt x="33" y="50"/>
                  </a:cubicBezTo>
                  <a:lnTo>
                    <a:pt x="33" y="50"/>
                  </a:lnTo>
                  <a:cubicBezTo>
                    <a:pt x="30" y="55"/>
                    <a:pt x="27" y="59"/>
                    <a:pt x="24" y="64"/>
                  </a:cubicBezTo>
                  <a:lnTo>
                    <a:pt x="24" y="64"/>
                  </a:lnTo>
                  <a:cubicBezTo>
                    <a:pt x="17" y="73"/>
                    <a:pt x="12" y="83"/>
                    <a:pt x="6" y="93"/>
                  </a:cubicBezTo>
                  <a:lnTo>
                    <a:pt x="6" y="93"/>
                  </a:lnTo>
                  <a:cubicBezTo>
                    <a:pt x="0" y="101"/>
                    <a:pt x="3" y="113"/>
                    <a:pt x="11" y="118"/>
                  </a:cubicBezTo>
                  <a:lnTo>
                    <a:pt x="11" y="118"/>
                  </a:lnTo>
                  <a:cubicBezTo>
                    <a:pt x="20" y="124"/>
                    <a:pt x="32" y="121"/>
                    <a:pt x="37" y="113"/>
                  </a:cubicBezTo>
                  <a:lnTo>
                    <a:pt x="37" y="113"/>
                  </a:lnTo>
                  <a:cubicBezTo>
                    <a:pt x="42" y="104"/>
                    <a:pt x="48" y="95"/>
                    <a:pt x="53" y="87"/>
                  </a:cubicBezTo>
                  <a:lnTo>
                    <a:pt x="53" y="87"/>
                  </a:lnTo>
                  <a:cubicBezTo>
                    <a:pt x="57" y="81"/>
                    <a:pt x="61" y="75"/>
                    <a:pt x="65" y="70"/>
                  </a:cubicBezTo>
                  <a:lnTo>
                    <a:pt x="65" y="70"/>
                  </a:lnTo>
                  <a:cubicBezTo>
                    <a:pt x="76" y="56"/>
                    <a:pt x="86" y="41"/>
                    <a:pt x="96" y="29"/>
                  </a:cubicBezTo>
                  <a:lnTo>
                    <a:pt x="96" y="29"/>
                  </a:lnTo>
                  <a:cubicBezTo>
                    <a:pt x="99" y="25"/>
                    <a:pt x="100" y="19"/>
                    <a:pt x="98" y="14"/>
                  </a:cubicBezTo>
                  <a:lnTo>
                    <a:pt x="98" y="14"/>
                  </a:lnTo>
                  <a:cubicBezTo>
                    <a:pt x="98" y="9"/>
                    <a:pt x="94" y="5"/>
                    <a:pt x="91" y="3"/>
                  </a:cubicBezTo>
                  <a:lnTo>
                    <a:pt x="91" y="3"/>
                  </a:lnTo>
                  <a:cubicBezTo>
                    <a:pt x="87" y="0"/>
                    <a:pt x="84" y="0"/>
                    <a:pt x="81" y="0"/>
                  </a:cubicBezTo>
                  <a:lnTo>
                    <a:pt x="81" y="0"/>
                  </a:lnTo>
                  <a:cubicBezTo>
                    <a:pt x="79" y="0"/>
                    <a:pt x="78" y="0"/>
                    <a:pt x="7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64" name="Freeform 246">
              <a:extLst>
                <a:ext uri="{FF2B5EF4-FFF2-40B4-BE49-F238E27FC236}">
                  <a16:creationId xmlns:a16="http://schemas.microsoft.com/office/drawing/2014/main" id="{19AA21CE-D352-465C-8B7E-E9D27B75D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813" y="2371725"/>
              <a:ext cx="73025" cy="87313"/>
            </a:xfrm>
            <a:custGeom>
              <a:avLst/>
              <a:gdLst>
                <a:gd name="T0" fmla="*/ 97 w 201"/>
                <a:gd name="T1" fmla="*/ 144 h 244"/>
                <a:gd name="T2" fmla="*/ 97 w 201"/>
                <a:gd name="T3" fmla="*/ 144 h 244"/>
                <a:gd name="T4" fmla="*/ 96 w 201"/>
                <a:gd name="T5" fmla="*/ 146 h 244"/>
                <a:gd name="T6" fmla="*/ 97 w 201"/>
                <a:gd name="T7" fmla="*/ 144 h 244"/>
                <a:gd name="T8" fmla="*/ 169 w 201"/>
                <a:gd name="T9" fmla="*/ 5 h 244"/>
                <a:gd name="T10" fmla="*/ 169 w 201"/>
                <a:gd name="T11" fmla="*/ 5 h 244"/>
                <a:gd name="T12" fmla="*/ 72 w 201"/>
                <a:gd name="T13" fmla="*/ 116 h 244"/>
                <a:gd name="T14" fmla="*/ 72 w 201"/>
                <a:gd name="T15" fmla="*/ 116 h 244"/>
                <a:gd name="T16" fmla="*/ 55 w 201"/>
                <a:gd name="T17" fmla="*/ 139 h 244"/>
                <a:gd name="T18" fmla="*/ 55 w 201"/>
                <a:gd name="T19" fmla="*/ 139 h 244"/>
                <a:gd name="T20" fmla="*/ 38 w 201"/>
                <a:gd name="T21" fmla="*/ 162 h 244"/>
                <a:gd name="T22" fmla="*/ 38 w 201"/>
                <a:gd name="T23" fmla="*/ 162 h 244"/>
                <a:gd name="T24" fmla="*/ 24 w 201"/>
                <a:gd name="T25" fmla="*/ 184 h 244"/>
                <a:gd name="T26" fmla="*/ 24 w 201"/>
                <a:gd name="T27" fmla="*/ 184 h 244"/>
                <a:gd name="T28" fmla="*/ 5 w 201"/>
                <a:gd name="T29" fmla="*/ 212 h 244"/>
                <a:gd name="T30" fmla="*/ 5 w 201"/>
                <a:gd name="T31" fmla="*/ 212 h 244"/>
                <a:gd name="T32" fmla="*/ 11 w 201"/>
                <a:gd name="T33" fmla="*/ 237 h 244"/>
                <a:gd name="T34" fmla="*/ 11 w 201"/>
                <a:gd name="T35" fmla="*/ 237 h 244"/>
                <a:gd name="T36" fmla="*/ 36 w 201"/>
                <a:gd name="T37" fmla="*/ 231 h 244"/>
                <a:gd name="T38" fmla="*/ 36 w 201"/>
                <a:gd name="T39" fmla="*/ 231 h 244"/>
                <a:gd name="T40" fmla="*/ 67 w 201"/>
                <a:gd name="T41" fmla="*/ 185 h 244"/>
                <a:gd name="T42" fmla="*/ 67 w 201"/>
                <a:gd name="T43" fmla="*/ 185 h 244"/>
                <a:gd name="T44" fmla="*/ 99 w 201"/>
                <a:gd name="T45" fmla="*/ 142 h 244"/>
                <a:gd name="T46" fmla="*/ 99 w 201"/>
                <a:gd name="T47" fmla="*/ 142 h 244"/>
                <a:gd name="T48" fmla="*/ 194 w 201"/>
                <a:gd name="T49" fmla="*/ 32 h 244"/>
                <a:gd name="T50" fmla="*/ 194 w 201"/>
                <a:gd name="T51" fmla="*/ 32 h 244"/>
                <a:gd name="T52" fmla="*/ 200 w 201"/>
                <a:gd name="T53" fmla="*/ 19 h 244"/>
                <a:gd name="T54" fmla="*/ 200 w 201"/>
                <a:gd name="T55" fmla="*/ 19 h 244"/>
                <a:gd name="T56" fmla="*/ 195 w 201"/>
                <a:gd name="T57" fmla="*/ 6 h 244"/>
                <a:gd name="T58" fmla="*/ 195 w 201"/>
                <a:gd name="T59" fmla="*/ 6 h 244"/>
                <a:gd name="T60" fmla="*/ 182 w 201"/>
                <a:gd name="T61" fmla="*/ 0 h 244"/>
                <a:gd name="T62" fmla="*/ 182 w 201"/>
                <a:gd name="T63" fmla="*/ 0 h 244"/>
                <a:gd name="T64" fmla="*/ 181 w 201"/>
                <a:gd name="T65" fmla="*/ 0 h 244"/>
                <a:gd name="T66" fmla="*/ 181 w 201"/>
                <a:gd name="T67" fmla="*/ 0 h 244"/>
                <a:gd name="T68" fmla="*/ 169 w 201"/>
                <a:gd name="T69" fmla="*/ 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1" h="244">
                  <a:moveTo>
                    <a:pt x="97" y="144"/>
                  </a:moveTo>
                  <a:lnTo>
                    <a:pt x="97" y="144"/>
                  </a:lnTo>
                  <a:cubicBezTo>
                    <a:pt x="96" y="145"/>
                    <a:pt x="96" y="145"/>
                    <a:pt x="96" y="146"/>
                  </a:cubicBezTo>
                  <a:lnTo>
                    <a:pt x="97" y="144"/>
                  </a:lnTo>
                  <a:close/>
                  <a:moveTo>
                    <a:pt x="169" y="5"/>
                  </a:moveTo>
                  <a:lnTo>
                    <a:pt x="169" y="5"/>
                  </a:lnTo>
                  <a:cubicBezTo>
                    <a:pt x="136" y="41"/>
                    <a:pt x="104" y="79"/>
                    <a:pt x="72" y="116"/>
                  </a:cubicBezTo>
                  <a:lnTo>
                    <a:pt x="72" y="116"/>
                  </a:lnTo>
                  <a:cubicBezTo>
                    <a:pt x="66" y="123"/>
                    <a:pt x="61" y="131"/>
                    <a:pt x="55" y="139"/>
                  </a:cubicBezTo>
                  <a:lnTo>
                    <a:pt x="55" y="139"/>
                  </a:lnTo>
                  <a:cubicBezTo>
                    <a:pt x="49" y="146"/>
                    <a:pt x="44" y="154"/>
                    <a:pt x="38" y="162"/>
                  </a:cubicBezTo>
                  <a:lnTo>
                    <a:pt x="38" y="162"/>
                  </a:lnTo>
                  <a:cubicBezTo>
                    <a:pt x="33" y="169"/>
                    <a:pt x="28" y="177"/>
                    <a:pt x="24" y="184"/>
                  </a:cubicBezTo>
                  <a:lnTo>
                    <a:pt x="24" y="184"/>
                  </a:lnTo>
                  <a:cubicBezTo>
                    <a:pt x="18" y="193"/>
                    <a:pt x="11" y="202"/>
                    <a:pt x="5" y="212"/>
                  </a:cubicBezTo>
                  <a:lnTo>
                    <a:pt x="5" y="212"/>
                  </a:lnTo>
                  <a:cubicBezTo>
                    <a:pt x="0" y="220"/>
                    <a:pt x="2" y="232"/>
                    <a:pt x="11" y="237"/>
                  </a:cubicBezTo>
                  <a:lnTo>
                    <a:pt x="11" y="237"/>
                  </a:lnTo>
                  <a:cubicBezTo>
                    <a:pt x="20" y="243"/>
                    <a:pt x="31" y="240"/>
                    <a:pt x="36" y="231"/>
                  </a:cubicBezTo>
                  <a:lnTo>
                    <a:pt x="36" y="231"/>
                  </a:lnTo>
                  <a:cubicBezTo>
                    <a:pt x="47" y="216"/>
                    <a:pt x="57" y="200"/>
                    <a:pt x="67" y="185"/>
                  </a:cubicBezTo>
                  <a:lnTo>
                    <a:pt x="67" y="185"/>
                  </a:lnTo>
                  <a:cubicBezTo>
                    <a:pt x="77" y="170"/>
                    <a:pt x="88" y="156"/>
                    <a:pt x="99" y="142"/>
                  </a:cubicBezTo>
                  <a:lnTo>
                    <a:pt x="99" y="142"/>
                  </a:lnTo>
                  <a:cubicBezTo>
                    <a:pt x="130" y="105"/>
                    <a:pt x="162" y="69"/>
                    <a:pt x="194" y="32"/>
                  </a:cubicBezTo>
                  <a:lnTo>
                    <a:pt x="194" y="32"/>
                  </a:lnTo>
                  <a:cubicBezTo>
                    <a:pt x="197" y="28"/>
                    <a:pt x="200" y="25"/>
                    <a:pt x="200" y="19"/>
                  </a:cubicBezTo>
                  <a:lnTo>
                    <a:pt x="200" y="19"/>
                  </a:lnTo>
                  <a:cubicBezTo>
                    <a:pt x="200" y="14"/>
                    <a:pt x="198" y="10"/>
                    <a:pt x="195" y="6"/>
                  </a:cubicBezTo>
                  <a:lnTo>
                    <a:pt x="195" y="6"/>
                  </a:lnTo>
                  <a:cubicBezTo>
                    <a:pt x="192" y="2"/>
                    <a:pt x="187" y="0"/>
                    <a:pt x="182" y="0"/>
                  </a:cubicBezTo>
                  <a:lnTo>
                    <a:pt x="182" y="0"/>
                  </a:lnTo>
                  <a:cubicBezTo>
                    <a:pt x="182" y="0"/>
                    <a:pt x="182" y="0"/>
                    <a:pt x="181" y="0"/>
                  </a:cubicBezTo>
                  <a:lnTo>
                    <a:pt x="181" y="0"/>
                  </a:lnTo>
                  <a:cubicBezTo>
                    <a:pt x="177" y="0"/>
                    <a:pt x="172" y="2"/>
                    <a:pt x="169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65" name="Freeform 247">
              <a:extLst>
                <a:ext uri="{FF2B5EF4-FFF2-40B4-BE49-F238E27FC236}">
                  <a16:creationId xmlns:a16="http://schemas.microsoft.com/office/drawing/2014/main" id="{61199F5B-460A-41D5-9B45-403984B5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238" y="2401888"/>
              <a:ext cx="112712" cy="120650"/>
            </a:xfrm>
            <a:custGeom>
              <a:avLst/>
              <a:gdLst>
                <a:gd name="T0" fmla="*/ 280 w 314"/>
                <a:gd name="T1" fmla="*/ 5 h 335"/>
                <a:gd name="T2" fmla="*/ 280 w 314"/>
                <a:gd name="T3" fmla="*/ 5 h 335"/>
                <a:gd name="T4" fmla="*/ 227 w 314"/>
                <a:gd name="T5" fmla="*/ 53 h 335"/>
                <a:gd name="T6" fmla="*/ 227 w 314"/>
                <a:gd name="T7" fmla="*/ 53 h 335"/>
                <a:gd name="T8" fmla="*/ 197 w 314"/>
                <a:gd name="T9" fmla="*/ 81 h 335"/>
                <a:gd name="T10" fmla="*/ 197 w 314"/>
                <a:gd name="T11" fmla="*/ 81 h 335"/>
                <a:gd name="T12" fmla="*/ 162 w 314"/>
                <a:gd name="T13" fmla="*/ 115 h 335"/>
                <a:gd name="T14" fmla="*/ 162 w 314"/>
                <a:gd name="T15" fmla="*/ 115 h 335"/>
                <a:gd name="T16" fmla="*/ 124 w 314"/>
                <a:gd name="T17" fmla="*/ 155 h 335"/>
                <a:gd name="T18" fmla="*/ 124 w 314"/>
                <a:gd name="T19" fmla="*/ 155 h 335"/>
                <a:gd name="T20" fmla="*/ 61 w 314"/>
                <a:gd name="T21" fmla="*/ 226 h 335"/>
                <a:gd name="T22" fmla="*/ 61 w 314"/>
                <a:gd name="T23" fmla="*/ 226 h 335"/>
                <a:gd name="T24" fmla="*/ 31 w 314"/>
                <a:gd name="T25" fmla="*/ 264 h 335"/>
                <a:gd name="T26" fmla="*/ 31 w 314"/>
                <a:gd name="T27" fmla="*/ 264 h 335"/>
                <a:gd name="T28" fmla="*/ 19 w 314"/>
                <a:gd name="T29" fmla="*/ 279 h 335"/>
                <a:gd name="T30" fmla="*/ 19 w 314"/>
                <a:gd name="T31" fmla="*/ 279 h 335"/>
                <a:gd name="T32" fmla="*/ 3 w 314"/>
                <a:gd name="T33" fmla="*/ 308 h 335"/>
                <a:gd name="T34" fmla="*/ 3 w 314"/>
                <a:gd name="T35" fmla="*/ 308 h 335"/>
                <a:gd name="T36" fmla="*/ 16 w 314"/>
                <a:gd name="T37" fmla="*/ 331 h 335"/>
                <a:gd name="T38" fmla="*/ 16 w 314"/>
                <a:gd name="T39" fmla="*/ 331 h 335"/>
                <a:gd name="T40" fmla="*/ 39 w 314"/>
                <a:gd name="T41" fmla="*/ 319 h 335"/>
                <a:gd name="T42" fmla="*/ 39 w 314"/>
                <a:gd name="T43" fmla="*/ 319 h 335"/>
                <a:gd name="T44" fmla="*/ 39 w 314"/>
                <a:gd name="T45" fmla="*/ 317 h 335"/>
                <a:gd name="T46" fmla="*/ 39 w 314"/>
                <a:gd name="T47" fmla="*/ 317 h 335"/>
                <a:gd name="T48" fmla="*/ 62 w 314"/>
                <a:gd name="T49" fmla="*/ 284 h 335"/>
                <a:gd name="T50" fmla="*/ 62 w 314"/>
                <a:gd name="T51" fmla="*/ 284 h 335"/>
                <a:gd name="T52" fmla="*/ 88 w 314"/>
                <a:gd name="T53" fmla="*/ 251 h 335"/>
                <a:gd name="T54" fmla="*/ 88 w 314"/>
                <a:gd name="T55" fmla="*/ 251 h 335"/>
                <a:gd name="T56" fmla="*/ 86 w 314"/>
                <a:gd name="T57" fmla="*/ 255 h 335"/>
                <a:gd name="T58" fmla="*/ 86 w 314"/>
                <a:gd name="T59" fmla="*/ 255 h 335"/>
                <a:gd name="T60" fmla="*/ 183 w 314"/>
                <a:gd name="T61" fmla="*/ 147 h 335"/>
                <a:gd name="T62" fmla="*/ 183 w 314"/>
                <a:gd name="T63" fmla="*/ 147 h 335"/>
                <a:gd name="T64" fmla="*/ 305 w 314"/>
                <a:gd name="T65" fmla="*/ 32 h 335"/>
                <a:gd name="T66" fmla="*/ 305 w 314"/>
                <a:gd name="T67" fmla="*/ 32 h 335"/>
                <a:gd name="T68" fmla="*/ 306 w 314"/>
                <a:gd name="T69" fmla="*/ 6 h 335"/>
                <a:gd name="T70" fmla="*/ 306 w 314"/>
                <a:gd name="T71" fmla="*/ 6 h 335"/>
                <a:gd name="T72" fmla="*/ 293 w 314"/>
                <a:gd name="T73" fmla="*/ 0 h 335"/>
                <a:gd name="T74" fmla="*/ 293 w 314"/>
                <a:gd name="T75" fmla="*/ 0 h 335"/>
                <a:gd name="T76" fmla="*/ 280 w 314"/>
                <a:gd name="T77" fmla="*/ 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4" h="335">
                  <a:moveTo>
                    <a:pt x="280" y="5"/>
                  </a:moveTo>
                  <a:lnTo>
                    <a:pt x="280" y="5"/>
                  </a:lnTo>
                  <a:cubicBezTo>
                    <a:pt x="262" y="21"/>
                    <a:pt x="245" y="36"/>
                    <a:pt x="227" y="53"/>
                  </a:cubicBezTo>
                  <a:lnTo>
                    <a:pt x="227" y="53"/>
                  </a:lnTo>
                  <a:cubicBezTo>
                    <a:pt x="217" y="62"/>
                    <a:pt x="207" y="72"/>
                    <a:pt x="197" y="81"/>
                  </a:cubicBezTo>
                  <a:lnTo>
                    <a:pt x="197" y="81"/>
                  </a:lnTo>
                  <a:cubicBezTo>
                    <a:pt x="185" y="93"/>
                    <a:pt x="173" y="103"/>
                    <a:pt x="162" y="115"/>
                  </a:cubicBezTo>
                  <a:lnTo>
                    <a:pt x="162" y="115"/>
                  </a:lnTo>
                  <a:cubicBezTo>
                    <a:pt x="150" y="128"/>
                    <a:pt x="137" y="142"/>
                    <a:pt x="124" y="155"/>
                  </a:cubicBezTo>
                  <a:lnTo>
                    <a:pt x="124" y="155"/>
                  </a:lnTo>
                  <a:cubicBezTo>
                    <a:pt x="103" y="178"/>
                    <a:pt x="82" y="201"/>
                    <a:pt x="61" y="226"/>
                  </a:cubicBezTo>
                  <a:lnTo>
                    <a:pt x="61" y="226"/>
                  </a:lnTo>
                  <a:cubicBezTo>
                    <a:pt x="51" y="238"/>
                    <a:pt x="41" y="251"/>
                    <a:pt x="31" y="264"/>
                  </a:cubicBezTo>
                  <a:lnTo>
                    <a:pt x="31" y="264"/>
                  </a:lnTo>
                  <a:cubicBezTo>
                    <a:pt x="27" y="269"/>
                    <a:pt x="23" y="274"/>
                    <a:pt x="19" y="279"/>
                  </a:cubicBezTo>
                  <a:lnTo>
                    <a:pt x="19" y="279"/>
                  </a:lnTo>
                  <a:cubicBezTo>
                    <a:pt x="13" y="288"/>
                    <a:pt x="6" y="298"/>
                    <a:pt x="3" y="308"/>
                  </a:cubicBezTo>
                  <a:lnTo>
                    <a:pt x="3" y="308"/>
                  </a:lnTo>
                  <a:cubicBezTo>
                    <a:pt x="0" y="317"/>
                    <a:pt x="6" y="328"/>
                    <a:pt x="16" y="331"/>
                  </a:cubicBezTo>
                  <a:lnTo>
                    <a:pt x="16" y="331"/>
                  </a:lnTo>
                  <a:cubicBezTo>
                    <a:pt x="25" y="334"/>
                    <a:pt x="36" y="328"/>
                    <a:pt x="39" y="319"/>
                  </a:cubicBezTo>
                  <a:lnTo>
                    <a:pt x="39" y="319"/>
                  </a:lnTo>
                  <a:cubicBezTo>
                    <a:pt x="39" y="318"/>
                    <a:pt x="39" y="318"/>
                    <a:pt x="39" y="317"/>
                  </a:cubicBezTo>
                  <a:lnTo>
                    <a:pt x="39" y="317"/>
                  </a:lnTo>
                  <a:cubicBezTo>
                    <a:pt x="46" y="306"/>
                    <a:pt x="54" y="295"/>
                    <a:pt x="62" y="284"/>
                  </a:cubicBezTo>
                  <a:lnTo>
                    <a:pt x="62" y="284"/>
                  </a:lnTo>
                  <a:cubicBezTo>
                    <a:pt x="70" y="273"/>
                    <a:pt x="79" y="262"/>
                    <a:pt x="88" y="251"/>
                  </a:cubicBezTo>
                  <a:lnTo>
                    <a:pt x="88" y="251"/>
                  </a:lnTo>
                  <a:cubicBezTo>
                    <a:pt x="87" y="253"/>
                    <a:pt x="86" y="254"/>
                    <a:pt x="86" y="255"/>
                  </a:cubicBezTo>
                  <a:lnTo>
                    <a:pt x="86" y="255"/>
                  </a:lnTo>
                  <a:cubicBezTo>
                    <a:pt x="117" y="217"/>
                    <a:pt x="150" y="182"/>
                    <a:pt x="183" y="147"/>
                  </a:cubicBezTo>
                  <a:lnTo>
                    <a:pt x="183" y="147"/>
                  </a:lnTo>
                  <a:cubicBezTo>
                    <a:pt x="222" y="106"/>
                    <a:pt x="263" y="69"/>
                    <a:pt x="305" y="32"/>
                  </a:cubicBezTo>
                  <a:lnTo>
                    <a:pt x="305" y="32"/>
                  </a:lnTo>
                  <a:cubicBezTo>
                    <a:pt x="313" y="26"/>
                    <a:pt x="313" y="14"/>
                    <a:pt x="306" y="6"/>
                  </a:cubicBezTo>
                  <a:lnTo>
                    <a:pt x="306" y="6"/>
                  </a:lnTo>
                  <a:cubicBezTo>
                    <a:pt x="303" y="2"/>
                    <a:pt x="298" y="0"/>
                    <a:pt x="293" y="0"/>
                  </a:cubicBezTo>
                  <a:lnTo>
                    <a:pt x="293" y="0"/>
                  </a:lnTo>
                  <a:cubicBezTo>
                    <a:pt x="288" y="0"/>
                    <a:pt x="283" y="2"/>
                    <a:pt x="280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66" name="Freeform 248">
              <a:extLst>
                <a:ext uri="{FF2B5EF4-FFF2-40B4-BE49-F238E27FC236}">
                  <a16:creationId xmlns:a16="http://schemas.microsoft.com/office/drawing/2014/main" id="{FE41F518-D5E5-47B5-8C8E-901AC312A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2425700"/>
              <a:ext cx="96838" cy="103188"/>
            </a:xfrm>
            <a:custGeom>
              <a:avLst/>
              <a:gdLst>
                <a:gd name="T0" fmla="*/ 238 w 271"/>
                <a:gd name="T1" fmla="*/ 5 h 286"/>
                <a:gd name="T2" fmla="*/ 238 w 271"/>
                <a:gd name="T3" fmla="*/ 5 h 286"/>
                <a:gd name="T4" fmla="*/ 111 w 271"/>
                <a:gd name="T5" fmla="*/ 134 h 286"/>
                <a:gd name="T6" fmla="*/ 111 w 271"/>
                <a:gd name="T7" fmla="*/ 134 h 286"/>
                <a:gd name="T8" fmla="*/ 56 w 271"/>
                <a:gd name="T9" fmla="*/ 193 h 286"/>
                <a:gd name="T10" fmla="*/ 56 w 271"/>
                <a:gd name="T11" fmla="*/ 193 h 286"/>
                <a:gd name="T12" fmla="*/ 30 w 271"/>
                <a:gd name="T13" fmla="*/ 221 h 286"/>
                <a:gd name="T14" fmla="*/ 30 w 271"/>
                <a:gd name="T15" fmla="*/ 221 h 286"/>
                <a:gd name="T16" fmla="*/ 18 w 271"/>
                <a:gd name="T17" fmla="*/ 235 h 286"/>
                <a:gd name="T18" fmla="*/ 18 w 271"/>
                <a:gd name="T19" fmla="*/ 235 h 286"/>
                <a:gd name="T20" fmla="*/ 13 w 271"/>
                <a:gd name="T21" fmla="*/ 242 h 286"/>
                <a:gd name="T22" fmla="*/ 13 w 271"/>
                <a:gd name="T23" fmla="*/ 242 h 286"/>
                <a:gd name="T24" fmla="*/ 8 w 271"/>
                <a:gd name="T25" fmla="*/ 248 h 286"/>
                <a:gd name="T26" fmla="*/ 8 w 271"/>
                <a:gd name="T27" fmla="*/ 248 h 286"/>
                <a:gd name="T28" fmla="*/ 2 w 271"/>
                <a:gd name="T29" fmla="*/ 261 h 286"/>
                <a:gd name="T30" fmla="*/ 2 w 271"/>
                <a:gd name="T31" fmla="*/ 261 h 286"/>
                <a:gd name="T32" fmla="*/ 3 w 271"/>
                <a:gd name="T33" fmla="*/ 274 h 286"/>
                <a:gd name="T34" fmla="*/ 3 w 271"/>
                <a:gd name="T35" fmla="*/ 274 h 286"/>
                <a:gd name="T36" fmla="*/ 14 w 271"/>
                <a:gd name="T37" fmla="*/ 283 h 286"/>
                <a:gd name="T38" fmla="*/ 14 w 271"/>
                <a:gd name="T39" fmla="*/ 283 h 286"/>
                <a:gd name="T40" fmla="*/ 28 w 271"/>
                <a:gd name="T41" fmla="*/ 282 h 286"/>
                <a:gd name="T42" fmla="*/ 28 w 271"/>
                <a:gd name="T43" fmla="*/ 282 h 286"/>
                <a:gd name="T44" fmla="*/ 37 w 271"/>
                <a:gd name="T45" fmla="*/ 272 h 286"/>
                <a:gd name="T46" fmla="*/ 37 w 271"/>
                <a:gd name="T47" fmla="*/ 272 h 286"/>
                <a:gd name="T48" fmla="*/ 52 w 271"/>
                <a:gd name="T49" fmla="*/ 252 h 286"/>
                <a:gd name="T50" fmla="*/ 52 w 271"/>
                <a:gd name="T51" fmla="*/ 252 h 286"/>
                <a:gd name="T52" fmla="*/ 49 w 271"/>
                <a:gd name="T53" fmla="*/ 256 h 286"/>
                <a:gd name="T54" fmla="*/ 49 w 271"/>
                <a:gd name="T55" fmla="*/ 256 h 286"/>
                <a:gd name="T56" fmla="*/ 144 w 271"/>
                <a:gd name="T57" fmla="*/ 152 h 286"/>
                <a:gd name="T58" fmla="*/ 144 w 271"/>
                <a:gd name="T59" fmla="*/ 152 h 286"/>
                <a:gd name="T60" fmla="*/ 263 w 271"/>
                <a:gd name="T61" fmla="*/ 32 h 286"/>
                <a:gd name="T62" fmla="*/ 263 w 271"/>
                <a:gd name="T63" fmla="*/ 32 h 286"/>
                <a:gd name="T64" fmla="*/ 263 w 271"/>
                <a:gd name="T65" fmla="*/ 6 h 286"/>
                <a:gd name="T66" fmla="*/ 263 w 271"/>
                <a:gd name="T67" fmla="*/ 6 h 286"/>
                <a:gd name="T68" fmla="*/ 250 w 271"/>
                <a:gd name="T69" fmla="*/ 0 h 286"/>
                <a:gd name="T70" fmla="*/ 250 w 271"/>
                <a:gd name="T71" fmla="*/ 0 h 286"/>
                <a:gd name="T72" fmla="*/ 238 w 271"/>
                <a:gd name="T73" fmla="*/ 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1" h="286">
                  <a:moveTo>
                    <a:pt x="238" y="5"/>
                  </a:moveTo>
                  <a:lnTo>
                    <a:pt x="238" y="5"/>
                  </a:lnTo>
                  <a:cubicBezTo>
                    <a:pt x="195" y="47"/>
                    <a:pt x="152" y="90"/>
                    <a:pt x="111" y="134"/>
                  </a:cubicBezTo>
                  <a:lnTo>
                    <a:pt x="111" y="134"/>
                  </a:lnTo>
                  <a:cubicBezTo>
                    <a:pt x="92" y="154"/>
                    <a:pt x="74" y="173"/>
                    <a:pt x="56" y="193"/>
                  </a:cubicBezTo>
                  <a:lnTo>
                    <a:pt x="56" y="193"/>
                  </a:lnTo>
                  <a:cubicBezTo>
                    <a:pt x="47" y="202"/>
                    <a:pt x="39" y="212"/>
                    <a:pt x="30" y="221"/>
                  </a:cubicBezTo>
                  <a:lnTo>
                    <a:pt x="30" y="221"/>
                  </a:lnTo>
                  <a:cubicBezTo>
                    <a:pt x="27" y="226"/>
                    <a:pt x="23" y="231"/>
                    <a:pt x="18" y="235"/>
                  </a:cubicBezTo>
                  <a:lnTo>
                    <a:pt x="18" y="235"/>
                  </a:lnTo>
                  <a:cubicBezTo>
                    <a:pt x="17" y="238"/>
                    <a:pt x="14" y="240"/>
                    <a:pt x="13" y="242"/>
                  </a:cubicBezTo>
                  <a:lnTo>
                    <a:pt x="13" y="242"/>
                  </a:lnTo>
                  <a:cubicBezTo>
                    <a:pt x="12" y="244"/>
                    <a:pt x="10" y="246"/>
                    <a:pt x="8" y="248"/>
                  </a:cubicBezTo>
                  <a:lnTo>
                    <a:pt x="8" y="248"/>
                  </a:lnTo>
                  <a:cubicBezTo>
                    <a:pt x="5" y="252"/>
                    <a:pt x="3" y="256"/>
                    <a:pt x="2" y="261"/>
                  </a:cubicBezTo>
                  <a:lnTo>
                    <a:pt x="2" y="261"/>
                  </a:lnTo>
                  <a:cubicBezTo>
                    <a:pt x="0" y="265"/>
                    <a:pt x="1" y="271"/>
                    <a:pt x="3" y="274"/>
                  </a:cubicBezTo>
                  <a:lnTo>
                    <a:pt x="3" y="274"/>
                  </a:lnTo>
                  <a:cubicBezTo>
                    <a:pt x="6" y="279"/>
                    <a:pt x="9" y="282"/>
                    <a:pt x="14" y="283"/>
                  </a:cubicBezTo>
                  <a:lnTo>
                    <a:pt x="14" y="283"/>
                  </a:lnTo>
                  <a:cubicBezTo>
                    <a:pt x="18" y="285"/>
                    <a:pt x="24" y="285"/>
                    <a:pt x="28" y="282"/>
                  </a:cubicBezTo>
                  <a:lnTo>
                    <a:pt x="28" y="282"/>
                  </a:lnTo>
                  <a:cubicBezTo>
                    <a:pt x="33" y="280"/>
                    <a:pt x="35" y="276"/>
                    <a:pt x="37" y="272"/>
                  </a:cubicBezTo>
                  <a:lnTo>
                    <a:pt x="37" y="272"/>
                  </a:lnTo>
                  <a:cubicBezTo>
                    <a:pt x="42" y="265"/>
                    <a:pt x="47" y="259"/>
                    <a:pt x="52" y="252"/>
                  </a:cubicBezTo>
                  <a:lnTo>
                    <a:pt x="52" y="252"/>
                  </a:lnTo>
                  <a:cubicBezTo>
                    <a:pt x="51" y="253"/>
                    <a:pt x="50" y="255"/>
                    <a:pt x="49" y="256"/>
                  </a:cubicBezTo>
                  <a:lnTo>
                    <a:pt x="49" y="256"/>
                  </a:lnTo>
                  <a:cubicBezTo>
                    <a:pt x="80" y="221"/>
                    <a:pt x="112" y="187"/>
                    <a:pt x="144" y="152"/>
                  </a:cubicBezTo>
                  <a:lnTo>
                    <a:pt x="144" y="152"/>
                  </a:lnTo>
                  <a:cubicBezTo>
                    <a:pt x="183" y="111"/>
                    <a:pt x="223" y="72"/>
                    <a:pt x="263" y="32"/>
                  </a:cubicBezTo>
                  <a:lnTo>
                    <a:pt x="263" y="32"/>
                  </a:lnTo>
                  <a:cubicBezTo>
                    <a:pt x="270" y="25"/>
                    <a:pt x="270" y="13"/>
                    <a:pt x="263" y="6"/>
                  </a:cubicBezTo>
                  <a:lnTo>
                    <a:pt x="263" y="6"/>
                  </a:lnTo>
                  <a:cubicBezTo>
                    <a:pt x="260" y="2"/>
                    <a:pt x="255" y="0"/>
                    <a:pt x="250" y="0"/>
                  </a:cubicBezTo>
                  <a:lnTo>
                    <a:pt x="250" y="0"/>
                  </a:lnTo>
                  <a:cubicBezTo>
                    <a:pt x="245" y="0"/>
                    <a:pt x="240" y="1"/>
                    <a:pt x="238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67" name="Freeform 249">
              <a:extLst>
                <a:ext uri="{FF2B5EF4-FFF2-40B4-BE49-F238E27FC236}">
                  <a16:creationId xmlns:a16="http://schemas.microsoft.com/office/drawing/2014/main" id="{7082BEB3-A2E3-4431-9ECA-430C0C7E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2443163"/>
              <a:ext cx="85725" cy="98425"/>
            </a:xfrm>
            <a:custGeom>
              <a:avLst/>
              <a:gdLst>
                <a:gd name="T0" fmla="*/ 213 w 237"/>
                <a:gd name="T1" fmla="*/ 1 h 272"/>
                <a:gd name="T2" fmla="*/ 213 w 237"/>
                <a:gd name="T3" fmla="*/ 1 h 272"/>
                <a:gd name="T4" fmla="*/ 201 w 237"/>
                <a:gd name="T5" fmla="*/ 9 h 272"/>
                <a:gd name="T6" fmla="*/ 201 w 237"/>
                <a:gd name="T7" fmla="*/ 9 h 272"/>
                <a:gd name="T8" fmla="*/ 123 w 237"/>
                <a:gd name="T9" fmla="*/ 105 h 272"/>
                <a:gd name="T10" fmla="*/ 123 w 237"/>
                <a:gd name="T11" fmla="*/ 105 h 272"/>
                <a:gd name="T12" fmla="*/ 127 w 237"/>
                <a:gd name="T13" fmla="*/ 101 h 272"/>
                <a:gd name="T14" fmla="*/ 127 w 237"/>
                <a:gd name="T15" fmla="*/ 101 h 272"/>
                <a:gd name="T16" fmla="*/ 66 w 237"/>
                <a:gd name="T17" fmla="*/ 171 h 272"/>
                <a:gd name="T18" fmla="*/ 66 w 237"/>
                <a:gd name="T19" fmla="*/ 171 h 272"/>
                <a:gd name="T20" fmla="*/ 38 w 237"/>
                <a:gd name="T21" fmla="*/ 203 h 272"/>
                <a:gd name="T22" fmla="*/ 38 w 237"/>
                <a:gd name="T23" fmla="*/ 203 h 272"/>
                <a:gd name="T24" fmla="*/ 3 w 237"/>
                <a:gd name="T25" fmla="*/ 242 h 272"/>
                <a:gd name="T26" fmla="*/ 3 w 237"/>
                <a:gd name="T27" fmla="*/ 242 h 272"/>
                <a:gd name="T28" fmla="*/ 1 w 237"/>
                <a:gd name="T29" fmla="*/ 257 h 272"/>
                <a:gd name="T30" fmla="*/ 1 w 237"/>
                <a:gd name="T31" fmla="*/ 257 h 272"/>
                <a:gd name="T32" fmla="*/ 9 w 237"/>
                <a:gd name="T33" fmla="*/ 268 h 272"/>
                <a:gd name="T34" fmla="*/ 9 w 237"/>
                <a:gd name="T35" fmla="*/ 268 h 272"/>
                <a:gd name="T36" fmla="*/ 23 w 237"/>
                <a:gd name="T37" fmla="*/ 270 h 272"/>
                <a:gd name="T38" fmla="*/ 23 w 237"/>
                <a:gd name="T39" fmla="*/ 270 h 272"/>
                <a:gd name="T40" fmla="*/ 35 w 237"/>
                <a:gd name="T41" fmla="*/ 262 h 272"/>
                <a:gd name="T42" fmla="*/ 35 w 237"/>
                <a:gd name="T43" fmla="*/ 262 h 272"/>
                <a:gd name="T44" fmla="*/ 41 w 237"/>
                <a:gd name="T45" fmla="*/ 254 h 272"/>
                <a:gd name="T46" fmla="*/ 41 w 237"/>
                <a:gd name="T47" fmla="*/ 254 h 272"/>
                <a:gd name="T48" fmla="*/ 85 w 237"/>
                <a:gd name="T49" fmla="*/ 206 h 272"/>
                <a:gd name="T50" fmla="*/ 85 w 237"/>
                <a:gd name="T51" fmla="*/ 206 h 272"/>
                <a:gd name="T52" fmla="*/ 131 w 237"/>
                <a:gd name="T53" fmla="*/ 153 h 272"/>
                <a:gd name="T54" fmla="*/ 131 w 237"/>
                <a:gd name="T55" fmla="*/ 153 h 272"/>
                <a:gd name="T56" fmla="*/ 232 w 237"/>
                <a:gd name="T57" fmla="*/ 29 h 272"/>
                <a:gd name="T58" fmla="*/ 232 w 237"/>
                <a:gd name="T59" fmla="*/ 29 h 272"/>
                <a:gd name="T60" fmla="*/ 236 w 237"/>
                <a:gd name="T61" fmla="*/ 15 h 272"/>
                <a:gd name="T62" fmla="*/ 236 w 237"/>
                <a:gd name="T63" fmla="*/ 15 h 272"/>
                <a:gd name="T64" fmla="*/ 227 w 237"/>
                <a:gd name="T65" fmla="*/ 3 h 272"/>
                <a:gd name="T66" fmla="*/ 227 w 237"/>
                <a:gd name="T67" fmla="*/ 3 h 272"/>
                <a:gd name="T68" fmla="*/ 217 w 237"/>
                <a:gd name="T69" fmla="*/ 0 h 272"/>
                <a:gd name="T70" fmla="*/ 217 w 237"/>
                <a:gd name="T71" fmla="*/ 0 h 272"/>
                <a:gd name="T72" fmla="*/ 213 w 237"/>
                <a:gd name="T73" fmla="*/ 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7" h="272">
                  <a:moveTo>
                    <a:pt x="213" y="1"/>
                  </a:moveTo>
                  <a:lnTo>
                    <a:pt x="213" y="1"/>
                  </a:lnTo>
                  <a:cubicBezTo>
                    <a:pt x="208" y="2"/>
                    <a:pt x="205" y="5"/>
                    <a:pt x="201" y="9"/>
                  </a:cubicBezTo>
                  <a:lnTo>
                    <a:pt x="201" y="9"/>
                  </a:lnTo>
                  <a:cubicBezTo>
                    <a:pt x="176" y="41"/>
                    <a:pt x="150" y="73"/>
                    <a:pt x="123" y="105"/>
                  </a:cubicBezTo>
                  <a:lnTo>
                    <a:pt x="123" y="105"/>
                  </a:lnTo>
                  <a:cubicBezTo>
                    <a:pt x="125" y="104"/>
                    <a:pt x="126" y="103"/>
                    <a:pt x="127" y="101"/>
                  </a:cubicBezTo>
                  <a:lnTo>
                    <a:pt x="127" y="101"/>
                  </a:lnTo>
                  <a:cubicBezTo>
                    <a:pt x="107" y="124"/>
                    <a:pt x="87" y="148"/>
                    <a:pt x="66" y="171"/>
                  </a:cubicBezTo>
                  <a:lnTo>
                    <a:pt x="66" y="171"/>
                  </a:lnTo>
                  <a:cubicBezTo>
                    <a:pt x="57" y="182"/>
                    <a:pt x="47" y="192"/>
                    <a:pt x="38" y="203"/>
                  </a:cubicBezTo>
                  <a:lnTo>
                    <a:pt x="38" y="203"/>
                  </a:lnTo>
                  <a:cubicBezTo>
                    <a:pt x="26" y="216"/>
                    <a:pt x="14" y="228"/>
                    <a:pt x="3" y="242"/>
                  </a:cubicBezTo>
                  <a:lnTo>
                    <a:pt x="3" y="242"/>
                  </a:lnTo>
                  <a:cubicBezTo>
                    <a:pt x="0" y="246"/>
                    <a:pt x="0" y="252"/>
                    <a:pt x="1" y="257"/>
                  </a:cubicBezTo>
                  <a:lnTo>
                    <a:pt x="1" y="257"/>
                  </a:lnTo>
                  <a:cubicBezTo>
                    <a:pt x="2" y="261"/>
                    <a:pt x="5" y="265"/>
                    <a:pt x="9" y="268"/>
                  </a:cubicBezTo>
                  <a:lnTo>
                    <a:pt x="9" y="268"/>
                  </a:lnTo>
                  <a:cubicBezTo>
                    <a:pt x="13" y="271"/>
                    <a:pt x="18" y="271"/>
                    <a:pt x="23" y="270"/>
                  </a:cubicBezTo>
                  <a:lnTo>
                    <a:pt x="23" y="270"/>
                  </a:lnTo>
                  <a:cubicBezTo>
                    <a:pt x="28" y="269"/>
                    <a:pt x="31" y="266"/>
                    <a:pt x="35" y="262"/>
                  </a:cubicBezTo>
                  <a:lnTo>
                    <a:pt x="35" y="262"/>
                  </a:lnTo>
                  <a:cubicBezTo>
                    <a:pt x="36" y="260"/>
                    <a:pt x="39" y="257"/>
                    <a:pt x="41" y="254"/>
                  </a:cubicBezTo>
                  <a:lnTo>
                    <a:pt x="41" y="254"/>
                  </a:lnTo>
                  <a:cubicBezTo>
                    <a:pt x="55" y="238"/>
                    <a:pt x="70" y="222"/>
                    <a:pt x="85" y="206"/>
                  </a:cubicBezTo>
                  <a:lnTo>
                    <a:pt x="85" y="206"/>
                  </a:lnTo>
                  <a:cubicBezTo>
                    <a:pt x="100" y="189"/>
                    <a:pt x="116" y="171"/>
                    <a:pt x="131" y="153"/>
                  </a:cubicBezTo>
                  <a:lnTo>
                    <a:pt x="131" y="153"/>
                  </a:lnTo>
                  <a:cubicBezTo>
                    <a:pt x="166" y="113"/>
                    <a:pt x="200" y="71"/>
                    <a:pt x="232" y="29"/>
                  </a:cubicBezTo>
                  <a:lnTo>
                    <a:pt x="232" y="29"/>
                  </a:lnTo>
                  <a:cubicBezTo>
                    <a:pt x="236" y="25"/>
                    <a:pt x="236" y="19"/>
                    <a:pt x="236" y="15"/>
                  </a:cubicBezTo>
                  <a:lnTo>
                    <a:pt x="236" y="15"/>
                  </a:lnTo>
                  <a:cubicBezTo>
                    <a:pt x="234" y="10"/>
                    <a:pt x="231" y="6"/>
                    <a:pt x="227" y="3"/>
                  </a:cubicBezTo>
                  <a:lnTo>
                    <a:pt x="227" y="3"/>
                  </a:lnTo>
                  <a:cubicBezTo>
                    <a:pt x="224" y="2"/>
                    <a:pt x="221" y="0"/>
                    <a:pt x="217" y="0"/>
                  </a:cubicBezTo>
                  <a:lnTo>
                    <a:pt x="217" y="0"/>
                  </a:lnTo>
                  <a:cubicBezTo>
                    <a:pt x="216" y="0"/>
                    <a:pt x="214" y="0"/>
                    <a:pt x="213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68" name="Freeform 250">
              <a:extLst>
                <a:ext uri="{FF2B5EF4-FFF2-40B4-BE49-F238E27FC236}">
                  <a16:creationId xmlns:a16="http://schemas.microsoft.com/office/drawing/2014/main" id="{611D4122-53D0-40A7-83FE-2CE8C46A8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2465388"/>
              <a:ext cx="144463" cy="180975"/>
            </a:xfrm>
            <a:custGeom>
              <a:avLst/>
              <a:gdLst>
                <a:gd name="T0" fmla="*/ 136 w 403"/>
                <a:gd name="T1" fmla="*/ 306 h 501"/>
                <a:gd name="T2" fmla="*/ 136 w 403"/>
                <a:gd name="T3" fmla="*/ 306 h 501"/>
                <a:gd name="T4" fmla="*/ 134 w 403"/>
                <a:gd name="T5" fmla="*/ 308 h 501"/>
                <a:gd name="T6" fmla="*/ 134 w 403"/>
                <a:gd name="T7" fmla="*/ 308 h 501"/>
                <a:gd name="T8" fmla="*/ 136 w 403"/>
                <a:gd name="T9" fmla="*/ 306 h 501"/>
                <a:gd name="T10" fmla="*/ 379 w 403"/>
                <a:gd name="T11" fmla="*/ 1 h 501"/>
                <a:gd name="T12" fmla="*/ 379 w 403"/>
                <a:gd name="T13" fmla="*/ 1 h 501"/>
                <a:gd name="T14" fmla="*/ 368 w 403"/>
                <a:gd name="T15" fmla="*/ 9 h 501"/>
                <a:gd name="T16" fmla="*/ 368 w 403"/>
                <a:gd name="T17" fmla="*/ 9 h 501"/>
                <a:gd name="T18" fmla="*/ 245 w 403"/>
                <a:gd name="T19" fmla="*/ 160 h 501"/>
                <a:gd name="T20" fmla="*/ 245 w 403"/>
                <a:gd name="T21" fmla="*/ 160 h 501"/>
                <a:gd name="T22" fmla="*/ 190 w 403"/>
                <a:gd name="T23" fmla="*/ 236 h 501"/>
                <a:gd name="T24" fmla="*/ 190 w 403"/>
                <a:gd name="T25" fmla="*/ 236 h 501"/>
                <a:gd name="T26" fmla="*/ 133 w 403"/>
                <a:gd name="T27" fmla="*/ 309 h 501"/>
                <a:gd name="T28" fmla="*/ 133 w 403"/>
                <a:gd name="T29" fmla="*/ 309 h 501"/>
                <a:gd name="T30" fmla="*/ 69 w 403"/>
                <a:gd name="T31" fmla="*/ 386 h 501"/>
                <a:gd name="T32" fmla="*/ 69 w 403"/>
                <a:gd name="T33" fmla="*/ 386 h 501"/>
                <a:gd name="T34" fmla="*/ 6 w 403"/>
                <a:gd name="T35" fmla="*/ 468 h 501"/>
                <a:gd name="T36" fmla="*/ 6 w 403"/>
                <a:gd name="T37" fmla="*/ 468 h 501"/>
                <a:gd name="T38" fmla="*/ 11 w 403"/>
                <a:gd name="T39" fmla="*/ 494 h 501"/>
                <a:gd name="T40" fmla="*/ 11 w 403"/>
                <a:gd name="T41" fmla="*/ 494 h 501"/>
                <a:gd name="T42" fmla="*/ 37 w 403"/>
                <a:gd name="T43" fmla="*/ 488 h 501"/>
                <a:gd name="T44" fmla="*/ 37 w 403"/>
                <a:gd name="T45" fmla="*/ 488 h 501"/>
                <a:gd name="T46" fmla="*/ 102 w 403"/>
                <a:gd name="T47" fmla="*/ 404 h 501"/>
                <a:gd name="T48" fmla="*/ 102 w 403"/>
                <a:gd name="T49" fmla="*/ 404 h 501"/>
                <a:gd name="T50" fmla="*/ 99 w 403"/>
                <a:gd name="T51" fmla="*/ 407 h 501"/>
                <a:gd name="T52" fmla="*/ 99 w 403"/>
                <a:gd name="T53" fmla="*/ 407 h 501"/>
                <a:gd name="T54" fmla="*/ 177 w 403"/>
                <a:gd name="T55" fmla="*/ 315 h 501"/>
                <a:gd name="T56" fmla="*/ 177 w 403"/>
                <a:gd name="T57" fmla="*/ 315 h 501"/>
                <a:gd name="T58" fmla="*/ 247 w 403"/>
                <a:gd name="T59" fmla="*/ 220 h 501"/>
                <a:gd name="T60" fmla="*/ 247 w 403"/>
                <a:gd name="T61" fmla="*/ 220 h 501"/>
                <a:gd name="T62" fmla="*/ 399 w 403"/>
                <a:gd name="T63" fmla="*/ 29 h 501"/>
                <a:gd name="T64" fmla="*/ 399 w 403"/>
                <a:gd name="T65" fmla="*/ 29 h 501"/>
                <a:gd name="T66" fmla="*/ 401 w 403"/>
                <a:gd name="T67" fmla="*/ 14 h 501"/>
                <a:gd name="T68" fmla="*/ 401 w 403"/>
                <a:gd name="T69" fmla="*/ 14 h 501"/>
                <a:gd name="T70" fmla="*/ 394 w 403"/>
                <a:gd name="T71" fmla="*/ 3 h 501"/>
                <a:gd name="T72" fmla="*/ 394 w 403"/>
                <a:gd name="T73" fmla="*/ 3 h 501"/>
                <a:gd name="T74" fmla="*/ 384 w 403"/>
                <a:gd name="T75" fmla="*/ 0 h 501"/>
                <a:gd name="T76" fmla="*/ 384 w 403"/>
                <a:gd name="T77" fmla="*/ 0 h 501"/>
                <a:gd name="T78" fmla="*/ 379 w 403"/>
                <a:gd name="T79" fmla="*/ 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3" h="501">
                  <a:moveTo>
                    <a:pt x="136" y="306"/>
                  </a:moveTo>
                  <a:lnTo>
                    <a:pt x="136" y="306"/>
                  </a:lnTo>
                  <a:cubicBezTo>
                    <a:pt x="136" y="306"/>
                    <a:pt x="135" y="307"/>
                    <a:pt x="134" y="308"/>
                  </a:cubicBezTo>
                  <a:lnTo>
                    <a:pt x="134" y="308"/>
                  </a:lnTo>
                  <a:cubicBezTo>
                    <a:pt x="135" y="307"/>
                    <a:pt x="136" y="306"/>
                    <a:pt x="136" y="306"/>
                  </a:cubicBezTo>
                  <a:close/>
                  <a:moveTo>
                    <a:pt x="379" y="1"/>
                  </a:moveTo>
                  <a:lnTo>
                    <a:pt x="379" y="1"/>
                  </a:lnTo>
                  <a:cubicBezTo>
                    <a:pt x="374" y="2"/>
                    <a:pt x="371" y="5"/>
                    <a:pt x="368" y="9"/>
                  </a:cubicBezTo>
                  <a:lnTo>
                    <a:pt x="368" y="9"/>
                  </a:lnTo>
                  <a:cubicBezTo>
                    <a:pt x="326" y="59"/>
                    <a:pt x="284" y="109"/>
                    <a:pt x="245" y="160"/>
                  </a:cubicBezTo>
                  <a:lnTo>
                    <a:pt x="245" y="160"/>
                  </a:lnTo>
                  <a:cubicBezTo>
                    <a:pt x="226" y="185"/>
                    <a:pt x="208" y="211"/>
                    <a:pt x="190" y="236"/>
                  </a:cubicBezTo>
                  <a:lnTo>
                    <a:pt x="190" y="236"/>
                  </a:lnTo>
                  <a:cubicBezTo>
                    <a:pt x="172" y="261"/>
                    <a:pt x="153" y="285"/>
                    <a:pt x="133" y="309"/>
                  </a:cubicBezTo>
                  <a:lnTo>
                    <a:pt x="133" y="309"/>
                  </a:lnTo>
                  <a:cubicBezTo>
                    <a:pt x="112" y="335"/>
                    <a:pt x="91" y="361"/>
                    <a:pt x="69" y="386"/>
                  </a:cubicBezTo>
                  <a:lnTo>
                    <a:pt x="69" y="386"/>
                  </a:lnTo>
                  <a:cubicBezTo>
                    <a:pt x="47" y="413"/>
                    <a:pt x="25" y="440"/>
                    <a:pt x="6" y="468"/>
                  </a:cubicBezTo>
                  <a:lnTo>
                    <a:pt x="6" y="468"/>
                  </a:lnTo>
                  <a:cubicBezTo>
                    <a:pt x="0" y="477"/>
                    <a:pt x="3" y="488"/>
                    <a:pt x="11" y="494"/>
                  </a:cubicBezTo>
                  <a:lnTo>
                    <a:pt x="11" y="494"/>
                  </a:lnTo>
                  <a:cubicBezTo>
                    <a:pt x="20" y="500"/>
                    <a:pt x="31" y="497"/>
                    <a:pt x="37" y="488"/>
                  </a:cubicBezTo>
                  <a:lnTo>
                    <a:pt x="37" y="488"/>
                  </a:lnTo>
                  <a:cubicBezTo>
                    <a:pt x="57" y="458"/>
                    <a:pt x="79" y="431"/>
                    <a:pt x="102" y="404"/>
                  </a:cubicBezTo>
                  <a:lnTo>
                    <a:pt x="102" y="404"/>
                  </a:lnTo>
                  <a:cubicBezTo>
                    <a:pt x="101" y="405"/>
                    <a:pt x="100" y="406"/>
                    <a:pt x="99" y="407"/>
                  </a:cubicBezTo>
                  <a:lnTo>
                    <a:pt x="99" y="407"/>
                  </a:lnTo>
                  <a:cubicBezTo>
                    <a:pt x="125" y="376"/>
                    <a:pt x="151" y="346"/>
                    <a:pt x="177" y="315"/>
                  </a:cubicBezTo>
                  <a:lnTo>
                    <a:pt x="177" y="315"/>
                  </a:lnTo>
                  <a:cubicBezTo>
                    <a:pt x="202" y="284"/>
                    <a:pt x="224" y="252"/>
                    <a:pt x="247" y="220"/>
                  </a:cubicBezTo>
                  <a:lnTo>
                    <a:pt x="247" y="220"/>
                  </a:lnTo>
                  <a:cubicBezTo>
                    <a:pt x="294" y="154"/>
                    <a:pt x="347" y="91"/>
                    <a:pt x="399" y="29"/>
                  </a:cubicBezTo>
                  <a:lnTo>
                    <a:pt x="399" y="29"/>
                  </a:lnTo>
                  <a:cubicBezTo>
                    <a:pt x="402" y="25"/>
                    <a:pt x="402" y="19"/>
                    <a:pt x="401" y="14"/>
                  </a:cubicBezTo>
                  <a:lnTo>
                    <a:pt x="401" y="14"/>
                  </a:lnTo>
                  <a:cubicBezTo>
                    <a:pt x="401" y="10"/>
                    <a:pt x="398" y="6"/>
                    <a:pt x="394" y="3"/>
                  </a:cubicBezTo>
                  <a:lnTo>
                    <a:pt x="394" y="3"/>
                  </a:lnTo>
                  <a:cubicBezTo>
                    <a:pt x="391" y="1"/>
                    <a:pt x="387" y="0"/>
                    <a:pt x="384" y="0"/>
                  </a:cubicBezTo>
                  <a:lnTo>
                    <a:pt x="384" y="0"/>
                  </a:lnTo>
                  <a:cubicBezTo>
                    <a:pt x="382" y="0"/>
                    <a:pt x="381" y="0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69" name="Freeform 251">
              <a:extLst>
                <a:ext uri="{FF2B5EF4-FFF2-40B4-BE49-F238E27FC236}">
                  <a16:creationId xmlns:a16="http://schemas.microsoft.com/office/drawing/2014/main" id="{F1B98CF1-0B11-4284-B503-50410DF71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313" y="2495550"/>
              <a:ext cx="211137" cy="269875"/>
            </a:xfrm>
            <a:custGeom>
              <a:avLst/>
              <a:gdLst>
                <a:gd name="T0" fmla="*/ 504 w 586"/>
                <a:gd name="T1" fmla="*/ 121 h 750"/>
                <a:gd name="T2" fmla="*/ 504 w 586"/>
                <a:gd name="T3" fmla="*/ 121 h 750"/>
                <a:gd name="T4" fmla="*/ 502 w 586"/>
                <a:gd name="T5" fmla="*/ 123 h 750"/>
                <a:gd name="T6" fmla="*/ 502 w 586"/>
                <a:gd name="T7" fmla="*/ 123 h 750"/>
                <a:gd name="T8" fmla="*/ 504 w 586"/>
                <a:gd name="T9" fmla="*/ 121 h 750"/>
                <a:gd name="T10" fmla="*/ 553 w 586"/>
                <a:gd name="T11" fmla="*/ 5 h 750"/>
                <a:gd name="T12" fmla="*/ 553 w 586"/>
                <a:gd name="T13" fmla="*/ 5 h 750"/>
                <a:gd name="T14" fmla="*/ 461 w 586"/>
                <a:gd name="T15" fmla="*/ 116 h 750"/>
                <a:gd name="T16" fmla="*/ 461 w 586"/>
                <a:gd name="T17" fmla="*/ 116 h 750"/>
                <a:gd name="T18" fmla="*/ 381 w 586"/>
                <a:gd name="T19" fmla="*/ 216 h 750"/>
                <a:gd name="T20" fmla="*/ 381 w 586"/>
                <a:gd name="T21" fmla="*/ 216 h 750"/>
                <a:gd name="T22" fmla="*/ 241 w 586"/>
                <a:gd name="T23" fmla="*/ 403 h 750"/>
                <a:gd name="T24" fmla="*/ 241 w 586"/>
                <a:gd name="T25" fmla="*/ 403 h 750"/>
                <a:gd name="T26" fmla="*/ 128 w 586"/>
                <a:gd name="T27" fmla="*/ 550 h 750"/>
                <a:gd name="T28" fmla="*/ 128 w 586"/>
                <a:gd name="T29" fmla="*/ 550 h 750"/>
                <a:gd name="T30" fmla="*/ 131 w 586"/>
                <a:gd name="T31" fmla="*/ 546 h 750"/>
                <a:gd name="T32" fmla="*/ 131 w 586"/>
                <a:gd name="T33" fmla="*/ 546 h 750"/>
                <a:gd name="T34" fmla="*/ 64 w 586"/>
                <a:gd name="T35" fmla="*/ 630 h 750"/>
                <a:gd name="T36" fmla="*/ 64 w 586"/>
                <a:gd name="T37" fmla="*/ 630 h 750"/>
                <a:gd name="T38" fmla="*/ 5 w 586"/>
                <a:gd name="T39" fmla="*/ 719 h 750"/>
                <a:gd name="T40" fmla="*/ 5 w 586"/>
                <a:gd name="T41" fmla="*/ 719 h 750"/>
                <a:gd name="T42" fmla="*/ 10 w 586"/>
                <a:gd name="T43" fmla="*/ 744 h 750"/>
                <a:gd name="T44" fmla="*/ 10 w 586"/>
                <a:gd name="T45" fmla="*/ 744 h 750"/>
                <a:gd name="T46" fmla="*/ 36 w 586"/>
                <a:gd name="T47" fmla="*/ 739 h 750"/>
                <a:gd name="T48" fmla="*/ 36 w 586"/>
                <a:gd name="T49" fmla="*/ 739 h 750"/>
                <a:gd name="T50" fmla="*/ 90 w 586"/>
                <a:gd name="T51" fmla="*/ 658 h 750"/>
                <a:gd name="T52" fmla="*/ 90 w 586"/>
                <a:gd name="T53" fmla="*/ 658 h 750"/>
                <a:gd name="T54" fmla="*/ 148 w 586"/>
                <a:gd name="T55" fmla="*/ 584 h 750"/>
                <a:gd name="T56" fmla="*/ 148 w 586"/>
                <a:gd name="T57" fmla="*/ 584 h 750"/>
                <a:gd name="T58" fmla="*/ 145 w 586"/>
                <a:gd name="T59" fmla="*/ 587 h 750"/>
                <a:gd name="T60" fmla="*/ 145 w 586"/>
                <a:gd name="T61" fmla="*/ 587 h 750"/>
                <a:gd name="T62" fmla="*/ 181 w 586"/>
                <a:gd name="T63" fmla="*/ 543 h 750"/>
                <a:gd name="T64" fmla="*/ 181 w 586"/>
                <a:gd name="T65" fmla="*/ 543 h 750"/>
                <a:gd name="T66" fmla="*/ 219 w 586"/>
                <a:gd name="T67" fmla="*/ 494 h 750"/>
                <a:gd name="T68" fmla="*/ 219 w 586"/>
                <a:gd name="T69" fmla="*/ 494 h 750"/>
                <a:gd name="T70" fmla="*/ 289 w 586"/>
                <a:gd name="T71" fmla="*/ 400 h 750"/>
                <a:gd name="T72" fmla="*/ 289 w 586"/>
                <a:gd name="T73" fmla="*/ 400 h 750"/>
                <a:gd name="T74" fmla="*/ 358 w 586"/>
                <a:gd name="T75" fmla="*/ 307 h 750"/>
                <a:gd name="T76" fmla="*/ 358 w 586"/>
                <a:gd name="T77" fmla="*/ 307 h 750"/>
                <a:gd name="T78" fmla="*/ 433 w 586"/>
                <a:gd name="T79" fmla="*/ 209 h 750"/>
                <a:gd name="T80" fmla="*/ 433 w 586"/>
                <a:gd name="T81" fmla="*/ 209 h 750"/>
                <a:gd name="T82" fmla="*/ 505 w 586"/>
                <a:gd name="T83" fmla="*/ 120 h 750"/>
                <a:gd name="T84" fmla="*/ 505 w 586"/>
                <a:gd name="T85" fmla="*/ 120 h 750"/>
                <a:gd name="T86" fmla="*/ 578 w 586"/>
                <a:gd name="T87" fmla="*/ 33 h 750"/>
                <a:gd name="T88" fmla="*/ 578 w 586"/>
                <a:gd name="T89" fmla="*/ 33 h 750"/>
                <a:gd name="T90" fmla="*/ 584 w 586"/>
                <a:gd name="T91" fmla="*/ 20 h 750"/>
                <a:gd name="T92" fmla="*/ 584 w 586"/>
                <a:gd name="T93" fmla="*/ 20 h 750"/>
                <a:gd name="T94" fmla="*/ 580 w 586"/>
                <a:gd name="T95" fmla="*/ 6 h 750"/>
                <a:gd name="T96" fmla="*/ 580 w 586"/>
                <a:gd name="T97" fmla="*/ 6 h 750"/>
                <a:gd name="T98" fmla="*/ 567 w 586"/>
                <a:gd name="T99" fmla="*/ 0 h 750"/>
                <a:gd name="T100" fmla="*/ 567 w 586"/>
                <a:gd name="T101" fmla="*/ 0 h 750"/>
                <a:gd name="T102" fmla="*/ 566 w 586"/>
                <a:gd name="T103" fmla="*/ 0 h 750"/>
                <a:gd name="T104" fmla="*/ 566 w 586"/>
                <a:gd name="T105" fmla="*/ 0 h 750"/>
                <a:gd name="T106" fmla="*/ 553 w 586"/>
                <a:gd name="T107" fmla="*/ 5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6" h="750">
                  <a:moveTo>
                    <a:pt x="504" y="121"/>
                  </a:moveTo>
                  <a:lnTo>
                    <a:pt x="504" y="121"/>
                  </a:lnTo>
                  <a:cubicBezTo>
                    <a:pt x="503" y="122"/>
                    <a:pt x="502" y="123"/>
                    <a:pt x="502" y="123"/>
                  </a:cubicBezTo>
                  <a:lnTo>
                    <a:pt x="502" y="123"/>
                  </a:lnTo>
                  <a:cubicBezTo>
                    <a:pt x="502" y="123"/>
                    <a:pt x="503" y="122"/>
                    <a:pt x="504" y="121"/>
                  </a:cubicBezTo>
                  <a:close/>
                  <a:moveTo>
                    <a:pt x="553" y="5"/>
                  </a:moveTo>
                  <a:lnTo>
                    <a:pt x="553" y="5"/>
                  </a:lnTo>
                  <a:cubicBezTo>
                    <a:pt x="522" y="41"/>
                    <a:pt x="491" y="78"/>
                    <a:pt x="461" y="116"/>
                  </a:cubicBezTo>
                  <a:lnTo>
                    <a:pt x="461" y="116"/>
                  </a:lnTo>
                  <a:cubicBezTo>
                    <a:pt x="434" y="148"/>
                    <a:pt x="407" y="182"/>
                    <a:pt x="381" y="216"/>
                  </a:cubicBezTo>
                  <a:lnTo>
                    <a:pt x="381" y="216"/>
                  </a:lnTo>
                  <a:cubicBezTo>
                    <a:pt x="333" y="277"/>
                    <a:pt x="288" y="340"/>
                    <a:pt x="241" y="403"/>
                  </a:cubicBezTo>
                  <a:lnTo>
                    <a:pt x="241" y="403"/>
                  </a:lnTo>
                  <a:cubicBezTo>
                    <a:pt x="204" y="452"/>
                    <a:pt x="167" y="503"/>
                    <a:pt x="128" y="550"/>
                  </a:cubicBezTo>
                  <a:lnTo>
                    <a:pt x="128" y="550"/>
                  </a:lnTo>
                  <a:cubicBezTo>
                    <a:pt x="128" y="549"/>
                    <a:pt x="130" y="548"/>
                    <a:pt x="131" y="546"/>
                  </a:cubicBezTo>
                  <a:lnTo>
                    <a:pt x="131" y="546"/>
                  </a:lnTo>
                  <a:cubicBezTo>
                    <a:pt x="108" y="574"/>
                    <a:pt x="86" y="601"/>
                    <a:pt x="64" y="630"/>
                  </a:cubicBezTo>
                  <a:lnTo>
                    <a:pt x="64" y="630"/>
                  </a:lnTo>
                  <a:cubicBezTo>
                    <a:pt x="43" y="659"/>
                    <a:pt x="22" y="687"/>
                    <a:pt x="5" y="719"/>
                  </a:cubicBezTo>
                  <a:lnTo>
                    <a:pt x="5" y="719"/>
                  </a:lnTo>
                  <a:cubicBezTo>
                    <a:pt x="0" y="727"/>
                    <a:pt x="2" y="739"/>
                    <a:pt x="10" y="744"/>
                  </a:cubicBezTo>
                  <a:lnTo>
                    <a:pt x="10" y="744"/>
                  </a:lnTo>
                  <a:cubicBezTo>
                    <a:pt x="19" y="749"/>
                    <a:pt x="32" y="747"/>
                    <a:pt x="36" y="739"/>
                  </a:cubicBezTo>
                  <a:lnTo>
                    <a:pt x="36" y="739"/>
                  </a:lnTo>
                  <a:cubicBezTo>
                    <a:pt x="52" y="710"/>
                    <a:pt x="71" y="685"/>
                    <a:pt x="90" y="658"/>
                  </a:cubicBezTo>
                  <a:lnTo>
                    <a:pt x="90" y="658"/>
                  </a:lnTo>
                  <a:cubicBezTo>
                    <a:pt x="108" y="633"/>
                    <a:pt x="128" y="608"/>
                    <a:pt x="148" y="584"/>
                  </a:cubicBezTo>
                  <a:lnTo>
                    <a:pt x="148" y="584"/>
                  </a:lnTo>
                  <a:cubicBezTo>
                    <a:pt x="147" y="585"/>
                    <a:pt x="146" y="586"/>
                    <a:pt x="145" y="587"/>
                  </a:cubicBezTo>
                  <a:lnTo>
                    <a:pt x="145" y="587"/>
                  </a:lnTo>
                  <a:cubicBezTo>
                    <a:pt x="157" y="572"/>
                    <a:pt x="169" y="558"/>
                    <a:pt x="181" y="543"/>
                  </a:cubicBezTo>
                  <a:lnTo>
                    <a:pt x="181" y="543"/>
                  </a:lnTo>
                  <a:cubicBezTo>
                    <a:pt x="194" y="527"/>
                    <a:pt x="207" y="510"/>
                    <a:pt x="219" y="494"/>
                  </a:cubicBezTo>
                  <a:lnTo>
                    <a:pt x="219" y="494"/>
                  </a:lnTo>
                  <a:cubicBezTo>
                    <a:pt x="242" y="463"/>
                    <a:pt x="266" y="431"/>
                    <a:pt x="289" y="400"/>
                  </a:cubicBezTo>
                  <a:lnTo>
                    <a:pt x="289" y="400"/>
                  </a:lnTo>
                  <a:cubicBezTo>
                    <a:pt x="312" y="369"/>
                    <a:pt x="335" y="338"/>
                    <a:pt x="358" y="307"/>
                  </a:cubicBezTo>
                  <a:lnTo>
                    <a:pt x="358" y="307"/>
                  </a:lnTo>
                  <a:cubicBezTo>
                    <a:pt x="383" y="274"/>
                    <a:pt x="408" y="241"/>
                    <a:pt x="433" y="209"/>
                  </a:cubicBezTo>
                  <a:lnTo>
                    <a:pt x="433" y="209"/>
                  </a:lnTo>
                  <a:cubicBezTo>
                    <a:pt x="457" y="179"/>
                    <a:pt x="481" y="149"/>
                    <a:pt x="505" y="120"/>
                  </a:cubicBezTo>
                  <a:lnTo>
                    <a:pt x="505" y="120"/>
                  </a:lnTo>
                  <a:cubicBezTo>
                    <a:pt x="530" y="91"/>
                    <a:pt x="554" y="61"/>
                    <a:pt x="578" y="33"/>
                  </a:cubicBezTo>
                  <a:lnTo>
                    <a:pt x="578" y="33"/>
                  </a:lnTo>
                  <a:cubicBezTo>
                    <a:pt x="582" y="28"/>
                    <a:pt x="584" y="25"/>
                    <a:pt x="584" y="20"/>
                  </a:cubicBezTo>
                  <a:lnTo>
                    <a:pt x="584" y="20"/>
                  </a:lnTo>
                  <a:cubicBezTo>
                    <a:pt x="585" y="15"/>
                    <a:pt x="583" y="10"/>
                    <a:pt x="580" y="6"/>
                  </a:cubicBezTo>
                  <a:lnTo>
                    <a:pt x="580" y="6"/>
                  </a:lnTo>
                  <a:cubicBezTo>
                    <a:pt x="576" y="3"/>
                    <a:pt x="571" y="0"/>
                    <a:pt x="567" y="0"/>
                  </a:cubicBezTo>
                  <a:lnTo>
                    <a:pt x="567" y="0"/>
                  </a:lnTo>
                  <a:lnTo>
                    <a:pt x="566" y="0"/>
                  </a:lnTo>
                  <a:lnTo>
                    <a:pt x="566" y="0"/>
                  </a:lnTo>
                  <a:cubicBezTo>
                    <a:pt x="562" y="0"/>
                    <a:pt x="556" y="2"/>
                    <a:pt x="55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70" name="Freeform 252">
              <a:extLst>
                <a:ext uri="{FF2B5EF4-FFF2-40B4-BE49-F238E27FC236}">
                  <a16:creationId xmlns:a16="http://schemas.microsoft.com/office/drawing/2014/main" id="{69A0C2E6-4D41-4209-B388-F21BDF05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2643188"/>
              <a:ext cx="136525" cy="157162"/>
            </a:xfrm>
            <a:custGeom>
              <a:avLst/>
              <a:gdLst>
                <a:gd name="T0" fmla="*/ 199 w 378"/>
                <a:gd name="T1" fmla="*/ 194 h 437"/>
                <a:gd name="T2" fmla="*/ 198 w 378"/>
                <a:gd name="T3" fmla="*/ 196 h 437"/>
                <a:gd name="T4" fmla="*/ 354 w 378"/>
                <a:gd name="T5" fmla="*/ 1 h 437"/>
                <a:gd name="T6" fmla="*/ 342 w 378"/>
                <a:gd name="T7" fmla="*/ 9 h 437"/>
                <a:gd name="T8" fmla="*/ 262 w 378"/>
                <a:gd name="T9" fmla="*/ 111 h 437"/>
                <a:gd name="T10" fmla="*/ 196 w 378"/>
                <a:gd name="T11" fmla="*/ 198 h 437"/>
                <a:gd name="T12" fmla="*/ 174 w 378"/>
                <a:gd name="T13" fmla="*/ 223 h 437"/>
                <a:gd name="T14" fmla="*/ 166 w 378"/>
                <a:gd name="T15" fmla="*/ 233 h 437"/>
                <a:gd name="T16" fmla="*/ 150 w 378"/>
                <a:gd name="T17" fmla="*/ 250 h 437"/>
                <a:gd name="T18" fmla="*/ 124 w 378"/>
                <a:gd name="T19" fmla="*/ 274 h 437"/>
                <a:gd name="T20" fmla="*/ 101 w 378"/>
                <a:gd name="T21" fmla="*/ 294 h 437"/>
                <a:gd name="T22" fmla="*/ 49 w 378"/>
                <a:gd name="T23" fmla="*/ 344 h 437"/>
                <a:gd name="T24" fmla="*/ 26 w 378"/>
                <a:gd name="T25" fmla="*/ 373 h 437"/>
                <a:gd name="T26" fmla="*/ 5 w 378"/>
                <a:gd name="T27" fmla="*/ 405 h 437"/>
                <a:gd name="T28" fmla="*/ 11 w 378"/>
                <a:gd name="T29" fmla="*/ 431 h 437"/>
                <a:gd name="T30" fmla="*/ 37 w 378"/>
                <a:gd name="T31" fmla="*/ 425 h 437"/>
                <a:gd name="T32" fmla="*/ 53 w 378"/>
                <a:gd name="T33" fmla="*/ 398 h 437"/>
                <a:gd name="T34" fmla="*/ 68 w 378"/>
                <a:gd name="T35" fmla="*/ 378 h 437"/>
                <a:gd name="T36" fmla="*/ 85 w 378"/>
                <a:gd name="T37" fmla="*/ 360 h 437"/>
                <a:gd name="T38" fmla="*/ 107 w 378"/>
                <a:gd name="T39" fmla="*/ 338 h 437"/>
                <a:gd name="T40" fmla="*/ 147 w 378"/>
                <a:gd name="T41" fmla="*/ 303 h 437"/>
                <a:gd name="T42" fmla="*/ 184 w 378"/>
                <a:gd name="T43" fmla="*/ 267 h 437"/>
                <a:gd name="T44" fmla="*/ 202 w 378"/>
                <a:gd name="T45" fmla="*/ 249 h 437"/>
                <a:gd name="T46" fmla="*/ 224 w 378"/>
                <a:gd name="T47" fmla="*/ 222 h 437"/>
                <a:gd name="T48" fmla="*/ 241 w 378"/>
                <a:gd name="T49" fmla="*/ 201 h 437"/>
                <a:gd name="T50" fmla="*/ 255 w 378"/>
                <a:gd name="T51" fmla="*/ 182 h 437"/>
                <a:gd name="T52" fmla="*/ 289 w 378"/>
                <a:gd name="T53" fmla="*/ 137 h 437"/>
                <a:gd name="T54" fmla="*/ 374 w 378"/>
                <a:gd name="T55" fmla="*/ 29 h 437"/>
                <a:gd name="T56" fmla="*/ 376 w 378"/>
                <a:gd name="T57" fmla="*/ 15 h 437"/>
                <a:gd name="T58" fmla="*/ 368 w 378"/>
                <a:gd name="T59" fmla="*/ 3 h 437"/>
                <a:gd name="T60" fmla="*/ 358 w 378"/>
                <a:gd name="T61" fmla="*/ 0 h 437"/>
                <a:gd name="T62" fmla="*/ 354 w 378"/>
                <a:gd name="T63" fmla="*/ 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437">
                  <a:moveTo>
                    <a:pt x="199" y="194"/>
                  </a:moveTo>
                  <a:lnTo>
                    <a:pt x="199" y="194"/>
                  </a:lnTo>
                  <a:cubicBezTo>
                    <a:pt x="199" y="195"/>
                    <a:pt x="198" y="195"/>
                    <a:pt x="198" y="196"/>
                  </a:cubicBezTo>
                  <a:lnTo>
                    <a:pt x="198" y="196"/>
                  </a:lnTo>
                  <a:cubicBezTo>
                    <a:pt x="198" y="195"/>
                    <a:pt x="199" y="195"/>
                    <a:pt x="199" y="194"/>
                  </a:cubicBezTo>
                  <a:close/>
                  <a:moveTo>
                    <a:pt x="354" y="1"/>
                  </a:moveTo>
                  <a:lnTo>
                    <a:pt x="354" y="1"/>
                  </a:lnTo>
                  <a:cubicBezTo>
                    <a:pt x="349" y="2"/>
                    <a:pt x="346" y="5"/>
                    <a:pt x="342" y="9"/>
                  </a:cubicBezTo>
                  <a:lnTo>
                    <a:pt x="342" y="9"/>
                  </a:lnTo>
                  <a:cubicBezTo>
                    <a:pt x="315" y="42"/>
                    <a:pt x="288" y="77"/>
                    <a:pt x="262" y="111"/>
                  </a:cubicBezTo>
                  <a:lnTo>
                    <a:pt x="262" y="111"/>
                  </a:lnTo>
                  <a:cubicBezTo>
                    <a:pt x="240" y="140"/>
                    <a:pt x="219" y="169"/>
                    <a:pt x="196" y="198"/>
                  </a:cubicBezTo>
                  <a:lnTo>
                    <a:pt x="196" y="198"/>
                  </a:lnTo>
                  <a:cubicBezTo>
                    <a:pt x="189" y="206"/>
                    <a:pt x="182" y="215"/>
                    <a:pt x="174" y="223"/>
                  </a:cubicBezTo>
                  <a:lnTo>
                    <a:pt x="174" y="223"/>
                  </a:lnTo>
                  <a:cubicBezTo>
                    <a:pt x="172" y="227"/>
                    <a:pt x="169" y="230"/>
                    <a:pt x="166" y="233"/>
                  </a:cubicBezTo>
                  <a:lnTo>
                    <a:pt x="166" y="233"/>
                  </a:lnTo>
                  <a:cubicBezTo>
                    <a:pt x="161" y="238"/>
                    <a:pt x="155" y="244"/>
                    <a:pt x="150" y="250"/>
                  </a:cubicBezTo>
                  <a:lnTo>
                    <a:pt x="150" y="250"/>
                  </a:lnTo>
                  <a:cubicBezTo>
                    <a:pt x="141" y="258"/>
                    <a:pt x="133" y="265"/>
                    <a:pt x="124" y="274"/>
                  </a:cubicBezTo>
                  <a:lnTo>
                    <a:pt x="124" y="274"/>
                  </a:lnTo>
                  <a:cubicBezTo>
                    <a:pt x="117" y="281"/>
                    <a:pt x="109" y="287"/>
                    <a:pt x="101" y="294"/>
                  </a:cubicBezTo>
                  <a:lnTo>
                    <a:pt x="101" y="294"/>
                  </a:lnTo>
                  <a:cubicBezTo>
                    <a:pt x="83" y="310"/>
                    <a:pt x="65" y="326"/>
                    <a:pt x="49" y="344"/>
                  </a:cubicBezTo>
                  <a:lnTo>
                    <a:pt x="49" y="344"/>
                  </a:lnTo>
                  <a:cubicBezTo>
                    <a:pt x="41" y="353"/>
                    <a:pt x="33" y="363"/>
                    <a:pt x="26" y="373"/>
                  </a:cubicBezTo>
                  <a:lnTo>
                    <a:pt x="26" y="373"/>
                  </a:lnTo>
                  <a:cubicBezTo>
                    <a:pt x="19" y="383"/>
                    <a:pt x="12" y="394"/>
                    <a:pt x="5" y="405"/>
                  </a:cubicBezTo>
                  <a:lnTo>
                    <a:pt x="5" y="405"/>
                  </a:lnTo>
                  <a:cubicBezTo>
                    <a:pt x="0" y="415"/>
                    <a:pt x="2" y="425"/>
                    <a:pt x="11" y="431"/>
                  </a:cubicBezTo>
                  <a:lnTo>
                    <a:pt x="11" y="431"/>
                  </a:lnTo>
                  <a:cubicBezTo>
                    <a:pt x="19" y="436"/>
                    <a:pt x="31" y="435"/>
                    <a:pt x="37" y="425"/>
                  </a:cubicBezTo>
                  <a:lnTo>
                    <a:pt x="37" y="425"/>
                  </a:lnTo>
                  <a:cubicBezTo>
                    <a:pt x="41" y="416"/>
                    <a:pt x="47" y="407"/>
                    <a:pt x="53" y="398"/>
                  </a:cubicBezTo>
                  <a:lnTo>
                    <a:pt x="53" y="398"/>
                  </a:lnTo>
                  <a:cubicBezTo>
                    <a:pt x="58" y="391"/>
                    <a:pt x="63" y="385"/>
                    <a:pt x="68" y="378"/>
                  </a:cubicBezTo>
                  <a:lnTo>
                    <a:pt x="68" y="378"/>
                  </a:lnTo>
                  <a:cubicBezTo>
                    <a:pt x="74" y="372"/>
                    <a:pt x="79" y="365"/>
                    <a:pt x="85" y="360"/>
                  </a:cubicBezTo>
                  <a:lnTo>
                    <a:pt x="85" y="360"/>
                  </a:lnTo>
                  <a:cubicBezTo>
                    <a:pt x="93" y="353"/>
                    <a:pt x="100" y="345"/>
                    <a:pt x="107" y="338"/>
                  </a:cubicBezTo>
                  <a:lnTo>
                    <a:pt x="107" y="338"/>
                  </a:lnTo>
                  <a:cubicBezTo>
                    <a:pt x="120" y="327"/>
                    <a:pt x="134" y="315"/>
                    <a:pt x="147" y="303"/>
                  </a:cubicBezTo>
                  <a:lnTo>
                    <a:pt x="147" y="303"/>
                  </a:lnTo>
                  <a:cubicBezTo>
                    <a:pt x="160" y="292"/>
                    <a:pt x="172" y="280"/>
                    <a:pt x="184" y="267"/>
                  </a:cubicBezTo>
                  <a:lnTo>
                    <a:pt x="184" y="267"/>
                  </a:lnTo>
                  <a:cubicBezTo>
                    <a:pt x="190" y="261"/>
                    <a:pt x="196" y="255"/>
                    <a:pt x="202" y="249"/>
                  </a:cubicBezTo>
                  <a:lnTo>
                    <a:pt x="202" y="249"/>
                  </a:lnTo>
                  <a:cubicBezTo>
                    <a:pt x="209" y="240"/>
                    <a:pt x="216" y="231"/>
                    <a:pt x="224" y="222"/>
                  </a:cubicBezTo>
                  <a:lnTo>
                    <a:pt x="224" y="222"/>
                  </a:lnTo>
                  <a:cubicBezTo>
                    <a:pt x="230" y="215"/>
                    <a:pt x="235" y="208"/>
                    <a:pt x="241" y="201"/>
                  </a:cubicBezTo>
                  <a:lnTo>
                    <a:pt x="241" y="201"/>
                  </a:lnTo>
                  <a:cubicBezTo>
                    <a:pt x="246" y="194"/>
                    <a:pt x="251" y="189"/>
                    <a:pt x="255" y="182"/>
                  </a:cubicBezTo>
                  <a:lnTo>
                    <a:pt x="255" y="182"/>
                  </a:lnTo>
                  <a:cubicBezTo>
                    <a:pt x="266" y="167"/>
                    <a:pt x="278" y="152"/>
                    <a:pt x="289" y="137"/>
                  </a:cubicBezTo>
                  <a:lnTo>
                    <a:pt x="289" y="137"/>
                  </a:lnTo>
                  <a:cubicBezTo>
                    <a:pt x="317" y="100"/>
                    <a:pt x="345" y="65"/>
                    <a:pt x="374" y="29"/>
                  </a:cubicBezTo>
                  <a:lnTo>
                    <a:pt x="374" y="29"/>
                  </a:lnTo>
                  <a:cubicBezTo>
                    <a:pt x="377" y="25"/>
                    <a:pt x="377" y="19"/>
                    <a:pt x="376" y="15"/>
                  </a:cubicBezTo>
                  <a:lnTo>
                    <a:pt x="376" y="15"/>
                  </a:lnTo>
                  <a:cubicBezTo>
                    <a:pt x="375" y="10"/>
                    <a:pt x="372" y="5"/>
                    <a:pt x="368" y="3"/>
                  </a:cubicBezTo>
                  <a:lnTo>
                    <a:pt x="368" y="3"/>
                  </a:lnTo>
                  <a:cubicBezTo>
                    <a:pt x="365" y="1"/>
                    <a:pt x="362" y="0"/>
                    <a:pt x="358" y="0"/>
                  </a:cubicBezTo>
                  <a:lnTo>
                    <a:pt x="358" y="0"/>
                  </a:lnTo>
                  <a:cubicBezTo>
                    <a:pt x="357" y="0"/>
                    <a:pt x="355" y="0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71" name="Freeform 253">
              <a:extLst>
                <a:ext uri="{FF2B5EF4-FFF2-40B4-BE49-F238E27FC236}">
                  <a16:creationId xmlns:a16="http://schemas.microsoft.com/office/drawing/2014/main" id="{9F47A07C-0326-4653-8C7A-9FD2F6495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2771775"/>
              <a:ext cx="58738" cy="134938"/>
            </a:xfrm>
            <a:custGeom>
              <a:avLst/>
              <a:gdLst>
                <a:gd name="T0" fmla="*/ 101 w 161"/>
                <a:gd name="T1" fmla="*/ 19 h 376"/>
                <a:gd name="T2" fmla="*/ 101 w 161"/>
                <a:gd name="T3" fmla="*/ 19 h 376"/>
                <a:gd name="T4" fmla="*/ 47 w 161"/>
                <a:gd name="T5" fmla="*/ 174 h 376"/>
                <a:gd name="T6" fmla="*/ 47 w 161"/>
                <a:gd name="T7" fmla="*/ 174 h 376"/>
                <a:gd name="T8" fmla="*/ 27 w 161"/>
                <a:gd name="T9" fmla="*/ 233 h 376"/>
                <a:gd name="T10" fmla="*/ 27 w 161"/>
                <a:gd name="T11" fmla="*/ 233 h 376"/>
                <a:gd name="T12" fmla="*/ 15 w 161"/>
                <a:gd name="T13" fmla="*/ 270 h 376"/>
                <a:gd name="T14" fmla="*/ 15 w 161"/>
                <a:gd name="T15" fmla="*/ 270 h 376"/>
                <a:gd name="T16" fmla="*/ 6 w 161"/>
                <a:gd name="T17" fmla="*/ 297 h 376"/>
                <a:gd name="T18" fmla="*/ 6 w 161"/>
                <a:gd name="T19" fmla="*/ 297 h 376"/>
                <a:gd name="T20" fmla="*/ 1 w 161"/>
                <a:gd name="T21" fmla="*/ 324 h 376"/>
                <a:gd name="T22" fmla="*/ 1 w 161"/>
                <a:gd name="T23" fmla="*/ 324 h 376"/>
                <a:gd name="T24" fmla="*/ 3 w 161"/>
                <a:gd name="T25" fmla="*/ 351 h 376"/>
                <a:gd name="T26" fmla="*/ 3 w 161"/>
                <a:gd name="T27" fmla="*/ 351 h 376"/>
                <a:gd name="T28" fmla="*/ 37 w 161"/>
                <a:gd name="T29" fmla="*/ 371 h 376"/>
                <a:gd name="T30" fmla="*/ 37 w 161"/>
                <a:gd name="T31" fmla="*/ 371 h 376"/>
                <a:gd name="T32" fmla="*/ 57 w 161"/>
                <a:gd name="T33" fmla="*/ 338 h 376"/>
                <a:gd name="T34" fmla="*/ 57 w 161"/>
                <a:gd name="T35" fmla="*/ 338 h 376"/>
                <a:gd name="T36" fmla="*/ 57 w 161"/>
                <a:gd name="T37" fmla="*/ 334 h 376"/>
                <a:gd name="T38" fmla="*/ 57 w 161"/>
                <a:gd name="T39" fmla="*/ 334 h 376"/>
                <a:gd name="T40" fmla="*/ 58 w 161"/>
                <a:gd name="T41" fmla="*/ 322 h 376"/>
                <a:gd name="T42" fmla="*/ 58 w 161"/>
                <a:gd name="T43" fmla="*/ 322 h 376"/>
                <a:gd name="T44" fmla="*/ 82 w 161"/>
                <a:gd name="T45" fmla="*/ 245 h 376"/>
                <a:gd name="T46" fmla="*/ 82 w 161"/>
                <a:gd name="T47" fmla="*/ 245 h 376"/>
                <a:gd name="T48" fmla="*/ 103 w 161"/>
                <a:gd name="T49" fmla="*/ 183 h 376"/>
                <a:gd name="T50" fmla="*/ 103 w 161"/>
                <a:gd name="T51" fmla="*/ 183 h 376"/>
                <a:gd name="T52" fmla="*/ 155 w 161"/>
                <a:gd name="T53" fmla="*/ 36 h 376"/>
                <a:gd name="T54" fmla="*/ 155 w 161"/>
                <a:gd name="T55" fmla="*/ 36 h 376"/>
                <a:gd name="T56" fmla="*/ 137 w 161"/>
                <a:gd name="T57" fmla="*/ 1 h 376"/>
                <a:gd name="T58" fmla="*/ 137 w 161"/>
                <a:gd name="T59" fmla="*/ 1 h 376"/>
                <a:gd name="T60" fmla="*/ 128 w 161"/>
                <a:gd name="T61" fmla="*/ 0 h 376"/>
                <a:gd name="T62" fmla="*/ 128 w 161"/>
                <a:gd name="T63" fmla="*/ 0 h 376"/>
                <a:gd name="T64" fmla="*/ 101 w 161"/>
                <a:gd name="T65" fmla="*/ 1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1" h="376">
                  <a:moveTo>
                    <a:pt x="101" y="19"/>
                  </a:moveTo>
                  <a:lnTo>
                    <a:pt x="101" y="19"/>
                  </a:lnTo>
                  <a:cubicBezTo>
                    <a:pt x="83" y="71"/>
                    <a:pt x="65" y="123"/>
                    <a:pt x="47" y="174"/>
                  </a:cubicBezTo>
                  <a:lnTo>
                    <a:pt x="47" y="174"/>
                  </a:lnTo>
                  <a:cubicBezTo>
                    <a:pt x="40" y="194"/>
                    <a:pt x="34" y="214"/>
                    <a:pt x="27" y="233"/>
                  </a:cubicBezTo>
                  <a:lnTo>
                    <a:pt x="27" y="233"/>
                  </a:lnTo>
                  <a:cubicBezTo>
                    <a:pt x="23" y="245"/>
                    <a:pt x="19" y="257"/>
                    <a:pt x="15" y="270"/>
                  </a:cubicBezTo>
                  <a:lnTo>
                    <a:pt x="15" y="270"/>
                  </a:lnTo>
                  <a:cubicBezTo>
                    <a:pt x="12" y="279"/>
                    <a:pt x="9" y="288"/>
                    <a:pt x="6" y="297"/>
                  </a:cubicBezTo>
                  <a:lnTo>
                    <a:pt x="6" y="297"/>
                  </a:lnTo>
                  <a:cubicBezTo>
                    <a:pt x="4" y="306"/>
                    <a:pt x="3" y="315"/>
                    <a:pt x="1" y="324"/>
                  </a:cubicBezTo>
                  <a:lnTo>
                    <a:pt x="1" y="324"/>
                  </a:lnTo>
                  <a:cubicBezTo>
                    <a:pt x="0" y="333"/>
                    <a:pt x="2" y="342"/>
                    <a:pt x="3" y="351"/>
                  </a:cubicBezTo>
                  <a:lnTo>
                    <a:pt x="3" y="351"/>
                  </a:lnTo>
                  <a:cubicBezTo>
                    <a:pt x="6" y="365"/>
                    <a:pt x="23" y="375"/>
                    <a:pt x="37" y="371"/>
                  </a:cubicBezTo>
                  <a:lnTo>
                    <a:pt x="37" y="371"/>
                  </a:lnTo>
                  <a:cubicBezTo>
                    <a:pt x="53" y="368"/>
                    <a:pt x="60" y="352"/>
                    <a:pt x="57" y="338"/>
                  </a:cubicBezTo>
                  <a:lnTo>
                    <a:pt x="57" y="338"/>
                  </a:lnTo>
                  <a:cubicBezTo>
                    <a:pt x="57" y="337"/>
                    <a:pt x="57" y="335"/>
                    <a:pt x="57" y="334"/>
                  </a:cubicBezTo>
                  <a:lnTo>
                    <a:pt x="57" y="334"/>
                  </a:lnTo>
                  <a:cubicBezTo>
                    <a:pt x="57" y="330"/>
                    <a:pt x="57" y="326"/>
                    <a:pt x="58" y="322"/>
                  </a:cubicBezTo>
                  <a:lnTo>
                    <a:pt x="58" y="322"/>
                  </a:lnTo>
                  <a:cubicBezTo>
                    <a:pt x="63" y="296"/>
                    <a:pt x="73" y="271"/>
                    <a:pt x="82" y="245"/>
                  </a:cubicBezTo>
                  <a:lnTo>
                    <a:pt x="82" y="245"/>
                  </a:lnTo>
                  <a:cubicBezTo>
                    <a:pt x="89" y="224"/>
                    <a:pt x="96" y="203"/>
                    <a:pt x="103" y="183"/>
                  </a:cubicBezTo>
                  <a:lnTo>
                    <a:pt x="103" y="183"/>
                  </a:lnTo>
                  <a:cubicBezTo>
                    <a:pt x="120" y="133"/>
                    <a:pt x="137" y="85"/>
                    <a:pt x="155" y="36"/>
                  </a:cubicBezTo>
                  <a:lnTo>
                    <a:pt x="155" y="36"/>
                  </a:lnTo>
                  <a:cubicBezTo>
                    <a:pt x="160" y="22"/>
                    <a:pt x="150" y="5"/>
                    <a:pt x="137" y="1"/>
                  </a:cubicBezTo>
                  <a:lnTo>
                    <a:pt x="137" y="1"/>
                  </a:lnTo>
                  <a:cubicBezTo>
                    <a:pt x="134" y="0"/>
                    <a:pt x="130" y="0"/>
                    <a:pt x="128" y="0"/>
                  </a:cubicBezTo>
                  <a:lnTo>
                    <a:pt x="128" y="0"/>
                  </a:lnTo>
                  <a:cubicBezTo>
                    <a:pt x="116" y="0"/>
                    <a:pt x="105" y="8"/>
                    <a:pt x="101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72" name="Freeform 254">
              <a:extLst>
                <a:ext uri="{FF2B5EF4-FFF2-40B4-BE49-F238E27FC236}">
                  <a16:creationId xmlns:a16="http://schemas.microsoft.com/office/drawing/2014/main" id="{823D1CF0-949A-4A05-9CAB-FD13D209B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738" y="2805113"/>
              <a:ext cx="269875" cy="279400"/>
            </a:xfrm>
            <a:custGeom>
              <a:avLst/>
              <a:gdLst>
                <a:gd name="T0" fmla="*/ 222 w 748"/>
                <a:gd name="T1" fmla="*/ 719 h 777"/>
                <a:gd name="T2" fmla="*/ 226 w 748"/>
                <a:gd name="T3" fmla="*/ 719 h 777"/>
                <a:gd name="T4" fmla="*/ 84 w 748"/>
                <a:gd name="T5" fmla="*/ 676 h 777"/>
                <a:gd name="T6" fmla="*/ 601 w 748"/>
                <a:gd name="T7" fmla="*/ 668 h 777"/>
                <a:gd name="T8" fmla="*/ 538 w 748"/>
                <a:gd name="T9" fmla="*/ 661 h 777"/>
                <a:gd name="T10" fmla="*/ 660 w 748"/>
                <a:gd name="T11" fmla="*/ 647 h 777"/>
                <a:gd name="T12" fmla="*/ 511 w 748"/>
                <a:gd name="T13" fmla="*/ 644 h 777"/>
                <a:gd name="T14" fmla="*/ 507 w 748"/>
                <a:gd name="T15" fmla="*/ 641 h 777"/>
                <a:gd name="T16" fmla="*/ 56 w 748"/>
                <a:gd name="T17" fmla="*/ 608 h 777"/>
                <a:gd name="T18" fmla="*/ 595 w 748"/>
                <a:gd name="T19" fmla="*/ 373 h 777"/>
                <a:gd name="T20" fmla="*/ 592 w 748"/>
                <a:gd name="T21" fmla="*/ 371 h 777"/>
                <a:gd name="T22" fmla="*/ 80 w 748"/>
                <a:gd name="T23" fmla="*/ 319 h 777"/>
                <a:gd name="T24" fmla="*/ 69 w 748"/>
                <a:gd name="T25" fmla="*/ 269 h 777"/>
                <a:gd name="T26" fmla="*/ 177 w 748"/>
                <a:gd name="T27" fmla="*/ 162 h 777"/>
                <a:gd name="T28" fmla="*/ 566 w 748"/>
                <a:gd name="T29" fmla="*/ 182 h 777"/>
                <a:gd name="T30" fmla="*/ 527 w 748"/>
                <a:gd name="T31" fmla="*/ 282 h 777"/>
                <a:gd name="T32" fmla="*/ 553 w 748"/>
                <a:gd name="T33" fmla="*/ 360 h 777"/>
                <a:gd name="T34" fmla="*/ 594 w 748"/>
                <a:gd name="T35" fmla="*/ 373 h 777"/>
                <a:gd name="T36" fmla="*/ 671 w 748"/>
                <a:gd name="T37" fmla="*/ 460 h 777"/>
                <a:gd name="T38" fmla="*/ 689 w 748"/>
                <a:gd name="T39" fmla="*/ 596 h 777"/>
                <a:gd name="T40" fmla="*/ 657 w 748"/>
                <a:gd name="T41" fmla="*/ 649 h 777"/>
                <a:gd name="T42" fmla="*/ 604 w 748"/>
                <a:gd name="T43" fmla="*/ 668 h 777"/>
                <a:gd name="T44" fmla="*/ 510 w 748"/>
                <a:gd name="T45" fmla="*/ 643 h 777"/>
                <a:gd name="T46" fmla="*/ 448 w 748"/>
                <a:gd name="T47" fmla="*/ 581 h 777"/>
                <a:gd name="T48" fmla="*/ 414 w 748"/>
                <a:gd name="T49" fmla="*/ 584 h 777"/>
                <a:gd name="T50" fmla="*/ 392 w 748"/>
                <a:gd name="T51" fmla="*/ 605 h 777"/>
                <a:gd name="T52" fmla="*/ 321 w 748"/>
                <a:gd name="T53" fmla="*/ 687 h 777"/>
                <a:gd name="T54" fmla="*/ 222 w 748"/>
                <a:gd name="T55" fmla="*/ 719 h 777"/>
                <a:gd name="T56" fmla="*/ 128 w 748"/>
                <a:gd name="T57" fmla="*/ 702 h 777"/>
                <a:gd name="T58" fmla="*/ 74 w 748"/>
                <a:gd name="T59" fmla="*/ 664 h 777"/>
                <a:gd name="T60" fmla="*/ 58 w 748"/>
                <a:gd name="T61" fmla="*/ 577 h 777"/>
                <a:gd name="T62" fmla="*/ 90 w 748"/>
                <a:gd name="T63" fmla="*/ 497 h 777"/>
                <a:gd name="T64" fmla="*/ 143 w 748"/>
                <a:gd name="T65" fmla="*/ 465 h 777"/>
                <a:gd name="T66" fmla="*/ 174 w 748"/>
                <a:gd name="T67" fmla="*/ 443 h 777"/>
                <a:gd name="T68" fmla="*/ 150 w 748"/>
                <a:gd name="T69" fmla="*/ 405 h 777"/>
                <a:gd name="T70" fmla="*/ 103 w 748"/>
                <a:gd name="T71" fmla="*/ 367 h 777"/>
                <a:gd name="T72" fmla="*/ 69 w 748"/>
                <a:gd name="T73" fmla="*/ 225 h 777"/>
                <a:gd name="T74" fmla="*/ 86 w 748"/>
                <a:gd name="T75" fmla="*/ 183 h 777"/>
                <a:gd name="T76" fmla="*/ 138 w 748"/>
                <a:gd name="T77" fmla="*/ 161 h 777"/>
                <a:gd name="T78" fmla="*/ 256 w 748"/>
                <a:gd name="T79" fmla="*/ 189 h 777"/>
                <a:gd name="T80" fmla="*/ 358 w 748"/>
                <a:gd name="T81" fmla="*/ 180 h 777"/>
                <a:gd name="T82" fmla="*/ 148 w 748"/>
                <a:gd name="T83" fmla="*/ 104 h 777"/>
                <a:gd name="T84" fmla="*/ 16 w 748"/>
                <a:gd name="T85" fmla="*/ 204 h 777"/>
                <a:gd name="T86" fmla="*/ 23 w 748"/>
                <a:gd name="T87" fmla="*/ 326 h 777"/>
                <a:gd name="T88" fmla="*/ 85 w 748"/>
                <a:gd name="T89" fmla="*/ 428 h 777"/>
                <a:gd name="T90" fmla="*/ 23 w 748"/>
                <a:gd name="T91" fmla="*/ 500 h 777"/>
                <a:gd name="T92" fmla="*/ 14 w 748"/>
                <a:gd name="T93" fmla="*/ 669 h 777"/>
                <a:gd name="T94" fmla="*/ 90 w 748"/>
                <a:gd name="T95" fmla="*/ 745 h 777"/>
                <a:gd name="T96" fmla="*/ 256 w 748"/>
                <a:gd name="T97" fmla="*/ 770 h 777"/>
                <a:gd name="T98" fmla="*/ 362 w 748"/>
                <a:gd name="T99" fmla="*/ 725 h 777"/>
                <a:gd name="T100" fmla="*/ 448 w 748"/>
                <a:gd name="T101" fmla="*/ 659 h 777"/>
                <a:gd name="T102" fmla="*/ 530 w 748"/>
                <a:gd name="T103" fmla="*/ 717 h 777"/>
                <a:gd name="T104" fmla="*/ 681 w 748"/>
                <a:gd name="T105" fmla="*/ 700 h 777"/>
                <a:gd name="T106" fmla="*/ 740 w 748"/>
                <a:gd name="T107" fmla="*/ 621 h 777"/>
                <a:gd name="T108" fmla="*/ 713 w 748"/>
                <a:gd name="T109" fmla="*/ 419 h 777"/>
                <a:gd name="T110" fmla="*/ 652 w 748"/>
                <a:gd name="T111" fmla="*/ 343 h 777"/>
                <a:gd name="T112" fmla="*/ 593 w 748"/>
                <a:gd name="T113" fmla="*/ 265 h 777"/>
                <a:gd name="T114" fmla="*/ 630 w 748"/>
                <a:gd name="T115" fmla="*/ 172 h 777"/>
                <a:gd name="T116" fmla="*/ 658 w 748"/>
                <a:gd name="T117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8" h="777">
                  <a:moveTo>
                    <a:pt x="222" y="719"/>
                  </a:moveTo>
                  <a:lnTo>
                    <a:pt x="222" y="719"/>
                  </a:lnTo>
                  <a:cubicBezTo>
                    <a:pt x="221" y="719"/>
                    <a:pt x="220" y="719"/>
                    <a:pt x="219" y="719"/>
                  </a:cubicBezTo>
                  <a:lnTo>
                    <a:pt x="219" y="719"/>
                  </a:lnTo>
                  <a:cubicBezTo>
                    <a:pt x="220" y="719"/>
                    <a:pt x="221" y="719"/>
                    <a:pt x="222" y="719"/>
                  </a:cubicBezTo>
                  <a:close/>
                  <a:moveTo>
                    <a:pt x="226" y="719"/>
                  </a:moveTo>
                  <a:lnTo>
                    <a:pt x="226" y="719"/>
                  </a:lnTo>
                  <a:cubicBezTo>
                    <a:pt x="225" y="719"/>
                    <a:pt x="224" y="719"/>
                    <a:pt x="222" y="719"/>
                  </a:cubicBezTo>
                  <a:lnTo>
                    <a:pt x="222" y="719"/>
                  </a:lnTo>
                  <a:cubicBezTo>
                    <a:pt x="224" y="719"/>
                    <a:pt x="225" y="719"/>
                    <a:pt x="226" y="719"/>
                  </a:cubicBezTo>
                  <a:close/>
                  <a:moveTo>
                    <a:pt x="84" y="676"/>
                  </a:moveTo>
                  <a:lnTo>
                    <a:pt x="84" y="676"/>
                  </a:lnTo>
                  <a:cubicBezTo>
                    <a:pt x="85" y="677"/>
                    <a:pt x="86" y="677"/>
                    <a:pt x="86" y="678"/>
                  </a:cubicBezTo>
                  <a:lnTo>
                    <a:pt x="86" y="678"/>
                  </a:lnTo>
                  <a:cubicBezTo>
                    <a:pt x="86" y="677"/>
                    <a:pt x="85" y="677"/>
                    <a:pt x="84" y="676"/>
                  </a:cubicBezTo>
                  <a:close/>
                  <a:moveTo>
                    <a:pt x="601" y="668"/>
                  </a:moveTo>
                  <a:lnTo>
                    <a:pt x="601" y="668"/>
                  </a:lnTo>
                  <a:cubicBezTo>
                    <a:pt x="600" y="668"/>
                    <a:pt x="599" y="669"/>
                    <a:pt x="598" y="669"/>
                  </a:cubicBezTo>
                  <a:lnTo>
                    <a:pt x="598" y="669"/>
                  </a:lnTo>
                  <a:cubicBezTo>
                    <a:pt x="599" y="669"/>
                    <a:pt x="600" y="668"/>
                    <a:pt x="601" y="668"/>
                  </a:cubicBezTo>
                  <a:close/>
                  <a:moveTo>
                    <a:pt x="538" y="661"/>
                  </a:moveTo>
                  <a:lnTo>
                    <a:pt x="538" y="661"/>
                  </a:lnTo>
                  <a:cubicBezTo>
                    <a:pt x="539" y="662"/>
                    <a:pt x="541" y="662"/>
                    <a:pt x="543" y="663"/>
                  </a:cubicBezTo>
                  <a:lnTo>
                    <a:pt x="543" y="663"/>
                  </a:lnTo>
                  <a:cubicBezTo>
                    <a:pt x="541" y="662"/>
                    <a:pt x="539" y="662"/>
                    <a:pt x="538" y="661"/>
                  </a:cubicBezTo>
                  <a:close/>
                  <a:moveTo>
                    <a:pt x="660" y="647"/>
                  </a:moveTo>
                  <a:lnTo>
                    <a:pt x="660" y="647"/>
                  </a:lnTo>
                  <a:lnTo>
                    <a:pt x="659" y="648"/>
                  </a:lnTo>
                  <a:lnTo>
                    <a:pt x="659" y="648"/>
                  </a:lnTo>
                  <a:lnTo>
                    <a:pt x="660" y="647"/>
                  </a:lnTo>
                  <a:close/>
                  <a:moveTo>
                    <a:pt x="511" y="644"/>
                  </a:moveTo>
                  <a:lnTo>
                    <a:pt x="511" y="644"/>
                  </a:lnTo>
                  <a:cubicBezTo>
                    <a:pt x="512" y="644"/>
                    <a:pt x="513" y="645"/>
                    <a:pt x="513" y="645"/>
                  </a:cubicBezTo>
                  <a:lnTo>
                    <a:pt x="513" y="645"/>
                  </a:lnTo>
                  <a:cubicBezTo>
                    <a:pt x="513" y="645"/>
                    <a:pt x="512" y="644"/>
                    <a:pt x="511" y="644"/>
                  </a:cubicBezTo>
                  <a:close/>
                  <a:moveTo>
                    <a:pt x="507" y="641"/>
                  </a:moveTo>
                  <a:lnTo>
                    <a:pt x="507" y="641"/>
                  </a:lnTo>
                  <a:cubicBezTo>
                    <a:pt x="508" y="641"/>
                    <a:pt x="508" y="641"/>
                    <a:pt x="509" y="642"/>
                  </a:cubicBezTo>
                  <a:lnTo>
                    <a:pt x="509" y="642"/>
                  </a:lnTo>
                  <a:cubicBezTo>
                    <a:pt x="508" y="641"/>
                    <a:pt x="508" y="641"/>
                    <a:pt x="507" y="641"/>
                  </a:cubicBezTo>
                  <a:close/>
                  <a:moveTo>
                    <a:pt x="56" y="608"/>
                  </a:moveTo>
                  <a:lnTo>
                    <a:pt x="56" y="608"/>
                  </a:lnTo>
                  <a:cubicBezTo>
                    <a:pt x="56" y="609"/>
                    <a:pt x="56" y="610"/>
                    <a:pt x="56" y="611"/>
                  </a:cubicBezTo>
                  <a:lnTo>
                    <a:pt x="56" y="611"/>
                  </a:lnTo>
                  <a:cubicBezTo>
                    <a:pt x="56" y="610"/>
                    <a:pt x="56" y="609"/>
                    <a:pt x="56" y="608"/>
                  </a:cubicBezTo>
                  <a:close/>
                  <a:moveTo>
                    <a:pt x="595" y="373"/>
                  </a:moveTo>
                  <a:lnTo>
                    <a:pt x="595" y="373"/>
                  </a:lnTo>
                  <a:cubicBezTo>
                    <a:pt x="597" y="373"/>
                    <a:pt x="598" y="374"/>
                    <a:pt x="599" y="375"/>
                  </a:cubicBezTo>
                  <a:lnTo>
                    <a:pt x="599" y="375"/>
                  </a:lnTo>
                  <a:cubicBezTo>
                    <a:pt x="598" y="374"/>
                    <a:pt x="597" y="373"/>
                    <a:pt x="595" y="373"/>
                  </a:cubicBezTo>
                  <a:close/>
                  <a:moveTo>
                    <a:pt x="592" y="371"/>
                  </a:moveTo>
                  <a:lnTo>
                    <a:pt x="592" y="371"/>
                  </a:lnTo>
                  <a:cubicBezTo>
                    <a:pt x="592" y="372"/>
                    <a:pt x="593" y="372"/>
                    <a:pt x="594" y="372"/>
                  </a:cubicBezTo>
                  <a:lnTo>
                    <a:pt x="594" y="372"/>
                  </a:lnTo>
                  <a:cubicBezTo>
                    <a:pt x="593" y="372"/>
                    <a:pt x="592" y="372"/>
                    <a:pt x="592" y="371"/>
                  </a:cubicBezTo>
                  <a:close/>
                  <a:moveTo>
                    <a:pt x="80" y="319"/>
                  </a:moveTo>
                  <a:lnTo>
                    <a:pt x="80" y="319"/>
                  </a:lnTo>
                  <a:cubicBezTo>
                    <a:pt x="80" y="322"/>
                    <a:pt x="81" y="324"/>
                    <a:pt x="82" y="326"/>
                  </a:cubicBezTo>
                  <a:lnTo>
                    <a:pt x="82" y="326"/>
                  </a:lnTo>
                  <a:cubicBezTo>
                    <a:pt x="81" y="324"/>
                    <a:pt x="80" y="322"/>
                    <a:pt x="80" y="319"/>
                  </a:cubicBezTo>
                  <a:close/>
                  <a:moveTo>
                    <a:pt x="69" y="269"/>
                  </a:moveTo>
                  <a:lnTo>
                    <a:pt x="69" y="269"/>
                  </a:lnTo>
                  <a:cubicBezTo>
                    <a:pt x="69" y="270"/>
                    <a:pt x="69" y="271"/>
                    <a:pt x="69" y="272"/>
                  </a:cubicBezTo>
                  <a:lnTo>
                    <a:pt x="69" y="272"/>
                  </a:lnTo>
                  <a:cubicBezTo>
                    <a:pt x="69" y="271"/>
                    <a:pt x="69" y="270"/>
                    <a:pt x="69" y="269"/>
                  </a:cubicBezTo>
                  <a:close/>
                  <a:moveTo>
                    <a:pt x="177" y="162"/>
                  </a:moveTo>
                  <a:lnTo>
                    <a:pt x="177" y="162"/>
                  </a:lnTo>
                  <a:cubicBezTo>
                    <a:pt x="179" y="162"/>
                    <a:pt x="180" y="163"/>
                    <a:pt x="182" y="163"/>
                  </a:cubicBezTo>
                  <a:lnTo>
                    <a:pt x="182" y="163"/>
                  </a:lnTo>
                  <a:cubicBezTo>
                    <a:pt x="180" y="163"/>
                    <a:pt x="179" y="162"/>
                    <a:pt x="177" y="162"/>
                  </a:cubicBezTo>
                  <a:close/>
                  <a:moveTo>
                    <a:pt x="645" y="3"/>
                  </a:moveTo>
                  <a:lnTo>
                    <a:pt x="645" y="3"/>
                  </a:lnTo>
                  <a:cubicBezTo>
                    <a:pt x="638" y="7"/>
                    <a:pt x="635" y="13"/>
                    <a:pt x="632" y="20"/>
                  </a:cubicBezTo>
                  <a:lnTo>
                    <a:pt x="632" y="20"/>
                  </a:lnTo>
                  <a:cubicBezTo>
                    <a:pt x="610" y="74"/>
                    <a:pt x="588" y="128"/>
                    <a:pt x="566" y="182"/>
                  </a:cubicBezTo>
                  <a:lnTo>
                    <a:pt x="566" y="182"/>
                  </a:lnTo>
                  <a:cubicBezTo>
                    <a:pt x="557" y="205"/>
                    <a:pt x="547" y="228"/>
                    <a:pt x="538" y="252"/>
                  </a:cubicBezTo>
                  <a:lnTo>
                    <a:pt x="538" y="252"/>
                  </a:lnTo>
                  <a:cubicBezTo>
                    <a:pt x="534" y="262"/>
                    <a:pt x="530" y="272"/>
                    <a:pt x="527" y="282"/>
                  </a:cubicBezTo>
                  <a:lnTo>
                    <a:pt x="527" y="282"/>
                  </a:lnTo>
                  <a:cubicBezTo>
                    <a:pt x="521" y="299"/>
                    <a:pt x="517" y="318"/>
                    <a:pt x="524" y="335"/>
                  </a:cubicBezTo>
                  <a:lnTo>
                    <a:pt x="524" y="335"/>
                  </a:lnTo>
                  <a:cubicBezTo>
                    <a:pt x="526" y="339"/>
                    <a:pt x="528" y="343"/>
                    <a:pt x="532" y="348"/>
                  </a:cubicBezTo>
                  <a:lnTo>
                    <a:pt x="532" y="348"/>
                  </a:lnTo>
                  <a:cubicBezTo>
                    <a:pt x="537" y="354"/>
                    <a:pt x="546" y="357"/>
                    <a:pt x="553" y="360"/>
                  </a:cubicBezTo>
                  <a:lnTo>
                    <a:pt x="553" y="360"/>
                  </a:lnTo>
                  <a:cubicBezTo>
                    <a:pt x="560" y="363"/>
                    <a:pt x="568" y="363"/>
                    <a:pt x="576" y="366"/>
                  </a:cubicBezTo>
                  <a:lnTo>
                    <a:pt x="576" y="366"/>
                  </a:lnTo>
                  <a:cubicBezTo>
                    <a:pt x="582" y="367"/>
                    <a:pt x="588" y="370"/>
                    <a:pt x="594" y="373"/>
                  </a:cubicBezTo>
                  <a:lnTo>
                    <a:pt x="594" y="373"/>
                  </a:lnTo>
                  <a:cubicBezTo>
                    <a:pt x="604" y="377"/>
                    <a:pt x="612" y="383"/>
                    <a:pt x="621" y="389"/>
                  </a:cubicBezTo>
                  <a:lnTo>
                    <a:pt x="621" y="389"/>
                  </a:lnTo>
                  <a:cubicBezTo>
                    <a:pt x="632" y="399"/>
                    <a:pt x="642" y="410"/>
                    <a:pt x="650" y="422"/>
                  </a:cubicBezTo>
                  <a:lnTo>
                    <a:pt x="650" y="422"/>
                  </a:lnTo>
                  <a:cubicBezTo>
                    <a:pt x="658" y="434"/>
                    <a:pt x="665" y="447"/>
                    <a:pt x="671" y="460"/>
                  </a:cubicBezTo>
                  <a:lnTo>
                    <a:pt x="671" y="460"/>
                  </a:lnTo>
                  <a:cubicBezTo>
                    <a:pt x="680" y="488"/>
                    <a:pt x="687" y="518"/>
                    <a:pt x="690" y="548"/>
                  </a:cubicBezTo>
                  <a:lnTo>
                    <a:pt x="690" y="548"/>
                  </a:lnTo>
                  <a:cubicBezTo>
                    <a:pt x="691" y="564"/>
                    <a:pt x="690" y="579"/>
                    <a:pt x="689" y="596"/>
                  </a:cubicBezTo>
                  <a:lnTo>
                    <a:pt x="689" y="596"/>
                  </a:lnTo>
                  <a:cubicBezTo>
                    <a:pt x="687" y="604"/>
                    <a:pt x="684" y="613"/>
                    <a:pt x="680" y="621"/>
                  </a:cubicBezTo>
                  <a:lnTo>
                    <a:pt x="680" y="621"/>
                  </a:lnTo>
                  <a:cubicBezTo>
                    <a:pt x="678" y="627"/>
                    <a:pt x="675" y="631"/>
                    <a:pt x="671" y="636"/>
                  </a:cubicBezTo>
                  <a:lnTo>
                    <a:pt x="671" y="636"/>
                  </a:lnTo>
                  <a:cubicBezTo>
                    <a:pt x="667" y="641"/>
                    <a:pt x="662" y="645"/>
                    <a:pt x="657" y="649"/>
                  </a:cubicBezTo>
                  <a:lnTo>
                    <a:pt x="657" y="649"/>
                  </a:lnTo>
                  <a:cubicBezTo>
                    <a:pt x="650" y="654"/>
                    <a:pt x="644" y="657"/>
                    <a:pt x="637" y="660"/>
                  </a:cubicBezTo>
                  <a:lnTo>
                    <a:pt x="637" y="660"/>
                  </a:lnTo>
                  <a:cubicBezTo>
                    <a:pt x="626" y="664"/>
                    <a:pt x="615" y="667"/>
                    <a:pt x="604" y="668"/>
                  </a:cubicBezTo>
                  <a:lnTo>
                    <a:pt x="604" y="668"/>
                  </a:lnTo>
                  <a:cubicBezTo>
                    <a:pt x="589" y="669"/>
                    <a:pt x="574" y="669"/>
                    <a:pt x="559" y="667"/>
                  </a:cubicBezTo>
                  <a:lnTo>
                    <a:pt x="559" y="667"/>
                  </a:lnTo>
                  <a:cubicBezTo>
                    <a:pt x="551" y="665"/>
                    <a:pt x="544" y="663"/>
                    <a:pt x="537" y="661"/>
                  </a:cubicBezTo>
                  <a:lnTo>
                    <a:pt x="537" y="661"/>
                  </a:lnTo>
                  <a:cubicBezTo>
                    <a:pt x="527" y="655"/>
                    <a:pt x="519" y="649"/>
                    <a:pt x="510" y="643"/>
                  </a:cubicBezTo>
                  <a:lnTo>
                    <a:pt x="510" y="643"/>
                  </a:lnTo>
                  <a:cubicBezTo>
                    <a:pt x="496" y="630"/>
                    <a:pt x="484" y="615"/>
                    <a:pt x="473" y="600"/>
                  </a:cubicBezTo>
                  <a:lnTo>
                    <a:pt x="473" y="600"/>
                  </a:lnTo>
                  <a:cubicBezTo>
                    <a:pt x="467" y="593"/>
                    <a:pt x="457" y="584"/>
                    <a:pt x="448" y="581"/>
                  </a:cubicBezTo>
                  <a:lnTo>
                    <a:pt x="448" y="581"/>
                  </a:lnTo>
                  <a:cubicBezTo>
                    <a:pt x="443" y="580"/>
                    <a:pt x="437" y="579"/>
                    <a:pt x="432" y="579"/>
                  </a:cubicBezTo>
                  <a:lnTo>
                    <a:pt x="432" y="579"/>
                  </a:lnTo>
                  <a:cubicBezTo>
                    <a:pt x="430" y="579"/>
                    <a:pt x="427" y="579"/>
                    <a:pt x="425" y="579"/>
                  </a:cubicBezTo>
                  <a:lnTo>
                    <a:pt x="425" y="579"/>
                  </a:lnTo>
                  <a:cubicBezTo>
                    <a:pt x="421" y="581"/>
                    <a:pt x="417" y="583"/>
                    <a:pt x="414" y="584"/>
                  </a:cubicBezTo>
                  <a:lnTo>
                    <a:pt x="414" y="584"/>
                  </a:lnTo>
                  <a:cubicBezTo>
                    <a:pt x="410" y="586"/>
                    <a:pt x="407" y="588"/>
                    <a:pt x="404" y="591"/>
                  </a:cubicBezTo>
                  <a:lnTo>
                    <a:pt x="404" y="591"/>
                  </a:lnTo>
                  <a:cubicBezTo>
                    <a:pt x="399" y="596"/>
                    <a:pt x="395" y="600"/>
                    <a:pt x="392" y="605"/>
                  </a:cubicBezTo>
                  <a:lnTo>
                    <a:pt x="392" y="605"/>
                  </a:lnTo>
                  <a:cubicBezTo>
                    <a:pt x="389" y="609"/>
                    <a:pt x="386" y="613"/>
                    <a:pt x="383" y="617"/>
                  </a:cubicBezTo>
                  <a:lnTo>
                    <a:pt x="383" y="617"/>
                  </a:lnTo>
                  <a:cubicBezTo>
                    <a:pt x="376" y="627"/>
                    <a:pt x="369" y="637"/>
                    <a:pt x="361" y="647"/>
                  </a:cubicBezTo>
                  <a:lnTo>
                    <a:pt x="361" y="647"/>
                  </a:lnTo>
                  <a:cubicBezTo>
                    <a:pt x="349" y="661"/>
                    <a:pt x="336" y="675"/>
                    <a:pt x="321" y="687"/>
                  </a:cubicBezTo>
                  <a:lnTo>
                    <a:pt x="321" y="687"/>
                  </a:lnTo>
                  <a:cubicBezTo>
                    <a:pt x="309" y="694"/>
                    <a:pt x="296" y="700"/>
                    <a:pt x="284" y="705"/>
                  </a:cubicBezTo>
                  <a:lnTo>
                    <a:pt x="284" y="705"/>
                  </a:lnTo>
                  <a:cubicBezTo>
                    <a:pt x="264" y="712"/>
                    <a:pt x="243" y="717"/>
                    <a:pt x="222" y="719"/>
                  </a:cubicBezTo>
                  <a:lnTo>
                    <a:pt x="222" y="719"/>
                  </a:lnTo>
                  <a:cubicBezTo>
                    <a:pt x="215" y="719"/>
                    <a:pt x="207" y="720"/>
                    <a:pt x="200" y="720"/>
                  </a:cubicBezTo>
                  <a:lnTo>
                    <a:pt x="200" y="720"/>
                  </a:lnTo>
                  <a:cubicBezTo>
                    <a:pt x="192" y="720"/>
                    <a:pt x="185" y="719"/>
                    <a:pt x="177" y="718"/>
                  </a:cubicBezTo>
                  <a:lnTo>
                    <a:pt x="177" y="718"/>
                  </a:lnTo>
                  <a:cubicBezTo>
                    <a:pt x="160" y="715"/>
                    <a:pt x="144" y="709"/>
                    <a:pt x="128" y="702"/>
                  </a:cubicBezTo>
                  <a:lnTo>
                    <a:pt x="128" y="702"/>
                  </a:lnTo>
                  <a:cubicBezTo>
                    <a:pt x="114" y="696"/>
                    <a:pt x="100" y="688"/>
                    <a:pt x="88" y="679"/>
                  </a:cubicBezTo>
                  <a:lnTo>
                    <a:pt x="88" y="679"/>
                  </a:lnTo>
                  <a:cubicBezTo>
                    <a:pt x="83" y="674"/>
                    <a:pt x="79" y="669"/>
                    <a:pt x="74" y="664"/>
                  </a:cubicBezTo>
                  <a:lnTo>
                    <a:pt x="74" y="664"/>
                  </a:lnTo>
                  <a:cubicBezTo>
                    <a:pt x="70" y="657"/>
                    <a:pt x="66" y="649"/>
                    <a:pt x="63" y="641"/>
                  </a:cubicBezTo>
                  <a:lnTo>
                    <a:pt x="63" y="641"/>
                  </a:lnTo>
                  <a:cubicBezTo>
                    <a:pt x="60" y="632"/>
                    <a:pt x="58" y="623"/>
                    <a:pt x="56" y="613"/>
                  </a:cubicBezTo>
                  <a:lnTo>
                    <a:pt x="56" y="613"/>
                  </a:lnTo>
                  <a:cubicBezTo>
                    <a:pt x="56" y="601"/>
                    <a:pt x="56" y="589"/>
                    <a:pt x="58" y="577"/>
                  </a:cubicBezTo>
                  <a:lnTo>
                    <a:pt x="58" y="577"/>
                  </a:lnTo>
                  <a:cubicBezTo>
                    <a:pt x="61" y="560"/>
                    <a:pt x="66" y="543"/>
                    <a:pt x="72" y="527"/>
                  </a:cubicBezTo>
                  <a:lnTo>
                    <a:pt x="72" y="527"/>
                  </a:lnTo>
                  <a:cubicBezTo>
                    <a:pt x="77" y="516"/>
                    <a:pt x="83" y="507"/>
                    <a:pt x="90" y="497"/>
                  </a:cubicBezTo>
                  <a:lnTo>
                    <a:pt x="90" y="497"/>
                  </a:lnTo>
                  <a:cubicBezTo>
                    <a:pt x="96" y="490"/>
                    <a:pt x="103" y="484"/>
                    <a:pt x="111" y="478"/>
                  </a:cubicBezTo>
                  <a:lnTo>
                    <a:pt x="111" y="478"/>
                  </a:lnTo>
                  <a:cubicBezTo>
                    <a:pt x="116" y="474"/>
                    <a:pt x="122" y="472"/>
                    <a:pt x="128" y="469"/>
                  </a:cubicBezTo>
                  <a:lnTo>
                    <a:pt x="128" y="469"/>
                  </a:lnTo>
                  <a:cubicBezTo>
                    <a:pt x="133" y="467"/>
                    <a:pt x="137" y="466"/>
                    <a:pt x="143" y="465"/>
                  </a:cubicBezTo>
                  <a:lnTo>
                    <a:pt x="143" y="465"/>
                  </a:lnTo>
                  <a:cubicBezTo>
                    <a:pt x="149" y="463"/>
                    <a:pt x="154" y="463"/>
                    <a:pt x="160" y="459"/>
                  </a:cubicBezTo>
                  <a:lnTo>
                    <a:pt x="160" y="459"/>
                  </a:lnTo>
                  <a:cubicBezTo>
                    <a:pt x="167" y="456"/>
                    <a:pt x="171" y="450"/>
                    <a:pt x="174" y="443"/>
                  </a:cubicBezTo>
                  <a:lnTo>
                    <a:pt x="174" y="443"/>
                  </a:lnTo>
                  <a:cubicBezTo>
                    <a:pt x="176" y="435"/>
                    <a:pt x="175" y="422"/>
                    <a:pt x="167" y="416"/>
                  </a:cubicBezTo>
                  <a:lnTo>
                    <a:pt x="167" y="416"/>
                  </a:lnTo>
                  <a:cubicBezTo>
                    <a:pt x="165" y="413"/>
                    <a:pt x="162" y="411"/>
                    <a:pt x="159" y="409"/>
                  </a:cubicBezTo>
                  <a:lnTo>
                    <a:pt x="159" y="409"/>
                  </a:lnTo>
                  <a:cubicBezTo>
                    <a:pt x="157" y="407"/>
                    <a:pt x="153" y="406"/>
                    <a:pt x="150" y="405"/>
                  </a:cubicBezTo>
                  <a:lnTo>
                    <a:pt x="150" y="405"/>
                  </a:lnTo>
                  <a:cubicBezTo>
                    <a:pt x="139" y="399"/>
                    <a:pt x="129" y="392"/>
                    <a:pt x="119" y="384"/>
                  </a:cubicBezTo>
                  <a:lnTo>
                    <a:pt x="119" y="384"/>
                  </a:lnTo>
                  <a:cubicBezTo>
                    <a:pt x="113" y="379"/>
                    <a:pt x="108" y="373"/>
                    <a:pt x="103" y="367"/>
                  </a:cubicBezTo>
                  <a:lnTo>
                    <a:pt x="103" y="367"/>
                  </a:lnTo>
                  <a:cubicBezTo>
                    <a:pt x="94" y="355"/>
                    <a:pt x="88" y="341"/>
                    <a:pt x="82" y="326"/>
                  </a:cubicBezTo>
                  <a:lnTo>
                    <a:pt x="82" y="326"/>
                  </a:lnTo>
                  <a:cubicBezTo>
                    <a:pt x="75" y="307"/>
                    <a:pt x="71" y="288"/>
                    <a:pt x="68" y="268"/>
                  </a:cubicBezTo>
                  <a:lnTo>
                    <a:pt x="68" y="268"/>
                  </a:lnTo>
                  <a:cubicBezTo>
                    <a:pt x="67" y="254"/>
                    <a:pt x="67" y="240"/>
                    <a:pt x="69" y="225"/>
                  </a:cubicBezTo>
                  <a:lnTo>
                    <a:pt x="69" y="225"/>
                  </a:lnTo>
                  <a:cubicBezTo>
                    <a:pt x="70" y="217"/>
                    <a:pt x="73" y="208"/>
                    <a:pt x="76" y="200"/>
                  </a:cubicBezTo>
                  <a:lnTo>
                    <a:pt x="76" y="200"/>
                  </a:lnTo>
                  <a:cubicBezTo>
                    <a:pt x="79" y="194"/>
                    <a:pt x="83" y="189"/>
                    <a:pt x="86" y="183"/>
                  </a:cubicBezTo>
                  <a:lnTo>
                    <a:pt x="86" y="183"/>
                  </a:lnTo>
                  <a:cubicBezTo>
                    <a:pt x="90" y="180"/>
                    <a:pt x="94" y="176"/>
                    <a:pt x="98" y="172"/>
                  </a:cubicBezTo>
                  <a:lnTo>
                    <a:pt x="98" y="172"/>
                  </a:lnTo>
                  <a:cubicBezTo>
                    <a:pt x="101" y="171"/>
                    <a:pt x="106" y="169"/>
                    <a:pt x="110" y="167"/>
                  </a:cubicBezTo>
                  <a:lnTo>
                    <a:pt x="110" y="167"/>
                  </a:lnTo>
                  <a:cubicBezTo>
                    <a:pt x="119" y="164"/>
                    <a:pt x="128" y="162"/>
                    <a:pt x="138" y="161"/>
                  </a:cubicBezTo>
                  <a:lnTo>
                    <a:pt x="138" y="161"/>
                  </a:lnTo>
                  <a:cubicBezTo>
                    <a:pt x="151" y="160"/>
                    <a:pt x="163" y="160"/>
                    <a:pt x="176" y="162"/>
                  </a:cubicBezTo>
                  <a:lnTo>
                    <a:pt x="176" y="162"/>
                  </a:lnTo>
                  <a:cubicBezTo>
                    <a:pt x="204" y="167"/>
                    <a:pt x="230" y="177"/>
                    <a:pt x="256" y="189"/>
                  </a:cubicBezTo>
                  <a:lnTo>
                    <a:pt x="256" y="189"/>
                  </a:lnTo>
                  <a:cubicBezTo>
                    <a:pt x="281" y="200"/>
                    <a:pt x="305" y="212"/>
                    <a:pt x="328" y="227"/>
                  </a:cubicBezTo>
                  <a:lnTo>
                    <a:pt x="328" y="227"/>
                  </a:lnTo>
                  <a:cubicBezTo>
                    <a:pt x="341" y="235"/>
                    <a:pt x="359" y="231"/>
                    <a:pt x="366" y="218"/>
                  </a:cubicBezTo>
                  <a:lnTo>
                    <a:pt x="366" y="218"/>
                  </a:lnTo>
                  <a:cubicBezTo>
                    <a:pt x="375" y="205"/>
                    <a:pt x="371" y="189"/>
                    <a:pt x="358" y="180"/>
                  </a:cubicBezTo>
                  <a:lnTo>
                    <a:pt x="358" y="180"/>
                  </a:lnTo>
                  <a:cubicBezTo>
                    <a:pt x="332" y="163"/>
                    <a:pt x="304" y="149"/>
                    <a:pt x="275" y="136"/>
                  </a:cubicBezTo>
                  <a:lnTo>
                    <a:pt x="275" y="136"/>
                  </a:lnTo>
                  <a:cubicBezTo>
                    <a:pt x="234" y="119"/>
                    <a:pt x="192" y="103"/>
                    <a:pt x="148" y="104"/>
                  </a:cubicBezTo>
                  <a:lnTo>
                    <a:pt x="148" y="104"/>
                  </a:lnTo>
                  <a:cubicBezTo>
                    <a:pt x="127" y="104"/>
                    <a:pt x="106" y="108"/>
                    <a:pt x="87" y="116"/>
                  </a:cubicBezTo>
                  <a:lnTo>
                    <a:pt x="87" y="116"/>
                  </a:lnTo>
                  <a:cubicBezTo>
                    <a:pt x="69" y="124"/>
                    <a:pt x="53" y="136"/>
                    <a:pt x="41" y="151"/>
                  </a:cubicBezTo>
                  <a:lnTo>
                    <a:pt x="41" y="151"/>
                  </a:lnTo>
                  <a:cubicBezTo>
                    <a:pt x="29" y="167"/>
                    <a:pt x="21" y="185"/>
                    <a:pt x="16" y="204"/>
                  </a:cubicBezTo>
                  <a:lnTo>
                    <a:pt x="16" y="204"/>
                  </a:lnTo>
                  <a:cubicBezTo>
                    <a:pt x="10" y="226"/>
                    <a:pt x="11" y="249"/>
                    <a:pt x="13" y="271"/>
                  </a:cubicBezTo>
                  <a:lnTo>
                    <a:pt x="13" y="271"/>
                  </a:lnTo>
                  <a:cubicBezTo>
                    <a:pt x="14" y="290"/>
                    <a:pt x="18" y="308"/>
                    <a:pt x="23" y="326"/>
                  </a:cubicBezTo>
                  <a:lnTo>
                    <a:pt x="23" y="326"/>
                  </a:lnTo>
                  <a:cubicBezTo>
                    <a:pt x="29" y="345"/>
                    <a:pt x="37" y="363"/>
                    <a:pt x="46" y="381"/>
                  </a:cubicBezTo>
                  <a:lnTo>
                    <a:pt x="46" y="381"/>
                  </a:lnTo>
                  <a:cubicBezTo>
                    <a:pt x="55" y="397"/>
                    <a:pt x="67" y="413"/>
                    <a:pt x="81" y="425"/>
                  </a:cubicBezTo>
                  <a:lnTo>
                    <a:pt x="81" y="425"/>
                  </a:lnTo>
                  <a:cubicBezTo>
                    <a:pt x="83" y="426"/>
                    <a:pt x="84" y="427"/>
                    <a:pt x="85" y="428"/>
                  </a:cubicBezTo>
                  <a:lnTo>
                    <a:pt x="85" y="428"/>
                  </a:lnTo>
                  <a:cubicBezTo>
                    <a:pt x="73" y="435"/>
                    <a:pt x="63" y="445"/>
                    <a:pt x="54" y="455"/>
                  </a:cubicBezTo>
                  <a:lnTo>
                    <a:pt x="54" y="455"/>
                  </a:lnTo>
                  <a:cubicBezTo>
                    <a:pt x="41" y="468"/>
                    <a:pt x="31" y="484"/>
                    <a:pt x="23" y="500"/>
                  </a:cubicBezTo>
                  <a:lnTo>
                    <a:pt x="23" y="500"/>
                  </a:lnTo>
                  <a:cubicBezTo>
                    <a:pt x="14" y="518"/>
                    <a:pt x="9" y="537"/>
                    <a:pt x="5" y="557"/>
                  </a:cubicBezTo>
                  <a:lnTo>
                    <a:pt x="5" y="557"/>
                  </a:lnTo>
                  <a:cubicBezTo>
                    <a:pt x="2" y="576"/>
                    <a:pt x="0" y="594"/>
                    <a:pt x="1" y="614"/>
                  </a:cubicBezTo>
                  <a:lnTo>
                    <a:pt x="1" y="614"/>
                  </a:lnTo>
                  <a:cubicBezTo>
                    <a:pt x="2" y="633"/>
                    <a:pt x="8" y="651"/>
                    <a:pt x="14" y="669"/>
                  </a:cubicBezTo>
                  <a:lnTo>
                    <a:pt x="14" y="669"/>
                  </a:lnTo>
                  <a:cubicBezTo>
                    <a:pt x="21" y="687"/>
                    <a:pt x="32" y="702"/>
                    <a:pt x="45" y="715"/>
                  </a:cubicBezTo>
                  <a:lnTo>
                    <a:pt x="45" y="715"/>
                  </a:lnTo>
                  <a:cubicBezTo>
                    <a:pt x="58" y="728"/>
                    <a:pt x="73" y="737"/>
                    <a:pt x="90" y="745"/>
                  </a:cubicBezTo>
                  <a:lnTo>
                    <a:pt x="90" y="745"/>
                  </a:lnTo>
                  <a:cubicBezTo>
                    <a:pt x="123" y="763"/>
                    <a:pt x="160" y="775"/>
                    <a:pt x="198" y="776"/>
                  </a:cubicBezTo>
                  <a:lnTo>
                    <a:pt x="198" y="776"/>
                  </a:lnTo>
                  <a:cubicBezTo>
                    <a:pt x="207" y="776"/>
                    <a:pt x="216" y="775"/>
                    <a:pt x="225" y="775"/>
                  </a:cubicBezTo>
                  <a:lnTo>
                    <a:pt x="225" y="775"/>
                  </a:lnTo>
                  <a:cubicBezTo>
                    <a:pt x="235" y="773"/>
                    <a:pt x="246" y="772"/>
                    <a:pt x="256" y="770"/>
                  </a:cubicBezTo>
                  <a:lnTo>
                    <a:pt x="256" y="770"/>
                  </a:lnTo>
                  <a:cubicBezTo>
                    <a:pt x="276" y="767"/>
                    <a:pt x="294" y="760"/>
                    <a:pt x="312" y="753"/>
                  </a:cubicBezTo>
                  <a:lnTo>
                    <a:pt x="312" y="753"/>
                  </a:lnTo>
                  <a:cubicBezTo>
                    <a:pt x="330" y="747"/>
                    <a:pt x="346" y="737"/>
                    <a:pt x="362" y="725"/>
                  </a:cubicBezTo>
                  <a:lnTo>
                    <a:pt x="362" y="725"/>
                  </a:lnTo>
                  <a:cubicBezTo>
                    <a:pt x="376" y="714"/>
                    <a:pt x="389" y="700"/>
                    <a:pt x="401" y="686"/>
                  </a:cubicBezTo>
                  <a:lnTo>
                    <a:pt x="401" y="686"/>
                  </a:lnTo>
                  <a:cubicBezTo>
                    <a:pt x="413" y="671"/>
                    <a:pt x="423" y="657"/>
                    <a:pt x="435" y="641"/>
                  </a:cubicBezTo>
                  <a:lnTo>
                    <a:pt x="435" y="641"/>
                  </a:lnTo>
                  <a:cubicBezTo>
                    <a:pt x="439" y="648"/>
                    <a:pt x="444" y="654"/>
                    <a:pt x="448" y="659"/>
                  </a:cubicBezTo>
                  <a:lnTo>
                    <a:pt x="448" y="659"/>
                  </a:lnTo>
                  <a:cubicBezTo>
                    <a:pt x="460" y="674"/>
                    <a:pt x="473" y="685"/>
                    <a:pt x="487" y="695"/>
                  </a:cubicBezTo>
                  <a:lnTo>
                    <a:pt x="487" y="695"/>
                  </a:lnTo>
                  <a:cubicBezTo>
                    <a:pt x="500" y="705"/>
                    <a:pt x="515" y="712"/>
                    <a:pt x="530" y="717"/>
                  </a:cubicBezTo>
                  <a:lnTo>
                    <a:pt x="530" y="717"/>
                  </a:lnTo>
                  <a:cubicBezTo>
                    <a:pt x="538" y="720"/>
                    <a:pt x="547" y="721"/>
                    <a:pt x="556" y="722"/>
                  </a:cubicBezTo>
                  <a:lnTo>
                    <a:pt x="556" y="722"/>
                  </a:lnTo>
                  <a:cubicBezTo>
                    <a:pt x="565" y="723"/>
                    <a:pt x="574" y="725"/>
                    <a:pt x="583" y="725"/>
                  </a:cubicBezTo>
                  <a:lnTo>
                    <a:pt x="583" y="725"/>
                  </a:lnTo>
                  <a:cubicBezTo>
                    <a:pt x="617" y="726"/>
                    <a:pt x="652" y="718"/>
                    <a:pt x="681" y="700"/>
                  </a:cubicBezTo>
                  <a:lnTo>
                    <a:pt x="681" y="700"/>
                  </a:lnTo>
                  <a:cubicBezTo>
                    <a:pt x="697" y="690"/>
                    <a:pt x="709" y="678"/>
                    <a:pt x="720" y="664"/>
                  </a:cubicBezTo>
                  <a:lnTo>
                    <a:pt x="720" y="664"/>
                  </a:lnTo>
                  <a:cubicBezTo>
                    <a:pt x="730" y="652"/>
                    <a:pt x="735" y="636"/>
                    <a:pt x="740" y="621"/>
                  </a:cubicBezTo>
                  <a:lnTo>
                    <a:pt x="740" y="621"/>
                  </a:lnTo>
                  <a:cubicBezTo>
                    <a:pt x="745" y="605"/>
                    <a:pt x="746" y="588"/>
                    <a:pt x="746" y="573"/>
                  </a:cubicBezTo>
                  <a:lnTo>
                    <a:pt x="746" y="573"/>
                  </a:lnTo>
                  <a:cubicBezTo>
                    <a:pt x="747" y="556"/>
                    <a:pt x="745" y="538"/>
                    <a:pt x="742" y="521"/>
                  </a:cubicBezTo>
                  <a:lnTo>
                    <a:pt x="742" y="521"/>
                  </a:lnTo>
                  <a:cubicBezTo>
                    <a:pt x="737" y="486"/>
                    <a:pt x="729" y="452"/>
                    <a:pt x="713" y="419"/>
                  </a:cubicBezTo>
                  <a:lnTo>
                    <a:pt x="713" y="419"/>
                  </a:lnTo>
                  <a:cubicBezTo>
                    <a:pt x="707" y="405"/>
                    <a:pt x="697" y="391"/>
                    <a:pt x="687" y="377"/>
                  </a:cubicBezTo>
                  <a:lnTo>
                    <a:pt x="687" y="377"/>
                  </a:lnTo>
                  <a:cubicBezTo>
                    <a:pt x="677" y="365"/>
                    <a:pt x="665" y="353"/>
                    <a:pt x="652" y="343"/>
                  </a:cubicBezTo>
                  <a:lnTo>
                    <a:pt x="652" y="343"/>
                  </a:lnTo>
                  <a:cubicBezTo>
                    <a:pt x="639" y="333"/>
                    <a:pt x="625" y="326"/>
                    <a:pt x="609" y="319"/>
                  </a:cubicBezTo>
                  <a:lnTo>
                    <a:pt x="609" y="319"/>
                  </a:lnTo>
                  <a:cubicBezTo>
                    <a:pt x="599" y="314"/>
                    <a:pt x="588" y="312"/>
                    <a:pt x="577" y="309"/>
                  </a:cubicBezTo>
                  <a:lnTo>
                    <a:pt x="577" y="309"/>
                  </a:lnTo>
                  <a:cubicBezTo>
                    <a:pt x="581" y="294"/>
                    <a:pt x="587" y="279"/>
                    <a:pt x="593" y="265"/>
                  </a:cubicBezTo>
                  <a:lnTo>
                    <a:pt x="593" y="265"/>
                  </a:lnTo>
                  <a:cubicBezTo>
                    <a:pt x="598" y="253"/>
                    <a:pt x="602" y="241"/>
                    <a:pt x="607" y="230"/>
                  </a:cubicBezTo>
                  <a:lnTo>
                    <a:pt x="607" y="230"/>
                  </a:lnTo>
                  <a:cubicBezTo>
                    <a:pt x="614" y="210"/>
                    <a:pt x="622" y="191"/>
                    <a:pt x="630" y="172"/>
                  </a:cubicBezTo>
                  <a:lnTo>
                    <a:pt x="630" y="172"/>
                  </a:lnTo>
                  <a:cubicBezTo>
                    <a:pt x="648" y="127"/>
                    <a:pt x="667" y="81"/>
                    <a:pt x="685" y="36"/>
                  </a:cubicBezTo>
                  <a:lnTo>
                    <a:pt x="685" y="36"/>
                  </a:lnTo>
                  <a:cubicBezTo>
                    <a:pt x="691" y="22"/>
                    <a:pt x="680" y="6"/>
                    <a:pt x="667" y="2"/>
                  </a:cubicBezTo>
                  <a:lnTo>
                    <a:pt x="667" y="2"/>
                  </a:lnTo>
                  <a:cubicBezTo>
                    <a:pt x="664" y="0"/>
                    <a:pt x="661" y="0"/>
                    <a:pt x="658" y="0"/>
                  </a:cubicBezTo>
                  <a:lnTo>
                    <a:pt x="658" y="0"/>
                  </a:lnTo>
                  <a:cubicBezTo>
                    <a:pt x="654" y="0"/>
                    <a:pt x="649" y="1"/>
                    <a:pt x="64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73" name="Freeform 255">
              <a:extLst>
                <a:ext uri="{FF2B5EF4-FFF2-40B4-BE49-F238E27FC236}">
                  <a16:creationId xmlns:a16="http://schemas.microsoft.com/office/drawing/2014/main" id="{FBFA9C98-CC09-4775-91E1-7BDFF22EF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100" y="2914650"/>
              <a:ext cx="42863" cy="61913"/>
            </a:xfrm>
            <a:custGeom>
              <a:avLst/>
              <a:gdLst>
                <a:gd name="T0" fmla="*/ 57 w 117"/>
                <a:gd name="T1" fmla="*/ 98 h 172"/>
                <a:gd name="T2" fmla="*/ 58 w 117"/>
                <a:gd name="T3" fmla="*/ 102 h 172"/>
                <a:gd name="T4" fmla="*/ 56 w 117"/>
                <a:gd name="T5" fmla="*/ 96 h 172"/>
                <a:gd name="T6" fmla="*/ 56 w 117"/>
                <a:gd name="T7" fmla="*/ 96 h 172"/>
                <a:gd name="T8" fmla="*/ 56 w 117"/>
                <a:gd name="T9" fmla="*/ 98 h 172"/>
                <a:gd name="T10" fmla="*/ 56 w 117"/>
                <a:gd name="T11" fmla="*/ 96 h 172"/>
                <a:gd name="T12" fmla="*/ 56 w 117"/>
                <a:gd name="T13" fmla="*/ 96 h 172"/>
                <a:gd name="T14" fmla="*/ 56 w 117"/>
                <a:gd name="T15" fmla="*/ 88 h 172"/>
                <a:gd name="T16" fmla="*/ 57 w 117"/>
                <a:gd name="T17" fmla="*/ 86 h 172"/>
                <a:gd name="T18" fmla="*/ 56 w 117"/>
                <a:gd name="T19" fmla="*/ 88 h 172"/>
                <a:gd name="T20" fmla="*/ 56 w 117"/>
                <a:gd name="T21" fmla="*/ 88 h 172"/>
                <a:gd name="T22" fmla="*/ 37 w 117"/>
                <a:gd name="T23" fmla="*/ 13 h 172"/>
                <a:gd name="T24" fmla="*/ 20 w 117"/>
                <a:gd name="T25" fmla="*/ 39 h 172"/>
                <a:gd name="T26" fmla="*/ 9 w 117"/>
                <a:gd name="T27" fmla="*/ 58 h 172"/>
                <a:gd name="T28" fmla="*/ 0 w 117"/>
                <a:gd name="T29" fmla="*/ 90 h 172"/>
                <a:gd name="T30" fmla="*/ 1 w 117"/>
                <a:gd name="T31" fmla="*/ 103 h 172"/>
                <a:gd name="T32" fmla="*/ 7 w 117"/>
                <a:gd name="T33" fmla="*/ 122 h 172"/>
                <a:gd name="T34" fmla="*/ 26 w 117"/>
                <a:gd name="T35" fmla="*/ 146 h 172"/>
                <a:gd name="T36" fmla="*/ 52 w 117"/>
                <a:gd name="T37" fmla="*/ 161 h 172"/>
                <a:gd name="T38" fmla="*/ 77 w 117"/>
                <a:gd name="T39" fmla="*/ 169 h 172"/>
                <a:gd name="T40" fmla="*/ 98 w 117"/>
                <a:gd name="T41" fmla="*/ 167 h 172"/>
                <a:gd name="T42" fmla="*/ 112 w 117"/>
                <a:gd name="T43" fmla="*/ 150 h 172"/>
                <a:gd name="T44" fmla="*/ 93 w 117"/>
                <a:gd name="T45" fmla="*/ 116 h 172"/>
                <a:gd name="T46" fmla="*/ 72 w 117"/>
                <a:gd name="T47" fmla="*/ 110 h 172"/>
                <a:gd name="T48" fmla="*/ 63 w 117"/>
                <a:gd name="T49" fmla="*/ 105 h 172"/>
                <a:gd name="T50" fmla="*/ 58 w 117"/>
                <a:gd name="T51" fmla="*/ 98 h 172"/>
                <a:gd name="T52" fmla="*/ 57 w 117"/>
                <a:gd name="T53" fmla="*/ 96 h 172"/>
                <a:gd name="T54" fmla="*/ 56 w 117"/>
                <a:gd name="T55" fmla="*/ 93 h 172"/>
                <a:gd name="T56" fmla="*/ 56 w 117"/>
                <a:gd name="T57" fmla="*/ 90 h 172"/>
                <a:gd name="T58" fmla="*/ 58 w 117"/>
                <a:gd name="T59" fmla="*/ 85 h 172"/>
                <a:gd name="T60" fmla="*/ 84 w 117"/>
                <a:gd name="T61" fmla="*/ 43 h 172"/>
                <a:gd name="T62" fmla="*/ 75 w 117"/>
                <a:gd name="T63" fmla="*/ 5 h 172"/>
                <a:gd name="T64" fmla="*/ 61 w 117"/>
                <a:gd name="T65" fmla="*/ 0 h 172"/>
                <a:gd name="T66" fmla="*/ 37 w 117"/>
                <a:gd name="T67" fmla="*/ 1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" h="172">
                  <a:moveTo>
                    <a:pt x="57" y="98"/>
                  </a:moveTo>
                  <a:lnTo>
                    <a:pt x="57" y="98"/>
                  </a:lnTo>
                  <a:cubicBezTo>
                    <a:pt x="58" y="99"/>
                    <a:pt x="58" y="101"/>
                    <a:pt x="58" y="102"/>
                  </a:cubicBezTo>
                  <a:lnTo>
                    <a:pt x="58" y="102"/>
                  </a:lnTo>
                  <a:cubicBezTo>
                    <a:pt x="58" y="101"/>
                    <a:pt x="57" y="99"/>
                    <a:pt x="57" y="98"/>
                  </a:cubicBezTo>
                  <a:close/>
                  <a:moveTo>
                    <a:pt x="56" y="96"/>
                  </a:moveTo>
                  <a:lnTo>
                    <a:pt x="56" y="96"/>
                  </a:lnTo>
                  <a:lnTo>
                    <a:pt x="56" y="96"/>
                  </a:lnTo>
                  <a:lnTo>
                    <a:pt x="56" y="96"/>
                  </a:lnTo>
                  <a:cubicBezTo>
                    <a:pt x="56" y="97"/>
                    <a:pt x="56" y="97"/>
                    <a:pt x="56" y="98"/>
                  </a:cubicBezTo>
                  <a:lnTo>
                    <a:pt x="56" y="98"/>
                  </a:lnTo>
                  <a:cubicBezTo>
                    <a:pt x="56" y="97"/>
                    <a:pt x="56" y="97"/>
                    <a:pt x="56" y="96"/>
                  </a:cubicBezTo>
                  <a:close/>
                  <a:moveTo>
                    <a:pt x="56" y="96"/>
                  </a:moveTo>
                  <a:lnTo>
                    <a:pt x="56" y="96"/>
                  </a:lnTo>
                  <a:close/>
                  <a:moveTo>
                    <a:pt x="56" y="88"/>
                  </a:moveTo>
                  <a:lnTo>
                    <a:pt x="56" y="88"/>
                  </a:lnTo>
                  <a:close/>
                  <a:moveTo>
                    <a:pt x="57" y="86"/>
                  </a:moveTo>
                  <a:lnTo>
                    <a:pt x="57" y="86"/>
                  </a:lnTo>
                  <a:cubicBezTo>
                    <a:pt x="57" y="86"/>
                    <a:pt x="57" y="87"/>
                    <a:pt x="56" y="88"/>
                  </a:cubicBezTo>
                  <a:lnTo>
                    <a:pt x="56" y="88"/>
                  </a:lnTo>
                  <a:lnTo>
                    <a:pt x="56" y="88"/>
                  </a:lnTo>
                  <a:lnTo>
                    <a:pt x="56" y="88"/>
                  </a:lnTo>
                  <a:cubicBezTo>
                    <a:pt x="57" y="87"/>
                    <a:pt x="57" y="86"/>
                    <a:pt x="57" y="86"/>
                  </a:cubicBezTo>
                  <a:close/>
                  <a:moveTo>
                    <a:pt x="37" y="13"/>
                  </a:moveTo>
                  <a:lnTo>
                    <a:pt x="37" y="13"/>
                  </a:lnTo>
                  <a:cubicBezTo>
                    <a:pt x="31" y="22"/>
                    <a:pt x="25" y="31"/>
                    <a:pt x="20" y="39"/>
                  </a:cubicBezTo>
                  <a:lnTo>
                    <a:pt x="20" y="39"/>
                  </a:lnTo>
                  <a:cubicBezTo>
                    <a:pt x="16" y="45"/>
                    <a:pt x="12" y="52"/>
                    <a:pt x="9" y="58"/>
                  </a:cubicBezTo>
                  <a:lnTo>
                    <a:pt x="9" y="58"/>
                  </a:lnTo>
                  <a:cubicBezTo>
                    <a:pt x="4" y="69"/>
                    <a:pt x="1" y="79"/>
                    <a:pt x="0" y="90"/>
                  </a:cubicBezTo>
                  <a:lnTo>
                    <a:pt x="0" y="90"/>
                  </a:lnTo>
                  <a:cubicBezTo>
                    <a:pt x="0" y="94"/>
                    <a:pt x="1" y="99"/>
                    <a:pt x="1" y="103"/>
                  </a:cubicBezTo>
                  <a:lnTo>
                    <a:pt x="1" y="103"/>
                  </a:lnTo>
                  <a:cubicBezTo>
                    <a:pt x="2" y="109"/>
                    <a:pt x="4" y="116"/>
                    <a:pt x="7" y="122"/>
                  </a:cubicBezTo>
                  <a:lnTo>
                    <a:pt x="7" y="122"/>
                  </a:lnTo>
                  <a:cubicBezTo>
                    <a:pt x="12" y="131"/>
                    <a:pt x="18" y="139"/>
                    <a:pt x="26" y="146"/>
                  </a:cubicBezTo>
                  <a:lnTo>
                    <a:pt x="26" y="146"/>
                  </a:lnTo>
                  <a:cubicBezTo>
                    <a:pt x="34" y="153"/>
                    <a:pt x="43" y="157"/>
                    <a:pt x="52" y="161"/>
                  </a:cubicBezTo>
                  <a:lnTo>
                    <a:pt x="52" y="161"/>
                  </a:lnTo>
                  <a:cubicBezTo>
                    <a:pt x="61" y="165"/>
                    <a:pt x="68" y="167"/>
                    <a:pt x="77" y="169"/>
                  </a:cubicBezTo>
                  <a:lnTo>
                    <a:pt x="77" y="169"/>
                  </a:lnTo>
                  <a:cubicBezTo>
                    <a:pt x="84" y="170"/>
                    <a:pt x="91" y="171"/>
                    <a:pt x="98" y="167"/>
                  </a:cubicBezTo>
                  <a:lnTo>
                    <a:pt x="98" y="167"/>
                  </a:lnTo>
                  <a:cubicBezTo>
                    <a:pt x="105" y="163"/>
                    <a:pt x="109" y="157"/>
                    <a:pt x="112" y="150"/>
                  </a:cubicBezTo>
                  <a:lnTo>
                    <a:pt x="112" y="150"/>
                  </a:lnTo>
                  <a:cubicBezTo>
                    <a:pt x="116" y="137"/>
                    <a:pt x="108" y="119"/>
                    <a:pt x="93" y="116"/>
                  </a:cubicBezTo>
                  <a:lnTo>
                    <a:pt x="93" y="116"/>
                  </a:lnTo>
                  <a:cubicBezTo>
                    <a:pt x="86" y="115"/>
                    <a:pt x="79" y="113"/>
                    <a:pt x="72" y="110"/>
                  </a:cubicBezTo>
                  <a:lnTo>
                    <a:pt x="72" y="110"/>
                  </a:lnTo>
                  <a:cubicBezTo>
                    <a:pt x="69" y="108"/>
                    <a:pt x="66" y="106"/>
                    <a:pt x="63" y="105"/>
                  </a:cubicBezTo>
                  <a:lnTo>
                    <a:pt x="63" y="105"/>
                  </a:lnTo>
                  <a:cubicBezTo>
                    <a:pt x="61" y="102"/>
                    <a:pt x="59" y="100"/>
                    <a:pt x="58" y="98"/>
                  </a:cubicBezTo>
                  <a:lnTo>
                    <a:pt x="58" y="98"/>
                  </a:lnTo>
                  <a:cubicBezTo>
                    <a:pt x="57" y="98"/>
                    <a:pt x="57" y="97"/>
                    <a:pt x="57" y="96"/>
                  </a:cubicBezTo>
                  <a:lnTo>
                    <a:pt x="57" y="96"/>
                  </a:lnTo>
                  <a:cubicBezTo>
                    <a:pt x="56" y="95"/>
                    <a:pt x="56" y="94"/>
                    <a:pt x="56" y="93"/>
                  </a:cubicBezTo>
                  <a:lnTo>
                    <a:pt x="56" y="93"/>
                  </a:lnTo>
                  <a:cubicBezTo>
                    <a:pt x="56" y="92"/>
                    <a:pt x="56" y="92"/>
                    <a:pt x="56" y="90"/>
                  </a:cubicBezTo>
                  <a:lnTo>
                    <a:pt x="56" y="90"/>
                  </a:lnTo>
                  <a:cubicBezTo>
                    <a:pt x="57" y="89"/>
                    <a:pt x="57" y="87"/>
                    <a:pt x="58" y="85"/>
                  </a:cubicBezTo>
                  <a:lnTo>
                    <a:pt x="58" y="85"/>
                  </a:lnTo>
                  <a:cubicBezTo>
                    <a:pt x="65" y="70"/>
                    <a:pt x="75" y="56"/>
                    <a:pt x="84" y="43"/>
                  </a:cubicBezTo>
                  <a:lnTo>
                    <a:pt x="84" y="43"/>
                  </a:lnTo>
                  <a:cubicBezTo>
                    <a:pt x="92" y="31"/>
                    <a:pt x="88" y="13"/>
                    <a:pt x="75" y="5"/>
                  </a:cubicBezTo>
                  <a:lnTo>
                    <a:pt x="75" y="5"/>
                  </a:lnTo>
                  <a:cubicBezTo>
                    <a:pt x="71" y="2"/>
                    <a:pt x="66" y="0"/>
                    <a:pt x="61" y="0"/>
                  </a:cubicBezTo>
                  <a:lnTo>
                    <a:pt x="61" y="0"/>
                  </a:lnTo>
                  <a:cubicBezTo>
                    <a:pt x="51" y="0"/>
                    <a:pt x="42" y="5"/>
                    <a:pt x="37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C89CD3D-C279-4FD0-ACEA-0211D08ABDBA}"/>
              </a:ext>
            </a:extLst>
          </p:cNvPr>
          <p:cNvGrpSpPr/>
          <p:nvPr/>
        </p:nvGrpSpPr>
        <p:grpSpPr>
          <a:xfrm rot="10800000">
            <a:off x="9374531" y="0"/>
            <a:ext cx="1200149" cy="1826684"/>
            <a:chOff x="5649913" y="4943475"/>
            <a:chExt cx="900112" cy="137001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5" name="Freeform 256">
              <a:extLst>
                <a:ext uri="{FF2B5EF4-FFF2-40B4-BE49-F238E27FC236}">
                  <a16:creationId xmlns:a16="http://schemas.microsoft.com/office/drawing/2014/main" id="{F811F0EA-033A-46BF-8F0C-5A623E34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863" y="5114925"/>
              <a:ext cx="425450" cy="882650"/>
            </a:xfrm>
            <a:custGeom>
              <a:avLst/>
              <a:gdLst>
                <a:gd name="T0" fmla="*/ 703 w 1182"/>
                <a:gd name="T1" fmla="*/ 1323 h 2453"/>
                <a:gd name="T2" fmla="*/ 717 w 1182"/>
                <a:gd name="T3" fmla="*/ 1300 h 2453"/>
                <a:gd name="T4" fmla="*/ 284 w 1182"/>
                <a:gd name="T5" fmla="*/ 1299 h 2453"/>
                <a:gd name="T6" fmla="*/ 51 w 1182"/>
                <a:gd name="T7" fmla="*/ 1214 h 2453"/>
                <a:gd name="T8" fmla="*/ 433 w 1182"/>
                <a:gd name="T9" fmla="*/ 839 h 2453"/>
                <a:gd name="T10" fmla="*/ 91 w 1182"/>
                <a:gd name="T11" fmla="*/ 1189 h 2453"/>
                <a:gd name="T12" fmla="*/ 166 w 1182"/>
                <a:gd name="T13" fmla="*/ 1143 h 2453"/>
                <a:gd name="T14" fmla="*/ 264 w 1182"/>
                <a:gd name="T15" fmla="*/ 1073 h 2453"/>
                <a:gd name="T16" fmla="*/ 357 w 1182"/>
                <a:gd name="T17" fmla="*/ 996 h 2453"/>
                <a:gd name="T18" fmla="*/ 481 w 1182"/>
                <a:gd name="T19" fmla="*/ 866 h 2453"/>
                <a:gd name="T20" fmla="*/ 509 w 1182"/>
                <a:gd name="T21" fmla="*/ 789 h 2453"/>
                <a:gd name="T22" fmla="*/ 500 w 1182"/>
                <a:gd name="T23" fmla="*/ 626 h 2453"/>
                <a:gd name="T24" fmla="*/ 474 w 1182"/>
                <a:gd name="T25" fmla="*/ 380 h 2453"/>
                <a:gd name="T26" fmla="*/ 508 w 1182"/>
                <a:gd name="T27" fmla="*/ 360 h 2453"/>
                <a:gd name="T28" fmla="*/ 609 w 1182"/>
                <a:gd name="T29" fmla="*/ 581 h 2453"/>
                <a:gd name="T30" fmla="*/ 706 w 1182"/>
                <a:gd name="T31" fmla="*/ 738 h 2453"/>
                <a:gd name="T32" fmla="*/ 853 w 1182"/>
                <a:gd name="T33" fmla="*/ 849 h 2453"/>
                <a:gd name="T34" fmla="*/ 1073 w 1182"/>
                <a:gd name="T35" fmla="*/ 948 h 2453"/>
                <a:gd name="T36" fmla="*/ 1067 w 1182"/>
                <a:gd name="T37" fmla="*/ 999 h 2453"/>
                <a:gd name="T38" fmla="*/ 804 w 1182"/>
                <a:gd name="T39" fmla="*/ 1155 h 2453"/>
                <a:gd name="T40" fmla="*/ 662 w 1182"/>
                <a:gd name="T41" fmla="*/ 1282 h 2453"/>
                <a:gd name="T42" fmla="*/ 640 w 1182"/>
                <a:gd name="T43" fmla="*/ 1388 h 2453"/>
                <a:gd name="T44" fmla="*/ 653 w 1182"/>
                <a:gd name="T45" fmla="*/ 1625 h 2453"/>
                <a:gd name="T46" fmla="*/ 689 w 1182"/>
                <a:gd name="T47" fmla="*/ 2138 h 2453"/>
                <a:gd name="T48" fmla="*/ 599 w 1182"/>
                <a:gd name="T49" fmla="*/ 1817 h 2453"/>
                <a:gd name="T50" fmla="*/ 411 w 1182"/>
                <a:gd name="T51" fmla="*/ 1354 h 2453"/>
                <a:gd name="T52" fmla="*/ 309 w 1182"/>
                <a:gd name="T53" fmla="*/ 1249 h 2453"/>
                <a:gd name="T54" fmla="*/ 106 w 1182"/>
                <a:gd name="T55" fmla="*/ 1196 h 2453"/>
                <a:gd name="T56" fmla="*/ 373 w 1182"/>
                <a:gd name="T57" fmla="*/ 22 h 2453"/>
                <a:gd name="T58" fmla="*/ 390 w 1182"/>
                <a:gd name="T59" fmla="*/ 94 h 2453"/>
                <a:gd name="T60" fmla="*/ 419 w 1182"/>
                <a:gd name="T61" fmla="*/ 392 h 2453"/>
                <a:gd name="T62" fmla="*/ 453 w 1182"/>
                <a:gd name="T63" fmla="*/ 780 h 2453"/>
                <a:gd name="T64" fmla="*/ 327 w 1182"/>
                <a:gd name="T65" fmla="*/ 948 h 2453"/>
                <a:gd name="T66" fmla="*/ 187 w 1182"/>
                <a:gd name="T67" fmla="*/ 1062 h 2453"/>
                <a:gd name="T68" fmla="*/ 10 w 1182"/>
                <a:gd name="T69" fmla="*/ 1178 h 2453"/>
                <a:gd name="T70" fmla="*/ 2 w 1182"/>
                <a:gd name="T71" fmla="*/ 1196 h 2453"/>
                <a:gd name="T72" fmla="*/ 29 w 1182"/>
                <a:gd name="T73" fmla="*/ 1238 h 2453"/>
                <a:gd name="T74" fmla="*/ 84 w 1182"/>
                <a:gd name="T75" fmla="*/ 1249 h 2453"/>
                <a:gd name="T76" fmla="*/ 283 w 1182"/>
                <a:gd name="T77" fmla="*/ 1299 h 2453"/>
                <a:gd name="T78" fmla="*/ 420 w 1182"/>
                <a:gd name="T79" fmla="*/ 1484 h 2453"/>
                <a:gd name="T80" fmla="*/ 523 w 1182"/>
                <a:gd name="T81" fmla="*/ 1761 h 2453"/>
                <a:gd name="T82" fmla="*/ 650 w 1182"/>
                <a:gd name="T83" fmla="*/ 2209 h 2453"/>
                <a:gd name="T84" fmla="*/ 698 w 1182"/>
                <a:gd name="T85" fmla="*/ 2398 h 2453"/>
                <a:gd name="T86" fmla="*/ 707 w 1182"/>
                <a:gd name="T87" fmla="*/ 2430 h 2453"/>
                <a:gd name="T88" fmla="*/ 765 w 1182"/>
                <a:gd name="T89" fmla="*/ 2428 h 2453"/>
                <a:gd name="T90" fmla="*/ 765 w 1182"/>
                <a:gd name="T91" fmla="*/ 2387 h 2453"/>
                <a:gd name="T92" fmla="*/ 755 w 1182"/>
                <a:gd name="T93" fmla="*/ 2270 h 2453"/>
                <a:gd name="T94" fmla="*/ 731 w 1182"/>
                <a:gd name="T95" fmla="*/ 1916 h 2453"/>
                <a:gd name="T96" fmla="*/ 696 w 1182"/>
                <a:gd name="T97" fmla="*/ 1351 h 2453"/>
                <a:gd name="T98" fmla="*/ 718 w 1182"/>
                <a:gd name="T99" fmla="*/ 1298 h 2453"/>
                <a:gd name="T100" fmla="*/ 1010 w 1182"/>
                <a:gd name="T101" fmla="*/ 1097 h 2453"/>
                <a:gd name="T102" fmla="*/ 1138 w 1182"/>
                <a:gd name="T103" fmla="*/ 1020 h 2453"/>
                <a:gd name="T104" fmla="*/ 1160 w 1182"/>
                <a:gd name="T105" fmla="*/ 930 h 2453"/>
                <a:gd name="T106" fmla="*/ 1093 w 1182"/>
                <a:gd name="T107" fmla="*/ 896 h 2453"/>
                <a:gd name="T108" fmla="*/ 781 w 1182"/>
                <a:gd name="T109" fmla="*/ 736 h 2453"/>
                <a:gd name="T110" fmla="*/ 722 w 1182"/>
                <a:gd name="T111" fmla="*/ 668 h 2453"/>
                <a:gd name="T112" fmla="*/ 540 w 1182"/>
                <a:gd name="T113" fmla="*/ 295 h 2453"/>
                <a:gd name="T114" fmla="*/ 453 w 1182"/>
                <a:gd name="T115" fmla="*/ 95 h 2453"/>
                <a:gd name="T116" fmla="*/ 428 w 1182"/>
                <a:gd name="T117" fmla="*/ 34 h 2453"/>
                <a:gd name="T118" fmla="*/ 400 w 1182"/>
                <a:gd name="T119" fmla="*/ 0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2" h="2453">
                  <a:moveTo>
                    <a:pt x="703" y="1323"/>
                  </a:moveTo>
                  <a:lnTo>
                    <a:pt x="703" y="1323"/>
                  </a:lnTo>
                  <a:cubicBezTo>
                    <a:pt x="703" y="1325"/>
                    <a:pt x="702" y="1326"/>
                    <a:pt x="702" y="1328"/>
                  </a:cubicBezTo>
                  <a:lnTo>
                    <a:pt x="702" y="1328"/>
                  </a:lnTo>
                  <a:cubicBezTo>
                    <a:pt x="702" y="1326"/>
                    <a:pt x="702" y="1325"/>
                    <a:pt x="703" y="1323"/>
                  </a:cubicBezTo>
                  <a:close/>
                  <a:moveTo>
                    <a:pt x="717" y="1300"/>
                  </a:moveTo>
                  <a:lnTo>
                    <a:pt x="717" y="1300"/>
                  </a:lnTo>
                  <a:cubicBezTo>
                    <a:pt x="716" y="1301"/>
                    <a:pt x="715" y="1302"/>
                    <a:pt x="715" y="1303"/>
                  </a:cubicBezTo>
                  <a:lnTo>
                    <a:pt x="715" y="1303"/>
                  </a:lnTo>
                  <a:cubicBezTo>
                    <a:pt x="715" y="1302"/>
                    <a:pt x="716" y="1301"/>
                    <a:pt x="717" y="1300"/>
                  </a:cubicBezTo>
                  <a:close/>
                  <a:moveTo>
                    <a:pt x="284" y="1299"/>
                  </a:moveTo>
                  <a:lnTo>
                    <a:pt x="284" y="1299"/>
                  </a:lnTo>
                  <a:cubicBezTo>
                    <a:pt x="285" y="1300"/>
                    <a:pt x="287" y="1301"/>
                    <a:pt x="289" y="1302"/>
                  </a:cubicBezTo>
                  <a:lnTo>
                    <a:pt x="289" y="1302"/>
                  </a:lnTo>
                  <a:cubicBezTo>
                    <a:pt x="287" y="1301"/>
                    <a:pt x="285" y="1300"/>
                    <a:pt x="284" y="1299"/>
                  </a:cubicBezTo>
                  <a:close/>
                  <a:moveTo>
                    <a:pt x="51" y="1214"/>
                  </a:moveTo>
                  <a:lnTo>
                    <a:pt x="51" y="1214"/>
                  </a:lnTo>
                  <a:cubicBezTo>
                    <a:pt x="50" y="1215"/>
                    <a:pt x="50" y="1216"/>
                    <a:pt x="50" y="1216"/>
                  </a:cubicBezTo>
                  <a:lnTo>
                    <a:pt x="50" y="1216"/>
                  </a:lnTo>
                  <a:cubicBezTo>
                    <a:pt x="50" y="1216"/>
                    <a:pt x="50" y="1215"/>
                    <a:pt x="51" y="1214"/>
                  </a:cubicBezTo>
                  <a:close/>
                  <a:moveTo>
                    <a:pt x="433" y="839"/>
                  </a:moveTo>
                  <a:lnTo>
                    <a:pt x="433" y="839"/>
                  </a:lnTo>
                  <a:cubicBezTo>
                    <a:pt x="433" y="840"/>
                    <a:pt x="432" y="840"/>
                    <a:pt x="431" y="841"/>
                  </a:cubicBezTo>
                  <a:lnTo>
                    <a:pt x="431" y="841"/>
                  </a:lnTo>
                  <a:cubicBezTo>
                    <a:pt x="432" y="840"/>
                    <a:pt x="433" y="840"/>
                    <a:pt x="433" y="839"/>
                  </a:cubicBezTo>
                  <a:close/>
                  <a:moveTo>
                    <a:pt x="809" y="759"/>
                  </a:moveTo>
                  <a:lnTo>
                    <a:pt x="809" y="759"/>
                  </a:lnTo>
                  <a:cubicBezTo>
                    <a:pt x="810" y="759"/>
                    <a:pt x="811" y="759"/>
                    <a:pt x="812" y="760"/>
                  </a:cubicBezTo>
                  <a:lnTo>
                    <a:pt x="809" y="759"/>
                  </a:lnTo>
                  <a:close/>
                  <a:moveTo>
                    <a:pt x="91" y="1189"/>
                  </a:moveTo>
                  <a:lnTo>
                    <a:pt x="91" y="1189"/>
                  </a:lnTo>
                  <a:cubicBezTo>
                    <a:pt x="100" y="1183"/>
                    <a:pt x="109" y="1178"/>
                    <a:pt x="118" y="1173"/>
                  </a:cubicBezTo>
                  <a:lnTo>
                    <a:pt x="118" y="1173"/>
                  </a:lnTo>
                  <a:cubicBezTo>
                    <a:pt x="134" y="1163"/>
                    <a:pt x="149" y="1153"/>
                    <a:pt x="166" y="1143"/>
                  </a:cubicBezTo>
                  <a:lnTo>
                    <a:pt x="166" y="1143"/>
                  </a:lnTo>
                  <a:cubicBezTo>
                    <a:pt x="184" y="1130"/>
                    <a:pt x="202" y="1118"/>
                    <a:pt x="221" y="1105"/>
                  </a:cubicBezTo>
                  <a:lnTo>
                    <a:pt x="221" y="1105"/>
                  </a:lnTo>
                  <a:cubicBezTo>
                    <a:pt x="227" y="1102"/>
                    <a:pt x="233" y="1097"/>
                    <a:pt x="239" y="1092"/>
                  </a:cubicBezTo>
                  <a:lnTo>
                    <a:pt x="239" y="1092"/>
                  </a:lnTo>
                  <a:cubicBezTo>
                    <a:pt x="247" y="1086"/>
                    <a:pt x="256" y="1080"/>
                    <a:pt x="264" y="1073"/>
                  </a:cubicBezTo>
                  <a:lnTo>
                    <a:pt x="264" y="1073"/>
                  </a:lnTo>
                  <a:cubicBezTo>
                    <a:pt x="279" y="1060"/>
                    <a:pt x="295" y="1048"/>
                    <a:pt x="310" y="1035"/>
                  </a:cubicBezTo>
                  <a:lnTo>
                    <a:pt x="310" y="1035"/>
                  </a:lnTo>
                  <a:cubicBezTo>
                    <a:pt x="326" y="1022"/>
                    <a:pt x="342" y="1009"/>
                    <a:pt x="357" y="996"/>
                  </a:cubicBezTo>
                  <a:lnTo>
                    <a:pt x="357" y="996"/>
                  </a:lnTo>
                  <a:cubicBezTo>
                    <a:pt x="373" y="981"/>
                    <a:pt x="390" y="966"/>
                    <a:pt x="406" y="951"/>
                  </a:cubicBezTo>
                  <a:lnTo>
                    <a:pt x="406" y="951"/>
                  </a:lnTo>
                  <a:cubicBezTo>
                    <a:pt x="425" y="934"/>
                    <a:pt x="443" y="915"/>
                    <a:pt x="459" y="896"/>
                  </a:cubicBezTo>
                  <a:lnTo>
                    <a:pt x="459" y="896"/>
                  </a:lnTo>
                  <a:cubicBezTo>
                    <a:pt x="467" y="886"/>
                    <a:pt x="474" y="876"/>
                    <a:pt x="481" y="866"/>
                  </a:cubicBezTo>
                  <a:lnTo>
                    <a:pt x="481" y="866"/>
                  </a:lnTo>
                  <a:cubicBezTo>
                    <a:pt x="490" y="854"/>
                    <a:pt x="496" y="840"/>
                    <a:pt x="500" y="825"/>
                  </a:cubicBezTo>
                  <a:lnTo>
                    <a:pt x="500" y="825"/>
                  </a:lnTo>
                  <a:cubicBezTo>
                    <a:pt x="504" y="814"/>
                    <a:pt x="507" y="802"/>
                    <a:pt x="509" y="789"/>
                  </a:cubicBezTo>
                  <a:lnTo>
                    <a:pt x="509" y="789"/>
                  </a:lnTo>
                  <a:cubicBezTo>
                    <a:pt x="510" y="776"/>
                    <a:pt x="510" y="763"/>
                    <a:pt x="510" y="749"/>
                  </a:cubicBezTo>
                  <a:lnTo>
                    <a:pt x="510" y="749"/>
                  </a:lnTo>
                  <a:cubicBezTo>
                    <a:pt x="510" y="730"/>
                    <a:pt x="509" y="712"/>
                    <a:pt x="507" y="693"/>
                  </a:cubicBezTo>
                  <a:lnTo>
                    <a:pt x="507" y="693"/>
                  </a:lnTo>
                  <a:cubicBezTo>
                    <a:pt x="504" y="670"/>
                    <a:pt x="502" y="648"/>
                    <a:pt x="500" y="626"/>
                  </a:cubicBezTo>
                  <a:lnTo>
                    <a:pt x="500" y="626"/>
                  </a:lnTo>
                  <a:cubicBezTo>
                    <a:pt x="495" y="589"/>
                    <a:pt x="491" y="553"/>
                    <a:pt x="488" y="517"/>
                  </a:cubicBezTo>
                  <a:lnTo>
                    <a:pt x="488" y="517"/>
                  </a:lnTo>
                  <a:cubicBezTo>
                    <a:pt x="483" y="471"/>
                    <a:pt x="479" y="425"/>
                    <a:pt x="474" y="380"/>
                  </a:cubicBezTo>
                  <a:lnTo>
                    <a:pt x="474" y="380"/>
                  </a:lnTo>
                  <a:cubicBezTo>
                    <a:pt x="472" y="366"/>
                    <a:pt x="471" y="351"/>
                    <a:pt x="470" y="336"/>
                  </a:cubicBezTo>
                  <a:lnTo>
                    <a:pt x="470" y="336"/>
                  </a:lnTo>
                  <a:cubicBezTo>
                    <a:pt x="469" y="313"/>
                    <a:pt x="467" y="289"/>
                    <a:pt x="465" y="266"/>
                  </a:cubicBezTo>
                  <a:lnTo>
                    <a:pt x="465" y="266"/>
                  </a:lnTo>
                  <a:cubicBezTo>
                    <a:pt x="480" y="297"/>
                    <a:pt x="494" y="329"/>
                    <a:pt x="508" y="360"/>
                  </a:cubicBezTo>
                  <a:lnTo>
                    <a:pt x="508" y="360"/>
                  </a:lnTo>
                  <a:cubicBezTo>
                    <a:pt x="524" y="396"/>
                    <a:pt x="540" y="433"/>
                    <a:pt x="556" y="469"/>
                  </a:cubicBezTo>
                  <a:lnTo>
                    <a:pt x="556" y="469"/>
                  </a:lnTo>
                  <a:cubicBezTo>
                    <a:pt x="572" y="507"/>
                    <a:pt x="590" y="544"/>
                    <a:pt x="609" y="581"/>
                  </a:cubicBezTo>
                  <a:lnTo>
                    <a:pt x="609" y="581"/>
                  </a:lnTo>
                  <a:cubicBezTo>
                    <a:pt x="618" y="599"/>
                    <a:pt x="626" y="616"/>
                    <a:pt x="636" y="634"/>
                  </a:cubicBezTo>
                  <a:lnTo>
                    <a:pt x="636" y="634"/>
                  </a:lnTo>
                  <a:cubicBezTo>
                    <a:pt x="646" y="652"/>
                    <a:pt x="656" y="670"/>
                    <a:pt x="667" y="687"/>
                  </a:cubicBezTo>
                  <a:lnTo>
                    <a:pt x="667" y="687"/>
                  </a:lnTo>
                  <a:cubicBezTo>
                    <a:pt x="679" y="704"/>
                    <a:pt x="692" y="722"/>
                    <a:pt x="706" y="738"/>
                  </a:cubicBezTo>
                  <a:lnTo>
                    <a:pt x="706" y="738"/>
                  </a:lnTo>
                  <a:cubicBezTo>
                    <a:pt x="719" y="753"/>
                    <a:pt x="732" y="769"/>
                    <a:pt x="747" y="781"/>
                  </a:cubicBezTo>
                  <a:lnTo>
                    <a:pt x="747" y="781"/>
                  </a:lnTo>
                  <a:cubicBezTo>
                    <a:pt x="780" y="808"/>
                    <a:pt x="817" y="829"/>
                    <a:pt x="853" y="849"/>
                  </a:cubicBezTo>
                  <a:lnTo>
                    <a:pt x="853" y="849"/>
                  </a:lnTo>
                  <a:cubicBezTo>
                    <a:pt x="893" y="871"/>
                    <a:pt x="934" y="890"/>
                    <a:pt x="975" y="907"/>
                  </a:cubicBezTo>
                  <a:lnTo>
                    <a:pt x="975" y="907"/>
                  </a:lnTo>
                  <a:cubicBezTo>
                    <a:pt x="997" y="916"/>
                    <a:pt x="1019" y="925"/>
                    <a:pt x="1040" y="935"/>
                  </a:cubicBezTo>
                  <a:lnTo>
                    <a:pt x="1040" y="935"/>
                  </a:lnTo>
                  <a:cubicBezTo>
                    <a:pt x="1051" y="939"/>
                    <a:pt x="1062" y="944"/>
                    <a:pt x="1073" y="948"/>
                  </a:cubicBezTo>
                  <a:lnTo>
                    <a:pt x="1073" y="948"/>
                  </a:lnTo>
                  <a:cubicBezTo>
                    <a:pt x="1087" y="954"/>
                    <a:pt x="1102" y="960"/>
                    <a:pt x="1116" y="967"/>
                  </a:cubicBezTo>
                  <a:lnTo>
                    <a:pt x="1116" y="967"/>
                  </a:lnTo>
                  <a:cubicBezTo>
                    <a:pt x="1100" y="978"/>
                    <a:pt x="1083" y="989"/>
                    <a:pt x="1067" y="999"/>
                  </a:cubicBezTo>
                  <a:lnTo>
                    <a:pt x="1067" y="999"/>
                  </a:lnTo>
                  <a:cubicBezTo>
                    <a:pt x="1050" y="1009"/>
                    <a:pt x="1033" y="1019"/>
                    <a:pt x="1016" y="1029"/>
                  </a:cubicBezTo>
                  <a:lnTo>
                    <a:pt x="1016" y="1029"/>
                  </a:lnTo>
                  <a:cubicBezTo>
                    <a:pt x="981" y="1050"/>
                    <a:pt x="945" y="1070"/>
                    <a:pt x="910" y="1091"/>
                  </a:cubicBezTo>
                  <a:lnTo>
                    <a:pt x="910" y="1091"/>
                  </a:lnTo>
                  <a:cubicBezTo>
                    <a:pt x="874" y="1112"/>
                    <a:pt x="839" y="1133"/>
                    <a:pt x="804" y="1155"/>
                  </a:cubicBezTo>
                  <a:lnTo>
                    <a:pt x="804" y="1155"/>
                  </a:lnTo>
                  <a:cubicBezTo>
                    <a:pt x="761" y="1181"/>
                    <a:pt x="719" y="1211"/>
                    <a:pt x="686" y="1249"/>
                  </a:cubicBezTo>
                  <a:lnTo>
                    <a:pt x="686" y="1249"/>
                  </a:lnTo>
                  <a:cubicBezTo>
                    <a:pt x="677" y="1259"/>
                    <a:pt x="669" y="1271"/>
                    <a:pt x="662" y="1282"/>
                  </a:cubicBezTo>
                  <a:lnTo>
                    <a:pt x="662" y="1282"/>
                  </a:lnTo>
                  <a:cubicBezTo>
                    <a:pt x="655" y="1293"/>
                    <a:pt x="651" y="1305"/>
                    <a:pt x="646" y="1318"/>
                  </a:cubicBezTo>
                  <a:lnTo>
                    <a:pt x="646" y="1318"/>
                  </a:lnTo>
                  <a:cubicBezTo>
                    <a:pt x="642" y="1329"/>
                    <a:pt x="641" y="1342"/>
                    <a:pt x="641" y="1355"/>
                  </a:cubicBezTo>
                  <a:lnTo>
                    <a:pt x="641" y="1355"/>
                  </a:lnTo>
                  <a:cubicBezTo>
                    <a:pt x="640" y="1366"/>
                    <a:pt x="640" y="1377"/>
                    <a:pt x="640" y="1388"/>
                  </a:cubicBezTo>
                  <a:lnTo>
                    <a:pt x="640" y="1388"/>
                  </a:lnTo>
                  <a:cubicBezTo>
                    <a:pt x="640" y="1428"/>
                    <a:pt x="642" y="1467"/>
                    <a:pt x="645" y="1507"/>
                  </a:cubicBezTo>
                  <a:lnTo>
                    <a:pt x="645" y="1507"/>
                  </a:lnTo>
                  <a:cubicBezTo>
                    <a:pt x="647" y="1546"/>
                    <a:pt x="651" y="1585"/>
                    <a:pt x="653" y="1625"/>
                  </a:cubicBezTo>
                  <a:lnTo>
                    <a:pt x="653" y="1625"/>
                  </a:lnTo>
                  <a:cubicBezTo>
                    <a:pt x="661" y="1706"/>
                    <a:pt x="667" y="1787"/>
                    <a:pt x="672" y="1868"/>
                  </a:cubicBezTo>
                  <a:lnTo>
                    <a:pt x="672" y="1868"/>
                  </a:lnTo>
                  <a:cubicBezTo>
                    <a:pt x="678" y="1951"/>
                    <a:pt x="682" y="2032"/>
                    <a:pt x="688" y="2115"/>
                  </a:cubicBezTo>
                  <a:lnTo>
                    <a:pt x="688" y="2115"/>
                  </a:lnTo>
                  <a:cubicBezTo>
                    <a:pt x="688" y="2122"/>
                    <a:pt x="689" y="2130"/>
                    <a:pt x="689" y="2138"/>
                  </a:cubicBezTo>
                  <a:lnTo>
                    <a:pt x="689" y="2138"/>
                  </a:lnTo>
                  <a:cubicBezTo>
                    <a:pt x="670" y="2069"/>
                    <a:pt x="651" y="1999"/>
                    <a:pt x="632" y="1930"/>
                  </a:cubicBezTo>
                  <a:lnTo>
                    <a:pt x="632" y="1930"/>
                  </a:lnTo>
                  <a:cubicBezTo>
                    <a:pt x="622" y="1893"/>
                    <a:pt x="611" y="1855"/>
                    <a:pt x="599" y="1817"/>
                  </a:cubicBezTo>
                  <a:lnTo>
                    <a:pt x="599" y="1817"/>
                  </a:lnTo>
                  <a:cubicBezTo>
                    <a:pt x="588" y="1779"/>
                    <a:pt x="576" y="1742"/>
                    <a:pt x="563" y="1704"/>
                  </a:cubicBezTo>
                  <a:lnTo>
                    <a:pt x="563" y="1704"/>
                  </a:lnTo>
                  <a:cubicBezTo>
                    <a:pt x="550" y="1665"/>
                    <a:pt x="537" y="1626"/>
                    <a:pt x="522" y="1588"/>
                  </a:cubicBezTo>
                  <a:lnTo>
                    <a:pt x="522" y="1588"/>
                  </a:lnTo>
                  <a:cubicBezTo>
                    <a:pt x="492" y="1507"/>
                    <a:pt x="460" y="1426"/>
                    <a:pt x="411" y="1354"/>
                  </a:cubicBezTo>
                  <a:lnTo>
                    <a:pt x="411" y="1354"/>
                  </a:lnTo>
                  <a:cubicBezTo>
                    <a:pt x="398" y="1333"/>
                    <a:pt x="382" y="1315"/>
                    <a:pt x="366" y="1297"/>
                  </a:cubicBezTo>
                  <a:lnTo>
                    <a:pt x="366" y="1297"/>
                  </a:lnTo>
                  <a:cubicBezTo>
                    <a:pt x="349" y="1279"/>
                    <a:pt x="329" y="1264"/>
                    <a:pt x="309" y="1249"/>
                  </a:cubicBezTo>
                  <a:lnTo>
                    <a:pt x="309" y="1249"/>
                  </a:lnTo>
                  <a:cubicBezTo>
                    <a:pt x="275" y="1226"/>
                    <a:pt x="233" y="1211"/>
                    <a:pt x="191" y="1206"/>
                  </a:cubicBezTo>
                  <a:lnTo>
                    <a:pt x="191" y="1206"/>
                  </a:lnTo>
                  <a:cubicBezTo>
                    <a:pt x="173" y="1203"/>
                    <a:pt x="154" y="1201"/>
                    <a:pt x="136" y="1199"/>
                  </a:cubicBezTo>
                  <a:lnTo>
                    <a:pt x="136" y="1199"/>
                  </a:lnTo>
                  <a:cubicBezTo>
                    <a:pt x="126" y="1198"/>
                    <a:pt x="116" y="1197"/>
                    <a:pt x="106" y="1196"/>
                  </a:cubicBezTo>
                  <a:lnTo>
                    <a:pt x="106" y="1196"/>
                  </a:lnTo>
                  <a:cubicBezTo>
                    <a:pt x="98" y="1196"/>
                    <a:pt x="90" y="1195"/>
                    <a:pt x="83" y="1194"/>
                  </a:cubicBezTo>
                  <a:lnTo>
                    <a:pt x="83" y="1194"/>
                  </a:lnTo>
                  <a:cubicBezTo>
                    <a:pt x="85" y="1192"/>
                    <a:pt x="88" y="1190"/>
                    <a:pt x="91" y="1189"/>
                  </a:cubicBezTo>
                  <a:close/>
                  <a:moveTo>
                    <a:pt x="373" y="22"/>
                  </a:moveTo>
                  <a:lnTo>
                    <a:pt x="373" y="22"/>
                  </a:lnTo>
                  <a:cubicBezTo>
                    <a:pt x="368" y="37"/>
                    <a:pt x="374" y="52"/>
                    <a:pt x="379" y="66"/>
                  </a:cubicBezTo>
                  <a:lnTo>
                    <a:pt x="379" y="66"/>
                  </a:lnTo>
                  <a:cubicBezTo>
                    <a:pt x="383" y="75"/>
                    <a:pt x="386" y="85"/>
                    <a:pt x="390" y="94"/>
                  </a:cubicBezTo>
                  <a:lnTo>
                    <a:pt x="390" y="94"/>
                  </a:lnTo>
                  <a:cubicBezTo>
                    <a:pt x="393" y="101"/>
                    <a:pt x="396" y="108"/>
                    <a:pt x="398" y="115"/>
                  </a:cubicBezTo>
                  <a:lnTo>
                    <a:pt x="398" y="115"/>
                  </a:lnTo>
                  <a:cubicBezTo>
                    <a:pt x="402" y="170"/>
                    <a:pt x="406" y="225"/>
                    <a:pt x="410" y="280"/>
                  </a:cubicBezTo>
                  <a:lnTo>
                    <a:pt x="410" y="280"/>
                  </a:lnTo>
                  <a:cubicBezTo>
                    <a:pt x="413" y="317"/>
                    <a:pt x="415" y="355"/>
                    <a:pt x="419" y="392"/>
                  </a:cubicBezTo>
                  <a:lnTo>
                    <a:pt x="419" y="392"/>
                  </a:lnTo>
                  <a:cubicBezTo>
                    <a:pt x="428" y="475"/>
                    <a:pt x="436" y="558"/>
                    <a:pt x="445" y="641"/>
                  </a:cubicBezTo>
                  <a:lnTo>
                    <a:pt x="445" y="641"/>
                  </a:lnTo>
                  <a:cubicBezTo>
                    <a:pt x="450" y="688"/>
                    <a:pt x="456" y="733"/>
                    <a:pt x="453" y="780"/>
                  </a:cubicBezTo>
                  <a:lnTo>
                    <a:pt x="453" y="780"/>
                  </a:lnTo>
                  <a:cubicBezTo>
                    <a:pt x="452" y="791"/>
                    <a:pt x="450" y="801"/>
                    <a:pt x="446" y="812"/>
                  </a:cubicBezTo>
                  <a:lnTo>
                    <a:pt x="446" y="812"/>
                  </a:lnTo>
                  <a:cubicBezTo>
                    <a:pt x="442" y="823"/>
                    <a:pt x="437" y="833"/>
                    <a:pt x="430" y="843"/>
                  </a:cubicBezTo>
                  <a:lnTo>
                    <a:pt x="430" y="843"/>
                  </a:lnTo>
                  <a:cubicBezTo>
                    <a:pt x="400" y="883"/>
                    <a:pt x="363" y="915"/>
                    <a:pt x="327" y="948"/>
                  </a:cubicBezTo>
                  <a:lnTo>
                    <a:pt x="327" y="948"/>
                  </a:lnTo>
                  <a:cubicBezTo>
                    <a:pt x="308" y="965"/>
                    <a:pt x="289" y="981"/>
                    <a:pt x="270" y="996"/>
                  </a:cubicBezTo>
                  <a:lnTo>
                    <a:pt x="270" y="996"/>
                  </a:lnTo>
                  <a:cubicBezTo>
                    <a:pt x="243" y="1019"/>
                    <a:pt x="216" y="1042"/>
                    <a:pt x="187" y="1062"/>
                  </a:cubicBezTo>
                  <a:lnTo>
                    <a:pt x="187" y="1062"/>
                  </a:lnTo>
                  <a:cubicBezTo>
                    <a:pt x="154" y="1084"/>
                    <a:pt x="121" y="1105"/>
                    <a:pt x="88" y="1126"/>
                  </a:cubicBezTo>
                  <a:lnTo>
                    <a:pt x="88" y="1126"/>
                  </a:lnTo>
                  <a:cubicBezTo>
                    <a:pt x="66" y="1138"/>
                    <a:pt x="44" y="1150"/>
                    <a:pt x="24" y="1165"/>
                  </a:cubicBezTo>
                  <a:lnTo>
                    <a:pt x="24" y="1165"/>
                  </a:lnTo>
                  <a:cubicBezTo>
                    <a:pt x="19" y="1169"/>
                    <a:pt x="15" y="1173"/>
                    <a:pt x="10" y="1178"/>
                  </a:cubicBezTo>
                  <a:lnTo>
                    <a:pt x="10" y="1178"/>
                  </a:lnTo>
                  <a:cubicBezTo>
                    <a:pt x="9" y="1180"/>
                    <a:pt x="8" y="1181"/>
                    <a:pt x="7" y="1184"/>
                  </a:cubicBezTo>
                  <a:lnTo>
                    <a:pt x="7" y="1184"/>
                  </a:lnTo>
                  <a:cubicBezTo>
                    <a:pt x="5" y="1188"/>
                    <a:pt x="4" y="1191"/>
                    <a:pt x="2" y="1196"/>
                  </a:cubicBezTo>
                  <a:lnTo>
                    <a:pt x="2" y="1196"/>
                  </a:lnTo>
                  <a:cubicBezTo>
                    <a:pt x="0" y="1201"/>
                    <a:pt x="2" y="1210"/>
                    <a:pt x="3" y="1215"/>
                  </a:cubicBezTo>
                  <a:lnTo>
                    <a:pt x="3" y="1215"/>
                  </a:lnTo>
                  <a:cubicBezTo>
                    <a:pt x="5" y="1221"/>
                    <a:pt x="10" y="1226"/>
                    <a:pt x="14" y="1230"/>
                  </a:cubicBezTo>
                  <a:lnTo>
                    <a:pt x="14" y="1230"/>
                  </a:lnTo>
                  <a:cubicBezTo>
                    <a:pt x="17" y="1234"/>
                    <a:pt x="24" y="1237"/>
                    <a:pt x="29" y="1238"/>
                  </a:cubicBezTo>
                  <a:lnTo>
                    <a:pt x="29" y="1238"/>
                  </a:lnTo>
                  <a:cubicBezTo>
                    <a:pt x="35" y="1241"/>
                    <a:pt x="41" y="1243"/>
                    <a:pt x="47" y="1244"/>
                  </a:cubicBezTo>
                  <a:lnTo>
                    <a:pt x="47" y="1244"/>
                  </a:lnTo>
                  <a:cubicBezTo>
                    <a:pt x="60" y="1247"/>
                    <a:pt x="72" y="1248"/>
                    <a:pt x="84" y="1249"/>
                  </a:cubicBezTo>
                  <a:lnTo>
                    <a:pt x="84" y="1249"/>
                  </a:lnTo>
                  <a:cubicBezTo>
                    <a:pt x="106" y="1252"/>
                    <a:pt x="127" y="1254"/>
                    <a:pt x="148" y="1256"/>
                  </a:cubicBezTo>
                  <a:lnTo>
                    <a:pt x="148" y="1256"/>
                  </a:lnTo>
                  <a:cubicBezTo>
                    <a:pt x="176" y="1259"/>
                    <a:pt x="204" y="1262"/>
                    <a:pt x="231" y="1271"/>
                  </a:cubicBezTo>
                  <a:lnTo>
                    <a:pt x="231" y="1271"/>
                  </a:lnTo>
                  <a:cubicBezTo>
                    <a:pt x="249" y="1278"/>
                    <a:pt x="267" y="1288"/>
                    <a:pt x="283" y="1299"/>
                  </a:cubicBezTo>
                  <a:lnTo>
                    <a:pt x="283" y="1299"/>
                  </a:lnTo>
                  <a:cubicBezTo>
                    <a:pt x="304" y="1314"/>
                    <a:pt x="323" y="1332"/>
                    <a:pt x="340" y="1351"/>
                  </a:cubicBezTo>
                  <a:lnTo>
                    <a:pt x="340" y="1351"/>
                  </a:lnTo>
                  <a:cubicBezTo>
                    <a:pt x="373" y="1392"/>
                    <a:pt x="398" y="1438"/>
                    <a:pt x="420" y="1484"/>
                  </a:cubicBezTo>
                  <a:lnTo>
                    <a:pt x="420" y="1484"/>
                  </a:lnTo>
                  <a:cubicBezTo>
                    <a:pt x="435" y="1516"/>
                    <a:pt x="448" y="1549"/>
                    <a:pt x="460" y="1582"/>
                  </a:cubicBezTo>
                  <a:lnTo>
                    <a:pt x="460" y="1582"/>
                  </a:lnTo>
                  <a:cubicBezTo>
                    <a:pt x="468" y="1601"/>
                    <a:pt x="476" y="1621"/>
                    <a:pt x="483" y="1641"/>
                  </a:cubicBezTo>
                  <a:lnTo>
                    <a:pt x="483" y="1641"/>
                  </a:lnTo>
                  <a:cubicBezTo>
                    <a:pt x="496" y="1681"/>
                    <a:pt x="510" y="1721"/>
                    <a:pt x="523" y="1761"/>
                  </a:cubicBezTo>
                  <a:lnTo>
                    <a:pt x="523" y="1761"/>
                  </a:lnTo>
                  <a:cubicBezTo>
                    <a:pt x="548" y="1840"/>
                    <a:pt x="571" y="1920"/>
                    <a:pt x="594" y="2000"/>
                  </a:cubicBezTo>
                  <a:lnTo>
                    <a:pt x="594" y="2000"/>
                  </a:lnTo>
                  <a:cubicBezTo>
                    <a:pt x="613" y="2069"/>
                    <a:pt x="632" y="2139"/>
                    <a:pt x="650" y="2209"/>
                  </a:cubicBezTo>
                  <a:lnTo>
                    <a:pt x="650" y="2209"/>
                  </a:lnTo>
                  <a:cubicBezTo>
                    <a:pt x="660" y="2244"/>
                    <a:pt x="669" y="2280"/>
                    <a:pt x="678" y="2316"/>
                  </a:cubicBezTo>
                  <a:lnTo>
                    <a:pt x="678" y="2316"/>
                  </a:lnTo>
                  <a:cubicBezTo>
                    <a:pt x="683" y="2334"/>
                    <a:pt x="687" y="2351"/>
                    <a:pt x="691" y="2369"/>
                  </a:cubicBezTo>
                  <a:lnTo>
                    <a:pt x="691" y="2369"/>
                  </a:lnTo>
                  <a:cubicBezTo>
                    <a:pt x="693" y="2379"/>
                    <a:pt x="696" y="2388"/>
                    <a:pt x="698" y="2398"/>
                  </a:cubicBezTo>
                  <a:lnTo>
                    <a:pt x="698" y="2398"/>
                  </a:lnTo>
                  <a:cubicBezTo>
                    <a:pt x="699" y="2403"/>
                    <a:pt x="701" y="2409"/>
                    <a:pt x="702" y="2414"/>
                  </a:cubicBezTo>
                  <a:lnTo>
                    <a:pt x="702" y="2414"/>
                  </a:lnTo>
                  <a:cubicBezTo>
                    <a:pt x="703" y="2420"/>
                    <a:pt x="705" y="2424"/>
                    <a:pt x="707" y="2430"/>
                  </a:cubicBezTo>
                  <a:lnTo>
                    <a:pt x="707" y="2430"/>
                  </a:lnTo>
                  <a:cubicBezTo>
                    <a:pt x="711" y="2435"/>
                    <a:pt x="714" y="2438"/>
                    <a:pt x="718" y="2442"/>
                  </a:cubicBezTo>
                  <a:lnTo>
                    <a:pt x="718" y="2442"/>
                  </a:lnTo>
                  <a:cubicBezTo>
                    <a:pt x="726" y="2449"/>
                    <a:pt x="736" y="2452"/>
                    <a:pt x="746" y="2448"/>
                  </a:cubicBezTo>
                  <a:lnTo>
                    <a:pt x="746" y="2448"/>
                  </a:lnTo>
                  <a:cubicBezTo>
                    <a:pt x="755" y="2446"/>
                    <a:pt x="763" y="2437"/>
                    <a:pt x="765" y="2428"/>
                  </a:cubicBezTo>
                  <a:lnTo>
                    <a:pt x="765" y="2428"/>
                  </a:lnTo>
                  <a:cubicBezTo>
                    <a:pt x="765" y="2421"/>
                    <a:pt x="766" y="2415"/>
                    <a:pt x="766" y="2408"/>
                  </a:cubicBezTo>
                  <a:lnTo>
                    <a:pt x="766" y="2408"/>
                  </a:lnTo>
                  <a:cubicBezTo>
                    <a:pt x="766" y="2401"/>
                    <a:pt x="766" y="2394"/>
                    <a:pt x="765" y="2387"/>
                  </a:cubicBezTo>
                  <a:lnTo>
                    <a:pt x="765" y="2387"/>
                  </a:lnTo>
                  <a:cubicBezTo>
                    <a:pt x="765" y="2382"/>
                    <a:pt x="765" y="2377"/>
                    <a:pt x="764" y="2371"/>
                  </a:cubicBezTo>
                  <a:lnTo>
                    <a:pt x="764" y="2371"/>
                  </a:lnTo>
                  <a:cubicBezTo>
                    <a:pt x="763" y="2360"/>
                    <a:pt x="762" y="2348"/>
                    <a:pt x="761" y="2337"/>
                  </a:cubicBezTo>
                  <a:lnTo>
                    <a:pt x="761" y="2337"/>
                  </a:lnTo>
                  <a:cubicBezTo>
                    <a:pt x="759" y="2314"/>
                    <a:pt x="756" y="2292"/>
                    <a:pt x="755" y="2270"/>
                  </a:cubicBezTo>
                  <a:lnTo>
                    <a:pt x="755" y="2270"/>
                  </a:lnTo>
                  <a:cubicBezTo>
                    <a:pt x="751" y="2234"/>
                    <a:pt x="749" y="2199"/>
                    <a:pt x="746" y="2163"/>
                  </a:cubicBezTo>
                  <a:lnTo>
                    <a:pt x="746" y="2163"/>
                  </a:lnTo>
                  <a:cubicBezTo>
                    <a:pt x="741" y="2081"/>
                    <a:pt x="736" y="1998"/>
                    <a:pt x="731" y="1916"/>
                  </a:cubicBezTo>
                  <a:lnTo>
                    <a:pt x="731" y="1916"/>
                  </a:lnTo>
                  <a:cubicBezTo>
                    <a:pt x="726" y="1833"/>
                    <a:pt x="720" y="1751"/>
                    <a:pt x="713" y="1669"/>
                  </a:cubicBezTo>
                  <a:lnTo>
                    <a:pt x="713" y="1669"/>
                  </a:lnTo>
                  <a:cubicBezTo>
                    <a:pt x="707" y="1588"/>
                    <a:pt x="699" y="1508"/>
                    <a:pt x="696" y="1428"/>
                  </a:cubicBezTo>
                  <a:lnTo>
                    <a:pt x="696" y="1428"/>
                  </a:lnTo>
                  <a:cubicBezTo>
                    <a:pt x="695" y="1402"/>
                    <a:pt x="695" y="1376"/>
                    <a:pt x="696" y="1351"/>
                  </a:cubicBezTo>
                  <a:lnTo>
                    <a:pt x="696" y="1351"/>
                  </a:lnTo>
                  <a:cubicBezTo>
                    <a:pt x="697" y="1343"/>
                    <a:pt x="699" y="1337"/>
                    <a:pt x="701" y="1329"/>
                  </a:cubicBezTo>
                  <a:lnTo>
                    <a:pt x="701" y="1329"/>
                  </a:lnTo>
                  <a:cubicBezTo>
                    <a:pt x="706" y="1318"/>
                    <a:pt x="711" y="1308"/>
                    <a:pt x="718" y="1298"/>
                  </a:cubicBezTo>
                  <a:lnTo>
                    <a:pt x="718" y="1298"/>
                  </a:lnTo>
                  <a:cubicBezTo>
                    <a:pt x="731" y="1282"/>
                    <a:pt x="745" y="1268"/>
                    <a:pt x="760" y="1254"/>
                  </a:cubicBezTo>
                  <a:lnTo>
                    <a:pt x="760" y="1254"/>
                  </a:lnTo>
                  <a:cubicBezTo>
                    <a:pt x="806" y="1216"/>
                    <a:pt x="859" y="1186"/>
                    <a:pt x="911" y="1156"/>
                  </a:cubicBezTo>
                  <a:lnTo>
                    <a:pt x="911" y="1156"/>
                  </a:lnTo>
                  <a:cubicBezTo>
                    <a:pt x="944" y="1136"/>
                    <a:pt x="977" y="1116"/>
                    <a:pt x="1010" y="1097"/>
                  </a:cubicBezTo>
                  <a:lnTo>
                    <a:pt x="1010" y="1097"/>
                  </a:lnTo>
                  <a:cubicBezTo>
                    <a:pt x="1045" y="1076"/>
                    <a:pt x="1080" y="1056"/>
                    <a:pt x="1114" y="1035"/>
                  </a:cubicBezTo>
                  <a:lnTo>
                    <a:pt x="1114" y="1035"/>
                  </a:lnTo>
                  <a:cubicBezTo>
                    <a:pt x="1122" y="1030"/>
                    <a:pt x="1130" y="1025"/>
                    <a:pt x="1138" y="1020"/>
                  </a:cubicBezTo>
                  <a:lnTo>
                    <a:pt x="1138" y="1020"/>
                  </a:lnTo>
                  <a:cubicBezTo>
                    <a:pt x="1148" y="1014"/>
                    <a:pt x="1158" y="1006"/>
                    <a:pt x="1166" y="997"/>
                  </a:cubicBezTo>
                  <a:lnTo>
                    <a:pt x="1166" y="997"/>
                  </a:lnTo>
                  <a:cubicBezTo>
                    <a:pt x="1176" y="988"/>
                    <a:pt x="1181" y="975"/>
                    <a:pt x="1180" y="961"/>
                  </a:cubicBezTo>
                  <a:lnTo>
                    <a:pt x="1180" y="961"/>
                  </a:lnTo>
                  <a:cubicBezTo>
                    <a:pt x="1179" y="948"/>
                    <a:pt x="1170" y="938"/>
                    <a:pt x="1160" y="930"/>
                  </a:cubicBezTo>
                  <a:lnTo>
                    <a:pt x="1160" y="930"/>
                  </a:lnTo>
                  <a:cubicBezTo>
                    <a:pt x="1151" y="923"/>
                    <a:pt x="1141" y="917"/>
                    <a:pt x="1130" y="913"/>
                  </a:cubicBezTo>
                  <a:lnTo>
                    <a:pt x="1130" y="913"/>
                  </a:lnTo>
                  <a:cubicBezTo>
                    <a:pt x="1118" y="906"/>
                    <a:pt x="1105" y="901"/>
                    <a:pt x="1093" y="896"/>
                  </a:cubicBezTo>
                  <a:lnTo>
                    <a:pt x="1093" y="896"/>
                  </a:lnTo>
                  <a:cubicBezTo>
                    <a:pt x="1044" y="875"/>
                    <a:pt x="995" y="855"/>
                    <a:pt x="947" y="834"/>
                  </a:cubicBezTo>
                  <a:lnTo>
                    <a:pt x="947" y="834"/>
                  </a:lnTo>
                  <a:cubicBezTo>
                    <a:pt x="898" y="811"/>
                    <a:pt x="852" y="786"/>
                    <a:pt x="807" y="757"/>
                  </a:cubicBezTo>
                  <a:lnTo>
                    <a:pt x="807" y="757"/>
                  </a:lnTo>
                  <a:cubicBezTo>
                    <a:pt x="798" y="750"/>
                    <a:pt x="789" y="744"/>
                    <a:pt x="781" y="736"/>
                  </a:cubicBezTo>
                  <a:lnTo>
                    <a:pt x="781" y="736"/>
                  </a:lnTo>
                  <a:cubicBezTo>
                    <a:pt x="772" y="727"/>
                    <a:pt x="762" y="718"/>
                    <a:pt x="753" y="708"/>
                  </a:cubicBezTo>
                  <a:lnTo>
                    <a:pt x="753" y="708"/>
                  </a:lnTo>
                  <a:cubicBezTo>
                    <a:pt x="742" y="695"/>
                    <a:pt x="732" y="682"/>
                    <a:pt x="722" y="668"/>
                  </a:cubicBezTo>
                  <a:lnTo>
                    <a:pt x="722" y="668"/>
                  </a:lnTo>
                  <a:cubicBezTo>
                    <a:pt x="710" y="650"/>
                    <a:pt x="699" y="633"/>
                    <a:pt x="689" y="615"/>
                  </a:cubicBezTo>
                  <a:lnTo>
                    <a:pt x="689" y="615"/>
                  </a:lnTo>
                  <a:cubicBezTo>
                    <a:pt x="671" y="582"/>
                    <a:pt x="654" y="548"/>
                    <a:pt x="638" y="514"/>
                  </a:cubicBezTo>
                  <a:lnTo>
                    <a:pt x="638" y="514"/>
                  </a:lnTo>
                  <a:cubicBezTo>
                    <a:pt x="604" y="441"/>
                    <a:pt x="572" y="367"/>
                    <a:pt x="540" y="295"/>
                  </a:cubicBezTo>
                  <a:lnTo>
                    <a:pt x="540" y="295"/>
                  </a:lnTo>
                  <a:cubicBezTo>
                    <a:pt x="510" y="231"/>
                    <a:pt x="480" y="168"/>
                    <a:pt x="453" y="103"/>
                  </a:cubicBezTo>
                  <a:lnTo>
                    <a:pt x="453" y="103"/>
                  </a:lnTo>
                  <a:cubicBezTo>
                    <a:pt x="453" y="100"/>
                    <a:pt x="453" y="98"/>
                    <a:pt x="453" y="95"/>
                  </a:cubicBezTo>
                  <a:lnTo>
                    <a:pt x="453" y="95"/>
                  </a:lnTo>
                  <a:cubicBezTo>
                    <a:pt x="452" y="86"/>
                    <a:pt x="448" y="79"/>
                    <a:pt x="442" y="74"/>
                  </a:cubicBezTo>
                  <a:lnTo>
                    <a:pt x="442" y="74"/>
                  </a:lnTo>
                  <a:cubicBezTo>
                    <a:pt x="437" y="61"/>
                    <a:pt x="431" y="48"/>
                    <a:pt x="428" y="34"/>
                  </a:cubicBezTo>
                  <a:lnTo>
                    <a:pt x="428" y="34"/>
                  </a:lnTo>
                  <a:lnTo>
                    <a:pt x="428" y="34"/>
                  </a:lnTo>
                  <a:lnTo>
                    <a:pt x="428" y="34"/>
                  </a:lnTo>
                  <a:cubicBezTo>
                    <a:pt x="431" y="19"/>
                    <a:pt x="420" y="3"/>
                    <a:pt x="406" y="0"/>
                  </a:cubicBezTo>
                  <a:lnTo>
                    <a:pt x="406" y="0"/>
                  </a:lnTo>
                  <a:cubicBezTo>
                    <a:pt x="404" y="0"/>
                    <a:pt x="402" y="0"/>
                    <a:pt x="400" y="0"/>
                  </a:cubicBezTo>
                  <a:lnTo>
                    <a:pt x="400" y="0"/>
                  </a:lnTo>
                  <a:cubicBezTo>
                    <a:pt x="387" y="0"/>
                    <a:pt x="376" y="9"/>
                    <a:pt x="373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76" name="Freeform 257">
              <a:extLst>
                <a:ext uri="{FF2B5EF4-FFF2-40B4-BE49-F238E27FC236}">
                  <a16:creationId xmlns:a16="http://schemas.microsoft.com/office/drawing/2014/main" id="{4678D438-41B8-42D9-8EC3-5F75FE5A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0438" y="5440363"/>
              <a:ext cx="73025" cy="93662"/>
            </a:xfrm>
            <a:custGeom>
              <a:avLst/>
              <a:gdLst>
                <a:gd name="T0" fmla="*/ 58 w 201"/>
                <a:gd name="T1" fmla="*/ 203 h 258"/>
                <a:gd name="T2" fmla="*/ 59 w 201"/>
                <a:gd name="T3" fmla="*/ 207 h 258"/>
                <a:gd name="T4" fmla="*/ 59 w 201"/>
                <a:gd name="T5" fmla="*/ 201 h 258"/>
                <a:gd name="T6" fmla="*/ 60 w 201"/>
                <a:gd name="T7" fmla="*/ 201 h 258"/>
                <a:gd name="T8" fmla="*/ 59 w 201"/>
                <a:gd name="T9" fmla="*/ 201 h 258"/>
                <a:gd name="T10" fmla="*/ 56 w 201"/>
                <a:gd name="T11" fmla="*/ 199 h 258"/>
                <a:gd name="T12" fmla="*/ 56 w 201"/>
                <a:gd name="T13" fmla="*/ 200 h 258"/>
                <a:gd name="T14" fmla="*/ 56 w 201"/>
                <a:gd name="T15" fmla="*/ 199 h 258"/>
                <a:gd name="T16" fmla="*/ 120 w 201"/>
                <a:gd name="T17" fmla="*/ 176 h 258"/>
                <a:gd name="T18" fmla="*/ 119 w 201"/>
                <a:gd name="T19" fmla="*/ 177 h 258"/>
                <a:gd name="T20" fmla="*/ 140 w 201"/>
                <a:gd name="T21" fmla="*/ 84 h 258"/>
                <a:gd name="T22" fmla="*/ 139 w 201"/>
                <a:gd name="T23" fmla="*/ 104 h 258"/>
                <a:gd name="T24" fmla="*/ 143 w 201"/>
                <a:gd name="T25" fmla="*/ 121 h 258"/>
                <a:gd name="T26" fmla="*/ 144 w 201"/>
                <a:gd name="T27" fmla="*/ 136 h 258"/>
                <a:gd name="T28" fmla="*/ 141 w 201"/>
                <a:gd name="T29" fmla="*/ 148 h 258"/>
                <a:gd name="T30" fmla="*/ 136 w 201"/>
                <a:gd name="T31" fmla="*/ 159 h 258"/>
                <a:gd name="T32" fmla="*/ 122 w 201"/>
                <a:gd name="T33" fmla="*/ 174 h 258"/>
                <a:gd name="T34" fmla="*/ 94 w 201"/>
                <a:gd name="T35" fmla="*/ 191 h 258"/>
                <a:gd name="T36" fmla="*/ 69 w 201"/>
                <a:gd name="T37" fmla="*/ 200 h 258"/>
                <a:gd name="T38" fmla="*/ 59 w 201"/>
                <a:gd name="T39" fmla="*/ 200 h 258"/>
                <a:gd name="T40" fmla="*/ 58 w 201"/>
                <a:gd name="T41" fmla="*/ 200 h 258"/>
                <a:gd name="T42" fmla="*/ 60 w 201"/>
                <a:gd name="T43" fmla="*/ 192 h 258"/>
                <a:gd name="T44" fmla="*/ 86 w 201"/>
                <a:gd name="T45" fmla="*/ 147 h 258"/>
                <a:gd name="T46" fmla="*/ 140 w 201"/>
                <a:gd name="T47" fmla="*/ 84 h 258"/>
                <a:gd name="T48" fmla="*/ 151 w 201"/>
                <a:gd name="T49" fmla="*/ 5 h 258"/>
                <a:gd name="T50" fmla="*/ 119 w 201"/>
                <a:gd name="T51" fmla="*/ 29 h 258"/>
                <a:gd name="T52" fmla="*/ 85 w 201"/>
                <a:gd name="T53" fmla="*/ 60 h 258"/>
                <a:gd name="T54" fmla="*/ 49 w 201"/>
                <a:gd name="T55" fmla="*/ 104 h 258"/>
                <a:gd name="T56" fmla="*/ 26 w 201"/>
                <a:gd name="T57" fmla="*/ 136 h 258"/>
                <a:gd name="T58" fmla="*/ 2 w 201"/>
                <a:gd name="T59" fmla="*/ 209 h 258"/>
                <a:gd name="T60" fmla="*/ 20 w 201"/>
                <a:gd name="T61" fmla="*/ 242 h 258"/>
                <a:gd name="T62" fmla="*/ 59 w 201"/>
                <a:gd name="T63" fmla="*/ 256 h 258"/>
                <a:gd name="T64" fmla="*/ 144 w 201"/>
                <a:gd name="T65" fmla="*/ 227 h 258"/>
                <a:gd name="T66" fmla="*/ 177 w 201"/>
                <a:gd name="T67" fmla="*/ 197 h 258"/>
                <a:gd name="T68" fmla="*/ 196 w 201"/>
                <a:gd name="T69" fmla="*/ 160 h 258"/>
                <a:gd name="T70" fmla="*/ 200 w 201"/>
                <a:gd name="T71" fmla="*/ 123 h 258"/>
                <a:gd name="T72" fmla="*/ 191 w 201"/>
                <a:gd name="T73" fmla="*/ 87 h 258"/>
                <a:gd name="T74" fmla="*/ 157 w 201"/>
                <a:gd name="T75" fmla="*/ 69 h 258"/>
                <a:gd name="T76" fmla="*/ 181 w 201"/>
                <a:gd name="T77" fmla="*/ 51 h 258"/>
                <a:gd name="T78" fmla="*/ 190 w 201"/>
                <a:gd name="T79" fmla="*/ 13 h 258"/>
                <a:gd name="T80" fmla="*/ 166 w 201"/>
                <a:gd name="T8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1" h="258">
                  <a:moveTo>
                    <a:pt x="58" y="203"/>
                  </a:moveTo>
                  <a:lnTo>
                    <a:pt x="58" y="203"/>
                  </a:lnTo>
                  <a:cubicBezTo>
                    <a:pt x="58" y="205"/>
                    <a:pt x="59" y="206"/>
                    <a:pt x="59" y="207"/>
                  </a:cubicBezTo>
                  <a:lnTo>
                    <a:pt x="59" y="207"/>
                  </a:lnTo>
                  <a:cubicBezTo>
                    <a:pt x="59" y="206"/>
                    <a:pt x="58" y="205"/>
                    <a:pt x="58" y="203"/>
                  </a:cubicBezTo>
                  <a:close/>
                  <a:moveTo>
                    <a:pt x="59" y="201"/>
                  </a:moveTo>
                  <a:lnTo>
                    <a:pt x="59" y="201"/>
                  </a:lnTo>
                  <a:cubicBezTo>
                    <a:pt x="59" y="201"/>
                    <a:pt x="59" y="201"/>
                    <a:pt x="60" y="201"/>
                  </a:cubicBezTo>
                  <a:lnTo>
                    <a:pt x="60" y="201"/>
                  </a:lnTo>
                  <a:cubicBezTo>
                    <a:pt x="59" y="201"/>
                    <a:pt x="59" y="201"/>
                    <a:pt x="59" y="201"/>
                  </a:cubicBezTo>
                  <a:close/>
                  <a:moveTo>
                    <a:pt x="56" y="199"/>
                  </a:moveTo>
                  <a:lnTo>
                    <a:pt x="56" y="199"/>
                  </a:lnTo>
                  <a:lnTo>
                    <a:pt x="56" y="200"/>
                  </a:lnTo>
                  <a:lnTo>
                    <a:pt x="56" y="200"/>
                  </a:lnTo>
                  <a:lnTo>
                    <a:pt x="56" y="200"/>
                  </a:lnTo>
                  <a:lnTo>
                    <a:pt x="56" y="199"/>
                  </a:lnTo>
                  <a:close/>
                  <a:moveTo>
                    <a:pt x="120" y="176"/>
                  </a:moveTo>
                  <a:lnTo>
                    <a:pt x="120" y="176"/>
                  </a:lnTo>
                  <a:lnTo>
                    <a:pt x="119" y="177"/>
                  </a:lnTo>
                  <a:lnTo>
                    <a:pt x="119" y="177"/>
                  </a:lnTo>
                  <a:cubicBezTo>
                    <a:pt x="119" y="176"/>
                    <a:pt x="120" y="176"/>
                    <a:pt x="120" y="176"/>
                  </a:cubicBezTo>
                  <a:close/>
                  <a:moveTo>
                    <a:pt x="140" y="84"/>
                  </a:moveTo>
                  <a:lnTo>
                    <a:pt x="140" y="84"/>
                  </a:lnTo>
                  <a:cubicBezTo>
                    <a:pt x="137" y="90"/>
                    <a:pt x="136" y="98"/>
                    <a:pt x="139" y="104"/>
                  </a:cubicBezTo>
                  <a:lnTo>
                    <a:pt x="139" y="104"/>
                  </a:lnTo>
                  <a:cubicBezTo>
                    <a:pt x="140" y="110"/>
                    <a:pt x="142" y="115"/>
                    <a:pt x="143" y="121"/>
                  </a:cubicBezTo>
                  <a:lnTo>
                    <a:pt x="143" y="121"/>
                  </a:lnTo>
                  <a:cubicBezTo>
                    <a:pt x="144" y="126"/>
                    <a:pt x="144" y="131"/>
                    <a:pt x="144" y="136"/>
                  </a:cubicBezTo>
                  <a:lnTo>
                    <a:pt x="144" y="136"/>
                  </a:lnTo>
                  <a:cubicBezTo>
                    <a:pt x="144" y="140"/>
                    <a:pt x="143" y="144"/>
                    <a:pt x="141" y="148"/>
                  </a:cubicBezTo>
                  <a:lnTo>
                    <a:pt x="141" y="148"/>
                  </a:lnTo>
                  <a:cubicBezTo>
                    <a:pt x="140" y="151"/>
                    <a:pt x="139" y="155"/>
                    <a:pt x="136" y="159"/>
                  </a:cubicBezTo>
                  <a:lnTo>
                    <a:pt x="136" y="159"/>
                  </a:lnTo>
                  <a:cubicBezTo>
                    <a:pt x="132" y="164"/>
                    <a:pt x="127" y="169"/>
                    <a:pt x="122" y="174"/>
                  </a:cubicBezTo>
                  <a:lnTo>
                    <a:pt x="122" y="174"/>
                  </a:lnTo>
                  <a:cubicBezTo>
                    <a:pt x="113" y="180"/>
                    <a:pt x="104" y="186"/>
                    <a:pt x="94" y="191"/>
                  </a:cubicBezTo>
                  <a:lnTo>
                    <a:pt x="94" y="191"/>
                  </a:lnTo>
                  <a:cubicBezTo>
                    <a:pt x="86" y="194"/>
                    <a:pt x="78" y="197"/>
                    <a:pt x="69" y="200"/>
                  </a:cubicBezTo>
                  <a:lnTo>
                    <a:pt x="69" y="200"/>
                  </a:lnTo>
                  <a:cubicBezTo>
                    <a:pt x="66" y="200"/>
                    <a:pt x="62" y="200"/>
                    <a:pt x="59" y="200"/>
                  </a:cubicBezTo>
                  <a:lnTo>
                    <a:pt x="59" y="200"/>
                  </a:lnTo>
                  <a:cubicBezTo>
                    <a:pt x="58" y="200"/>
                    <a:pt x="58" y="200"/>
                    <a:pt x="58" y="200"/>
                  </a:cubicBezTo>
                  <a:lnTo>
                    <a:pt x="58" y="200"/>
                  </a:lnTo>
                  <a:cubicBezTo>
                    <a:pt x="58" y="197"/>
                    <a:pt x="59" y="195"/>
                    <a:pt x="60" y="192"/>
                  </a:cubicBezTo>
                  <a:lnTo>
                    <a:pt x="60" y="192"/>
                  </a:lnTo>
                  <a:cubicBezTo>
                    <a:pt x="66" y="176"/>
                    <a:pt x="76" y="161"/>
                    <a:pt x="86" y="147"/>
                  </a:cubicBezTo>
                  <a:lnTo>
                    <a:pt x="86" y="147"/>
                  </a:lnTo>
                  <a:cubicBezTo>
                    <a:pt x="103" y="125"/>
                    <a:pt x="120" y="103"/>
                    <a:pt x="140" y="84"/>
                  </a:cubicBezTo>
                  <a:close/>
                  <a:moveTo>
                    <a:pt x="151" y="5"/>
                  </a:moveTo>
                  <a:lnTo>
                    <a:pt x="151" y="5"/>
                  </a:lnTo>
                  <a:cubicBezTo>
                    <a:pt x="140" y="12"/>
                    <a:pt x="129" y="20"/>
                    <a:pt x="119" y="29"/>
                  </a:cubicBezTo>
                  <a:lnTo>
                    <a:pt x="119" y="29"/>
                  </a:lnTo>
                  <a:cubicBezTo>
                    <a:pt x="106" y="38"/>
                    <a:pt x="95" y="49"/>
                    <a:pt x="85" y="60"/>
                  </a:cubicBezTo>
                  <a:lnTo>
                    <a:pt x="85" y="60"/>
                  </a:lnTo>
                  <a:cubicBezTo>
                    <a:pt x="71" y="75"/>
                    <a:pt x="60" y="90"/>
                    <a:pt x="49" y="104"/>
                  </a:cubicBezTo>
                  <a:lnTo>
                    <a:pt x="49" y="104"/>
                  </a:lnTo>
                  <a:cubicBezTo>
                    <a:pt x="40" y="115"/>
                    <a:pt x="33" y="126"/>
                    <a:pt x="26" y="136"/>
                  </a:cubicBezTo>
                  <a:lnTo>
                    <a:pt x="26" y="136"/>
                  </a:lnTo>
                  <a:cubicBezTo>
                    <a:pt x="12" y="157"/>
                    <a:pt x="0" y="183"/>
                    <a:pt x="2" y="209"/>
                  </a:cubicBezTo>
                  <a:lnTo>
                    <a:pt x="2" y="209"/>
                  </a:lnTo>
                  <a:cubicBezTo>
                    <a:pt x="2" y="222"/>
                    <a:pt x="10" y="234"/>
                    <a:pt x="20" y="242"/>
                  </a:cubicBezTo>
                  <a:lnTo>
                    <a:pt x="20" y="242"/>
                  </a:lnTo>
                  <a:cubicBezTo>
                    <a:pt x="30" y="252"/>
                    <a:pt x="45" y="255"/>
                    <a:pt x="59" y="256"/>
                  </a:cubicBezTo>
                  <a:lnTo>
                    <a:pt x="59" y="256"/>
                  </a:lnTo>
                  <a:cubicBezTo>
                    <a:pt x="89" y="257"/>
                    <a:pt x="119" y="243"/>
                    <a:pt x="144" y="227"/>
                  </a:cubicBezTo>
                  <a:lnTo>
                    <a:pt x="144" y="227"/>
                  </a:lnTo>
                  <a:cubicBezTo>
                    <a:pt x="156" y="219"/>
                    <a:pt x="167" y="209"/>
                    <a:pt x="177" y="197"/>
                  </a:cubicBezTo>
                  <a:lnTo>
                    <a:pt x="177" y="197"/>
                  </a:lnTo>
                  <a:cubicBezTo>
                    <a:pt x="186" y="186"/>
                    <a:pt x="191" y="174"/>
                    <a:pt x="196" y="160"/>
                  </a:cubicBezTo>
                  <a:lnTo>
                    <a:pt x="196" y="160"/>
                  </a:lnTo>
                  <a:cubicBezTo>
                    <a:pt x="200" y="149"/>
                    <a:pt x="200" y="135"/>
                    <a:pt x="200" y="123"/>
                  </a:cubicBezTo>
                  <a:lnTo>
                    <a:pt x="200" y="123"/>
                  </a:lnTo>
                  <a:cubicBezTo>
                    <a:pt x="199" y="111"/>
                    <a:pt x="195" y="99"/>
                    <a:pt x="191" y="87"/>
                  </a:cubicBezTo>
                  <a:lnTo>
                    <a:pt x="191" y="87"/>
                  </a:lnTo>
                  <a:cubicBezTo>
                    <a:pt x="187" y="73"/>
                    <a:pt x="171" y="65"/>
                    <a:pt x="157" y="69"/>
                  </a:cubicBezTo>
                  <a:lnTo>
                    <a:pt x="157" y="69"/>
                  </a:lnTo>
                  <a:cubicBezTo>
                    <a:pt x="165" y="63"/>
                    <a:pt x="173" y="58"/>
                    <a:pt x="181" y="51"/>
                  </a:cubicBezTo>
                  <a:lnTo>
                    <a:pt x="181" y="51"/>
                  </a:lnTo>
                  <a:cubicBezTo>
                    <a:pt x="194" y="43"/>
                    <a:pt x="198" y="26"/>
                    <a:pt x="190" y="13"/>
                  </a:cubicBezTo>
                  <a:lnTo>
                    <a:pt x="190" y="13"/>
                  </a:lnTo>
                  <a:cubicBezTo>
                    <a:pt x="184" y="5"/>
                    <a:pt x="175" y="0"/>
                    <a:pt x="166" y="0"/>
                  </a:cubicBezTo>
                  <a:lnTo>
                    <a:pt x="166" y="0"/>
                  </a:lnTo>
                  <a:cubicBezTo>
                    <a:pt x="161" y="0"/>
                    <a:pt x="156" y="2"/>
                    <a:pt x="15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77" name="Freeform 258">
              <a:extLst>
                <a:ext uri="{FF2B5EF4-FFF2-40B4-BE49-F238E27FC236}">
                  <a16:creationId xmlns:a16="http://schemas.microsoft.com/office/drawing/2014/main" id="{54873C56-54FB-45F1-A76F-5997057F9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363" y="5121275"/>
              <a:ext cx="63500" cy="74613"/>
            </a:xfrm>
            <a:custGeom>
              <a:avLst/>
              <a:gdLst>
                <a:gd name="T0" fmla="*/ 17 w 176"/>
                <a:gd name="T1" fmla="*/ 4 h 207"/>
                <a:gd name="T2" fmla="*/ 17 w 176"/>
                <a:gd name="T3" fmla="*/ 4 h 207"/>
                <a:gd name="T4" fmla="*/ 8 w 176"/>
                <a:gd name="T5" fmla="*/ 43 h 207"/>
                <a:gd name="T6" fmla="*/ 8 w 176"/>
                <a:gd name="T7" fmla="*/ 43 h 207"/>
                <a:gd name="T8" fmla="*/ 122 w 176"/>
                <a:gd name="T9" fmla="*/ 192 h 207"/>
                <a:gd name="T10" fmla="*/ 122 w 176"/>
                <a:gd name="T11" fmla="*/ 192 h 207"/>
                <a:gd name="T12" fmla="*/ 140 w 176"/>
                <a:gd name="T13" fmla="*/ 204 h 207"/>
                <a:gd name="T14" fmla="*/ 140 w 176"/>
                <a:gd name="T15" fmla="*/ 204 h 207"/>
                <a:gd name="T16" fmla="*/ 161 w 176"/>
                <a:gd name="T17" fmla="*/ 200 h 207"/>
                <a:gd name="T18" fmla="*/ 161 w 176"/>
                <a:gd name="T19" fmla="*/ 200 h 207"/>
                <a:gd name="T20" fmla="*/ 174 w 176"/>
                <a:gd name="T21" fmla="*/ 183 h 207"/>
                <a:gd name="T22" fmla="*/ 174 w 176"/>
                <a:gd name="T23" fmla="*/ 183 h 207"/>
                <a:gd name="T24" fmla="*/ 170 w 176"/>
                <a:gd name="T25" fmla="*/ 162 h 207"/>
                <a:gd name="T26" fmla="*/ 170 w 176"/>
                <a:gd name="T27" fmla="*/ 162 h 207"/>
                <a:gd name="T28" fmla="*/ 55 w 176"/>
                <a:gd name="T29" fmla="*/ 12 h 207"/>
                <a:gd name="T30" fmla="*/ 55 w 176"/>
                <a:gd name="T31" fmla="*/ 12 h 207"/>
                <a:gd name="T32" fmla="*/ 37 w 176"/>
                <a:gd name="T33" fmla="*/ 1 h 207"/>
                <a:gd name="T34" fmla="*/ 37 w 176"/>
                <a:gd name="T35" fmla="*/ 1 h 207"/>
                <a:gd name="T36" fmla="*/ 31 w 176"/>
                <a:gd name="T37" fmla="*/ 0 h 207"/>
                <a:gd name="T38" fmla="*/ 31 w 176"/>
                <a:gd name="T39" fmla="*/ 0 h 207"/>
                <a:gd name="T40" fmla="*/ 17 w 176"/>
                <a:gd name="T41" fmla="*/ 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07">
                  <a:moveTo>
                    <a:pt x="17" y="4"/>
                  </a:moveTo>
                  <a:lnTo>
                    <a:pt x="17" y="4"/>
                  </a:lnTo>
                  <a:cubicBezTo>
                    <a:pt x="4" y="12"/>
                    <a:pt x="0" y="31"/>
                    <a:pt x="8" y="43"/>
                  </a:cubicBezTo>
                  <a:lnTo>
                    <a:pt x="8" y="43"/>
                  </a:lnTo>
                  <a:cubicBezTo>
                    <a:pt x="45" y="93"/>
                    <a:pt x="83" y="143"/>
                    <a:pt x="122" y="192"/>
                  </a:cubicBezTo>
                  <a:lnTo>
                    <a:pt x="122" y="192"/>
                  </a:lnTo>
                  <a:cubicBezTo>
                    <a:pt x="128" y="198"/>
                    <a:pt x="132" y="202"/>
                    <a:pt x="140" y="204"/>
                  </a:cubicBezTo>
                  <a:lnTo>
                    <a:pt x="140" y="204"/>
                  </a:lnTo>
                  <a:cubicBezTo>
                    <a:pt x="147" y="206"/>
                    <a:pt x="155" y="204"/>
                    <a:pt x="161" y="200"/>
                  </a:cubicBezTo>
                  <a:lnTo>
                    <a:pt x="161" y="200"/>
                  </a:lnTo>
                  <a:cubicBezTo>
                    <a:pt x="168" y="196"/>
                    <a:pt x="172" y="190"/>
                    <a:pt x="174" y="183"/>
                  </a:cubicBezTo>
                  <a:lnTo>
                    <a:pt x="174" y="183"/>
                  </a:lnTo>
                  <a:cubicBezTo>
                    <a:pt x="175" y="176"/>
                    <a:pt x="174" y="167"/>
                    <a:pt x="170" y="162"/>
                  </a:cubicBezTo>
                  <a:lnTo>
                    <a:pt x="170" y="162"/>
                  </a:lnTo>
                  <a:cubicBezTo>
                    <a:pt x="130" y="113"/>
                    <a:pt x="93" y="63"/>
                    <a:pt x="55" y="12"/>
                  </a:cubicBezTo>
                  <a:lnTo>
                    <a:pt x="55" y="12"/>
                  </a:lnTo>
                  <a:cubicBezTo>
                    <a:pt x="50" y="6"/>
                    <a:pt x="45" y="3"/>
                    <a:pt x="37" y="1"/>
                  </a:cubicBezTo>
                  <a:lnTo>
                    <a:pt x="37" y="1"/>
                  </a:lnTo>
                  <a:cubicBezTo>
                    <a:pt x="35" y="0"/>
                    <a:pt x="34" y="0"/>
                    <a:pt x="31" y="0"/>
                  </a:cubicBezTo>
                  <a:lnTo>
                    <a:pt x="31" y="0"/>
                  </a:lnTo>
                  <a:cubicBezTo>
                    <a:pt x="26" y="0"/>
                    <a:pt x="21" y="1"/>
                    <a:pt x="17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78" name="Freeform 259">
              <a:extLst>
                <a:ext uri="{FF2B5EF4-FFF2-40B4-BE49-F238E27FC236}">
                  <a16:creationId xmlns:a16="http://schemas.microsoft.com/office/drawing/2014/main" id="{1ADDF2E7-F3DC-4008-BD04-8F5992EB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063" y="5300663"/>
              <a:ext cx="88900" cy="33337"/>
            </a:xfrm>
            <a:custGeom>
              <a:avLst/>
              <a:gdLst>
                <a:gd name="T0" fmla="*/ 4 w 248"/>
                <a:gd name="T1" fmla="*/ 22 h 92"/>
                <a:gd name="T2" fmla="*/ 4 w 248"/>
                <a:gd name="T3" fmla="*/ 22 h 92"/>
                <a:gd name="T4" fmla="*/ 25 w 248"/>
                <a:gd name="T5" fmla="*/ 56 h 92"/>
                <a:gd name="T6" fmla="*/ 25 w 248"/>
                <a:gd name="T7" fmla="*/ 56 h 92"/>
                <a:gd name="T8" fmla="*/ 211 w 248"/>
                <a:gd name="T9" fmla="*/ 88 h 92"/>
                <a:gd name="T10" fmla="*/ 211 w 248"/>
                <a:gd name="T11" fmla="*/ 88 h 92"/>
                <a:gd name="T12" fmla="*/ 245 w 248"/>
                <a:gd name="T13" fmla="*/ 67 h 92"/>
                <a:gd name="T14" fmla="*/ 245 w 248"/>
                <a:gd name="T15" fmla="*/ 67 h 92"/>
                <a:gd name="T16" fmla="*/ 223 w 248"/>
                <a:gd name="T17" fmla="*/ 33 h 92"/>
                <a:gd name="T18" fmla="*/ 223 w 248"/>
                <a:gd name="T19" fmla="*/ 33 h 92"/>
                <a:gd name="T20" fmla="*/ 36 w 248"/>
                <a:gd name="T21" fmla="*/ 1 h 92"/>
                <a:gd name="T22" fmla="*/ 36 w 248"/>
                <a:gd name="T23" fmla="*/ 1 h 92"/>
                <a:gd name="T24" fmla="*/ 31 w 248"/>
                <a:gd name="T25" fmla="*/ 0 h 92"/>
                <a:gd name="T26" fmla="*/ 31 w 248"/>
                <a:gd name="T27" fmla="*/ 0 h 92"/>
                <a:gd name="T28" fmla="*/ 4 w 248"/>
                <a:gd name="T29" fmla="*/ 2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92">
                  <a:moveTo>
                    <a:pt x="4" y="22"/>
                  </a:moveTo>
                  <a:lnTo>
                    <a:pt x="4" y="22"/>
                  </a:lnTo>
                  <a:cubicBezTo>
                    <a:pt x="0" y="37"/>
                    <a:pt x="10" y="53"/>
                    <a:pt x="25" y="56"/>
                  </a:cubicBezTo>
                  <a:lnTo>
                    <a:pt x="25" y="56"/>
                  </a:lnTo>
                  <a:cubicBezTo>
                    <a:pt x="87" y="66"/>
                    <a:pt x="149" y="77"/>
                    <a:pt x="211" y="88"/>
                  </a:cubicBezTo>
                  <a:lnTo>
                    <a:pt x="211" y="88"/>
                  </a:lnTo>
                  <a:cubicBezTo>
                    <a:pt x="226" y="91"/>
                    <a:pt x="241" y="82"/>
                    <a:pt x="245" y="67"/>
                  </a:cubicBezTo>
                  <a:lnTo>
                    <a:pt x="245" y="67"/>
                  </a:lnTo>
                  <a:cubicBezTo>
                    <a:pt x="247" y="53"/>
                    <a:pt x="238" y="36"/>
                    <a:pt x="223" y="33"/>
                  </a:cubicBezTo>
                  <a:lnTo>
                    <a:pt x="223" y="33"/>
                  </a:lnTo>
                  <a:cubicBezTo>
                    <a:pt x="161" y="23"/>
                    <a:pt x="99" y="12"/>
                    <a:pt x="36" y="1"/>
                  </a:cubicBezTo>
                  <a:lnTo>
                    <a:pt x="36" y="1"/>
                  </a:lnTo>
                  <a:cubicBezTo>
                    <a:pt x="35" y="1"/>
                    <a:pt x="33" y="0"/>
                    <a:pt x="31" y="0"/>
                  </a:cubicBezTo>
                  <a:lnTo>
                    <a:pt x="31" y="0"/>
                  </a:lnTo>
                  <a:cubicBezTo>
                    <a:pt x="18" y="0"/>
                    <a:pt x="7" y="9"/>
                    <a:pt x="4" y="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79" name="Freeform 260">
              <a:extLst>
                <a:ext uri="{FF2B5EF4-FFF2-40B4-BE49-F238E27FC236}">
                  <a16:creationId xmlns:a16="http://schemas.microsoft.com/office/drawing/2014/main" id="{4F0BD144-C244-4D14-82B4-430E048F1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13" y="5651500"/>
              <a:ext cx="82550" cy="23813"/>
            </a:xfrm>
            <a:custGeom>
              <a:avLst/>
              <a:gdLst>
                <a:gd name="T0" fmla="*/ 197 w 229"/>
                <a:gd name="T1" fmla="*/ 0 h 67"/>
                <a:gd name="T2" fmla="*/ 197 w 229"/>
                <a:gd name="T3" fmla="*/ 0 h 67"/>
                <a:gd name="T4" fmla="*/ 27 w 229"/>
                <a:gd name="T5" fmla="*/ 9 h 67"/>
                <a:gd name="T6" fmla="*/ 27 w 229"/>
                <a:gd name="T7" fmla="*/ 9 h 67"/>
                <a:gd name="T8" fmla="*/ 0 w 229"/>
                <a:gd name="T9" fmla="*/ 38 h 67"/>
                <a:gd name="T10" fmla="*/ 0 w 229"/>
                <a:gd name="T11" fmla="*/ 38 h 67"/>
                <a:gd name="T12" fmla="*/ 30 w 229"/>
                <a:gd name="T13" fmla="*/ 64 h 67"/>
                <a:gd name="T14" fmla="*/ 30 w 229"/>
                <a:gd name="T15" fmla="*/ 64 h 67"/>
                <a:gd name="T16" fmla="*/ 200 w 229"/>
                <a:gd name="T17" fmla="*/ 56 h 67"/>
                <a:gd name="T18" fmla="*/ 200 w 229"/>
                <a:gd name="T19" fmla="*/ 56 h 67"/>
                <a:gd name="T20" fmla="*/ 226 w 229"/>
                <a:gd name="T21" fmla="*/ 26 h 67"/>
                <a:gd name="T22" fmla="*/ 226 w 229"/>
                <a:gd name="T23" fmla="*/ 26 h 67"/>
                <a:gd name="T24" fmla="*/ 198 w 229"/>
                <a:gd name="T25" fmla="*/ 0 h 67"/>
                <a:gd name="T26" fmla="*/ 198 w 229"/>
                <a:gd name="T27" fmla="*/ 0 h 67"/>
                <a:gd name="T28" fmla="*/ 197 w 229"/>
                <a:gd name="T2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9" h="67">
                  <a:moveTo>
                    <a:pt x="197" y="0"/>
                  </a:moveTo>
                  <a:lnTo>
                    <a:pt x="197" y="0"/>
                  </a:lnTo>
                  <a:cubicBezTo>
                    <a:pt x="141" y="1"/>
                    <a:pt x="84" y="5"/>
                    <a:pt x="27" y="9"/>
                  </a:cubicBezTo>
                  <a:lnTo>
                    <a:pt x="27" y="9"/>
                  </a:lnTo>
                  <a:cubicBezTo>
                    <a:pt x="11" y="10"/>
                    <a:pt x="0" y="23"/>
                    <a:pt x="0" y="38"/>
                  </a:cubicBezTo>
                  <a:lnTo>
                    <a:pt x="0" y="38"/>
                  </a:lnTo>
                  <a:cubicBezTo>
                    <a:pt x="1" y="53"/>
                    <a:pt x="15" y="66"/>
                    <a:pt x="30" y="64"/>
                  </a:cubicBezTo>
                  <a:lnTo>
                    <a:pt x="30" y="64"/>
                  </a:lnTo>
                  <a:cubicBezTo>
                    <a:pt x="87" y="61"/>
                    <a:pt x="144" y="57"/>
                    <a:pt x="200" y="56"/>
                  </a:cubicBezTo>
                  <a:lnTo>
                    <a:pt x="200" y="56"/>
                  </a:lnTo>
                  <a:cubicBezTo>
                    <a:pt x="215" y="56"/>
                    <a:pt x="228" y="41"/>
                    <a:pt x="226" y="26"/>
                  </a:cubicBezTo>
                  <a:lnTo>
                    <a:pt x="226" y="26"/>
                  </a:lnTo>
                  <a:cubicBezTo>
                    <a:pt x="226" y="11"/>
                    <a:pt x="213" y="0"/>
                    <a:pt x="198" y="0"/>
                  </a:cubicBezTo>
                  <a:lnTo>
                    <a:pt x="198" y="0"/>
                  </a:lnTo>
                  <a:cubicBezTo>
                    <a:pt x="198" y="0"/>
                    <a:pt x="198" y="0"/>
                    <a:pt x="19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80" name="Freeform 261">
              <a:extLst>
                <a:ext uri="{FF2B5EF4-FFF2-40B4-BE49-F238E27FC236}">
                  <a16:creationId xmlns:a16="http://schemas.microsoft.com/office/drawing/2014/main" id="{B8CF15CE-0BF2-4D1D-A8A4-E5E1909C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100" y="5854700"/>
              <a:ext cx="112713" cy="90488"/>
            </a:xfrm>
            <a:custGeom>
              <a:avLst/>
              <a:gdLst>
                <a:gd name="T0" fmla="*/ 267 w 315"/>
                <a:gd name="T1" fmla="*/ 4 h 250"/>
                <a:gd name="T2" fmla="*/ 267 w 315"/>
                <a:gd name="T3" fmla="*/ 4 h 250"/>
                <a:gd name="T4" fmla="*/ 15 w 315"/>
                <a:gd name="T5" fmla="*/ 197 h 250"/>
                <a:gd name="T6" fmla="*/ 15 w 315"/>
                <a:gd name="T7" fmla="*/ 197 h 250"/>
                <a:gd name="T8" fmla="*/ 2 w 315"/>
                <a:gd name="T9" fmla="*/ 215 h 250"/>
                <a:gd name="T10" fmla="*/ 2 w 315"/>
                <a:gd name="T11" fmla="*/ 215 h 250"/>
                <a:gd name="T12" fmla="*/ 6 w 315"/>
                <a:gd name="T13" fmla="*/ 235 h 250"/>
                <a:gd name="T14" fmla="*/ 6 w 315"/>
                <a:gd name="T15" fmla="*/ 235 h 250"/>
                <a:gd name="T16" fmla="*/ 24 w 315"/>
                <a:gd name="T17" fmla="*/ 248 h 250"/>
                <a:gd name="T18" fmla="*/ 24 w 315"/>
                <a:gd name="T19" fmla="*/ 248 h 250"/>
                <a:gd name="T20" fmla="*/ 45 w 315"/>
                <a:gd name="T21" fmla="*/ 244 h 250"/>
                <a:gd name="T22" fmla="*/ 45 w 315"/>
                <a:gd name="T23" fmla="*/ 244 h 250"/>
                <a:gd name="T24" fmla="*/ 297 w 315"/>
                <a:gd name="T25" fmla="*/ 52 h 250"/>
                <a:gd name="T26" fmla="*/ 297 w 315"/>
                <a:gd name="T27" fmla="*/ 52 h 250"/>
                <a:gd name="T28" fmla="*/ 305 w 315"/>
                <a:gd name="T29" fmla="*/ 13 h 250"/>
                <a:gd name="T30" fmla="*/ 305 w 315"/>
                <a:gd name="T31" fmla="*/ 13 h 250"/>
                <a:gd name="T32" fmla="*/ 281 w 315"/>
                <a:gd name="T33" fmla="*/ 0 h 250"/>
                <a:gd name="T34" fmla="*/ 281 w 315"/>
                <a:gd name="T35" fmla="*/ 0 h 250"/>
                <a:gd name="T36" fmla="*/ 267 w 315"/>
                <a:gd name="T37" fmla="*/ 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5" h="250">
                  <a:moveTo>
                    <a:pt x="267" y="4"/>
                  </a:moveTo>
                  <a:lnTo>
                    <a:pt x="267" y="4"/>
                  </a:lnTo>
                  <a:cubicBezTo>
                    <a:pt x="182" y="67"/>
                    <a:pt x="96" y="130"/>
                    <a:pt x="15" y="197"/>
                  </a:cubicBezTo>
                  <a:lnTo>
                    <a:pt x="15" y="197"/>
                  </a:lnTo>
                  <a:cubicBezTo>
                    <a:pt x="9" y="202"/>
                    <a:pt x="4" y="207"/>
                    <a:pt x="2" y="215"/>
                  </a:cubicBezTo>
                  <a:lnTo>
                    <a:pt x="2" y="215"/>
                  </a:lnTo>
                  <a:cubicBezTo>
                    <a:pt x="0" y="222"/>
                    <a:pt x="2" y="229"/>
                    <a:pt x="6" y="235"/>
                  </a:cubicBezTo>
                  <a:lnTo>
                    <a:pt x="6" y="235"/>
                  </a:lnTo>
                  <a:cubicBezTo>
                    <a:pt x="10" y="242"/>
                    <a:pt x="16" y="246"/>
                    <a:pt x="24" y="248"/>
                  </a:cubicBezTo>
                  <a:lnTo>
                    <a:pt x="24" y="248"/>
                  </a:lnTo>
                  <a:cubicBezTo>
                    <a:pt x="30" y="249"/>
                    <a:pt x="39" y="248"/>
                    <a:pt x="45" y="244"/>
                  </a:cubicBezTo>
                  <a:lnTo>
                    <a:pt x="45" y="244"/>
                  </a:lnTo>
                  <a:cubicBezTo>
                    <a:pt x="126" y="177"/>
                    <a:pt x="211" y="114"/>
                    <a:pt x="297" y="52"/>
                  </a:cubicBezTo>
                  <a:lnTo>
                    <a:pt x="297" y="52"/>
                  </a:lnTo>
                  <a:cubicBezTo>
                    <a:pt x="309" y="43"/>
                    <a:pt x="314" y="26"/>
                    <a:pt x="305" y="13"/>
                  </a:cubicBezTo>
                  <a:lnTo>
                    <a:pt x="305" y="13"/>
                  </a:lnTo>
                  <a:cubicBezTo>
                    <a:pt x="300" y="5"/>
                    <a:pt x="290" y="0"/>
                    <a:pt x="281" y="0"/>
                  </a:cubicBezTo>
                  <a:lnTo>
                    <a:pt x="281" y="0"/>
                  </a:lnTo>
                  <a:cubicBezTo>
                    <a:pt x="276" y="0"/>
                    <a:pt x="271" y="2"/>
                    <a:pt x="267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81" name="Freeform 262">
              <a:extLst>
                <a:ext uri="{FF2B5EF4-FFF2-40B4-BE49-F238E27FC236}">
                  <a16:creationId xmlns:a16="http://schemas.microsoft.com/office/drawing/2014/main" id="{1017D54A-7BE0-48EF-9E5A-AF3A6A28D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725" y="6175375"/>
              <a:ext cx="55563" cy="138113"/>
            </a:xfrm>
            <a:custGeom>
              <a:avLst/>
              <a:gdLst>
                <a:gd name="T0" fmla="*/ 94 w 154"/>
                <a:gd name="T1" fmla="*/ 22 h 382"/>
                <a:gd name="T2" fmla="*/ 94 w 154"/>
                <a:gd name="T3" fmla="*/ 22 h 382"/>
                <a:gd name="T4" fmla="*/ 3 w 154"/>
                <a:gd name="T5" fmla="*/ 344 h 382"/>
                <a:gd name="T6" fmla="*/ 3 w 154"/>
                <a:gd name="T7" fmla="*/ 344 h 382"/>
                <a:gd name="T8" fmla="*/ 24 w 154"/>
                <a:gd name="T9" fmla="*/ 377 h 382"/>
                <a:gd name="T10" fmla="*/ 24 w 154"/>
                <a:gd name="T11" fmla="*/ 377 h 382"/>
                <a:gd name="T12" fmla="*/ 58 w 154"/>
                <a:gd name="T13" fmla="*/ 356 h 382"/>
                <a:gd name="T14" fmla="*/ 58 w 154"/>
                <a:gd name="T15" fmla="*/ 356 h 382"/>
                <a:gd name="T16" fmla="*/ 148 w 154"/>
                <a:gd name="T17" fmla="*/ 34 h 382"/>
                <a:gd name="T18" fmla="*/ 148 w 154"/>
                <a:gd name="T19" fmla="*/ 34 h 382"/>
                <a:gd name="T20" fmla="*/ 127 w 154"/>
                <a:gd name="T21" fmla="*/ 1 h 382"/>
                <a:gd name="T22" fmla="*/ 127 w 154"/>
                <a:gd name="T23" fmla="*/ 1 h 382"/>
                <a:gd name="T24" fmla="*/ 121 w 154"/>
                <a:gd name="T25" fmla="*/ 0 h 382"/>
                <a:gd name="T26" fmla="*/ 121 w 154"/>
                <a:gd name="T27" fmla="*/ 0 h 382"/>
                <a:gd name="T28" fmla="*/ 94 w 154"/>
                <a:gd name="T29" fmla="*/ 2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82">
                  <a:moveTo>
                    <a:pt x="94" y="22"/>
                  </a:moveTo>
                  <a:lnTo>
                    <a:pt x="94" y="22"/>
                  </a:lnTo>
                  <a:cubicBezTo>
                    <a:pt x="63" y="129"/>
                    <a:pt x="32" y="236"/>
                    <a:pt x="3" y="344"/>
                  </a:cubicBezTo>
                  <a:lnTo>
                    <a:pt x="3" y="344"/>
                  </a:lnTo>
                  <a:cubicBezTo>
                    <a:pt x="0" y="359"/>
                    <a:pt x="10" y="374"/>
                    <a:pt x="24" y="377"/>
                  </a:cubicBezTo>
                  <a:lnTo>
                    <a:pt x="24" y="377"/>
                  </a:lnTo>
                  <a:cubicBezTo>
                    <a:pt x="40" y="381"/>
                    <a:pt x="53" y="371"/>
                    <a:pt x="58" y="356"/>
                  </a:cubicBezTo>
                  <a:lnTo>
                    <a:pt x="58" y="356"/>
                  </a:lnTo>
                  <a:cubicBezTo>
                    <a:pt x="86" y="248"/>
                    <a:pt x="118" y="141"/>
                    <a:pt x="148" y="34"/>
                  </a:cubicBezTo>
                  <a:lnTo>
                    <a:pt x="148" y="34"/>
                  </a:lnTo>
                  <a:cubicBezTo>
                    <a:pt x="153" y="19"/>
                    <a:pt x="141" y="4"/>
                    <a:pt x="127" y="1"/>
                  </a:cubicBezTo>
                  <a:lnTo>
                    <a:pt x="127" y="1"/>
                  </a:lnTo>
                  <a:cubicBezTo>
                    <a:pt x="125" y="0"/>
                    <a:pt x="123" y="0"/>
                    <a:pt x="121" y="0"/>
                  </a:cubicBezTo>
                  <a:lnTo>
                    <a:pt x="121" y="0"/>
                  </a:lnTo>
                  <a:cubicBezTo>
                    <a:pt x="108" y="0"/>
                    <a:pt x="98" y="10"/>
                    <a:pt x="94" y="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82" name="Freeform 263">
              <a:extLst>
                <a:ext uri="{FF2B5EF4-FFF2-40B4-BE49-F238E27FC236}">
                  <a16:creationId xmlns:a16="http://schemas.microsoft.com/office/drawing/2014/main" id="{396CF57C-62DC-42ED-BA97-9B0C2A92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2850" y="6043613"/>
              <a:ext cx="46038" cy="114300"/>
            </a:xfrm>
            <a:custGeom>
              <a:avLst/>
              <a:gdLst>
                <a:gd name="T0" fmla="*/ 22 w 126"/>
                <a:gd name="T1" fmla="*/ 2 h 316"/>
                <a:gd name="T2" fmla="*/ 22 w 126"/>
                <a:gd name="T3" fmla="*/ 2 h 316"/>
                <a:gd name="T4" fmla="*/ 4 w 126"/>
                <a:gd name="T5" fmla="*/ 36 h 316"/>
                <a:gd name="T6" fmla="*/ 4 w 126"/>
                <a:gd name="T7" fmla="*/ 36 h 316"/>
                <a:gd name="T8" fmla="*/ 69 w 126"/>
                <a:gd name="T9" fmla="*/ 293 h 316"/>
                <a:gd name="T10" fmla="*/ 69 w 126"/>
                <a:gd name="T11" fmla="*/ 293 h 316"/>
                <a:gd name="T12" fmla="*/ 103 w 126"/>
                <a:gd name="T13" fmla="*/ 311 h 316"/>
                <a:gd name="T14" fmla="*/ 103 w 126"/>
                <a:gd name="T15" fmla="*/ 311 h 316"/>
                <a:gd name="T16" fmla="*/ 121 w 126"/>
                <a:gd name="T17" fmla="*/ 276 h 316"/>
                <a:gd name="T18" fmla="*/ 121 w 126"/>
                <a:gd name="T19" fmla="*/ 276 h 316"/>
                <a:gd name="T20" fmla="*/ 57 w 126"/>
                <a:gd name="T21" fmla="*/ 20 h 316"/>
                <a:gd name="T22" fmla="*/ 57 w 126"/>
                <a:gd name="T23" fmla="*/ 20 h 316"/>
                <a:gd name="T24" fmla="*/ 30 w 126"/>
                <a:gd name="T25" fmla="*/ 0 h 316"/>
                <a:gd name="T26" fmla="*/ 30 w 126"/>
                <a:gd name="T27" fmla="*/ 0 h 316"/>
                <a:gd name="T28" fmla="*/ 22 w 126"/>
                <a:gd name="T29" fmla="*/ 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316">
                  <a:moveTo>
                    <a:pt x="22" y="2"/>
                  </a:moveTo>
                  <a:lnTo>
                    <a:pt x="22" y="2"/>
                  </a:lnTo>
                  <a:cubicBezTo>
                    <a:pt x="7" y="7"/>
                    <a:pt x="0" y="22"/>
                    <a:pt x="4" y="36"/>
                  </a:cubicBezTo>
                  <a:lnTo>
                    <a:pt x="4" y="36"/>
                  </a:lnTo>
                  <a:cubicBezTo>
                    <a:pt x="26" y="122"/>
                    <a:pt x="47" y="207"/>
                    <a:pt x="69" y="293"/>
                  </a:cubicBezTo>
                  <a:lnTo>
                    <a:pt x="69" y="293"/>
                  </a:lnTo>
                  <a:cubicBezTo>
                    <a:pt x="72" y="307"/>
                    <a:pt x="90" y="315"/>
                    <a:pt x="103" y="311"/>
                  </a:cubicBezTo>
                  <a:lnTo>
                    <a:pt x="103" y="311"/>
                  </a:lnTo>
                  <a:cubicBezTo>
                    <a:pt x="119" y="306"/>
                    <a:pt x="125" y="290"/>
                    <a:pt x="121" y="276"/>
                  </a:cubicBezTo>
                  <a:lnTo>
                    <a:pt x="121" y="276"/>
                  </a:lnTo>
                  <a:cubicBezTo>
                    <a:pt x="100" y="190"/>
                    <a:pt x="79" y="105"/>
                    <a:pt x="57" y="20"/>
                  </a:cubicBezTo>
                  <a:lnTo>
                    <a:pt x="57" y="20"/>
                  </a:lnTo>
                  <a:cubicBezTo>
                    <a:pt x="54" y="8"/>
                    <a:pt x="42" y="0"/>
                    <a:pt x="30" y="0"/>
                  </a:cubicBezTo>
                  <a:lnTo>
                    <a:pt x="30" y="0"/>
                  </a:lnTo>
                  <a:cubicBezTo>
                    <a:pt x="28" y="0"/>
                    <a:pt x="25" y="1"/>
                    <a:pt x="22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83" name="Freeform 264">
              <a:extLst>
                <a:ext uri="{FF2B5EF4-FFF2-40B4-BE49-F238E27FC236}">
                  <a16:creationId xmlns:a16="http://schemas.microsoft.com/office/drawing/2014/main" id="{1AA85D23-F82B-4169-9C83-19EAD372D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775" y="5759450"/>
              <a:ext cx="95250" cy="23813"/>
            </a:xfrm>
            <a:custGeom>
              <a:avLst/>
              <a:gdLst>
                <a:gd name="T0" fmla="*/ 8 w 263"/>
                <a:gd name="T1" fmla="*/ 9 h 64"/>
                <a:gd name="T2" fmla="*/ 8 w 263"/>
                <a:gd name="T3" fmla="*/ 9 h 64"/>
                <a:gd name="T4" fmla="*/ 0 w 263"/>
                <a:gd name="T5" fmla="*/ 29 h 64"/>
                <a:gd name="T6" fmla="*/ 0 w 263"/>
                <a:gd name="T7" fmla="*/ 29 h 64"/>
                <a:gd name="T8" fmla="*/ 9 w 263"/>
                <a:gd name="T9" fmla="*/ 48 h 64"/>
                <a:gd name="T10" fmla="*/ 9 w 263"/>
                <a:gd name="T11" fmla="*/ 48 h 64"/>
                <a:gd name="T12" fmla="*/ 30 w 263"/>
                <a:gd name="T13" fmla="*/ 55 h 64"/>
                <a:gd name="T14" fmla="*/ 30 w 263"/>
                <a:gd name="T15" fmla="*/ 55 h 64"/>
                <a:gd name="T16" fmla="*/ 235 w 263"/>
                <a:gd name="T17" fmla="*/ 58 h 64"/>
                <a:gd name="T18" fmla="*/ 235 w 263"/>
                <a:gd name="T19" fmla="*/ 58 h 64"/>
                <a:gd name="T20" fmla="*/ 261 w 263"/>
                <a:gd name="T21" fmla="*/ 29 h 64"/>
                <a:gd name="T22" fmla="*/ 261 w 263"/>
                <a:gd name="T23" fmla="*/ 29 h 64"/>
                <a:gd name="T24" fmla="*/ 232 w 263"/>
                <a:gd name="T25" fmla="*/ 3 h 64"/>
                <a:gd name="T26" fmla="*/ 232 w 263"/>
                <a:gd name="T27" fmla="*/ 3 h 64"/>
                <a:gd name="T28" fmla="*/ 27 w 263"/>
                <a:gd name="T29" fmla="*/ 0 h 64"/>
                <a:gd name="T30" fmla="*/ 27 w 263"/>
                <a:gd name="T31" fmla="*/ 0 h 64"/>
                <a:gd name="T32" fmla="*/ 26 w 263"/>
                <a:gd name="T33" fmla="*/ 0 h 64"/>
                <a:gd name="T34" fmla="*/ 26 w 263"/>
                <a:gd name="T35" fmla="*/ 0 h 64"/>
                <a:gd name="T36" fmla="*/ 8 w 263"/>
                <a:gd name="T37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3" h="64">
                  <a:moveTo>
                    <a:pt x="8" y="9"/>
                  </a:moveTo>
                  <a:lnTo>
                    <a:pt x="8" y="9"/>
                  </a:lnTo>
                  <a:cubicBezTo>
                    <a:pt x="3" y="14"/>
                    <a:pt x="0" y="22"/>
                    <a:pt x="0" y="29"/>
                  </a:cubicBezTo>
                  <a:lnTo>
                    <a:pt x="0" y="29"/>
                  </a:lnTo>
                  <a:cubicBezTo>
                    <a:pt x="0" y="36"/>
                    <a:pt x="4" y="43"/>
                    <a:pt x="9" y="48"/>
                  </a:cubicBezTo>
                  <a:lnTo>
                    <a:pt x="9" y="48"/>
                  </a:lnTo>
                  <a:cubicBezTo>
                    <a:pt x="15" y="53"/>
                    <a:pt x="21" y="55"/>
                    <a:pt x="30" y="55"/>
                  </a:cubicBezTo>
                  <a:lnTo>
                    <a:pt x="30" y="55"/>
                  </a:lnTo>
                  <a:cubicBezTo>
                    <a:pt x="98" y="59"/>
                    <a:pt x="167" y="63"/>
                    <a:pt x="235" y="58"/>
                  </a:cubicBezTo>
                  <a:lnTo>
                    <a:pt x="235" y="58"/>
                  </a:lnTo>
                  <a:cubicBezTo>
                    <a:pt x="250" y="57"/>
                    <a:pt x="262" y="44"/>
                    <a:pt x="261" y="29"/>
                  </a:cubicBezTo>
                  <a:lnTo>
                    <a:pt x="261" y="29"/>
                  </a:lnTo>
                  <a:cubicBezTo>
                    <a:pt x="261" y="14"/>
                    <a:pt x="247" y="2"/>
                    <a:pt x="232" y="3"/>
                  </a:cubicBezTo>
                  <a:lnTo>
                    <a:pt x="232" y="3"/>
                  </a:lnTo>
                  <a:cubicBezTo>
                    <a:pt x="164" y="7"/>
                    <a:pt x="95" y="3"/>
                    <a:pt x="27" y="0"/>
                  </a:cubicBezTo>
                  <a:lnTo>
                    <a:pt x="27" y="0"/>
                  </a:lnTo>
                  <a:cubicBezTo>
                    <a:pt x="26" y="0"/>
                    <a:pt x="26" y="0"/>
                    <a:pt x="26" y="0"/>
                  </a:cubicBezTo>
                  <a:lnTo>
                    <a:pt x="26" y="0"/>
                  </a:lnTo>
                  <a:cubicBezTo>
                    <a:pt x="19" y="0"/>
                    <a:pt x="12" y="4"/>
                    <a:pt x="8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84" name="Freeform 265">
              <a:extLst>
                <a:ext uri="{FF2B5EF4-FFF2-40B4-BE49-F238E27FC236}">
                  <a16:creationId xmlns:a16="http://schemas.microsoft.com/office/drawing/2014/main" id="{F2A90015-FB71-458A-A71A-CACEEEF3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5556250"/>
              <a:ext cx="57150" cy="33338"/>
            </a:xfrm>
            <a:custGeom>
              <a:avLst/>
              <a:gdLst>
                <a:gd name="T0" fmla="*/ 116 w 157"/>
                <a:gd name="T1" fmla="*/ 1 h 92"/>
                <a:gd name="T2" fmla="*/ 116 w 157"/>
                <a:gd name="T3" fmla="*/ 1 h 92"/>
                <a:gd name="T4" fmla="*/ 22 w 157"/>
                <a:gd name="T5" fmla="*/ 33 h 92"/>
                <a:gd name="T6" fmla="*/ 22 w 157"/>
                <a:gd name="T7" fmla="*/ 33 h 92"/>
                <a:gd name="T8" fmla="*/ 5 w 157"/>
                <a:gd name="T9" fmla="*/ 68 h 92"/>
                <a:gd name="T10" fmla="*/ 5 w 157"/>
                <a:gd name="T11" fmla="*/ 68 h 92"/>
                <a:gd name="T12" fmla="*/ 39 w 157"/>
                <a:gd name="T13" fmla="*/ 86 h 92"/>
                <a:gd name="T14" fmla="*/ 39 w 157"/>
                <a:gd name="T15" fmla="*/ 86 h 92"/>
                <a:gd name="T16" fmla="*/ 133 w 157"/>
                <a:gd name="T17" fmla="*/ 54 h 92"/>
                <a:gd name="T18" fmla="*/ 133 w 157"/>
                <a:gd name="T19" fmla="*/ 54 h 92"/>
                <a:gd name="T20" fmla="*/ 151 w 157"/>
                <a:gd name="T21" fmla="*/ 20 h 92"/>
                <a:gd name="T22" fmla="*/ 151 w 157"/>
                <a:gd name="T23" fmla="*/ 20 h 92"/>
                <a:gd name="T24" fmla="*/ 124 w 157"/>
                <a:gd name="T25" fmla="*/ 0 h 92"/>
                <a:gd name="T26" fmla="*/ 124 w 157"/>
                <a:gd name="T27" fmla="*/ 0 h 92"/>
                <a:gd name="T28" fmla="*/ 116 w 157"/>
                <a:gd name="T29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92">
                  <a:moveTo>
                    <a:pt x="116" y="1"/>
                  </a:moveTo>
                  <a:lnTo>
                    <a:pt x="116" y="1"/>
                  </a:lnTo>
                  <a:cubicBezTo>
                    <a:pt x="85" y="12"/>
                    <a:pt x="54" y="23"/>
                    <a:pt x="22" y="33"/>
                  </a:cubicBezTo>
                  <a:lnTo>
                    <a:pt x="22" y="33"/>
                  </a:lnTo>
                  <a:cubicBezTo>
                    <a:pt x="8" y="38"/>
                    <a:pt x="0" y="54"/>
                    <a:pt x="5" y="68"/>
                  </a:cubicBezTo>
                  <a:lnTo>
                    <a:pt x="5" y="68"/>
                  </a:lnTo>
                  <a:cubicBezTo>
                    <a:pt x="9" y="83"/>
                    <a:pt x="25" y="91"/>
                    <a:pt x="39" y="86"/>
                  </a:cubicBezTo>
                  <a:lnTo>
                    <a:pt x="39" y="86"/>
                  </a:lnTo>
                  <a:cubicBezTo>
                    <a:pt x="71" y="76"/>
                    <a:pt x="102" y="66"/>
                    <a:pt x="133" y="54"/>
                  </a:cubicBezTo>
                  <a:lnTo>
                    <a:pt x="133" y="54"/>
                  </a:lnTo>
                  <a:cubicBezTo>
                    <a:pt x="148" y="49"/>
                    <a:pt x="156" y="34"/>
                    <a:pt x="151" y="20"/>
                  </a:cubicBezTo>
                  <a:lnTo>
                    <a:pt x="151" y="20"/>
                  </a:lnTo>
                  <a:cubicBezTo>
                    <a:pt x="148" y="8"/>
                    <a:pt x="136" y="0"/>
                    <a:pt x="124" y="0"/>
                  </a:cubicBezTo>
                  <a:lnTo>
                    <a:pt x="124" y="0"/>
                  </a:lnTo>
                  <a:cubicBezTo>
                    <a:pt x="122" y="0"/>
                    <a:pt x="119" y="0"/>
                    <a:pt x="116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85" name="Freeform 266">
              <a:extLst>
                <a:ext uri="{FF2B5EF4-FFF2-40B4-BE49-F238E27FC236}">
                  <a16:creationId xmlns:a16="http://schemas.microsoft.com/office/drawing/2014/main" id="{A277029B-23B1-4B7F-921D-077AD249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775" y="5111750"/>
              <a:ext cx="57150" cy="71438"/>
            </a:xfrm>
            <a:custGeom>
              <a:avLst/>
              <a:gdLst>
                <a:gd name="T0" fmla="*/ 119 w 157"/>
                <a:gd name="T1" fmla="*/ 2 h 198"/>
                <a:gd name="T2" fmla="*/ 119 w 157"/>
                <a:gd name="T3" fmla="*/ 2 h 198"/>
                <a:gd name="T4" fmla="*/ 103 w 157"/>
                <a:gd name="T5" fmla="*/ 15 h 198"/>
                <a:gd name="T6" fmla="*/ 103 w 157"/>
                <a:gd name="T7" fmla="*/ 15 h 198"/>
                <a:gd name="T8" fmla="*/ 57 w 157"/>
                <a:gd name="T9" fmla="*/ 80 h 198"/>
                <a:gd name="T10" fmla="*/ 57 w 157"/>
                <a:gd name="T11" fmla="*/ 80 h 198"/>
                <a:gd name="T12" fmla="*/ 62 w 157"/>
                <a:gd name="T13" fmla="*/ 74 h 198"/>
                <a:gd name="T14" fmla="*/ 62 w 157"/>
                <a:gd name="T15" fmla="*/ 74 h 198"/>
                <a:gd name="T16" fmla="*/ 8 w 157"/>
                <a:gd name="T17" fmla="*/ 150 h 198"/>
                <a:gd name="T18" fmla="*/ 8 w 157"/>
                <a:gd name="T19" fmla="*/ 150 h 198"/>
                <a:gd name="T20" fmla="*/ 1 w 157"/>
                <a:gd name="T21" fmla="*/ 170 h 198"/>
                <a:gd name="T22" fmla="*/ 1 w 157"/>
                <a:gd name="T23" fmla="*/ 170 h 198"/>
                <a:gd name="T24" fmla="*/ 9 w 157"/>
                <a:gd name="T25" fmla="*/ 189 h 198"/>
                <a:gd name="T26" fmla="*/ 9 w 157"/>
                <a:gd name="T27" fmla="*/ 189 h 198"/>
                <a:gd name="T28" fmla="*/ 30 w 157"/>
                <a:gd name="T29" fmla="*/ 197 h 198"/>
                <a:gd name="T30" fmla="*/ 30 w 157"/>
                <a:gd name="T31" fmla="*/ 197 h 198"/>
                <a:gd name="T32" fmla="*/ 49 w 157"/>
                <a:gd name="T33" fmla="*/ 187 h 198"/>
                <a:gd name="T34" fmla="*/ 49 w 157"/>
                <a:gd name="T35" fmla="*/ 187 h 198"/>
                <a:gd name="T36" fmla="*/ 152 w 157"/>
                <a:gd name="T37" fmla="*/ 41 h 198"/>
                <a:gd name="T38" fmla="*/ 152 w 157"/>
                <a:gd name="T39" fmla="*/ 41 h 198"/>
                <a:gd name="T40" fmla="*/ 154 w 157"/>
                <a:gd name="T41" fmla="*/ 19 h 198"/>
                <a:gd name="T42" fmla="*/ 154 w 157"/>
                <a:gd name="T43" fmla="*/ 19 h 198"/>
                <a:gd name="T44" fmla="*/ 141 w 157"/>
                <a:gd name="T45" fmla="*/ 3 h 198"/>
                <a:gd name="T46" fmla="*/ 141 w 157"/>
                <a:gd name="T47" fmla="*/ 3 h 198"/>
                <a:gd name="T48" fmla="*/ 128 w 157"/>
                <a:gd name="T49" fmla="*/ 0 h 198"/>
                <a:gd name="T50" fmla="*/ 128 w 157"/>
                <a:gd name="T51" fmla="*/ 0 h 198"/>
                <a:gd name="T52" fmla="*/ 119 w 157"/>
                <a:gd name="T53" fmla="*/ 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7" h="198">
                  <a:moveTo>
                    <a:pt x="119" y="2"/>
                  </a:moveTo>
                  <a:lnTo>
                    <a:pt x="119" y="2"/>
                  </a:lnTo>
                  <a:cubicBezTo>
                    <a:pt x="112" y="4"/>
                    <a:pt x="107" y="9"/>
                    <a:pt x="103" y="15"/>
                  </a:cubicBezTo>
                  <a:lnTo>
                    <a:pt x="103" y="15"/>
                  </a:lnTo>
                  <a:cubicBezTo>
                    <a:pt x="88" y="37"/>
                    <a:pt x="73" y="58"/>
                    <a:pt x="57" y="80"/>
                  </a:cubicBezTo>
                  <a:lnTo>
                    <a:pt x="57" y="80"/>
                  </a:lnTo>
                  <a:cubicBezTo>
                    <a:pt x="59" y="78"/>
                    <a:pt x="61" y="76"/>
                    <a:pt x="62" y="74"/>
                  </a:cubicBezTo>
                  <a:lnTo>
                    <a:pt x="62" y="74"/>
                  </a:lnTo>
                  <a:cubicBezTo>
                    <a:pt x="43" y="99"/>
                    <a:pt x="26" y="124"/>
                    <a:pt x="8" y="150"/>
                  </a:cubicBezTo>
                  <a:lnTo>
                    <a:pt x="8" y="150"/>
                  </a:lnTo>
                  <a:cubicBezTo>
                    <a:pt x="3" y="156"/>
                    <a:pt x="0" y="162"/>
                    <a:pt x="1" y="170"/>
                  </a:cubicBezTo>
                  <a:lnTo>
                    <a:pt x="1" y="170"/>
                  </a:lnTo>
                  <a:cubicBezTo>
                    <a:pt x="1" y="177"/>
                    <a:pt x="4" y="184"/>
                    <a:pt x="9" y="189"/>
                  </a:cubicBezTo>
                  <a:lnTo>
                    <a:pt x="9" y="189"/>
                  </a:lnTo>
                  <a:cubicBezTo>
                    <a:pt x="15" y="194"/>
                    <a:pt x="22" y="197"/>
                    <a:pt x="30" y="197"/>
                  </a:cubicBezTo>
                  <a:lnTo>
                    <a:pt x="30" y="197"/>
                  </a:lnTo>
                  <a:cubicBezTo>
                    <a:pt x="36" y="196"/>
                    <a:pt x="45" y="193"/>
                    <a:pt x="49" y="187"/>
                  </a:cubicBezTo>
                  <a:lnTo>
                    <a:pt x="49" y="187"/>
                  </a:lnTo>
                  <a:cubicBezTo>
                    <a:pt x="83" y="138"/>
                    <a:pt x="118" y="90"/>
                    <a:pt x="152" y="41"/>
                  </a:cubicBezTo>
                  <a:lnTo>
                    <a:pt x="152" y="41"/>
                  </a:lnTo>
                  <a:cubicBezTo>
                    <a:pt x="156" y="35"/>
                    <a:pt x="156" y="26"/>
                    <a:pt x="154" y="19"/>
                  </a:cubicBezTo>
                  <a:lnTo>
                    <a:pt x="154" y="19"/>
                  </a:lnTo>
                  <a:cubicBezTo>
                    <a:pt x="152" y="13"/>
                    <a:pt x="147" y="7"/>
                    <a:pt x="141" y="3"/>
                  </a:cubicBezTo>
                  <a:lnTo>
                    <a:pt x="141" y="3"/>
                  </a:lnTo>
                  <a:cubicBezTo>
                    <a:pt x="137" y="1"/>
                    <a:pt x="132" y="0"/>
                    <a:pt x="128" y="0"/>
                  </a:cubicBezTo>
                  <a:lnTo>
                    <a:pt x="128" y="0"/>
                  </a:lnTo>
                  <a:cubicBezTo>
                    <a:pt x="125" y="0"/>
                    <a:pt x="122" y="1"/>
                    <a:pt x="119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86" name="Freeform 267">
              <a:extLst>
                <a:ext uri="{FF2B5EF4-FFF2-40B4-BE49-F238E27FC236}">
                  <a16:creationId xmlns:a16="http://schemas.microsoft.com/office/drawing/2014/main" id="{749E0212-9319-458C-824E-6C156FC17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313" y="4943475"/>
              <a:ext cx="53975" cy="149225"/>
            </a:xfrm>
            <a:custGeom>
              <a:avLst/>
              <a:gdLst>
                <a:gd name="T0" fmla="*/ 89 w 149"/>
                <a:gd name="T1" fmla="*/ 23 h 416"/>
                <a:gd name="T2" fmla="*/ 89 w 149"/>
                <a:gd name="T3" fmla="*/ 23 h 416"/>
                <a:gd name="T4" fmla="*/ 4 w 149"/>
                <a:gd name="T5" fmla="*/ 378 h 416"/>
                <a:gd name="T6" fmla="*/ 4 w 149"/>
                <a:gd name="T7" fmla="*/ 378 h 416"/>
                <a:gd name="T8" fmla="*/ 26 w 149"/>
                <a:gd name="T9" fmla="*/ 412 h 416"/>
                <a:gd name="T10" fmla="*/ 26 w 149"/>
                <a:gd name="T11" fmla="*/ 412 h 416"/>
                <a:gd name="T12" fmla="*/ 59 w 149"/>
                <a:gd name="T13" fmla="*/ 390 h 416"/>
                <a:gd name="T14" fmla="*/ 59 w 149"/>
                <a:gd name="T15" fmla="*/ 390 h 416"/>
                <a:gd name="T16" fmla="*/ 144 w 149"/>
                <a:gd name="T17" fmla="*/ 34 h 416"/>
                <a:gd name="T18" fmla="*/ 144 w 149"/>
                <a:gd name="T19" fmla="*/ 34 h 416"/>
                <a:gd name="T20" fmla="*/ 123 w 149"/>
                <a:gd name="T21" fmla="*/ 1 h 416"/>
                <a:gd name="T22" fmla="*/ 123 w 149"/>
                <a:gd name="T23" fmla="*/ 1 h 416"/>
                <a:gd name="T24" fmla="*/ 117 w 149"/>
                <a:gd name="T25" fmla="*/ 0 h 416"/>
                <a:gd name="T26" fmla="*/ 117 w 149"/>
                <a:gd name="T27" fmla="*/ 0 h 416"/>
                <a:gd name="T28" fmla="*/ 89 w 149"/>
                <a:gd name="T29" fmla="*/ 2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416">
                  <a:moveTo>
                    <a:pt x="89" y="23"/>
                  </a:moveTo>
                  <a:lnTo>
                    <a:pt x="89" y="23"/>
                  </a:lnTo>
                  <a:cubicBezTo>
                    <a:pt x="60" y="141"/>
                    <a:pt x="32" y="260"/>
                    <a:pt x="4" y="378"/>
                  </a:cubicBezTo>
                  <a:lnTo>
                    <a:pt x="4" y="378"/>
                  </a:lnTo>
                  <a:cubicBezTo>
                    <a:pt x="0" y="393"/>
                    <a:pt x="11" y="408"/>
                    <a:pt x="26" y="412"/>
                  </a:cubicBezTo>
                  <a:lnTo>
                    <a:pt x="26" y="412"/>
                  </a:lnTo>
                  <a:cubicBezTo>
                    <a:pt x="40" y="415"/>
                    <a:pt x="55" y="406"/>
                    <a:pt x="59" y="390"/>
                  </a:cubicBezTo>
                  <a:lnTo>
                    <a:pt x="59" y="390"/>
                  </a:lnTo>
                  <a:cubicBezTo>
                    <a:pt x="86" y="272"/>
                    <a:pt x="114" y="153"/>
                    <a:pt x="144" y="34"/>
                  </a:cubicBezTo>
                  <a:lnTo>
                    <a:pt x="144" y="34"/>
                  </a:lnTo>
                  <a:cubicBezTo>
                    <a:pt x="148" y="20"/>
                    <a:pt x="137" y="4"/>
                    <a:pt x="123" y="1"/>
                  </a:cubicBezTo>
                  <a:lnTo>
                    <a:pt x="123" y="1"/>
                  </a:lnTo>
                  <a:cubicBezTo>
                    <a:pt x="121" y="1"/>
                    <a:pt x="119" y="0"/>
                    <a:pt x="117" y="0"/>
                  </a:cubicBezTo>
                  <a:lnTo>
                    <a:pt x="117" y="0"/>
                  </a:lnTo>
                  <a:cubicBezTo>
                    <a:pt x="104" y="0"/>
                    <a:pt x="93" y="10"/>
                    <a:pt x="8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301F2F6-CEC4-49EE-82B4-9CC53B5610B6}"/>
              </a:ext>
            </a:extLst>
          </p:cNvPr>
          <p:cNvGrpSpPr/>
          <p:nvPr/>
        </p:nvGrpSpPr>
        <p:grpSpPr>
          <a:xfrm rot="10800000">
            <a:off x="6639797" y="170041"/>
            <a:ext cx="1166283" cy="1320800"/>
            <a:chOff x="6748463" y="4673600"/>
            <a:chExt cx="874712" cy="9906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8" name="Freeform 268">
              <a:extLst>
                <a:ext uri="{FF2B5EF4-FFF2-40B4-BE49-F238E27FC236}">
                  <a16:creationId xmlns:a16="http://schemas.microsoft.com/office/drawing/2014/main" id="{766CB320-38E6-4202-A19A-3362F143D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475" y="4673600"/>
              <a:ext cx="441325" cy="414338"/>
            </a:xfrm>
            <a:custGeom>
              <a:avLst/>
              <a:gdLst>
                <a:gd name="T0" fmla="*/ 64 w 1224"/>
                <a:gd name="T1" fmla="*/ 479 h 1150"/>
                <a:gd name="T2" fmla="*/ 134 w 1224"/>
                <a:gd name="T3" fmla="*/ 983 h 1150"/>
                <a:gd name="T4" fmla="*/ 1167 w 1224"/>
                <a:gd name="T5" fmla="*/ 790 h 1150"/>
                <a:gd name="T6" fmla="*/ 1167 w 1224"/>
                <a:gd name="T7" fmla="*/ 792 h 1150"/>
                <a:gd name="T8" fmla="*/ 1167 w 1224"/>
                <a:gd name="T9" fmla="*/ 790 h 1150"/>
                <a:gd name="T10" fmla="*/ 1168 w 1224"/>
                <a:gd name="T11" fmla="*/ 788 h 1150"/>
                <a:gd name="T12" fmla="*/ 68 w 1224"/>
                <a:gd name="T13" fmla="*/ 732 h 1150"/>
                <a:gd name="T14" fmla="*/ 103 w 1224"/>
                <a:gd name="T15" fmla="*/ 326 h 1150"/>
                <a:gd name="T16" fmla="*/ 104 w 1224"/>
                <a:gd name="T17" fmla="*/ 324 h 1150"/>
                <a:gd name="T18" fmla="*/ 652 w 1224"/>
                <a:gd name="T19" fmla="*/ 96 h 1150"/>
                <a:gd name="T20" fmla="*/ 327 w 1224"/>
                <a:gd name="T21" fmla="*/ 86 h 1150"/>
                <a:gd name="T22" fmla="*/ 327 w 1224"/>
                <a:gd name="T23" fmla="*/ 86 h 1150"/>
                <a:gd name="T24" fmla="*/ 526 w 1224"/>
                <a:gd name="T25" fmla="*/ 60 h 1150"/>
                <a:gd name="T26" fmla="*/ 521 w 1224"/>
                <a:gd name="T27" fmla="*/ 59 h 1150"/>
                <a:gd name="T28" fmla="*/ 521 w 1224"/>
                <a:gd name="T29" fmla="*/ 59 h 1150"/>
                <a:gd name="T30" fmla="*/ 773 w 1224"/>
                <a:gd name="T31" fmla="*/ 166 h 1150"/>
                <a:gd name="T32" fmla="*/ 895 w 1224"/>
                <a:gd name="T33" fmla="*/ 293 h 1150"/>
                <a:gd name="T34" fmla="*/ 985 w 1224"/>
                <a:gd name="T35" fmla="*/ 426 h 1150"/>
                <a:gd name="T36" fmla="*/ 1049 w 1224"/>
                <a:gd name="T37" fmla="*/ 538 h 1150"/>
                <a:gd name="T38" fmla="*/ 1153 w 1224"/>
                <a:gd name="T39" fmla="*/ 749 h 1150"/>
                <a:gd name="T40" fmla="*/ 1167 w 1224"/>
                <a:gd name="T41" fmla="*/ 787 h 1150"/>
                <a:gd name="T42" fmla="*/ 1166 w 1224"/>
                <a:gd name="T43" fmla="*/ 795 h 1150"/>
                <a:gd name="T44" fmla="*/ 1107 w 1224"/>
                <a:gd name="T45" fmla="*/ 858 h 1150"/>
                <a:gd name="T46" fmla="*/ 1001 w 1224"/>
                <a:gd name="T47" fmla="*/ 918 h 1150"/>
                <a:gd name="T48" fmla="*/ 781 w 1224"/>
                <a:gd name="T49" fmla="*/ 996 h 1150"/>
                <a:gd name="T50" fmla="*/ 418 w 1224"/>
                <a:gd name="T51" fmla="*/ 1085 h 1150"/>
                <a:gd name="T52" fmla="*/ 220 w 1224"/>
                <a:gd name="T53" fmla="*/ 1088 h 1150"/>
                <a:gd name="T54" fmla="*/ 185 w 1224"/>
                <a:gd name="T55" fmla="*/ 1078 h 1150"/>
                <a:gd name="T56" fmla="*/ 174 w 1224"/>
                <a:gd name="T57" fmla="*/ 1059 h 1150"/>
                <a:gd name="T58" fmla="*/ 151 w 1224"/>
                <a:gd name="T59" fmla="*/ 1035 h 1150"/>
                <a:gd name="T60" fmla="*/ 134 w 1224"/>
                <a:gd name="T61" fmla="*/ 984 h 1150"/>
                <a:gd name="T62" fmla="*/ 90 w 1224"/>
                <a:gd name="T63" fmla="*/ 857 h 1150"/>
                <a:gd name="T64" fmla="*/ 64 w 1224"/>
                <a:gd name="T65" fmla="*/ 479 h 1150"/>
                <a:gd name="T66" fmla="*/ 64 w 1224"/>
                <a:gd name="T67" fmla="*/ 477 h 1150"/>
                <a:gd name="T68" fmla="*/ 64 w 1224"/>
                <a:gd name="T69" fmla="*/ 477 h 1150"/>
                <a:gd name="T70" fmla="*/ 173 w 1224"/>
                <a:gd name="T71" fmla="*/ 205 h 1150"/>
                <a:gd name="T72" fmla="*/ 329 w 1224"/>
                <a:gd name="T73" fmla="*/ 85 h 1150"/>
                <a:gd name="T74" fmla="*/ 455 w 1224"/>
                <a:gd name="T75" fmla="*/ 0 h 1150"/>
                <a:gd name="T76" fmla="*/ 157 w 1224"/>
                <a:gd name="T77" fmla="*/ 138 h 1150"/>
                <a:gd name="T78" fmla="*/ 10 w 1224"/>
                <a:gd name="T79" fmla="*/ 466 h 1150"/>
                <a:gd name="T80" fmla="*/ 16 w 1224"/>
                <a:gd name="T81" fmla="*/ 763 h 1150"/>
                <a:gd name="T82" fmla="*/ 100 w 1224"/>
                <a:gd name="T83" fmla="*/ 1041 h 1150"/>
                <a:gd name="T84" fmla="*/ 125 w 1224"/>
                <a:gd name="T85" fmla="*/ 1088 h 1150"/>
                <a:gd name="T86" fmla="*/ 173 w 1224"/>
                <a:gd name="T87" fmla="*/ 1134 h 1150"/>
                <a:gd name="T88" fmla="*/ 279 w 1224"/>
                <a:gd name="T89" fmla="*/ 1148 h 1150"/>
                <a:gd name="T90" fmla="*/ 518 w 1224"/>
                <a:gd name="T91" fmla="*/ 1124 h 1150"/>
                <a:gd name="T92" fmla="*/ 861 w 1224"/>
                <a:gd name="T93" fmla="*/ 1030 h 1150"/>
                <a:gd name="T94" fmla="*/ 1003 w 1224"/>
                <a:gd name="T95" fmla="*/ 977 h 1150"/>
                <a:gd name="T96" fmla="*/ 1123 w 1224"/>
                <a:gd name="T97" fmla="*/ 915 h 1150"/>
                <a:gd name="T98" fmla="*/ 1207 w 1224"/>
                <a:gd name="T99" fmla="*/ 835 h 1150"/>
                <a:gd name="T100" fmla="*/ 1217 w 1224"/>
                <a:gd name="T101" fmla="*/ 757 h 1150"/>
                <a:gd name="T102" fmla="*/ 1193 w 1224"/>
                <a:gd name="T103" fmla="*/ 703 h 1150"/>
                <a:gd name="T104" fmla="*/ 1090 w 1224"/>
                <a:gd name="T105" fmla="*/ 497 h 1150"/>
                <a:gd name="T106" fmla="*/ 1029 w 1224"/>
                <a:gd name="T107" fmla="*/ 391 h 1150"/>
                <a:gd name="T108" fmla="*/ 905 w 1224"/>
                <a:gd name="T109" fmla="*/ 217 h 1150"/>
                <a:gd name="T110" fmla="*/ 627 w 1224"/>
                <a:gd name="T111" fmla="*/ 28 h 1150"/>
                <a:gd name="T112" fmla="*/ 455 w 1224"/>
                <a:gd name="T113" fmla="*/ 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4" h="1150">
                  <a:moveTo>
                    <a:pt x="64" y="477"/>
                  </a:moveTo>
                  <a:lnTo>
                    <a:pt x="64" y="477"/>
                  </a:lnTo>
                  <a:cubicBezTo>
                    <a:pt x="64" y="478"/>
                    <a:pt x="64" y="478"/>
                    <a:pt x="64" y="479"/>
                  </a:cubicBezTo>
                  <a:lnTo>
                    <a:pt x="64" y="479"/>
                  </a:lnTo>
                  <a:cubicBezTo>
                    <a:pt x="64" y="478"/>
                    <a:pt x="64" y="477"/>
                    <a:pt x="64" y="477"/>
                  </a:cubicBezTo>
                  <a:close/>
                  <a:moveTo>
                    <a:pt x="131" y="978"/>
                  </a:moveTo>
                  <a:lnTo>
                    <a:pt x="131" y="978"/>
                  </a:lnTo>
                  <a:cubicBezTo>
                    <a:pt x="132" y="980"/>
                    <a:pt x="133" y="981"/>
                    <a:pt x="134" y="983"/>
                  </a:cubicBezTo>
                  <a:lnTo>
                    <a:pt x="134" y="983"/>
                  </a:lnTo>
                  <a:cubicBezTo>
                    <a:pt x="133" y="981"/>
                    <a:pt x="132" y="980"/>
                    <a:pt x="131" y="978"/>
                  </a:cubicBezTo>
                  <a:close/>
                  <a:moveTo>
                    <a:pt x="1167" y="790"/>
                  </a:moveTo>
                  <a:lnTo>
                    <a:pt x="1167" y="790"/>
                  </a:lnTo>
                  <a:lnTo>
                    <a:pt x="1167" y="790"/>
                  </a:lnTo>
                  <a:lnTo>
                    <a:pt x="1167" y="790"/>
                  </a:lnTo>
                  <a:cubicBezTo>
                    <a:pt x="1167" y="791"/>
                    <a:pt x="1167" y="791"/>
                    <a:pt x="1167" y="792"/>
                  </a:cubicBezTo>
                  <a:lnTo>
                    <a:pt x="1167" y="792"/>
                  </a:lnTo>
                  <a:cubicBezTo>
                    <a:pt x="1167" y="791"/>
                    <a:pt x="1167" y="791"/>
                    <a:pt x="1167" y="790"/>
                  </a:cubicBezTo>
                  <a:close/>
                  <a:moveTo>
                    <a:pt x="1168" y="788"/>
                  </a:moveTo>
                  <a:lnTo>
                    <a:pt x="1168" y="788"/>
                  </a:lnTo>
                  <a:cubicBezTo>
                    <a:pt x="1167" y="789"/>
                    <a:pt x="1167" y="790"/>
                    <a:pt x="1167" y="790"/>
                  </a:cubicBezTo>
                  <a:lnTo>
                    <a:pt x="1167" y="790"/>
                  </a:lnTo>
                  <a:lnTo>
                    <a:pt x="1167" y="790"/>
                  </a:lnTo>
                  <a:lnTo>
                    <a:pt x="1167" y="790"/>
                  </a:lnTo>
                  <a:cubicBezTo>
                    <a:pt x="1167" y="789"/>
                    <a:pt x="1167" y="789"/>
                    <a:pt x="1168" y="788"/>
                  </a:cubicBezTo>
                  <a:close/>
                  <a:moveTo>
                    <a:pt x="68" y="732"/>
                  </a:moveTo>
                  <a:lnTo>
                    <a:pt x="68" y="732"/>
                  </a:lnTo>
                  <a:cubicBezTo>
                    <a:pt x="68" y="732"/>
                    <a:pt x="68" y="733"/>
                    <a:pt x="68" y="735"/>
                  </a:cubicBezTo>
                  <a:lnTo>
                    <a:pt x="68" y="732"/>
                  </a:lnTo>
                  <a:close/>
                  <a:moveTo>
                    <a:pt x="104" y="324"/>
                  </a:moveTo>
                  <a:lnTo>
                    <a:pt x="104" y="324"/>
                  </a:lnTo>
                  <a:cubicBezTo>
                    <a:pt x="104" y="325"/>
                    <a:pt x="103" y="325"/>
                    <a:pt x="103" y="326"/>
                  </a:cubicBezTo>
                  <a:lnTo>
                    <a:pt x="103" y="326"/>
                  </a:lnTo>
                  <a:cubicBezTo>
                    <a:pt x="103" y="325"/>
                    <a:pt x="104" y="325"/>
                    <a:pt x="104" y="324"/>
                  </a:cubicBezTo>
                  <a:close/>
                  <a:moveTo>
                    <a:pt x="106" y="319"/>
                  </a:moveTo>
                  <a:lnTo>
                    <a:pt x="106" y="319"/>
                  </a:lnTo>
                  <a:cubicBezTo>
                    <a:pt x="105" y="321"/>
                    <a:pt x="105" y="322"/>
                    <a:pt x="104" y="324"/>
                  </a:cubicBezTo>
                  <a:lnTo>
                    <a:pt x="104" y="324"/>
                  </a:lnTo>
                  <a:cubicBezTo>
                    <a:pt x="105" y="322"/>
                    <a:pt x="105" y="321"/>
                    <a:pt x="106" y="319"/>
                  </a:cubicBezTo>
                  <a:close/>
                  <a:moveTo>
                    <a:pt x="652" y="96"/>
                  </a:moveTo>
                  <a:lnTo>
                    <a:pt x="652" y="96"/>
                  </a:lnTo>
                  <a:cubicBezTo>
                    <a:pt x="653" y="97"/>
                    <a:pt x="655" y="97"/>
                    <a:pt x="657" y="98"/>
                  </a:cubicBezTo>
                  <a:lnTo>
                    <a:pt x="657" y="98"/>
                  </a:lnTo>
                  <a:cubicBezTo>
                    <a:pt x="655" y="97"/>
                    <a:pt x="653" y="97"/>
                    <a:pt x="652" y="96"/>
                  </a:cubicBezTo>
                  <a:close/>
                  <a:moveTo>
                    <a:pt x="327" y="86"/>
                  </a:moveTo>
                  <a:lnTo>
                    <a:pt x="327" y="86"/>
                  </a:lnTo>
                  <a:cubicBezTo>
                    <a:pt x="326" y="86"/>
                    <a:pt x="324" y="87"/>
                    <a:pt x="323" y="87"/>
                  </a:cubicBezTo>
                  <a:lnTo>
                    <a:pt x="323" y="87"/>
                  </a:lnTo>
                  <a:cubicBezTo>
                    <a:pt x="324" y="87"/>
                    <a:pt x="326" y="86"/>
                    <a:pt x="327" y="86"/>
                  </a:cubicBezTo>
                  <a:close/>
                  <a:moveTo>
                    <a:pt x="523" y="59"/>
                  </a:moveTo>
                  <a:lnTo>
                    <a:pt x="523" y="59"/>
                  </a:lnTo>
                  <a:cubicBezTo>
                    <a:pt x="523" y="59"/>
                    <a:pt x="524" y="59"/>
                    <a:pt x="526" y="60"/>
                  </a:cubicBezTo>
                  <a:lnTo>
                    <a:pt x="526" y="60"/>
                  </a:lnTo>
                  <a:cubicBezTo>
                    <a:pt x="524" y="59"/>
                    <a:pt x="523" y="59"/>
                    <a:pt x="523" y="59"/>
                  </a:cubicBezTo>
                  <a:close/>
                  <a:moveTo>
                    <a:pt x="518" y="59"/>
                  </a:moveTo>
                  <a:lnTo>
                    <a:pt x="518" y="59"/>
                  </a:lnTo>
                  <a:cubicBezTo>
                    <a:pt x="519" y="59"/>
                    <a:pt x="519" y="59"/>
                    <a:pt x="521" y="59"/>
                  </a:cubicBezTo>
                  <a:lnTo>
                    <a:pt x="521" y="59"/>
                  </a:lnTo>
                  <a:cubicBezTo>
                    <a:pt x="519" y="59"/>
                    <a:pt x="519" y="59"/>
                    <a:pt x="518" y="59"/>
                  </a:cubicBezTo>
                  <a:close/>
                  <a:moveTo>
                    <a:pt x="521" y="59"/>
                  </a:moveTo>
                  <a:lnTo>
                    <a:pt x="521" y="59"/>
                  </a:lnTo>
                  <a:cubicBezTo>
                    <a:pt x="566" y="66"/>
                    <a:pt x="609" y="79"/>
                    <a:pt x="651" y="96"/>
                  </a:cubicBezTo>
                  <a:lnTo>
                    <a:pt x="651" y="96"/>
                  </a:lnTo>
                  <a:cubicBezTo>
                    <a:pt x="694" y="114"/>
                    <a:pt x="735" y="138"/>
                    <a:pt x="773" y="166"/>
                  </a:cubicBezTo>
                  <a:lnTo>
                    <a:pt x="773" y="166"/>
                  </a:lnTo>
                  <a:cubicBezTo>
                    <a:pt x="794" y="183"/>
                    <a:pt x="814" y="202"/>
                    <a:pt x="834" y="221"/>
                  </a:cubicBezTo>
                  <a:lnTo>
                    <a:pt x="834" y="221"/>
                  </a:lnTo>
                  <a:cubicBezTo>
                    <a:pt x="856" y="244"/>
                    <a:pt x="876" y="268"/>
                    <a:pt x="895" y="293"/>
                  </a:cubicBezTo>
                  <a:lnTo>
                    <a:pt x="895" y="293"/>
                  </a:lnTo>
                  <a:cubicBezTo>
                    <a:pt x="917" y="321"/>
                    <a:pt x="936" y="349"/>
                    <a:pt x="955" y="379"/>
                  </a:cubicBezTo>
                  <a:lnTo>
                    <a:pt x="955" y="379"/>
                  </a:lnTo>
                  <a:cubicBezTo>
                    <a:pt x="965" y="395"/>
                    <a:pt x="976" y="410"/>
                    <a:pt x="985" y="426"/>
                  </a:cubicBezTo>
                  <a:lnTo>
                    <a:pt x="985" y="426"/>
                  </a:lnTo>
                  <a:cubicBezTo>
                    <a:pt x="996" y="445"/>
                    <a:pt x="1008" y="464"/>
                    <a:pt x="1018" y="483"/>
                  </a:cubicBezTo>
                  <a:lnTo>
                    <a:pt x="1018" y="483"/>
                  </a:lnTo>
                  <a:cubicBezTo>
                    <a:pt x="1028" y="501"/>
                    <a:pt x="1038" y="520"/>
                    <a:pt x="1049" y="538"/>
                  </a:cubicBezTo>
                  <a:lnTo>
                    <a:pt x="1049" y="538"/>
                  </a:lnTo>
                  <a:cubicBezTo>
                    <a:pt x="1067" y="574"/>
                    <a:pt x="1086" y="610"/>
                    <a:pt x="1104" y="647"/>
                  </a:cubicBezTo>
                  <a:lnTo>
                    <a:pt x="1104" y="647"/>
                  </a:lnTo>
                  <a:cubicBezTo>
                    <a:pt x="1121" y="680"/>
                    <a:pt x="1137" y="714"/>
                    <a:pt x="1153" y="749"/>
                  </a:cubicBezTo>
                  <a:lnTo>
                    <a:pt x="1153" y="749"/>
                  </a:lnTo>
                  <a:cubicBezTo>
                    <a:pt x="1155" y="755"/>
                    <a:pt x="1158" y="760"/>
                    <a:pt x="1160" y="766"/>
                  </a:cubicBezTo>
                  <a:lnTo>
                    <a:pt x="1160" y="766"/>
                  </a:lnTo>
                  <a:cubicBezTo>
                    <a:pt x="1163" y="773"/>
                    <a:pt x="1166" y="780"/>
                    <a:pt x="1167" y="787"/>
                  </a:cubicBezTo>
                  <a:lnTo>
                    <a:pt x="1167" y="787"/>
                  </a:lnTo>
                  <a:cubicBezTo>
                    <a:pt x="1167" y="789"/>
                    <a:pt x="1167" y="791"/>
                    <a:pt x="1167" y="793"/>
                  </a:cubicBezTo>
                  <a:lnTo>
                    <a:pt x="1167" y="793"/>
                  </a:lnTo>
                  <a:cubicBezTo>
                    <a:pt x="1167" y="794"/>
                    <a:pt x="1167" y="794"/>
                    <a:pt x="1166" y="795"/>
                  </a:cubicBezTo>
                  <a:lnTo>
                    <a:pt x="1166" y="795"/>
                  </a:lnTo>
                  <a:cubicBezTo>
                    <a:pt x="1164" y="800"/>
                    <a:pt x="1162" y="804"/>
                    <a:pt x="1159" y="809"/>
                  </a:cubicBezTo>
                  <a:lnTo>
                    <a:pt x="1159" y="809"/>
                  </a:lnTo>
                  <a:cubicBezTo>
                    <a:pt x="1143" y="827"/>
                    <a:pt x="1126" y="843"/>
                    <a:pt x="1107" y="858"/>
                  </a:cubicBezTo>
                  <a:lnTo>
                    <a:pt x="1107" y="858"/>
                  </a:lnTo>
                  <a:cubicBezTo>
                    <a:pt x="1086" y="874"/>
                    <a:pt x="1062" y="889"/>
                    <a:pt x="1038" y="900"/>
                  </a:cubicBezTo>
                  <a:lnTo>
                    <a:pt x="1038" y="900"/>
                  </a:lnTo>
                  <a:cubicBezTo>
                    <a:pt x="1025" y="906"/>
                    <a:pt x="1013" y="912"/>
                    <a:pt x="1001" y="918"/>
                  </a:cubicBezTo>
                  <a:lnTo>
                    <a:pt x="1001" y="918"/>
                  </a:lnTo>
                  <a:cubicBezTo>
                    <a:pt x="966" y="933"/>
                    <a:pt x="931" y="947"/>
                    <a:pt x="896" y="960"/>
                  </a:cubicBezTo>
                  <a:lnTo>
                    <a:pt x="896" y="960"/>
                  </a:lnTo>
                  <a:cubicBezTo>
                    <a:pt x="859" y="973"/>
                    <a:pt x="820" y="985"/>
                    <a:pt x="781" y="996"/>
                  </a:cubicBezTo>
                  <a:lnTo>
                    <a:pt x="781" y="996"/>
                  </a:lnTo>
                  <a:cubicBezTo>
                    <a:pt x="704" y="1019"/>
                    <a:pt x="626" y="1040"/>
                    <a:pt x="548" y="1060"/>
                  </a:cubicBezTo>
                  <a:lnTo>
                    <a:pt x="548" y="1060"/>
                  </a:lnTo>
                  <a:cubicBezTo>
                    <a:pt x="505" y="1071"/>
                    <a:pt x="462" y="1079"/>
                    <a:pt x="418" y="1085"/>
                  </a:cubicBezTo>
                  <a:lnTo>
                    <a:pt x="418" y="1085"/>
                  </a:lnTo>
                  <a:cubicBezTo>
                    <a:pt x="386" y="1089"/>
                    <a:pt x="354" y="1093"/>
                    <a:pt x="321" y="1093"/>
                  </a:cubicBezTo>
                  <a:lnTo>
                    <a:pt x="321" y="1093"/>
                  </a:lnTo>
                  <a:cubicBezTo>
                    <a:pt x="287" y="1093"/>
                    <a:pt x="254" y="1092"/>
                    <a:pt x="220" y="1088"/>
                  </a:cubicBezTo>
                  <a:lnTo>
                    <a:pt x="220" y="1088"/>
                  </a:lnTo>
                  <a:cubicBezTo>
                    <a:pt x="211" y="1087"/>
                    <a:pt x="201" y="1085"/>
                    <a:pt x="192" y="1082"/>
                  </a:cubicBezTo>
                  <a:lnTo>
                    <a:pt x="192" y="1082"/>
                  </a:lnTo>
                  <a:cubicBezTo>
                    <a:pt x="190" y="1081"/>
                    <a:pt x="188" y="1079"/>
                    <a:pt x="185" y="1078"/>
                  </a:cubicBezTo>
                  <a:lnTo>
                    <a:pt x="185" y="1078"/>
                  </a:lnTo>
                  <a:cubicBezTo>
                    <a:pt x="184" y="1077"/>
                    <a:pt x="183" y="1076"/>
                    <a:pt x="182" y="1075"/>
                  </a:cubicBezTo>
                  <a:lnTo>
                    <a:pt x="182" y="1075"/>
                  </a:lnTo>
                  <a:cubicBezTo>
                    <a:pt x="179" y="1070"/>
                    <a:pt x="176" y="1065"/>
                    <a:pt x="174" y="1059"/>
                  </a:cubicBezTo>
                  <a:lnTo>
                    <a:pt x="174" y="1059"/>
                  </a:lnTo>
                  <a:cubicBezTo>
                    <a:pt x="168" y="1048"/>
                    <a:pt x="155" y="1044"/>
                    <a:pt x="144" y="1046"/>
                  </a:cubicBezTo>
                  <a:lnTo>
                    <a:pt x="144" y="1046"/>
                  </a:lnTo>
                  <a:cubicBezTo>
                    <a:pt x="147" y="1043"/>
                    <a:pt x="150" y="1039"/>
                    <a:pt x="151" y="1035"/>
                  </a:cubicBezTo>
                  <a:lnTo>
                    <a:pt x="151" y="1035"/>
                  </a:lnTo>
                  <a:cubicBezTo>
                    <a:pt x="153" y="1027"/>
                    <a:pt x="151" y="1020"/>
                    <a:pt x="148" y="1013"/>
                  </a:cubicBezTo>
                  <a:lnTo>
                    <a:pt x="148" y="1013"/>
                  </a:lnTo>
                  <a:cubicBezTo>
                    <a:pt x="143" y="1004"/>
                    <a:pt x="138" y="994"/>
                    <a:pt x="134" y="984"/>
                  </a:cubicBezTo>
                  <a:lnTo>
                    <a:pt x="134" y="984"/>
                  </a:lnTo>
                  <a:cubicBezTo>
                    <a:pt x="125" y="964"/>
                    <a:pt x="118" y="945"/>
                    <a:pt x="110" y="925"/>
                  </a:cubicBezTo>
                  <a:lnTo>
                    <a:pt x="110" y="925"/>
                  </a:lnTo>
                  <a:cubicBezTo>
                    <a:pt x="102" y="903"/>
                    <a:pt x="95" y="880"/>
                    <a:pt x="90" y="857"/>
                  </a:cubicBezTo>
                  <a:lnTo>
                    <a:pt x="90" y="857"/>
                  </a:lnTo>
                  <a:cubicBezTo>
                    <a:pt x="80" y="818"/>
                    <a:pt x="74" y="776"/>
                    <a:pt x="68" y="735"/>
                  </a:cubicBezTo>
                  <a:lnTo>
                    <a:pt x="68" y="735"/>
                  </a:lnTo>
                  <a:cubicBezTo>
                    <a:pt x="57" y="650"/>
                    <a:pt x="53" y="564"/>
                    <a:pt x="64" y="479"/>
                  </a:cubicBezTo>
                  <a:lnTo>
                    <a:pt x="64" y="479"/>
                  </a:lnTo>
                  <a:cubicBezTo>
                    <a:pt x="64" y="480"/>
                    <a:pt x="64" y="480"/>
                    <a:pt x="64" y="481"/>
                  </a:cubicBezTo>
                  <a:lnTo>
                    <a:pt x="64" y="481"/>
                  </a:lnTo>
                  <a:cubicBezTo>
                    <a:pt x="64" y="480"/>
                    <a:pt x="64" y="478"/>
                    <a:pt x="64" y="477"/>
                  </a:cubicBezTo>
                  <a:lnTo>
                    <a:pt x="64" y="477"/>
                  </a:lnTo>
                  <a:cubicBezTo>
                    <a:pt x="64" y="476"/>
                    <a:pt x="64" y="475"/>
                    <a:pt x="65" y="473"/>
                  </a:cubicBezTo>
                  <a:lnTo>
                    <a:pt x="65" y="473"/>
                  </a:lnTo>
                  <a:cubicBezTo>
                    <a:pt x="65" y="475"/>
                    <a:pt x="64" y="476"/>
                    <a:pt x="64" y="477"/>
                  </a:cubicBezTo>
                  <a:lnTo>
                    <a:pt x="64" y="477"/>
                  </a:lnTo>
                  <a:cubicBezTo>
                    <a:pt x="72" y="425"/>
                    <a:pt x="85" y="373"/>
                    <a:pt x="104" y="324"/>
                  </a:cubicBezTo>
                  <a:lnTo>
                    <a:pt x="104" y="324"/>
                  </a:lnTo>
                  <a:cubicBezTo>
                    <a:pt x="123" y="282"/>
                    <a:pt x="145" y="242"/>
                    <a:pt x="173" y="205"/>
                  </a:cubicBezTo>
                  <a:lnTo>
                    <a:pt x="173" y="205"/>
                  </a:lnTo>
                  <a:cubicBezTo>
                    <a:pt x="193" y="180"/>
                    <a:pt x="215" y="156"/>
                    <a:pt x="241" y="135"/>
                  </a:cubicBezTo>
                  <a:lnTo>
                    <a:pt x="241" y="135"/>
                  </a:lnTo>
                  <a:cubicBezTo>
                    <a:pt x="268" y="115"/>
                    <a:pt x="298" y="99"/>
                    <a:pt x="329" y="85"/>
                  </a:cubicBezTo>
                  <a:lnTo>
                    <a:pt x="329" y="85"/>
                  </a:lnTo>
                  <a:cubicBezTo>
                    <a:pt x="360" y="72"/>
                    <a:pt x="392" y="63"/>
                    <a:pt x="424" y="58"/>
                  </a:cubicBezTo>
                  <a:lnTo>
                    <a:pt x="424" y="58"/>
                  </a:lnTo>
                  <a:cubicBezTo>
                    <a:pt x="457" y="54"/>
                    <a:pt x="489" y="55"/>
                    <a:pt x="521" y="59"/>
                  </a:cubicBezTo>
                  <a:close/>
                  <a:moveTo>
                    <a:pt x="455" y="0"/>
                  </a:moveTo>
                  <a:lnTo>
                    <a:pt x="455" y="0"/>
                  </a:lnTo>
                  <a:cubicBezTo>
                    <a:pt x="397" y="2"/>
                    <a:pt x="341" y="18"/>
                    <a:pt x="289" y="42"/>
                  </a:cubicBezTo>
                  <a:lnTo>
                    <a:pt x="289" y="42"/>
                  </a:lnTo>
                  <a:cubicBezTo>
                    <a:pt x="239" y="65"/>
                    <a:pt x="194" y="98"/>
                    <a:pt x="157" y="138"/>
                  </a:cubicBezTo>
                  <a:lnTo>
                    <a:pt x="157" y="138"/>
                  </a:lnTo>
                  <a:cubicBezTo>
                    <a:pt x="119" y="180"/>
                    <a:pt x="87" y="228"/>
                    <a:pt x="63" y="279"/>
                  </a:cubicBezTo>
                  <a:lnTo>
                    <a:pt x="63" y="279"/>
                  </a:lnTo>
                  <a:cubicBezTo>
                    <a:pt x="35" y="338"/>
                    <a:pt x="19" y="402"/>
                    <a:pt x="10" y="466"/>
                  </a:cubicBezTo>
                  <a:lnTo>
                    <a:pt x="10" y="466"/>
                  </a:lnTo>
                  <a:cubicBezTo>
                    <a:pt x="1" y="532"/>
                    <a:pt x="0" y="599"/>
                    <a:pt x="5" y="665"/>
                  </a:cubicBezTo>
                  <a:lnTo>
                    <a:pt x="5" y="665"/>
                  </a:lnTo>
                  <a:cubicBezTo>
                    <a:pt x="8" y="698"/>
                    <a:pt x="12" y="730"/>
                    <a:pt x="16" y="763"/>
                  </a:cubicBezTo>
                  <a:lnTo>
                    <a:pt x="16" y="763"/>
                  </a:lnTo>
                  <a:cubicBezTo>
                    <a:pt x="21" y="795"/>
                    <a:pt x="26" y="828"/>
                    <a:pt x="33" y="859"/>
                  </a:cubicBezTo>
                  <a:lnTo>
                    <a:pt x="33" y="859"/>
                  </a:lnTo>
                  <a:cubicBezTo>
                    <a:pt x="47" y="923"/>
                    <a:pt x="71" y="983"/>
                    <a:pt x="100" y="1041"/>
                  </a:cubicBezTo>
                  <a:lnTo>
                    <a:pt x="100" y="1041"/>
                  </a:lnTo>
                  <a:cubicBezTo>
                    <a:pt x="105" y="1052"/>
                    <a:pt x="117" y="1056"/>
                    <a:pt x="129" y="1055"/>
                  </a:cubicBezTo>
                  <a:lnTo>
                    <a:pt x="129" y="1055"/>
                  </a:lnTo>
                  <a:cubicBezTo>
                    <a:pt x="121" y="1064"/>
                    <a:pt x="120" y="1076"/>
                    <a:pt x="125" y="1088"/>
                  </a:cubicBezTo>
                  <a:lnTo>
                    <a:pt x="125" y="1088"/>
                  </a:lnTo>
                  <a:cubicBezTo>
                    <a:pt x="131" y="1098"/>
                    <a:pt x="137" y="1107"/>
                    <a:pt x="144" y="1116"/>
                  </a:cubicBezTo>
                  <a:lnTo>
                    <a:pt x="144" y="1116"/>
                  </a:lnTo>
                  <a:cubicBezTo>
                    <a:pt x="152" y="1125"/>
                    <a:pt x="163" y="1130"/>
                    <a:pt x="173" y="1134"/>
                  </a:cubicBezTo>
                  <a:lnTo>
                    <a:pt x="173" y="1134"/>
                  </a:lnTo>
                  <a:cubicBezTo>
                    <a:pt x="188" y="1140"/>
                    <a:pt x="205" y="1142"/>
                    <a:pt x="222" y="1144"/>
                  </a:cubicBezTo>
                  <a:lnTo>
                    <a:pt x="222" y="1144"/>
                  </a:lnTo>
                  <a:cubicBezTo>
                    <a:pt x="241" y="1146"/>
                    <a:pt x="260" y="1147"/>
                    <a:pt x="279" y="1148"/>
                  </a:cubicBezTo>
                  <a:lnTo>
                    <a:pt x="279" y="1148"/>
                  </a:lnTo>
                  <a:cubicBezTo>
                    <a:pt x="317" y="1149"/>
                    <a:pt x="356" y="1149"/>
                    <a:pt x="394" y="1144"/>
                  </a:cubicBezTo>
                  <a:lnTo>
                    <a:pt x="394" y="1144"/>
                  </a:lnTo>
                  <a:cubicBezTo>
                    <a:pt x="436" y="1139"/>
                    <a:pt x="477" y="1133"/>
                    <a:pt x="518" y="1124"/>
                  </a:cubicBezTo>
                  <a:lnTo>
                    <a:pt x="518" y="1124"/>
                  </a:lnTo>
                  <a:cubicBezTo>
                    <a:pt x="555" y="1116"/>
                    <a:pt x="593" y="1106"/>
                    <a:pt x="630" y="1096"/>
                  </a:cubicBezTo>
                  <a:lnTo>
                    <a:pt x="630" y="1096"/>
                  </a:lnTo>
                  <a:cubicBezTo>
                    <a:pt x="708" y="1076"/>
                    <a:pt x="784" y="1055"/>
                    <a:pt x="861" y="1030"/>
                  </a:cubicBezTo>
                  <a:lnTo>
                    <a:pt x="861" y="1030"/>
                  </a:lnTo>
                  <a:cubicBezTo>
                    <a:pt x="900" y="1018"/>
                    <a:pt x="937" y="1004"/>
                    <a:pt x="975" y="989"/>
                  </a:cubicBezTo>
                  <a:lnTo>
                    <a:pt x="975" y="989"/>
                  </a:lnTo>
                  <a:cubicBezTo>
                    <a:pt x="984" y="985"/>
                    <a:pt x="993" y="981"/>
                    <a:pt x="1003" y="977"/>
                  </a:cubicBezTo>
                  <a:lnTo>
                    <a:pt x="1003" y="977"/>
                  </a:lnTo>
                  <a:cubicBezTo>
                    <a:pt x="1012" y="973"/>
                    <a:pt x="1021" y="970"/>
                    <a:pt x="1031" y="965"/>
                  </a:cubicBezTo>
                  <a:lnTo>
                    <a:pt x="1031" y="965"/>
                  </a:lnTo>
                  <a:cubicBezTo>
                    <a:pt x="1062" y="950"/>
                    <a:pt x="1094" y="935"/>
                    <a:pt x="1123" y="915"/>
                  </a:cubicBezTo>
                  <a:lnTo>
                    <a:pt x="1123" y="915"/>
                  </a:lnTo>
                  <a:cubicBezTo>
                    <a:pt x="1145" y="900"/>
                    <a:pt x="1165" y="883"/>
                    <a:pt x="1183" y="864"/>
                  </a:cubicBezTo>
                  <a:lnTo>
                    <a:pt x="1183" y="864"/>
                  </a:lnTo>
                  <a:cubicBezTo>
                    <a:pt x="1193" y="855"/>
                    <a:pt x="1200" y="845"/>
                    <a:pt x="1207" y="835"/>
                  </a:cubicBezTo>
                  <a:lnTo>
                    <a:pt x="1207" y="835"/>
                  </a:lnTo>
                  <a:cubicBezTo>
                    <a:pt x="1216" y="824"/>
                    <a:pt x="1222" y="809"/>
                    <a:pt x="1223" y="796"/>
                  </a:cubicBezTo>
                  <a:lnTo>
                    <a:pt x="1223" y="796"/>
                  </a:lnTo>
                  <a:cubicBezTo>
                    <a:pt x="1223" y="782"/>
                    <a:pt x="1221" y="770"/>
                    <a:pt x="1217" y="757"/>
                  </a:cubicBezTo>
                  <a:lnTo>
                    <a:pt x="1217" y="757"/>
                  </a:lnTo>
                  <a:cubicBezTo>
                    <a:pt x="1214" y="749"/>
                    <a:pt x="1210" y="742"/>
                    <a:pt x="1207" y="733"/>
                  </a:cubicBezTo>
                  <a:lnTo>
                    <a:pt x="1207" y="733"/>
                  </a:lnTo>
                  <a:cubicBezTo>
                    <a:pt x="1202" y="723"/>
                    <a:pt x="1197" y="713"/>
                    <a:pt x="1193" y="703"/>
                  </a:cubicBezTo>
                  <a:lnTo>
                    <a:pt x="1193" y="703"/>
                  </a:lnTo>
                  <a:cubicBezTo>
                    <a:pt x="1176" y="667"/>
                    <a:pt x="1159" y="631"/>
                    <a:pt x="1141" y="596"/>
                  </a:cubicBezTo>
                  <a:lnTo>
                    <a:pt x="1141" y="596"/>
                  </a:lnTo>
                  <a:cubicBezTo>
                    <a:pt x="1124" y="563"/>
                    <a:pt x="1107" y="530"/>
                    <a:pt x="1090" y="497"/>
                  </a:cubicBezTo>
                  <a:lnTo>
                    <a:pt x="1090" y="497"/>
                  </a:lnTo>
                  <a:cubicBezTo>
                    <a:pt x="1081" y="480"/>
                    <a:pt x="1071" y="463"/>
                    <a:pt x="1061" y="446"/>
                  </a:cubicBezTo>
                  <a:lnTo>
                    <a:pt x="1061" y="446"/>
                  </a:lnTo>
                  <a:cubicBezTo>
                    <a:pt x="1051" y="427"/>
                    <a:pt x="1041" y="409"/>
                    <a:pt x="1029" y="391"/>
                  </a:cubicBezTo>
                  <a:lnTo>
                    <a:pt x="1029" y="391"/>
                  </a:lnTo>
                  <a:cubicBezTo>
                    <a:pt x="1016" y="370"/>
                    <a:pt x="1003" y="351"/>
                    <a:pt x="990" y="331"/>
                  </a:cubicBezTo>
                  <a:lnTo>
                    <a:pt x="990" y="331"/>
                  </a:lnTo>
                  <a:cubicBezTo>
                    <a:pt x="965" y="291"/>
                    <a:pt x="936" y="254"/>
                    <a:pt x="905" y="217"/>
                  </a:cubicBezTo>
                  <a:lnTo>
                    <a:pt x="905" y="217"/>
                  </a:lnTo>
                  <a:cubicBezTo>
                    <a:pt x="870" y="174"/>
                    <a:pt x="828" y="136"/>
                    <a:pt x="782" y="104"/>
                  </a:cubicBezTo>
                  <a:lnTo>
                    <a:pt x="782" y="104"/>
                  </a:lnTo>
                  <a:cubicBezTo>
                    <a:pt x="735" y="71"/>
                    <a:pt x="682" y="46"/>
                    <a:pt x="627" y="28"/>
                  </a:cubicBezTo>
                  <a:lnTo>
                    <a:pt x="627" y="28"/>
                  </a:lnTo>
                  <a:cubicBezTo>
                    <a:pt x="575" y="10"/>
                    <a:pt x="521" y="0"/>
                    <a:pt x="466" y="0"/>
                  </a:cubicBezTo>
                  <a:lnTo>
                    <a:pt x="466" y="0"/>
                  </a:lnTo>
                  <a:cubicBezTo>
                    <a:pt x="462" y="0"/>
                    <a:pt x="458" y="0"/>
                    <a:pt x="45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89" name="Freeform 269">
              <a:extLst>
                <a:ext uri="{FF2B5EF4-FFF2-40B4-BE49-F238E27FC236}">
                  <a16:creationId xmlns:a16="http://schemas.microsoft.com/office/drawing/2014/main" id="{ED78D528-8FE8-4346-ADFD-D9C579E53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8463" y="4940300"/>
              <a:ext cx="874712" cy="522288"/>
            </a:xfrm>
            <a:custGeom>
              <a:avLst/>
              <a:gdLst>
                <a:gd name="T0" fmla="*/ 56 w 2429"/>
                <a:gd name="T1" fmla="*/ 1384 h 1451"/>
                <a:gd name="T2" fmla="*/ 1413 w 2429"/>
                <a:gd name="T3" fmla="*/ 1063 h 1451"/>
                <a:gd name="T4" fmla="*/ 2371 w 2429"/>
                <a:gd name="T5" fmla="*/ 429 h 1451"/>
                <a:gd name="T6" fmla="*/ 2356 w 2429"/>
                <a:gd name="T7" fmla="*/ 409 h 1451"/>
                <a:gd name="T8" fmla="*/ 2018 w 2429"/>
                <a:gd name="T9" fmla="*/ 185 h 1451"/>
                <a:gd name="T10" fmla="*/ 2018 w 2429"/>
                <a:gd name="T11" fmla="*/ 185 h 1451"/>
                <a:gd name="T12" fmla="*/ 1469 w 2429"/>
                <a:gd name="T13" fmla="*/ 56 h 1451"/>
                <a:gd name="T14" fmla="*/ 1794 w 2429"/>
                <a:gd name="T15" fmla="*/ 106 h 1451"/>
                <a:gd name="T16" fmla="*/ 2123 w 2429"/>
                <a:gd name="T17" fmla="*/ 232 h 1451"/>
                <a:gd name="T18" fmla="*/ 2222 w 2429"/>
                <a:gd name="T19" fmla="*/ 286 h 1451"/>
                <a:gd name="T20" fmla="*/ 2257 w 2429"/>
                <a:gd name="T21" fmla="*/ 314 h 1451"/>
                <a:gd name="T22" fmla="*/ 2360 w 2429"/>
                <a:gd name="T23" fmla="*/ 414 h 1451"/>
                <a:gd name="T24" fmla="*/ 2346 w 2429"/>
                <a:gd name="T25" fmla="*/ 452 h 1451"/>
                <a:gd name="T26" fmla="*/ 2062 w 2429"/>
                <a:gd name="T27" fmla="*/ 665 h 1451"/>
                <a:gd name="T28" fmla="*/ 1754 w 2429"/>
                <a:gd name="T29" fmla="*/ 869 h 1451"/>
                <a:gd name="T30" fmla="*/ 1518 w 2429"/>
                <a:gd name="T31" fmla="*/ 1013 h 1451"/>
                <a:gd name="T32" fmla="*/ 1194 w 2429"/>
                <a:gd name="T33" fmla="*/ 1157 h 1451"/>
                <a:gd name="T34" fmla="*/ 920 w 2429"/>
                <a:gd name="T35" fmla="*/ 1258 h 1451"/>
                <a:gd name="T36" fmla="*/ 705 w 2429"/>
                <a:gd name="T37" fmla="*/ 1321 h 1451"/>
                <a:gd name="T38" fmla="*/ 554 w 2429"/>
                <a:gd name="T39" fmla="*/ 1351 h 1451"/>
                <a:gd name="T40" fmla="*/ 404 w 2429"/>
                <a:gd name="T41" fmla="*/ 1375 h 1451"/>
                <a:gd name="T42" fmla="*/ 283 w 2429"/>
                <a:gd name="T43" fmla="*/ 1388 h 1451"/>
                <a:gd name="T44" fmla="*/ 97 w 2429"/>
                <a:gd name="T45" fmla="*/ 1391 h 1451"/>
                <a:gd name="T46" fmla="*/ 57 w 2429"/>
                <a:gd name="T47" fmla="*/ 1379 h 1451"/>
                <a:gd name="T48" fmla="*/ 148 w 2429"/>
                <a:gd name="T49" fmla="*/ 921 h 1451"/>
                <a:gd name="T50" fmla="*/ 257 w 2429"/>
                <a:gd name="T51" fmla="*/ 599 h 1451"/>
                <a:gd name="T52" fmla="*/ 325 w 2429"/>
                <a:gd name="T53" fmla="*/ 470 h 1451"/>
                <a:gd name="T54" fmla="*/ 363 w 2429"/>
                <a:gd name="T55" fmla="*/ 412 h 1451"/>
                <a:gd name="T56" fmla="*/ 389 w 2429"/>
                <a:gd name="T57" fmla="*/ 287 h 1451"/>
                <a:gd name="T58" fmla="*/ 265 w 2429"/>
                <a:gd name="T59" fmla="*/ 462 h 1451"/>
                <a:gd name="T60" fmla="*/ 210 w 2429"/>
                <a:gd name="T61" fmla="*/ 568 h 1451"/>
                <a:gd name="T62" fmla="*/ 104 w 2429"/>
                <a:gd name="T63" fmla="*/ 870 h 1451"/>
                <a:gd name="T64" fmla="*/ 6 w 2429"/>
                <a:gd name="T65" fmla="*/ 1334 h 1451"/>
                <a:gd name="T66" fmla="*/ 3 w 2429"/>
                <a:gd name="T67" fmla="*/ 1409 h 1451"/>
                <a:gd name="T68" fmla="*/ 50 w 2429"/>
                <a:gd name="T69" fmla="*/ 1440 h 1451"/>
                <a:gd name="T70" fmla="*/ 133 w 2429"/>
                <a:gd name="T71" fmla="*/ 1449 h 1451"/>
                <a:gd name="T72" fmla="*/ 262 w 2429"/>
                <a:gd name="T73" fmla="*/ 1446 h 1451"/>
                <a:gd name="T74" fmla="*/ 326 w 2429"/>
                <a:gd name="T75" fmla="*/ 1440 h 1451"/>
                <a:gd name="T76" fmla="*/ 632 w 2429"/>
                <a:gd name="T77" fmla="*/ 1393 h 1451"/>
                <a:gd name="T78" fmla="*/ 779 w 2429"/>
                <a:gd name="T79" fmla="*/ 1359 h 1451"/>
                <a:gd name="T80" fmla="*/ 917 w 2429"/>
                <a:gd name="T81" fmla="*/ 1318 h 1451"/>
                <a:gd name="T82" fmla="*/ 1204 w 2429"/>
                <a:gd name="T83" fmla="*/ 1213 h 1451"/>
                <a:gd name="T84" fmla="*/ 1547 w 2429"/>
                <a:gd name="T85" fmla="*/ 1060 h 1451"/>
                <a:gd name="T86" fmla="*/ 1655 w 2429"/>
                <a:gd name="T87" fmla="*/ 999 h 1451"/>
                <a:gd name="T88" fmla="*/ 1950 w 2429"/>
                <a:gd name="T89" fmla="*/ 808 h 1451"/>
                <a:gd name="T90" fmla="*/ 2052 w 2429"/>
                <a:gd name="T91" fmla="*/ 741 h 1451"/>
                <a:gd name="T92" fmla="*/ 2346 w 2429"/>
                <a:gd name="T93" fmla="*/ 523 h 1451"/>
                <a:gd name="T94" fmla="*/ 2419 w 2429"/>
                <a:gd name="T95" fmla="*/ 457 h 1451"/>
                <a:gd name="T96" fmla="*/ 2391 w 2429"/>
                <a:gd name="T97" fmla="*/ 365 h 1451"/>
                <a:gd name="T98" fmla="*/ 2330 w 2429"/>
                <a:gd name="T99" fmla="*/ 303 h 1451"/>
                <a:gd name="T100" fmla="*/ 2125 w 2429"/>
                <a:gd name="T101" fmla="*/ 170 h 1451"/>
                <a:gd name="T102" fmla="*/ 1791 w 2429"/>
                <a:gd name="T103" fmla="*/ 48 h 1451"/>
                <a:gd name="T104" fmla="*/ 1467 w 2429"/>
                <a:gd name="T105" fmla="*/ 1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29" h="1451">
                  <a:moveTo>
                    <a:pt x="57" y="1383"/>
                  </a:moveTo>
                  <a:lnTo>
                    <a:pt x="57" y="1383"/>
                  </a:lnTo>
                  <a:lnTo>
                    <a:pt x="56" y="1384"/>
                  </a:lnTo>
                  <a:lnTo>
                    <a:pt x="56" y="1384"/>
                  </a:lnTo>
                  <a:lnTo>
                    <a:pt x="56" y="1384"/>
                  </a:lnTo>
                  <a:lnTo>
                    <a:pt x="57" y="1383"/>
                  </a:lnTo>
                  <a:close/>
                  <a:moveTo>
                    <a:pt x="1419" y="1061"/>
                  </a:moveTo>
                  <a:lnTo>
                    <a:pt x="1419" y="1061"/>
                  </a:lnTo>
                  <a:cubicBezTo>
                    <a:pt x="1417" y="1062"/>
                    <a:pt x="1415" y="1063"/>
                    <a:pt x="1413" y="1063"/>
                  </a:cubicBezTo>
                  <a:lnTo>
                    <a:pt x="1413" y="1063"/>
                  </a:lnTo>
                  <a:cubicBezTo>
                    <a:pt x="1415" y="1063"/>
                    <a:pt x="1417" y="1062"/>
                    <a:pt x="1419" y="1061"/>
                  </a:cubicBezTo>
                  <a:close/>
                  <a:moveTo>
                    <a:pt x="2371" y="429"/>
                  </a:moveTo>
                  <a:lnTo>
                    <a:pt x="2371" y="429"/>
                  </a:lnTo>
                  <a:lnTo>
                    <a:pt x="2371" y="429"/>
                  </a:lnTo>
                  <a:lnTo>
                    <a:pt x="2371" y="429"/>
                  </a:lnTo>
                  <a:lnTo>
                    <a:pt x="2370" y="430"/>
                  </a:lnTo>
                  <a:lnTo>
                    <a:pt x="2370" y="430"/>
                  </a:lnTo>
                  <a:lnTo>
                    <a:pt x="2371" y="429"/>
                  </a:lnTo>
                  <a:close/>
                  <a:moveTo>
                    <a:pt x="2356" y="409"/>
                  </a:moveTo>
                  <a:lnTo>
                    <a:pt x="2356" y="409"/>
                  </a:lnTo>
                  <a:cubicBezTo>
                    <a:pt x="2357" y="411"/>
                    <a:pt x="2358" y="412"/>
                    <a:pt x="2359" y="412"/>
                  </a:cubicBezTo>
                  <a:lnTo>
                    <a:pt x="2359" y="412"/>
                  </a:lnTo>
                  <a:cubicBezTo>
                    <a:pt x="2358" y="412"/>
                    <a:pt x="2357" y="411"/>
                    <a:pt x="2356" y="409"/>
                  </a:cubicBezTo>
                  <a:close/>
                  <a:moveTo>
                    <a:pt x="2018" y="185"/>
                  </a:moveTo>
                  <a:lnTo>
                    <a:pt x="2018" y="185"/>
                  </a:lnTo>
                  <a:cubicBezTo>
                    <a:pt x="2018" y="185"/>
                    <a:pt x="2018" y="185"/>
                    <a:pt x="2019" y="185"/>
                  </a:cubicBezTo>
                  <a:lnTo>
                    <a:pt x="2019" y="185"/>
                  </a:lnTo>
                  <a:lnTo>
                    <a:pt x="2020" y="185"/>
                  </a:lnTo>
                  <a:lnTo>
                    <a:pt x="2020" y="185"/>
                  </a:lnTo>
                  <a:cubicBezTo>
                    <a:pt x="2019" y="185"/>
                    <a:pt x="2019" y="185"/>
                    <a:pt x="2018" y="185"/>
                  </a:cubicBezTo>
                  <a:close/>
                  <a:moveTo>
                    <a:pt x="1467" y="1"/>
                  </a:moveTo>
                  <a:lnTo>
                    <a:pt x="1467" y="1"/>
                  </a:lnTo>
                  <a:cubicBezTo>
                    <a:pt x="1452" y="1"/>
                    <a:pt x="1440" y="14"/>
                    <a:pt x="1441" y="30"/>
                  </a:cubicBezTo>
                  <a:lnTo>
                    <a:pt x="1441" y="30"/>
                  </a:lnTo>
                  <a:cubicBezTo>
                    <a:pt x="1441" y="45"/>
                    <a:pt x="1454" y="56"/>
                    <a:pt x="1469" y="56"/>
                  </a:cubicBezTo>
                  <a:lnTo>
                    <a:pt x="1469" y="56"/>
                  </a:lnTo>
                  <a:cubicBezTo>
                    <a:pt x="1506" y="55"/>
                    <a:pt x="1543" y="55"/>
                    <a:pt x="1580" y="58"/>
                  </a:cubicBezTo>
                  <a:lnTo>
                    <a:pt x="1580" y="58"/>
                  </a:lnTo>
                  <a:cubicBezTo>
                    <a:pt x="1653" y="66"/>
                    <a:pt x="1724" y="85"/>
                    <a:pt x="1794" y="106"/>
                  </a:cubicBezTo>
                  <a:lnTo>
                    <a:pt x="1794" y="106"/>
                  </a:lnTo>
                  <a:cubicBezTo>
                    <a:pt x="1869" y="129"/>
                    <a:pt x="1943" y="157"/>
                    <a:pt x="2017" y="184"/>
                  </a:cubicBezTo>
                  <a:lnTo>
                    <a:pt x="2017" y="184"/>
                  </a:lnTo>
                  <a:cubicBezTo>
                    <a:pt x="2034" y="191"/>
                    <a:pt x="2052" y="198"/>
                    <a:pt x="2069" y="205"/>
                  </a:cubicBezTo>
                  <a:lnTo>
                    <a:pt x="2069" y="205"/>
                  </a:lnTo>
                  <a:cubicBezTo>
                    <a:pt x="2088" y="213"/>
                    <a:pt x="2105" y="223"/>
                    <a:pt x="2123" y="232"/>
                  </a:cubicBezTo>
                  <a:lnTo>
                    <a:pt x="2123" y="232"/>
                  </a:lnTo>
                  <a:cubicBezTo>
                    <a:pt x="2141" y="240"/>
                    <a:pt x="2157" y="248"/>
                    <a:pt x="2173" y="258"/>
                  </a:cubicBezTo>
                  <a:lnTo>
                    <a:pt x="2173" y="258"/>
                  </a:lnTo>
                  <a:cubicBezTo>
                    <a:pt x="2190" y="266"/>
                    <a:pt x="2206" y="276"/>
                    <a:pt x="2222" y="286"/>
                  </a:cubicBezTo>
                  <a:lnTo>
                    <a:pt x="2222" y="286"/>
                  </a:lnTo>
                  <a:cubicBezTo>
                    <a:pt x="2219" y="285"/>
                    <a:pt x="2218" y="284"/>
                    <a:pt x="2216" y="282"/>
                  </a:cubicBezTo>
                  <a:lnTo>
                    <a:pt x="2216" y="282"/>
                  </a:lnTo>
                  <a:cubicBezTo>
                    <a:pt x="2223" y="287"/>
                    <a:pt x="2230" y="293"/>
                    <a:pt x="2237" y="297"/>
                  </a:cubicBezTo>
                  <a:lnTo>
                    <a:pt x="2237" y="297"/>
                  </a:lnTo>
                  <a:cubicBezTo>
                    <a:pt x="2244" y="303"/>
                    <a:pt x="2251" y="308"/>
                    <a:pt x="2257" y="314"/>
                  </a:cubicBezTo>
                  <a:lnTo>
                    <a:pt x="2257" y="314"/>
                  </a:lnTo>
                  <a:cubicBezTo>
                    <a:pt x="2271" y="324"/>
                    <a:pt x="2283" y="335"/>
                    <a:pt x="2294" y="346"/>
                  </a:cubicBezTo>
                  <a:lnTo>
                    <a:pt x="2294" y="346"/>
                  </a:lnTo>
                  <a:cubicBezTo>
                    <a:pt x="2318" y="367"/>
                    <a:pt x="2339" y="390"/>
                    <a:pt x="2360" y="414"/>
                  </a:cubicBezTo>
                  <a:lnTo>
                    <a:pt x="2360" y="414"/>
                  </a:lnTo>
                  <a:cubicBezTo>
                    <a:pt x="2364" y="419"/>
                    <a:pt x="2367" y="424"/>
                    <a:pt x="2371" y="428"/>
                  </a:cubicBezTo>
                  <a:lnTo>
                    <a:pt x="2371" y="428"/>
                  </a:lnTo>
                  <a:cubicBezTo>
                    <a:pt x="2362" y="439"/>
                    <a:pt x="2351" y="448"/>
                    <a:pt x="2340" y="457"/>
                  </a:cubicBezTo>
                  <a:lnTo>
                    <a:pt x="2340" y="457"/>
                  </a:lnTo>
                  <a:cubicBezTo>
                    <a:pt x="2342" y="455"/>
                    <a:pt x="2344" y="454"/>
                    <a:pt x="2346" y="452"/>
                  </a:cubicBezTo>
                  <a:lnTo>
                    <a:pt x="2346" y="452"/>
                  </a:lnTo>
                  <a:cubicBezTo>
                    <a:pt x="2283" y="504"/>
                    <a:pt x="2216" y="550"/>
                    <a:pt x="2151" y="598"/>
                  </a:cubicBezTo>
                  <a:lnTo>
                    <a:pt x="2151" y="598"/>
                  </a:lnTo>
                  <a:cubicBezTo>
                    <a:pt x="2121" y="620"/>
                    <a:pt x="2092" y="643"/>
                    <a:pt x="2062" y="665"/>
                  </a:cubicBezTo>
                  <a:lnTo>
                    <a:pt x="2062" y="665"/>
                  </a:lnTo>
                  <a:cubicBezTo>
                    <a:pt x="2030" y="689"/>
                    <a:pt x="1997" y="713"/>
                    <a:pt x="1963" y="734"/>
                  </a:cubicBezTo>
                  <a:lnTo>
                    <a:pt x="1963" y="734"/>
                  </a:lnTo>
                  <a:cubicBezTo>
                    <a:pt x="1929" y="756"/>
                    <a:pt x="1895" y="777"/>
                    <a:pt x="1860" y="800"/>
                  </a:cubicBezTo>
                  <a:lnTo>
                    <a:pt x="1860" y="800"/>
                  </a:lnTo>
                  <a:cubicBezTo>
                    <a:pt x="1825" y="822"/>
                    <a:pt x="1789" y="846"/>
                    <a:pt x="1754" y="869"/>
                  </a:cubicBezTo>
                  <a:lnTo>
                    <a:pt x="1754" y="869"/>
                  </a:lnTo>
                  <a:cubicBezTo>
                    <a:pt x="1687" y="913"/>
                    <a:pt x="1620" y="956"/>
                    <a:pt x="1550" y="995"/>
                  </a:cubicBezTo>
                  <a:lnTo>
                    <a:pt x="1550" y="995"/>
                  </a:lnTo>
                  <a:cubicBezTo>
                    <a:pt x="1539" y="1001"/>
                    <a:pt x="1529" y="1007"/>
                    <a:pt x="1518" y="1013"/>
                  </a:cubicBezTo>
                  <a:lnTo>
                    <a:pt x="1518" y="1013"/>
                  </a:lnTo>
                  <a:cubicBezTo>
                    <a:pt x="1505" y="1019"/>
                    <a:pt x="1491" y="1026"/>
                    <a:pt x="1477" y="1033"/>
                  </a:cubicBezTo>
                  <a:lnTo>
                    <a:pt x="1477" y="1033"/>
                  </a:lnTo>
                  <a:cubicBezTo>
                    <a:pt x="1456" y="1044"/>
                    <a:pt x="1435" y="1053"/>
                    <a:pt x="1413" y="1063"/>
                  </a:cubicBezTo>
                  <a:lnTo>
                    <a:pt x="1413" y="1063"/>
                  </a:lnTo>
                  <a:cubicBezTo>
                    <a:pt x="1341" y="1096"/>
                    <a:pt x="1269" y="1129"/>
                    <a:pt x="1194" y="1157"/>
                  </a:cubicBezTo>
                  <a:lnTo>
                    <a:pt x="1194" y="1157"/>
                  </a:lnTo>
                  <a:cubicBezTo>
                    <a:pt x="1116" y="1187"/>
                    <a:pt x="1037" y="1216"/>
                    <a:pt x="958" y="1245"/>
                  </a:cubicBezTo>
                  <a:lnTo>
                    <a:pt x="958" y="1245"/>
                  </a:lnTo>
                  <a:cubicBezTo>
                    <a:pt x="946" y="1249"/>
                    <a:pt x="933" y="1254"/>
                    <a:pt x="920" y="1258"/>
                  </a:cubicBezTo>
                  <a:lnTo>
                    <a:pt x="920" y="1258"/>
                  </a:lnTo>
                  <a:cubicBezTo>
                    <a:pt x="904" y="1264"/>
                    <a:pt x="887" y="1270"/>
                    <a:pt x="870" y="1275"/>
                  </a:cubicBezTo>
                  <a:lnTo>
                    <a:pt x="870" y="1275"/>
                  </a:lnTo>
                  <a:cubicBezTo>
                    <a:pt x="837" y="1285"/>
                    <a:pt x="805" y="1296"/>
                    <a:pt x="771" y="1304"/>
                  </a:cubicBezTo>
                  <a:lnTo>
                    <a:pt x="771" y="1304"/>
                  </a:lnTo>
                  <a:cubicBezTo>
                    <a:pt x="749" y="1310"/>
                    <a:pt x="727" y="1315"/>
                    <a:pt x="705" y="1321"/>
                  </a:cubicBezTo>
                  <a:lnTo>
                    <a:pt x="705" y="1321"/>
                  </a:lnTo>
                  <a:cubicBezTo>
                    <a:pt x="689" y="1325"/>
                    <a:pt x="672" y="1328"/>
                    <a:pt x="656" y="1331"/>
                  </a:cubicBezTo>
                  <a:lnTo>
                    <a:pt x="656" y="1331"/>
                  </a:lnTo>
                  <a:cubicBezTo>
                    <a:pt x="622" y="1339"/>
                    <a:pt x="588" y="1345"/>
                    <a:pt x="554" y="1351"/>
                  </a:cubicBezTo>
                  <a:lnTo>
                    <a:pt x="554" y="1351"/>
                  </a:lnTo>
                  <a:cubicBezTo>
                    <a:pt x="556" y="1350"/>
                    <a:pt x="558" y="1350"/>
                    <a:pt x="561" y="1350"/>
                  </a:cubicBezTo>
                  <a:lnTo>
                    <a:pt x="561" y="1350"/>
                  </a:lnTo>
                  <a:cubicBezTo>
                    <a:pt x="526" y="1356"/>
                    <a:pt x="491" y="1362"/>
                    <a:pt x="457" y="1368"/>
                  </a:cubicBezTo>
                  <a:lnTo>
                    <a:pt x="457" y="1368"/>
                  </a:lnTo>
                  <a:cubicBezTo>
                    <a:pt x="439" y="1370"/>
                    <a:pt x="422" y="1373"/>
                    <a:pt x="404" y="1375"/>
                  </a:cubicBezTo>
                  <a:lnTo>
                    <a:pt x="404" y="1375"/>
                  </a:lnTo>
                  <a:cubicBezTo>
                    <a:pt x="382" y="1378"/>
                    <a:pt x="359" y="1380"/>
                    <a:pt x="336" y="1383"/>
                  </a:cubicBezTo>
                  <a:lnTo>
                    <a:pt x="336" y="1383"/>
                  </a:lnTo>
                  <a:cubicBezTo>
                    <a:pt x="319" y="1386"/>
                    <a:pt x="301" y="1387"/>
                    <a:pt x="283" y="1388"/>
                  </a:cubicBezTo>
                  <a:lnTo>
                    <a:pt x="283" y="1388"/>
                  </a:lnTo>
                  <a:cubicBezTo>
                    <a:pt x="267" y="1390"/>
                    <a:pt x="251" y="1391"/>
                    <a:pt x="234" y="1391"/>
                  </a:cubicBezTo>
                  <a:lnTo>
                    <a:pt x="234" y="1391"/>
                  </a:lnTo>
                  <a:cubicBezTo>
                    <a:pt x="216" y="1393"/>
                    <a:pt x="198" y="1394"/>
                    <a:pt x="180" y="1394"/>
                  </a:cubicBezTo>
                  <a:lnTo>
                    <a:pt x="180" y="1394"/>
                  </a:lnTo>
                  <a:cubicBezTo>
                    <a:pt x="153" y="1393"/>
                    <a:pt x="125" y="1394"/>
                    <a:pt x="97" y="1391"/>
                  </a:cubicBezTo>
                  <a:lnTo>
                    <a:pt x="97" y="1391"/>
                  </a:lnTo>
                  <a:cubicBezTo>
                    <a:pt x="83" y="1390"/>
                    <a:pt x="70" y="1388"/>
                    <a:pt x="57" y="1384"/>
                  </a:cubicBezTo>
                  <a:lnTo>
                    <a:pt x="57" y="1384"/>
                  </a:lnTo>
                  <a:cubicBezTo>
                    <a:pt x="57" y="1383"/>
                    <a:pt x="57" y="1381"/>
                    <a:pt x="57" y="1379"/>
                  </a:cubicBezTo>
                  <a:lnTo>
                    <a:pt x="57" y="1379"/>
                  </a:lnTo>
                  <a:cubicBezTo>
                    <a:pt x="65" y="1305"/>
                    <a:pt x="76" y="1232"/>
                    <a:pt x="91" y="1159"/>
                  </a:cubicBezTo>
                  <a:lnTo>
                    <a:pt x="91" y="1159"/>
                  </a:lnTo>
                  <a:cubicBezTo>
                    <a:pt x="100" y="1120"/>
                    <a:pt x="110" y="1080"/>
                    <a:pt x="119" y="1040"/>
                  </a:cubicBezTo>
                  <a:lnTo>
                    <a:pt x="119" y="1040"/>
                  </a:lnTo>
                  <a:cubicBezTo>
                    <a:pt x="128" y="1000"/>
                    <a:pt x="138" y="961"/>
                    <a:pt x="148" y="921"/>
                  </a:cubicBezTo>
                  <a:lnTo>
                    <a:pt x="148" y="921"/>
                  </a:lnTo>
                  <a:cubicBezTo>
                    <a:pt x="172" y="828"/>
                    <a:pt x="204" y="736"/>
                    <a:pt x="237" y="646"/>
                  </a:cubicBezTo>
                  <a:lnTo>
                    <a:pt x="237" y="646"/>
                  </a:lnTo>
                  <a:cubicBezTo>
                    <a:pt x="244" y="630"/>
                    <a:pt x="251" y="614"/>
                    <a:pt x="257" y="599"/>
                  </a:cubicBezTo>
                  <a:lnTo>
                    <a:pt x="257" y="599"/>
                  </a:lnTo>
                  <a:cubicBezTo>
                    <a:pt x="262" y="588"/>
                    <a:pt x="268" y="576"/>
                    <a:pt x="273" y="565"/>
                  </a:cubicBezTo>
                  <a:lnTo>
                    <a:pt x="273" y="565"/>
                  </a:lnTo>
                  <a:cubicBezTo>
                    <a:pt x="282" y="548"/>
                    <a:pt x="291" y="532"/>
                    <a:pt x="299" y="515"/>
                  </a:cubicBezTo>
                  <a:lnTo>
                    <a:pt x="299" y="515"/>
                  </a:lnTo>
                  <a:cubicBezTo>
                    <a:pt x="307" y="499"/>
                    <a:pt x="316" y="485"/>
                    <a:pt x="325" y="470"/>
                  </a:cubicBezTo>
                  <a:lnTo>
                    <a:pt x="325" y="470"/>
                  </a:lnTo>
                  <a:cubicBezTo>
                    <a:pt x="337" y="451"/>
                    <a:pt x="350" y="431"/>
                    <a:pt x="363" y="412"/>
                  </a:cubicBezTo>
                  <a:lnTo>
                    <a:pt x="363" y="412"/>
                  </a:lnTo>
                  <a:lnTo>
                    <a:pt x="363" y="412"/>
                  </a:lnTo>
                  <a:lnTo>
                    <a:pt x="363" y="412"/>
                  </a:lnTo>
                  <a:cubicBezTo>
                    <a:pt x="384" y="383"/>
                    <a:pt x="407" y="354"/>
                    <a:pt x="430" y="326"/>
                  </a:cubicBezTo>
                  <a:lnTo>
                    <a:pt x="430" y="326"/>
                  </a:lnTo>
                  <a:cubicBezTo>
                    <a:pt x="439" y="314"/>
                    <a:pt x="440" y="297"/>
                    <a:pt x="428" y="286"/>
                  </a:cubicBezTo>
                  <a:lnTo>
                    <a:pt x="428" y="286"/>
                  </a:lnTo>
                  <a:cubicBezTo>
                    <a:pt x="417" y="276"/>
                    <a:pt x="398" y="276"/>
                    <a:pt x="389" y="287"/>
                  </a:cubicBezTo>
                  <a:lnTo>
                    <a:pt x="389" y="287"/>
                  </a:lnTo>
                  <a:cubicBezTo>
                    <a:pt x="353" y="333"/>
                    <a:pt x="318" y="378"/>
                    <a:pt x="287" y="426"/>
                  </a:cubicBezTo>
                  <a:lnTo>
                    <a:pt x="287" y="426"/>
                  </a:lnTo>
                  <a:cubicBezTo>
                    <a:pt x="279" y="438"/>
                    <a:pt x="272" y="450"/>
                    <a:pt x="265" y="462"/>
                  </a:cubicBezTo>
                  <a:lnTo>
                    <a:pt x="265" y="462"/>
                  </a:lnTo>
                  <a:cubicBezTo>
                    <a:pt x="260" y="470"/>
                    <a:pt x="255" y="479"/>
                    <a:pt x="251" y="488"/>
                  </a:cubicBezTo>
                  <a:lnTo>
                    <a:pt x="251" y="488"/>
                  </a:lnTo>
                  <a:cubicBezTo>
                    <a:pt x="245" y="498"/>
                    <a:pt x="241" y="507"/>
                    <a:pt x="236" y="516"/>
                  </a:cubicBezTo>
                  <a:lnTo>
                    <a:pt x="236" y="516"/>
                  </a:lnTo>
                  <a:cubicBezTo>
                    <a:pt x="227" y="533"/>
                    <a:pt x="218" y="550"/>
                    <a:pt x="210" y="568"/>
                  </a:cubicBezTo>
                  <a:lnTo>
                    <a:pt x="210" y="568"/>
                  </a:lnTo>
                  <a:cubicBezTo>
                    <a:pt x="201" y="589"/>
                    <a:pt x="191" y="609"/>
                    <a:pt x="184" y="630"/>
                  </a:cubicBezTo>
                  <a:lnTo>
                    <a:pt x="184" y="630"/>
                  </a:lnTo>
                  <a:cubicBezTo>
                    <a:pt x="154" y="709"/>
                    <a:pt x="127" y="789"/>
                    <a:pt x="104" y="870"/>
                  </a:cubicBezTo>
                  <a:lnTo>
                    <a:pt x="104" y="870"/>
                  </a:lnTo>
                  <a:cubicBezTo>
                    <a:pt x="93" y="908"/>
                    <a:pt x="85" y="946"/>
                    <a:pt x="75" y="984"/>
                  </a:cubicBezTo>
                  <a:lnTo>
                    <a:pt x="75" y="984"/>
                  </a:lnTo>
                  <a:cubicBezTo>
                    <a:pt x="66" y="1024"/>
                    <a:pt x="56" y="1064"/>
                    <a:pt x="47" y="1104"/>
                  </a:cubicBezTo>
                  <a:lnTo>
                    <a:pt x="47" y="1104"/>
                  </a:lnTo>
                  <a:cubicBezTo>
                    <a:pt x="29" y="1180"/>
                    <a:pt x="15" y="1257"/>
                    <a:pt x="6" y="1334"/>
                  </a:cubicBezTo>
                  <a:lnTo>
                    <a:pt x="6" y="1334"/>
                  </a:lnTo>
                  <a:cubicBezTo>
                    <a:pt x="4" y="1353"/>
                    <a:pt x="2" y="1372"/>
                    <a:pt x="0" y="1391"/>
                  </a:cubicBezTo>
                  <a:lnTo>
                    <a:pt x="0" y="1391"/>
                  </a:lnTo>
                  <a:cubicBezTo>
                    <a:pt x="0" y="1398"/>
                    <a:pt x="2" y="1403"/>
                    <a:pt x="3" y="1409"/>
                  </a:cubicBezTo>
                  <a:lnTo>
                    <a:pt x="3" y="1409"/>
                  </a:lnTo>
                  <a:cubicBezTo>
                    <a:pt x="5" y="1415"/>
                    <a:pt x="10" y="1420"/>
                    <a:pt x="15" y="1424"/>
                  </a:cubicBezTo>
                  <a:lnTo>
                    <a:pt x="15" y="1424"/>
                  </a:lnTo>
                  <a:cubicBezTo>
                    <a:pt x="19" y="1429"/>
                    <a:pt x="25" y="1431"/>
                    <a:pt x="30" y="1434"/>
                  </a:cubicBezTo>
                  <a:lnTo>
                    <a:pt x="30" y="1434"/>
                  </a:lnTo>
                  <a:cubicBezTo>
                    <a:pt x="36" y="1437"/>
                    <a:pt x="43" y="1439"/>
                    <a:pt x="50" y="1440"/>
                  </a:cubicBezTo>
                  <a:lnTo>
                    <a:pt x="50" y="1440"/>
                  </a:lnTo>
                  <a:cubicBezTo>
                    <a:pt x="62" y="1444"/>
                    <a:pt x="76" y="1445"/>
                    <a:pt x="88" y="1446"/>
                  </a:cubicBezTo>
                  <a:lnTo>
                    <a:pt x="88" y="1446"/>
                  </a:lnTo>
                  <a:cubicBezTo>
                    <a:pt x="103" y="1448"/>
                    <a:pt x="118" y="1449"/>
                    <a:pt x="133" y="1449"/>
                  </a:cubicBezTo>
                  <a:lnTo>
                    <a:pt x="133" y="1449"/>
                  </a:lnTo>
                  <a:cubicBezTo>
                    <a:pt x="144" y="1449"/>
                    <a:pt x="155" y="1449"/>
                    <a:pt x="166" y="1449"/>
                  </a:cubicBezTo>
                  <a:lnTo>
                    <a:pt x="166" y="1449"/>
                  </a:lnTo>
                  <a:cubicBezTo>
                    <a:pt x="175" y="1450"/>
                    <a:pt x="184" y="1450"/>
                    <a:pt x="192" y="1450"/>
                  </a:cubicBezTo>
                  <a:lnTo>
                    <a:pt x="192" y="1450"/>
                  </a:lnTo>
                  <a:cubicBezTo>
                    <a:pt x="215" y="1449"/>
                    <a:pt x="239" y="1447"/>
                    <a:pt x="262" y="1446"/>
                  </a:cubicBezTo>
                  <a:lnTo>
                    <a:pt x="262" y="1446"/>
                  </a:lnTo>
                  <a:cubicBezTo>
                    <a:pt x="268" y="1446"/>
                    <a:pt x="275" y="1445"/>
                    <a:pt x="282" y="1444"/>
                  </a:cubicBezTo>
                  <a:lnTo>
                    <a:pt x="282" y="1444"/>
                  </a:lnTo>
                  <a:cubicBezTo>
                    <a:pt x="297" y="1442"/>
                    <a:pt x="312" y="1441"/>
                    <a:pt x="326" y="1440"/>
                  </a:cubicBezTo>
                  <a:lnTo>
                    <a:pt x="326" y="1440"/>
                  </a:lnTo>
                  <a:cubicBezTo>
                    <a:pt x="346" y="1439"/>
                    <a:pt x="365" y="1436"/>
                    <a:pt x="384" y="1433"/>
                  </a:cubicBezTo>
                  <a:lnTo>
                    <a:pt x="384" y="1433"/>
                  </a:lnTo>
                  <a:cubicBezTo>
                    <a:pt x="420" y="1429"/>
                    <a:pt x="457" y="1424"/>
                    <a:pt x="494" y="1417"/>
                  </a:cubicBezTo>
                  <a:lnTo>
                    <a:pt x="494" y="1417"/>
                  </a:lnTo>
                  <a:cubicBezTo>
                    <a:pt x="540" y="1410"/>
                    <a:pt x="586" y="1401"/>
                    <a:pt x="632" y="1393"/>
                  </a:cubicBezTo>
                  <a:lnTo>
                    <a:pt x="632" y="1393"/>
                  </a:lnTo>
                  <a:cubicBezTo>
                    <a:pt x="668" y="1386"/>
                    <a:pt x="703" y="1379"/>
                    <a:pt x="739" y="1370"/>
                  </a:cubicBezTo>
                  <a:lnTo>
                    <a:pt x="739" y="1370"/>
                  </a:lnTo>
                  <a:cubicBezTo>
                    <a:pt x="752" y="1366"/>
                    <a:pt x="766" y="1363"/>
                    <a:pt x="779" y="1359"/>
                  </a:cubicBezTo>
                  <a:lnTo>
                    <a:pt x="779" y="1359"/>
                  </a:lnTo>
                  <a:cubicBezTo>
                    <a:pt x="786" y="1358"/>
                    <a:pt x="793" y="1356"/>
                    <a:pt x="800" y="1355"/>
                  </a:cubicBezTo>
                  <a:lnTo>
                    <a:pt x="800" y="1355"/>
                  </a:lnTo>
                  <a:cubicBezTo>
                    <a:pt x="823" y="1348"/>
                    <a:pt x="847" y="1340"/>
                    <a:pt x="870" y="1333"/>
                  </a:cubicBezTo>
                  <a:lnTo>
                    <a:pt x="870" y="1333"/>
                  </a:lnTo>
                  <a:cubicBezTo>
                    <a:pt x="886" y="1329"/>
                    <a:pt x="901" y="1323"/>
                    <a:pt x="917" y="1318"/>
                  </a:cubicBezTo>
                  <a:lnTo>
                    <a:pt x="917" y="1318"/>
                  </a:lnTo>
                  <a:cubicBezTo>
                    <a:pt x="935" y="1312"/>
                    <a:pt x="953" y="1306"/>
                    <a:pt x="971" y="1299"/>
                  </a:cubicBezTo>
                  <a:lnTo>
                    <a:pt x="971" y="1299"/>
                  </a:lnTo>
                  <a:cubicBezTo>
                    <a:pt x="1049" y="1270"/>
                    <a:pt x="1127" y="1243"/>
                    <a:pt x="1204" y="1213"/>
                  </a:cubicBezTo>
                  <a:lnTo>
                    <a:pt x="1204" y="1213"/>
                  </a:lnTo>
                  <a:cubicBezTo>
                    <a:pt x="1241" y="1199"/>
                    <a:pt x="1279" y="1184"/>
                    <a:pt x="1315" y="1168"/>
                  </a:cubicBezTo>
                  <a:lnTo>
                    <a:pt x="1315" y="1168"/>
                  </a:lnTo>
                  <a:cubicBezTo>
                    <a:pt x="1355" y="1151"/>
                    <a:pt x="1395" y="1133"/>
                    <a:pt x="1435" y="1114"/>
                  </a:cubicBezTo>
                  <a:lnTo>
                    <a:pt x="1435" y="1114"/>
                  </a:lnTo>
                  <a:cubicBezTo>
                    <a:pt x="1473" y="1097"/>
                    <a:pt x="1510" y="1078"/>
                    <a:pt x="1547" y="1060"/>
                  </a:cubicBezTo>
                  <a:lnTo>
                    <a:pt x="1547" y="1060"/>
                  </a:lnTo>
                  <a:cubicBezTo>
                    <a:pt x="1564" y="1051"/>
                    <a:pt x="1582" y="1041"/>
                    <a:pt x="1598" y="1032"/>
                  </a:cubicBezTo>
                  <a:lnTo>
                    <a:pt x="1598" y="1032"/>
                  </a:lnTo>
                  <a:cubicBezTo>
                    <a:pt x="1617" y="1021"/>
                    <a:pt x="1636" y="1010"/>
                    <a:pt x="1655" y="999"/>
                  </a:cubicBezTo>
                  <a:lnTo>
                    <a:pt x="1655" y="999"/>
                  </a:lnTo>
                  <a:cubicBezTo>
                    <a:pt x="1689" y="978"/>
                    <a:pt x="1724" y="956"/>
                    <a:pt x="1757" y="933"/>
                  </a:cubicBezTo>
                  <a:lnTo>
                    <a:pt x="1757" y="933"/>
                  </a:lnTo>
                  <a:cubicBezTo>
                    <a:pt x="1789" y="913"/>
                    <a:pt x="1822" y="892"/>
                    <a:pt x="1853" y="871"/>
                  </a:cubicBezTo>
                  <a:lnTo>
                    <a:pt x="1853" y="871"/>
                  </a:lnTo>
                  <a:cubicBezTo>
                    <a:pt x="1886" y="850"/>
                    <a:pt x="1918" y="829"/>
                    <a:pt x="1950" y="808"/>
                  </a:cubicBezTo>
                  <a:lnTo>
                    <a:pt x="1950" y="808"/>
                  </a:lnTo>
                  <a:cubicBezTo>
                    <a:pt x="1968" y="798"/>
                    <a:pt x="1985" y="787"/>
                    <a:pt x="2001" y="776"/>
                  </a:cubicBezTo>
                  <a:lnTo>
                    <a:pt x="2001" y="776"/>
                  </a:lnTo>
                  <a:cubicBezTo>
                    <a:pt x="2019" y="765"/>
                    <a:pt x="2036" y="754"/>
                    <a:pt x="2052" y="741"/>
                  </a:cubicBezTo>
                  <a:lnTo>
                    <a:pt x="2052" y="741"/>
                  </a:lnTo>
                  <a:cubicBezTo>
                    <a:pt x="2085" y="717"/>
                    <a:pt x="2118" y="693"/>
                    <a:pt x="2151" y="669"/>
                  </a:cubicBezTo>
                  <a:lnTo>
                    <a:pt x="2151" y="669"/>
                  </a:lnTo>
                  <a:cubicBezTo>
                    <a:pt x="2185" y="642"/>
                    <a:pt x="2219" y="617"/>
                    <a:pt x="2253" y="592"/>
                  </a:cubicBezTo>
                  <a:lnTo>
                    <a:pt x="2253" y="592"/>
                  </a:lnTo>
                  <a:cubicBezTo>
                    <a:pt x="2284" y="569"/>
                    <a:pt x="2316" y="546"/>
                    <a:pt x="2346" y="523"/>
                  </a:cubicBezTo>
                  <a:lnTo>
                    <a:pt x="2346" y="523"/>
                  </a:lnTo>
                  <a:cubicBezTo>
                    <a:pt x="2363" y="510"/>
                    <a:pt x="2379" y="497"/>
                    <a:pt x="2394" y="483"/>
                  </a:cubicBezTo>
                  <a:lnTo>
                    <a:pt x="2394" y="483"/>
                  </a:lnTo>
                  <a:cubicBezTo>
                    <a:pt x="2404" y="475"/>
                    <a:pt x="2412" y="467"/>
                    <a:pt x="2419" y="457"/>
                  </a:cubicBezTo>
                  <a:lnTo>
                    <a:pt x="2419" y="457"/>
                  </a:lnTo>
                  <a:cubicBezTo>
                    <a:pt x="2426" y="447"/>
                    <a:pt x="2428" y="437"/>
                    <a:pt x="2428" y="425"/>
                  </a:cubicBezTo>
                  <a:lnTo>
                    <a:pt x="2428" y="425"/>
                  </a:lnTo>
                  <a:cubicBezTo>
                    <a:pt x="2428" y="412"/>
                    <a:pt x="2420" y="401"/>
                    <a:pt x="2413" y="391"/>
                  </a:cubicBezTo>
                  <a:lnTo>
                    <a:pt x="2413" y="391"/>
                  </a:lnTo>
                  <a:cubicBezTo>
                    <a:pt x="2405" y="382"/>
                    <a:pt x="2398" y="373"/>
                    <a:pt x="2391" y="365"/>
                  </a:cubicBezTo>
                  <a:lnTo>
                    <a:pt x="2391" y="365"/>
                  </a:lnTo>
                  <a:cubicBezTo>
                    <a:pt x="2385" y="358"/>
                    <a:pt x="2379" y="351"/>
                    <a:pt x="2373" y="345"/>
                  </a:cubicBezTo>
                  <a:lnTo>
                    <a:pt x="2373" y="345"/>
                  </a:lnTo>
                  <a:cubicBezTo>
                    <a:pt x="2359" y="330"/>
                    <a:pt x="2344" y="316"/>
                    <a:pt x="2330" y="303"/>
                  </a:cubicBezTo>
                  <a:lnTo>
                    <a:pt x="2330" y="303"/>
                  </a:lnTo>
                  <a:cubicBezTo>
                    <a:pt x="2314" y="289"/>
                    <a:pt x="2299" y="276"/>
                    <a:pt x="2283" y="263"/>
                  </a:cubicBezTo>
                  <a:lnTo>
                    <a:pt x="2283" y="263"/>
                  </a:lnTo>
                  <a:cubicBezTo>
                    <a:pt x="2266" y="249"/>
                    <a:pt x="2248" y="237"/>
                    <a:pt x="2230" y="226"/>
                  </a:cubicBezTo>
                  <a:lnTo>
                    <a:pt x="2230" y="226"/>
                  </a:lnTo>
                  <a:cubicBezTo>
                    <a:pt x="2196" y="205"/>
                    <a:pt x="2161" y="187"/>
                    <a:pt x="2125" y="170"/>
                  </a:cubicBezTo>
                  <a:lnTo>
                    <a:pt x="2125" y="170"/>
                  </a:lnTo>
                  <a:cubicBezTo>
                    <a:pt x="2088" y="152"/>
                    <a:pt x="2049" y="137"/>
                    <a:pt x="2010" y="123"/>
                  </a:cubicBezTo>
                  <a:lnTo>
                    <a:pt x="2010" y="123"/>
                  </a:lnTo>
                  <a:cubicBezTo>
                    <a:pt x="1938" y="96"/>
                    <a:pt x="1865" y="70"/>
                    <a:pt x="1791" y="48"/>
                  </a:cubicBezTo>
                  <a:lnTo>
                    <a:pt x="1791" y="48"/>
                  </a:lnTo>
                  <a:cubicBezTo>
                    <a:pt x="1738" y="32"/>
                    <a:pt x="1684" y="18"/>
                    <a:pt x="1628" y="9"/>
                  </a:cubicBezTo>
                  <a:lnTo>
                    <a:pt x="1628" y="9"/>
                  </a:lnTo>
                  <a:cubicBezTo>
                    <a:pt x="1588" y="2"/>
                    <a:pt x="1547" y="0"/>
                    <a:pt x="1507" y="0"/>
                  </a:cubicBezTo>
                  <a:lnTo>
                    <a:pt x="1507" y="0"/>
                  </a:lnTo>
                  <a:cubicBezTo>
                    <a:pt x="1493" y="0"/>
                    <a:pt x="1481" y="0"/>
                    <a:pt x="146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90" name="Freeform 270">
              <a:extLst>
                <a:ext uri="{FF2B5EF4-FFF2-40B4-BE49-F238E27FC236}">
                  <a16:creationId xmlns:a16="http://schemas.microsoft.com/office/drawing/2014/main" id="{AFABFBEB-1CBC-49A8-94AC-96F85F4B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2600" y="5284788"/>
              <a:ext cx="84138" cy="87312"/>
            </a:xfrm>
            <a:custGeom>
              <a:avLst/>
              <a:gdLst>
                <a:gd name="T0" fmla="*/ 59 w 233"/>
                <a:gd name="T1" fmla="*/ 131 h 242"/>
                <a:gd name="T2" fmla="*/ 59 w 233"/>
                <a:gd name="T3" fmla="*/ 133 h 242"/>
                <a:gd name="T4" fmla="*/ 91 w 233"/>
                <a:gd name="T5" fmla="*/ 65 h 242"/>
                <a:gd name="T6" fmla="*/ 105 w 233"/>
                <a:gd name="T7" fmla="*/ 74 h 242"/>
                <a:gd name="T8" fmla="*/ 138 w 233"/>
                <a:gd name="T9" fmla="*/ 82 h 242"/>
                <a:gd name="T10" fmla="*/ 153 w 233"/>
                <a:gd name="T11" fmla="*/ 89 h 242"/>
                <a:gd name="T12" fmla="*/ 164 w 233"/>
                <a:gd name="T13" fmla="*/ 99 h 242"/>
                <a:gd name="T14" fmla="*/ 171 w 233"/>
                <a:gd name="T15" fmla="*/ 111 h 242"/>
                <a:gd name="T16" fmla="*/ 175 w 233"/>
                <a:gd name="T17" fmla="*/ 124 h 242"/>
                <a:gd name="T18" fmla="*/ 176 w 233"/>
                <a:gd name="T19" fmla="*/ 131 h 242"/>
                <a:gd name="T20" fmla="*/ 173 w 233"/>
                <a:gd name="T21" fmla="*/ 144 h 242"/>
                <a:gd name="T22" fmla="*/ 163 w 233"/>
                <a:gd name="T23" fmla="*/ 162 h 242"/>
                <a:gd name="T24" fmla="*/ 154 w 233"/>
                <a:gd name="T25" fmla="*/ 172 h 242"/>
                <a:gd name="T26" fmla="*/ 143 w 233"/>
                <a:gd name="T27" fmla="*/ 179 h 242"/>
                <a:gd name="T28" fmla="*/ 128 w 233"/>
                <a:gd name="T29" fmla="*/ 184 h 242"/>
                <a:gd name="T30" fmla="*/ 111 w 233"/>
                <a:gd name="T31" fmla="*/ 185 h 242"/>
                <a:gd name="T32" fmla="*/ 89 w 233"/>
                <a:gd name="T33" fmla="*/ 180 h 242"/>
                <a:gd name="T34" fmla="*/ 75 w 233"/>
                <a:gd name="T35" fmla="*/ 173 h 242"/>
                <a:gd name="T36" fmla="*/ 69 w 233"/>
                <a:gd name="T37" fmla="*/ 166 h 242"/>
                <a:gd name="T38" fmla="*/ 64 w 233"/>
                <a:gd name="T39" fmla="*/ 158 h 242"/>
                <a:gd name="T40" fmla="*/ 60 w 233"/>
                <a:gd name="T41" fmla="*/ 146 h 242"/>
                <a:gd name="T42" fmla="*/ 60 w 233"/>
                <a:gd name="T43" fmla="*/ 128 h 242"/>
                <a:gd name="T44" fmla="*/ 66 w 233"/>
                <a:gd name="T45" fmla="*/ 101 h 242"/>
                <a:gd name="T46" fmla="*/ 77 w 233"/>
                <a:gd name="T47" fmla="*/ 80 h 242"/>
                <a:gd name="T48" fmla="*/ 90 w 233"/>
                <a:gd name="T49" fmla="*/ 66 h 242"/>
                <a:gd name="T50" fmla="*/ 83 w 233"/>
                <a:gd name="T51" fmla="*/ 4 h 242"/>
                <a:gd name="T52" fmla="*/ 47 w 233"/>
                <a:gd name="T53" fmla="*/ 31 h 242"/>
                <a:gd name="T54" fmla="*/ 17 w 233"/>
                <a:gd name="T55" fmla="*/ 73 h 242"/>
                <a:gd name="T56" fmla="*/ 9 w 233"/>
                <a:gd name="T57" fmla="*/ 170 h 242"/>
                <a:gd name="T58" fmla="*/ 20 w 233"/>
                <a:gd name="T59" fmla="*/ 193 h 242"/>
                <a:gd name="T60" fmla="*/ 36 w 233"/>
                <a:gd name="T61" fmla="*/ 212 h 242"/>
                <a:gd name="T62" fmla="*/ 78 w 233"/>
                <a:gd name="T63" fmla="*/ 235 h 242"/>
                <a:gd name="T64" fmla="*/ 124 w 233"/>
                <a:gd name="T65" fmla="*/ 240 h 242"/>
                <a:gd name="T66" fmla="*/ 149 w 233"/>
                <a:gd name="T67" fmla="*/ 236 h 242"/>
                <a:gd name="T68" fmla="*/ 175 w 233"/>
                <a:gd name="T69" fmla="*/ 225 h 242"/>
                <a:gd name="T70" fmla="*/ 193 w 233"/>
                <a:gd name="T71" fmla="*/ 211 h 242"/>
                <a:gd name="T72" fmla="*/ 206 w 233"/>
                <a:gd name="T73" fmla="*/ 197 h 242"/>
                <a:gd name="T74" fmla="*/ 225 w 233"/>
                <a:gd name="T75" fmla="*/ 162 h 242"/>
                <a:gd name="T76" fmla="*/ 231 w 233"/>
                <a:gd name="T77" fmla="*/ 125 h 242"/>
                <a:gd name="T78" fmla="*/ 225 w 233"/>
                <a:gd name="T79" fmla="*/ 96 h 242"/>
                <a:gd name="T80" fmla="*/ 214 w 233"/>
                <a:gd name="T81" fmla="*/ 74 h 242"/>
                <a:gd name="T82" fmla="*/ 165 w 233"/>
                <a:gd name="T83" fmla="*/ 32 h 242"/>
                <a:gd name="T84" fmla="*/ 124 w 233"/>
                <a:gd name="T85" fmla="*/ 21 h 242"/>
                <a:gd name="T86" fmla="*/ 121 w 233"/>
                <a:gd name="T87" fmla="*/ 12 h 242"/>
                <a:gd name="T88" fmla="*/ 97 w 233"/>
                <a:gd name="T89" fmla="*/ 0 h 242"/>
                <a:gd name="T90" fmla="*/ 83 w 233"/>
                <a:gd name="T91" fmla="*/ 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" h="242">
                  <a:moveTo>
                    <a:pt x="59" y="131"/>
                  </a:moveTo>
                  <a:lnTo>
                    <a:pt x="59" y="131"/>
                  </a:lnTo>
                  <a:cubicBezTo>
                    <a:pt x="59" y="132"/>
                    <a:pt x="59" y="132"/>
                    <a:pt x="59" y="133"/>
                  </a:cubicBezTo>
                  <a:lnTo>
                    <a:pt x="59" y="133"/>
                  </a:lnTo>
                  <a:cubicBezTo>
                    <a:pt x="59" y="132"/>
                    <a:pt x="59" y="132"/>
                    <a:pt x="59" y="131"/>
                  </a:cubicBezTo>
                  <a:close/>
                  <a:moveTo>
                    <a:pt x="91" y="65"/>
                  </a:moveTo>
                  <a:lnTo>
                    <a:pt x="91" y="65"/>
                  </a:lnTo>
                  <a:cubicBezTo>
                    <a:pt x="94" y="70"/>
                    <a:pt x="100" y="73"/>
                    <a:pt x="105" y="74"/>
                  </a:cubicBezTo>
                  <a:lnTo>
                    <a:pt x="105" y="74"/>
                  </a:lnTo>
                  <a:cubicBezTo>
                    <a:pt x="116" y="76"/>
                    <a:pt x="127" y="78"/>
                    <a:pt x="138" y="82"/>
                  </a:cubicBezTo>
                  <a:lnTo>
                    <a:pt x="138" y="82"/>
                  </a:lnTo>
                  <a:cubicBezTo>
                    <a:pt x="143" y="84"/>
                    <a:pt x="148" y="86"/>
                    <a:pt x="153" y="89"/>
                  </a:cubicBezTo>
                  <a:lnTo>
                    <a:pt x="153" y="89"/>
                  </a:lnTo>
                  <a:cubicBezTo>
                    <a:pt x="156" y="92"/>
                    <a:pt x="160" y="96"/>
                    <a:pt x="164" y="99"/>
                  </a:cubicBezTo>
                  <a:lnTo>
                    <a:pt x="164" y="99"/>
                  </a:lnTo>
                  <a:cubicBezTo>
                    <a:pt x="166" y="104"/>
                    <a:pt x="169" y="107"/>
                    <a:pt x="171" y="111"/>
                  </a:cubicBezTo>
                  <a:lnTo>
                    <a:pt x="171" y="111"/>
                  </a:lnTo>
                  <a:cubicBezTo>
                    <a:pt x="173" y="115"/>
                    <a:pt x="174" y="119"/>
                    <a:pt x="175" y="124"/>
                  </a:cubicBezTo>
                  <a:lnTo>
                    <a:pt x="175" y="124"/>
                  </a:lnTo>
                  <a:cubicBezTo>
                    <a:pt x="176" y="126"/>
                    <a:pt x="176" y="129"/>
                    <a:pt x="176" y="131"/>
                  </a:cubicBezTo>
                  <a:lnTo>
                    <a:pt x="176" y="131"/>
                  </a:lnTo>
                  <a:cubicBezTo>
                    <a:pt x="175" y="136"/>
                    <a:pt x="174" y="140"/>
                    <a:pt x="173" y="144"/>
                  </a:cubicBezTo>
                  <a:lnTo>
                    <a:pt x="173" y="144"/>
                  </a:lnTo>
                  <a:cubicBezTo>
                    <a:pt x="170" y="150"/>
                    <a:pt x="167" y="156"/>
                    <a:pt x="163" y="162"/>
                  </a:cubicBezTo>
                  <a:lnTo>
                    <a:pt x="163" y="162"/>
                  </a:lnTo>
                  <a:cubicBezTo>
                    <a:pt x="160" y="165"/>
                    <a:pt x="157" y="169"/>
                    <a:pt x="154" y="172"/>
                  </a:cubicBezTo>
                  <a:lnTo>
                    <a:pt x="154" y="172"/>
                  </a:lnTo>
                  <a:cubicBezTo>
                    <a:pt x="150" y="175"/>
                    <a:pt x="147" y="177"/>
                    <a:pt x="143" y="179"/>
                  </a:cubicBezTo>
                  <a:lnTo>
                    <a:pt x="143" y="179"/>
                  </a:lnTo>
                  <a:cubicBezTo>
                    <a:pt x="138" y="181"/>
                    <a:pt x="133" y="183"/>
                    <a:pt x="128" y="184"/>
                  </a:cubicBezTo>
                  <a:lnTo>
                    <a:pt x="128" y="184"/>
                  </a:lnTo>
                  <a:cubicBezTo>
                    <a:pt x="123" y="185"/>
                    <a:pt x="117" y="185"/>
                    <a:pt x="111" y="185"/>
                  </a:cubicBezTo>
                  <a:lnTo>
                    <a:pt x="111" y="185"/>
                  </a:lnTo>
                  <a:cubicBezTo>
                    <a:pt x="104" y="183"/>
                    <a:pt x="97" y="182"/>
                    <a:pt x="89" y="180"/>
                  </a:cubicBezTo>
                  <a:lnTo>
                    <a:pt x="89" y="180"/>
                  </a:lnTo>
                  <a:cubicBezTo>
                    <a:pt x="84" y="177"/>
                    <a:pt x="80" y="175"/>
                    <a:pt x="75" y="173"/>
                  </a:cubicBezTo>
                  <a:lnTo>
                    <a:pt x="75" y="173"/>
                  </a:lnTo>
                  <a:cubicBezTo>
                    <a:pt x="73" y="170"/>
                    <a:pt x="71" y="169"/>
                    <a:pt x="69" y="166"/>
                  </a:cubicBezTo>
                  <a:lnTo>
                    <a:pt x="69" y="166"/>
                  </a:lnTo>
                  <a:cubicBezTo>
                    <a:pt x="67" y="163"/>
                    <a:pt x="65" y="160"/>
                    <a:pt x="64" y="158"/>
                  </a:cubicBezTo>
                  <a:lnTo>
                    <a:pt x="64" y="158"/>
                  </a:lnTo>
                  <a:cubicBezTo>
                    <a:pt x="62" y="154"/>
                    <a:pt x="61" y="150"/>
                    <a:pt x="60" y="146"/>
                  </a:cubicBezTo>
                  <a:lnTo>
                    <a:pt x="60" y="146"/>
                  </a:lnTo>
                  <a:cubicBezTo>
                    <a:pt x="60" y="140"/>
                    <a:pt x="60" y="134"/>
                    <a:pt x="60" y="128"/>
                  </a:cubicBezTo>
                  <a:lnTo>
                    <a:pt x="60" y="128"/>
                  </a:lnTo>
                  <a:cubicBezTo>
                    <a:pt x="61" y="118"/>
                    <a:pt x="63" y="110"/>
                    <a:pt x="66" y="101"/>
                  </a:cubicBezTo>
                  <a:lnTo>
                    <a:pt x="66" y="101"/>
                  </a:lnTo>
                  <a:cubicBezTo>
                    <a:pt x="69" y="94"/>
                    <a:pt x="73" y="87"/>
                    <a:pt x="77" y="80"/>
                  </a:cubicBezTo>
                  <a:lnTo>
                    <a:pt x="77" y="80"/>
                  </a:lnTo>
                  <a:cubicBezTo>
                    <a:pt x="81" y="75"/>
                    <a:pt x="85" y="70"/>
                    <a:pt x="90" y="66"/>
                  </a:cubicBezTo>
                  <a:lnTo>
                    <a:pt x="91" y="65"/>
                  </a:lnTo>
                  <a:close/>
                  <a:moveTo>
                    <a:pt x="83" y="4"/>
                  </a:moveTo>
                  <a:lnTo>
                    <a:pt x="83" y="4"/>
                  </a:lnTo>
                  <a:cubicBezTo>
                    <a:pt x="70" y="12"/>
                    <a:pt x="57" y="21"/>
                    <a:pt x="47" y="31"/>
                  </a:cubicBezTo>
                  <a:lnTo>
                    <a:pt x="47" y="31"/>
                  </a:lnTo>
                  <a:cubicBezTo>
                    <a:pt x="34" y="42"/>
                    <a:pt x="24" y="58"/>
                    <a:pt x="17" y="73"/>
                  </a:cubicBezTo>
                  <a:lnTo>
                    <a:pt x="17" y="73"/>
                  </a:lnTo>
                  <a:cubicBezTo>
                    <a:pt x="3" y="103"/>
                    <a:pt x="0" y="138"/>
                    <a:pt x="9" y="170"/>
                  </a:cubicBezTo>
                  <a:lnTo>
                    <a:pt x="9" y="170"/>
                  </a:lnTo>
                  <a:cubicBezTo>
                    <a:pt x="11" y="178"/>
                    <a:pt x="16" y="186"/>
                    <a:pt x="20" y="193"/>
                  </a:cubicBezTo>
                  <a:lnTo>
                    <a:pt x="20" y="193"/>
                  </a:lnTo>
                  <a:cubicBezTo>
                    <a:pt x="24" y="200"/>
                    <a:pt x="30" y="206"/>
                    <a:pt x="36" y="212"/>
                  </a:cubicBezTo>
                  <a:lnTo>
                    <a:pt x="36" y="212"/>
                  </a:lnTo>
                  <a:cubicBezTo>
                    <a:pt x="47" y="223"/>
                    <a:pt x="63" y="229"/>
                    <a:pt x="78" y="235"/>
                  </a:cubicBezTo>
                  <a:lnTo>
                    <a:pt x="78" y="235"/>
                  </a:lnTo>
                  <a:cubicBezTo>
                    <a:pt x="93" y="240"/>
                    <a:pt x="109" y="241"/>
                    <a:pt x="124" y="240"/>
                  </a:cubicBezTo>
                  <a:lnTo>
                    <a:pt x="124" y="240"/>
                  </a:lnTo>
                  <a:cubicBezTo>
                    <a:pt x="133" y="240"/>
                    <a:pt x="141" y="239"/>
                    <a:pt x="149" y="236"/>
                  </a:cubicBezTo>
                  <a:lnTo>
                    <a:pt x="149" y="236"/>
                  </a:lnTo>
                  <a:cubicBezTo>
                    <a:pt x="158" y="234"/>
                    <a:pt x="167" y="229"/>
                    <a:pt x="175" y="225"/>
                  </a:cubicBezTo>
                  <a:lnTo>
                    <a:pt x="175" y="225"/>
                  </a:lnTo>
                  <a:cubicBezTo>
                    <a:pt x="182" y="221"/>
                    <a:pt x="188" y="216"/>
                    <a:pt x="193" y="211"/>
                  </a:cubicBezTo>
                  <a:lnTo>
                    <a:pt x="193" y="211"/>
                  </a:lnTo>
                  <a:cubicBezTo>
                    <a:pt x="198" y="207"/>
                    <a:pt x="202" y="202"/>
                    <a:pt x="206" y="197"/>
                  </a:cubicBezTo>
                  <a:lnTo>
                    <a:pt x="206" y="197"/>
                  </a:lnTo>
                  <a:cubicBezTo>
                    <a:pt x="214" y="186"/>
                    <a:pt x="221" y="175"/>
                    <a:pt x="225" y="162"/>
                  </a:cubicBezTo>
                  <a:lnTo>
                    <a:pt x="225" y="162"/>
                  </a:lnTo>
                  <a:cubicBezTo>
                    <a:pt x="230" y="150"/>
                    <a:pt x="231" y="138"/>
                    <a:pt x="231" y="125"/>
                  </a:cubicBezTo>
                  <a:lnTo>
                    <a:pt x="231" y="125"/>
                  </a:lnTo>
                  <a:cubicBezTo>
                    <a:pt x="232" y="115"/>
                    <a:pt x="229" y="105"/>
                    <a:pt x="225" y="96"/>
                  </a:cubicBezTo>
                  <a:lnTo>
                    <a:pt x="225" y="96"/>
                  </a:lnTo>
                  <a:cubicBezTo>
                    <a:pt x="223" y="89"/>
                    <a:pt x="218" y="81"/>
                    <a:pt x="214" y="74"/>
                  </a:cubicBezTo>
                  <a:lnTo>
                    <a:pt x="214" y="74"/>
                  </a:lnTo>
                  <a:cubicBezTo>
                    <a:pt x="202" y="56"/>
                    <a:pt x="184" y="42"/>
                    <a:pt x="165" y="32"/>
                  </a:cubicBezTo>
                  <a:lnTo>
                    <a:pt x="165" y="32"/>
                  </a:lnTo>
                  <a:cubicBezTo>
                    <a:pt x="152" y="26"/>
                    <a:pt x="138" y="23"/>
                    <a:pt x="124" y="21"/>
                  </a:cubicBezTo>
                  <a:lnTo>
                    <a:pt x="124" y="21"/>
                  </a:lnTo>
                  <a:cubicBezTo>
                    <a:pt x="124" y="18"/>
                    <a:pt x="123" y="15"/>
                    <a:pt x="121" y="12"/>
                  </a:cubicBezTo>
                  <a:lnTo>
                    <a:pt x="121" y="12"/>
                  </a:lnTo>
                  <a:cubicBezTo>
                    <a:pt x="115" y="4"/>
                    <a:pt x="107" y="0"/>
                    <a:pt x="97" y="0"/>
                  </a:cubicBezTo>
                  <a:lnTo>
                    <a:pt x="97" y="0"/>
                  </a:lnTo>
                  <a:cubicBezTo>
                    <a:pt x="92" y="0"/>
                    <a:pt x="87" y="1"/>
                    <a:pt x="8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91" name="Freeform 271">
              <a:extLst>
                <a:ext uri="{FF2B5EF4-FFF2-40B4-BE49-F238E27FC236}">
                  <a16:creationId xmlns:a16="http://schemas.microsoft.com/office/drawing/2014/main" id="{DF40287D-24B2-4FD7-A62E-F03F3E728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7863" y="5232400"/>
              <a:ext cx="90487" cy="96838"/>
            </a:xfrm>
            <a:custGeom>
              <a:avLst/>
              <a:gdLst>
                <a:gd name="T0" fmla="*/ 89 w 253"/>
                <a:gd name="T1" fmla="*/ 98 h 269"/>
                <a:gd name="T2" fmla="*/ 88 w 253"/>
                <a:gd name="T3" fmla="*/ 100 h 269"/>
                <a:gd name="T4" fmla="*/ 145 w 253"/>
                <a:gd name="T5" fmla="*/ 60 h 269"/>
                <a:gd name="T6" fmla="*/ 154 w 253"/>
                <a:gd name="T7" fmla="*/ 55 h 269"/>
                <a:gd name="T8" fmla="*/ 159 w 253"/>
                <a:gd name="T9" fmla="*/ 57 h 269"/>
                <a:gd name="T10" fmla="*/ 172 w 253"/>
                <a:gd name="T11" fmla="*/ 64 h 269"/>
                <a:gd name="T12" fmla="*/ 182 w 253"/>
                <a:gd name="T13" fmla="*/ 72 h 269"/>
                <a:gd name="T14" fmla="*/ 190 w 253"/>
                <a:gd name="T15" fmla="*/ 84 h 269"/>
                <a:gd name="T16" fmla="*/ 195 w 253"/>
                <a:gd name="T17" fmla="*/ 101 h 269"/>
                <a:gd name="T18" fmla="*/ 196 w 253"/>
                <a:gd name="T19" fmla="*/ 133 h 269"/>
                <a:gd name="T20" fmla="*/ 190 w 253"/>
                <a:gd name="T21" fmla="*/ 160 h 269"/>
                <a:gd name="T22" fmla="*/ 179 w 253"/>
                <a:gd name="T23" fmla="*/ 180 h 269"/>
                <a:gd name="T24" fmla="*/ 168 w 253"/>
                <a:gd name="T25" fmla="*/ 193 h 269"/>
                <a:gd name="T26" fmla="*/ 147 w 253"/>
                <a:gd name="T27" fmla="*/ 206 h 269"/>
                <a:gd name="T28" fmla="*/ 134 w 253"/>
                <a:gd name="T29" fmla="*/ 210 h 269"/>
                <a:gd name="T30" fmla="*/ 114 w 253"/>
                <a:gd name="T31" fmla="*/ 211 h 269"/>
                <a:gd name="T32" fmla="*/ 93 w 253"/>
                <a:gd name="T33" fmla="*/ 206 h 269"/>
                <a:gd name="T34" fmla="*/ 77 w 253"/>
                <a:gd name="T35" fmla="*/ 198 h 269"/>
                <a:gd name="T36" fmla="*/ 67 w 253"/>
                <a:gd name="T37" fmla="*/ 190 h 269"/>
                <a:gd name="T38" fmla="*/ 61 w 253"/>
                <a:gd name="T39" fmla="*/ 180 h 269"/>
                <a:gd name="T40" fmla="*/ 60 w 253"/>
                <a:gd name="T41" fmla="*/ 174 h 269"/>
                <a:gd name="T42" fmla="*/ 59 w 253"/>
                <a:gd name="T43" fmla="*/ 162 h 269"/>
                <a:gd name="T44" fmla="*/ 64 w 253"/>
                <a:gd name="T45" fmla="*/ 142 h 269"/>
                <a:gd name="T46" fmla="*/ 85 w 253"/>
                <a:gd name="T47" fmla="*/ 104 h 269"/>
                <a:gd name="T48" fmla="*/ 108 w 253"/>
                <a:gd name="T49" fmla="*/ 79 h 269"/>
                <a:gd name="T50" fmla="*/ 126 w 253"/>
                <a:gd name="T51" fmla="*/ 68 h 269"/>
                <a:gd name="T52" fmla="*/ 145 w 253"/>
                <a:gd name="T53" fmla="*/ 60 h 269"/>
                <a:gd name="T54" fmla="*/ 141 w 253"/>
                <a:gd name="T55" fmla="*/ 6 h 269"/>
                <a:gd name="T56" fmla="*/ 128 w 253"/>
                <a:gd name="T57" fmla="*/ 7 h 269"/>
                <a:gd name="T58" fmla="*/ 75 w 253"/>
                <a:gd name="T59" fmla="*/ 34 h 269"/>
                <a:gd name="T60" fmla="*/ 33 w 253"/>
                <a:gd name="T61" fmla="*/ 82 h 269"/>
                <a:gd name="T62" fmla="*/ 8 w 253"/>
                <a:gd name="T63" fmla="*/ 136 h 269"/>
                <a:gd name="T64" fmla="*/ 10 w 253"/>
                <a:gd name="T65" fmla="*/ 201 h 269"/>
                <a:gd name="T66" fmla="*/ 112 w 253"/>
                <a:gd name="T67" fmla="*/ 267 h 269"/>
                <a:gd name="T68" fmla="*/ 167 w 253"/>
                <a:gd name="T69" fmla="*/ 258 h 269"/>
                <a:gd name="T70" fmla="*/ 215 w 253"/>
                <a:gd name="T71" fmla="*/ 224 h 269"/>
                <a:gd name="T72" fmla="*/ 249 w 253"/>
                <a:gd name="T73" fmla="*/ 155 h 269"/>
                <a:gd name="T74" fmla="*/ 252 w 253"/>
                <a:gd name="T75" fmla="*/ 128 h 269"/>
                <a:gd name="T76" fmla="*/ 252 w 253"/>
                <a:gd name="T77" fmla="*/ 107 h 269"/>
                <a:gd name="T78" fmla="*/ 211 w 253"/>
                <a:gd name="T79" fmla="*/ 24 h 269"/>
                <a:gd name="T80" fmla="*/ 190 w 253"/>
                <a:gd name="T81" fmla="*/ 10 h 269"/>
                <a:gd name="T82" fmla="*/ 165 w 253"/>
                <a:gd name="T83" fmla="*/ 1 h 269"/>
                <a:gd name="T84" fmla="*/ 159 w 253"/>
                <a:gd name="T8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3" h="269">
                  <a:moveTo>
                    <a:pt x="89" y="98"/>
                  </a:moveTo>
                  <a:lnTo>
                    <a:pt x="89" y="98"/>
                  </a:lnTo>
                  <a:cubicBezTo>
                    <a:pt x="89" y="99"/>
                    <a:pt x="88" y="99"/>
                    <a:pt x="88" y="100"/>
                  </a:cubicBezTo>
                  <a:lnTo>
                    <a:pt x="88" y="100"/>
                  </a:lnTo>
                  <a:cubicBezTo>
                    <a:pt x="88" y="99"/>
                    <a:pt x="89" y="99"/>
                    <a:pt x="89" y="98"/>
                  </a:cubicBezTo>
                  <a:close/>
                  <a:moveTo>
                    <a:pt x="145" y="60"/>
                  </a:moveTo>
                  <a:lnTo>
                    <a:pt x="145" y="60"/>
                  </a:lnTo>
                  <a:cubicBezTo>
                    <a:pt x="149" y="59"/>
                    <a:pt x="151" y="58"/>
                    <a:pt x="154" y="55"/>
                  </a:cubicBezTo>
                  <a:lnTo>
                    <a:pt x="154" y="55"/>
                  </a:lnTo>
                  <a:cubicBezTo>
                    <a:pt x="155" y="56"/>
                    <a:pt x="157" y="57"/>
                    <a:pt x="159" y="57"/>
                  </a:cubicBezTo>
                  <a:lnTo>
                    <a:pt x="159" y="57"/>
                  </a:lnTo>
                  <a:cubicBezTo>
                    <a:pt x="164" y="59"/>
                    <a:pt x="168" y="61"/>
                    <a:pt x="172" y="64"/>
                  </a:cubicBezTo>
                  <a:lnTo>
                    <a:pt x="172" y="64"/>
                  </a:lnTo>
                  <a:cubicBezTo>
                    <a:pt x="176" y="67"/>
                    <a:pt x="179" y="69"/>
                    <a:pt x="182" y="72"/>
                  </a:cubicBezTo>
                  <a:lnTo>
                    <a:pt x="182" y="72"/>
                  </a:lnTo>
                  <a:cubicBezTo>
                    <a:pt x="185" y="76"/>
                    <a:pt x="188" y="80"/>
                    <a:pt x="190" y="84"/>
                  </a:cubicBezTo>
                  <a:lnTo>
                    <a:pt x="190" y="84"/>
                  </a:lnTo>
                  <a:cubicBezTo>
                    <a:pt x="192" y="89"/>
                    <a:pt x="194" y="95"/>
                    <a:pt x="195" y="101"/>
                  </a:cubicBezTo>
                  <a:lnTo>
                    <a:pt x="195" y="101"/>
                  </a:lnTo>
                  <a:cubicBezTo>
                    <a:pt x="197" y="112"/>
                    <a:pt x="197" y="122"/>
                    <a:pt x="196" y="133"/>
                  </a:cubicBezTo>
                  <a:lnTo>
                    <a:pt x="196" y="133"/>
                  </a:lnTo>
                  <a:cubicBezTo>
                    <a:pt x="194" y="142"/>
                    <a:pt x="192" y="151"/>
                    <a:pt x="190" y="160"/>
                  </a:cubicBezTo>
                  <a:lnTo>
                    <a:pt x="190" y="160"/>
                  </a:lnTo>
                  <a:cubicBezTo>
                    <a:pt x="187" y="168"/>
                    <a:pt x="183" y="174"/>
                    <a:pt x="179" y="180"/>
                  </a:cubicBezTo>
                  <a:lnTo>
                    <a:pt x="179" y="180"/>
                  </a:lnTo>
                  <a:cubicBezTo>
                    <a:pt x="175" y="185"/>
                    <a:pt x="172" y="189"/>
                    <a:pt x="168" y="193"/>
                  </a:cubicBezTo>
                  <a:lnTo>
                    <a:pt x="168" y="193"/>
                  </a:lnTo>
                  <a:cubicBezTo>
                    <a:pt x="161" y="198"/>
                    <a:pt x="154" y="202"/>
                    <a:pt x="147" y="206"/>
                  </a:cubicBezTo>
                  <a:lnTo>
                    <a:pt x="147" y="206"/>
                  </a:lnTo>
                  <a:cubicBezTo>
                    <a:pt x="142" y="208"/>
                    <a:pt x="139" y="209"/>
                    <a:pt x="134" y="210"/>
                  </a:cubicBezTo>
                  <a:lnTo>
                    <a:pt x="134" y="210"/>
                  </a:lnTo>
                  <a:cubicBezTo>
                    <a:pt x="127" y="211"/>
                    <a:pt x="120" y="212"/>
                    <a:pt x="114" y="211"/>
                  </a:cubicBezTo>
                  <a:lnTo>
                    <a:pt x="114" y="211"/>
                  </a:lnTo>
                  <a:cubicBezTo>
                    <a:pt x="107" y="210"/>
                    <a:pt x="100" y="209"/>
                    <a:pt x="93" y="206"/>
                  </a:cubicBezTo>
                  <a:lnTo>
                    <a:pt x="93" y="206"/>
                  </a:lnTo>
                  <a:cubicBezTo>
                    <a:pt x="87" y="204"/>
                    <a:pt x="82" y="201"/>
                    <a:pt x="77" y="198"/>
                  </a:cubicBezTo>
                  <a:lnTo>
                    <a:pt x="77" y="198"/>
                  </a:lnTo>
                  <a:cubicBezTo>
                    <a:pt x="73" y="195"/>
                    <a:pt x="70" y="193"/>
                    <a:pt x="67" y="190"/>
                  </a:cubicBezTo>
                  <a:lnTo>
                    <a:pt x="67" y="190"/>
                  </a:lnTo>
                  <a:cubicBezTo>
                    <a:pt x="66" y="187"/>
                    <a:pt x="63" y="183"/>
                    <a:pt x="61" y="180"/>
                  </a:cubicBezTo>
                  <a:lnTo>
                    <a:pt x="61" y="180"/>
                  </a:lnTo>
                  <a:cubicBezTo>
                    <a:pt x="61" y="178"/>
                    <a:pt x="60" y="176"/>
                    <a:pt x="60" y="174"/>
                  </a:cubicBezTo>
                  <a:lnTo>
                    <a:pt x="60" y="174"/>
                  </a:lnTo>
                  <a:cubicBezTo>
                    <a:pt x="59" y="170"/>
                    <a:pt x="59" y="166"/>
                    <a:pt x="59" y="162"/>
                  </a:cubicBezTo>
                  <a:lnTo>
                    <a:pt x="59" y="162"/>
                  </a:lnTo>
                  <a:cubicBezTo>
                    <a:pt x="60" y="155"/>
                    <a:pt x="62" y="149"/>
                    <a:pt x="64" y="142"/>
                  </a:cubicBezTo>
                  <a:lnTo>
                    <a:pt x="64" y="142"/>
                  </a:lnTo>
                  <a:cubicBezTo>
                    <a:pt x="70" y="128"/>
                    <a:pt x="77" y="116"/>
                    <a:pt x="85" y="104"/>
                  </a:cubicBezTo>
                  <a:lnTo>
                    <a:pt x="85" y="104"/>
                  </a:lnTo>
                  <a:cubicBezTo>
                    <a:pt x="92" y="95"/>
                    <a:pt x="100" y="87"/>
                    <a:pt x="108" y="79"/>
                  </a:cubicBezTo>
                  <a:lnTo>
                    <a:pt x="108" y="79"/>
                  </a:lnTo>
                  <a:cubicBezTo>
                    <a:pt x="114" y="75"/>
                    <a:pt x="120" y="71"/>
                    <a:pt x="126" y="68"/>
                  </a:cubicBezTo>
                  <a:lnTo>
                    <a:pt x="126" y="68"/>
                  </a:lnTo>
                  <a:cubicBezTo>
                    <a:pt x="132" y="65"/>
                    <a:pt x="139" y="62"/>
                    <a:pt x="145" y="60"/>
                  </a:cubicBezTo>
                  <a:close/>
                  <a:moveTo>
                    <a:pt x="141" y="6"/>
                  </a:moveTo>
                  <a:lnTo>
                    <a:pt x="141" y="6"/>
                  </a:lnTo>
                  <a:cubicBezTo>
                    <a:pt x="137" y="6"/>
                    <a:pt x="132" y="6"/>
                    <a:pt x="128" y="7"/>
                  </a:cubicBezTo>
                  <a:lnTo>
                    <a:pt x="128" y="7"/>
                  </a:lnTo>
                  <a:cubicBezTo>
                    <a:pt x="109" y="14"/>
                    <a:pt x="91" y="22"/>
                    <a:pt x="75" y="34"/>
                  </a:cubicBezTo>
                  <a:lnTo>
                    <a:pt x="75" y="34"/>
                  </a:lnTo>
                  <a:cubicBezTo>
                    <a:pt x="58" y="48"/>
                    <a:pt x="45" y="64"/>
                    <a:pt x="33" y="82"/>
                  </a:cubicBezTo>
                  <a:lnTo>
                    <a:pt x="33" y="82"/>
                  </a:lnTo>
                  <a:cubicBezTo>
                    <a:pt x="21" y="99"/>
                    <a:pt x="14" y="117"/>
                    <a:pt x="8" y="136"/>
                  </a:cubicBezTo>
                  <a:lnTo>
                    <a:pt x="8" y="136"/>
                  </a:lnTo>
                  <a:cubicBezTo>
                    <a:pt x="0" y="157"/>
                    <a:pt x="2" y="180"/>
                    <a:pt x="10" y="201"/>
                  </a:cubicBezTo>
                  <a:lnTo>
                    <a:pt x="10" y="201"/>
                  </a:lnTo>
                  <a:cubicBezTo>
                    <a:pt x="26" y="242"/>
                    <a:pt x="70" y="263"/>
                    <a:pt x="112" y="267"/>
                  </a:cubicBezTo>
                  <a:lnTo>
                    <a:pt x="112" y="267"/>
                  </a:lnTo>
                  <a:cubicBezTo>
                    <a:pt x="131" y="268"/>
                    <a:pt x="149" y="266"/>
                    <a:pt x="167" y="258"/>
                  </a:cubicBezTo>
                  <a:lnTo>
                    <a:pt x="167" y="258"/>
                  </a:lnTo>
                  <a:cubicBezTo>
                    <a:pt x="185" y="250"/>
                    <a:pt x="201" y="239"/>
                    <a:pt x="215" y="224"/>
                  </a:cubicBezTo>
                  <a:lnTo>
                    <a:pt x="215" y="224"/>
                  </a:lnTo>
                  <a:cubicBezTo>
                    <a:pt x="233" y="205"/>
                    <a:pt x="242" y="180"/>
                    <a:pt x="249" y="155"/>
                  </a:cubicBezTo>
                  <a:lnTo>
                    <a:pt x="249" y="155"/>
                  </a:lnTo>
                  <a:cubicBezTo>
                    <a:pt x="251" y="147"/>
                    <a:pt x="251" y="137"/>
                    <a:pt x="252" y="128"/>
                  </a:cubicBezTo>
                  <a:lnTo>
                    <a:pt x="252" y="128"/>
                  </a:lnTo>
                  <a:cubicBezTo>
                    <a:pt x="252" y="121"/>
                    <a:pt x="252" y="114"/>
                    <a:pt x="252" y="107"/>
                  </a:cubicBezTo>
                  <a:lnTo>
                    <a:pt x="252" y="107"/>
                  </a:lnTo>
                  <a:cubicBezTo>
                    <a:pt x="251" y="76"/>
                    <a:pt x="237" y="43"/>
                    <a:pt x="211" y="24"/>
                  </a:cubicBezTo>
                  <a:lnTo>
                    <a:pt x="211" y="24"/>
                  </a:lnTo>
                  <a:cubicBezTo>
                    <a:pt x="205" y="18"/>
                    <a:pt x="198" y="14"/>
                    <a:pt x="190" y="10"/>
                  </a:cubicBezTo>
                  <a:lnTo>
                    <a:pt x="190" y="10"/>
                  </a:lnTo>
                  <a:cubicBezTo>
                    <a:pt x="182" y="6"/>
                    <a:pt x="174" y="3"/>
                    <a:pt x="165" y="1"/>
                  </a:cubicBezTo>
                  <a:lnTo>
                    <a:pt x="165" y="1"/>
                  </a:lnTo>
                  <a:cubicBezTo>
                    <a:pt x="163" y="0"/>
                    <a:pt x="161" y="0"/>
                    <a:pt x="159" y="0"/>
                  </a:cubicBezTo>
                  <a:lnTo>
                    <a:pt x="159" y="0"/>
                  </a:lnTo>
                  <a:cubicBezTo>
                    <a:pt x="152" y="0"/>
                    <a:pt x="147" y="2"/>
                    <a:pt x="14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92" name="Freeform 272">
              <a:extLst>
                <a:ext uri="{FF2B5EF4-FFF2-40B4-BE49-F238E27FC236}">
                  <a16:creationId xmlns:a16="http://schemas.microsoft.com/office/drawing/2014/main" id="{08921EFE-B041-4B70-9D03-B8473CDA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2013" y="5160963"/>
              <a:ext cx="88900" cy="85725"/>
            </a:xfrm>
            <a:custGeom>
              <a:avLst/>
              <a:gdLst>
                <a:gd name="T0" fmla="*/ 56 w 245"/>
                <a:gd name="T1" fmla="*/ 130 h 237"/>
                <a:gd name="T2" fmla="*/ 56 w 245"/>
                <a:gd name="T3" fmla="*/ 131 h 237"/>
                <a:gd name="T4" fmla="*/ 55 w 245"/>
                <a:gd name="T5" fmla="*/ 128 h 237"/>
                <a:gd name="T6" fmla="*/ 56 w 245"/>
                <a:gd name="T7" fmla="*/ 130 h 237"/>
                <a:gd name="T8" fmla="*/ 56 w 245"/>
                <a:gd name="T9" fmla="*/ 130 h 237"/>
                <a:gd name="T10" fmla="*/ 107 w 245"/>
                <a:gd name="T11" fmla="*/ 62 h 237"/>
                <a:gd name="T12" fmla="*/ 122 w 245"/>
                <a:gd name="T13" fmla="*/ 51 h 237"/>
                <a:gd name="T14" fmla="*/ 125 w 245"/>
                <a:gd name="T15" fmla="*/ 52 h 237"/>
                <a:gd name="T16" fmla="*/ 156 w 245"/>
                <a:gd name="T17" fmla="*/ 69 h 237"/>
                <a:gd name="T18" fmla="*/ 175 w 245"/>
                <a:gd name="T19" fmla="*/ 87 h 237"/>
                <a:gd name="T20" fmla="*/ 184 w 245"/>
                <a:gd name="T21" fmla="*/ 100 h 237"/>
                <a:gd name="T22" fmla="*/ 187 w 245"/>
                <a:gd name="T23" fmla="*/ 111 h 237"/>
                <a:gd name="T24" fmla="*/ 187 w 245"/>
                <a:gd name="T25" fmla="*/ 116 h 237"/>
                <a:gd name="T26" fmla="*/ 183 w 245"/>
                <a:gd name="T27" fmla="*/ 135 h 237"/>
                <a:gd name="T28" fmla="*/ 177 w 245"/>
                <a:gd name="T29" fmla="*/ 145 h 237"/>
                <a:gd name="T30" fmla="*/ 169 w 245"/>
                <a:gd name="T31" fmla="*/ 154 h 237"/>
                <a:gd name="T32" fmla="*/ 149 w 245"/>
                <a:gd name="T33" fmla="*/ 166 h 237"/>
                <a:gd name="T34" fmla="*/ 125 w 245"/>
                <a:gd name="T35" fmla="*/ 173 h 237"/>
                <a:gd name="T36" fmla="*/ 106 w 245"/>
                <a:gd name="T37" fmla="*/ 174 h 237"/>
                <a:gd name="T38" fmla="*/ 91 w 245"/>
                <a:gd name="T39" fmla="*/ 171 h 237"/>
                <a:gd name="T40" fmla="*/ 79 w 245"/>
                <a:gd name="T41" fmla="*/ 164 h 237"/>
                <a:gd name="T42" fmla="*/ 66 w 245"/>
                <a:gd name="T43" fmla="*/ 153 h 237"/>
                <a:gd name="T44" fmla="*/ 59 w 245"/>
                <a:gd name="T45" fmla="*/ 144 h 237"/>
                <a:gd name="T46" fmla="*/ 56 w 245"/>
                <a:gd name="T47" fmla="*/ 134 h 237"/>
                <a:gd name="T48" fmla="*/ 56 w 245"/>
                <a:gd name="T49" fmla="*/ 125 h 237"/>
                <a:gd name="T50" fmla="*/ 60 w 245"/>
                <a:gd name="T51" fmla="*/ 106 h 237"/>
                <a:gd name="T52" fmla="*/ 73 w 245"/>
                <a:gd name="T53" fmla="*/ 81 h 237"/>
                <a:gd name="T54" fmla="*/ 82 w 245"/>
                <a:gd name="T55" fmla="*/ 72 h 237"/>
                <a:gd name="T56" fmla="*/ 89 w 245"/>
                <a:gd name="T57" fmla="*/ 67 h 237"/>
                <a:gd name="T58" fmla="*/ 107 w 245"/>
                <a:gd name="T59" fmla="*/ 62 h 237"/>
                <a:gd name="T60" fmla="*/ 130 w 245"/>
                <a:gd name="T61" fmla="*/ 1 h 237"/>
                <a:gd name="T62" fmla="*/ 114 w 245"/>
                <a:gd name="T63" fmla="*/ 13 h 237"/>
                <a:gd name="T64" fmla="*/ 112 w 245"/>
                <a:gd name="T65" fmla="*/ 11 h 237"/>
                <a:gd name="T66" fmla="*/ 90 w 245"/>
                <a:gd name="T67" fmla="*/ 9 h 237"/>
                <a:gd name="T68" fmla="*/ 74 w 245"/>
                <a:gd name="T69" fmla="*/ 13 h 237"/>
                <a:gd name="T70" fmla="*/ 54 w 245"/>
                <a:gd name="T71" fmla="*/ 23 h 237"/>
                <a:gd name="T72" fmla="*/ 23 w 245"/>
                <a:gd name="T73" fmla="*/ 56 h 237"/>
                <a:gd name="T74" fmla="*/ 3 w 245"/>
                <a:gd name="T75" fmla="*/ 105 h 237"/>
                <a:gd name="T76" fmla="*/ 1 w 245"/>
                <a:gd name="T77" fmla="*/ 131 h 237"/>
                <a:gd name="T78" fmla="*/ 5 w 245"/>
                <a:gd name="T79" fmla="*/ 156 h 237"/>
                <a:gd name="T80" fmla="*/ 26 w 245"/>
                <a:gd name="T81" fmla="*/ 192 h 237"/>
                <a:gd name="T82" fmla="*/ 65 w 245"/>
                <a:gd name="T83" fmla="*/ 220 h 237"/>
                <a:gd name="T84" fmla="*/ 168 w 245"/>
                <a:gd name="T85" fmla="*/ 218 h 237"/>
                <a:gd name="T86" fmla="*/ 202 w 245"/>
                <a:gd name="T87" fmla="*/ 198 h 237"/>
                <a:gd name="T88" fmla="*/ 231 w 245"/>
                <a:gd name="T89" fmla="*/ 163 h 237"/>
                <a:gd name="T90" fmla="*/ 243 w 245"/>
                <a:gd name="T91" fmla="*/ 117 h 237"/>
                <a:gd name="T92" fmla="*/ 230 w 245"/>
                <a:gd name="T93" fmla="*/ 67 h 237"/>
                <a:gd name="T94" fmla="*/ 214 w 245"/>
                <a:gd name="T95" fmla="*/ 48 h 237"/>
                <a:gd name="T96" fmla="*/ 204 w 245"/>
                <a:gd name="T97" fmla="*/ 37 h 237"/>
                <a:gd name="T98" fmla="*/ 186 w 245"/>
                <a:gd name="T99" fmla="*/ 22 h 237"/>
                <a:gd name="T100" fmla="*/ 151 w 245"/>
                <a:gd name="T101" fmla="*/ 4 h 237"/>
                <a:gd name="T102" fmla="*/ 137 w 245"/>
                <a:gd name="T10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5" h="237">
                  <a:moveTo>
                    <a:pt x="56" y="130"/>
                  </a:moveTo>
                  <a:lnTo>
                    <a:pt x="56" y="130"/>
                  </a:lnTo>
                  <a:lnTo>
                    <a:pt x="56" y="131"/>
                  </a:lnTo>
                  <a:lnTo>
                    <a:pt x="56" y="131"/>
                  </a:lnTo>
                  <a:lnTo>
                    <a:pt x="56" y="130"/>
                  </a:lnTo>
                  <a:close/>
                  <a:moveTo>
                    <a:pt x="55" y="128"/>
                  </a:moveTo>
                  <a:lnTo>
                    <a:pt x="55" y="128"/>
                  </a:lnTo>
                  <a:cubicBezTo>
                    <a:pt x="55" y="129"/>
                    <a:pt x="56" y="129"/>
                    <a:pt x="56" y="130"/>
                  </a:cubicBezTo>
                  <a:lnTo>
                    <a:pt x="56" y="130"/>
                  </a:lnTo>
                  <a:lnTo>
                    <a:pt x="56" y="130"/>
                  </a:lnTo>
                  <a:cubicBezTo>
                    <a:pt x="56" y="129"/>
                    <a:pt x="55" y="129"/>
                    <a:pt x="55" y="128"/>
                  </a:cubicBezTo>
                  <a:close/>
                  <a:moveTo>
                    <a:pt x="107" y="62"/>
                  </a:moveTo>
                  <a:lnTo>
                    <a:pt x="107" y="62"/>
                  </a:lnTo>
                  <a:cubicBezTo>
                    <a:pt x="113" y="62"/>
                    <a:pt x="119" y="56"/>
                    <a:pt x="122" y="51"/>
                  </a:cubicBezTo>
                  <a:lnTo>
                    <a:pt x="122" y="51"/>
                  </a:lnTo>
                  <a:cubicBezTo>
                    <a:pt x="123" y="52"/>
                    <a:pt x="124" y="52"/>
                    <a:pt x="125" y="52"/>
                  </a:cubicBezTo>
                  <a:lnTo>
                    <a:pt x="125" y="52"/>
                  </a:lnTo>
                  <a:cubicBezTo>
                    <a:pt x="136" y="57"/>
                    <a:pt x="146" y="62"/>
                    <a:pt x="156" y="69"/>
                  </a:cubicBezTo>
                  <a:lnTo>
                    <a:pt x="156" y="69"/>
                  </a:lnTo>
                  <a:cubicBezTo>
                    <a:pt x="162" y="75"/>
                    <a:pt x="168" y="80"/>
                    <a:pt x="175" y="87"/>
                  </a:cubicBezTo>
                  <a:lnTo>
                    <a:pt x="175" y="87"/>
                  </a:lnTo>
                  <a:cubicBezTo>
                    <a:pt x="178" y="91"/>
                    <a:pt x="181" y="96"/>
                    <a:pt x="184" y="100"/>
                  </a:cubicBezTo>
                  <a:lnTo>
                    <a:pt x="184" y="100"/>
                  </a:lnTo>
                  <a:cubicBezTo>
                    <a:pt x="185" y="104"/>
                    <a:pt x="186" y="107"/>
                    <a:pt x="187" y="111"/>
                  </a:cubicBezTo>
                  <a:lnTo>
                    <a:pt x="187" y="111"/>
                  </a:lnTo>
                  <a:cubicBezTo>
                    <a:pt x="187" y="113"/>
                    <a:pt x="187" y="114"/>
                    <a:pt x="187" y="116"/>
                  </a:cubicBezTo>
                  <a:lnTo>
                    <a:pt x="187" y="116"/>
                  </a:lnTo>
                  <a:cubicBezTo>
                    <a:pt x="187" y="122"/>
                    <a:pt x="185" y="128"/>
                    <a:pt x="183" y="135"/>
                  </a:cubicBezTo>
                  <a:lnTo>
                    <a:pt x="183" y="135"/>
                  </a:lnTo>
                  <a:cubicBezTo>
                    <a:pt x="182" y="138"/>
                    <a:pt x="179" y="141"/>
                    <a:pt x="177" y="145"/>
                  </a:cubicBezTo>
                  <a:lnTo>
                    <a:pt x="177" y="145"/>
                  </a:lnTo>
                  <a:cubicBezTo>
                    <a:pt x="174" y="148"/>
                    <a:pt x="172" y="151"/>
                    <a:pt x="169" y="154"/>
                  </a:cubicBezTo>
                  <a:lnTo>
                    <a:pt x="169" y="154"/>
                  </a:lnTo>
                  <a:cubicBezTo>
                    <a:pt x="163" y="158"/>
                    <a:pt x="156" y="162"/>
                    <a:pt x="149" y="166"/>
                  </a:cubicBezTo>
                  <a:lnTo>
                    <a:pt x="149" y="166"/>
                  </a:lnTo>
                  <a:cubicBezTo>
                    <a:pt x="142" y="169"/>
                    <a:pt x="133" y="171"/>
                    <a:pt x="125" y="173"/>
                  </a:cubicBezTo>
                  <a:lnTo>
                    <a:pt x="125" y="173"/>
                  </a:lnTo>
                  <a:cubicBezTo>
                    <a:pt x="119" y="174"/>
                    <a:pt x="112" y="174"/>
                    <a:pt x="106" y="174"/>
                  </a:cubicBezTo>
                  <a:lnTo>
                    <a:pt x="106" y="174"/>
                  </a:lnTo>
                  <a:cubicBezTo>
                    <a:pt x="101" y="173"/>
                    <a:pt x="96" y="173"/>
                    <a:pt x="91" y="171"/>
                  </a:cubicBezTo>
                  <a:lnTo>
                    <a:pt x="91" y="171"/>
                  </a:lnTo>
                  <a:cubicBezTo>
                    <a:pt x="87" y="169"/>
                    <a:pt x="83" y="167"/>
                    <a:pt x="79" y="164"/>
                  </a:cubicBezTo>
                  <a:lnTo>
                    <a:pt x="79" y="164"/>
                  </a:lnTo>
                  <a:cubicBezTo>
                    <a:pt x="74" y="161"/>
                    <a:pt x="70" y="157"/>
                    <a:pt x="66" y="153"/>
                  </a:cubicBezTo>
                  <a:lnTo>
                    <a:pt x="66" y="153"/>
                  </a:lnTo>
                  <a:cubicBezTo>
                    <a:pt x="63" y="150"/>
                    <a:pt x="61" y="147"/>
                    <a:pt x="59" y="144"/>
                  </a:cubicBezTo>
                  <a:lnTo>
                    <a:pt x="59" y="144"/>
                  </a:lnTo>
                  <a:cubicBezTo>
                    <a:pt x="58" y="140"/>
                    <a:pt x="57" y="137"/>
                    <a:pt x="56" y="134"/>
                  </a:cubicBezTo>
                  <a:lnTo>
                    <a:pt x="56" y="134"/>
                  </a:lnTo>
                  <a:cubicBezTo>
                    <a:pt x="56" y="131"/>
                    <a:pt x="56" y="128"/>
                    <a:pt x="56" y="125"/>
                  </a:cubicBezTo>
                  <a:lnTo>
                    <a:pt x="56" y="125"/>
                  </a:lnTo>
                  <a:cubicBezTo>
                    <a:pt x="57" y="118"/>
                    <a:pt x="58" y="113"/>
                    <a:pt x="60" y="106"/>
                  </a:cubicBezTo>
                  <a:lnTo>
                    <a:pt x="60" y="106"/>
                  </a:lnTo>
                  <a:cubicBezTo>
                    <a:pt x="64" y="97"/>
                    <a:pt x="68" y="89"/>
                    <a:pt x="73" y="81"/>
                  </a:cubicBezTo>
                  <a:lnTo>
                    <a:pt x="73" y="81"/>
                  </a:lnTo>
                  <a:cubicBezTo>
                    <a:pt x="76" y="77"/>
                    <a:pt x="79" y="75"/>
                    <a:pt x="82" y="72"/>
                  </a:cubicBezTo>
                  <a:lnTo>
                    <a:pt x="82" y="72"/>
                  </a:lnTo>
                  <a:cubicBezTo>
                    <a:pt x="85" y="70"/>
                    <a:pt x="87" y="68"/>
                    <a:pt x="89" y="67"/>
                  </a:cubicBezTo>
                  <a:lnTo>
                    <a:pt x="89" y="67"/>
                  </a:lnTo>
                  <a:cubicBezTo>
                    <a:pt x="95" y="65"/>
                    <a:pt x="101" y="63"/>
                    <a:pt x="107" y="62"/>
                  </a:cubicBezTo>
                  <a:close/>
                  <a:moveTo>
                    <a:pt x="130" y="1"/>
                  </a:moveTo>
                  <a:lnTo>
                    <a:pt x="130" y="1"/>
                  </a:lnTo>
                  <a:cubicBezTo>
                    <a:pt x="123" y="4"/>
                    <a:pt x="118" y="7"/>
                    <a:pt x="114" y="13"/>
                  </a:cubicBezTo>
                  <a:lnTo>
                    <a:pt x="114" y="13"/>
                  </a:lnTo>
                  <a:cubicBezTo>
                    <a:pt x="113" y="12"/>
                    <a:pt x="113" y="12"/>
                    <a:pt x="112" y="11"/>
                  </a:cubicBezTo>
                  <a:lnTo>
                    <a:pt x="112" y="11"/>
                  </a:lnTo>
                  <a:cubicBezTo>
                    <a:pt x="105" y="7"/>
                    <a:pt x="97" y="7"/>
                    <a:pt x="90" y="9"/>
                  </a:cubicBezTo>
                  <a:lnTo>
                    <a:pt x="90" y="9"/>
                  </a:lnTo>
                  <a:cubicBezTo>
                    <a:pt x="85" y="10"/>
                    <a:pt x="79" y="12"/>
                    <a:pt x="74" y="13"/>
                  </a:cubicBezTo>
                  <a:lnTo>
                    <a:pt x="74" y="13"/>
                  </a:lnTo>
                  <a:cubicBezTo>
                    <a:pt x="67" y="15"/>
                    <a:pt x="60" y="19"/>
                    <a:pt x="54" y="23"/>
                  </a:cubicBezTo>
                  <a:lnTo>
                    <a:pt x="54" y="23"/>
                  </a:lnTo>
                  <a:cubicBezTo>
                    <a:pt x="41" y="31"/>
                    <a:pt x="32" y="44"/>
                    <a:pt x="23" y="56"/>
                  </a:cubicBezTo>
                  <a:lnTo>
                    <a:pt x="23" y="56"/>
                  </a:lnTo>
                  <a:cubicBezTo>
                    <a:pt x="13" y="71"/>
                    <a:pt x="7" y="87"/>
                    <a:pt x="3" y="105"/>
                  </a:cubicBezTo>
                  <a:lnTo>
                    <a:pt x="3" y="105"/>
                  </a:lnTo>
                  <a:cubicBezTo>
                    <a:pt x="1" y="113"/>
                    <a:pt x="1" y="123"/>
                    <a:pt x="1" y="131"/>
                  </a:cubicBezTo>
                  <a:lnTo>
                    <a:pt x="1" y="131"/>
                  </a:lnTo>
                  <a:cubicBezTo>
                    <a:pt x="0" y="140"/>
                    <a:pt x="2" y="148"/>
                    <a:pt x="5" y="156"/>
                  </a:cubicBezTo>
                  <a:lnTo>
                    <a:pt x="5" y="156"/>
                  </a:lnTo>
                  <a:cubicBezTo>
                    <a:pt x="8" y="170"/>
                    <a:pt x="17" y="182"/>
                    <a:pt x="26" y="192"/>
                  </a:cubicBezTo>
                  <a:lnTo>
                    <a:pt x="26" y="192"/>
                  </a:lnTo>
                  <a:cubicBezTo>
                    <a:pt x="38" y="204"/>
                    <a:pt x="51" y="214"/>
                    <a:pt x="65" y="220"/>
                  </a:cubicBezTo>
                  <a:lnTo>
                    <a:pt x="65" y="220"/>
                  </a:lnTo>
                  <a:cubicBezTo>
                    <a:pt x="98" y="236"/>
                    <a:pt x="136" y="232"/>
                    <a:pt x="168" y="218"/>
                  </a:cubicBezTo>
                  <a:lnTo>
                    <a:pt x="168" y="218"/>
                  </a:lnTo>
                  <a:cubicBezTo>
                    <a:pt x="180" y="213"/>
                    <a:pt x="192" y="206"/>
                    <a:pt x="202" y="198"/>
                  </a:cubicBezTo>
                  <a:lnTo>
                    <a:pt x="202" y="198"/>
                  </a:lnTo>
                  <a:cubicBezTo>
                    <a:pt x="214" y="189"/>
                    <a:pt x="224" y="177"/>
                    <a:pt x="231" y="163"/>
                  </a:cubicBezTo>
                  <a:lnTo>
                    <a:pt x="231" y="163"/>
                  </a:lnTo>
                  <a:cubicBezTo>
                    <a:pt x="238" y="149"/>
                    <a:pt x="243" y="132"/>
                    <a:pt x="243" y="117"/>
                  </a:cubicBezTo>
                  <a:lnTo>
                    <a:pt x="243" y="117"/>
                  </a:lnTo>
                  <a:cubicBezTo>
                    <a:pt x="244" y="99"/>
                    <a:pt x="237" y="83"/>
                    <a:pt x="230" y="67"/>
                  </a:cubicBezTo>
                  <a:lnTo>
                    <a:pt x="230" y="67"/>
                  </a:lnTo>
                  <a:cubicBezTo>
                    <a:pt x="226" y="60"/>
                    <a:pt x="220" y="54"/>
                    <a:pt x="214" y="48"/>
                  </a:cubicBezTo>
                  <a:lnTo>
                    <a:pt x="214" y="48"/>
                  </a:lnTo>
                  <a:cubicBezTo>
                    <a:pt x="211" y="44"/>
                    <a:pt x="208" y="40"/>
                    <a:pt x="204" y="37"/>
                  </a:cubicBezTo>
                  <a:lnTo>
                    <a:pt x="204" y="37"/>
                  </a:lnTo>
                  <a:cubicBezTo>
                    <a:pt x="198" y="32"/>
                    <a:pt x="192" y="27"/>
                    <a:pt x="186" y="22"/>
                  </a:cubicBezTo>
                  <a:lnTo>
                    <a:pt x="186" y="22"/>
                  </a:lnTo>
                  <a:cubicBezTo>
                    <a:pt x="174" y="15"/>
                    <a:pt x="163" y="9"/>
                    <a:pt x="151" y="4"/>
                  </a:cubicBezTo>
                  <a:lnTo>
                    <a:pt x="151" y="4"/>
                  </a:lnTo>
                  <a:cubicBezTo>
                    <a:pt x="146" y="1"/>
                    <a:pt x="142" y="0"/>
                    <a:pt x="137" y="0"/>
                  </a:cubicBezTo>
                  <a:lnTo>
                    <a:pt x="137" y="0"/>
                  </a:lnTo>
                  <a:cubicBezTo>
                    <a:pt x="135" y="0"/>
                    <a:pt x="132" y="0"/>
                    <a:pt x="13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93" name="Freeform 273">
              <a:extLst>
                <a:ext uri="{FF2B5EF4-FFF2-40B4-BE49-F238E27FC236}">
                  <a16:creationId xmlns:a16="http://schemas.microsoft.com/office/drawing/2014/main" id="{76FD1717-B5A5-4B43-99B2-930256C5E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938" y="5053013"/>
              <a:ext cx="82550" cy="84137"/>
            </a:xfrm>
            <a:custGeom>
              <a:avLst/>
              <a:gdLst>
                <a:gd name="T0" fmla="*/ 89 w 231"/>
                <a:gd name="T1" fmla="*/ 175 h 234"/>
                <a:gd name="T2" fmla="*/ 91 w 231"/>
                <a:gd name="T3" fmla="*/ 175 h 234"/>
                <a:gd name="T4" fmla="*/ 92 w 231"/>
                <a:gd name="T5" fmla="*/ 87 h 234"/>
                <a:gd name="T6" fmla="*/ 89 w 231"/>
                <a:gd name="T7" fmla="*/ 90 h 234"/>
                <a:gd name="T8" fmla="*/ 92 w 231"/>
                <a:gd name="T9" fmla="*/ 87 h 234"/>
                <a:gd name="T10" fmla="*/ 136 w 231"/>
                <a:gd name="T11" fmla="*/ 65 h 234"/>
                <a:gd name="T12" fmla="*/ 147 w 231"/>
                <a:gd name="T13" fmla="*/ 60 h 234"/>
                <a:gd name="T14" fmla="*/ 153 w 231"/>
                <a:gd name="T15" fmla="*/ 65 h 234"/>
                <a:gd name="T16" fmla="*/ 161 w 231"/>
                <a:gd name="T17" fmla="*/ 79 h 234"/>
                <a:gd name="T18" fmla="*/ 166 w 231"/>
                <a:gd name="T19" fmla="*/ 93 h 234"/>
                <a:gd name="T20" fmla="*/ 166 w 231"/>
                <a:gd name="T21" fmla="*/ 108 h 234"/>
                <a:gd name="T22" fmla="*/ 163 w 231"/>
                <a:gd name="T23" fmla="*/ 126 h 234"/>
                <a:gd name="T24" fmla="*/ 154 w 231"/>
                <a:gd name="T25" fmla="*/ 143 h 234"/>
                <a:gd name="T26" fmla="*/ 134 w 231"/>
                <a:gd name="T27" fmla="*/ 163 h 234"/>
                <a:gd name="T28" fmla="*/ 123 w 231"/>
                <a:gd name="T29" fmla="*/ 170 h 234"/>
                <a:gd name="T30" fmla="*/ 107 w 231"/>
                <a:gd name="T31" fmla="*/ 174 h 234"/>
                <a:gd name="T32" fmla="*/ 95 w 231"/>
                <a:gd name="T33" fmla="*/ 175 h 234"/>
                <a:gd name="T34" fmla="*/ 85 w 231"/>
                <a:gd name="T35" fmla="*/ 173 h 234"/>
                <a:gd name="T36" fmla="*/ 73 w 231"/>
                <a:gd name="T37" fmla="*/ 165 h 234"/>
                <a:gd name="T38" fmla="*/ 67 w 231"/>
                <a:gd name="T39" fmla="*/ 160 h 234"/>
                <a:gd name="T40" fmla="*/ 61 w 231"/>
                <a:gd name="T41" fmla="*/ 151 h 234"/>
                <a:gd name="T42" fmla="*/ 60 w 231"/>
                <a:gd name="T43" fmla="*/ 146 h 234"/>
                <a:gd name="T44" fmla="*/ 59 w 231"/>
                <a:gd name="T45" fmla="*/ 137 h 234"/>
                <a:gd name="T46" fmla="*/ 61 w 231"/>
                <a:gd name="T47" fmla="*/ 128 h 234"/>
                <a:gd name="T48" fmla="*/ 71 w 231"/>
                <a:gd name="T49" fmla="*/ 111 h 234"/>
                <a:gd name="T50" fmla="*/ 94 w 231"/>
                <a:gd name="T51" fmla="*/ 85 h 234"/>
                <a:gd name="T52" fmla="*/ 111 w 231"/>
                <a:gd name="T53" fmla="*/ 74 h 234"/>
                <a:gd name="T54" fmla="*/ 125 w 231"/>
                <a:gd name="T55" fmla="*/ 12 h 234"/>
                <a:gd name="T56" fmla="*/ 119 w 231"/>
                <a:gd name="T57" fmla="*/ 13 h 234"/>
                <a:gd name="T58" fmla="*/ 83 w 231"/>
                <a:gd name="T59" fmla="*/ 26 h 234"/>
                <a:gd name="T60" fmla="*/ 49 w 231"/>
                <a:gd name="T61" fmla="*/ 52 h 234"/>
                <a:gd name="T62" fmla="*/ 20 w 231"/>
                <a:gd name="T63" fmla="*/ 88 h 234"/>
                <a:gd name="T64" fmla="*/ 4 w 231"/>
                <a:gd name="T65" fmla="*/ 128 h 234"/>
                <a:gd name="T66" fmla="*/ 37 w 231"/>
                <a:gd name="T67" fmla="*/ 208 h 234"/>
                <a:gd name="T68" fmla="*/ 112 w 231"/>
                <a:gd name="T69" fmla="*/ 229 h 234"/>
                <a:gd name="T70" fmla="*/ 151 w 231"/>
                <a:gd name="T71" fmla="*/ 218 h 234"/>
                <a:gd name="T72" fmla="*/ 181 w 231"/>
                <a:gd name="T73" fmla="*/ 196 h 234"/>
                <a:gd name="T74" fmla="*/ 220 w 231"/>
                <a:gd name="T75" fmla="*/ 127 h 234"/>
                <a:gd name="T76" fmla="*/ 161 w 231"/>
                <a:gd name="T77" fmla="*/ 3 h 234"/>
                <a:gd name="T78" fmla="*/ 148 w 231"/>
                <a:gd name="T79" fmla="*/ 0 h 234"/>
                <a:gd name="T80" fmla="*/ 125 w 231"/>
                <a:gd name="T81" fmla="*/ 1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1" h="234">
                  <a:moveTo>
                    <a:pt x="89" y="175"/>
                  </a:moveTo>
                  <a:lnTo>
                    <a:pt x="89" y="175"/>
                  </a:lnTo>
                  <a:lnTo>
                    <a:pt x="91" y="175"/>
                  </a:lnTo>
                  <a:lnTo>
                    <a:pt x="91" y="175"/>
                  </a:lnTo>
                  <a:lnTo>
                    <a:pt x="89" y="175"/>
                  </a:lnTo>
                  <a:close/>
                  <a:moveTo>
                    <a:pt x="92" y="87"/>
                  </a:moveTo>
                  <a:lnTo>
                    <a:pt x="92" y="87"/>
                  </a:lnTo>
                  <a:cubicBezTo>
                    <a:pt x="91" y="88"/>
                    <a:pt x="90" y="89"/>
                    <a:pt x="89" y="90"/>
                  </a:cubicBezTo>
                  <a:lnTo>
                    <a:pt x="89" y="90"/>
                  </a:lnTo>
                  <a:cubicBezTo>
                    <a:pt x="90" y="89"/>
                    <a:pt x="91" y="88"/>
                    <a:pt x="92" y="87"/>
                  </a:cubicBezTo>
                  <a:close/>
                  <a:moveTo>
                    <a:pt x="136" y="65"/>
                  </a:moveTo>
                  <a:lnTo>
                    <a:pt x="136" y="65"/>
                  </a:lnTo>
                  <a:cubicBezTo>
                    <a:pt x="141" y="64"/>
                    <a:pt x="144" y="63"/>
                    <a:pt x="147" y="60"/>
                  </a:cubicBezTo>
                  <a:lnTo>
                    <a:pt x="147" y="60"/>
                  </a:lnTo>
                  <a:cubicBezTo>
                    <a:pt x="149" y="61"/>
                    <a:pt x="151" y="64"/>
                    <a:pt x="153" y="65"/>
                  </a:cubicBezTo>
                  <a:lnTo>
                    <a:pt x="153" y="65"/>
                  </a:lnTo>
                  <a:cubicBezTo>
                    <a:pt x="156" y="70"/>
                    <a:pt x="159" y="74"/>
                    <a:pt x="161" y="79"/>
                  </a:cubicBezTo>
                  <a:lnTo>
                    <a:pt x="161" y="79"/>
                  </a:lnTo>
                  <a:cubicBezTo>
                    <a:pt x="163" y="84"/>
                    <a:pt x="164" y="88"/>
                    <a:pt x="166" y="93"/>
                  </a:cubicBezTo>
                  <a:lnTo>
                    <a:pt x="166" y="93"/>
                  </a:lnTo>
                  <a:cubicBezTo>
                    <a:pt x="166" y="98"/>
                    <a:pt x="167" y="103"/>
                    <a:pt x="166" y="108"/>
                  </a:cubicBezTo>
                  <a:lnTo>
                    <a:pt x="166" y="108"/>
                  </a:lnTo>
                  <a:cubicBezTo>
                    <a:pt x="166" y="114"/>
                    <a:pt x="164" y="120"/>
                    <a:pt x="163" y="126"/>
                  </a:cubicBezTo>
                  <a:lnTo>
                    <a:pt x="163" y="126"/>
                  </a:lnTo>
                  <a:cubicBezTo>
                    <a:pt x="160" y="132"/>
                    <a:pt x="157" y="137"/>
                    <a:pt x="154" y="143"/>
                  </a:cubicBezTo>
                  <a:lnTo>
                    <a:pt x="154" y="143"/>
                  </a:lnTo>
                  <a:cubicBezTo>
                    <a:pt x="148" y="150"/>
                    <a:pt x="142" y="156"/>
                    <a:pt x="134" y="163"/>
                  </a:cubicBezTo>
                  <a:lnTo>
                    <a:pt x="134" y="163"/>
                  </a:lnTo>
                  <a:cubicBezTo>
                    <a:pt x="131" y="165"/>
                    <a:pt x="128" y="167"/>
                    <a:pt x="123" y="170"/>
                  </a:cubicBezTo>
                  <a:lnTo>
                    <a:pt x="123" y="170"/>
                  </a:lnTo>
                  <a:cubicBezTo>
                    <a:pt x="118" y="171"/>
                    <a:pt x="113" y="173"/>
                    <a:pt x="107" y="174"/>
                  </a:cubicBezTo>
                  <a:lnTo>
                    <a:pt x="107" y="174"/>
                  </a:lnTo>
                  <a:cubicBezTo>
                    <a:pt x="103" y="175"/>
                    <a:pt x="99" y="175"/>
                    <a:pt x="95" y="175"/>
                  </a:cubicBezTo>
                  <a:lnTo>
                    <a:pt x="95" y="175"/>
                  </a:lnTo>
                  <a:cubicBezTo>
                    <a:pt x="92" y="174"/>
                    <a:pt x="88" y="174"/>
                    <a:pt x="85" y="173"/>
                  </a:cubicBezTo>
                  <a:lnTo>
                    <a:pt x="85" y="173"/>
                  </a:lnTo>
                  <a:cubicBezTo>
                    <a:pt x="81" y="170"/>
                    <a:pt x="77" y="168"/>
                    <a:pt x="73" y="165"/>
                  </a:cubicBezTo>
                  <a:lnTo>
                    <a:pt x="73" y="165"/>
                  </a:lnTo>
                  <a:cubicBezTo>
                    <a:pt x="71" y="164"/>
                    <a:pt x="69" y="162"/>
                    <a:pt x="67" y="160"/>
                  </a:cubicBezTo>
                  <a:lnTo>
                    <a:pt x="67" y="160"/>
                  </a:lnTo>
                  <a:cubicBezTo>
                    <a:pt x="65" y="157"/>
                    <a:pt x="63" y="154"/>
                    <a:pt x="61" y="151"/>
                  </a:cubicBezTo>
                  <a:lnTo>
                    <a:pt x="61" y="151"/>
                  </a:lnTo>
                  <a:cubicBezTo>
                    <a:pt x="61" y="150"/>
                    <a:pt x="60" y="148"/>
                    <a:pt x="60" y="146"/>
                  </a:cubicBezTo>
                  <a:lnTo>
                    <a:pt x="60" y="146"/>
                  </a:lnTo>
                  <a:cubicBezTo>
                    <a:pt x="60" y="143"/>
                    <a:pt x="59" y="140"/>
                    <a:pt x="59" y="137"/>
                  </a:cubicBezTo>
                  <a:lnTo>
                    <a:pt x="59" y="137"/>
                  </a:lnTo>
                  <a:cubicBezTo>
                    <a:pt x="60" y="134"/>
                    <a:pt x="61" y="131"/>
                    <a:pt x="61" y="128"/>
                  </a:cubicBezTo>
                  <a:lnTo>
                    <a:pt x="61" y="128"/>
                  </a:lnTo>
                  <a:cubicBezTo>
                    <a:pt x="64" y="122"/>
                    <a:pt x="68" y="116"/>
                    <a:pt x="71" y="111"/>
                  </a:cubicBezTo>
                  <a:lnTo>
                    <a:pt x="71" y="111"/>
                  </a:lnTo>
                  <a:cubicBezTo>
                    <a:pt x="78" y="101"/>
                    <a:pt x="85" y="93"/>
                    <a:pt x="94" y="85"/>
                  </a:cubicBezTo>
                  <a:lnTo>
                    <a:pt x="94" y="85"/>
                  </a:lnTo>
                  <a:cubicBezTo>
                    <a:pt x="99" y="81"/>
                    <a:pt x="105" y="78"/>
                    <a:pt x="111" y="74"/>
                  </a:cubicBezTo>
                  <a:lnTo>
                    <a:pt x="111" y="74"/>
                  </a:lnTo>
                  <a:cubicBezTo>
                    <a:pt x="119" y="71"/>
                    <a:pt x="128" y="69"/>
                    <a:pt x="136" y="65"/>
                  </a:cubicBezTo>
                  <a:close/>
                  <a:moveTo>
                    <a:pt x="125" y="12"/>
                  </a:moveTo>
                  <a:lnTo>
                    <a:pt x="125" y="12"/>
                  </a:lnTo>
                  <a:cubicBezTo>
                    <a:pt x="123" y="12"/>
                    <a:pt x="121" y="12"/>
                    <a:pt x="119" y="13"/>
                  </a:cubicBezTo>
                  <a:lnTo>
                    <a:pt x="119" y="13"/>
                  </a:lnTo>
                  <a:cubicBezTo>
                    <a:pt x="107" y="16"/>
                    <a:pt x="95" y="20"/>
                    <a:pt x="83" y="26"/>
                  </a:cubicBezTo>
                  <a:lnTo>
                    <a:pt x="83" y="26"/>
                  </a:lnTo>
                  <a:cubicBezTo>
                    <a:pt x="71" y="33"/>
                    <a:pt x="60" y="42"/>
                    <a:pt x="49" y="52"/>
                  </a:cubicBezTo>
                  <a:lnTo>
                    <a:pt x="49" y="52"/>
                  </a:lnTo>
                  <a:cubicBezTo>
                    <a:pt x="37" y="62"/>
                    <a:pt x="28" y="75"/>
                    <a:pt x="20" y="88"/>
                  </a:cubicBezTo>
                  <a:lnTo>
                    <a:pt x="20" y="88"/>
                  </a:lnTo>
                  <a:cubicBezTo>
                    <a:pt x="12" y="100"/>
                    <a:pt x="7" y="114"/>
                    <a:pt x="4" y="128"/>
                  </a:cubicBezTo>
                  <a:lnTo>
                    <a:pt x="4" y="128"/>
                  </a:lnTo>
                  <a:cubicBezTo>
                    <a:pt x="0" y="158"/>
                    <a:pt x="13" y="188"/>
                    <a:pt x="37" y="208"/>
                  </a:cubicBezTo>
                  <a:lnTo>
                    <a:pt x="37" y="208"/>
                  </a:lnTo>
                  <a:cubicBezTo>
                    <a:pt x="58" y="225"/>
                    <a:pt x="85" y="233"/>
                    <a:pt x="112" y="229"/>
                  </a:cubicBezTo>
                  <a:lnTo>
                    <a:pt x="112" y="229"/>
                  </a:lnTo>
                  <a:cubicBezTo>
                    <a:pt x="126" y="228"/>
                    <a:pt x="139" y="224"/>
                    <a:pt x="151" y="218"/>
                  </a:cubicBezTo>
                  <a:lnTo>
                    <a:pt x="151" y="218"/>
                  </a:lnTo>
                  <a:cubicBezTo>
                    <a:pt x="162" y="212"/>
                    <a:pt x="171" y="205"/>
                    <a:pt x="181" y="196"/>
                  </a:cubicBezTo>
                  <a:lnTo>
                    <a:pt x="181" y="196"/>
                  </a:lnTo>
                  <a:cubicBezTo>
                    <a:pt x="200" y="178"/>
                    <a:pt x="214" y="154"/>
                    <a:pt x="220" y="127"/>
                  </a:cubicBezTo>
                  <a:lnTo>
                    <a:pt x="220" y="127"/>
                  </a:lnTo>
                  <a:cubicBezTo>
                    <a:pt x="230" y="79"/>
                    <a:pt x="206" y="24"/>
                    <a:pt x="161" y="3"/>
                  </a:cubicBezTo>
                  <a:lnTo>
                    <a:pt x="161" y="3"/>
                  </a:lnTo>
                  <a:cubicBezTo>
                    <a:pt x="157" y="1"/>
                    <a:pt x="152" y="0"/>
                    <a:pt x="148" y="0"/>
                  </a:cubicBezTo>
                  <a:lnTo>
                    <a:pt x="148" y="0"/>
                  </a:lnTo>
                  <a:cubicBezTo>
                    <a:pt x="139" y="0"/>
                    <a:pt x="131" y="4"/>
                    <a:pt x="125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94" name="Freeform 274">
              <a:extLst>
                <a:ext uri="{FF2B5EF4-FFF2-40B4-BE49-F238E27FC236}">
                  <a16:creationId xmlns:a16="http://schemas.microsoft.com/office/drawing/2014/main" id="{5D437C28-8BD0-4767-8FD1-FC64E0FAD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88" y="4738688"/>
              <a:ext cx="203200" cy="107950"/>
            </a:xfrm>
            <a:custGeom>
              <a:avLst/>
              <a:gdLst>
                <a:gd name="T0" fmla="*/ 478 w 564"/>
                <a:gd name="T1" fmla="*/ 226 h 298"/>
                <a:gd name="T2" fmla="*/ 481 w 564"/>
                <a:gd name="T3" fmla="*/ 229 h 298"/>
                <a:gd name="T4" fmla="*/ 359 w 564"/>
                <a:gd name="T5" fmla="*/ 115 h 298"/>
                <a:gd name="T6" fmla="*/ 362 w 564"/>
                <a:gd name="T7" fmla="*/ 116 h 298"/>
                <a:gd name="T8" fmla="*/ 100 w 564"/>
                <a:gd name="T9" fmla="*/ 0 h 298"/>
                <a:gd name="T10" fmla="*/ 58 w 564"/>
                <a:gd name="T11" fmla="*/ 4 h 298"/>
                <a:gd name="T12" fmla="*/ 18 w 564"/>
                <a:gd name="T13" fmla="*/ 9 h 298"/>
                <a:gd name="T14" fmla="*/ 6 w 564"/>
                <a:gd name="T15" fmla="*/ 15 h 298"/>
                <a:gd name="T16" fmla="*/ 0 w 564"/>
                <a:gd name="T17" fmla="*/ 28 h 298"/>
                <a:gd name="T18" fmla="*/ 20 w 564"/>
                <a:gd name="T19" fmla="*/ 46 h 298"/>
                <a:gd name="T20" fmla="*/ 87 w 564"/>
                <a:gd name="T21" fmla="*/ 39 h 298"/>
                <a:gd name="T22" fmla="*/ 156 w 564"/>
                <a:gd name="T23" fmla="*/ 39 h 298"/>
                <a:gd name="T24" fmla="*/ 266 w 564"/>
                <a:gd name="T25" fmla="*/ 62 h 298"/>
                <a:gd name="T26" fmla="*/ 330 w 564"/>
                <a:gd name="T27" fmla="*/ 95 h 298"/>
                <a:gd name="T28" fmla="*/ 359 w 564"/>
                <a:gd name="T29" fmla="*/ 114 h 298"/>
                <a:gd name="T30" fmla="*/ 393 w 564"/>
                <a:gd name="T31" fmla="*/ 141 h 298"/>
                <a:gd name="T32" fmla="*/ 425 w 564"/>
                <a:gd name="T33" fmla="*/ 170 h 298"/>
                <a:gd name="T34" fmla="*/ 451 w 564"/>
                <a:gd name="T35" fmla="*/ 196 h 298"/>
                <a:gd name="T36" fmla="*/ 481 w 564"/>
                <a:gd name="T37" fmla="*/ 229 h 298"/>
                <a:gd name="T38" fmla="*/ 526 w 564"/>
                <a:gd name="T39" fmla="*/ 286 h 298"/>
                <a:gd name="T40" fmla="*/ 551 w 564"/>
                <a:gd name="T41" fmla="*/ 292 h 298"/>
                <a:gd name="T42" fmla="*/ 557 w 564"/>
                <a:gd name="T43" fmla="*/ 266 h 298"/>
                <a:gd name="T44" fmla="*/ 491 w 564"/>
                <a:gd name="T45" fmla="*/ 185 h 298"/>
                <a:gd name="T46" fmla="*/ 455 w 564"/>
                <a:gd name="T47" fmla="*/ 146 h 298"/>
                <a:gd name="T48" fmla="*/ 436 w 564"/>
                <a:gd name="T49" fmla="*/ 129 h 298"/>
                <a:gd name="T50" fmla="*/ 415 w 564"/>
                <a:gd name="T51" fmla="*/ 111 h 298"/>
                <a:gd name="T52" fmla="*/ 373 w 564"/>
                <a:gd name="T53" fmla="*/ 79 h 298"/>
                <a:gd name="T54" fmla="*/ 351 w 564"/>
                <a:gd name="T55" fmla="*/ 64 h 298"/>
                <a:gd name="T56" fmla="*/ 313 w 564"/>
                <a:gd name="T57" fmla="*/ 43 h 298"/>
                <a:gd name="T58" fmla="*/ 285 w 564"/>
                <a:gd name="T59" fmla="*/ 30 h 298"/>
                <a:gd name="T60" fmla="*/ 249 w 564"/>
                <a:gd name="T61" fmla="*/ 19 h 298"/>
                <a:gd name="T62" fmla="*/ 175 w 564"/>
                <a:gd name="T63" fmla="*/ 4 h 298"/>
                <a:gd name="T64" fmla="*/ 114 w 564"/>
                <a:gd name="T65" fmla="*/ 0 h 298"/>
                <a:gd name="T66" fmla="*/ 100 w 564"/>
                <a:gd name="T6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4" h="298">
                  <a:moveTo>
                    <a:pt x="478" y="226"/>
                  </a:moveTo>
                  <a:lnTo>
                    <a:pt x="478" y="226"/>
                  </a:lnTo>
                  <a:cubicBezTo>
                    <a:pt x="480" y="228"/>
                    <a:pt x="480" y="228"/>
                    <a:pt x="481" y="229"/>
                  </a:cubicBezTo>
                  <a:lnTo>
                    <a:pt x="481" y="229"/>
                  </a:lnTo>
                  <a:cubicBezTo>
                    <a:pt x="480" y="229"/>
                    <a:pt x="480" y="228"/>
                    <a:pt x="478" y="226"/>
                  </a:cubicBezTo>
                  <a:close/>
                  <a:moveTo>
                    <a:pt x="359" y="115"/>
                  </a:moveTo>
                  <a:lnTo>
                    <a:pt x="362" y="116"/>
                  </a:lnTo>
                  <a:lnTo>
                    <a:pt x="362" y="116"/>
                  </a:lnTo>
                  <a:cubicBezTo>
                    <a:pt x="361" y="115"/>
                    <a:pt x="360" y="115"/>
                    <a:pt x="359" y="115"/>
                  </a:cubicBezTo>
                  <a:close/>
                  <a:moveTo>
                    <a:pt x="100" y="0"/>
                  </a:moveTo>
                  <a:lnTo>
                    <a:pt x="100" y="0"/>
                  </a:lnTo>
                  <a:cubicBezTo>
                    <a:pt x="85" y="1"/>
                    <a:pt x="72" y="3"/>
                    <a:pt x="58" y="4"/>
                  </a:cubicBezTo>
                  <a:lnTo>
                    <a:pt x="58" y="4"/>
                  </a:lnTo>
                  <a:cubicBezTo>
                    <a:pt x="45" y="6"/>
                    <a:pt x="31" y="7"/>
                    <a:pt x="18" y="9"/>
                  </a:cubicBezTo>
                  <a:lnTo>
                    <a:pt x="18" y="9"/>
                  </a:lnTo>
                  <a:cubicBezTo>
                    <a:pt x="13" y="10"/>
                    <a:pt x="9" y="11"/>
                    <a:pt x="6" y="15"/>
                  </a:cubicBezTo>
                  <a:lnTo>
                    <a:pt x="6" y="15"/>
                  </a:lnTo>
                  <a:cubicBezTo>
                    <a:pt x="2" y="19"/>
                    <a:pt x="0" y="23"/>
                    <a:pt x="0" y="28"/>
                  </a:cubicBezTo>
                  <a:lnTo>
                    <a:pt x="0" y="28"/>
                  </a:lnTo>
                  <a:cubicBezTo>
                    <a:pt x="1" y="37"/>
                    <a:pt x="10" y="47"/>
                    <a:pt x="20" y="46"/>
                  </a:cubicBezTo>
                  <a:lnTo>
                    <a:pt x="20" y="46"/>
                  </a:lnTo>
                  <a:cubicBezTo>
                    <a:pt x="42" y="43"/>
                    <a:pt x="65" y="40"/>
                    <a:pt x="87" y="39"/>
                  </a:cubicBezTo>
                  <a:lnTo>
                    <a:pt x="87" y="39"/>
                  </a:lnTo>
                  <a:cubicBezTo>
                    <a:pt x="110" y="36"/>
                    <a:pt x="133" y="37"/>
                    <a:pt x="156" y="39"/>
                  </a:cubicBezTo>
                  <a:lnTo>
                    <a:pt x="156" y="39"/>
                  </a:lnTo>
                  <a:cubicBezTo>
                    <a:pt x="193" y="43"/>
                    <a:pt x="231" y="50"/>
                    <a:pt x="266" y="62"/>
                  </a:cubicBezTo>
                  <a:lnTo>
                    <a:pt x="266" y="62"/>
                  </a:lnTo>
                  <a:cubicBezTo>
                    <a:pt x="288" y="71"/>
                    <a:pt x="309" y="83"/>
                    <a:pt x="330" y="95"/>
                  </a:cubicBezTo>
                  <a:lnTo>
                    <a:pt x="330" y="95"/>
                  </a:lnTo>
                  <a:cubicBezTo>
                    <a:pt x="340" y="101"/>
                    <a:pt x="349" y="108"/>
                    <a:pt x="359" y="114"/>
                  </a:cubicBezTo>
                  <a:lnTo>
                    <a:pt x="359" y="114"/>
                  </a:lnTo>
                  <a:cubicBezTo>
                    <a:pt x="370" y="123"/>
                    <a:pt x="382" y="132"/>
                    <a:pt x="393" y="141"/>
                  </a:cubicBezTo>
                  <a:lnTo>
                    <a:pt x="393" y="141"/>
                  </a:lnTo>
                  <a:cubicBezTo>
                    <a:pt x="404" y="150"/>
                    <a:pt x="414" y="160"/>
                    <a:pt x="425" y="170"/>
                  </a:cubicBezTo>
                  <a:lnTo>
                    <a:pt x="425" y="170"/>
                  </a:lnTo>
                  <a:cubicBezTo>
                    <a:pt x="434" y="178"/>
                    <a:pt x="443" y="187"/>
                    <a:pt x="451" y="196"/>
                  </a:cubicBezTo>
                  <a:lnTo>
                    <a:pt x="451" y="196"/>
                  </a:lnTo>
                  <a:cubicBezTo>
                    <a:pt x="461" y="207"/>
                    <a:pt x="471" y="218"/>
                    <a:pt x="481" y="229"/>
                  </a:cubicBezTo>
                  <a:lnTo>
                    <a:pt x="481" y="229"/>
                  </a:lnTo>
                  <a:cubicBezTo>
                    <a:pt x="496" y="248"/>
                    <a:pt x="511" y="267"/>
                    <a:pt x="526" y="286"/>
                  </a:cubicBezTo>
                  <a:lnTo>
                    <a:pt x="526" y="286"/>
                  </a:lnTo>
                  <a:cubicBezTo>
                    <a:pt x="532" y="294"/>
                    <a:pt x="542" y="297"/>
                    <a:pt x="551" y="292"/>
                  </a:cubicBezTo>
                  <a:lnTo>
                    <a:pt x="551" y="292"/>
                  </a:lnTo>
                  <a:cubicBezTo>
                    <a:pt x="559" y="286"/>
                    <a:pt x="563" y="274"/>
                    <a:pt x="557" y="266"/>
                  </a:cubicBezTo>
                  <a:lnTo>
                    <a:pt x="557" y="266"/>
                  </a:lnTo>
                  <a:cubicBezTo>
                    <a:pt x="536" y="238"/>
                    <a:pt x="514" y="211"/>
                    <a:pt x="491" y="185"/>
                  </a:cubicBezTo>
                  <a:lnTo>
                    <a:pt x="491" y="185"/>
                  </a:lnTo>
                  <a:cubicBezTo>
                    <a:pt x="479" y="172"/>
                    <a:pt x="467" y="159"/>
                    <a:pt x="455" y="146"/>
                  </a:cubicBezTo>
                  <a:lnTo>
                    <a:pt x="455" y="146"/>
                  </a:lnTo>
                  <a:cubicBezTo>
                    <a:pt x="449" y="140"/>
                    <a:pt x="443" y="134"/>
                    <a:pt x="436" y="129"/>
                  </a:cubicBezTo>
                  <a:lnTo>
                    <a:pt x="436" y="129"/>
                  </a:lnTo>
                  <a:cubicBezTo>
                    <a:pt x="429" y="123"/>
                    <a:pt x="422" y="117"/>
                    <a:pt x="415" y="111"/>
                  </a:cubicBezTo>
                  <a:lnTo>
                    <a:pt x="415" y="111"/>
                  </a:lnTo>
                  <a:cubicBezTo>
                    <a:pt x="402" y="100"/>
                    <a:pt x="387" y="89"/>
                    <a:pt x="373" y="79"/>
                  </a:cubicBezTo>
                  <a:lnTo>
                    <a:pt x="373" y="79"/>
                  </a:lnTo>
                  <a:cubicBezTo>
                    <a:pt x="365" y="74"/>
                    <a:pt x="358" y="69"/>
                    <a:pt x="351" y="64"/>
                  </a:cubicBezTo>
                  <a:lnTo>
                    <a:pt x="351" y="64"/>
                  </a:lnTo>
                  <a:cubicBezTo>
                    <a:pt x="338" y="57"/>
                    <a:pt x="326" y="50"/>
                    <a:pt x="313" y="43"/>
                  </a:cubicBezTo>
                  <a:lnTo>
                    <a:pt x="313" y="43"/>
                  </a:lnTo>
                  <a:cubicBezTo>
                    <a:pt x="303" y="38"/>
                    <a:pt x="294" y="34"/>
                    <a:pt x="285" y="30"/>
                  </a:cubicBezTo>
                  <a:lnTo>
                    <a:pt x="285" y="30"/>
                  </a:lnTo>
                  <a:cubicBezTo>
                    <a:pt x="273" y="25"/>
                    <a:pt x="261" y="22"/>
                    <a:pt x="249" y="19"/>
                  </a:cubicBezTo>
                  <a:lnTo>
                    <a:pt x="249" y="19"/>
                  </a:lnTo>
                  <a:cubicBezTo>
                    <a:pt x="224" y="12"/>
                    <a:pt x="200" y="7"/>
                    <a:pt x="175" y="4"/>
                  </a:cubicBezTo>
                  <a:lnTo>
                    <a:pt x="175" y="4"/>
                  </a:lnTo>
                  <a:cubicBezTo>
                    <a:pt x="155" y="2"/>
                    <a:pt x="135" y="0"/>
                    <a:pt x="114" y="0"/>
                  </a:cubicBezTo>
                  <a:lnTo>
                    <a:pt x="114" y="0"/>
                  </a:lnTo>
                  <a:cubicBezTo>
                    <a:pt x="109" y="0"/>
                    <a:pt x="104" y="0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95" name="Freeform 275">
              <a:extLst>
                <a:ext uri="{FF2B5EF4-FFF2-40B4-BE49-F238E27FC236}">
                  <a16:creationId xmlns:a16="http://schemas.microsoft.com/office/drawing/2014/main" id="{8D935F2F-BE7C-4E82-BA23-33850398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4881563"/>
              <a:ext cx="20637" cy="26987"/>
            </a:xfrm>
            <a:custGeom>
              <a:avLst/>
              <a:gdLst>
                <a:gd name="T0" fmla="*/ 39 w 59"/>
                <a:gd name="T1" fmla="*/ 16 h 77"/>
                <a:gd name="T2" fmla="*/ 39 w 59"/>
                <a:gd name="T3" fmla="*/ 16 h 77"/>
                <a:gd name="T4" fmla="*/ 14 w 59"/>
                <a:gd name="T5" fmla="*/ 0 h 77"/>
                <a:gd name="T6" fmla="*/ 14 w 59"/>
                <a:gd name="T7" fmla="*/ 0 h 77"/>
                <a:gd name="T8" fmla="*/ 4 w 59"/>
                <a:gd name="T9" fmla="*/ 10 h 77"/>
                <a:gd name="T10" fmla="*/ 4 w 59"/>
                <a:gd name="T11" fmla="*/ 10 h 77"/>
                <a:gd name="T12" fmla="*/ 2 w 59"/>
                <a:gd name="T13" fmla="*/ 23 h 77"/>
                <a:gd name="T14" fmla="*/ 2 w 59"/>
                <a:gd name="T15" fmla="*/ 23 h 77"/>
                <a:gd name="T16" fmla="*/ 8 w 59"/>
                <a:gd name="T17" fmla="*/ 36 h 77"/>
                <a:gd name="T18" fmla="*/ 8 w 59"/>
                <a:gd name="T19" fmla="*/ 36 h 77"/>
                <a:gd name="T20" fmla="*/ 8 w 59"/>
                <a:gd name="T21" fmla="*/ 36 h 77"/>
                <a:gd name="T22" fmla="*/ 8 w 59"/>
                <a:gd name="T23" fmla="*/ 36 h 77"/>
                <a:gd name="T24" fmla="*/ 15 w 59"/>
                <a:gd name="T25" fmla="*/ 50 h 77"/>
                <a:gd name="T26" fmla="*/ 15 w 59"/>
                <a:gd name="T27" fmla="*/ 50 h 77"/>
                <a:gd name="T28" fmla="*/ 16 w 59"/>
                <a:gd name="T29" fmla="*/ 52 h 77"/>
                <a:gd name="T30" fmla="*/ 16 w 59"/>
                <a:gd name="T31" fmla="*/ 52 h 77"/>
                <a:gd name="T32" fmla="*/ 22 w 59"/>
                <a:gd name="T33" fmla="*/ 66 h 77"/>
                <a:gd name="T34" fmla="*/ 22 w 59"/>
                <a:gd name="T35" fmla="*/ 66 h 77"/>
                <a:gd name="T36" fmla="*/ 34 w 59"/>
                <a:gd name="T37" fmla="*/ 75 h 77"/>
                <a:gd name="T38" fmla="*/ 34 w 59"/>
                <a:gd name="T39" fmla="*/ 75 h 77"/>
                <a:gd name="T40" fmla="*/ 48 w 59"/>
                <a:gd name="T41" fmla="*/ 72 h 77"/>
                <a:gd name="T42" fmla="*/ 48 w 59"/>
                <a:gd name="T43" fmla="*/ 72 h 77"/>
                <a:gd name="T44" fmla="*/ 56 w 59"/>
                <a:gd name="T45" fmla="*/ 61 h 77"/>
                <a:gd name="T46" fmla="*/ 56 w 59"/>
                <a:gd name="T47" fmla="*/ 61 h 77"/>
                <a:gd name="T48" fmla="*/ 54 w 59"/>
                <a:gd name="T49" fmla="*/ 46 h 77"/>
                <a:gd name="T50" fmla="*/ 54 w 59"/>
                <a:gd name="T51" fmla="*/ 46 h 77"/>
                <a:gd name="T52" fmla="*/ 48 w 59"/>
                <a:gd name="T53" fmla="*/ 35 h 77"/>
                <a:gd name="T54" fmla="*/ 48 w 59"/>
                <a:gd name="T55" fmla="*/ 35 h 77"/>
                <a:gd name="T56" fmla="*/ 45 w 59"/>
                <a:gd name="T57" fmla="*/ 29 h 77"/>
                <a:gd name="T58" fmla="*/ 45 w 59"/>
                <a:gd name="T59" fmla="*/ 29 h 77"/>
                <a:gd name="T60" fmla="*/ 41 w 59"/>
                <a:gd name="T61" fmla="*/ 20 h 77"/>
                <a:gd name="T62" fmla="*/ 41 w 59"/>
                <a:gd name="T63" fmla="*/ 20 h 77"/>
                <a:gd name="T64" fmla="*/ 39 w 59"/>
                <a:gd name="T65" fmla="*/ 16 h 77"/>
                <a:gd name="T66" fmla="*/ 39 w 59"/>
                <a:gd name="T67" fmla="*/ 16 h 77"/>
                <a:gd name="T68" fmla="*/ 38 w 59"/>
                <a:gd name="T69" fmla="*/ 12 h 77"/>
                <a:gd name="T70" fmla="*/ 38 w 59"/>
                <a:gd name="T71" fmla="*/ 12 h 77"/>
                <a:gd name="T72" fmla="*/ 29 w 59"/>
                <a:gd name="T73" fmla="*/ 2 h 77"/>
                <a:gd name="T74" fmla="*/ 29 w 59"/>
                <a:gd name="T75" fmla="*/ 2 h 77"/>
                <a:gd name="T76" fmla="*/ 20 w 59"/>
                <a:gd name="T77" fmla="*/ 0 h 77"/>
                <a:gd name="T78" fmla="*/ 20 w 59"/>
                <a:gd name="T79" fmla="*/ 0 h 77"/>
                <a:gd name="T80" fmla="*/ 14 w 59"/>
                <a:gd name="T8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77">
                  <a:moveTo>
                    <a:pt x="39" y="16"/>
                  </a:moveTo>
                  <a:lnTo>
                    <a:pt x="39" y="16"/>
                  </a:lnTo>
                  <a:close/>
                  <a:moveTo>
                    <a:pt x="14" y="0"/>
                  </a:moveTo>
                  <a:lnTo>
                    <a:pt x="14" y="0"/>
                  </a:lnTo>
                  <a:cubicBezTo>
                    <a:pt x="9" y="2"/>
                    <a:pt x="6" y="5"/>
                    <a:pt x="4" y="10"/>
                  </a:cubicBezTo>
                  <a:lnTo>
                    <a:pt x="4" y="10"/>
                  </a:lnTo>
                  <a:cubicBezTo>
                    <a:pt x="1" y="13"/>
                    <a:pt x="0" y="20"/>
                    <a:pt x="2" y="23"/>
                  </a:cubicBezTo>
                  <a:lnTo>
                    <a:pt x="2" y="23"/>
                  </a:lnTo>
                  <a:cubicBezTo>
                    <a:pt x="4" y="28"/>
                    <a:pt x="7" y="32"/>
                    <a:pt x="8" y="36"/>
                  </a:cubicBez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cubicBezTo>
                    <a:pt x="11" y="41"/>
                    <a:pt x="12" y="45"/>
                    <a:pt x="15" y="50"/>
                  </a:cubicBezTo>
                  <a:lnTo>
                    <a:pt x="15" y="50"/>
                  </a:lnTo>
                  <a:cubicBezTo>
                    <a:pt x="15" y="51"/>
                    <a:pt x="16" y="51"/>
                    <a:pt x="16" y="52"/>
                  </a:cubicBezTo>
                  <a:lnTo>
                    <a:pt x="16" y="52"/>
                  </a:lnTo>
                  <a:cubicBezTo>
                    <a:pt x="18" y="56"/>
                    <a:pt x="20" y="61"/>
                    <a:pt x="22" y="66"/>
                  </a:cubicBezTo>
                  <a:lnTo>
                    <a:pt x="22" y="66"/>
                  </a:lnTo>
                  <a:cubicBezTo>
                    <a:pt x="24" y="71"/>
                    <a:pt x="29" y="73"/>
                    <a:pt x="34" y="75"/>
                  </a:cubicBezTo>
                  <a:lnTo>
                    <a:pt x="34" y="75"/>
                  </a:lnTo>
                  <a:cubicBezTo>
                    <a:pt x="39" y="76"/>
                    <a:pt x="44" y="75"/>
                    <a:pt x="48" y="72"/>
                  </a:cubicBezTo>
                  <a:lnTo>
                    <a:pt x="48" y="72"/>
                  </a:lnTo>
                  <a:cubicBezTo>
                    <a:pt x="52" y="69"/>
                    <a:pt x="55" y="65"/>
                    <a:pt x="56" y="61"/>
                  </a:cubicBezTo>
                  <a:lnTo>
                    <a:pt x="56" y="61"/>
                  </a:lnTo>
                  <a:cubicBezTo>
                    <a:pt x="58" y="55"/>
                    <a:pt x="56" y="51"/>
                    <a:pt x="54" y="46"/>
                  </a:cubicBezTo>
                  <a:lnTo>
                    <a:pt x="54" y="46"/>
                  </a:lnTo>
                  <a:cubicBezTo>
                    <a:pt x="52" y="42"/>
                    <a:pt x="50" y="39"/>
                    <a:pt x="48" y="35"/>
                  </a:cubicBezTo>
                  <a:lnTo>
                    <a:pt x="48" y="35"/>
                  </a:lnTo>
                  <a:cubicBezTo>
                    <a:pt x="48" y="33"/>
                    <a:pt x="47" y="31"/>
                    <a:pt x="45" y="29"/>
                  </a:cubicBezTo>
                  <a:lnTo>
                    <a:pt x="45" y="29"/>
                  </a:lnTo>
                  <a:cubicBezTo>
                    <a:pt x="44" y="26"/>
                    <a:pt x="42" y="23"/>
                    <a:pt x="41" y="20"/>
                  </a:cubicBezTo>
                  <a:lnTo>
                    <a:pt x="41" y="20"/>
                  </a:lnTo>
                  <a:cubicBezTo>
                    <a:pt x="41" y="19"/>
                    <a:pt x="40" y="18"/>
                    <a:pt x="39" y="16"/>
                  </a:cubicBezTo>
                  <a:lnTo>
                    <a:pt x="39" y="16"/>
                  </a:lnTo>
                  <a:cubicBezTo>
                    <a:pt x="39" y="15"/>
                    <a:pt x="38" y="13"/>
                    <a:pt x="38" y="12"/>
                  </a:cubicBezTo>
                  <a:lnTo>
                    <a:pt x="38" y="12"/>
                  </a:lnTo>
                  <a:cubicBezTo>
                    <a:pt x="35" y="8"/>
                    <a:pt x="33" y="4"/>
                    <a:pt x="29" y="2"/>
                  </a:cubicBezTo>
                  <a:lnTo>
                    <a:pt x="29" y="2"/>
                  </a:lnTo>
                  <a:cubicBezTo>
                    <a:pt x="26" y="0"/>
                    <a:pt x="23" y="0"/>
                    <a:pt x="20" y="0"/>
                  </a:cubicBezTo>
                  <a:lnTo>
                    <a:pt x="20" y="0"/>
                  </a:lnTo>
                  <a:cubicBezTo>
                    <a:pt x="18" y="0"/>
                    <a:pt x="16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96" name="Freeform 276">
              <a:extLst>
                <a:ext uri="{FF2B5EF4-FFF2-40B4-BE49-F238E27FC236}">
                  <a16:creationId xmlns:a16="http://schemas.microsoft.com/office/drawing/2014/main" id="{0AD0FC91-6DDC-48BE-97C3-A4394331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1988" y="5073650"/>
              <a:ext cx="50800" cy="179388"/>
            </a:xfrm>
            <a:custGeom>
              <a:avLst/>
              <a:gdLst>
                <a:gd name="T0" fmla="*/ 18 w 143"/>
                <a:gd name="T1" fmla="*/ 0 h 500"/>
                <a:gd name="T2" fmla="*/ 18 w 143"/>
                <a:gd name="T3" fmla="*/ 0 h 500"/>
                <a:gd name="T4" fmla="*/ 0 w 143"/>
                <a:gd name="T5" fmla="*/ 19 h 500"/>
                <a:gd name="T6" fmla="*/ 0 w 143"/>
                <a:gd name="T7" fmla="*/ 19 h 500"/>
                <a:gd name="T8" fmla="*/ 6 w 143"/>
                <a:gd name="T9" fmla="*/ 104 h 500"/>
                <a:gd name="T10" fmla="*/ 6 w 143"/>
                <a:gd name="T11" fmla="*/ 104 h 500"/>
                <a:gd name="T12" fmla="*/ 13 w 143"/>
                <a:gd name="T13" fmla="*/ 159 h 500"/>
                <a:gd name="T14" fmla="*/ 13 w 143"/>
                <a:gd name="T15" fmla="*/ 159 h 500"/>
                <a:gd name="T16" fmla="*/ 22 w 143"/>
                <a:gd name="T17" fmla="*/ 218 h 500"/>
                <a:gd name="T18" fmla="*/ 22 w 143"/>
                <a:gd name="T19" fmla="*/ 218 h 500"/>
                <a:gd name="T20" fmla="*/ 32 w 143"/>
                <a:gd name="T21" fmla="*/ 278 h 500"/>
                <a:gd name="T22" fmla="*/ 32 w 143"/>
                <a:gd name="T23" fmla="*/ 278 h 500"/>
                <a:gd name="T24" fmla="*/ 60 w 143"/>
                <a:gd name="T25" fmla="*/ 389 h 500"/>
                <a:gd name="T26" fmla="*/ 60 w 143"/>
                <a:gd name="T27" fmla="*/ 389 h 500"/>
                <a:gd name="T28" fmla="*/ 80 w 143"/>
                <a:gd name="T29" fmla="*/ 439 h 500"/>
                <a:gd name="T30" fmla="*/ 80 w 143"/>
                <a:gd name="T31" fmla="*/ 439 h 500"/>
                <a:gd name="T32" fmla="*/ 103 w 143"/>
                <a:gd name="T33" fmla="*/ 483 h 500"/>
                <a:gd name="T34" fmla="*/ 103 w 143"/>
                <a:gd name="T35" fmla="*/ 483 h 500"/>
                <a:gd name="T36" fmla="*/ 106 w 143"/>
                <a:gd name="T37" fmla="*/ 488 h 500"/>
                <a:gd name="T38" fmla="*/ 106 w 143"/>
                <a:gd name="T39" fmla="*/ 488 h 500"/>
                <a:gd name="T40" fmla="*/ 131 w 143"/>
                <a:gd name="T41" fmla="*/ 493 h 500"/>
                <a:gd name="T42" fmla="*/ 131 w 143"/>
                <a:gd name="T43" fmla="*/ 493 h 500"/>
                <a:gd name="T44" fmla="*/ 137 w 143"/>
                <a:gd name="T45" fmla="*/ 468 h 500"/>
                <a:gd name="T46" fmla="*/ 137 w 143"/>
                <a:gd name="T47" fmla="*/ 468 h 500"/>
                <a:gd name="T48" fmla="*/ 114 w 143"/>
                <a:gd name="T49" fmla="*/ 425 h 500"/>
                <a:gd name="T50" fmla="*/ 114 w 143"/>
                <a:gd name="T51" fmla="*/ 425 h 500"/>
                <a:gd name="T52" fmla="*/ 60 w 143"/>
                <a:gd name="T53" fmla="*/ 229 h 500"/>
                <a:gd name="T54" fmla="*/ 60 w 143"/>
                <a:gd name="T55" fmla="*/ 229 h 500"/>
                <a:gd name="T56" fmla="*/ 47 w 143"/>
                <a:gd name="T57" fmla="*/ 135 h 500"/>
                <a:gd name="T58" fmla="*/ 47 w 143"/>
                <a:gd name="T59" fmla="*/ 135 h 500"/>
                <a:gd name="T60" fmla="*/ 37 w 143"/>
                <a:gd name="T61" fmla="*/ 17 h 500"/>
                <a:gd name="T62" fmla="*/ 37 w 143"/>
                <a:gd name="T63" fmla="*/ 17 h 500"/>
                <a:gd name="T64" fmla="*/ 19 w 143"/>
                <a:gd name="T65" fmla="*/ 0 h 500"/>
                <a:gd name="T66" fmla="*/ 19 w 143"/>
                <a:gd name="T67" fmla="*/ 0 h 500"/>
                <a:gd name="T68" fmla="*/ 18 w 143"/>
                <a:gd name="T69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500">
                  <a:moveTo>
                    <a:pt x="18" y="0"/>
                  </a:moveTo>
                  <a:lnTo>
                    <a:pt x="18" y="0"/>
                  </a:lnTo>
                  <a:cubicBezTo>
                    <a:pt x="8" y="0"/>
                    <a:pt x="0" y="9"/>
                    <a:pt x="0" y="19"/>
                  </a:cubicBezTo>
                  <a:lnTo>
                    <a:pt x="0" y="19"/>
                  </a:lnTo>
                  <a:cubicBezTo>
                    <a:pt x="2" y="47"/>
                    <a:pt x="4" y="76"/>
                    <a:pt x="6" y="104"/>
                  </a:cubicBezTo>
                  <a:lnTo>
                    <a:pt x="6" y="104"/>
                  </a:lnTo>
                  <a:cubicBezTo>
                    <a:pt x="7" y="122"/>
                    <a:pt x="10" y="141"/>
                    <a:pt x="13" y="159"/>
                  </a:cubicBezTo>
                  <a:lnTo>
                    <a:pt x="13" y="159"/>
                  </a:lnTo>
                  <a:cubicBezTo>
                    <a:pt x="15" y="179"/>
                    <a:pt x="18" y="198"/>
                    <a:pt x="22" y="218"/>
                  </a:cubicBezTo>
                  <a:lnTo>
                    <a:pt x="22" y="218"/>
                  </a:lnTo>
                  <a:cubicBezTo>
                    <a:pt x="25" y="238"/>
                    <a:pt x="29" y="258"/>
                    <a:pt x="32" y="278"/>
                  </a:cubicBezTo>
                  <a:lnTo>
                    <a:pt x="32" y="278"/>
                  </a:lnTo>
                  <a:cubicBezTo>
                    <a:pt x="40" y="316"/>
                    <a:pt x="48" y="352"/>
                    <a:pt x="60" y="389"/>
                  </a:cubicBezTo>
                  <a:lnTo>
                    <a:pt x="60" y="389"/>
                  </a:lnTo>
                  <a:cubicBezTo>
                    <a:pt x="66" y="406"/>
                    <a:pt x="72" y="422"/>
                    <a:pt x="80" y="439"/>
                  </a:cubicBezTo>
                  <a:lnTo>
                    <a:pt x="80" y="439"/>
                  </a:lnTo>
                  <a:cubicBezTo>
                    <a:pt x="87" y="454"/>
                    <a:pt x="94" y="469"/>
                    <a:pt x="103" y="483"/>
                  </a:cubicBezTo>
                  <a:lnTo>
                    <a:pt x="103" y="483"/>
                  </a:lnTo>
                  <a:cubicBezTo>
                    <a:pt x="104" y="485"/>
                    <a:pt x="104" y="487"/>
                    <a:pt x="106" y="488"/>
                  </a:cubicBezTo>
                  <a:lnTo>
                    <a:pt x="106" y="488"/>
                  </a:lnTo>
                  <a:cubicBezTo>
                    <a:pt x="110" y="496"/>
                    <a:pt x="123" y="499"/>
                    <a:pt x="131" y="493"/>
                  </a:cubicBezTo>
                  <a:lnTo>
                    <a:pt x="131" y="493"/>
                  </a:lnTo>
                  <a:cubicBezTo>
                    <a:pt x="140" y="488"/>
                    <a:pt x="142" y="477"/>
                    <a:pt x="137" y="468"/>
                  </a:cubicBezTo>
                  <a:lnTo>
                    <a:pt x="137" y="468"/>
                  </a:lnTo>
                  <a:cubicBezTo>
                    <a:pt x="128" y="454"/>
                    <a:pt x="121" y="440"/>
                    <a:pt x="114" y="425"/>
                  </a:cubicBezTo>
                  <a:lnTo>
                    <a:pt x="114" y="425"/>
                  </a:lnTo>
                  <a:cubicBezTo>
                    <a:pt x="86" y="364"/>
                    <a:pt x="73" y="296"/>
                    <a:pt x="60" y="229"/>
                  </a:cubicBezTo>
                  <a:lnTo>
                    <a:pt x="60" y="229"/>
                  </a:lnTo>
                  <a:cubicBezTo>
                    <a:pt x="55" y="198"/>
                    <a:pt x="50" y="166"/>
                    <a:pt x="47" y="135"/>
                  </a:cubicBezTo>
                  <a:lnTo>
                    <a:pt x="47" y="135"/>
                  </a:lnTo>
                  <a:cubicBezTo>
                    <a:pt x="43" y="96"/>
                    <a:pt x="40" y="56"/>
                    <a:pt x="37" y="17"/>
                  </a:cubicBezTo>
                  <a:lnTo>
                    <a:pt x="37" y="17"/>
                  </a:lnTo>
                  <a:cubicBezTo>
                    <a:pt x="37" y="8"/>
                    <a:pt x="29" y="0"/>
                    <a:pt x="19" y="0"/>
                  </a:cubicBezTo>
                  <a:lnTo>
                    <a:pt x="19" y="0"/>
                  </a:lnTo>
                  <a:lnTo>
                    <a:pt x="1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97" name="Freeform 277">
              <a:extLst>
                <a:ext uri="{FF2B5EF4-FFF2-40B4-BE49-F238E27FC236}">
                  <a16:creationId xmlns:a16="http://schemas.microsoft.com/office/drawing/2014/main" id="{AA97930E-D5FC-431C-B5EA-203805688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13" y="5322888"/>
              <a:ext cx="42862" cy="69850"/>
            </a:xfrm>
            <a:custGeom>
              <a:avLst/>
              <a:gdLst>
                <a:gd name="T0" fmla="*/ 14 w 119"/>
                <a:gd name="T1" fmla="*/ 1 h 195"/>
                <a:gd name="T2" fmla="*/ 14 w 119"/>
                <a:gd name="T3" fmla="*/ 1 h 195"/>
                <a:gd name="T4" fmla="*/ 4 w 119"/>
                <a:gd name="T5" fmla="*/ 10 h 195"/>
                <a:gd name="T6" fmla="*/ 4 w 119"/>
                <a:gd name="T7" fmla="*/ 10 h 195"/>
                <a:gd name="T8" fmla="*/ 2 w 119"/>
                <a:gd name="T9" fmla="*/ 24 h 195"/>
                <a:gd name="T10" fmla="*/ 2 w 119"/>
                <a:gd name="T11" fmla="*/ 24 h 195"/>
                <a:gd name="T12" fmla="*/ 25 w 119"/>
                <a:gd name="T13" fmla="*/ 74 h 195"/>
                <a:gd name="T14" fmla="*/ 25 w 119"/>
                <a:gd name="T15" fmla="*/ 74 h 195"/>
                <a:gd name="T16" fmla="*/ 47 w 119"/>
                <a:gd name="T17" fmla="*/ 115 h 195"/>
                <a:gd name="T18" fmla="*/ 47 w 119"/>
                <a:gd name="T19" fmla="*/ 115 h 195"/>
                <a:gd name="T20" fmla="*/ 66 w 119"/>
                <a:gd name="T21" fmla="*/ 155 h 195"/>
                <a:gd name="T22" fmla="*/ 66 w 119"/>
                <a:gd name="T23" fmla="*/ 155 h 195"/>
                <a:gd name="T24" fmla="*/ 75 w 119"/>
                <a:gd name="T25" fmla="*/ 174 h 195"/>
                <a:gd name="T26" fmla="*/ 75 w 119"/>
                <a:gd name="T27" fmla="*/ 174 h 195"/>
                <a:gd name="T28" fmla="*/ 86 w 119"/>
                <a:gd name="T29" fmla="*/ 189 h 195"/>
                <a:gd name="T30" fmla="*/ 86 w 119"/>
                <a:gd name="T31" fmla="*/ 189 h 195"/>
                <a:gd name="T32" fmla="*/ 99 w 119"/>
                <a:gd name="T33" fmla="*/ 194 h 195"/>
                <a:gd name="T34" fmla="*/ 99 w 119"/>
                <a:gd name="T35" fmla="*/ 194 h 195"/>
                <a:gd name="T36" fmla="*/ 112 w 119"/>
                <a:gd name="T37" fmla="*/ 187 h 195"/>
                <a:gd name="T38" fmla="*/ 112 w 119"/>
                <a:gd name="T39" fmla="*/ 187 h 195"/>
                <a:gd name="T40" fmla="*/ 117 w 119"/>
                <a:gd name="T41" fmla="*/ 174 h 195"/>
                <a:gd name="T42" fmla="*/ 117 w 119"/>
                <a:gd name="T43" fmla="*/ 174 h 195"/>
                <a:gd name="T44" fmla="*/ 113 w 119"/>
                <a:gd name="T45" fmla="*/ 164 h 195"/>
                <a:gd name="T46" fmla="*/ 113 w 119"/>
                <a:gd name="T47" fmla="*/ 164 h 195"/>
                <a:gd name="T48" fmla="*/ 113 w 119"/>
                <a:gd name="T49" fmla="*/ 164 h 195"/>
                <a:gd name="T50" fmla="*/ 113 w 119"/>
                <a:gd name="T51" fmla="*/ 164 h 195"/>
                <a:gd name="T52" fmla="*/ 99 w 119"/>
                <a:gd name="T53" fmla="*/ 139 h 195"/>
                <a:gd name="T54" fmla="*/ 99 w 119"/>
                <a:gd name="T55" fmla="*/ 139 h 195"/>
                <a:gd name="T56" fmla="*/ 82 w 119"/>
                <a:gd name="T57" fmla="*/ 105 h 195"/>
                <a:gd name="T58" fmla="*/ 82 w 119"/>
                <a:gd name="T59" fmla="*/ 105 h 195"/>
                <a:gd name="T60" fmla="*/ 47 w 119"/>
                <a:gd name="T61" fmla="*/ 34 h 195"/>
                <a:gd name="T62" fmla="*/ 47 w 119"/>
                <a:gd name="T63" fmla="*/ 34 h 195"/>
                <a:gd name="T64" fmla="*/ 48 w 119"/>
                <a:gd name="T65" fmla="*/ 36 h 195"/>
                <a:gd name="T66" fmla="*/ 48 w 119"/>
                <a:gd name="T67" fmla="*/ 36 h 195"/>
                <a:gd name="T68" fmla="*/ 38 w 119"/>
                <a:gd name="T69" fmla="*/ 13 h 195"/>
                <a:gd name="T70" fmla="*/ 38 w 119"/>
                <a:gd name="T71" fmla="*/ 13 h 195"/>
                <a:gd name="T72" fmla="*/ 28 w 119"/>
                <a:gd name="T73" fmla="*/ 3 h 195"/>
                <a:gd name="T74" fmla="*/ 28 w 119"/>
                <a:gd name="T75" fmla="*/ 3 h 195"/>
                <a:gd name="T76" fmla="*/ 19 w 119"/>
                <a:gd name="T77" fmla="*/ 0 h 195"/>
                <a:gd name="T78" fmla="*/ 19 w 119"/>
                <a:gd name="T79" fmla="*/ 0 h 195"/>
                <a:gd name="T80" fmla="*/ 14 w 11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95">
                  <a:moveTo>
                    <a:pt x="14" y="1"/>
                  </a:moveTo>
                  <a:lnTo>
                    <a:pt x="14" y="1"/>
                  </a:lnTo>
                  <a:cubicBezTo>
                    <a:pt x="9" y="3"/>
                    <a:pt x="5" y="5"/>
                    <a:pt x="4" y="10"/>
                  </a:cubicBezTo>
                  <a:lnTo>
                    <a:pt x="4" y="10"/>
                  </a:lnTo>
                  <a:cubicBezTo>
                    <a:pt x="1" y="14"/>
                    <a:pt x="0" y="20"/>
                    <a:pt x="2" y="24"/>
                  </a:cubicBezTo>
                  <a:lnTo>
                    <a:pt x="2" y="24"/>
                  </a:lnTo>
                  <a:cubicBezTo>
                    <a:pt x="9" y="41"/>
                    <a:pt x="17" y="57"/>
                    <a:pt x="25" y="74"/>
                  </a:cubicBezTo>
                  <a:lnTo>
                    <a:pt x="25" y="74"/>
                  </a:lnTo>
                  <a:cubicBezTo>
                    <a:pt x="32" y="87"/>
                    <a:pt x="39" y="101"/>
                    <a:pt x="47" y="115"/>
                  </a:cubicBezTo>
                  <a:lnTo>
                    <a:pt x="47" y="115"/>
                  </a:lnTo>
                  <a:cubicBezTo>
                    <a:pt x="52" y="128"/>
                    <a:pt x="59" y="142"/>
                    <a:pt x="66" y="155"/>
                  </a:cubicBezTo>
                  <a:lnTo>
                    <a:pt x="66" y="155"/>
                  </a:lnTo>
                  <a:cubicBezTo>
                    <a:pt x="69" y="161"/>
                    <a:pt x="72" y="167"/>
                    <a:pt x="75" y="174"/>
                  </a:cubicBezTo>
                  <a:lnTo>
                    <a:pt x="75" y="174"/>
                  </a:lnTo>
                  <a:cubicBezTo>
                    <a:pt x="78" y="179"/>
                    <a:pt x="82" y="184"/>
                    <a:pt x="86" y="189"/>
                  </a:cubicBezTo>
                  <a:lnTo>
                    <a:pt x="86" y="189"/>
                  </a:lnTo>
                  <a:cubicBezTo>
                    <a:pt x="89" y="192"/>
                    <a:pt x="95" y="194"/>
                    <a:pt x="99" y="194"/>
                  </a:cubicBezTo>
                  <a:lnTo>
                    <a:pt x="99" y="194"/>
                  </a:lnTo>
                  <a:cubicBezTo>
                    <a:pt x="104" y="194"/>
                    <a:pt x="109" y="191"/>
                    <a:pt x="112" y="187"/>
                  </a:cubicBezTo>
                  <a:lnTo>
                    <a:pt x="112" y="187"/>
                  </a:lnTo>
                  <a:cubicBezTo>
                    <a:pt x="116" y="184"/>
                    <a:pt x="118" y="179"/>
                    <a:pt x="117" y="174"/>
                  </a:cubicBezTo>
                  <a:lnTo>
                    <a:pt x="117" y="174"/>
                  </a:lnTo>
                  <a:cubicBezTo>
                    <a:pt x="117" y="170"/>
                    <a:pt x="115" y="167"/>
                    <a:pt x="113" y="164"/>
                  </a:cubicBezTo>
                  <a:lnTo>
                    <a:pt x="113" y="164"/>
                  </a:lnTo>
                  <a:lnTo>
                    <a:pt x="113" y="164"/>
                  </a:lnTo>
                  <a:lnTo>
                    <a:pt x="113" y="164"/>
                  </a:lnTo>
                  <a:cubicBezTo>
                    <a:pt x="108" y="156"/>
                    <a:pt x="103" y="148"/>
                    <a:pt x="99" y="139"/>
                  </a:cubicBezTo>
                  <a:lnTo>
                    <a:pt x="99" y="139"/>
                  </a:lnTo>
                  <a:cubicBezTo>
                    <a:pt x="93" y="128"/>
                    <a:pt x="88" y="116"/>
                    <a:pt x="82" y="105"/>
                  </a:cubicBezTo>
                  <a:lnTo>
                    <a:pt x="82" y="105"/>
                  </a:lnTo>
                  <a:cubicBezTo>
                    <a:pt x="70" y="81"/>
                    <a:pt x="58" y="57"/>
                    <a:pt x="47" y="34"/>
                  </a:cubicBezTo>
                  <a:lnTo>
                    <a:pt x="47" y="34"/>
                  </a:lnTo>
                  <a:cubicBezTo>
                    <a:pt x="48" y="34"/>
                    <a:pt x="48" y="35"/>
                    <a:pt x="48" y="36"/>
                  </a:cubicBezTo>
                  <a:lnTo>
                    <a:pt x="48" y="36"/>
                  </a:lnTo>
                  <a:cubicBezTo>
                    <a:pt x="45" y="28"/>
                    <a:pt x="41" y="21"/>
                    <a:pt x="38" y="13"/>
                  </a:cubicBezTo>
                  <a:lnTo>
                    <a:pt x="38" y="13"/>
                  </a:lnTo>
                  <a:cubicBezTo>
                    <a:pt x="35" y="9"/>
                    <a:pt x="33" y="5"/>
                    <a:pt x="28" y="3"/>
                  </a:cubicBezTo>
                  <a:lnTo>
                    <a:pt x="28" y="3"/>
                  </a:lnTo>
                  <a:cubicBezTo>
                    <a:pt x="26" y="1"/>
                    <a:pt x="23" y="0"/>
                    <a:pt x="19" y="0"/>
                  </a:cubicBezTo>
                  <a:lnTo>
                    <a:pt x="19" y="0"/>
                  </a:lnTo>
                  <a:cubicBezTo>
                    <a:pt x="18" y="0"/>
                    <a:pt x="16" y="0"/>
                    <a:pt x="14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98" name="Freeform 278">
              <a:extLst>
                <a:ext uri="{FF2B5EF4-FFF2-40B4-BE49-F238E27FC236}">
                  <a16:creationId xmlns:a16="http://schemas.microsoft.com/office/drawing/2014/main" id="{B8960801-22F9-4131-BDB2-E2EF7EE8C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5072063"/>
              <a:ext cx="69850" cy="233362"/>
            </a:xfrm>
            <a:custGeom>
              <a:avLst/>
              <a:gdLst>
                <a:gd name="T0" fmla="*/ 154 w 192"/>
                <a:gd name="T1" fmla="*/ 10 h 647"/>
                <a:gd name="T2" fmla="*/ 154 w 192"/>
                <a:gd name="T3" fmla="*/ 10 h 647"/>
                <a:gd name="T4" fmla="*/ 129 w 192"/>
                <a:gd name="T5" fmla="*/ 68 h 647"/>
                <a:gd name="T6" fmla="*/ 129 w 192"/>
                <a:gd name="T7" fmla="*/ 68 h 647"/>
                <a:gd name="T8" fmla="*/ 107 w 192"/>
                <a:gd name="T9" fmla="*/ 129 h 647"/>
                <a:gd name="T10" fmla="*/ 107 w 192"/>
                <a:gd name="T11" fmla="*/ 129 h 647"/>
                <a:gd name="T12" fmla="*/ 89 w 192"/>
                <a:gd name="T13" fmla="*/ 184 h 647"/>
                <a:gd name="T14" fmla="*/ 89 w 192"/>
                <a:gd name="T15" fmla="*/ 184 h 647"/>
                <a:gd name="T16" fmla="*/ 73 w 192"/>
                <a:gd name="T17" fmla="*/ 240 h 647"/>
                <a:gd name="T18" fmla="*/ 73 w 192"/>
                <a:gd name="T19" fmla="*/ 240 h 647"/>
                <a:gd name="T20" fmla="*/ 47 w 192"/>
                <a:gd name="T21" fmla="*/ 355 h 647"/>
                <a:gd name="T22" fmla="*/ 47 w 192"/>
                <a:gd name="T23" fmla="*/ 355 h 647"/>
                <a:gd name="T24" fmla="*/ 23 w 192"/>
                <a:gd name="T25" fmla="*/ 466 h 647"/>
                <a:gd name="T26" fmla="*/ 23 w 192"/>
                <a:gd name="T27" fmla="*/ 466 h 647"/>
                <a:gd name="T28" fmla="*/ 10 w 192"/>
                <a:gd name="T29" fmla="*/ 543 h 647"/>
                <a:gd name="T30" fmla="*/ 10 w 192"/>
                <a:gd name="T31" fmla="*/ 543 h 647"/>
                <a:gd name="T32" fmla="*/ 5 w 192"/>
                <a:gd name="T33" fmla="*/ 580 h 647"/>
                <a:gd name="T34" fmla="*/ 5 w 192"/>
                <a:gd name="T35" fmla="*/ 580 h 647"/>
                <a:gd name="T36" fmla="*/ 0 w 192"/>
                <a:gd name="T37" fmla="*/ 627 h 647"/>
                <a:gd name="T38" fmla="*/ 0 w 192"/>
                <a:gd name="T39" fmla="*/ 627 h 647"/>
                <a:gd name="T40" fmla="*/ 19 w 192"/>
                <a:gd name="T41" fmla="*/ 645 h 647"/>
                <a:gd name="T42" fmla="*/ 19 w 192"/>
                <a:gd name="T43" fmla="*/ 645 h 647"/>
                <a:gd name="T44" fmla="*/ 38 w 192"/>
                <a:gd name="T45" fmla="*/ 626 h 647"/>
                <a:gd name="T46" fmla="*/ 38 w 192"/>
                <a:gd name="T47" fmla="*/ 626 h 647"/>
                <a:gd name="T48" fmla="*/ 38 w 192"/>
                <a:gd name="T49" fmla="*/ 622 h 647"/>
                <a:gd name="T50" fmla="*/ 38 w 192"/>
                <a:gd name="T51" fmla="*/ 622 h 647"/>
                <a:gd name="T52" fmla="*/ 44 w 192"/>
                <a:gd name="T53" fmla="*/ 571 h 647"/>
                <a:gd name="T54" fmla="*/ 44 w 192"/>
                <a:gd name="T55" fmla="*/ 571 h 647"/>
                <a:gd name="T56" fmla="*/ 52 w 192"/>
                <a:gd name="T57" fmla="*/ 515 h 647"/>
                <a:gd name="T58" fmla="*/ 52 w 192"/>
                <a:gd name="T59" fmla="*/ 515 h 647"/>
                <a:gd name="T60" fmla="*/ 73 w 192"/>
                <a:gd name="T61" fmla="*/ 406 h 647"/>
                <a:gd name="T62" fmla="*/ 73 w 192"/>
                <a:gd name="T63" fmla="*/ 406 h 647"/>
                <a:gd name="T64" fmla="*/ 100 w 192"/>
                <a:gd name="T65" fmla="*/ 290 h 647"/>
                <a:gd name="T66" fmla="*/ 100 w 192"/>
                <a:gd name="T67" fmla="*/ 290 h 647"/>
                <a:gd name="T68" fmla="*/ 115 w 192"/>
                <a:gd name="T69" fmla="*/ 230 h 647"/>
                <a:gd name="T70" fmla="*/ 115 w 192"/>
                <a:gd name="T71" fmla="*/ 230 h 647"/>
                <a:gd name="T72" fmla="*/ 131 w 192"/>
                <a:gd name="T73" fmla="*/ 174 h 647"/>
                <a:gd name="T74" fmla="*/ 131 w 192"/>
                <a:gd name="T75" fmla="*/ 174 h 647"/>
                <a:gd name="T76" fmla="*/ 165 w 192"/>
                <a:gd name="T77" fmla="*/ 76 h 647"/>
                <a:gd name="T78" fmla="*/ 165 w 192"/>
                <a:gd name="T79" fmla="*/ 76 h 647"/>
                <a:gd name="T80" fmla="*/ 175 w 192"/>
                <a:gd name="T81" fmla="*/ 52 h 647"/>
                <a:gd name="T82" fmla="*/ 175 w 192"/>
                <a:gd name="T83" fmla="*/ 52 h 647"/>
                <a:gd name="T84" fmla="*/ 187 w 192"/>
                <a:gd name="T85" fmla="*/ 28 h 647"/>
                <a:gd name="T86" fmla="*/ 187 w 192"/>
                <a:gd name="T87" fmla="*/ 28 h 647"/>
                <a:gd name="T88" fmla="*/ 179 w 192"/>
                <a:gd name="T89" fmla="*/ 2 h 647"/>
                <a:gd name="T90" fmla="*/ 179 w 192"/>
                <a:gd name="T91" fmla="*/ 2 h 647"/>
                <a:gd name="T92" fmla="*/ 170 w 192"/>
                <a:gd name="T93" fmla="*/ 0 h 647"/>
                <a:gd name="T94" fmla="*/ 170 w 192"/>
                <a:gd name="T95" fmla="*/ 0 h 647"/>
                <a:gd name="T96" fmla="*/ 154 w 192"/>
                <a:gd name="T97" fmla="*/ 1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647">
                  <a:moveTo>
                    <a:pt x="154" y="10"/>
                  </a:moveTo>
                  <a:lnTo>
                    <a:pt x="154" y="10"/>
                  </a:lnTo>
                  <a:cubicBezTo>
                    <a:pt x="145" y="29"/>
                    <a:pt x="136" y="48"/>
                    <a:pt x="129" y="68"/>
                  </a:cubicBezTo>
                  <a:lnTo>
                    <a:pt x="129" y="68"/>
                  </a:lnTo>
                  <a:cubicBezTo>
                    <a:pt x="121" y="88"/>
                    <a:pt x="115" y="108"/>
                    <a:pt x="107" y="129"/>
                  </a:cubicBezTo>
                  <a:lnTo>
                    <a:pt x="107" y="129"/>
                  </a:lnTo>
                  <a:cubicBezTo>
                    <a:pt x="101" y="147"/>
                    <a:pt x="95" y="165"/>
                    <a:pt x="89" y="184"/>
                  </a:cubicBezTo>
                  <a:lnTo>
                    <a:pt x="89" y="184"/>
                  </a:lnTo>
                  <a:cubicBezTo>
                    <a:pt x="83" y="203"/>
                    <a:pt x="78" y="222"/>
                    <a:pt x="73" y="240"/>
                  </a:cubicBezTo>
                  <a:lnTo>
                    <a:pt x="73" y="240"/>
                  </a:lnTo>
                  <a:cubicBezTo>
                    <a:pt x="64" y="278"/>
                    <a:pt x="56" y="317"/>
                    <a:pt x="47" y="355"/>
                  </a:cubicBezTo>
                  <a:lnTo>
                    <a:pt x="47" y="355"/>
                  </a:lnTo>
                  <a:cubicBezTo>
                    <a:pt x="39" y="392"/>
                    <a:pt x="30" y="429"/>
                    <a:pt x="23" y="466"/>
                  </a:cubicBezTo>
                  <a:lnTo>
                    <a:pt x="23" y="466"/>
                  </a:lnTo>
                  <a:cubicBezTo>
                    <a:pt x="18" y="492"/>
                    <a:pt x="14" y="517"/>
                    <a:pt x="10" y="543"/>
                  </a:cubicBezTo>
                  <a:lnTo>
                    <a:pt x="10" y="543"/>
                  </a:lnTo>
                  <a:cubicBezTo>
                    <a:pt x="8" y="555"/>
                    <a:pt x="7" y="567"/>
                    <a:pt x="5" y="580"/>
                  </a:cubicBezTo>
                  <a:lnTo>
                    <a:pt x="5" y="580"/>
                  </a:lnTo>
                  <a:cubicBezTo>
                    <a:pt x="3" y="596"/>
                    <a:pt x="1" y="611"/>
                    <a:pt x="0" y="627"/>
                  </a:cubicBezTo>
                  <a:lnTo>
                    <a:pt x="0" y="627"/>
                  </a:lnTo>
                  <a:cubicBezTo>
                    <a:pt x="0" y="637"/>
                    <a:pt x="10" y="646"/>
                    <a:pt x="19" y="645"/>
                  </a:cubicBezTo>
                  <a:lnTo>
                    <a:pt x="19" y="645"/>
                  </a:lnTo>
                  <a:cubicBezTo>
                    <a:pt x="30" y="644"/>
                    <a:pt x="37" y="636"/>
                    <a:pt x="38" y="626"/>
                  </a:cubicBezTo>
                  <a:lnTo>
                    <a:pt x="38" y="626"/>
                  </a:lnTo>
                  <a:cubicBezTo>
                    <a:pt x="38" y="624"/>
                    <a:pt x="38" y="623"/>
                    <a:pt x="38" y="622"/>
                  </a:cubicBezTo>
                  <a:lnTo>
                    <a:pt x="38" y="622"/>
                  </a:lnTo>
                  <a:cubicBezTo>
                    <a:pt x="39" y="605"/>
                    <a:pt x="42" y="588"/>
                    <a:pt x="44" y="571"/>
                  </a:cubicBezTo>
                  <a:lnTo>
                    <a:pt x="44" y="571"/>
                  </a:lnTo>
                  <a:cubicBezTo>
                    <a:pt x="46" y="552"/>
                    <a:pt x="49" y="533"/>
                    <a:pt x="52" y="515"/>
                  </a:cubicBezTo>
                  <a:lnTo>
                    <a:pt x="52" y="515"/>
                  </a:lnTo>
                  <a:cubicBezTo>
                    <a:pt x="58" y="479"/>
                    <a:pt x="65" y="442"/>
                    <a:pt x="73" y="406"/>
                  </a:cubicBezTo>
                  <a:lnTo>
                    <a:pt x="73" y="406"/>
                  </a:lnTo>
                  <a:cubicBezTo>
                    <a:pt x="82" y="368"/>
                    <a:pt x="92" y="329"/>
                    <a:pt x="100" y="290"/>
                  </a:cubicBezTo>
                  <a:lnTo>
                    <a:pt x="100" y="290"/>
                  </a:lnTo>
                  <a:cubicBezTo>
                    <a:pt x="105" y="270"/>
                    <a:pt x="109" y="250"/>
                    <a:pt x="115" y="230"/>
                  </a:cubicBezTo>
                  <a:lnTo>
                    <a:pt x="115" y="230"/>
                  </a:lnTo>
                  <a:cubicBezTo>
                    <a:pt x="119" y="212"/>
                    <a:pt x="125" y="193"/>
                    <a:pt x="131" y="174"/>
                  </a:cubicBezTo>
                  <a:lnTo>
                    <a:pt x="131" y="174"/>
                  </a:lnTo>
                  <a:cubicBezTo>
                    <a:pt x="141" y="142"/>
                    <a:pt x="153" y="109"/>
                    <a:pt x="165" y="76"/>
                  </a:cubicBezTo>
                  <a:lnTo>
                    <a:pt x="165" y="76"/>
                  </a:lnTo>
                  <a:cubicBezTo>
                    <a:pt x="169" y="68"/>
                    <a:pt x="172" y="60"/>
                    <a:pt x="175" y="52"/>
                  </a:cubicBezTo>
                  <a:lnTo>
                    <a:pt x="175" y="52"/>
                  </a:lnTo>
                  <a:cubicBezTo>
                    <a:pt x="179" y="43"/>
                    <a:pt x="183" y="35"/>
                    <a:pt x="187" y="28"/>
                  </a:cubicBezTo>
                  <a:lnTo>
                    <a:pt x="187" y="28"/>
                  </a:lnTo>
                  <a:cubicBezTo>
                    <a:pt x="191" y="18"/>
                    <a:pt x="188" y="7"/>
                    <a:pt x="179" y="2"/>
                  </a:cubicBezTo>
                  <a:lnTo>
                    <a:pt x="179" y="2"/>
                  </a:lnTo>
                  <a:cubicBezTo>
                    <a:pt x="176" y="1"/>
                    <a:pt x="173" y="0"/>
                    <a:pt x="170" y="0"/>
                  </a:cubicBezTo>
                  <a:lnTo>
                    <a:pt x="170" y="0"/>
                  </a:lnTo>
                  <a:cubicBezTo>
                    <a:pt x="163" y="0"/>
                    <a:pt x="157" y="3"/>
                    <a:pt x="154" y="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299" name="Freeform 279">
              <a:extLst>
                <a:ext uri="{FF2B5EF4-FFF2-40B4-BE49-F238E27FC236}">
                  <a16:creationId xmlns:a16="http://schemas.microsoft.com/office/drawing/2014/main" id="{845001CD-B3ED-4CAD-8240-A3429C0B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463" y="5367338"/>
              <a:ext cx="15875" cy="87312"/>
            </a:xfrm>
            <a:custGeom>
              <a:avLst/>
              <a:gdLst>
                <a:gd name="T0" fmla="*/ 41 w 44"/>
                <a:gd name="T1" fmla="*/ 212 h 241"/>
                <a:gd name="T2" fmla="*/ 41 w 44"/>
                <a:gd name="T3" fmla="*/ 212 h 241"/>
                <a:gd name="T4" fmla="*/ 41 w 44"/>
                <a:gd name="T5" fmla="*/ 213 h 241"/>
                <a:gd name="T6" fmla="*/ 41 w 44"/>
                <a:gd name="T7" fmla="*/ 213 h 241"/>
                <a:gd name="T8" fmla="*/ 41 w 44"/>
                <a:gd name="T9" fmla="*/ 212 h 241"/>
                <a:gd name="T10" fmla="*/ 20 w 44"/>
                <a:gd name="T11" fmla="*/ 0 h 241"/>
                <a:gd name="T12" fmla="*/ 20 w 44"/>
                <a:gd name="T13" fmla="*/ 0 h 241"/>
                <a:gd name="T14" fmla="*/ 2 w 44"/>
                <a:gd name="T15" fmla="*/ 20 h 241"/>
                <a:gd name="T16" fmla="*/ 2 w 44"/>
                <a:gd name="T17" fmla="*/ 20 h 241"/>
                <a:gd name="T18" fmla="*/ 0 w 44"/>
                <a:gd name="T19" fmla="*/ 137 h 241"/>
                <a:gd name="T20" fmla="*/ 0 w 44"/>
                <a:gd name="T21" fmla="*/ 137 h 241"/>
                <a:gd name="T22" fmla="*/ 2 w 44"/>
                <a:gd name="T23" fmla="*/ 182 h 241"/>
                <a:gd name="T24" fmla="*/ 2 w 44"/>
                <a:gd name="T25" fmla="*/ 182 h 241"/>
                <a:gd name="T26" fmla="*/ 6 w 44"/>
                <a:gd name="T27" fmla="*/ 226 h 241"/>
                <a:gd name="T28" fmla="*/ 6 w 44"/>
                <a:gd name="T29" fmla="*/ 226 h 241"/>
                <a:gd name="T30" fmla="*/ 30 w 44"/>
                <a:gd name="T31" fmla="*/ 237 h 241"/>
                <a:gd name="T32" fmla="*/ 30 w 44"/>
                <a:gd name="T33" fmla="*/ 237 h 241"/>
                <a:gd name="T34" fmla="*/ 40 w 44"/>
                <a:gd name="T35" fmla="*/ 229 h 241"/>
                <a:gd name="T36" fmla="*/ 40 w 44"/>
                <a:gd name="T37" fmla="*/ 229 h 241"/>
                <a:gd name="T38" fmla="*/ 42 w 44"/>
                <a:gd name="T39" fmla="*/ 215 h 241"/>
                <a:gd name="T40" fmla="*/ 42 w 44"/>
                <a:gd name="T41" fmla="*/ 215 h 241"/>
                <a:gd name="T42" fmla="*/ 37 w 44"/>
                <a:gd name="T43" fmla="*/ 132 h 241"/>
                <a:gd name="T44" fmla="*/ 37 w 44"/>
                <a:gd name="T45" fmla="*/ 132 h 241"/>
                <a:gd name="T46" fmla="*/ 39 w 44"/>
                <a:gd name="T47" fmla="*/ 18 h 241"/>
                <a:gd name="T48" fmla="*/ 39 w 44"/>
                <a:gd name="T49" fmla="*/ 18 h 241"/>
                <a:gd name="T50" fmla="*/ 20 w 44"/>
                <a:gd name="T5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" h="241">
                  <a:moveTo>
                    <a:pt x="41" y="212"/>
                  </a:moveTo>
                  <a:lnTo>
                    <a:pt x="41" y="212"/>
                  </a:lnTo>
                  <a:lnTo>
                    <a:pt x="41" y="213"/>
                  </a:lnTo>
                  <a:lnTo>
                    <a:pt x="41" y="213"/>
                  </a:lnTo>
                  <a:lnTo>
                    <a:pt x="41" y="21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ubicBezTo>
                    <a:pt x="9" y="1"/>
                    <a:pt x="2" y="10"/>
                    <a:pt x="2" y="20"/>
                  </a:cubicBezTo>
                  <a:lnTo>
                    <a:pt x="2" y="20"/>
                  </a:lnTo>
                  <a:cubicBezTo>
                    <a:pt x="1" y="59"/>
                    <a:pt x="0" y="98"/>
                    <a:pt x="0" y="137"/>
                  </a:cubicBezTo>
                  <a:lnTo>
                    <a:pt x="0" y="137"/>
                  </a:lnTo>
                  <a:cubicBezTo>
                    <a:pt x="0" y="152"/>
                    <a:pt x="1" y="167"/>
                    <a:pt x="2" y="182"/>
                  </a:cubicBezTo>
                  <a:lnTo>
                    <a:pt x="2" y="182"/>
                  </a:lnTo>
                  <a:cubicBezTo>
                    <a:pt x="2" y="196"/>
                    <a:pt x="3" y="212"/>
                    <a:pt x="6" y="226"/>
                  </a:cubicBezTo>
                  <a:lnTo>
                    <a:pt x="6" y="226"/>
                  </a:lnTo>
                  <a:cubicBezTo>
                    <a:pt x="9" y="235"/>
                    <a:pt x="21" y="240"/>
                    <a:pt x="30" y="237"/>
                  </a:cubicBezTo>
                  <a:lnTo>
                    <a:pt x="30" y="237"/>
                  </a:lnTo>
                  <a:cubicBezTo>
                    <a:pt x="35" y="236"/>
                    <a:pt x="39" y="233"/>
                    <a:pt x="40" y="229"/>
                  </a:cubicBezTo>
                  <a:lnTo>
                    <a:pt x="40" y="229"/>
                  </a:lnTo>
                  <a:cubicBezTo>
                    <a:pt x="43" y="224"/>
                    <a:pt x="43" y="220"/>
                    <a:pt x="42" y="215"/>
                  </a:cubicBezTo>
                  <a:lnTo>
                    <a:pt x="42" y="215"/>
                  </a:lnTo>
                  <a:cubicBezTo>
                    <a:pt x="38" y="188"/>
                    <a:pt x="37" y="159"/>
                    <a:pt x="37" y="132"/>
                  </a:cubicBezTo>
                  <a:lnTo>
                    <a:pt x="37" y="132"/>
                  </a:lnTo>
                  <a:cubicBezTo>
                    <a:pt x="37" y="94"/>
                    <a:pt x="38" y="56"/>
                    <a:pt x="39" y="18"/>
                  </a:cubicBezTo>
                  <a:lnTo>
                    <a:pt x="39" y="18"/>
                  </a:lnTo>
                  <a:cubicBezTo>
                    <a:pt x="39" y="8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00" name="Freeform 280">
              <a:extLst>
                <a:ext uri="{FF2B5EF4-FFF2-40B4-BE49-F238E27FC236}">
                  <a16:creationId xmlns:a16="http://schemas.microsoft.com/office/drawing/2014/main" id="{90C1C0B1-73C3-4530-9FC2-4F0BD69A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5338" y="5032375"/>
              <a:ext cx="98425" cy="150813"/>
            </a:xfrm>
            <a:custGeom>
              <a:avLst/>
              <a:gdLst>
                <a:gd name="T0" fmla="*/ 11 w 274"/>
                <a:gd name="T1" fmla="*/ 2 h 419"/>
                <a:gd name="T2" fmla="*/ 11 w 274"/>
                <a:gd name="T3" fmla="*/ 2 h 419"/>
                <a:gd name="T4" fmla="*/ 6 w 274"/>
                <a:gd name="T5" fmla="*/ 28 h 419"/>
                <a:gd name="T6" fmla="*/ 6 w 274"/>
                <a:gd name="T7" fmla="*/ 28 h 419"/>
                <a:gd name="T8" fmla="*/ 72 w 274"/>
                <a:gd name="T9" fmla="*/ 127 h 419"/>
                <a:gd name="T10" fmla="*/ 72 w 274"/>
                <a:gd name="T11" fmla="*/ 127 h 419"/>
                <a:gd name="T12" fmla="*/ 128 w 274"/>
                <a:gd name="T13" fmla="*/ 218 h 419"/>
                <a:gd name="T14" fmla="*/ 128 w 274"/>
                <a:gd name="T15" fmla="*/ 218 h 419"/>
                <a:gd name="T16" fmla="*/ 183 w 274"/>
                <a:gd name="T17" fmla="*/ 309 h 419"/>
                <a:gd name="T18" fmla="*/ 183 w 274"/>
                <a:gd name="T19" fmla="*/ 309 h 419"/>
                <a:gd name="T20" fmla="*/ 237 w 274"/>
                <a:gd name="T21" fmla="*/ 407 h 419"/>
                <a:gd name="T22" fmla="*/ 237 w 274"/>
                <a:gd name="T23" fmla="*/ 407 h 419"/>
                <a:gd name="T24" fmla="*/ 263 w 274"/>
                <a:gd name="T25" fmla="*/ 413 h 419"/>
                <a:gd name="T26" fmla="*/ 263 w 274"/>
                <a:gd name="T27" fmla="*/ 413 h 419"/>
                <a:gd name="T28" fmla="*/ 268 w 274"/>
                <a:gd name="T29" fmla="*/ 387 h 419"/>
                <a:gd name="T30" fmla="*/ 268 w 274"/>
                <a:gd name="T31" fmla="*/ 387 h 419"/>
                <a:gd name="T32" fmla="*/ 215 w 274"/>
                <a:gd name="T33" fmla="*/ 289 h 419"/>
                <a:gd name="T34" fmla="*/ 215 w 274"/>
                <a:gd name="T35" fmla="*/ 289 h 419"/>
                <a:gd name="T36" fmla="*/ 160 w 274"/>
                <a:gd name="T37" fmla="*/ 198 h 419"/>
                <a:gd name="T38" fmla="*/ 160 w 274"/>
                <a:gd name="T39" fmla="*/ 198 h 419"/>
                <a:gd name="T40" fmla="*/ 104 w 274"/>
                <a:gd name="T41" fmla="*/ 107 h 419"/>
                <a:gd name="T42" fmla="*/ 104 w 274"/>
                <a:gd name="T43" fmla="*/ 107 h 419"/>
                <a:gd name="T44" fmla="*/ 37 w 274"/>
                <a:gd name="T45" fmla="*/ 8 h 419"/>
                <a:gd name="T46" fmla="*/ 37 w 274"/>
                <a:gd name="T47" fmla="*/ 8 h 419"/>
                <a:gd name="T48" fmla="*/ 21 w 274"/>
                <a:gd name="T49" fmla="*/ 0 h 419"/>
                <a:gd name="T50" fmla="*/ 21 w 274"/>
                <a:gd name="T51" fmla="*/ 0 h 419"/>
                <a:gd name="T52" fmla="*/ 11 w 274"/>
                <a:gd name="T53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419">
                  <a:moveTo>
                    <a:pt x="11" y="2"/>
                  </a:moveTo>
                  <a:lnTo>
                    <a:pt x="11" y="2"/>
                  </a:lnTo>
                  <a:cubicBezTo>
                    <a:pt x="3" y="8"/>
                    <a:pt x="0" y="20"/>
                    <a:pt x="6" y="28"/>
                  </a:cubicBezTo>
                  <a:lnTo>
                    <a:pt x="6" y="28"/>
                  </a:lnTo>
                  <a:cubicBezTo>
                    <a:pt x="28" y="61"/>
                    <a:pt x="51" y="94"/>
                    <a:pt x="72" y="127"/>
                  </a:cubicBezTo>
                  <a:lnTo>
                    <a:pt x="72" y="127"/>
                  </a:lnTo>
                  <a:cubicBezTo>
                    <a:pt x="91" y="157"/>
                    <a:pt x="110" y="188"/>
                    <a:pt x="128" y="218"/>
                  </a:cubicBezTo>
                  <a:lnTo>
                    <a:pt x="128" y="218"/>
                  </a:lnTo>
                  <a:cubicBezTo>
                    <a:pt x="147" y="248"/>
                    <a:pt x="165" y="279"/>
                    <a:pt x="183" y="309"/>
                  </a:cubicBezTo>
                  <a:lnTo>
                    <a:pt x="183" y="309"/>
                  </a:lnTo>
                  <a:cubicBezTo>
                    <a:pt x="202" y="342"/>
                    <a:pt x="218" y="375"/>
                    <a:pt x="237" y="407"/>
                  </a:cubicBezTo>
                  <a:lnTo>
                    <a:pt x="237" y="407"/>
                  </a:lnTo>
                  <a:cubicBezTo>
                    <a:pt x="242" y="416"/>
                    <a:pt x="254" y="418"/>
                    <a:pt x="263" y="413"/>
                  </a:cubicBezTo>
                  <a:lnTo>
                    <a:pt x="263" y="413"/>
                  </a:lnTo>
                  <a:cubicBezTo>
                    <a:pt x="271" y="407"/>
                    <a:pt x="273" y="396"/>
                    <a:pt x="268" y="387"/>
                  </a:cubicBezTo>
                  <a:lnTo>
                    <a:pt x="268" y="387"/>
                  </a:lnTo>
                  <a:cubicBezTo>
                    <a:pt x="249" y="355"/>
                    <a:pt x="233" y="322"/>
                    <a:pt x="215" y="289"/>
                  </a:cubicBezTo>
                  <a:lnTo>
                    <a:pt x="215" y="289"/>
                  </a:lnTo>
                  <a:cubicBezTo>
                    <a:pt x="197" y="258"/>
                    <a:pt x="178" y="228"/>
                    <a:pt x="160" y="198"/>
                  </a:cubicBezTo>
                  <a:lnTo>
                    <a:pt x="160" y="198"/>
                  </a:lnTo>
                  <a:cubicBezTo>
                    <a:pt x="142" y="168"/>
                    <a:pt x="123" y="137"/>
                    <a:pt x="104" y="107"/>
                  </a:cubicBezTo>
                  <a:lnTo>
                    <a:pt x="104" y="107"/>
                  </a:lnTo>
                  <a:cubicBezTo>
                    <a:pt x="82" y="74"/>
                    <a:pt x="59" y="41"/>
                    <a:pt x="37" y="8"/>
                  </a:cubicBezTo>
                  <a:lnTo>
                    <a:pt x="37" y="8"/>
                  </a:lnTo>
                  <a:cubicBezTo>
                    <a:pt x="33" y="2"/>
                    <a:pt x="27" y="0"/>
                    <a:pt x="21" y="0"/>
                  </a:cubicBezTo>
                  <a:lnTo>
                    <a:pt x="21" y="0"/>
                  </a:lnTo>
                  <a:cubicBezTo>
                    <a:pt x="18" y="0"/>
                    <a:pt x="14" y="0"/>
                    <a:pt x="1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01" name="Freeform 281">
              <a:extLst>
                <a:ext uri="{FF2B5EF4-FFF2-40B4-BE49-F238E27FC236}">
                  <a16:creationId xmlns:a16="http://schemas.microsoft.com/office/drawing/2014/main" id="{8D1BF84E-AD1F-4E2C-B398-9A8DE8ADF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9163" y="5235575"/>
              <a:ext cx="44450" cy="74613"/>
            </a:xfrm>
            <a:custGeom>
              <a:avLst/>
              <a:gdLst>
                <a:gd name="T0" fmla="*/ 44 w 125"/>
                <a:gd name="T1" fmla="*/ 108 h 208"/>
                <a:gd name="T2" fmla="*/ 44 w 125"/>
                <a:gd name="T3" fmla="*/ 108 h 208"/>
                <a:gd name="T4" fmla="*/ 43 w 125"/>
                <a:gd name="T5" fmla="*/ 107 h 208"/>
                <a:gd name="T6" fmla="*/ 43 w 125"/>
                <a:gd name="T7" fmla="*/ 107 h 208"/>
                <a:gd name="T8" fmla="*/ 43 w 125"/>
                <a:gd name="T9" fmla="*/ 107 h 208"/>
                <a:gd name="T10" fmla="*/ 43 w 125"/>
                <a:gd name="T11" fmla="*/ 107 h 208"/>
                <a:gd name="T12" fmla="*/ 44 w 125"/>
                <a:gd name="T13" fmla="*/ 108 h 208"/>
                <a:gd name="T14" fmla="*/ 9 w 125"/>
                <a:gd name="T15" fmla="*/ 2 h 208"/>
                <a:gd name="T16" fmla="*/ 9 w 125"/>
                <a:gd name="T17" fmla="*/ 2 h 208"/>
                <a:gd name="T18" fmla="*/ 2 w 125"/>
                <a:gd name="T19" fmla="*/ 13 h 208"/>
                <a:gd name="T20" fmla="*/ 2 w 125"/>
                <a:gd name="T21" fmla="*/ 13 h 208"/>
                <a:gd name="T22" fmla="*/ 4 w 125"/>
                <a:gd name="T23" fmla="*/ 28 h 208"/>
                <a:gd name="T24" fmla="*/ 4 w 125"/>
                <a:gd name="T25" fmla="*/ 28 h 208"/>
                <a:gd name="T26" fmla="*/ 43 w 125"/>
                <a:gd name="T27" fmla="*/ 107 h 208"/>
                <a:gd name="T28" fmla="*/ 43 w 125"/>
                <a:gd name="T29" fmla="*/ 107 h 208"/>
                <a:gd name="T30" fmla="*/ 43 w 125"/>
                <a:gd name="T31" fmla="*/ 105 h 208"/>
                <a:gd name="T32" fmla="*/ 43 w 125"/>
                <a:gd name="T33" fmla="*/ 105 h 208"/>
                <a:gd name="T34" fmla="*/ 43 w 125"/>
                <a:gd name="T35" fmla="*/ 107 h 208"/>
                <a:gd name="T36" fmla="*/ 43 w 125"/>
                <a:gd name="T37" fmla="*/ 107 h 208"/>
                <a:gd name="T38" fmla="*/ 44 w 125"/>
                <a:gd name="T39" fmla="*/ 110 h 208"/>
                <a:gd name="T40" fmla="*/ 44 w 125"/>
                <a:gd name="T41" fmla="*/ 110 h 208"/>
                <a:gd name="T42" fmla="*/ 44 w 125"/>
                <a:gd name="T43" fmla="*/ 108 h 208"/>
                <a:gd name="T44" fmla="*/ 44 w 125"/>
                <a:gd name="T45" fmla="*/ 108 h 208"/>
                <a:gd name="T46" fmla="*/ 62 w 125"/>
                <a:gd name="T47" fmla="*/ 149 h 208"/>
                <a:gd name="T48" fmla="*/ 62 w 125"/>
                <a:gd name="T49" fmla="*/ 149 h 208"/>
                <a:gd name="T50" fmla="*/ 74 w 125"/>
                <a:gd name="T51" fmla="*/ 175 h 208"/>
                <a:gd name="T52" fmla="*/ 74 w 125"/>
                <a:gd name="T53" fmla="*/ 175 h 208"/>
                <a:gd name="T54" fmla="*/ 86 w 125"/>
                <a:gd name="T55" fmla="*/ 196 h 208"/>
                <a:gd name="T56" fmla="*/ 86 w 125"/>
                <a:gd name="T57" fmla="*/ 196 h 208"/>
                <a:gd name="T58" fmla="*/ 112 w 125"/>
                <a:gd name="T59" fmla="*/ 202 h 208"/>
                <a:gd name="T60" fmla="*/ 112 w 125"/>
                <a:gd name="T61" fmla="*/ 202 h 208"/>
                <a:gd name="T62" fmla="*/ 117 w 125"/>
                <a:gd name="T63" fmla="*/ 176 h 208"/>
                <a:gd name="T64" fmla="*/ 117 w 125"/>
                <a:gd name="T65" fmla="*/ 176 h 208"/>
                <a:gd name="T66" fmla="*/ 101 w 125"/>
                <a:gd name="T67" fmla="*/ 146 h 208"/>
                <a:gd name="T68" fmla="*/ 101 w 125"/>
                <a:gd name="T69" fmla="*/ 146 h 208"/>
                <a:gd name="T70" fmla="*/ 70 w 125"/>
                <a:gd name="T71" fmla="*/ 78 h 208"/>
                <a:gd name="T72" fmla="*/ 70 w 125"/>
                <a:gd name="T73" fmla="*/ 78 h 208"/>
                <a:gd name="T74" fmla="*/ 35 w 125"/>
                <a:gd name="T75" fmla="*/ 8 h 208"/>
                <a:gd name="T76" fmla="*/ 35 w 125"/>
                <a:gd name="T77" fmla="*/ 8 h 208"/>
                <a:gd name="T78" fmla="*/ 24 w 125"/>
                <a:gd name="T79" fmla="*/ 0 h 208"/>
                <a:gd name="T80" fmla="*/ 24 w 125"/>
                <a:gd name="T81" fmla="*/ 0 h 208"/>
                <a:gd name="T82" fmla="*/ 19 w 125"/>
                <a:gd name="T83" fmla="*/ 0 h 208"/>
                <a:gd name="T84" fmla="*/ 19 w 125"/>
                <a:gd name="T85" fmla="*/ 0 h 208"/>
                <a:gd name="T86" fmla="*/ 9 w 125"/>
                <a:gd name="T87" fmla="*/ 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208">
                  <a:moveTo>
                    <a:pt x="44" y="108"/>
                  </a:moveTo>
                  <a:lnTo>
                    <a:pt x="44" y="108"/>
                  </a:lnTo>
                  <a:cubicBezTo>
                    <a:pt x="44" y="108"/>
                    <a:pt x="43" y="108"/>
                    <a:pt x="43" y="107"/>
                  </a:cubicBezTo>
                  <a:lnTo>
                    <a:pt x="43" y="107"/>
                  </a:lnTo>
                  <a:lnTo>
                    <a:pt x="43" y="107"/>
                  </a:lnTo>
                  <a:lnTo>
                    <a:pt x="43" y="107"/>
                  </a:lnTo>
                  <a:cubicBezTo>
                    <a:pt x="43" y="107"/>
                    <a:pt x="43" y="107"/>
                    <a:pt x="44" y="108"/>
                  </a:cubicBezTo>
                  <a:close/>
                  <a:moveTo>
                    <a:pt x="9" y="2"/>
                  </a:moveTo>
                  <a:lnTo>
                    <a:pt x="9" y="2"/>
                  </a:lnTo>
                  <a:cubicBezTo>
                    <a:pt x="6" y="5"/>
                    <a:pt x="3" y="9"/>
                    <a:pt x="2" y="13"/>
                  </a:cubicBezTo>
                  <a:lnTo>
                    <a:pt x="2" y="13"/>
                  </a:lnTo>
                  <a:cubicBezTo>
                    <a:pt x="0" y="19"/>
                    <a:pt x="2" y="23"/>
                    <a:pt x="4" y="28"/>
                  </a:cubicBezTo>
                  <a:lnTo>
                    <a:pt x="4" y="28"/>
                  </a:lnTo>
                  <a:cubicBezTo>
                    <a:pt x="17" y="54"/>
                    <a:pt x="30" y="81"/>
                    <a:pt x="43" y="107"/>
                  </a:cubicBezTo>
                  <a:lnTo>
                    <a:pt x="43" y="107"/>
                  </a:lnTo>
                  <a:cubicBezTo>
                    <a:pt x="43" y="106"/>
                    <a:pt x="43" y="106"/>
                    <a:pt x="43" y="105"/>
                  </a:cubicBezTo>
                  <a:lnTo>
                    <a:pt x="43" y="105"/>
                  </a:lnTo>
                  <a:cubicBezTo>
                    <a:pt x="43" y="106"/>
                    <a:pt x="43" y="107"/>
                    <a:pt x="43" y="107"/>
                  </a:cubicBezTo>
                  <a:lnTo>
                    <a:pt x="43" y="107"/>
                  </a:lnTo>
                  <a:cubicBezTo>
                    <a:pt x="44" y="108"/>
                    <a:pt x="44" y="109"/>
                    <a:pt x="44" y="110"/>
                  </a:cubicBezTo>
                  <a:lnTo>
                    <a:pt x="44" y="110"/>
                  </a:lnTo>
                  <a:cubicBezTo>
                    <a:pt x="44" y="109"/>
                    <a:pt x="44" y="109"/>
                    <a:pt x="44" y="108"/>
                  </a:cubicBezTo>
                  <a:lnTo>
                    <a:pt x="44" y="108"/>
                  </a:lnTo>
                  <a:cubicBezTo>
                    <a:pt x="49" y="122"/>
                    <a:pt x="55" y="135"/>
                    <a:pt x="62" y="149"/>
                  </a:cubicBezTo>
                  <a:lnTo>
                    <a:pt x="62" y="149"/>
                  </a:lnTo>
                  <a:cubicBezTo>
                    <a:pt x="66" y="157"/>
                    <a:pt x="70" y="166"/>
                    <a:pt x="74" y="175"/>
                  </a:cubicBezTo>
                  <a:lnTo>
                    <a:pt x="74" y="175"/>
                  </a:lnTo>
                  <a:cubicBezTo>
                    <a:pt x="78" y="182"/>
                    <a:pt x="81" y="190"/>
                    <a:pt x="86" y="196"/>
                  </a:cubicBezTo>
                  <a:lnTo>
                    <a:pt x="86" y="196"/>
                  </a:lnTo>
                  <a:cubicBezTo>
                    <a:pt x="92" y="204"/>
                    <a:pt x="103" y="207"/>
                    <a:pt x="112" y="202"/>
                  </a:cubicBezTo>
                  <a:lnTo>
                    <a:pt x="112" y="202"/>
                  </a:lnTo>
                  <a:cubicBezTo>
                    <a:pt x="120" y="197"/>
                    <a:pt x="124" y="184"/>
                    <a:pt x="117" y="176"/>
                  </a:cubicBezTo>
                  <a:lnTo>
                    <a:pt x="117" y="176"/>
                  </a:lnTo>
                  <a:cubicBezTo>
                    <a:pt x="110" y="167"/>
                    <a:pt x="106" y="157"/>
                    <a:pt x="101" y="146"/>
                  </a:cubicBezTo>
                  <a:lnTo>
                    <a:pt x="101" y="146"/>
                  </a:lnTo>
                  <a:cubicBezTo>
                    <a:pt x="91" y="123"/>
                    <a:pt x="81" y="101"/>
                    <a:pt x="70" y="78"/>
                  </a:cubicBezTo>
                  <a:lnTo>
                    <a:pt x="70" y="78"/>
                  </a:lnTo>
                  <a:cubicBezTo>
                    <a:pt x="58" y="55"/>
                    <a:pt x="47" y="31"/>
                    <a:pt x="35" y="8"/>
                  </a:cubicBezTo>
                  <a:lnTo>
                    <a:pt x="35" y="8"/>
                  </a:lnTo>
                  <a:cubicBezTo>
                    <a:pt x="34" y="4"/>
                    <a:pt x="28" y="1"/>
                    <a:pt x="24" y="0"/>
                  </a:cubicBezTo>
                  <a:lnTo>
                    <a:pt x="24" y="0"/>
                  </a:lnTo>
                  <a:cubicBezTo>
                    <a:pt x="23" y="0"/>
                    <a:pt x="21" y="0"/>
                    <a:pt x="19" y="0"/>
                  </a:cubicBezTo>
                  <a:lnTo>
                    <a:pt x="19" y="0"/>
                  </a:lnTo>
                  <a:cubicBezTo>
                    <a:pt x="16" y="0"/>
                    <a:pt x="13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02" name="Freeform 282">
              <a:extLst>
                <a:ext uri="{FF2B5EF4-FFF2-40B4-BE49-F238E27FC236}">
                  <a16:creationId xmlns:a16="http://schemas.microsoft.com/office/drawing/2014/main" id="{81E7E12F-1426-49FF-9F97-423E34538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350" y="4994275"/>
              <a:ext cx="158750" cy="95250"/>
            </a:xfrm>
            <a:custGeom>
              <a:avLst/>
              <a:gdLst>
                <a:gd name="T0" fmla="*/ 10 w 440"/>
                <a:gd name="T1" fmla="*/ 2 h 265"/>
                <a:gd name="T2" fmla="*/ 10 w 440"/>
                <a:gd name="T3" fmla="*/ 2 h 265"/>
                <a:gd name="T4" fmla="*/ 2 w 440"/>
                <a:gd name="T5" fmla="*/ 14 h 265"/>
                <a:gd name="T6" fmla="*/ 2 w 440"/>
                <a:gd name="T7" fmla="*/ 14 h 265"/>
                <a:gd name="T8" fmla="*/ 16 w 440"/>
                <a:gd name="T9" fmla="*/ 36 h 265"/>
                <a:gd name="T10" fmla="*/ 16 w 440"/>
                <a:gd name="T11" fmla="*/ 36 h 265"/>
                <a:gd name="T12" fmla="*/ 51 w 440"/>
                <a:gd name="T13" fmla="*/ 42 h 265"/>
                <a:gd name="T14" fmla="*/ 51 w 440"/>
                <a:gd name="T15" fmla="*/ 42 h 265"/>
                <a:gd name="T16" fmla="*/ 70 w 440"/>
                <a:gd name="T17" fmla="*/ 46 h 265"/>
                <a:gd name="T18" fmla="*/ 70 w 440"/>
                <a:gd name="T19" fmla="*/ 46 h 265"/>
                <a:gd name="T20" fmla="*/ 78 w 440"/>
                <a:gd name="T21" fmla="*/ 48 h 265"/>
                <a:gd name="T22" fmla="*/ 78 w 440"/>
                <a:gd name="T23" fmla="*/ 48 h 265"/>
                <a:gd name="T24" fmla="*/ 159 w 440"/>
                <a:gd name="T25" fmla="*/ 73 h 265"/>
                <a:gd name="T26" fmla="*/ 159 w 440"/>
                <a:gd name="T27" fmla="*/ 73 h 265"/>
                <a:gd name="T28" fmla="*/ 189 w 440"/>
                <a:gd name="T29" fmla="*/ 87 h 265"/>
                <a:gd name="T30" fmla="*/ 189 w 440"/>
                <a:gd name="T31" fmla="*/ 87 h 265"/>
                <a:gd name="T32" fmla="*/ 205 w 440"/>
                <a:gd name="T33" fmla="*/ 96 h 265"/>
                <a:gd name="T34" fmla="*/ 205 w 440"/>
                <a:gd name="T35" fmla="*/ 96 h 265"/>
                <a:gd name="T36" fmla="*/ 227 w 440"/>
                <a:gd name="T37" fmla="*/ 112 h 265"/>
                <a:gd name="T38" fmla="*/ 227 w 440"/>
                <a:gd name="T39" fmla="*/ 112 h 265"/>
                <a:gd name="T40" fmla="*/ 320 w 440"/>
                <a:gd name="T41" fmla="*/ 183 h 265"/>
                <a:gd name="T42" fmla="*/ 320 w 440"/>
                <a:gd name="T43" fmla="*/ 183 h 265"/>
                <a:gd name="T44" fmla="*/ 363 w 440"/>
                <a:gd name="T45" fmla="*/ 220 h 265"/>
                <a:gd name="T46" fmla="*/ 363 w 440"/>
                <a:gd name="T47" fmla="*/ 220 h 265"/>
                <a:gd name="T48" fmla="*/ 407 w 440"/>
                <a:gd name="T49" fmla="*/ 257 h 265"/>
                <a:gd name="T50" fmla="*/ 407 w 440"/>
                <a:gd name="T51" fmla="*/ 257 h 265"/>
                <a:gd name="T52" fmla="*/ 433 w 440"/>
                <a:gd name="T53" fmla="*/ 256 h 265"/>
                <a:gd name="T54" fmla="*/ 433 w 440"/>
                <a:gd name="T55" fmla="*/ 256 h 265"/>
                <a:gd name="T56" fmla="*/ 432 w 440"/>
                <a:gd name="T57" fmla="*/ 230 h 265"/>
                <a:gd name="T58" fmla="*/ 432 w 440"/>
                <a:gd name="T59" fmla="*/ 230 h 265"/>
                <a:gd name="T60" fmla="*/ 396 w 440"/>
                <a:gd name="T61" fmla="*/ 200 h 265"/>
                <a:gd name="T62" fmla="*/ 396 w 440"/>
                <a:gd name="T63" fmla="*/ 200 h 265"/>
                <a:gd name="T64" fmla="*/ 358 w 440"/>
                <a:gd name="T65" fmla="*/ 166 h 265"/>
                <a:gd name="T66" fmla="*/ 358 w 440"/>
                <a:gd name="T67" fmla="*/ 166 h 265"/>
                <a:gd name="T68" fmla="*/ 281 w 440"/>
                <a:gd name="T69" fmla="*/ 105 h 265"/>
                <a:gd name="T70" fmla="*/ 281 w 440"/>
                <a:gd name="T71" fmla="*/ 105 h 265"/>
                <a:gd name="T72" fmla="*/ 234 w 440"/>
                <a:gd name="T73" fmla="*/ 72 h 265"/>
                <a:gd name="T74" fmla="*/ 234 w 440"/>
                <a:gd name="T75" fmla="*/ 72 h 265"/>
                <a:gd name="T76" fmla="*/ 212 w 440"/>
                <a:gd name="T77" fmla="*/ 57 h 265"/>
                <a:gd name="T78" fmla="*/ 212 w 440"/>
                <a:gd name="T79" fmla="*/ 57 h 265"/>
                <a:gd name="T80" fmla="*/ 151 w 440"/>
                <a:gd name="T81" fmla="*/ 31 h 265"/>
                <a:gd name="T82" fmla="*/ 151 w 440"/>
                <a:gd name="T83" fmla="*/ 31 h 265"/>
                <a:gd name="T84" fmla="*/ 86 w 440"/>
                <a:gd name="T85" fmla="*/ 12 h 265"/>
                <a:gd name="T86" fmla="*/ 86 w 440"/>
                <a:gd name="T87" fmla="*/ 12 h 265"/>
                <a:gd name="T88" fmla="*/ 79 w 440"/>
                <a:gd name="T89" fmla="*/ 11 h 265"/>
                <a:gd name="T90" fmla="*/ 79 w 440"/>
                <a:gd name="T91" fmla="*/ 11 h 265"/>
                <a:gd name="T92" fmla="*/ 59 w 440"/>
                <a:gd name="T93" fmla="*/ 6 h 265"/>
                <a:gd name="T94" fmla="*/ 59 w 440"/>
                <a:gd name="T95" fmla="*/ 6 h 265"/>
                <a:gd name="T96" fmla="*/ 24 w 440"/>
                <a:gd name="T97" fmla="*/ 0 h 265"/>
                <a:gd name="T98" fmla="*/ 24 w 440"/>
                <a:gd name="T99" fmla="*/ 0 h 265"/>
                <a:gd name="T100" fmla="*/ 20 w 440"/>
                <a:gd name="T101" fmla="*/ 0 h 265"/>
                <a:gd name="T102" fmla="*/ 20 w 440"/>
                <a:gd name="T103" fmla="*/ 0 h 265"/>
                <a:gd name="T104" fmla="*/ 10 w 440"/>
                <a:gd name="T105" fmla="*/ 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0" h="265">
                  <a:moveTo>
                    <a:pt x="10" y="2"/>
                  </a:moveTo>
                  <a:lnTo>
                    <a:pt x="10" y="2"/>
                  </a:lnTo>
                  <a:cubicBezTo>
                    <a:pt x="6" y="5"/>
                    <a:pt x="3" y="10"/>
                    <a:pt x="2" y="14"/>
                  </a:cubicBezTo>
                  <a:lnTo>
                    <a:pt x="2" y="14"/>
                  </a:lnTo>
                  <a:cubicBezTo>
                    <a:pt x="0" y="23"/>
                    <a:pt x="5" y="35"/>
                    <a:pt x="16" y="36"/>
                  </a:cubicBezTo>
                  <a:lnTo>
                    <a:pt x="16" y="36"/>
                  </a:lnTo>
                  <a:cubicBezTo>
                    <a:pt x="28" y="38"/>
                    <a:pt x="39" y="40"/>
                    <a:pt x="51" y="42"/>
                  </a:cubicBezTo>
                  <a:lnTo>
                    <a:pt x="51" y="42"/>
                  </a:lnTo>
                  <a:cubicBezTo>
                    <a:pt x="57" y="44"/>
                    <a:pt x="64" y="45"/>
                    <a:pt x="70" y="46"/>
                  </a:cubicBezTo>
                  <a:lnTo>
                    <a:pt x="70" y="46"/>
                  </a:lnTo>
                  <a:cubicBezTo>
                    <a:pt x="72" y="47"/>
                    <a:pt x="75" y="48"/>
                    <a:pt x="78" y="48"/>
                  </a:cubicBezTo>
                  <a:lnTo>
                    <a:pt x="78" y="48"/>
                  </a:lnTo>
                  <a:cubicBezTo>
                    <a:pt x="105" y="56"/>
                    <a:pt x="132" y="63"/>
                    <a:pt x="159" y="73"/>
                  </a:cubicBezTo>
                  <a:lnTo>
                    <a:pt x="159" y="73"/>
                  </a:lnTo>
                  <a:cubicBezTo>
                    <a:pt x="169" y="77"/>
                    <a:pt x="179" y="82"/>
                    <a:pt x="189" y="87"/>
                  </a:cubicBezTo>
                  <a:lnTo>
                    <a:pt x="189" y="87"/>
                  </a:lnTo>
                  <a:cubicBezTo>
                    <a:pt x="194" y="90"/>
                    <a:pt x="199" y="93"/>
                    <a:pt x="205" y="96"/>
                  </a:cubicBezTo>
                  <a:lnTo>
                    <a:pt x="205" y="96"/>
                  </a:lnTo>
                  <a:cubicBezTo>
                    <a:pt x="212" y="102"/>
                    <a:pt x="220" y="106"/>
                    <a:pt x="227" y="112"/>
                  </a:cubicBezTo>
                  <a:lnTo>
                    <a:pt x="227" y="112"/>
                  </a:lnTo>
                  <a:cubicBezTo>
                    <a:pt x="259" y="135"/>
                    <a:pt x="290" y="158"/>
                    <a:pt x="320" y="183"/>
                  </a:cubicBezTo>
                  <a:lnTo>
                    <a:pt x="320" y="183"/>
                  </a:lnTo>
                  <a:cubicBezTo>
                    <a:pt x="335" y="195"/>
                    <a:pt x="349" y="208"/>
                    <a:pt x="363" y="220"/>
                  </a:cubicBezTo>
                  <a:lnTo>
                    <a:pt x="363" y="220"/>
                  </a:lnTo>
                  <a:cubicBezTo>
                    <a:pt x="378" y="233"/>
                    <a:pt x="392" y="246"/>
                    <a:pt x="407" y="257"/>
                  </a:cubicBezTo>
                  <a:lnTo>
                    <a:pt x="407" y="257"/>
                  </a:lnTo>
                  <a:cubicBezTo>
                    <a:pt x="414" y="264"/>
                    <a:pt x="426" y="264"/>
                    <a:pt x="433" y="256"/>
                  </a:cubicBezTo>
                  <a:lnTo>
                    <a:pt x="433" y="256"/>
                  </a:lnTo>
                  <a:cubicBezTo>
                    <a:pt x="439" y="249"/>
                    <a:pt x="439" y="237"/>
                    <a:pt x="432" y="230"/>
                  </a:cubicBezTo>
                  <a:lnTo>
                    <a:pt x="432" y="230"/>
                  </a:lnTo>
                  <a:cubicBezTo>
                    <a:pt x="419" y="220"/>
                    <a:pt x="408" y="210"/>
                    <a:pt x="396" y="200"/>
                  </a:cubicBezTo>
                  <a:lnTo>
                    <a:pt x="396" y="200"/>
                  </a:lnTo>
                  <a:cubicBezTo>
                    <a:pt x="383" y="189"/>
                    <a:pt x="370" y="177"/>
                    <a:pt x="358" y="166"/>
                  </a:cubicBezTo>
                  <a:lnTo>
                    <a:pt x="358" y="166"/>
                  </a:lnTo>
                  <a:cubicBezTo>
                    <a:pt x="333" y="145"/>
                    <a:pt x="307" y="125"/>
                    <a:pt x="281" y="105"/>
                  </a:cubicBezTo>
                  <a:lnTo>
                    <a:pt x="281" y="105"/>
                  </a:lnTo>
                  <a:cubicBezTo>
                    <a:pt x="266" y="94"/>
                    <a:pt x="250" y="82"/>
                    <a:pt x="234" y="72"/>
                  </a:cubicBezTo>
                  <a:lnTo>
                    <a:pt x="234" y="72"/>
                  </a:lnTo>
                  <a:cubicBezTo>
                    <a:pt x="227" y="66"/>
                    <a:pt x="219" y="62"/>
                    <a:pt x="212" y="57"/>
                  </a:cubicBezTo>
                  <a:lnTo>
                    <a:pt x="212" y="57"/>
                  </a:lnTo>
                  <a:cubicBezTo>
                    <a:pt x="193" y="45"/>
                    <a:pt x="172" y="38"/>
                    <a:pt x="151" y="31"/>
                  </a:cubicBezTo>
                  <a:lnTo>
                    <a:pt x="151" y="31"/>
                  </a:lnTo>
                  <a:cubicBezTo>
                    <a:pt x="129" y="24"/>
                    <a:pt x="108" y="18"/>
                    <a:pt x="86" y="12"/>
                  </a:cubicBezTo>
                  <a:lnTo>
                    <a:pt x="86" y="12"/>
                  </a:lnTo>
                  <a:cubicBezTo>
                    <a:pt x="84" y="11"/>
                    <a:pt x="81" y="11"/>
                    <a:pt x="79" y="11"/>
                  </a:cubicBezTo>
                  <a:lnTo>
                    <a:pt x="79" y="11"/>
                  </a:lnTo>
                  <a:cubicBezTo>
                    <a:pt x="72" y="9"/>
                    <a:pt x="65" y="8"/>
                    <a:pt x="59" y="6"/>
                  </a:cubicBezTo>
                  <a:lnTo>
                    <a:pt x="59" y="6"/>
                  </a:lnTo>
                  <a:cubicBezTo>
                    <a:pt x="47" y="4"/>
                    <a:pt x="36" y="2"/>
                    <a:pt x="24" y="0"/>
                  </a:cubicBezTo>
                  <a:lnTo>
                    <a:pt x="24" y="0"/>
                  </a:lnTo>
                  <a:cubicBezTo>
                    <a:pt x="22" y="0"/>
                    <a:pt x="21" y="0"/>
                    <a:pt x="20" y="0"/>
                  </a:cubicBezTo>
                  <a:lnTo>
                    <a:pt x="20" y="0"/>
                  </a:lnTo>
                  <a:cubicBezTo>
                    <a:pt x="17" y="0"/>
                    <a:pt x="13" y="1"/>
                    <a:pt x="10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03" name="Freeform 283">
              <a:extLst>
                <a:ext uri="{FF2B5EF4-FFF2-40B4-BE49-F238E27FC236}">
                  <a16:creationId xmlns:a16="http://schemas.microsoft.com/office/drawing/2014/main" id="{A188B48B-BA89-42AA-BD13-9329560BA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118100"/>
              <a:ext cx="69850" cy="77788"/>
            </a:xfrm>
            <a:custGeom>
              <a:avLst/>
              <a:gdLst>
                <a:gd name="T0" fmla="*/ 7 w 195"/>
                <a:gd name="T1" fmla="*/ 5 h 216"/>
                <a:gd name="T2" fmla="*/ 7 w 195"/>
                <a:gd name="T3" fmla="*/ 5 h 216"/>
                <a:gd name="T4" fmla="*/ 8 w 195"/>
                <a:gd name="T5" fmla="*/ 32 h 216"/>
                <a:gd name="T6" fmla="*/ 8 w 195"/>
                <a:gd name="T7" fmla="*/ 32 h 216"/>
                <a:gd name="T8" fmla="*/ 83 w 195"/>
                <a:gd name="T9" fmla="*/ 105 h 216"/>
                <a:gd name="T10" fmla="*/ 83 w 195"/>
                <a:gd name="T11" fmla="*/ 105 h 216"/>
                <a:gd name="T12" fmla="*/ 122 w 195"/>
                <a:gd name="T13" fmla="*/ 158 h 216"/>
                <a:gd name="T14" fmla="*/ 122 w 195"/>
                <a:gd name="T15" fmla="*/ 158 h 216"/>
                <a:gd name="T16" fmla="*/ 160 w 195"/>
                <a:gd name="T17" fmla="*/ 208 h 216"/>
                <a:gd name="T18" fmla="*/ 160 w 195"/>
                <a:gd name="T19" fmla="*/ 208 h 216"/>
                <a:gd name="T20" fmla="*/ 187 w 195"/>
                <a:gd name="T21" fmla="*/ 207 h 216"/>
                <a:gd name="T22" fmla="*/ 187 w 195"/>
                <a:gd name="T23" fmla="*/ 207 h 216"/>
                <a:gd name="T24" fmla="*/ 186 w 195"/>
                <a:gd name="T25" fmla="*/ 181 h 216"/>
                <a:gd name="T26" fmla="*/ 186 w 195"/>
                <a:gd name="T27" fmla="*/ 181 h 216"/>
                <a:gd name="T28" fmla="*/ 179 w 195"/>
                <a:gd name="T29" fmla="*/ 174 h 216"/>
                <a:gd name="T30" fmla="*/ 179 w 195"/>
                <a:gd name="T31" fmla="*/ 174 h 216"/>
                <a:gd name="T32" fmla="*/ 151 w 195"/>
                <a:gd name="T33" fmla="*/ 134 h 216"/>
                <a:gd name="T34" fmla="*/ 151 w 195"/>
                <a:gd name="T35" fmla="*/ 134 h 216"/>
                <a:gd name="T36" fmla="*/ 120 w 195"/>
                <a:gd name="T37" fmla="*/ 93 h 216"/>
                <a:gd name="T38" fmla="*/ 120 w 195"/>
                <a:gd name="T39" fmla="*/ 93 h 216"/>
                <a:gd name="T40" fmla="*/ 34 w 195"/>
                <a:gd name="T41" fmla="*/ 4 h 216"/>
                <a:gd name="T42" fmla="*/ 34 w 195"/>
                <a:gd name="T43" fmla="*/ 4 h 216"/>
                <a:gd name="T44" fmla="*/ 21 w 195"/>
                <a:gd name="T45" fmla="*/ 0 h 216"/>
                <a:gd name="T46" fmla="*/ 21 w 195"/>
                <a:gd name="T47" fmla="*/ 0 h 216"/>
                <a:gd name="T48" fmla="*/ 7 w 195"/>
                <a:gd name="T49" fmla="*/ 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216">
                  <a:moveTo>
                    <a:pt x="7" y="5"/>
                  </a:moveTo>
                  <a:lnTo>
                    <a:pt x="7" y="5"/>
                  </a:lnTo>
                  <a:cubicBezTo>
                    <a:pt x="0" y="13"/>
                    <a:pt x="1" y="25"/>
                    <a:pt x="8" y="32"/>
                  </a:cubicBezTo>
                  <a:lnTo>
                    <a:pt x="8" y="32"/>
                  </a:lnTo>
                  <a:cubicBezTo>
                    <a:pt x="35" y="55"/>
                    <a:pt x="60" y="79"/>
                    <a:pt x="83" y="105"/>
                  </a:cubicBezTo>
                  <a:lnTo>
                    <a:pt x="83" y="105"/>
                  </a:lnTo>
                  <a:cubicBezTo>
                    <a:pt x="97" y="123"/>
                    <a:pt x="109" y="139"/>
                    <a:pt x="122" y="158"/>
                  </a:cubicBezTo>
                  <a:lnTo>
                    <a:pt x="122" y="158"/>
                  </a:lnTo>
                  <a:cubicBezTo>
                    <a:pt x="134" y="175"/>
                    <a:pt x="146" y="193"/>
                    <a:pt x="160" y="208"/>
                  </a:cubicBezTo>
                  <a:lnTo>
                    <a:pt x="160" y="208"/>
                  </a:lnTo>
                  <a:cubicBezTo>
                    <a:pt x="167" y="215"/>
                    <a:pt x="180" y="214"/>
                    <a:pt x="187" y="207"/>
                  </a:cubicBezTo>
                  <a:lnTo>
                    <a:pt x="187" y="207"/>
                  </a:lnTo>
                  <a:cubicBezTo>
                    <a:pt x="194" y="199"/>
                    <a:pt x="193" y="188"/>
                    <a:pt x="186" y="181"/>
                  </a:cubicBezTo>
                  <a:lnTo>
                    <a:pt x="186" y="181"/>
                  </a:lnTo>
                  <a:cubicBezTo>
                    <a:pt x="183" y="178"/>
                    <a:pt x="181" y="176"/>
                    <a:pt x="179" y="174"/>
                  </a:cubicBezTo>
                  <a:lnTo>
                    <a:pt x="179" y="174"/>
                  </a:lnTo>
                  <a:cubicBezTo>
                    <a:pt x="169" y="161"/>
                    <a:pt x="160" y="148"/>
                    <a:pt x="151" y="134"/>
                  </a:cubicBezTo>
                  <a:lnTo>
                    <a:pt x="151" y="134"/>
                  </a:lnTo>
                  <a:cubicBezTo>
                    <a:pt x="141" y="120"/>
                    <a:pt x="131" y="106"/>
                    <a:pt x="120" y="93"/>
                  </a:cubicBezTo>
                  <a:lnTo>
                    <a:pt x="120" y="93"/>
                  </a:lnTo>
                  <a:cubicBezTo>
                    <a:pt x="94" y="60"/>
                    <a:pt x="64" y="32"/>
                    <a:pt x="34" y="4"/>
                  </a:cubicBezTo>
                  <a:lnTo>
                    <a:pt x="34" y="4"/>
                  </a:lnTo>
                  <a:cubicBezTo>
                    <a:pt x="29" y="2"/>
                    <a:pt x="25" y="0"/>
                    <a:pt x="21" y="0"/>
                  </a:cubicBezTo>
                  <a:lnTo>
                    <a:pt x="21" y="0"/>
                  </a:lnTo>
                  <a:cubicBezTo>
                    <a:pt x="15" y="0"/>
                    <a:pt x="11" y="2"/>
                    <a:pt x="7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04" name="Freeform 284">
              <a:extLst>
                <a:ext uri="{FF2B5EF4-FFF2-40B4-BE49-F238E27FC236}">
                  <a16:creationId xmlns:a16="http://schemas.microsoft.com/office/drawing/2014/main" id="{9A7A71C2-943D-40A8-974B-767835769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5419725"/>
              <a:ext cx="176212" cy="66675"/>
            </a:xfrm>
            <a:custGeom>
              <a:avLst/>
              <a:gdLst>
                <a:gd name="T0" fmla="*/ 452 w 491"/>
                <a:gd name="T1" fmla="*/ 2 h 185"/>
                <a:gd name="T2" fmla="*/ 452 w 491"/>
                <a:gd name="T3" fmla="*/ 2 h 185"/>
                <a:gd name="T4" fmla="*/ 409 w 491"/>
                <a:gd name="T5" fmla="*/ 25 h 185"/>
                <a:gd name="T6" fmla="*/ 409 w 491"/>
                <a:gd name="T7" fmla="*/ 25 h 185"/>
                <a:gd name="T8" fmla="*/ 337 w 491"/>
                <a:gd name="T9" fmla="*/ 57 h 185"/>
                <a:gd name="T10" fmla="*/ 337 w 491"/>
                <a:gd name="T11" fmla="*/ 57 h 185"/>
                <a:gd name="T12" fmla="*/ 285 w 491"/>
                <a:gd name="T13" fmla="*/ 76 h 185"/>
                <a:gd name="T14" fmla="*/ 285 w 491"/>
                <a:gd name="T15" fmla="*/ 76 h 185"/>
                <a:gd name="T16" fmla="*/ 236 w 491"/>
                <a:gd name="T17" fmla="*/ 91 h 185"/>
                <a:gd name="T18" fmla="*/ 236 w 491"/>
                <a:gd name="T19" fmla="*/ 91 h 185"/>
                <a:gd name="T20" fmla="*/ 170 w 491"/>
                <a:gd name="T21" fmla="*/ 107 h 185"/>
                <a:gd name="T22" fmla="*/ 170 w 491"/>
                <a:gd name="T23" fmla="*/ 107 h 185"/>
                <a:gd name="T24" fmla="*/ 28 w 491"/>
                <a:gd name="T25" fmla="*/ 127 h 185"/>
                <a:gd name="T26" fmla="*/ 28 w 491"/>
                <a:gd name="T27" fmla="*/ 127 h 185"/>
                <a:gd name="T28" fmla="*/ 1 w 491"/>
                <a:gd name="T29" fmla="*/ 157 h 185"/>
                <a:gd name="T30" fmla="*/ 1 w 491"/>
                <a:gd name="T31" fmla="*/ 157 h 185"/>
                <a:gd name="T32" fmla="*/ 31 w 491"/>
                <a:gd name="T33" fmla="*/ 183 h 185"/>
                <a:gd name="T34" fmla="*/ 31 w 491"/>
                <a:gd name="T35" fmla="*/ 183 h 185"/>
                <a:gd name="T36" fmla="*/ 219 w 491"/>
                <a:gd name="T37" fmla="*/ 153 h 185"/>
                <a:gd name="T38" fmla="*/ 219 w 491"/>
                <a:gd name="T39" fmla="*/ 153 h 185"/>
                <a:gd name="T40" fmla="*/ 337 w 491"/>
                <a:gd name="T41" fmla="*/ 116 h 185"/>
                <a:gd name="T42" fmla="*/ 337 w 491"/>
                <a:gd name="T43" fmla="*/ 116 h 185"/>
                <a:gd name="T44" fmla="*/ 363 w 491"/>
                <a:gd name="T45" fmla="*/ 106 h 185"/>
                <a:gd name="T46" fmla="*/ 363 w 491"/>
                <a:gd name="T47" fmla="*/ 106 h 185"/>
                <a:gd name="T48" fmla="*/ 401 w 491"/>
                <a:gd name="T49" fmla="*/ 90 h 185"/>
                <a:gd name="T50" fmla="*/ 401 w 491"/>
                <a:gd name="T51" fmla="*/ 90 h 185"/>
                <a:gd name="T52" fmla="*/ 469 w 491"/>
                <a:gd name="T53" fmla="*/ 56 h 185"/>
                <a:gd name="T54" fmla="*/ 469 w 491"/>
                <a:gd name="T55" fmla="*/ 56 h 185"/>
                <a:gd name="T56" fmla="*/ 470 w 491"/>
                <a:gd name="T57" fmla="*/ 55 h 185"/>
                <a:gd name="T58" fmla="*/ 470 w 491"/>
                <a:gd name="T59" fmla="*/ 55 h 185"/>
                <a:gd name="T60" fmla="*/ 486 w 491"/>
                <a:gd name="T61" fmla="*/ 41 h 185"/>
                <a:gd name="T62" fmla="*/ 486 w 491"/>
                <a:gd name="T63" fmla="*/ 41 h 185"/>
                <a:gd name="T64" fmla="*/ 488 w 491"/>
                <a:gd name="T65" fmla="*/ 19 h 185"/>
                <a:gd name="T66" fmla="*/ 488 w 491"/>
                <a:gd name="T67" fmla="*/ 19 h 185"/>
                <a:gd name="T68" fmla="*/ 461 w 491"/>
                <a:gd name="T69" fmla="*/ 0 h 185"/>
                <a:gd name="T70" fmla="*/ 461 w 491"/>
                <a:gd name="T71" fmla="*/ 0 h 185"/>
                <a:gd name="T72" fmla="*/ 452 w 491"/>
                <a:gd name="T73" fmla="*/ 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1" h="185">
                  <a:moveTo>
                    <a:pt x="452" y="2"/>
                  </a:moveTo>
                  <a:lnTo>
                    <a:pt x="452" y="2"/>
                  </a:lnTo>
                  <a:cubicBezTo>
                    <a:pt x="438" y="9"/>
                    <a:pt x="424" y="17"/>
                    <a:pt x="409" y="25"/>
                  </a:cubicBezTo>
                  <a:lnTo>
                    <a:pt x="409" y="25"/>
                  </a:lnTo>
                  <a:cubicBezTo>
                    <a:pt x="385" y="37"/>
                    <a:pt x="361" y="48"/>
                    <a:pt x="337" y="57"/>
                  </a:cubicBezTo>
                  <a:lnTo>
                    <a:pt x="337" y="57"/>
                  </a:lnTo>
                  <a:cubicBezTo>
                    <a:pt x="319" y="63"/>
                    <a:pt x="302" y="69"/>
                    <a:pt x="285" y="76"/>
                  </a:cubicBezTo>
                  <a:lnTo>
                    <a:pt x="285" y="76"/>
                  </a:lnTo>
                  <a:cubicBezTo>
                    <a:pt x="268" y="82"/>
                    <a:pt x="252" y="86"/>
                    <a:pt x="236" y="91"/>
                  </a:cubicBezTo>
                  <a:lnTo>
                    <a:pt x="236" y="91"/>
                  </a:lnTo>
                  <a:cubicBezTo>
                    <a:pt x="214" y="97"/>
                    <a:pt x="192" y="103"/>
                    <a:pt x="170" y="107"/>
                  </a:cubicBezTo>
                  <a:lnTo>
                    <a:pt x="170" y="107"/>
                  </a:lnTo>
                  <a:cubicBezTo>
                    <a:pt x="123" y="116"/>
                    <a:pt x="75" y="122"/>
                    <a:pt x="28" y="127"/>
                  </a:cubicBezTo>
                  <a:lnTo>
                    <a:pt x="28" y="127"/>
                  </a:lnTo>
                  <a:cubicBezTo>
                    <a:pt x="12" y="129"/>
                    <a:pt x="0" y="141"/>
                    <a:pt x="1" y="157"/>
                  </a:cubicBezTo>
                  <a:lnTo>
                    <a:pt x="1" y="157"/>
                  </a:lnTo>
                  <a:cubicBezTo>
                    <a:pt x="2" y="171"/>
                    <a:pt x="16" y="184"/>
                    <a:pt x="31" y="183"/>
                  </a:cubicBezTo>
                  <a:lnTo>
                    <a:pt x="31" y="183"/>
                  </a:lnTo>
                  <a:cubicBezTo>
                    <a:pt x="94" y="176"/>
                    <a:pt x="157" y="168"/>
                    <a:pt x="219" y="153"/>
                  </a:cubicBezTo>
                  <a:lnTo>
                    <a:pt x="219" y="153"/>
                  </a:lnTo>
                  <a:cubicBezTo>
                    <a:pt x="260" y="143"/>
                    <a:pt x="298" y="130"/>
                    <a:pt x="337" y="116"/>
                  </a:cubicBezTo>
                  <a:lnTo>
                    <a:pt x="337" y="116"/>
                  </a:lnTo>
                  <a:cubicBezTo>
                    <a:pt x="346" y="113"/>
                    <a:pt x="355" y="110"/>
                    <a:pt x="363" y="106"/>
                  </a:cubicBezTo>
                  <a:lnTo>
                    <a:pt x="363" y="106"/>
                  </a:lnTo>
                  <a:cubicBezTo>
                    <a:pt x="375" y="101"/>
                    <a:pt x="388" y="96"/>
                    <a:pt x="401" y="90"/>
                  </a:cubicBezTo>
                  <a:lnTo>
                    <a:pt x="401" y="90"/>
                  </a:lnTo>
                  <a:cubicBezTo>
                    <a:pt x="424" y="80"/>
                    <a:pt x="446" y="68"/>
                    <a:pt x="469" y="56"/>
                  </a:cubicBezTo>
                  <a:lnTo>
                    <a:pt x="469" y="56"/>
                  </a:lnTo>
                  <a:cubicBezTo>
                    <a:pt x="469" y="55"/>
                    <a:pt x="470" y="55"/>
                    <a:pt x="470" y="55"/>
                  </a:cubicBezTo>
                  <a:lnTo>
                    <a:pt x="470" y="55"/>
                  </a:lnTo>
                  <a:cubicBezTo>
                    <a:pt x="478" y="52"/>
                    <a:pt x="483" y="48"/>
                    <a:pt x="486" y="41"/>
                  </a:cubicBezTo>
                  <a:lnTo>
                    <a:pt x="486" y="41"/>
                  </a:lnTo>
                  <a:cubicBezTo>
                    <a:pt x="490" y="34"/>
                    <a:pt x="490" y="27"/>
                    <a:pt x="488" y="19"/>
                  </a:cubicBezTo>
                  <a:lnTo>
                    <a:pt x="488" y="19"/>
                  </a:lnTo>
                  <a:cubicBezTo>
                    <a:pt x="484" y="9"/>
                    <a:pt x="473" y="0"/>
                    <a:pt x="461" y="0"/>
                  </a:cubicBezTo>
                  <a:lnTo>
                    <a:pt x="461" y="0"/>
                  </a:lnTo>
                  <a:cubicBezTo>
                    <a:pt x="458" y="0"/>
                    <a:pt x="455" y="0"/>
                    <a:pt x="452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05" name="Freeform 285">
              <a:extLst>
                <a:ext uri="{FF2B5EF4-FFF2-40B4-BE49-F238E27FC236}">
                  <a16:creationId xmlns:a16="http://schemas.microsoft.com/office/drawing/2014/main" id="{5FD092F6-4881-4296-9F1D-0892941CD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713" y="5537200"/>
              <a:ext cx="76200" cy="42863"/>
            </a:xfrm>
            <a:custGeom>
              <a:avLst/>
              <a:gdLst>
                <a:gd name="T0" fmla="*/ 170 w 211"/>
                <a:gd name="T1" fmla="*/ 2 h 121"/>
                <a:gd name="T2" fmla="*/ 170 w 211"/>
                <a:gd name="T3" fmla="*/ 2 h 121"/>
                <a:gd name="T4" fmla="*/ 23 w 211"/>
                <a:gd name="T5" fmla="*/ 61 h 121"/>
                <a:gd name="T6" fmla="*/ 23 w 211"/>
                <a:gd name="T7" fmla="*/ 61 h 121"/>
                <a:gd name="T8" fmla="*/ 6 w 211"/>
                <a:gd name="T9" fmla="*/ 96 h 121"/>
                <a:gd name="T10" fmla="*/ 6 w 211"/>
                <a:gd name="T11" fmla="*/ 96 h 121"/>
                <a:gd name="T12" fmla="*/ 41 w 211"/>
                <a:gd name="T13" fmla="*/ 114 h 121"/>
                <a:gd name="T14" fmla="*/ 41 w 211"/>
                <a:gd name="T15" fmla="*/ 114 h 121"/>
                <a:gd name="T16" fmla="*/ 188 w 211"/>
                <a:gd name="T17" fmla="*/ 55 h 121"/>
                <a:gd name="T18" fmla="*/ 188 w 211"/>
                <a:gd name="T19" fmla="*/ 55 h 121"/>
                <a:gd name="T20" fmla="*/ 205 w 211"/>
                <a:gd name="T21" fmla="*/ 19 h 121"/>
                <a:gd name="T22" fmla="*/ 205 w 211"/>
                <a:gd name="T23" fmla="*/ 19 h 121"/>
                <a:gd name="T24" fmla="*/ 179 w 211"/>
                <a:gd name="T25" fmla="*/ 0 h 121"/>
                <a:gd name="T26" fmla="*/ 179 w 211"/>
                <a:gd name="T27" fmla="*/ 0 h 121"/>
                <a:gd name="T28" fmla="*/ 170 w 211"/>
                <a:gd name="T29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121">
                  <a:moveTo>
                    <a:pt x="170" y="2"/>
                  </a:moveTo>
                  <a:lnTo>
                    <a:pt x="170" y="2"/>
                  </a:lnTo>
                  <a:cubicBezTo>
                    <a:pt x="121" y="22"/>
                    <a:pt x="72" y="41"/>
                    <a:pt x="23" y="61"/>
                  </a:cubicBezTo>
                  <a:lnTo>
                    <a:pt x="23" y="61"/>
                  </a:lnTo>
                  <a:cubicBezTo>
                    <a:pt x="9" y="67"/>
                    <a:pt x="0" y="82"/>
                    <a:pt x="6" y="96"/>
                  </a:cubicBezTo>
                  <a:lnTo>
                    <a:pt x="6" y="96"/>
                  </a:lnTo>
                  <a:cubicBezTo>
                    <a:pt x="10" y="110"/>
                    <a:pt x="27" y="120"/>
                    <a:pt x="41" y="114"/>
                  </a:cubicBezTo>
                  <a:lnTo>
                    <a:pt x="41" y="114"/>
                  </a:lnTo>
                  <a:cubicBezTo>
                    <a:pt x="89" y="94"/>
                    <a:pt x="139" y="74"/>
                    <a:pt x="188" y="55"/>
                  </a:cubicBezTo>
                  <a:lnTo>
                    <a:pt x="188" y="55"/>
                  </a:lnTo>
                  <a:cubicBezTo>
                    <a:pt x="202" y="49"/>
                    <a:pt x="210" y="34"/>
                    <a:pt x="205" y="19"/>
                  </a:cubicBezTo>
                  <a:lnTo>
                    <a:pt x="205" y="19"/>
                  </a:lnTo>
                  <a:cubicBezTo>
                    <a:pt x="201" y="9"/>
                    <a:pt x="190" y="0"/>
                    <a:pt x="179" y="0"/>
                  </a:cubicBezTo>
                  <a:lnTo>
                    <a:pt x="179" y="0"/>
                  </a:lnTo>
                  <a:cubicBezTo>
                    <a:pt x="176" y="0"/>
                    <a:pt x="173" y="1"/>
                    <a:pt x="170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06" name="Freeform 286">
              <a:extLst>
                <a:ext uri="{FF2B5EF4-FFF2-40B4-BE49-F238E27FC236}">
                  <a16:creationId xmlns:a16="http://schemas.microsoft.com/office/drawing/2014/main" id="{8DF4571F-55C9-424F-A88F-8867D4563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0275" y="5638800"/>
              <a:ext cx="41275" cy="25400"/>
            </a:xfrm>
            <a:custGeom>
              <a:avLst/>
              <a:gdLst>
                <a:gd name="T0" fmla="*/ 73 w 114"/>
                <a:gd name="T1" fmla="*/ 1 h 71"/>
                <a:gd name="T2" fmla="*/ 73 w 114"/>
                <a:gd name="T3" fmla="*/ 1 h 71"/>
                <a:gd name="T4" fmla="*/ 20 w 114"/>
                <a:gd name="T5" fmla="*/ 15 h 71"/>
                <a:gd name="T6" fmla="*/ 20 w 114"/>
                <a:gd name="T7" fmla="*/ 15 h 71"/>
                <a:gd name="T8" fmla="*/ 4 w 114"/>
                <a:gd name="T9" fmla="*/ 28 h 71"/>
                <a:gd name="T10" fmla="*/ 4 w 114"/>
                <a:gd name="T11" fmla="*/ 28 h 71"/>
                <a:gd name="T12" fmla="*/ 3 w 114"/>
                <a:gd name="T13" fmla="*/ 50 h 71"/>
                <a:gd name="T14" fmla="*/ 3 w 114"/>
                <a:gd name="T15" fmla="*/ 50 h 71"/>
                <a:gd name="T16" fmla="*/ 17 w 114"/>
                <a:gd name="T17" fmla="*/ 66 h 71"/>
                <a:gd name="T18" fmla="*/ 17 w 114"/>
                <a:gd name="T19" fmla="*/ 66 h 71"/>
                <a:gd name="T20" fmla="*/ 38 w 114"/>
                <a:gd name="T21" fmla="*/ 67 h 71"/>
                <a:gd name="T22" fmla="*/ 38 w 114"/>
                <a:gd name="T23" fmla="*/ 67 h 71"/>
                <a:gd name="T24" fmla="*/ 90 w 114"/>
                <a:gd name="T25" fmla="*/ 54 h 71"/>
                <a:gd name="T26" fmla="*/ 90 w 114"/>
                <a:gd name="T27" fmla="*/ 54 h 71"/>
                <a:gd name="T28" fmla="*/ 108 w 114"/>
                <a:gd name="T29" fmla="*/ 18 h 71"/>
                <a:gd name="T30" fmla="*/ 108 w 114"/>
                <a:gd name="T31" fmla="*/ 18 h 71"/>
                <a:gd name="T32" fmla="*/ 81 w 114"/>
                <a:gd name="T33" fmla="*/ 0 h 71"/>
                <a:gd name="T34" fmla="*/ 81 w 114"/>
                <a:gd name="T35" fmla="*/ 0 h 71"/>
                <a:gd name="T36" fmla="*/ 73 w 114"/>
                <a:gd name="T37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71">
                  <a:moveTo>
                    <a:pt x="73" y="1"/>
                  </a:moveTo>
                  <a:lnTo>
                    <a:pt x="73" y="1"/>
                  </a:lnTo>
                  <a:cubicBezTo>
                    <a:pt x="55" y="6"/>
                    <a:pt x="38" y="10"/>
                    <a:pt x="20" y="15"/>
                  </a:cubicBezTo>
                  <a:lnTo>
                    <a:pt x="20" y="15"/>
                  </a:lnTo>
                  <a:cubicBezTo>
                    <a:pt x="14" y="16"/>
                    <a:pt x="7" y="23"/>
                    <a:pt x="4" y="28"/>
                  </a:cubicBezTo>
                  <a:lnTo>
                    <a:pt x="4" y="28"/>
                  </a:lnTo>
                  <a:cubicBezTo>
                    <a:pt x="1" y="35"/>
                    <a:pt x="0" y="43"/>
                    <a:pt x="3" y="50"/>
                  </a:cubicBezTo>
                  <a:lnTo>
                    <a:pt x="3" y="50"/>
                  </a:lnTo>
                  <a:cubicBezTo>
                    <a:pt x="6" y="57"/>
                    <a:pt x="10" y="63"/>
                    <a:pt x="17" y="66"/>
                  </a:cubicBezTo>
                  <a:lnTo>
                    <a:pt x="17" y="66"/>
                  </a:lnTo>
                  <a:cubicBezTo>
                    <a:pt x="24" y="70"/>
                    <a:pt x="31" y="69"/>
                    <a:pt x="38" y="67"/>
                  </a:cubicBezTo>
                  <a:lnTo>
                    <a:pt x="38" y="67"/>
                  </a:lnTo>
                  <a:cubicBezTo>
                    <a:pt x="56" y="63"/>
                    <a:pt x="73" y="58"/>
                    <a:pt x="90" y="54"/>
                  </a:cubicBezTo>
                  <a:lnTo>
                    <a:pt x="90" y="54"/>
                  </a:lnTo>
                  <a:cubicBezTo>
                    <a:pt x="105" y="49"/>
                    <a:pt x="113" y="32"/>
                    <a:pt x="108" y="18"/>
                  </a:cubicBezTo>
                  <a:lnTo>
                    <a:pt x="108" y="18"/>
                  </a:lnTo>
                  <a:cubicBezTo>
                    <a:pt x="104" y="6"/>
                    <a:pt x="93" y="0"/>
                    <a:pt x="81" y="0"/>
                  </a:cubicBezTo>
                  <a:lnTo>
                    <a:pt x="81" y="0"/>
                  </a:lnTo>
                  <a:cubicBezTo>
                    <a:pt x="78" y="0"/>
                    <a:pt x="75" y="0"/>
                    <a:pt x="73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451B412-3691-4015-8858-57D6886DB703}"/>
              </a:ext>
            </a:extLst>
          </p:cNvPr>
          <p:cNvGrpSpPr/>
          <p:nvPr/>
        </p:nvGrpSpPr>
        <p:grpSpPr>
          <a:xfrm rot="14202858">
            <a:off x="4126328" y="40559"/>
            <a:ext cx="1424517" cy="2495551"/>
            <a:chOff x="7908925" y="4879975"/>
            <a:chExt cx="1068388" cy="18716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08" name="Freeform 287">
              <a:extLst>
                <a:ext uri="{FF2B5EF4-FFF2-40B4-BE49-F238E27FC236}">
                  <a16:creationId xmlns:a16="http://schemas.microsoft.com/office/drawing/2014/main" id="{54AFDAC2-2942-4FCC-B3E8-F820D3953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925" y="5021263"/>
              <a:ext cx="800100" cy="1252537"/>
            </a:xfrm>
            <a:custGeom>
              <a:avLst/>
              <a:gdLst>
                <a:gd name="T0" fmla="*/ 2165 w 2221"/>
                <a:gd name="T1" fmla="*/ 3187 h 3479"/>
                <a:gd name="T2" fmla="*/ 230 w 2221"/>
                <a:gd name="T3" fmla="*/ 2003 h 3479"/>
                <a:gd name="T4" fmla="*/ 729 w 2221"/>
                <a:gd name="T5" fmla="*/ 249 h 3479"/>
                <a:gd name="T6" fmla="*/ 436 w 2221"/>
                <a:gd name="T7" fmla="*/ 98 h 3479"/>
                <a:gd name="T8" fmla="*/ 325 w 2221"/>
                <a:gd name="T9" fmla="*/ 64 h 3479"/>
                <a:gd name="T10" fmla="*/ 510 w 2221"/>
                <a:gd name="T11" fmla="*/ 129 h 3479"/>
                <a:gd name="T12" fmla="*/ 913 w 2221"/>
                <a:gd name="T13" fmla="*/ 388 h 3479"/>
                <a:gd name="T14" fmla="*/ 1104 w 2221"/>
                <a:gd name="T15" fmla="*/ 542 h 3479"/>
                <a:gd name="T16" fmla="*/ 1502 w 2221"/>
                <a:gd name="T17" fmla="*/ 915 h 3479"/>
                <a:gd name="T18" fmla="*/ 1714 w 2221"/>
                <a:gd name="T19" fmla="*/ 1211 h 3479"/>
                <a:gd name="T20" fmla="*/ 1940 w 2221"/>
                <a:gd name="T21" fmla="*/ 1667 h 3479"/>
                <a:gd name="T22" fmla="*/ 2080 w 2221"/>
                <a:gd name="T23" fmla="*/ 2163 h 3479"/>
                <a:gd name="T24" fmla="*/ 2130 w 2221"/>
                <a:gd name="T25" fmla="*/ 2635 h 3479"/>
                <a:gd name="T26" fmla="*/ 2151 w 2221"/>
                <a:gd name="T27" fmla="*/ 3005 h 3479"/>
                <a:gd name="T28" fmla="*/ 2150 w 2221"/>
                <a:gd name="T29" fmla="*/ 3213 h 3479"/>
                <a:gd name="T30" fmla="*/ 1723 w 2221"/>
                <a:gd name="T31" fmla="*/ 3386 h 3479"/>
                <a:gd name="T32" fmla="*/ 1570 w 2221"/>
                <a:gd name="T33" fmla="*/ 3395 h 3479"/>
                <a:gd name="T34" fmla="*/ 1106 w 2221"/>
                <a:gd name="T35" fmla="*/ 3008 h 3479"/>
                <a:gd name="T36" fmla="*/ 935 w 2221"/>
                <a:gd name="T37" fmla="*/ 2847 h 3479"/>
                <a:gd name="T38" fmla="*/ 675 w 2221"/>
                <a:gd name="T39" fmla="*/ 2591 h 3479"/>
                <a:gd name="T40" fmla="*/ 467 w 2221"/>
                <a:gd name="T41" fmla="*/ 2349 h 3479"/>
                <a:gd name="T42" fmla="*/ 361 w 2221"/>
                <a:gd name="T43" fmla="*/ 2224 h 3479"/>
                <a:gd name="T44" fmla="*/ 232 w 2221"/>
                <a:gd name="T45" fmla="*/ 2006 h 3479"/>
                <a:gd name="T46" fmla="*/ 147 w 2221"/>
                <a:gd name="T47" fmla="*/ 1797 h 3479"/>
                <a:gd name="T48" fmla="*/ 103 w 2221"/>
                <a:gd name="T49" fmla="*/ 1633 h 3479"/>
                <a:gd name="T50" fmla="*/ 72 w 2221"/>
                <a:gd name="T51" fmla="*/ 1465 h 3479"/>
                <a:gd name="T52" fmla="*/ 56 w 2221"/>
                <a:gd name="T53" fmla="*/ 1162 h 3479"/>
                <a:gd name="T54" fmla="*/ 62 w 2221"/>
                <a:gd name="T55" fmla="*/ 960 h 3479"/>
                <a:gd name="T56" fmla="*/ 110 w 2221"/>
                <a:gd name="T57" fmla="*/ 607 h 3479"/>
                <a:gd name="T58" fmla="*/ 140 w 2221"/>
                <a:gd name="T59" fmla="*/ 475 h 3479"/>
                <a:gd name="T60" fmla="*/ 238 w 2221"/>
                <a:gd name="T61" fmla="*/ 209 h 3479"/>
                <a:gd name="T62" fmla="*/ 290 w 2221"/>
                <a:gd name="T63" fmla="*/ 1 h 3479"/>
                <a:gd name="T64" fmla="*/ 235 w 2221"/>
                <a:gd name="T65" fmla="*/ 93 h 3479"/>
                <a:gd name="T66" fmla="*/ 117 w 2221"/>
                <a:gd name="T67" fmla="*/ 355 h 3479"/>
                <a:gd name="T68" fmla="*/ 67 w 2221"/>
                <a:gd name="T69" fmla="*/ 534 h 3479"/>
                <a:gd name="T70" fmla="*/ 18 w 2221"/>
                <a:gd name="T71" fmla="*/ 833 h 3479"/>
                <a:gd name="T72" fmla="*/ 3 w 2221"/>
                <a:gd name="T73" fmla="*/ 1036 h 3479"/>
                <a:gd name="T74" fmla="*/ 6 w 2221"/>
                <a:gd name="T75" fmla="*/ 1345 h 3479"/>
                <a:gd name="T76" fmla="*/ 35 w 2221"/>
                <a:gd name="T77" fmla="*/ 1582 h 3479"/>
                <a:gd name="T78" fmla="*/ 84 w 2221"/>
                <a:gd name="T79" fmla="*/ 1784 h 3479"/>
                <a:gd name="T80" fmla="*/ 141 w 2221"/>
                <a:gd name="T81" fmla="*/ 1939 h 3479"/>
                <a:gd name="T82" fmla="*/ 211 w 2221"/>
                <a:gd name="T83" fmla="*/ 2087 h 3479"/>
                <a:gd name="T84" fmla="*/ 315 w 2221"/>
                <a:gd name="T85" fmla="*/ 2255 h 3479"/>
                <a:gd name="T86" fmla="*/ 505 w 2221"/>
                <a:gd name="T87" fmla="*/ 2479 h 3479"/>
                <a:gd name="T88" fmla="*/ 752 w 2221"/>
                <a:gd name="T89" fmla="*/ 2743 h 3479"/>
                <a:gd name="T90" fmla="*/ 1012 w 2221"/>
                <a:gd name="T91" fmla="*/ 3000 h 3479"/>
                <a:gd name="T92" fmla="*/ 1297 w 2221"/>
                <a:gd name="T93" fmla="*/ 3239 h 3479"/>
                <a:gd name="T94" fmla="*/ 1583 w 2221"/>
                <a:gd name="T95" fmla="*/ 3468 h 3479"/>
                <a:gd name="T96" fmla="*/ 1640 w 2221"/>
                <a:gd name="T97" fmla="*/ 3475 h 3479"/>
                <a:gd name="T98" fmla="*/ 1747 w 2221"/>
                <a:gd name="T99" fmla="*/ 3436 h 3479"/>
                <a:gd name="T100" fmla="*/ 2129 w 2221"/>
                <a:gd name="T101" fmla="*/ 3283 h 3479"/>
                <a:gd name="T102" fmla="*/ 2219 w 2221"/>
                <a:gd name="T103" fmla="*/ 3191 h 3479"/>
                <a:gd name="T104" fmla="*/ 2195 w 2221"/>
                <a:gd name="T105" fmla="*/ 2834 h 3479"/>
                <a:gd name="T106" fmla="*/ 2148 w 2221"/>
                <a:gd name="T107" fmla="*/ 2231 h 3479"/>
                <a:gd name="T108" fmla="*/ 1948 w 2221"/>
                <a:gd name="T109" fmla="*/ 1536 h 3479"/>
                <a:gd name="T110" fmla="*/ 1780 w 2221"/>
                <a:gd name="T111" fmla="*/ 1212 h 3479"/>
                <a:gd name="T112" fmla="*/ 1531 w 2221"/>
                <a:gd name="T113" fmla="*/ 864 h 3479"/>
                <a:gd name="T114" fmla="*/ 1223 w 2221"/>
                <a:gd name="T115" fmla="*/ 577 h 3479"/>
                <a:gd name="T116" fmla="*/ 643 w 2221"/>
                <a:gd name="T117" fmla="*/ 134 h 3479"/>
                <a:gd name="T118" fmla="*/ 348 w 2221"/>
                <a:gd name="T119" fmla="*/ 12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21" h="3479">
                  <a:moveTo>
                    <a:pt x="2165" y="3202"/>
                  </a:moveTo>
                  <a:lnTo>
                    <a:pt x="2165" y="3202"/>
                  </a:lnTo>
                  <a:cubicBezTo>
                    <a:pt x="2164" y="3202"/>
                    <a:pt x="2163" y="3203"/>
                    <a:pt x="2163" y="3205"/>
                  </a:cubicBezTo>
                  <a:lnTo>
                    <a:pt x="2163" y="3205"/>
                  </a:lnTo>
                  <a:cubicBezTo>
                    <a:pt x="2163" y="3203"/>
                    <a:pt x="2164" y="3202"/>
                    <a:pt x="2165" y="3202"/>
                  </a:cubicBezTo>
                  <a:close/>
                  <a:moveTo>
                    <a:pt x="2165" y="3187"/>
                  </a:moveTo>
                  <a:lnTo>
                    <a:pt x="2165" y="3187"/>
                  </a:lnTo>
                  <a:cubicBezTo>
                    <a:pt x="2165" y="3187"/>
                    <a:pt x="2164" y="3188"/>
                    <a:pt x="2164" y="3189"/>
                  </a:cubicBezTo>
                  <a:lnTo>
                    <a:pt x="2164" y="3189"/>
                  </a:lnTo>
                  <a:cubicBezTo>
                    <a:pt x="2164" y="3188"/>
                    <a:pt x="2165" y="3187"/>
                    <a:pt x="2165" y="3187"/>
                  </a:cubicBezTo>
                  <a:close/>
                  <a:moveTo>
                    <a:pt x="228" y="1999"/>
                  </a:moveTo>
                  <a:lnTo>
                    <a:pt x="228" y="1999"/>
                  </a:lnTo>
                  <a:cubicBezTo>
                    <a:pt x="229" y="2001"/>
                    <a:pt x="229" y="2002"/>
                    <a:pt x="230" y="2003"/>
                  </a:cubicBezTo>
                  <a:lnTo>
                    <a:pt x="230" y="2003"/>
                  </a:lnTo>
                  <a:cubicBezTo>
                    <a:pt x="229" y="2002"/>
                    <a:pt x="229" y="2001"/>
                    <a:pt x="228" y="1999"/>
                  </a:cubicBezTo>
                  <a:close/>
                  <a:moveTo>
                    <a:pt x="62" y="961"/>
                  </a:moveTo>
                  <a:lnTo>
                    <a:pt x="62" y="961"/>
                  </a:lnTo>
                  <a:cubicBezTo>
                    <a:pt x="62" y="963"/>
                    <a:pt x="62" y="964"/>
                    <a:pt x="62" y="966"/>
                  </a:cubicBezTo>
                  <a:lnTo>
                    <a:pt x="62" y="961"/>
                  </a:lnTo>
                  <a:close/>
                  <a:moveTo>
                    <a:pt x="729" y="249"/>
                  </a:moveTo>
                  <a:lnTo>
                    <a:pt x="729" y="249"/>
                  </a:lnTo>
                  <a:cubicBezTo>
                    <a:pt x="729" y="250"/>
                    <a:pt x="730" y="250"/>
                    <a:pt x="731" y="250"/>
                  </a:cubicBezTo>
                  <a:lnTo>
                    <a:pt x="731" y="250"/>
                  </a:lnTo>
                  <a:cubicBezTo>
                    <a:pt x="730" y="250"/>
                    <a:pt x="729" y="250"/>
                    <a:pt x="729" y="249"/>
                  </a:cubicBezTo>
                  <a:close/>
                  <a:moveTo>
                    <a:pt x="436" y="98"/>
                  </a:moveTo>
                  <a:lnTo>
                    <a:pt x="440" y="99"/>
                  </a:lnTo>
                  <a:lnTo>
                    <a:pt x="440" y="99"/>
                  </a:lnTo>
                  <a:cubicBezTo>
                    <a:pt x="439" y="99"/>
                    <a:pt x="437" y="98"/>
                    <a:pt x="436" y="98"/>
                  </a:cubicBezTo>
                  <a:close/>
                  <a:moveTo>
                    <a:pt x="316" y="70"/>
                  </a:moveTo>
                  <a:lnTo>
                    <a:pt x="316" y="70"/>
                  </a:lnTo>
                  <a:cubicBezTo>
                    <a:pt x="315" y="72"/>
                    <a:pt x="314" y="73"/>
                    <a:pt x="314" y="73"/>
                  </a:cubicBezTo>
                  <a:lnTo>
                    <a:pt x="314" y="73"/>
                  </a:lnTo>
                  <a:cubicBezTo>
                    <a:pt x="314" y="73"/>
                    <a:pt x="315" y="72"/>
                    <a:pt x="316" y="70"/>
                  </a:cubicBezTo>
                  <a:close/>
                  <a:moveTo>
                    <a:pt x="321" y="63"/>
                  </a:moveTo>
                  <a:lnTo>
                    <a:pt x="325" y="64"/>
                  </a:lnTo>
                  <a:lnTo>
                    <a:pt x="325" y="64"/>
                  </a:lnTo>
                  <a:cubicBezTo>
                    <a:pt x="336" y="66"/>
                    <a:pt x="348" y="70"/>
                    <a:pt x="360" y="73"/>
                  </a:cubicBezTo>
                  <a:lnTo>
                    <a:pt x="360" y="73"/>
                  </a:lnTo>
                  <a:cubicBezTo>
                    <a:pt x="385" y="81"/>
                    <a:pt x="410" y="89"/>
                    <a:pt x="435" y="97"/>
                  </a:cubicBezTo>
                  <a:lnTo>
                    <a:pt x="435" y="97"/>
                  </a:lnTo>
                  <a:cubicBezTo>
                    <a:pt x="460" y="106"/>
                    <a:pt x="485" y="117"/>
                    <a:pt x="510" y="129"/>
                  </a:cubicBezTo>
                  <a:lnTo>
                    <a:pt x="510" y="129"/>
                  </a:lnTo>
                  <a:cubicBezTo>
                    <a:pt x="534" y="140"/>
                    <a:pt x="558" y="153"/>
                    <a:pt x="582" y="165"/>
                  </a:cubicBezTo>
                  <a:lnTo>
                    <a:pt x="582" y="165"/>
                  </a:lnTo>
                  <a:cubicBezTo>
                    <a:pt x="607" y="177"/>
                    <a:pt x="632" y="190"/>
                    <a:pt x="655" y="204"/>
                  </a:cubicBezTo>
                  <a:lnTo>
                    <a:pt x="655" y="204"/>
                  </a:lnTo>
                  <a:cubicBezTo>
                    <a:pt x="680" y="218"/>
                    <a:pt x="703" y="232"/>
                    <a:pt x="727" y="249"/>
                  </a:cubicBezTo>
                  <a:lnTo>
                    <a:pt x="727" y="249"/>
                  </a:lnTo>
                  <a:cubicBezTo>
                    <a:pt x="790" y="293"/>
                    <a:pt x="851" y="341"/>
                    <a:pt x="913" y="388"/>
                  </a:cubicBezTo>
                  <a:lnTo>
                    <a:pt x="913" y="388"/>
                  </a:lnTo>
                  <a:cubicBezTo>
                    <a:pt x="944" y="412"/>
                    <a:pt x="976" y="436"/>
                    <a:pt x="1008" y="461"/>
                  </a:cubicBezTo>
                  <a:lnTo>
                    <a:pt x="1008" y="461"/>
                  </a:lnTo>
                  <a:cubicBezTo>
                    <a:pt x="1024" y="474"/>
                    <a:pt x="1041" y="488"/>
                    <a:pt x="1058" y="502"/>
                  </a:cubicBezTo>
                  <a:lnTo>
                    <a:pt x="1058" y="502"/>
                  </a:lnTo>
                  <a:cubicBezTo>
                    <a:pt x="1073" y="515"/>
                    <a:pt x="1088" y="529"/>
                    <a:pt x="1104" y="542"/>
                  </a:cubicBezTo>
                  <a:lnTo>
                    <a:pt x="1104" y="542"/>
                  </a:lnTo>
                  <a:cubicBezTo>
                    <a:pt x="1132" y="568"/>
                    <a:pt x="1160" y="594"/>
                    <a:pt x="1189" y="621"/>
                  </a:cubicBezTo>
                  <a:lnTo>
                    <a:pt x="1189" y="621"/>
                  </a:lnTo>
                  <a:cubicBezTo>
                    <a:pt x="1218" y="648"/>
                    <a:pt x="1248" y="675"/>
                    <a:pt x="1278" y="703"/>
                  </a:cubicBezTo>
                  <a:lnTo>
                    <a:pt x="1278" y="703"/>
                  </a:lnTo>
                  <a:cubicBezTo>
                    <a:pt x="1340" y="758"/>
                    <a:pt x="1403" y="811"/>
                    <a:pt x="1461" y="870"/>
                  </a:cubicBezTo>
                  <a:lnTo>
                    <a:pt x="1461" y="870"/>
                  </a:lnTo>
                  <a:cubicBezTo>
                    <a:pt x="1475" y="885"/>
                    <a:pt x="1489" y="900"/>
                    <a:pt x="1502" y="915"/>
                  </a:cubicBezTo>
                  <a:lnTo>
                    <a:pt x="1502" y="915"/>
                  </a:lnTo>
                  <a:cubicBezTo>
                    <a:pt x="1527" y="945"/>
                    <a:pt x="1552" y="975"/>
                    <a:pt x="1574" y="1007"/>
                  </a:cubicBezTo>
                  <a:lnTo>
                    <a:pt x="1574" y="1007"/>
                  </a:lnTo>
                  <a:cubicBezTo>
                    <a:pt x="1598" y="1039"/>
                    <a:pt x="1621" y="1072"/>
                    <a:pt x="1644" y="1105"/>
                  </a:cubicBezTo>
                  <a:lnTo>
                    <a:pt x="1644" y="1105"/>
                  </a:lnTo>
                  <a:cubicBezTo>
                    <a:pt x="1667" y="1141"/>
                    <a:pt x="1691" y="1176"/>
                    <a:pt x="1714" y="1211"/>
                  </a:cubicBezTo>
                  <a:lnTo>
                    <a:pt x="1714" y="1211"/>
                  </a:lnTo>
                  <a:cubicBezTo>
                    <a:pt x="1736" y="1244"/>
                    <a:pt x="1755" y="1279"/>
                    <a:pt x="1774" y="1312"/>
                  </a:cubicBezTo>
                  <a:lnTo>
                    <a:pt x="1774" y="1312"/>
                  </a:lnTo>
                  <a:cubicBezTo>
                    <a:pt x="1799" y="1357"/>
                    <a:pt x="1824" y="1402"/>
                    <a:pt x="1847" y="1448"/>
                  </a:cubicBezTo>
                  <a:lnTo>
                    <a:pt x="1847" y="1448"/>
                  </a:lnTo>
                  <a:cubicBezTo>
                    <a:pt x="1864" y="1484"/>
                    <a:pt x="1881" y="1521"/>
                    <a:pt x="1897" y="1558"/>
                  </a:cubicBezTo>
                  <a:lnTo>
                    <a:pt x="1897" y="1558"/>
                  </a:lnTo>
                  <a:cubicBezTo>
                    <a:pt x="1913" y="1594"/>
                    <a:pt x="1927" y="1630"/>
                    <a:pt x="1940" y="1667"/>
                  </a:cubicBezTo>
                  <a:lnTo>
                    <a:pt x="1940" y="1667"/>
                  </a:lnTo>
                  <a:cubicBezTo>
                    <a:pt x="1966" y="1746"/>
                    <a:pt x="1991" y="1824"/>
                    <a:pt x="2016" y="1903"/>
                  </a:cubicBezTo>
                  <a:lnTo>
                    <a:pt x="2016" y="1903"/>
                  </a:lnTo>
                  <a:cubicBezTo>
                    <a:pt x="2029" y="1946"/>
                    <a:pt x="2040" y="1989"/>
                    <a:pt x="2050" y="2032"/>
                  </a:cubicBezTo>
                  <a:lnTo>
                    <a:pt x="2050" y="2032"/>
                  </a:lnTo>
                  <a:cubicBezTo>
                    <a:pt x="2061" y="2075"/>
                    <a:pt x="2071" y="2119"/>
                    <a:pt x="2080" y="2163"/>
                  </a:cubicBezTo>
                  <a:lnTo>
                    <a:pt x="2080" y="2163"/>
                  </a:lnTo>
                  <a:cubicBezTo>
                    <a:pt x="2087" y="2201"/>
                    <a:pt x="2094" y="2238"/>
                    <a:pt x="2099" y="2276"/>
                  </a:cubicBezTo>
                  <a:lnTo>
                    <a:pt x="2099" y="2276"/>
                  </a:lnTo>
                  <a:cubicBezTo>
                    <a:pt x="2104" y="2316"/>
                    <a:pt x="2110" y="2356"/>
                    <a:pt x="2114" y="2397"/>
                  </a:cubicBezTo>
                  <a:lnTo>
                    <a:pt x="2114" y="2397"/>
                  </a:lnTo>
                  <a:cubicBezTo>
                    <a:pt x="2118" y="2437"/>
                    <a:pt x="2121" y="2477"/>
                    <a:pt x="2124" y="2517"/>
                  </a:cubicBezTo>
                  <a:lnTo>
                    <a:pt x="2124" y="2517"/>
                  </a:lnTo>
                  <a:cubicBezTo>
                    <a:pt x="2126" y="2557"/>
                    <a:pt x="2128" y="2596"/>
                    <a:pt x="2130" y="2635"/>
                  </a:cubicBezTo>
                  <a:lnTo>
                    <a:pt x="2130" y="2635"/>
                  </a:lnTo>
                  <a:cubicBezTo>
                    <a:pt x="2132" y="2676"/>
                    <a:pt x="2134" y="2716"/>
                    <a:pt x="2136" y="2757"/>
                  </a:cubicBezTo>
                  <a:lnTo>
                    <a:pt x="2136" y="2757"/>
                  </a:lnTo>
                  <a:cubicBezTo>
                    <a:pt x="2138" y="2798"/>
                    <a:pt x="2139" y="2839"/>
                    <a:pt x="2142" y="2880"/>
                  </a:cubicBezTo>
                  <a:lnTo>
                    <a:pt x="2142" y="2880"/>
                  </a:lnTo>
                  <a:cubicBezTo>
                    <a:pt x="2145" y="2922"/>
                    <a:pt x="2148" y="2964"/>
                    <a:pt x="2151" y="3005"/>
                  </a:cubicBezTo>
                  <a:lnTo>
                    <a:pt x="2151" y="3005"/>
                  </a:lnTo>
                  <a:cubicBezTo>
                    <a:pt x="2155" y="3045"/>
                    <a:pt x="2158" y="3085"/>
                    <a:pt x="2162" y="3126"/>
                  </a:cubicBezTo>
                  <a:lnTo>
                    <a:pt x="2162" y="3126"/>
                  </a:lnTo>
                  <a:cubicBezTo>
                    <a:pt x="2163" y="3148"/>
                    <a:pt x="2165" y="3169"/>
                    <a:pt x="2164" y="3191"/>
                  </a:cubicBezTo>
                  <a:lnTo>
                    <a:pt x="2164" y="3191"/>
                  </a:lnTo>
                  <a:cubicBezTo>
                    <a:pt x="2163" y="3196"/>
                    <a:pt x="2162" y="3201"/>
                    <a:pt x="2161" y="3206"/>
                  </a:cubicBezTo>
                  <a:lnTo>
                    <a:pt x="2161" y="3206"/>
                  </a:lnTo>
                  <a:cubicBezTo>
                    <a:pt x="2158" y="3209"/>
                    <a:pt x="2153" y="3211"/>
                    <a:pt x="2150" y="3213"/>
                  </a:cubicBezTo>
                  <a:lnTo>
                    <a:pt x="2150" y="3213"/>
                  </a:lnTo>
                  <a:cubicBezTo>
                    <a:pt x="2116" y="3229"/>
                    <a:pt x="2081" y="3242"/>
                    <a:pt x="2046" y="3256"/>
                  </a:cubicBezTo>
                  <a:lnTo>
                    <a:pt x="2046" y="3256"/>
                  </a:lnTo>
                  <a:cubicBezTo>
                    <a:pt x="2010" y="3269"/>
                    <a:pt x="1973" y="3283"/>
                    <a:pt x="1937" y="3296"/>
                  </a:cubicBezTo>
                  <a:lnTo>
                    <a:pt x="1937" y="3296"/>
                  </a:lnTo>
                  <a:cubicBezTo>
                    <a:pt x="1864" y="3322"/>
                    <a:pt x="1794" y="3356"/>
                    <a:pt x="1723" y="3386"/>
                  </a:cubicBezTo>
                  <a:lnTo>
                    <a:pt x="1723" y="3386"/>
                  </a:lnTo>
                  <a:cubicBezTo>
                    <a:pt x="1691" y="3399"/>
                    <a:pt x="1660" y="3413"/>
                    <a:pt x="1627" y="3421"/>
                  </a:cubicBezTo>
                  <a:lnTo>
                    <a:pt x="1627" y="3421"/>
                  </a:lnTo>
                  <a:cubicBezTo>
                    <a:pt x="1623" y="3421"/>
                    <a:pt x="1619" y="3422"/>
                    <a:pt x="1615" y="3422"/>
                  </a:cubicBezTo>
                  <a:lnTo>
                    <a:pt x="1615" y="3422"/>
                  </a:lnTo>
                  <a:cubicBezTo>
                    <a:pt x="1597" y="3414"/>
                    <a:pt x="1580" y="3402"/>
                    <a:pt x="1564" y="3391"/>
                  </a:cubicBezTo>
                  <a:lnTo>
                    <a:pt x="1564" y="3391"/>
                  </a:lnTo>
                  <a:cubicBezTo>
                    <a:pt x="1566" y="3392"/>
                    <a:pt x="1568" y="3394"/>
                    <a:pt x="1570" y="3395"/>
                  </a:cubicBezTo>
                  <a:lnTo>
                    <a:pt x="1570" y="3395"/>
                  </a:lnTo>
                  <a:cubicBezTo>
                    <a:pt x="1506" y="3351"/>
                    <a:pt x="1448" y="3298"/>
                    <a:pt x="1389" y="3246"/>
                  </a:cubicBezTo>
                  <a:lnTo>
                    <a:pt x="1389" y="3246"/>
                  </a:lnTo>
                  <a:cubicBezTo>
                    <a:pt x="1327" y="3191"/>
                    <a:pt x="1263" y="3137"/>
                    <a:pt x="1199" y="3084"/>
                  </a:cubicBezTo>
                  <a:lnTo>
                    <a:pt x="1199" y="3084"/>
                  </a:lnTo>
                  <a:cubicBezTo>
                    <a:pt x="1168" y="3059"/>
                    <a:pt x="1137" y="3034"/>
                    <a:pt x="1106" y="3008"/>
                  </a:cubicBezTo>
                  <a:lnTo>
                    <a:pt x="1106" y="3008"/>
                  </a:lnTo>
                  <a:cubicBezTo>
                    <a:pt x="1092" y="2997"/>
                    <a:pt x="1079" y="2985"/>
                    <a:pt x="1065" y="2973"/>
                  </a:cubicBezTo>
                  <a:lnTo>
                    <a:pt x="1065" y="2973"/>
                  </a:lnTo>
                  <a:cubicBezTo>
                    <a:pt x="1051" y="2960"/>
                    <a:pt x="1036" y="2948"/>
                    <a:pt x="1023" y="2935"/>
                  </a:cubicBezTo>
                  <a:lnTo>
                    <a:pt x="1023" y="2935"/>
                  </a:lnTo>
                  <a:cubicBezTo>
                    <a:pt x="1008" y="2921"/>
                    <a:pt x="993" y="2907"/>
                    <a:pt x="979" y="2892"/>
                  </a:cubicBezTo>
                  <a:lnTo>
                    <a:pt x="979" y="2892"/>
                  </a:lnTo>
                  <a:cubicBezTo>
                    <a:pt x="964" y="2877"/>
                    <a:pt x="950" y="2862"/>
                    <a:pt x="935" y="2847"/>
                  </a:cubicBezTo>
                  <a:lnTo>
                    <a:pt x="935" y="2847"/>
                  </a:lnTo>
                  <a:cubicBezTo>
                    <a:pt x="904" y="2816"/>
                    <a:pt x="874" y="2784"/>
                    <a:pt x="842" y="2753"/>
                  </a:cubicBezTo>
                  <a:lnTo>
                    <a:pt x="842" y="2753"/>
                  </a:lnTo>
                  <a:cubicBezTo>
                    <a:pt x="806" y="2717"/>
                    <a:pt x="767" y="2682"/>
                    <a:pt x="730" y="2646"/>
                  </a:cubicBezTo>
                  <a:lnTo>
                    <a:pt x="730" y="2646"/>
                  </a:lnTo>
                  <a:cubicBezTo>
                    <a:pt x="711" y="2628"/>
                    <a:pt x="693" y="2610"/>
                    <a:pt x="675" y="2591"/>
                  </a:cubicBezTo>
                  <a:lnTo>
                    <a:pt x="675" y="2591"/>
                  </a:lnTo>
                  <a:cubicBezTo>
                    <a:pt x="668" y="2584"/>
                    <a:pt x="661" y="2577"/>
                    <a:pt x="654" y="2569"/>
                  </a:cubicBezTo>
                  <a:lnTo>
                    <a:pt x="654" y="2569"/>
                  </a:lnTo>
                  <a:cubicBezTo>
                    <a:pt x="645" y="2558"/>
                    <a:pt x="636" y="2548"/>
                    <a:pt x="627" y="2538"/>
                  </a:cubicBezTo>
                  <a:lnTo>
                    <a:pt x="627" y="2538"/>
                  </a:lnTo>
                  <a:cubicBezTo>
                    <a:pt x="591" y="2496"/>
                    <a:pt x="556" y="2453"/>
                    <a:pt x="521" y="2411"/>
                  </a:cubicBezTo>
                  <a:lnTo>
                    <a:pt x="521" y="2411"/>
                  </a:lnTo>
                  <a:cubicBezTo>
                    <a:pt x="504" y="2390"/>
                    <a:pt x="485" y="2369"/>
                    <a:pt x="467" y="2349"/>
                  </a:cubicBezTo>
                  <a:lnTo>
                    <a:pt x="467" y="2349"/>
                  </a:lnTo>
                  <a:cubicBezTo>
                    <a:pt x="448" y="2327"/>
                    <a:pt x="429" y="2306"/>
                    <a:pt x="410" y="2284"/>
                  </a:cubicBezTo>
                  <a:lnTo>
                    <a:pt x="410" y="2284"/>
                  </a:lnTo>
                  <a:cubicBezTo>
                    <a:pt x="411" y="2286"/>
                    <a:pt x="413" y="2288"/>
                    <a:pt x="415" y="2289"/>
                  </a:cubicBezTo>
                  <a:lnTo>
                    <a:pt x="415" y="2289"/>
                  </a:lnTo>
                  <a:cubicBezTo>
                    <a:pt x="396" y="2268"/>
                    <a:pt x="378" y="2247"/>
                    <a:pt x="361" y="2224"/>
                  </a:cubicBezTo>
                  <a:lnTo>
                    <a:pt x="361" y="2224"/>
                  </a:lnTo>
                  <a:cubicBezTo>
                    <a:pt x="346" y="2205"/>
                    <a:pt x="331" y="2184"/>
                    <a:pt x="319" y="2163"/>
                  </a:cubicBezTo>
                  <a:lnTo>
                    <a:pt x="319" y="2163"/>
                  </a:lnTo>
                  <a:cubicBezTo>
                    <a:pt x="306" y="2143"/>
                    <a:pt x="294" y="2121"/>
                    <a:pt x="281" y="2100"/>
                  </a:cubicBezTo>
                  <a:lnTo>
                    <a:pt x="281" y="2100"/>
                  </a:lnTo>
                  <a:cubicBezTo>
                    <a:pt x="262" y="2070"/>
                    <a:pt x="248" y="2037"/>
                    <a:pt x="231" y="2005"/>
                  </a:cubicBezTo>
                  <a:lnTo>
                    <a:pt x="231" y="2005"/>
                  </a:lnTo>
                  <a:cubicBezTo>
                    <a:pt x="231" y="2006"/>
                    <a:pt x="231" y="2006"/>
                    <a:pt x="232" y="2006"/>
                  </a:cubicBezTo>
                  <a:lnTo>
                    <a:pt x="232" y="2006"/>
                  </a:lnTo>
                  <a:cubicBezTo>
                    <a:pt x="217" y="1974"/>
                    <a:pt x="202" y="1942"/>
                    <a:pt x="189" y="1910"/>
                  </a:cubicBezTo>
                  <a:lnTo>
                    <a:pt x="189" y="1910"/>
                  </a:lnTo>
                  <a:cubicBezTo>
                    <a:pt x="180" y="1887"/>
                    <a:pt x="171" y="1864"/>
                    <a:pt x="162" y="1841"/>
                  </a:cubicBezTo>
                  <a:lnTo>
                    <a:pt x="162" y="1841"/>
                  </a:lnTo>
                  <a:cubicBezTo>
                    <a:pt x="156" y="1827"/>
                    <a:pt x="152" y="1811"/>
                    <a:pt x="147" y="1797"/>
                  </a:cubicBezTo>
                  <a:lnTo>
                    <a:pt x="147" y="1797"/>
                  </a:lnTo>
                  <a:cubicBezTo>
                    <a:pt x="143" y="1785"/>
                    <a:pt x="139" y="1772"/>
                    <a:pt x="135" y="1761"/>
                  </a:cubicBezTo>
                  <a:lnTo>
                    <a:pt x="135" y="1761"/>
                  </a:lnTo>
                  <a:cubicBezTo>
                    <a:pt x="133" y="1756"/>
                    <a:pt x="132" y="1750"/>
                    <a:pt x="130" y="1745"/>
                  </a:cubicBezTo>
                  <a:lnTo>
                    <a:pt x="130" y="1745"/>
                  </a:lnTo>
                  <a:cubicBezTo>
                    <a:pt x="124" y="1722"/>
                    <a:pt x="118" y="1699"/>
                    <a:pt x="112" y="1676"/>
                  </a:cubicBezTo>
                  <a:lnTo>
                    <a:pt x="112" y="1676"/>
                  </a:lnTo>
                  <a:cubicBezTo>
                    <a:pt x="108" y="1662"/>
                    <a:pt x="106" y="1647"/>
                    <a:pt x="103" y="1633"/>
                  </a:cubicBezTo>
                  <a:lnTo>
                    <a:pt x="103" y="1633"/>
                  </a:lnTo>
                  <a:cubicBezTo>
                    <a:pt x="98" y="1614"/>
                    <a:pt x="94" y="1595"/>
                    <a:pt x="90" y="1576"/>
                  </a:cubicBezTo>
                  <a:lnTo>
                    <a:pt x="90" y="1576"/>
                  </a:lnTo>
                  <a:cubicBezTo>
                    <a:pt x="87" y="1556"/>
                    <a:pt x="84" y="1536"/>
                    <a:pt x="80" y="1516"/>
                  </a:cubicBezTo>
                  <a:lnTo>
                    <a:pt x="80" y="1516"/>
                  </a:lnTo>
                  <a:cubicBezTo>
                    <a:pt x="77" y="1499"/>
                    <a:pt x="74" y="1483"/>
                    <a:pt x="72" y="1465"/>
                  </a:cubicBezTo>
                  <a:lnTo>
                    <a:pt x="72" y="1465"/>
                  </a:lnTo>
                  <a:cubicBezTo>
                    <a:pt x="69" y="1425"/>
                    <a:pt x="63" y="1385"/>
                    <a:pt x="62" y="1345"/>
                  </a:cubicBezTo>
                  <a:lnTo>
                    <a:pt x="62" y="1345"/>
                  </a:lnTo>
                  <a:cubicBezTo>
                    <a:pt x="60" y="1320"/>
                    <a:pt x="59" y="1295"/>
                    <a:pt x="58" y="1270"/>
                  </a:cubicBezTo>
                  <a:lnTo>
                    <a:pt x="58" y="1270"/>
                  </a:lnTo>
                  <a:cubicBezTo>
                    <a:pt x="57" y="1251"/>
                    <a:pt x="57" y="1231"/>
                    <a:pt x="56" y="1211"/>
                  </a:cubicBezTo>
                  <a:lnTo>
                    <a:pt x="56" y="1211"/>
                  </a:lnTo>
                  <a:cubicBezTo>
                    <a:pt x="56" y="1195"/>
                    <a:pt x="56" y="1178"/>
                    <a:pt x="56" y="1162"/>
                  </a:cubicBezTo>
                  <a:lnTo>
                    <a:pt x="56" y="1162"/>
                  </a:lnTo>
                  <a:cubicBezTo>
                    <a:pt x="56" y="1135"/>
                    <a:pt x="56" y="1109"/>
                    <a:pt x="57" y="1082"/>
                  </a:cubicBezTo>
                  <a:lnTo>
                    <a:pt x="57" y="1082"/>
                  </a:lnTo>
                  <a:cubicBezTo>
                    <a:pt x="57" y="1064"/>
                    <a:pt x="58" y="1047"/>
                    <a:pt x="59" y="1029"/>
                  </a:cubicBezTo>
                  <a:lnTo>
                    <a:pt x="59" y="1029"/>
                  </a:lnTo>
                  <a:cubicBezTo>
                    <a:pt x="60" y="1006"/>
                    <a:pt x="61" y="983"/>
                    <a:pt x="62" y="960"/>
                  </a:cubicBezTo>
                  <a:lnTo>
                    <a:pt x="62" y="960"/>
                  </a:lnTo>
                  <a:cubicBezTo>
                    <a:pt x="66" y="921"/>
                    <a:pt x="69" y="882"/>
                    <a:pt x="73" y="842"/>
                  </a:cubicBezTo>
                  <a:lnTo>
                    <a:pt x="73" y="842"/>
                  </a:lnTo>
                  <a:cubicBezTo>
                    <a:pt x="74" y="822"/>
                    <a:pt x="78" y="800"/>
                    <a:pt x="81" y="780"/>
                  </a:cubicBezTo>
                  <a:lnTo>
                    <a:pt x="81" y="780"/>
                  </a:lnTo>
                  <a:cubicBezTo>
                    <a:pt x="83" y="763"/>
                    <a:pt x="85" y="746"/>
                    <a:pt x="87" y="729"/>
                  </a:cubicBezTo>
                  <a:lnTo>
                    <a:pt x="87" y="729"/>
                  </a:lnTo>
                  <a:cubicBezTo>
                    <a:pt x="94" y="688"/>
                    <a:pt x="101" y="647"/>
                    <a:pt x="110" y="607"/>
                  </a:cubicBezTo>
                  <a:lnTo>
                    <a:pt x="110" y="607"/>
                  </a:lnTo>
                  <a:cubicBezTo>
                    <a:pt x="112" y="593"/>
                    <a:pt x="115" y="579"/>
                    <a:pt x="118" y="565"/>
                  </a:cubicBezTo>
                  <a:lnTo>
                    <a:pt x="118" y="565"/>
                  </a:lnTo>
                  <a:cubicBezTo>
                    <a:pt x="120" y="558"/>
                    <a:pt x="121" y="550"/>
                    <a:pt x="123" y="543"/>
                  </a:cubicBezTo>
                  <a:lnTo>
                    <a:pt x="123" y="543"/>
                  </a:lnTo>
                  <a:cubicBezTo>
                    <a:pt x="128" y="521"/>
                    <a:pt x="134" y="498"/>
                    <a:pt x="140" y="475"/>
                  </a:cubicBezTo>
                  <a:lnTo>
                    <a:pt x="140" y="475"/>
                  </a:lnTo>
                  <a:cubicBezTo>
                    <a:pt x="143" y="460"/>
                    <a:pt x="148" y="445"/>
                    <a:pt x="153" y="430"/>
                  </a:cubicBezTo>
                  <a:lnTo>
                    <a:pt x="153" y="430"/>
                  </a:lnTo>
                  <a:cubicBezTo>
                    <a:pt x="159" y="409"/>
                    <a:pt x="165" y="387"/>
                    <a:pt x="173" y="366"/>
                  </a:cubicBezTo>
                  <a:lnTo>
                    <a:pt x="173" y="366"/>
                  </a:lnTo>
                  <a:cubicBezTo>
                    <a:pt x="184" y="335"/>
                    <a:pt x="196" y="304"/>
                    <a:pt x="209" y="272"/>
                  </a:cubicBezTo>
                  <a:lnTo>
                    <a:pt x="209" y="272"/>
                  </a:lnTo>
                  <a:cubicBezTo>
                    <a:pt x="218" y="251"/>
                    <a:pt x="228" y="230"/>
                    <a:pt x="238" y="209"/>
                  </a:cubicBezTo>
                  <a:lnTo>
                    <a:pt x="238" y="209"/>
                  </a:lnTo>
                  <a:cubicBezTo>
                    <a:pt x="248" y="186"/>
                    <a:pt x="259" y="164"/>
                    <a:pt x="271" y="142"/>
                  </a:cubicBezTo>
                  <a:lnTo>
                    <a:pt x="271" y="142"/>
                  </a:lnTo>
                  <a:cubicBezTo>
                    <a:pt x="284" y="120"/>
                    <a:pt x="298" y="98"/>
                    <a:pt x="312" y="76"/>
                  </a:cubicBezTo>
                  <a:lnTo>
                    <a:pt x="312" y="76"/>
                  </a:lnTo>
                  <a:cubicBezTo>
                    <a:pt x="315" y="72"/>
                    <a:pt x="318" y="68"/>
                    <a:pt x="321" y="63"/>
                  </a:cubicBezTo>
                  <a:lnTo>
                    <a:pt x="290" y="1"/>
                  </a:lnTo>
                  <a:lnTo>
                    <a:pt x="290" y="1"/>
                  </a:lnTo>
                  <a:cubicBezTo>
                    <a:pt x="283" y="4"/>
                    <a:pt x="277" y="9"/>
                    <a:pt x="274" y="15"/>
                  </a:cubicBezTo>
                  <a:lnTo>
                    <a:pt x="274" y="15"/>
                  </a:lnTo>
                  <a:cubicBezTo>
                    <a:pt x="271" y="22"/>
                    <a:pt x="270" y="29"/>
                    <a:pt x="272" y="36"/>
                  </a:cubicBezTo>
                  <a:lnTo>
                    <a:pt x="272" y="36"/>
                  </a:lnTo>
                  <a:cubicBezTo>
                    <a:pt x="259" y="55"/>
                    <a:pt x="247" y="73"/>
                    <a:pt x="235" y="93"/>
                  </a:cubicBezTo>
                  <a:lnTo>
                    <a:pt x="235" y="93"/>
                  </a:lnTo>
                  <a:cubicBezTo>
                    <a:pt x="220" y="118"/>
                    <a:pt x="207" y="145"/>
                    <a:pt x="194" y="171"/>
                  </a:cubicBezTo>
                  <a:lnTo>
                    <a:pt x="194" y="171"/>
                  </a:lnTo>
                  <a:cubicBezTo>
                    <a:pt x="181" y="197"/>
                    <a:pt x="171" y="222"/>
                    <a:pt x="160" y="248"/>
                  </a:cubicBezTo>
                  <a:lnTo>
                    <a:pt x="160" y="248"/>
                  </a:lnTo>
                  <a:cubicBezTo>
                    <a:pt x="153" y="264"/>
                    <a:pt x="146" y="280"/>
                    <a:pt x="140" y="296"/>
                  </a:cubicBezTo>
                  <a:lnTo>
                    <a:pt x="140" y="296"/>
                  </a:lnTo>
                  <a:cubicBezTo>
                    <a:pt x="132" y="315"/>
                    <a:pt x="124" y="335"/>
                    <a:pt x="117" y="355"/>
                  </a:cubicBezTo>
                  <a:lnTo>
                    <a:pt x="117" y="355"/>
                  </a:lnTo>
                  <a:cubicBezTo>
                    <a:pt x="110" y="380"/>
                    <a:pt x="102" y="405"/>
                    <a:pt x="94" y="429"/>
                  </a:cubicBezTo>
                  <a:lnTo>
                    <a:pt x="94" y="429"/>
                  </a:lnTo>
                  <a:cubicBezTo>
                    <a:pt x="89" y="445"/>
                    <a:pt x="86" y="461"/>
                    <a:pt x="82" y="477"/>
                  </a:cubicBezTo>
                  <a:lnTo>
                    <a:pt x="82" y="477"/>
                  </a:lnTo>
                  <a:cubicBezTo>
                    <a:pt x="77" y="496"/>
                    <a:pt x="72" y="514"/>
                    <a:pt x="67" y="534"/>
                  </a:cubicBezTo>
                  <a:lnTo>
                    <a:pt x="67" y="534"/>
                  </a:lnTo>
                  <a:cubicBezTo>
                    <a:pt x="63" y="559"/>
                    <a:pt x="57" y="583"/>
                    <a:pt x="52" y="608"/>
                  </a:cubicBezTo>
                  <a:lnTo>
                    <a:pt x="52" y="608"/>
                  </a:lnTo>
                  <a:cubicBezTo>
                    <a:pt x="44" y="645"/>
                    <a:pt x="39" y="683"/>
                    <a:pt x="33" y="720"/>
                  </a:cubicBezTo>
                  <a:lnTo>
                    <a:pt x="33" y="720"/>
                  </a:lnTo>
                  <a:cubicBezTo>
                    <a:pt x="29" y="741"/>
                    <a:pt x="27" y="762"/>
                    <a:pt x="24" y="783"/>
                  </a:cubicBezTo>
                  <a:lnTo>
                    <a:pt x="24" y="783"/>
                  </a:lnTo>
                  <a:cubicBezTo>
                    <a:pt x="22" y="799"/>
                    <a:pt x="19" y="816"/>
                    <a:pt x="18" y="833"/>
                  </a:cubicBezTo>
                  <a:lnTo>
                    <a:pt x="18" y="833"/>
                  </a:lnTo>
                  <a:cubicBezTo>
                    <a:pt x="16" y="858"/>
                    <a:pt x="13" y="882"/>
                    <a:pt x="12" y="907"/>
                  </a:cubicBezTo>
                  <a:lnTo>
                    <a:pt x="12" y="907"/>
                  </a:lnTo>
                  <a:cubicBezTo>
                    <a:pt x="10" y="926"/>
                    <a:pt x="7" y="945"/>
                    <a:pt x="7" y="963"/>
                  </a:cubicBezTo>
                  <a:lnTo>
                    <a:pt x="7" y="963"/>
                  </a:lnTo>
                  <a:cubicBezTo>
                    <a:pt x="6" y="987"/>
                    <a:pt x="4" y="1012"/>
                    <a:pt x="3" y="1036"/>
                  </a:cubicBezTo>
                  <a:lnTo>
                    <a:pt x="3" y="1036"/>
                  </a:lnTo>
                  <a:cubicBezTo>
                    <a:pt x="2" y="1052"/>
                    <a:pt x="1" y="1068"/>
                    <a:pt x="1" y="1084"/>
                  </a:cubicBezTo>
                  <a:lnTo>
                    <a:pt x="1" y="1084"/>
                  </a:lnTo>
                  <a:cubicBezTo>
                    <a:pt x="1" y="1126"/>
                    <a:pt x="0" y="1169"/>
                    <a:pt x="1" y="1211"/>
                  </a:cubicBezTo>
                  <a:lnTo>
                    <a:pt x="1" y="1211"/>
                  </a:lnTo>
                  <a:cubicBezTo>
                    <a:pt x="1" y="1232"/>
                    <a:pt x="1" y="1252"/>
                    <a:pt x="2" y="1273"/>
                  </a:cubicBezTo>
                  <a:lnTo>
                    <a:pt x="2" y="1273"/>
                  </a:lnTo>
                  <a:cubicBezTo>
                    <a:pt x="3" y="1297"/>
                    <a:pt x="4" y="1321"/>
                    <a:pt x="6" y="1345"/>
                  </a:cubicBezTo>
                  <a:lnTo>
                    <a:pt x="6" y="1345"/>
                  </a:lnTo>
                  <a:cubicBezTo>
                    <a:pt x="8" y="1386"/>
                    <a:pt x="12" y="1427"/>
                    <a:pt x="16" y="1468"/>
                  </a:cubicBezTo>
                  <a:lnTo>
                    <a:pt x="16" y="1468"/>
                  </a:lnTo>
                  <a:cubicBezTo>
                    <a:pt x="18" y="1484"/>
                    <a:pt x="22" y="1500"/>
                    <a:pt x="24" y="1516"/>
                  </a:cubicBezTo>
                  <a:lnTo>
                    <a:pt x="24" y="1516"/>
                  </a:lnTo>
                  <a:cubicBezTo>
                    <a:pt x="28" y="1538"/>
                    <a:pt x="32" y="1560"/>
                    <a:pt x="35" y="1582"/>
                  </a:cubicBezTo>
                  <a:lnTo>
                    <a:pt x="35" y="1582"/>
                  </a:lnTo>
                  <a:cubicBezTo>
                    <a:pt x="39" y="1604"/>
                    <a:pt x="44" y="1625"/>
                    <a:pt x="49" y="1647"/>
                  </a:cubicBezTo>
                  <a:lnTo>
                    <a:pt x="49" y="1647"/>
                  </a:lnTo>
                  <a:cubicBezTo>
                    <a:pt x="53" y="1664"/>
                    <a:pt x="56" y="1680"/>
                    <a:pt x="60" y="1697"/>
                  </a:cubicBezTo>
                  <a:lnTo>
                    <a:pt x="60" y="1697"/>
                  </a:lnTo>
                  <a:cubicBezTo>
                    <a:pt x="66" y="1719"/>
                    <a:pt x="72" y="1741"/>
                    <a:pt x="77" y="1764"/>
                  </a:cubicBezTo>
                  <a:lnTo>
                    <a:pt x="77" y="1764"/>
                  </a:lnTo>
                  <a:cubicBezTo>
                    <a:pt x="79" y="1771"/>
                    <a:pt x="82" y="1778"/>
                    <a:pt x="84" y="1784"/>
                  </a:cubicBezTo>
                  <a:lnTo>
                    <a:pt x="84" y="1784"/>
                  </a:lnTo>
                  <a:cubicBezTo>
                    <a:pt x="89" y="1799"/>
                    <a:pt x="94" y="1814"/>
                    <a:pt x="98" y="1828"/>
                  </a:cubicBezTo>
                  <a:lnTo>
                    <a:pt x="98" y="1828"/>
                  </a:lnTo>
                  <a:cubicBezTo>
                    <a:pt x="103" y="1843"/>
                    <a:pt x="108" y="1857"/>
                    <a:pt x="114" y="1872"/>
                  </a:cubicBezTo>
                  <a:lnTo>
                    <a:pt x="114" y="1872"/>
                  </a:lnTo>
                  <a:cubicBezTo>
                    <a:pt x="123" y="1894"/>
                    <a:pt x="132" y="1917"/>
                    <a:pt x="141" y="1939"/>
                  </a:cubicBezTo>
                  <a:lnTo>
                    <a:pt x="141" y="1939"/>
                  </a:lnTo>
                  <a:cubicBezTo>
                    <a:pt x="143" y="1945"/>
                    <a:pt x="145" y="1949"/>
                    <a:pt x="148" y="1954"/>
                  </a:cubicBezTo>
                  <a:lnTo>
                    <a:pt x="148" y="1954"/>
                  </a:lnTo>
                  <a:cubicBezTo>
                    <a:pt x="154" y="1968"/>
                    <a:pt x="160" y="1982"/>
                    <a:pt x="166" y="1995"/>
                  </a:cubicBezTo>
                  <a:lnTo>
                    <a:pt x="166" y="1995"/>
                  </a:lnTo>
                  <a:cubicBezTo>
                    <a:pt x="173" y="2011"/>
                    <a:pt x="180" y="2026"/>
                    <a:pt x="188" y="2042"/>
                  </a:cubicBezTo>
                  <a:lnTo>
                    <a:pt x="188" y="2042"/>
                  </a:lnTo>
                  <a:cubicBezTo>
                    <a:pt x="195" y="2057"/>
                    <a:pt x="203" y="2072"/>
                    <a:pt x="211" y="2087"/>
                  </a:cubicBezTo>
                  <a:lnTo>
                    <a:pt x="211" y="2087"/>
                  </a:lnTo>
                  <a:cubicBezTo>
                    <a:pt x="215" y="2096"/>
                    <a:pt x="219" y="2106"/>
                    <a:pt x="225" y="2115"/>
                  </a:cubicBezTo>
                  <a:lnTo>
                    <a:pt x="225" y="2115"/>
                  </a:lnTo>
                  <a:cubicBezTo>
                    <a:pt x="240" y="2140"/>
                    <a:pt x="255" y="2166"/>
                    <a:pt x="271" y="2191"/>
                  </a:cubicBezTo>
                  <a:lnTo>
                    <a:pt x="271" y="2191"/>
                  </a:lnTo>
                  <a:cubicBezTo>
                    <a:pt x="284" y="2213"/>
                    <a:pt x="299" y="2234"/>
                    <a:pt x="315" y="2255"/>
                  </a:cubicBezTo>
                  <a:lnTo>
                    <a:pt x="315" y="2255"/>
                  </a:lnTo>
                  <a:cubicBezTo>
                    <a:pt x="334" y="2280"/>
                    <a:pt x="353" y="2304"/>
                    <a:pt x="374" y="2327"/>
                  </a:cubicBezTo>
                  <a:lnTo>
                    <a:pt x="430" y="2390"/>
                  </a:lnTo>
                  <a:lnTo>
                    <a:pt x="430" y="2390"/>
                  </a:lnTo>
                  <a:cubicBezTo>
                    <a:pt x="429" y="2389"/>
                    <a:pt x="427" y="2387"/>
                    <a:pt x="425" y="2385"/>
                  </a:cubicBezTo>
                  <a:lnTo>
                    <a:pt x="425" y="2385"/>
                  </a:lnTo>
                  <a:cubicBezTo>
                    <a:pt x="452" y="2416"/>
                    <a:pt x="479" y="2447"/>
                    <a:pt x="505" y="2479"/>
                  </a:cubicBezTo>
                  <a:lnTo>
                    <a:pt x="505" y="2479"/>
                  </a:lnTo>
                  <a:cubicBezTo>
                    <a:pt x="531" y="2510"/>
                    <a:pt x="557" y="2541"/>
                    <a:pt x="582" y="2571"/>
                  </a:cubicBezTo>
                  <a:lnTo>
                    <a:pt x="582" y="2571"/>
                  </a:lnTo>
                  <a:cubicBezTo>
                    <a:pt x="598" y="2590"/>
                    <a:pt x="614" y="2607"/>
                    <a:pt x="630" y="2625"/>
                  </a:cubicBezTo>
                  <a:lnTo>
                    <a:pt x="630" y="2625"/>
                  </a:lnTo>
                  <a:cubicBezTo>
                    <a:pt x="643" y="2640"/>
                    <a:pt x="658" y="2653"/>
                    <a:pt x="672" y="2668"/>
                  </a:cubicBezTo>
                  <a:lnTo>
                    <a:pt x="672" y="2668"/>
                  </a:lnTo>
                  <a:cubicBezTo>
                    <a:pt x="698" y="2693"/>
                    <a:pt x="725" y="2718"/>
                    <a:pt x="752" y="2743"/>
                  </a:cubicBezTo>
                  <a:lnTo>
                    <a:pt x="752" y="2743"/>
                  </a:lnTo>
                  <a:cubicBezTo>
                    <a:pt x="784" y="2774"/>
                    <a:pt x="815" y="2805"/>
                    <a:pt x="847" y="2837"/>
                  </a:cubicBezTo>
                  <a:lnTo>
                    <a:pt x="847" y="2837"/>
                  </a:lnTo>
                  <a:cubicBezTo>
                    <a:pt x="875" y="2864"/>
                    <a:pt x="902" y="2893"/>
                    <a:pt x="930" y="2922"/>
                  </a:cubicBezTo>
                  <a:lnTo>
                    <a:pt x="930" y="2922"/>
                  </a:lnTo>
                  <a:cubicBezTo>
                    <a:pt x="956" y="2948"/>
                    <a:pt x="984" y="2975"/>
                    <a:pt x="1012" y="3000"/>
                  </a:cubicBezTo>
                  <a:lnTo>
                    <a:pt x="1012" y="3000"/>
                  </a:lnTo>
                  <a:cubicBezTo>
                    <a:pt x="1027" y="3014"/>
                    <a:pt x="1042" y="3027"/>
                    <a:pt x="1057" y="3039"/>
                  </a:cubicBezTo>
                  <a:lnTo>
                    <a:pt x="1057" y="3039"/>
                  </a:lnTo>
                  <a:cubicBezTo>
                    <a:pt x="1075" y="3055"/>
                    <a:pt x="1093" y="3069"/>
                    <a:pt x="1110" y="3084"/>
                  </a:cubicBezTo>
                  <a:lnTo>
                    <a:pt x="1110" y="3084"/>
                  </a:lnTo>
                  <a:cubicBezTo>
                    <a:pt x="1142" y="3111"/>
                    <a:pt x="1175" y="3136"/>
                    <a:pt x="1207" y="3163"/>
                  </a:cubicBezTo>
                  <a:lnTo>
                    <a:pt x="1207" y="3163"/>
                  </a:lnTo>
                  <a:cubicBezTo>
                    <a:pt x="1237" y="3187"/>
                    <a:pt x="1267" y="3213"/>
                    <a:pt x="1297" y="3239"/>
                  </a:cubicBezTo>
                  <a:lnTo>
                    <a:pt x="1297" y="3239"/>
                  </a:lnTo>
                  <a:cubicBezTo>
                    <a:pt x="1357" y="3290"/>
                    <a:pt x="1413" y="3346"/>
                    <a:pt x="1476" y="3394"/>
                  </a:cubicBezTo>
                  <a:lnTo>
                    <a:pt x="1476" y="3394"/>
                  </a:lnTo>
                  <a:cubicBezTo>
                    <a:pt x="1507" y="3419"/>
                    <a:pt x="1538" y="3442"/>
                    <a:pt x="1572" y="3462"/>
                  </a:cubicBezTo>
                  <a:lnTo>
                    <a:pt x="1572" y="3462"/>
                  </a:lnTo>
                  <a:cubicBezTo>
                    <a:pt x="1576" y="3464"/>
                    <a:pt x="1580" y="3466"/>
                    <a:pt x="1583" y="3468"/>
                  </a:cubicBezTo>
                  <a:lnTo>
                    <a:pt x="1583" y="3468"/>
                  </a:lnTo>
                  <a:cubicBezTo>
                    <a:pt x="1585" y="3469"/>
                    <a:pt x="1587" y="3470"/>
                    <a:pt x="1589" y="3471"/>
                  </a:cubicBezTo>
                  <a:lnTo>
                    <a:pt x="1589" y="3471"/>
                  </a:lnTo>
                  <a:cubicBezTo>
                    <a:pt x="1594" y="3473"/>
                    <a:pt x="1598" y="3475"/>
                    <a:pt x="1602" y="3476"/>
                  </a:cubicBezTo>
                  <a:lnTo>
                    <a:pt x="1602" y="3476"/>
                  </a:lnTo>
                  <a:cubicBezTo>
                    <a:pt x="1608" y="3477"/>
                    <a:pt x="1613" y="3477"/>
                    <a:pt x="1619" y="3478"/>
                  </a:cubicBezTo>
                  <a:lnTo>
                    <a:pt x="1619" y="3478"/>
                  </a:lnTo>
                  <a:cubicBezTo>
                    <a:pt x="1625" y="3478"/>
                    <a:pt x="1633" y="3476"/>
                    <a:pt x="1640" y="3475"/>
                  </a:cubicBezTo>
                  <a:lnTo>
                    <a:pt x="1640" y="3475"/>
                  </a:lnTo>
                  <a:cubicBezTo>
                    <a:pt x="1646" y="3473"/>
                    <a:pt x="1653" y="3472"/>
                    <a:pt x="1659" y="3470"/>
                  </a:cubicBezTo>
                  <a:lnTo>
                    <a:pt x="1659" y="3470"/>
                  </a:lnTo>
                  <a:cubicBezTo>
                    <a:pt x="1669" y="3467"/>
                    <a:pt x="1679" y="3463"/>
                    <a:pt x="1688" y="3460"/>
                  </a:cubicBezTo>
                  <a:lnTo>
                    <a:pt x="1688" y="3460"/>
                  </a:lnTo>
                  <a:cubicBezTo>
                    <a:pt x="1708" y="3452"/>
                    <a:pt x="1728" y="3444"/>
                    <a:pt x="1747" y="3436"/>
                  </a:cubicBezTo>
                  <a:lnTo>
                    <a:pt x="1747" y="3436"/>
                  </a:lnTo>
                  <a:cubicBezTo>
                    <a:pt x="1784" y="3421"/>
                    <a:pt x="1820" y="3404"/>
                    <a:pt x="1856" y="3388"/>
                  </a:cubicBezTo>
                  <a:lnTo>
                    <a:pt x="1856" y="3388"/>
                  </a:lnTo>
                  <a:cubicBezTo>
                    <a:pt x="1893" y="3373"/>
                    <a:pt x="1929" y="3358"/>
                    <a:pt x="1966" y="3344"/>
                  </a:cubicBezTo>
                  <a:lnTo>
                    <a:pt x="1966" y="3344"/>
                  </a:lnTo>
                  <a:cubicBezTo>
                    <a:pt x="2003" y="3331"/>
                    <a:pt x="2040" y="3318"/>
                    <a:pt x="2076" y="3304"/>
                  </a:cubicBezTo>
                  <a:lnTo>
                    <a:pt x="2076" y="3304"/>
                  </a:lnTo>
                  <a:cubicBezTo>
                    <a:pt x="2094" y="3297"/>
                    <a:pt x="2111" y="3290"/>
                    <a:pt x="2129" y="3283"/>
                  </a:cubicBezTo>
                  <a:lnTo>
                    <a:pt x="2129" y="3283"/>
                  </a:lnTo>
                  <a:cubicBezTo>
                    <a:pt x="2150" y="3274"/>
                    <a:pt x="2172" y="3266"/>
                    <a:pt x="2192" y="3253"/>
                  </a:cubicBezTo>
                  <a:lnTo>
                    <a:pt x="2192" y="3253"/>
                  </a:lnTo>
                  <a:cubicBezTo>
                    <a:pt x="2200" y="3247"/>
                    <a:pt x="2208" y="3238"/>
                    <a:pt x="2212" y="3228"/>
                  </a:cubicBezTo>
                  <a:lnTo>
                    <a:pt x="2212" y="3228"/>
                  </a:lnTo>
                  <a:cubicBezTo>
                    <a:pt x="2218" y="3216"/>
                    <a:pt x="2219" y="3203"/>
                    <a:pt x="2219" y="3191"/>
                  </a:cubicBezTo>
                  <a:lnTo>
                    <a:pt x="2219" y="3191"/>
                  </a:lnTo>
                  <a:cubicBezTo>
                    <a:pt x="2220" y="3173"/>
                    <a:pt x="2219" y="3155"/>
                    <a:pt x="2219" y="3137"/>
                  </a:cubicBezTo>
                  <a:lnTo>
                    <a:pt x="2219" y="3137"/>
                  </a:lnTo>
                  <a:cubicBezTo>
                    <a:pt x="2218" y="3117"/>
                    <a:pt x="2215" y="3098"/>
                    <a:pt x="2213" y="3078"/>
                  </a:cubicBezTo>
                  <a:lnTo>
                    <a:pt x="2213" y="3078"/>
                  </a:lnTo>
                  <a:cubicBezTo>
                    <a:pt x="2210" y="3040"/>
                    <a:pt x="2207" y="3002"/>
                    <a:pt x="2204" y="2964"/>
                  </a:cubicBezTo>
                  <a:lnTo>
                    <a:pt x="2204" y="2964"/>
                  </a:lnTo>
                  <a:cubicBezTo>
                    <a:pt x="2200" y="2920"/>
                    <a:pt x="2198" y="2877"/>
                    <a:pt x="2195" y="2834"/>
                  </a:cubicBezTo>
                  <a:lnTo>
                    <a:pt x="2195" y="2834"/>
                  </a:lnTo>
                  <a:cubicBezTo>
                    <a:pt x="2193" y="2795"/>
                    <a:pt x="2192" y="2756"/>
                    <a:pt x="2190" y="2718"/>
                  </a:cubicBezTo>
                  <a:lnTo>
                    <a:pt x="2190" y="2718"/>
                  </a:lnTo>
                  <a:cubicBezTo>
                    <a:pt x="2186" y="2636"/>
                    <a:pt x="2182" y="2554"/>
                    <a:pt x="2177" y="2472"/>
                  </a:cubicBezTo>
                  <a:lnTo>
                    <a:pt x="2177" y="2472"/>
                  </a:lnTo>
                  <a:cubicBezTo>
                    <a:pt x="2171" y="2391"/>
                    <a:pt x="2160" y="2311"/>
                    <a:pt x="2148" y="2231"/>
                  </a:cubicBezTo>
                  <a:lnTo>
                    <a:pt x="2148" y="2231"/>
                  </a:lnTo>
                  <a:cubicBezTo>
                    <a:pt x="2135" y="2148"/>
                    <a:pt x="2117" y="2068"/>
                    <a:pt x="2097" y="1988"/>
                  </a:cubicBezTo>
                  <a:lnTo>
                    <a:pt x="2097" y="1988"/>
                  </a:lnTo>
                  <a:cubicBezTo>
                    <a:pt x="2078" y="1913"/>
                    <a:pt x="2055" y="1841"/>
                    <a:pt x="2031" y="1768"/>
                  </a:cubicBezTo>
                  <a:lnTo>
                    <a:pt x="2031" y="1768"/>
                  </a:lnTo>
                  <a:cubicBezTo>
                    <a:pt x="2018" y="1727"/>
                    <a:pt x="2005" y="1686"/>
                    <a:pt x="1991" y="1646"/>
                  </a:cubicBezTo>
                  <a:lnTo>
                    <a:pt x="1991" y="1646"/>
                  </a:lnTo>
                  <a:cubicBezTo>
                    <a:pt x="1978" y="1609"/>
                    <a:pt x="1965" y="1572"/>
                    <a:pt x="1948" y="1536"/>
                  </a:cubicBezTo>
                  <a:lnTo>
                    <a:pt x="1948" y="1536"/>
                  </a:lnTo>
                  <a:cubicBezTo>
                    <a:pt x="1932" y="1498"/>
                    <a:pt x="1915" y="1460"/>
                    <a:pt x="1896" y="1423"/>
                  </a:cubicBezTo>
                  <a:lnTo>
                    <a:pt x="1896" y="1423"/>
                  </a:lnTo>
                  <a:cubicBezTo>
                    <a:pt x="1878" y="1386"/>
                    <a:pt x="1859" y="1350"/>
                    <a:pt x="1839" y="1314"/>
                  </a:cubicBezTo>
                  <a:lnTo>
                    <a:pt x="1839" y="1314"/>
                  </a:lnTo>
                  <a:cubicBezTo>
                    <a:pt x="1820" y="1281"/>
                    <a:pt x="1801" y="1246"/>
                    <a:pt x="1780" y="1212"/>
                  </a:cubicBezTo>
                  <a:lnTo>
                    <a:pt x="1780" y="1212"/>
                  </a:lnTo>
                  <a:cubicBezTo>
                    <a:pt x="1759" y="1176"/>
                    <a:pt x="1735" y="1142"/>
                    <a:pt x="1713" y="1108"/>
                  </a:cubicBezTo>
                  <a:lnTo>
                    <a:pt x="1713" y="1108"/>
                  </a:lnTo>
                  <a:cubicBezTo>
                    <a:pt x="1690" y="1074"/>
                    <a:pt x="1667" y="1040"/>
                    <a:pt x="1643" y="1006"/>
                  </a:cubicBezTo>
                  <a:lnTo>
                    <a:pt x="1643" y="1006"/>
                  </a:lnTo>
                  <a:cubicBezTo>
                    <a:pt x="1621" y="975"/>
                    <a:pt x="1599" y="945"/>
                    <a:pt x="1574" y="915"/>
                  </a:cubicBezTo>
                  <a:lnTo>
                    <a:pt x="1574" y="915"/>
                  </a:lnTo>
                  <a:cubicBezTo>
                    <a:pt x="1560" y="898"/>
                    <a:pt x="1546" y="881"/>
                    <a:pt x="1531" y="864"/>
                  </a:cubicBezTo>
                  <a:lnTo>
                    <a:pt x="1531" y="864"/>
                  </a:lnTo>
                  <a:cubicBezTo>
                    <a:pt x="1516" y="848"/>
                    <a:pt x="1501" y="832"/>
                    <a:pt x="1485" y="816"/>
                  </a:cubicBezTo>
                  <a:lnTo>
                    <a:pt x="1485" y="816"/>
                  </a:lnTo>
                  <a:cubicBezTo>
                    <a:pt x="1459" y="788"/>
                    <a:pt x="1430" y="763"/>
                    <a:pt x="1401" y="738"/>
                  </a:cubicBezTo>
                  <a:lnTo>
                    <a:pt x="1401" y="738"/>
                  </a:lnTo>
                  <a:cubicBezTo>
                    <a:pt x="1341" y="684"/>
                    <a:pt x="1281" y="632"/>
                    <a:pt x="1223" y="577"/>
                  </a:cubicBezTo>
                  <a:lnTo>
                    <a:pt x="1223" y="577"/>
                  </a:lnTo>
                  <a:cubicBezTo>
                    <a:pt x="1163" y="522"/>
                    <a:pt x="1105" y="465"/>
                    <a:pt x="1040" y="416"/>
                  </a:cubicBezTo>
                  <a:lnTo>
                    <a:pt x="1040" y="416"/>
                  </a:lnTo>
                  <a:cubicBezTo>
                    <a:pt x="976" y="367"/>
                    <a:pt x="914" y="319"/>
                    <a:pt x="850" y="270"/>
                  </a:cubicBezTo>
                  <a:lnTo>
                    <a:pt x="850" y="270"/>
                  </a:lnTo>
                  <a:cubicBezTo>
                    <a:pt x="817" y="246"/>
                    <a:pt x="784" y="220"/>
                    <a:pt x="751" y="197"/>
                  </a:cubicBezTo>
                  <a:lnTo>
                    <a:pt x="751" y="197"/>
                  </a:lnTo>
                  <a:cubicBezTo>
                    <a:pt x="716" y="174"/>
                    <a:pt x="681" y="153"/>
                    <a:pt x="643" y="134"/>
                  </a:cubicBezTo>
                  <a:lnTo>
                    <a:pt x="643" y="134"/>
                  </a:lnTo>
                  <a:cubicBezTo>
                    <a:pt x="590" y="106"/>
                    <a:pt x="537" y="78"/>
                    <a:pt x="480" y="55"/>
                  </a:cubicBezTo>
                  <a:lnTo>
                    <a:pt x="480" y="55"/>
                  </a:lnTo>
                  <a:cubicBezTo>
                    <a:pt x="450" y="44"/>
                    <a:pt x="419" y="34"/>
                    <a:pt x="389" y="24"/>
                  </a:cubicBezTo>
                  <a:lnTo>
                    <a:pt x="389" y="24"/>
                  </a:lnTo>
                  <a:cubicBezTo>
                    <a:pt x="375" y="20"/>
                    <a:pt x="362" y="16"/>
                    <a:pt x="348" y="12"/>
                  </a:cubicBezTo>
                  <a:lnTo>
                    <a:pt x="348" y="12"/>
                  </a:lnTo>
                  <a:cubicBezTo>
                    <a:pt x="335" y="9"/>
                    <a:pt x="322" y="6"/>
                    <a:pt x="309" y="2"/>
                  </a:cubicBezTo>
                  <a:lnTo>
                    <a:pt x="309" y="2"/>
                  </a:lnTo>
                  <a:cubicBezTo>
                    <a:pt x="305" y="1"/>
                    <a:pt x="302" y="0"/>
                    <a:pt x="298" y="0"/>
                  </a:cubicBezTo>
                  <a:lnTo>
                    <a:pt x="298" y="0"/>
                  </a:lnTo>
                  <a:cubicBezTo>
                    <a:pt x="295" y="0"/>
                    <a:pt x="293" y="0"/>
                    <a:pt x="290" y="1"/>
                  </a:cubicBezTo>
                  <a:lnTo>
                    <a:pt x="321" y="6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09" name="Freeform 288">
              <a:extLst>
                <a:ext uri="{FF2B5EF4-FFF2-40B4-BE49-F238E27FC236}">
                  <a16:creationId xmlns:a16="http://schemas.microsoft.com/office/drawing/2014/main" id="{C5957606-CF62-4DC0-954F-E84B73311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5938" y="6051550"/>
              <a:ext cx="346075" cy="371475"/>
            </a:xfrm>
            <a:custGeom>
              <a:avLst/>
              <a:gdLst>
                <a:gd name="T0" fmla="*/ 358 w 962"/>
                <a:gd name="T1" fmla="*/ 855 h 1033"/>
                <a:gd name="T2" fmla="*/ 355 w 962"/>
                <a:gd name="T3" fmla="*/ 854 h 1033"/>
                <a:gd name="T4" fmla="*/ 247 w 962"/>
                <a:gd name="T5" fmla="*/ 846 h 1033"/>
                <a:gd name="T6" fmla="*/ 247 w 962"/>
                <a:gd name="T7" fmla="*/ 846 h 1033"/>
                <a:gd name="T8" fmla="*/ 136 w 962"/>
                <a:gd name="T9" fmla="*/ 706 h 1033"/>
                <a:gd name="T10" fmla="*/ 56 w 962"/>
                <a:gd name="T11" fmla="*/ 623 h 1033"/>
                <a:gd name="T12" fmla="*/ 56 w 962"/>
                <a:gd name="T13" fmla="*/ 624 h 1033"/>
                <a:gd name="T14" fmla="*/ 102 w 962"/>
                <a:gd name="T15" fmla="*/ 483 h 1033"/>
                <a:gd name="T16" fmla="*/ 102 w 962"/>
                <a:gd name="T17" fmla="*/ 483 h 1033"/>
                <a:gd name="T18" fmla="*/ 166 w 962"/>
                <a:gd name="T19" fmla="*/ 176 h 1033"/>
                <a:gd name="T20" fmla="*/ 120 w 962"/>
                <a:gd name="T21" fmla="*/ 284 h 1033"/>
                <a:gd name="T22" fmla="*/ 9 w 962"/>
                <a:gd name="T23" fmla="*/ 588 h 1033"/>
                <a:gd name="T24" fmla="*/ 1 w 962"/>
                <a:gd name="T25" fmla="*/ 618 h 1033"/>
                <a:gd name="T26" fmla="*/ 15 w 962"/>
                <a:gd name="T27" fmla="*/ 671 h 1033"/>
                <a:gd name="T28" fmla="*/ 31 w 962"/>
                <a:gd name="T29" fmla="*/ 692 h 1033"/>
                <a:gd name="T30" fmla="*/ 102 w 962"/>
                <a:gd name="T31" fmla="*/ 751 h 1033"/>
                <a:gd name="T32" fmla="*/ 179 w 962"/>
                <a:gd name="T33" fmla="*/ 801 h 1033"/>
                <a:gd name="T34" fmla="*/ 347 w 962"/>
                <a:gd name="T35" fmla="*/ 915 h 1033"/>
                <a:gd name="T36" fmla="*/ 446 w 962"/>
                <a:gd name="T37" fmla="*/ 976 h 1033"/>
                <a:gd name="T38" fmla="*/ 567 w 962"/>
                <a:gd name="T39" fmla="*/ 1027 h 1033"/>
                <a:gd name="T40" fmla="*/ 639 w 962"/>
                <a:gd name="T41" fmla="*/ 1005 h 1033"/>
                <a:gd name="T42" fmla="*/ 697 w 962"/>
                <a:gd name="T43" fmla="*/ 947 h 1033"/>
                <a:gd name="T44" fmla="*/ 734 w 962"/>
                <a:gd name="T45" fmla="*/ 898 h 1033"/>
                <a:gd name="T46" fmla="*/ 828 w 962"/>
                <a:gd name="T47" fmla="*/ 758 h 1033"/>
                <a:gd name="T48" fmla="*/ 825 w 962"/>
                <a:gd name="T49" fmla="*/ 762 h 1033"/>
                <a:gd name="T50" fmla="*/ 831 w 962"/>
                <a:gd name="T51" fmla="*/ 754 h 1033"/>
                <a:gd name="T52" fmla="*/ 831 w 962"/>
                <a:gd name="T53" fmla="*/ 753 h 1033"/>
                <a:gd name="T54" fmla="*/ 833 w 962"/>
                <a:gd name="T55" fmla="*/ 751 h 1033"/>
                <a:gd name="T56" fmla="*/ 871 w 962"/>
                <a:gd name="T57" fmla="*/ 696 h 1033"/>
                <a:gd name="T58" fmla="*/ 951 w 962"/>
                <a:gd name="T59" fmla="*/ 601 h 1033"/>
                <a:gd name="T60" fmla="*/ 948 w 962"/>
                <a:gd name="T61" fmla="*/ 562 h 1033"/>
                <a:gd name="T62" fmla="*/ 848 w 962"/>
                <a:gd name="T63" fmla="*/ 635 h 1033"/>
                <a:gd name="T64" fmla="*/ 791 w 962"/>
                <a:gd name="T65" fmla="*/ 714 h 1033"/>
                <a:gd name="T66" fmla="*/ 784 w 962"/>
                <a:gd name="T67" fmla="*/ 724 h 1033"/>
                <a:gd name="T68" fmla="*/ 778 w 962"/>
                <a:gd name="T69" fmla="*/ 734 h 1033"/>
                <a:gd name="T70" fmla="*/ 704 w 962"/>
                <a:gd name="T71" fmla="*/ 846 h 1033"/>
                <a:gd name="T72" fmla="*/ 708 w 962"/>
                <a:gd name="T73" fmla="*/ 840 h 1033"/>
                <a:gd name="T74" fmla="*/ 590 w 962"/>
                <a:gd name="T75" fmla="*/ 968 h 1033"/>
                <a:gd name="T76" fmla="*/ 580 w 962"/>
                <a:gd name="T77" fmla="*/ 972 h 1033"/>
                <a:gd name="T78" fmla="*/ 555 w 962"/>
                <a:gd name="T79" fmla="*/ 967 h 1033"/>
                <a:gd name="T80" fmla="*/ 453 w 962"/>
                <a:gd name="T81" fmla="*/ 916 h 1033"/>
                <a:gd name="T82" fmla="*/ 360 w 962"/>
                <a:gd name="T83" fmla="*/ 856 h 1033"/>
                <a:gd name="T84" fmla="*/ 356 w 962"/>
                <a:gd name="T85" fmla="*/ 854 h 1033"/>
                <a:gd name="T86" fmla="*/ 355 w 962"/>
                <a:gd name="T87" fmla="*/ 854 h 1033"/>
                <a:gd name="T88" fmla="*/ 244 w 962"/>
                <a:gd name="T89" fmla="*/ 777 h 1033"/>
                <a:gd name="T90" fmla="*/ 71 w 962"/>
                <a:gd name="T91" fmla="*/ 652 h 1033"/>
                <a:gd name="T92" fmla="*/ 57 w 962"/>
                <a:gd name="T93" fmla="*/ 634 h 1033"/>
                <a:gd name="T94" fmla="*/ 56 w 962"/>
                <a:gd name="T95" fmla="*/ 627 h 1033"/>
                <a:gd name="T96" fmla="*/ 68 w 962"/>
                <a:gd name="T97" fmla="*/ 583 h 1033"/>
                <a:gd name="T98" fmla="*/ 103 w 962"/>
                <a:gd name="T99" fmla="*/ 480 h 1033"/>
                <a:gd name="T100" fmla="*/ 140 w 962"/>
                <a:gd name="T101" fmla="*/ 382 h 1033"/>
                <a:gd name="T102" fmla="*/ 289 w 962"/>
                <a:gd name="T103" fmla="*/ 41 h 1033"/>
                <a:gd name="T104" fmla="*/ 277 w 962"/>
                <a:gd name="T105" fmla="*/ 3 h 1033"/>
                <a:gd name="T106" fmla="*/ 240 w 962"/>
                <a:gd name="T107" fmla="*/ 15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2" h="1033">
                  <a:moveTo>
                    <a:pt x="356" y="854"/>
                  </a:moveTo>
                  <a:lnTo>
                    <a:pt x="356" y="854"/>
                  </a:lnTo>
                  <a:cubicBezTo>
                    <a:pt x="357" y="854"/>
                    <a:pt x="357" y="855"/>
                    <a:pt x="358" y="855"/>
                  </a:cubicBezTo>
                  <a:lnTo>
                    <a:pt x="358" y="855"/>
                  </a:lnTo>
                  <a:cubicBezTo>
                    <a:pt x="357" y="854"/>
                    <a:pt x="356" y="854"/>
                    <a:pt x="355" y="854"/>
                  </a:cubicBezTo>
                  <a:lnTo>
                    <a:pt x="355" y="854"/>
                  </a:lnTo>
                  <a:lnTo>
                    <a:pt x="356" y="854"/>
                  </a:lnTo>
                  <a:close/>
                  <a:moveTo>
                    <a:pt x="247" y="846"/>
                  </a:moveTo>
                  <a:lnTo>
                    <a:pt x="247" y="846"/>
                  </a:lnTo>
                  <a:cubicBezTo>
                    <a:pt x="247" y="846"/>
                    <a:pt x="248" y="847"/>
                    <a:pt x="249" y="847"/>
                  </a:cubicBezTo>
                  <a:lnTo>
                    <a:pt x="249" y="847"/>
                  </a:lnTo>
                  <a:cubicBezTo>
                    <a:pt x="248" y="847"/>
                    <a:pt x="247" y="846"/>
                    <a:pt x="247" y="846"/>
                  </a:cubicBezTo>
                  <a:close/>
                  <a:moveTo>
                    <a:pt x="133" y="705"/>
                  </a:moveTo>
                  <a:lnTo>
                    <a:pt x="133" y="705"/>
                  </a:lnTo>
                  <a:cubicBezTo>
                    <a:pt x="134" y="705"/>
                    <a:pt x="135" y="706"/>
                    <a:pt x="136" y="706"/>
                  </a:cubicBezTo>
                  <a:lnTo>
                    <a:pt x="136" y="706"/>
                  </a:lnTo>
                  <a:cubicBezTo>
                    <a:pt x="135" y="706"/>
                    <a:pt x="134" y="705"/>
                    <a:pt x="133" y="705"/>
                  </a:cubicBezTo>
                  <a:close/>
                  <a:moveTo>
                    <a:pt x="56" y="623"/>
                  </a:moveTo>
                  <a:lnTo>
                    <a:pt x="56" y="623"/>
                  </a:lnTo>
                  <a:cubicBezTo>
                    <a:pt x="56" y="623"/>
                    <a:pt x="56" y="623"/>
                    <a:pt x="56" y="624"/>
                  </a:cubicBezTo>
                  <a:lnTo>
                    <a:pt x="56" y="624"/>
                  </a:lnTo>
                  <a:cubicBezTo>
                    <a:pt x="56" y="623"/>
                    <a:pt x="56" y="623"/>
                    <a:pt x="56" y="623"/>
                  </a:cubicBezTo>
                  <a:close/>
                  <a:moveTo>
                    <a:pt x="102" y="483"/>
                  </a:moveTo>
                  <a:lnTo>
                    <a:pt x="102" y="483"/>
                  </a:lnTo>
                  <a:cubicBezTo>
                    <a:pt x="101" y="484"/>
                    <a:pt x="101" y="485"/>
                    <a:pt x="101" y="486"/>
                  </a:cubicBezTo>
                  <a:lnTo>
                    <a:pt x="101" y="486"/>
                  </a:lnTo>
                  <a:cubicBezTo>
                    <a:pt x="101" y="485"/>
                    <a:pt x="101" y="484"/>
                    <a:pt x="102" y="483"/>
                  </a:cubicBezTo>
                  <a:close/>
                  <a:moveTo>
                    <a:pt x="240" y="15"/>
                  </a:moveTo>
                  <a:lnTo>
                    <a:pt x="240" y="15"/>
                  </a:lnTo>
                  <a:cubicBezTo>
                    <a:pt x="215" y="69"/>
                    <a:pt x="191" y="123"/>
                    <a:pt x="166" y="176"/>
                  </a:cubicBezTo>
                  <a:lnTo>
                    <a:pt x="166" y="176"/>
                  </a:lnTo>
                  <a:cubicBezTo>
                    <a:pt x="151" y="213"/>
                    <a:pt x="135" y="248"/>
                    <a:pt x="120" y="284"/>
                  </a:cubicBezTo>
                  <a:lnTo>
                    <a:pt x="120" y="284"/>
                  </a:lnTo>
                  <a:cubicBezTo>
                    <a:pt x="88" y="359"/>
                    <a:pt x="60" y="434"/>
                    <a:pt x="34" y="510"/>
                  </a:cubicBezTo>
                  <a:lnTo>
                    <a:pt x="34" y="510"/>
                  </a:lnTo>
                  <a:cubicBezTo>
                    <a:pt x="25" y="536"/>
                    <a:pt x="16" y="562"/>
                    <a:pt x="9" y="588"/>
                  </a:cubicBezTo>
                  <a:lnTo>
                    <a:pt x="9" y="588"/>
                  </a:lnTo>
                  <a:cubicBezTo>
                    <a:pt x="6" y="598"/>
                    <a:pt x="2" y="608"/>
                    <a:pt x="1" y="618"/>
                  </a:cubicBezTo>
                  <a:lnTo>
                    <a:pt x="1" y="618"/>
                  </a:lnTo>
                  <a:cubicBezTo>
                    <a:pt x="0" y="627"/>
                    <a:pt x="0" y="636"/>
                    <a:pt x="2" y="645"/>
                  </a:cubicBezTo>
                  <a:lnTo>
                    <a:pt x="2" y="645"/>
                  </a:lnTo>
                  <a:cubicBezTo>
                    <a:pt x="5" y="654"/>
                    <a:pt x="10" y="663"/>
                    <a:pt x="15" y="671"/>
                  </a:cubicBezTo>
                  <a:lnTo>
                    <a:pt x="15" y="671"/>
                  </a:lnTo>
                  <a:cubicBezTo>
                    <a:pt x="20" y="678"/>
                    <a:pt x="25" y="685"/>
                    <a:pt x="31" y="692"/>
                  </a:cubicBezTo>
                  <a:lnTo>
                    <a:pt x="31" y="692"/>
                  </a:lnTo>
                  <a:cubicBezTo>
                    <a:pt x="38" y="700"/>
                    <a:pt x="46" y="706"/>
                    <a:pt x="54" y="714"/>
                  </a:cubicBezTo>
                  <a:lnTo>
                    <a:pt x="54" y="714"/>
                  </a:lnTo>
                  <a:cubicBezTo>
                    <a:pt x="69" y="727"/>
                    <a:pt x="86" y="739"/>
                    <a:pt x="102" y="751"/>
                  </a:cubicBezTo>
                  <a:lnTo>
                    <a:pt x="102" y="751"/>
                  </a:lnTo>
                  <a:cubicBezTo>
                    <a:pt x="127" y="768"/>
                    <a:pt x="153" y="785"/>
                    <a:pt x="179" y="801"/>
                  </a:cubicBezTo>
                  <a:lnTo>
                    <a:pt x="179" y="801"/>
                  </a:lnTo>
                  <a:cubicBezTo>
                    <a:pt x="202" y="816"/>
                    <a:pt x="224" y="830"/>
                    <a:pt x="247" y="846"/>
                  </a:cubicBezTo>
                  <a:lnTo>
                    <a:pt x="247" y="846"/>
                  </a:lnTo>
                  <a:cubicBezTo>
                    <a:pt x="280" y="869"/>
                    <a:pt x="314" y="892"/>
                    <a:pt x="347" y="915"/>
                  </a:cubicBezTo>
                  <a:lnTo>
                    <a:pt x="347" y="915"/>
                  </a:lnTo>
                  <a:cubicBezTo>
                    <a:pt x="380" y="936"/>
                    <a:pt x="413" y="957"/>
                    <a:pt x="446" y="976"/>
                  </a:cubicBezTo>
                  <a:lnTo>
                    <a:pt x="446" y="976"/>
                  </a:lnTo>
                  <a:cubicBezTo>
                    <a:pt x="464" y="986"/>
                    <a:pt x="482" y="996"/>
                    <a:pt x="500" y="1004"/>
                  </a:cubicBezTo>
                  <a:lnTo>
                    <a:pt x="500" y="1004"/>
                  </a:lnTo>
                  <a:cubicBezTo>
                    <a:pt x="521" y="1014"/>
                    <a:pt x="544" y="1023"/>
                    <a:pt x="567" y="1027"/>
                  </a:cubicBezTo>
                  <a:lnTo>
                    <a:pt x="567" y="1027"/>
                  </a:lnTo>
                  <a:cubicBezTo>
                    <a:pt x="593" y="1032"/>
                    <a:pt x="618" y="1018"/>
                    <a:pt x="639" y="1005"/>
                  </a:cubicBezTo>
                  <a:lnTo>
                    <a:pt x="639" y="1005"/>
                  </a:lnTo>
                  <a:cubicBezTo>
                    <a:pt x="649" y="998"/>
                    <a:pt x="657" y="990"/>
                    <a:pt x="666" y="982"/>
                  </a:cubicBezTo>
                  <a:lnTo>
                    <a:pt x="666" y="982"/>
                  </a:lnTo>
                  <a:cubicBezTo>
                    <a:pt x="677" y="971"/>
                    <a:pt x="688" y="960"/>
                    <a:pt x="697" y="947"/>
                  </a:cubicBezTo>
                  <a:lnTo>
                    <a:pt x="697" y="947"/>
                  </a:lnTo>
                  <a:cubicBezTo>
                    <a:pt x="711" y="931"/>
                    <a:pt x="723" y="915"/>
                    <a:pt x="734" y="898"/>
                  </a:cubicBezTo>
                  <a:lnTo>
                    <a:pt x="734" y="898"/>
                  </a:lnTo>
                  <a:cubicBezTo>
                    <a:pt x="767" y="853"/>
                    <a:pt x="797" y="805"/>
                    <a:pt x="827" y="759"/>
                  </a:cubicBezTo>
                  <a:lnTo>
                    <a:pt x="827" y="759"/>
                  </a:lnTo>
                  <a:cubicBezTo>
                    <a:pt x="827" y="758"/>
                    <a:pt x="827" y="758"/>
                    <a:pt x="828" y="758"/>
                  </a:cubicBezTo>
                  <a:lnTo>
                    <a:pt x="828" y="758"/>
                  </a:lnTo>
                  <a:cubicBezTo>
                    <a:pt x="827" y="759"/>
                    <a:pt x="826" y="761"/>
                    <a:pt x="825" y="762"/>
                  </a:cubicBezTo>
                  <a:lnTo>
                    <a:pt x="825" y="762"/>
                  </a:lnTo>
                  <a:cubicBezTo>
                    <a:pt x="826" y="761"/>
                    <a:pt x="827" y="759"/>
                    <a:pt x="828" y="758"/>
                  </a:cubicBezTo>
                  <a:lnTo>
                    <a:pt x="828" y="758"/>
                  </a:lnTo>
                  <a:cubicBezTo>
                    <a:pt x="829" y="756"/>
                    <a:pt x="830" y="755"/>
                    <a:pt x="831" y="754"/>
                  </a:cubicBezTo>
                  <a:lnTo>
                    <a:pt x="831" y="754"/>
                  </a:lnTo>
                  <a:cubicBezTo>
                    <a:pt x="831" y="753"/>
                    <a:pt x="831" y="753"/>
                    <a:pt x="831" y="753"/>
                  </a:cubicBezTo>
                  <a:lnTo>
                    <a:pt x="831" y="753"/>
                  </a:lnTo>
                  <a:cubicBezTo>
                    <a:pt x="832" y="752"/>
                    <a:pt x="832" y="752"/>
                    <a:pt x="832" y="751"/>
                  </a:cubicBezTo>
                  <a:lnTo>
                    <a:pt x="832" y="751"/>
                  </a:lnTo>
                  <a:lnTo>
                    <a:pt x="833" y="751"/>
                  </a:lnTo>
                  <a:lnTo>
                    <a:pt x="833" y="751"/>
                  </a:lnTo>
                  <a:cubicBezTo>
                    <a:pt x="845" y="732"/>
                    <a:pt x="858" y="714"/>
                    <a:pt x="871" y="696"/>
                  </a:cubicBezTo>
                  <a:lnTo>
                    <a:pt x="871" y="696"/>
                  </a:lnTo>
                  <a:cubicBezTo>
                    <a:pt x="883" y="680"/>
                    <a:pt x="895" y="664"/>
                    <a:pt x="909" y="648"/>
                  </a:cubicBezTo>
                  <a:lnTo>
                    <a:pt x="909" y="648"/>
                  </a:lnTo>
                  <a:cubicBezTo>
                    <a:pt x="922" y="632"/>
                    <a:pt x="937" y="617"/>
                    <a:pt x="951" y="601"/>
                  </a:cubicBezTo>
                  <a:lnTo>
                    <a:pt x="951" y="601"/>
                  </a:lnTo>
                  <a:cubicBezTo>
                    <a:pt x="961" y="590"/>
                    <a:pt x="959" y="572"/>
                    <a:pt x="948" y="562"/>
                  </a:cubicBezTo>
                  <a:lnTo>
                    <a:pt x="948" y="562"/>
                  </a:lnTo>
                  <a:cubicBezTo>
                    <a:pt x="937" y="552"/>
                    <a:pt x="919" y="553"/>
                    <a:pt x="909" y="564"/>
                  </a:cubicBezTo>
                  <a:lnTo>
                    <a:pt x="909" y="564"/>
                  </a:lnTo>
                  <a:cubicBezTo>
                    <a:pt x="888" y="587"/>
                    <a:pt x="867" y="610"/>
                    <a:pt x="848" y="635"/>
                  </a:cubicBezTo>
                  <a:lnTo>
                    <a:pt x="848" y="635"/>
                  </a:lnTo>
                  <a:cubicBezTo>
                    <a:pt x="828" y="660"/>
                    <a:pt x="810" y="686"/>
                    <a:pt x="791" y="714"/>
                  </a:cubicBezTo>
                  <a:lnTo>
                    <a:pt x="791" y="714"/>
                  </a:lnTo>
                  <a:cubicBezTo>
                    <a:pt x="790" y="715"/>
                    <a:pt x="788" y="717"/>
                    <a:pt x="787" y="719"/>
                  </a:cubicBezTo>
                  <a:lnTo>
                    <a:pt x="787" y="719"/>
                  </a:lnTo>
                  <a:cubicBezTo>
                    <a:pt x="786" y="721"/>
                    <a:pt x="785" y="722"/>
                    <a:pt x="784" y="724"/>
                  </a:cubicBezTo>
                  <a:lnTo>
                    <a:pt x="784" y="724"/>
                  </a:lnTo>
                  <a:cubicBezTo>
                    <a:pt x="782" y="726"/>
                    <a:pt x="780" y="730"/>
                    <a:pt x="778" y="734"/>
                  </a:cubicBezTo>
                  <a:lnTo>
                    <a:pt x="778" y="734"/>
                  </a:lnTo>
                  <a:cubicBezTo>
                    <a:pt x="772" y="741"/>
                    <a:pt x="768" y="748"/>
                    <a:pt x="762" y="756"/>
                  </a:cubicBezTo>
                  <a:lnTo>
                    <a:pt x="762" y="756"/>
                  </a:lnTo>
                  <a:cubicBezTo>
                    <a:pt x="743" y="786"/>
                    <a:pt x="724" y="816"/>
                    <a:pt x="704" y="846"/>
                  </a:cubicBezTo>
                  <a:lnTo>
                    <a:pt x="704" y="846"/>
                  </a:lnTo>
                  <a:cubicBezTo>
                    <a:pt x="705" y="844"/>
                    <a:pt x="706" y="842"/>
                    <a:pt x="708" y="840"/>
                  </a:cubicBezTo>
                  <a:lnTo>
                    <a:pt x="708" y="840"/>
                  </a:lnTo>
                  <a:cubicBezTo>
                    <a:pt x="681" y="877"/>
                    <a:pt x="655" y="917"/>
                    <a:pt x="621" y="948"/>
                  </a:cubicBezTo>
                  <a:lnTo>
                    <a:pt x="621" y="948"/>
                  </a:lnTo>
                  <a:cubicBezTo>
                    <a:pt x="612" y="956"/>
                    <a:pt x="601" y="963"/>
                    <a:pt x="590" y="968"/>
                  </a:cubicBezTo>
                  <a:lnTo>
                    <a:pt x="590" y="968"/>
                  </a:lnTo>
                  <a:cubicBezTo>
                    <a:pt x="586" y="970"/>
                    <a:pt x="584" y="971"/>
                    <a:pt x="580" y="972"/>
                  </a:cubicBezTo>
                  <a:lnTo>
                    <a:pt x="580" y="972"/>
                  </a:lnTo>
                  <a:cubicBezTo>
                    <a:pt x="579" y="973"/>
                    <a:pt x="578" y="973"/>
                    <a:pt x="577" y="973"/>
                  </a:cubicBezTo>
                  <a:lnTo>
                    <a:pt x="577" y="973"/>
                  </a:lnTo>
                  <a:cubicBezTo>
                    <a:pt x="570" y="971"/>
                    <a:pt x="562" y="969"/>
                    <a:pt x="555" y="967"/>
                  </a:cubicBezTo>
                  <a:lnTo>
                    <a:pt x="555" y="967"/>
                  </a:lnTo>
                  <a:cubicBezTo>
                    <a:pt x="519" y="953"/>
                    <a:pt x="486" y="935"/>
                    <a:pt x="453" y="916"/>
                  </a:cubicBezTo>
                  <a:lnTo>
                    <a:pt x="453" y="916"/>
                  </a:lnTo>
                  <a:cubicBezTo>
                    <a:pt x="420" y="896"/>
                    <a:pt x="389" y="876"/>
                    <a:pt x="358" y="855"/>
                  </a:cubicBezTo>
                  <a:lnTo>
                    <a:pt x="358" y="855"/>
                  </a:lnTo>
                  <a:cubicBezTo>
                    <a:pt x="358" y="855"/>
                    <a:pt x="359" y="856"/>
                    <a:pt x="360" y="856"/>
                  </a:cubicBezTo>
                  <a:lnTo>
                    <a:pt x="360" y="856"/>
                  </a:lnTo>
                  <a:cubicBezTo>
                    <a:pt x="359" y="856"/>
                    <a:pt x="357" y="855"/>
                    <a:pt x="356" y="854"/>
                  </a:cubicBezTo>
                  <a:lnTo>
                    <a:pt x="356" y="854"/>
                  </a:lnTo>
                  <a:cubicBezTo>
                    <a:pt x="355" y="854"/>
                    <a:pt x="355" y="853"/>
                    <a:pt x="354" y="853"/>
                  </a:cubicBezTo>
                  <a:lnTo>
                    <a:pt x="354" y="853"/>
                  </a:lnTo>
                  <a:cubicBezTo>
                    <a:pt x="354" y="853"/>
                    <a:pt x="355" y="853"/>
                    <a:pt x="355" y="854"/>
                  </a:cubicBezTo>
                  <a:lnTo>
                    <a:pt x="355" y="854"/>
                  </a:lnTo>
                  <a:cubicBezTo>
                    <a:pt x="319" y="827"/>
                    <a:pt x="282" y="802"/>
                    <a:pt x="244" y="777"/>
                  </a:cubicBezTo>
                  <a:lnTo>
                    <a:pt x="244" y="777"/>
                  </a:lnTo>
                  <a:cubicBezTo>
                    <a:pt x="209" y="754"/>
                    <a:pt x="174" y="732"/>
                    <a:pt x="140" y="709"/>
                  </a:cubicBezTo>
                  <a:lnTo>
                    <a:pt x="140" y="709"/>
                  </a:lnTo>
                  <a:cubicBezTo>
                    <a:pt x="115" y="692"/>
                    <a:pt x="91" y="674"/>
                    <a:pt x="71" y="652"/>
                  </a:cubicBezTo>
                  <a:lnTo>
                    <a:pt x="71" y="652"/>
                  </a:lnTo>
                  <a:cubicBezTo>
                    <a:pt x="65" y="646"/>
                    <a:pt x="61" y="640"/>
                    <a:pt x="57" y="634"/>
                  </a:cubicBezTo>
                  <a:lnTo>
                    <a:pt x="57" y="634"/>
                  </a:lnTo>
                  <a:cubicBezTo>
                    <a:pt x="57" y="633"/>
                    <a:pt x="57" y="631"/>
                    <a:pt x="57" y="631"/>
                  </a:cubicBezTo>
                  <a:lnTo>
                    <a:pt x="57" y="631"/>
                  </a:lnTo>
                  <a:cubicBezTo>
                    <a:pt x="56" y="630"/>
                    <a:pt x="56" y="628"/>
                    <a:pt x="56" y="627"/>
                  </a:cubicBezTo>
                  <a:lnTo>
                    <a:pt x="56" y="627"/>
                  </a:lnTo>
                  <a:cubicBezTo>
                    <a:pt x="58" y="613"/>
                    <a:pt x="63" y="598"/>
                    <a:pt x="68" y="583"/>
                  </a:cubicBezTo>
                  <a:lnTo>
                    <a:pt x="68" y="583"/>
                  </a:lnTo>
                  <a:cubicBezTo>
                    <a:pt x="71" y="573"/>
                    <a:pt x="75" y="562"/>
                    <a:pt x="78" y="552"/>
                  </a:cubicBezTo>
                  <a:lnTo>
                    <a:pt x="78" y="552"/>
                  </a:lnTo>
                  <a:cubicBezTo>
                    <a:pt x="87" y="527"/>
                    <a:pt x="95" y="504"/>
                    <a:pt x="103" y="480"/>
                  </a:cubicBezTo>
                  <a:lnTo>
                    <a:pt x="103" y="480"/>
                  </a:lnTo>
                  <a:cubicBezTo>
                    <a:pt x="115" y="447"/>
                    <a:pt x="127" y="415"/>
                    <a:pt x="140" y="382"/>
                  </a:cubicBezTo>
                  <a:lnTo>
                    <a:pt x="140" y="382"/>
                  </a:lnTo>
                  <a:cubicBezTo>
                    <a:pt x="153" y="347"/>
                    <a:pt x="169" y="311"/>
                    <a:pt x="183" y="277"/>
                  </a:cubicBezTo>
                  <a:lnTo>
                    <a:pt x="183" y="277"/>
                  </a:lnTo>
                  <a:cubicBezTo>
                    <a:pt x="218" y="197"/>
                    <a:pt x="253" y="119"/>
                    <a:pt x="289" y="41"/>
                  </a:cubicBezTo>
                  <a:lnTo>
                    <a:pt x="289" y="41"/>
                  </a:lnTo>
                  <a:cubicBezTo>
                    <a:pt x="296" y="26"/>
                    <a:pt x="291" y="10"/>
                    <a:pt x="277" y="3"/>
                  </a:cubicBezTo>
                  <a:lnTo>
                    <a:pt x="277" y="3"/>
                  </a:lnTo>
                  <a:cubicBezTo>
                    <a:pt x="273" y="1"/>
                    <a:pt x="269" y="0"/>
                    <a:pt x="264" y="0"/>
                  </a:cubicBezTo>
                  <a:lnTo>
                    <a:pt x="264" y="0"/>
                  </a:lnTo>
                  <a:cubicBezTo>
                    <a:pt x="254" y="0"/>
                    <a:pt x="244" y="5"/>
                    <a:pt x="240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10" name="Freeform 289">
              <a:extLst>
                <a:ext uri="{FF2B5EF4-FFF2-40B4-BE49-F238E27FC236}">
                  <a16:creationId xmlns:a16="http://schemas.microsoft.com/office/drawing/2014/main" id="{AF33A50E-387D-4B3B-97A9-8968928F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038" y="5899150"/>
              <a:ext cx="244475" cy="354013"/>
            </a:xfrm>
            <a:custGeom>
              <a:avLst/>
              <a:gdLst>
                <a:gd name="T0" fmla="*/ 576 w 678"/>
                <a:gd name="T1" fmla="*/ 924 h 982"/>
                <a:gd name="T2" fmla="*/ 609 w 678"/>
                <a:gd name="T3" fmla="*/ 922 h 982"/>
                <a:gd name="T4" fmla="*/ 606 w 678"/>
                <a:gd name="T5" fmla="*/ 923 h 982"/>
                <a:gd name="T6" fmla="*/ 619 w 678"/>
                <a:gd name="T7" fmla="*/ 921 h 982"/>
                <a:gd name="T8" fmla="*/ 619 w 678"/>
                <a:gd name="T9" fmla="*/ 921 h 982"/>
                <a:gd name="T10" fmla="*/ 620 w 678"/>
                <a:gd name="T11" fmla="*/ 920 h 982"/>
                <a:gd name="T12" fmla="*/ 620 w 678"/>
                <a:gd name="T13" fmla="*/ 920 h 982"/>
                <a:gd name="T14" fmla="*/ 282 w 678"/>
                <a:gd name="T15" fmla="*/ 858 h 982"/>
                <a:gd name="T16" fmla="*/ 282 w 678"/>
                <a:gd name="T17" fmla="*/ 858 h 982"/>
                <a:gd name="T18" fmla="*/ 577 w 678"/>
                <a:gd name="T19" fmla="*/ 241 h 982"/>
                <a:gd name="T20" fmla="*/ 13 w 678"/>
                <a:gd name="T21" fmla="*/ 5 h 982"/>
                <a:gd name="T22" fmla="*/ 1 w 678"/>
                <a:gd name="T23" fmla="*/ 23 h 982"/>
                <a:gd name="T24" fmla="*/ 22 w 678"/>
                <a:gd name="T25" fmla="*/ 55 h 982"/>
                <a:gd name="T26" fmla="*/ 276 w 678"/>
                <a:gd name="T27" fmla="*/ 141 h 982"/>
                <a:gd name="T28" fmla="*/ 557 w 678"/>
                <a:gd name="T29" fmla="*/ 229 h 982"/>
                <a:gd name="T30" fmla="*/ 570 w 678"/>
                <a:gd name="T31" fmla="*/ 235 h 982"/>
                <a:gd name="T32" fmla="*/ 580 w 678"/>
                <a:gd name="T33" fmla="*/ 249 h 982"/>
                <a:gd name="T34" fmla="*/ 600 w 678"/>
                <a:gd name="T35" fmla="*/ 313 h 982"/>
                <a:gd name="T36" fmla="*/ 618 w 678"/>
                <a:gd name="T37" fmla="*/ 564 h 982"/>
                <a:gd name="T38" fmla="*/ 620 w 678"/>
                <a:gd name="T39" fmla="*/ 807 h 982"/>
                <a:gd name="T40" fmla="*/ 621 w 678"/>
                <a:gd name="T41" fmla="*/ 912 h 982"/>
                <a:gd name="T42" fmla="*/ 619 w 678"/>
                <a:gd name="T43" fmla="*/ 920 h 982"/>
                <a:gd name="T44" fmla="*/ 570 w 678"/>
                <a:gd name="T45" fmla="*/ 924 h 982"/>
                <a:gd name="T46" fmla="*/ 428 w 678"/>
                <a:gd name="T47" fmla="*/ 899 h 982"/>
                <a:gd name="T48" fmla="*/ 288 w 678"/>
                <a:gd name="T49" fmla="*/ 860 h 982"/>
                <a:gd name="T50" fmla="*/ 197 w 678"/>
                <a:gd name="T51" fmla="*/ 824 h 982"/>
                <a:gd name="T52" fmla="*/ 69 w 678"/>
                <a:gd name="T53" fmla="*/ 790 h 982"/>
                <a:gd name="T54" fmla="*/ 82 w 678"/>
                <a:gd name="T55" fmla="*/ 828 h 982"/>
                <a:gd name="T56" fmla="*/ 188 w 678"/>
                <a:gd name="T57" fmla="*/ 881 h 982"/>
                <a:gd name="T58" fmla="*/ 301 w 678"/>
                <a:gd name="T59" fmla="*/ 923 h 982"/>
                <a:gd name="T60" fmla="*/ 536 w 678"/>
                <a:gd name="T61" fmla="*/ 976 h 982"/>
                <a:gd name="T62" fmla="*/ 611 w 678"/>
                <a:gd name="T63" fmla="*/ 978 h 982"/>
                <a:gd name="T64" fmla="*/ 669 w 678"/>
                <a:gd name="T65" fmla="*/ 945 h 982"/>
                <a:gd name="T66" fmla="*/ 677 w 678"/>
                <a:gd name="T67" fmla="*/ 891 h 982"/>
                <a:gd name="T68" fmla="*/ 672 w 678"/>
                <a:gd name="T69" fmla="*/ 532 h 982"/>
                <a:gd name="T70" fmla="*/ 667 w 678"/>
                <a:gd name="T71" fmla="*/ 414 h 982"/>
                <a:gd name="T72" fmla="*/ 634 w 678"/>
                <a:gd name="T73" fmla="*/ 232 h 982"/>
                <a:gd name="T74" fmla="*/ 614 w 678"/>
                <a:gd name="T75" fmla="*/ 199 h 982"/>
                <a:gd name="T76" fmla="*/ 550 w 678"/>
                <a:gd name="T77" fmla="*/ 168 h 982"/>
                <a:gd name="T78" fmla="*/ 498 w 678"/>
                <a:gd name="T79" fmla="*/ 154 h 982"/>
                <a:gd name="T80" fmla="*/ 218 w 678"/>
                <a:gd name="T81" fmla="*/ 63 h 982"/>
                <a:gd name="T82" fmla="*/ 34 w 678"/>
                <a:gd name="T83" fmla="*/ 1 h 982"/>
                <a:gd name="T84" fmla="*/ 13 w 678"/>
                <a:gd name="T85" fmla="*/ 5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8" h="982">
                  <a:moveTo>
                    <a:pt x="574" y="924"/>
                  </a:moveTo>
                  <a:lnTo>
                    <a:pt x="574" y="924"/>
                  </a:lnTo>
                  <a:cubicBezTo>
                    <a:pt x="574" y="924"/>
                    <a:pt x="575" y="924"/>
                    <a:pt x="576" y="924"/>
                  </a:cubicBezTo>
                  <a:lnTo>
                    <a:pt x="576" y="924"/>
                  </a:lnTo>
                  <a:cubicBezTo>
                    <a:pt x="575" y="924"/>
                    <a:pt x="574" y="924"/>
                    <a:pt x="574" y="924"/>
                  </a:cubicBezTo>
                  <a:close/>
                  <a:moveTo>
                    <a:pt x="609" y="922"/>
                  </a:moveTo>
                  <a:lnTo>
                    <a:pt x="609" y="922"/>
                  </a:lnTo>
                  <a:cubicBezTo>
                    <a:pt x="608" y="922"/>
                    <a:pt x="607" y="923"/>
                    <a:pt x="606" y="923"/>
                  </a:cubicBezTo>
                  <a:lnTo>
                    <a:pt x="606" y="923"/>
                  </a:lnTo>
                  <a:cubicBezTo>
                    <a:pt x="607" y="923"/>
                    <a:pt x="608" y="922"/>
                    <a:pt x="609" y="922"/>
                  </a:cubicBezTo>
                  <a:close/>
                  <a:moveTo>
                    <a:pt x="619" y="921"/>
                  </a:moveTo>
                  <a:lnTo>
                    <a:pt x="619" y="921"/>
                  </a:lnTo>
                  <a:cubicBezTo>
                    <a:pt x="618" y="922"/>
                    <a:pt x="617" y="922"/>
                    <a:pt x="616" y="923"/>
                  </a:cubicBezTo>
                  <a:lnTo>
                    <a:pt x="616" y="923"/>
                  </a:lnTo>
                  <a:cubicBezTo>
                    <a:pt x="617" y="922"/>
                    <a:pt x="618" y="922"/>
                    <a:pt x="619" y="921"/>
                  </a:cubicBezTo>
                  <a:close/>
                  <a:moveTo>
                    <a:pt x="622" y="917"/>
                  </a:moveTo>
                  <a:lnTo>
                    <a:pt x="622" y="917"/>
                  </a:lnTo>
                  <a:cubicBezTo>
                    <a:pt x="621" y="918"/>
                    <a:pt x="621" y="919"/>
                    <a:pt x="620" y="920"/>
                  </a:cubicBezTo>
                  <a:lnTo>
                    <a:pt x="620" y="920"/>
                  </a:lnTo>
                  <a:lnTo>
                    <a:pt x="620" y="920"/>
                  </a:lnTo>
                  <a:lnTo>
                    <a:pt x="620" y="920"/>
                  </a:lnTo>
                  <a:cubicBezTo>
                    <a:pt x="621" y="918"/>
                    <a:pt x="621" y="918"/>
                    <a:pt x="622" y="917"/>
                  </a:cubicBezTo>
                  <a:close/>
                  <a:moveTo>
                    <a:pt x="282" y="858"/>
                  </a:moveTo>
                  <a:lnTo>
                    <a:pt x="282" y="858"/>
                  </a:lnTo>
                  <a:cubicBezTo>
                    <a:pt x="283" y="858"/>
                    <a:pt x="284" y="858"/>
                    <a:pt x="285" y="859"/>
                  </a:cubicBezTo>
                  <a:lnTo>
                    <a:pt x="285" y="859"/>
                  </a:lnTo>
                  <a:cubicBezTo>
                    <a:pt x="284" y="858"/>
                    <a:pt x="283" y="858"/>
                    <a:pt x="282" y="858"/>
                  </a:cubicBezTo>
                  <a:close/>
                  <a:moveTo>
                    <a:pt x="574" y="239"/>
                  </a:moveTo>
                  <a:lnTo>
                    <a:pt x="574" y="239"/>
                  </a:lnTo>
                  <a:cubicBezTo>
                    <a:pt x="575" y="239"/>
                    <a:pt x="576" y="241"/>
                    <a:pt x="577" y="241"/>
                  </a:cubicBezTo>
                  <a:lnTo>
                    <a:pt x="577" y="241"/>
                  </a:lnTo>
                  <a:cubicBezTo>
                    <a:pt x="576" y="241"/>
                    <a:pt x="575" y="239"/>
                    <a:pt x="574" y="239"/>
                  </a:cubicBezTo>
                  <a:close/>
                  <a:moveTo>
                    <a:pt x="13" y="5"/>
                  </a:moveTo>
                  <a:lnTo>
                    <a:pt x="13" y="5"/>
                  </a:lnTo>
                  <a:cubicBezTo>
                    <a:pt x="6" y="9"/>
                    <a:pt x="2" y="15"/>
                    <a:pt x="1" y="23"/>
                  </a:cubicBezTo>
                  <a:lnTo>
                    <a:pt x="1" y="23"/>
                  </a:lnTo>
                  <a:cubicBezTo>
                    <a:pt x="0" y="30"/>
                    <a:pt x="1" y="38"/>
                    <a:pt x="5" y="44"/>
                  </a:cubicBezTo>
                  <a:lnTo>
                    <a:pt x="5" y="44"/>
                  </a:lnTo>
                  <a:cubicBezTo>
                    <a:pt x="10" y="51"/>
                    <a:pt x="15" y="53"/>
                    <a:pt x="22" y="55"/>
                  </a:cubicBezTo>
                  <a:lnTo>
                    <a:pt x="22" y="55"/>
                  </a:lnTo>
                  <a:cubicBezTo>
                    <a:pt x="107" y="85"/>
                    <a:pt x="192" y="113"/>
                    <a:pt x="276" y="141"/>
                  </a:cubicBezTo>
                  <a:lnTo>
                    <a:pt x="276" y="141"/>
                  </a:lnTo>
                  <a:cubicBezTo>
                    <a:pt x="350" y="165"/>
                    <a:pt x="424" y="191"/>
                    <a:pt x="499" y="212"/>
                  </a:cubicBezTo>
                  <a:lnTo>
                    <a:pt x="499" y="212"/>
                  </a:lnTo>
                  <a:cubicBezTo>
                    <a:pt x="518" y="217"/>
                    <a:pt x="538" y="222"/>
                    <a:pt x="557" y="229"/>
                  </a:cubicBezTo>
                  <a:lnTo>
                    <a:pt x="557" y="229"/>
                  </a:lnTo>
                  <a:cubicBezTo>
                    <a:pt x="561" y="231"/>
                    <a:pt x="566" y="232"/>
                    <a:pt x="570" y="235"/>
                  </a:cubicBezTo>
                  <a:lnTo>
                    <a:pt x="570" y="235"/>
                  </a:lnTo>
                  <a:cubicBezTo>
                    <a:pt x="571" y="235"/>
                    <a:pt x="572" y="236"/>
                    <a:pt x="573" y="237"/>
                  </a:cubicBezTo>
                  <a:lnTo>
                    <a:pt x="573" y="237"/>
                  </a:lnTo>
                  <a:cubicBezTo>
                    <a:pt x="576" y="241"/>
                    <a:pt x="578" y="245"/>
                    <a:pt x="580" y="249"/>
                  </a:cubicBezTo>
                  <a:lnTo>
                    <a:pt x="580" y="249"/>
                  </a:lnTo>
                  <a:cubicBezTo>
                    <a:pt x="590" y="269"/>
                    <a:pt x="595" y="291"/>
                    <a:pt x="600" y="313"/>
                  </a:cubicBezTo>
                  <a:lnTo>
                    <a:pt x="600" y="313"/>
                  </a:lnTo>
                  <a:cubicBezTo>
                    <a:pt x="607" y="353"/>
                    <a:pt x="611" y="395"/>
                    <a:pt x="613" y="436"/>
                  </a:cubicBezTo>
                  <a:lnTo>
                    <a:pt x="613" y="436"/>
                  </a:lnTo>
                  <a:cubicBezTo>
                    <a:pt x="615" y="478"/>
                    <a:pt x="617" y="521"/>
                    <a:pt x="618" y="564"/>
                  </a:cubicBezTo>
                  <a:lnTo>
                    <a:pt x="618" y="564"/>
                  </a:lnTo>
                  <a:cubicBezTo>
                    <a:pt x="620" y="645"/>
                    <a:pt x="620" y="726"/>
                    <a:pt x="620" y="807"/>
                  </a:cubicBezTo>
                  <a:lnTo>
                    <a:pt x="620" y="807"/>
                  </a:lnTo>
                  <a:cubicBezTo>
                    <a:pt x="620" y="824"/>
                    <a:pt x="620" y="841"/>
                    <a:pt x="621" y="858"/>
                  </a:cubicBezTo>
                  <a:lnTo>
                    <a:pt x="621" y="858"/>
                  </a:lnTo>
                  <a:cubicBezTo>
                    <a:pt x="621" y="876"/>
                    <a:pt x="621" y="894"/>
                    <a:pt x="621" y="912"/>
                  </a:cubicBezTo>
                  <a:lnTo>
                    <a:pt x="621" y="912"/>
                  </a:lnTo>
                  <a:cubicBezTo>
                    <a:pt x="620" y="914"/>
                    <a:pt x="620" y="917"/>
                    <a:pt x="619" y="920"/>
                  </a:cubicBezTo>
                  <a:lnTo>
                    <a:pt x="619" y="920"/>
                  </a:lnTo>
                  <a:cubicBezTo>
                    <a:pt x="617" y="921"/>
                    <a:pt x="614" y="921"/>
                    <a:pt x="611" y="922"/>
                  </a:cubicBezTo>
                  <a:lnTo>
                    <a:pt x="611" y="922"/>
                  </a:lnTo>
                  <a:cubicBezTo>
                    <a:pt x="598" y="924"/>
                    <a:pt x="584" y="924"/>
                    <a:pt x="570" y="924"/>
                  </a:cubicBezTo>
                  <a:lnTo>
                    <a:pt x="570" y="924"/>
                  </a:lnTo>
                  <a:cubicBezTo>
                    <a:pt x="522" y="919"/>
                    <a:pt x="475" y="910"/>
                    <a:pt x="428" y="899"/>
                  </a:cubicBezTo>
                  <a:lnTo>
                    <a:pt x="428" y="899"/>
                  </a:lnTo>
                  <a:cubicBezTo>
                    <a:pt x="404" y="894"/>
                    <a:pt x="380" y="888"/>
                    <a:pt x="356" y="881"/>
                  </a:cubicBezTo>
                  <a:lnTo>
                    <a:pt x="356" y="881"/>
                  </a:lnTo>
                  <a:cubicBezTo>
                    <a:pt x="334" y="875"/>
                    <a:pt x="311" y="868"/>
                    <a:pt x="288" y="860"/>
                  </a:cubicBezTo>
                  <a:lnTo>
                    <a:pt x="288" y="860"/>
                  </a:lnTo>
                  <a:cubicBezTo>
                    <a:pt x="257" y="849"/>
                    <a:pt x="227" y="837"/>
                    <a:pt x="197" y="824"/>
                  </a:cubicBezTo>
                  <a:lnTo>
                    <a:pt x="197" y="824"/>
                  </a:lnTo>
                  <a:cubicBezTo>
                    <a:pt x="166" y="810"/>
                    <a:pt x="136" y="794"/>
                    <a:pt x="107" y="778"/>
                  </a:cubicBezTo>
                  <a:lnTo>
                    <a:pt x="107" y="778"/>
                  </a:lnTo>
                  <a:cubicBezTo>
                    <a:pt x="93" y="771"/>
                    <a:pt x="76" y="777"/>
                    <a:pt x="69" y="790"/>
                  </a:cubicBezTo>
                  <a:lnTo>
                    <a:pt x="69" y="790"/>
                  </a:lnTo>
                  <a:cubicBezTo>
                    <a:pt x="62" y="804"/>
                    <a:pt x="69" y="820"/>
                    <a:pt x="82" y="828"/>
                  </a:cubicBezTo>
                  <a:lnTo>
                    <a:pt x="82" y="828"/>
                  </a:lnTo>
                  <a:cubicBezTo>
                    <a:pt x="100" y="838"/>
                    <a:pt x="118" y="847"/>
                    <a:pt x="137" y="856"/>
                  </a:cubicBezTo>
                  <a:lnTo>
                    <a:pt x="137" y="856"/>
                  </a:lnTo>
                  <a:cubicBezTo>
                    <a:pt x="154" y="865"/>
                    <a:pt x="171" y="873"/>
                    <a:pt x="188" y="881"/>
                  </a:cubicBezTo>
                  <a:lnTo>
                    <a:pt x="188" y="881"/>
                  </a:lnTo>
                  <a:cubicBezTo>
                    <a:pt x="225" y="896"/>
                    <a:pt x="263" y="910"/>
                    <a:pt x="301" y="923"/>
                  </a:cubicBezTo>
                  <a:lnTo>
                    <a:pt x="301" y="923"/>
                  </a:lnTo>
                  <a:cubicBezTo>
                    <a:pt x="340" y="935"/>
                    <a:pt x="380" y="946"/>
                    <a:pt x="420" y="955"/>
                  </a:cubicBezTo>
                  <a:lnTo>
                    <a:pt x="420" y="955"/>
                  </a:lnTo>
                  <a:cubicBezTo>
                    <a:pt x="459" y="963"/>
                    <a:pt x="497" y="971"/>
                    <a:pt x="536" y="976"/>
                  </a:cubicBezTo>
                  <a:lnTo>
                    <a:pt x="536" y="976"/>
                  </a:lnTo>
                  <a:cubicBezTo>
                    <a:pt x="561" y="979"/>
                    <a:pt x="587" y="981"/>
                    <a:pt x="611" y="978"/>
                  </a:cubicBezTo>
                  <a:lnTo>
                    <a:pt x="611" y="978"/>
                  </a:lnTo>
                  <a:cubicBezTo>
                    <a:pt x="624" y="976"/>
                    <a:pt x="639" y="974"/>
                    <a:pt x="649" y="967"/>
                  </a:cubicBezTo>
                  <a:lnTo>
                    <a:pt x="649" y="967"/>
                  </a:lnTo>
                  <a:cubicBezTo>
                    <a:pt x="658" y="962"/>
                    <a:pt x="664" y="954"/>
                    <a:pt x="669" y="945"/>
                  </a:cubicBezTo>
                  <a:lnTo>
                    <a:pt x="669" y="945"/>
                  </a:lnTo>
                  <a:cubicBezTo>
                    <a:pt x="677" y="928"/>
                    <a:pt x="677" y="909"/>
                    <a:pt x="677" y="891"/>
                  </a:cubicBezTo>
                  <a:lnTo>
                    <a:pt x="677" y="891"/>
                  </a:lnTo>
                  <a:cubicBezTo>
                    <a:pt x="677" y="851"/>
                    <a:pt x="676" y="812"/>
                    <a:pt x="675" y="773"/>
                  </a:cubicBezTo>
                  <a:lnTo>
                    <a:pt x="675" y="773"/>
                  </a:lnTo>
                  <a:cubicBezTo>
                    <a:pt x="675" y="693"/>
                    <a:pt x="675" y="612"/>
                    <a:pt x="672" y="532"/>
                  </a:cubicBezTo>
                  <a:lnTo>
                    <a:pt x="672" y="532"/>
                  </a:lnTo>
                  <a:cubicBezTo>
                    <a:pt x="672" y="493"/>
                    <a:pt x="671" y="453"/>
                    <a:pt x="667" y="414"/>
                  </a:cubicBezTo>
                  <a:lnTo>
                    <a:pt x="667" y="414"/>
                  </a:lnTo>
                  <a:cubicBezTo>
                    <a:pt x="666" y="393"/>
                    <a:pt x="664" y="371"/>
                    <a:pt x="661" y="350"/>
                  </a:cubicBezTo>
                  <a:lnTo>
                    <a:pt x="661" y="350"/>
                  </a:lnTo>
                  <a:cubicBezTo>
                    <a:pt x="656" y="310"/>
                    <a:pt x="650" y="270"/>
                    <a:pt x="634" y="232"/>
                  </a:cubicBezTo>
                  <a:lnTo>
                    <a:pt x="634" y="232"/>
                  </a:lnTo>
                  <a:cubicBezTo>
                    <a:pt x="629" y="220"/>
                    <a:pt x="622" y="209"/>
                    <a:pt x="614" y="199"/>
                  </a:cubicBezTo>
                  <a:lnTo>
                    <a:pt x="614" y="199"/>
                  </a:lnTo>
                  <a:cubicBezTo>
                    <a:pt x="606" y="191"/>
                    <a:pt x="596" y="185"/>
                    <a:pt x="586" y="180"/>
                  </a:cubicBezTo>
                  <a:lnTo>
                    <a:pt x="586" y="180"/>
                  </a:lnTo>
                  <a:cubicBezTo>
                    <a:pt x="574" y="175"/>
                    <a:pt x="562" y="172"/>
                    <a:pt x="550" y="168"/>
                  </a:cubicBezTo>
                  <a:lnTo>
                    <a:pt x="550" y="168"/>
                  </a:lnTo>
                  <a:cubicBezTo>
                    <a:pt x="533" y="163"/>
                    <a:pt x="515" y="158"/>
                    <a:pt x="498" y="154"/>
                  </a:cubicBezTo>
                  <a:lnTo>
                    <a:pt x="498" y="154"/>
                  </a:lnTo>
                  <a:cubicBezTo>
                    <a:pt x="460" y="142"/>
                    <a:pt x="423" y="131"/>
                    <a:pt x="385" y="118"/>
                  </a:cubicBezTo>
                  <a:lnTo>
                    <a:pt x="385" y="118"/>
                  </a:lnTo>
                  <a:cubicBezTo>
                    <a:pt x="330" y="100"/>
                    <a:pt x="274" y="81"/>
                    <a:pt x="218" y="63"/>
                  </a:cubicBezTo>
                  <a:lnTo>
                    <a:pt x="218" y="63"/>
                  </a:lnTo>
                  <a:cubicBezTo>
                    <a:pt x="156" y="43"/>
                    <a:pt x="95" y="23"/>
                    <a:pt x="34" y="1"/>
                  </a:cubicBezTo>
                  <a:lnTo>
                    <a:pt x="34" y="1"/>
                  </a:lnTo>
                  <a:cubicBezTo>
                    <a:pt x="32" y="1"/>
                    <a:pt x="31" y="0"/>
                    <a:pt x="28" y="0"/>
                  </a:cubicBezTo>
                  <a:lnTo>
                    <a:pt x="28" y="0"/>
                  </a:lnTo>
                  <a:cubicBezTo>
                    <a:pt x="23" y="0"/>
                    <a:pt x="16" y="3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11" name="Freeform 290">
              <a:extLst>
                <a:ext uri="{FF2B5EF4-FFF2-40B4-BE49-F238E27FC236}">
                  <a16:creationId xmlns:a16="http://schemas.microsoft.com/office/drawing/2014/main" id="{71C93A00-2A85-4A5D-819A-DEF9D42B9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5213" y="6170613"/>
              <a:ext cx="41275" cy="31750"/>
            </a:xfrm>
            <a:custGeom>
              <a:avLst/>
              <a:gdLst>
                <a:gd name="T0" fmla="*/ 7 w 116"/>
                <a:gd name="T1" fmla="*/ 16 h 87"/>
                <a:gd name="T2" fmla="*/ 7 w 116"/>
                <a:gd name="T3" fmla="*/ 16 h 87"/>
                <a:gd name="T4" fmla="*/ 19 w 116"/>
                <a:gd name="T5" fmla="*/ 53 h 87"/>
                <a:gd name="T6" fmla="*/ 19 w 116"/>
                <a:gd name="T7" fmla="*/ 53 h 87"/>
                <a:gd name="T8" fmla="*/ 71 w 116"/>
                <a:gd name="T9" fmla="*/ 79 h 87"/>
                <a:gd name="T10" fmla="*/ 71 w 116"/>
                <a:gd name="T11" fmla="*/ 79 h 87"/>
                <a:gd name="T12" fmla="*/ 108 w 116"/>
                <a:gd name="T13" fmla="*/ 67 h 87"/>
                <a:gd name="T14" fmla="*/ 108 w 116"/>
                <a:gd name="T15" fmla="*/ 67 h 87"/>
                <a:gd name="T16" fmla="*/ 96 w 116"/>
                <a:gd name="T17" fmla="*/ 29 h 87"/>
                <a:gd name="T18" fmla="*/ 96 w 116"/>
                <a:gd name="T19" fmla="*/ 29 h 87"/>
                <a:gd name="T20" fmla="*/ 44 w 116"/>
                <a:gd name="T21" fmla="*/ 3 h 87"/>
                <a:gd name="T22" fmla="*/ 44 w 116"/>
                <a:gd name="T23" fmla="*/ 3 h 87"/>
                <a:gd name="T24" fmla="*/ 32 w 116"/>
                <a:gd name="T25" fmla="*/ 0 h 87"/>
                <a:gd name="T26" fmla="*/ 32 w 116"/>
                <a:gd name="T27" fmla="*/ 0 h 87"/>
                <a:gd name="T28" fmla="*/ 7 w 116"/>
                <a:gd name="T29" fmla="*/ 1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7">
                  <a:moveTo>
                    <a:pt x="7" y="16"/>
                  </a:moveTo>
                  <a:lnTo>
                    <a:pt x="7" y="16"/>
                  </a:lnTo>
                  <a:cubicBezTo>
                    <a:pt x="0" y="29"/>
                    <a:pt x="5" y="46"/>
                    <a:pt x="19" y="53"/>
                  </a:cubicBezTo>
                  <a:lnTo>
                    <a:pt x="19" y="53"/>
                  </a:lnTo>
                  <a:cubicBezTo>
                    <a:pt x="36" y="61"/>
                    <a:pt x="53" y="70"/>
                    <a:pt x="71" y="79"/>
                  </a:cubicBezTo>
                  <a:lnTo>
                    <a:pt x="71" y="79"/>
                  </a:lnTo>
                  <a:cubicBezTo>
                    <a:pt x="84" y="86"/>
                    <a:pt x="102" y="80"/>
                    <a:pt x="108" y="67"/>
                  </a:cubicBezTo>
                  <a:lnTo>
                    <a:pt x="108" y="67"/>
                  </a:lnTo>
                  <a:cubicBezTo>
                    <a:pt x="115" y="53"/>
                    <a:pt x="110" y="36"/>
                    <a:pt x="96" y="29"/>
                  </a:cubicBezTo>
                  <a:lnTo>
                    <a:pt x="96" y="29"/>
                  </a:lnTo>
                  <a:cubicBezTo>
                    <a:pt x="79" y="20"/>
                    <a:pt x="62" y="12"/>
                    <a:pt x="44" y="3"/>
                  </a:cubicBezTo>
                  <a:lnTo>
                    <a:pt x="44" y="3"/>
                  </a:lnTo>
                  <a:cubicBezTo>
                    <a:pt x="40" y="2"/>
                    <a:pt x="36" y="0"/>
                    <a:pt x="32" y="0"/>
                  </a:cubicBezTo>
                  <a:lnTo>
                    <a:pt x="32" y="0"/>
                  </a:lnTo>
                  <a:cubicBezTo>
                    <a:pt x="22" y="0"/>
                    <a:pt x="12" y="6"/>
                    <a:pt x="7" y="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12" name="Freeform 291">
              <a:extLst>
                <a:ext uri="{FF2B5EF4-FFF2-40B4-BE49-F238E27FC236}">
                  <a16:creationId xmlns:a16="http://schemas.microsoft.com/office/drawing/2014/main" id="{D7AD2F15-0EAA-4A72-8A9A-C3D30FC7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2650" y="6169025"/>
              <a:ext cx="228600" cy="207963"/>
            </a:xfrm>
            <a:custGeom>
              <a:avLst/>
              <a:gdLst>
                <a:gd name="T0" fmla="*/ 576 w 633"/>
                <a:gd name="T1" fmla="*/ 337 h 576"/>
                <a:gd name="T2" fmla="*/ 575 w 633"/>
                <a:gd name="T3" fmla="*/ 339 h 576"/>
                <a:gd name="T4" fmla="*/ 490 w 633"/>
                <a:gd name="T5" fmla="*/ 1 h 576"/>
                <a:gd name="T6" fmla="*/ 472 w 633"/>
                <a:gd name="T7" fmla="*/ 36 h 576"/>
                <a:gd name="T8" fmla="*/ 521 w 633"/>
                <a:gd name="T9" fmla="*/ 157 h 576"/>
                <a:gd name="T10" fmla="*/ 549 w 633"/>
                <a:gd name="T11" fmla="*/ 225 h 576"/>
                <a:gd name="T12" fmla="*/ 573 w 633"/>
                <a:gd name="T13" fmla="*/ 301 h 576"/>
                <a:gd name="T14" fmla="*/ 576 w 633"/>
                <a:gd name="T15" fmla="*/ 331 h 576"/>
                <a:gd name="T16" fmla="*/ 574 w 633"/>
                <a:gd name="T17" fmla="*/ 341 h 576"/>
                <a:gd name="T18" fmla="*/ 574 w 633"/>
                <a:gd name="T19" fmla="*/ 343 h 576"/>
                <a:gd name="T20" fmla="*/ 573 w 633"/>
                <a:gd name="T21" fmla="*/ 343 h 576"/>
                <a:gd name="T22" fmla="*/ 540 w 633"/>
                <a:gd name="T23" fmla="*/ 366 h 576"/>
                <a:gd name="T24" fmla="*/ 504 w 633"/>
                <a:gd name="T25" fmla="*/ 389 h 576"/>
                <a:gd name="T26" fmla="*/ 434 w 633"/>
                <a:gd name="T27" fmla="*/ 431 h 576"/>
                <a:gd name="T28" fmla="*/ 331 w 633"/>
                <a:gd name="T29" fmla="*/ 474 h 576"/>
                <a:gd name="T30" fmla="*/ 276 w 633"/>
                <a:gd name="T31" fmla="*/ 492 h 576"/>
                <a:gd name="T32" fmla="*/ 212 w 633"/>
                <a:gd name="T33" fmla="*/ 515 h 576"/>
                <a:gd name="T34" fmla="*/ 207 w 633"/>
                <a:gd name="T35" fmla="*/ 508 h 576"/>
                <a:gd name="T36" fmla="*/ 197 w 633"/>
                <a:gd name="T37" fmla="*/ 490 h 576"/>
                <a:gd name="T38" fmla="*/ 180 w 633"/>
                <a:gd name="T39" fmla="*/ 460 h 576"/>
                <a:gd name="T40" fmla="*/ 145 w 633"/>
                <a:gd name="T41" fmla="*/ 399 h 576"/>
                <a:gd name="T42" fmla="*/ 54 w 633"/>
                <a:gd name="T43" fmla="*/ 246 h 576"/>
                <a:gd name="T44" fmla="*/ 16 w 633"/>
                <a:gd name="T45" fmla="*/ 238 h 576"/>
                <a:gd name="T46" fmla="*/ 8 w 633"/>
                <a:gd name="T47" fmla="*/ 277 h 576"/>
                <a:gd name="T48" fmla="*/ 147 w 633"/>
                <a:gd name="T49" fmla="*/ 515 h 576"/>
                <a:gd name="T50" fmla="*/ 160 w 633"/>
                <a:gd name="T51" fmla="*/ 538 h 576"/>
                <a:gd name="T52" fmla="*/ 168 w 633"/>
                <a:gd name="T53" fmla="*/ 550 h 576"/>
                <a:gd name="T54" fmla="*/ 179 w 633"/>
                <a:gd name="T55" fmla="*/ 564 h 576"/>
                <a:gd name="T56" fmla="*/ 199 w 633"/>
                <a:gd name="T57" fmla="*/ 573 h 576"/>
                <a:gd name="T58" fmla="*/ 237 w 633"/>
                <a:gd name="T59" fmla="*/ 566 h 576"/>
                <a:gd name="T60" fmla="*/ 253 w 633"/>
                <a:gd name="T61" fmla="*/ 560 h 576"/>
                <a:gd name="T62" fmla="*/ 282 w 633"/>
                <a:gd name="T63" fmla="*/ 550 h 576"/>
                <a:gd name="T64" fmla="*/ 391 w 633"/>
                <a:gd name="T65" fmla="*/ 510 h 576"/>
                <a:gd name="T66" fmla="*/ 503 w 633"/>
                <a:gd name="T67" fmla="*/ 456 h 576"/>
                <a:gd name="T68" fmla="*/ 551 w 633"/>
                <a:gd name="T69" fmla="*/ 425 h 576"/>
                <a:gd name="T70" fmla="*/ 597 w 633"/>
                <a:gd name="T71" fmla="*/ 394 h 576"/>
                <a:gd name="T72" fmla="*/ 616 w 633"/>
                <a:gd name="T73" fmla="*/ 379 h 576"/>
                <a:gd name="T74" fmla="*/ 630 w 633"/>
                <a:gd name="T75" fmla="*/ 350 h 576"/>
                <a:gd name="T76" fmla="*/ 632 w 633"/>
                <a:gd name="T77" fmla="*/ 331 h 576"/>
                <a:gd name="T78" fmla="*/ 631 w 633"/>
                <a:gd name="T79" fmla="*/ 315 h 576"/>
                <a:gd name="T80" fmla="*/ 624 w 633"/>
                <a:gd name="T81" fmla="*/ 274 h 576"/>
                <a:gd name="T82" fmla="*/ 604 w 633"/>
                <a:gd name="T83" fmla="*/ 213 h 576"/>
                <a:gd name="T84" fmla="*/ 560 w 633"/>
                <a:gd name="T85" fmla="*/ 108 h 576"/>
                <a:gd name="T86" fmla="*/ 542 w 633"/>
                <a:gd name="T87" fmla="*/ 62 h 576"/>
                <a:gd name="T88" fmla="*/ 525 w 633"/>
                <a:gd name="T89" fmla="*/ 19 h 576"/>
                <a:gd name="T90" fmla="*/ 499 w 633"/>
                <a:gd name="T9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3" h="576">
                  <a:moveTo>
                    <a:pt x="576" y="337"/>
                  </a:moveTo>
                  <a:lnTo>
                    <a:pt x="576" y="337"/>
                  </a:lnTo>
                  <a:cubicBezTo>
                    <a:pt x="576" y="338"/>
                    <a:pt x="576" y="338"/>
                    <a:pt x="575" y="339"/>
                  </a:cubicBezTo>
                  <a:lnTo>
                    <a:pt x="575" y="339"/>
                  </a:lnTo>
                  <a:cubicBezTo>
                    <a:pt x="576" y="338"/>
                    <a:pt x="576" y="338"/>
                    <a:pt x="576" y="337"/>
                  </a:cubicBezTo>
                  <a:close/>
                  <a:moveTo>
                    <a:pt x="490" y="1"/>
                  </a:moveTo>
                  <a:lnTo>
                    <a:pt x="490" y="1"/>
                  </a:lnTo>
                  <a:cubicBezTo>
                    <a:pt x="476" y="6"/>
                    <a:pt x="467" y="22"/>
                    <a:pt x="472" y="36"/>
                  </a:cubicBezTo>
                  <a:lnTo>
                    <a:pt x="472" y="36"/>
                  </a:lnTo>
                  <a:cubicBezTo>
                    <a:pt x="487" y="78"/>
                    <a:pt x="504" y="118"/>
                    <a:pt x="521" y="157"/>
                  </a:cubicBezTo>
                  <a:lnTo>
                    <a:pt x="521" y="157"/>
                  </a:lnTo>
                  <a:cubicBezTo>
                    <a:pt x="531" y="180"/>
                    <a:pt x="540" y="202"/>
                    <a:pt x="549" y="225"/>
                  </a:cubicBezTo>
                  <a:lnTo>
                    <a:pt x="549" y="225"/>
                  </a:lnTo>
                  <a:cubicBezTo>
                    <a:pt x="558" y="250"/>
                    <a:pt x="568" y="276"/>
                    <a:pt x="573" y="301"/>
                  </a:cubicBezTo>
                  <a:lnTo>
                    <a:pt x="573" y="301"/>
                  </a:lnTo>
                  <a:cubicBezTo>
                    <a:pt x="575" y="311"/>
                    <a:pt x="576" y="321"/>
                    <a:pt x="576" y="331"/>
                  </a:cubicBezTo>
                  <a:lnTo>
                    <a:pt x="576" y="331"/>
                  </a:lnTo>
                  <a:cubicBezTo>
                    <a:pt x="576" y="335"/>
                    <a:pt x="575" y="338"/>
                    <a:pt x="574" y="341"/>
                  </a:cubicBezTo>
                  <a:lnTo>
                    <a:pt x="574" y="341"/>
                  </a:lnTo>
                  <a:cubicBezTo>
                    <a:pt x="574" y="342"/>
                    <a:pt x="574" y="342"/>
                    <a:pt x="574" y="343"/>
                  </a:cubicBezTo>
                  <a:lnTo>
                    <a:pt x="573" y="343"/>
                  </a:lnTo>
                  <a:lnTo>
                    <a:pt x="573" y="343"/>
                  </a:lnTo>
                  <a:cubicBezTo>
                    <a:pt x="563" y="351"/>
                    <a:pt x="551" y="358"/>
                    <a:pt x="540" y="366"/>
                  </a:cubicBezTo>
                  <a:lnTo>
                    <a:pt x="540" y="366"/>
                  </a:lnTo>
                  <a:cubicBezTo>
                    <a:pt x="528" y="373"/>
                    <a:pt x="516" y="381"/>
                    <a:pt x="504" y="389"/>
                  </a:cubicBezTo>
                  <a:lnTo>
                    <a:pt x="504" y="389"/>
                  </a:lnTo>
                  <a:cubicBezTo>
                    <a:pt x="482" y="405"/>
                    <a:pt x="458" y="418"/>
                    <a:pt x="434" y="431"/>
                  </a:cubicBezTo>
                  <a:lnTo>
                    <a:pt x="434" y="431"/>
                  </a:lnTo>
                  <a:cubicBezTo>
                    <a:pt x="400" y="447"/>
                    <a:pt x="366" y="460"/>
                    <a:pt x="331" y="474"/>
                  </a:cubicBezTo>
                  <a:lnTo>
                    <a:pt x="331" y="474"/>
                  </a:lnTo>
                  <a:cubicBezTo>
                    <a:pt x="313" y="480"/>
                    <a:pt x="295" y="487"/>
                    <a:pt x="276" y="492"/>
                  </a:cubicBezTo>
                  <a:lnTo>
                    <a:pt x="276" y="492"/>
                  </a:lnTo>
                  <a:cubicBezTo>
                    <a:pt x="255" y="500"/>
                    <a:pt x="234" y="509"/>
                    <a:pt x="212" y="515"/>
                  </a:cubicBezTo>
                  <a:lnTo>
                    <a:pt x="212" y="515"/>
                  </a:lnTo>
                  <a:cubicBezTo>
                    <a:pt x="210" y="513"/>
                    <a:pt x="209" y="510"/>
                    <a:pt x="207" y="508"/>
                  </a:cubicBezTo>
                  <a:lnTo>
                    <a:pt x="207" y="508"/>
                  </a:lnTo>
                  <a:cubicBezTo>
                    <a:pt x="204" y="502"/>
                    <a:pt x="201" y="496"/>
                    <a:pt x="197" y="490"/>
                  </a:cubicBezTo>
                  <a:lnTo>
                    <a:pt x="197" y="490"/>
                  </a:lnTo>
                  <a:cubicBezTo>
                    <a:pt x="192" y="480"/>
                    <a:pt x="185" y="470"/>
                    <a:pt x="180" y="460"/>
                  </a:cubicBezTo>
                  <a:lnTo>
                    <a:pt x="180" y="460"/>
                  </a:lnTo>
                  <a:cubicBezTo>
                    <a:pt x="168" y="440"/>
                    <a:pt x="157" y="419"/>
                    <a:pt x="145" y="399"/>
                  </a:cubicBezTo>
                  <a:lnTo>
                    <a:pt x="145" y="399"/>
                  </a:lnTo>
                  <a:cubicBezTo>
                    <a:pt x="115" y="348"/>
                    <a:pt x="84" y="297"/>
                    <a:pt x="54" y="246"/>
                  </a:cubicBezTo>
                  <a:lnTo>
                    <a:pt x="54" y="246"/>
                  </a:lnTo>
                  <a:cubicBezTo>
                    <a:pt x="46" y="233"/>
                    <a:pt x="28" y="230"/>
                    <a:pt x="16" y="238"/>
                  </a:cubicBezTo>
                  <a:lnTo>
                    <a:pt x="16" y="238"/>
                  </a:lnTo>
                  <a:cubicBezTo>
                    <a:pt x="2" y="247"/>
                    <a:pt x="0" y="264"/>
                    <a:pt x="8" y="277"/>
                  </a:cubicBezTo>
                  <a:lnTo>
                    <a:pt x="8" y="277"/>
                  </a:lnTo>
                  <a:cubicBezTo>
                    <a:pt x="55" y="356"/>
                    <a:pt x="102" y="435"/>
                    <a:pt x="147" y="515"/>
                  </a:cubicBezTo>
                  <a:lnTo>
                    <a:pt x="147" y="515"/>
                  </a:lnTo>
                  <a:cubicBezTo>
                    <a:pt x="152" y="523"/>
                    <a:pt x="156" y="530"/>
                    <a:pt x="160" y="538"/>
                  </a:cubicBezTo>
                  <a:lnTo>
                    <a:pt x="160" y="538"/>
                  </a:lnTo>
                  <a:cubicBezTo>
                    <a:pt x="163" y="542"/>
                    <a:pt x="165" y="546"/>
                    <a:pt x="168" y="550"/>
                  </a:cubicBezTo>
                  <a:lnTo>
                    <a:pt x="168" y="550"/>
                  </a:lnTo>
                  <a:cubicBezTo>
                    <a:pt x="171" y="555"/>
                    <a:pt x="174" y="560"/>
                    <a:pt x="179" y="564"/>
                  </a:cubicBezTo>
                  <a:lnTo>
                    <a:pt x="179" y="564"/>
                  </a:lnTo>
                  <a:cubicBezTo>
                    <a:pt x="184" y="569"/>
                    <a:pt x="192" y="572"/>
                    <a:pt x="199" y="573"/>
                  </a:cubicBezTo>
                  <a:lnTo>
                    <a:pt x="199" y="573"/>
                  </a:lnTo>
                  <a:cubicBezTo>
                    <a:pt x="212" y="575"/>
                    <a:pt x="225" y="570"/>
                    <a:pt x="237" y="566"/>
                  </a:cubicBezTo>
                  <a:lnTo>
                    <a:pt x="237" y="566"/>
                  </a:lnTo>
                  <a:cubicBezTo>
                    <a:pt x="243" y="564"/>
                    <a:pt x="248" y="562"/>
                    <a:pt x="253" y="560"/>
                  </a:cubicBezTo>
                  <a:lnTo>
                    <a:pt x="253" y="560"/>
                  </a:lnTo>
                  <a:cubicBezTo>
                    <a:pt x="263" y="556"/>
                    <a:pt x="273" y="553"/>
                    <a:pt x="282" y="550"/>
                  </a:cubicBezTo>
                  <a:lnTo>
                    <a:pt x="282" y="550"/>
                  </a:lnTo>
                  <a:cubicBezTo>
                    <a:pt x="319" y="537"/>
                    <a:pt x="355" y="525"/>
                    <a:pt x="391" y="510"/>
                  </a:cubicBezTo>
                  <a:lnTo>
                    <a:pt x="391" y="510"/>
                  </a:lnTo>
                  <a:cubicBezTo>
                    <a:pt x="430" y="494"/>
                    <a:pt x="467" y="477"/>
                    <a:pt x="503" y="456"/>
                  </a:cubicBezTo>
                  <a:lnTo>
                    <a:pt x="503" y="456"/>
                  </a:lnTo>
                  <a:cubicBezTo>
                    <a:pt x="520" y="446"/>
                    <a:pt x="536" y="435"/>
                    <a:pt x="551" y="425"/>
                  </a:cubicBezTo>
                  <a:lnTo>
                    <a:pt x="551" y="425"/>
                  </a:lnTo>
                  <a:cubicBezTo>
                    <a:pt x="567" y="414"/>
                    <a:pt x="582" y="405"/>
                    <a:pt x="597" y="394"/>
                  </a:cubicBezTo>
                  <a:lnTo>
                    <a:pt x="597" y="394"/>
                  </a:lnTo>
                  <a:cubicBezTo>
                    <a:pt x="604" y="390"/>
                    <a:pt x="610" y="385"/>
                    <a:pt x="616" y="379"/>
                  </a:cubicBezTo>
                  <a:lnTo>
                    <a:pt x="616" y="379"/>
                  </a:lnTo>
                  <a:cubicBezTo>
                    <a:pt x="623" y="372"/>
                    <a:pt x="627" y="360"/>
                    <a:pt x="630" y="350"/>
                  </a:cubicBezTo>
                  <a:lnTo>
                    <a:pt x="630" y="350"/>
                  </a:lnTo>
                  <a:cubicBezTo>
                    <a:pt x="631" y="344"/>
                    <a:pt x="632" y="337"/>
                    <a:pt x="632" y="331"/>
                  </a:cubicBezTo>
                  <a:lnTo>
                    <a:pt x="632" y="331"/>
                  </a:lnTo>
                  <a:cubicBezTo>
                    <a:pt x="632" y="326"/>
                    <a:pt x="632" y="320"/>
                    <a:pt x="631" y="315"/>
                  </a:cubicBezTo>
                  <a:lnTo>
                    <a:pt x="631" y="315"/>
                  </a:lnTo>
                  <a:cubicBezTo>
                    <a:pt x="631" y="301"/>
                    <a:pt x="627" y="287"/>
                    <a:pt x="624" y="274"/>
                  </a:cubicBezTo>
                  <a:lnTo>
                    <a:pt x="624" y="274"/>
                  </a:lnTo>
                  <a:cubicBezTo>
                    <a:pt x="619" y="253"/>
                    <a:pt x="611" y="233"/>
                    <a:pt x="604" y="213"/>
                  </a:cubicBezTo>
                  <a:lnTo>
                    <a:pt x="604" y="213"/>
                  </a:lnTo>
                  <a:cubicBezTo>
                    <a:pt x="591" y="177"/>
                    <a:pt x="575" y="142"/>
                    <a:pt x="560" y="108"/>
                  </a:cubicBezTo>
                  <a:lnTo>
                    <a:pt x="560" y="108"/>
                  </a:lnTo>
                  <a:cubicBezTo>
                    <a:pt x="554" y="92"/>
                    <a:pt x="548" y="77"/>
                    <a:pt x="542" y="62"/>
                  </a:cubicBezTo>
                  <a:lnTo>
                    <a:pt x="542" y="62"/>
                  </a:lnTo>
                  <a:cubicBezTo>
                    <a:pt x="536" y="47"/>
                    <a:pt x="530" y="33"/>
                    <a:pt x="525" y="19"/>
                  </a:cubicBezTo>
                  <a:lnTo>
                    <a:pt x="525" y="19"/>
                  </a:lnTo>
                  <a:cubicBezTo>
                    <a:pt x="521" y="7"/>
                    <a:pt x="510" y="0"/>
                    <a:pt x="499" y="0"/>
                  </a:cubicBezTo>
                  <a:lnTo>
                    <a:pt x="499" y="0"/>
                  </a:lnTo>
                  <a:cubicBezTo>
                    <a:pt x="496" y="0"/>
                    <a:pt x="493" y="0"/>
                    <a:pt x="49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13" name="Freeform 292">
              <a:extLst>
                <a:ext uri="{FF2B5EF4-FFF2-40B4-BE49-F238E27FC236}">
                  <a16:creationId xmlns:a16="http://schemas.microsoft.com/office/drawing/2014/main" id="{EFDD4506-985B-4A84-BFF1-A56C2F4DE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8938" y="5272088"/>
              <a:ext cx="279400" cy="266700"/>
            </a:xfrm>
            <a:custGeom>
              <a:avLst/>
              <a:gdLst>
                <a:gd name="T0" fmla="*/ 668 w 774"/>
                <a:gd name="T1" fmla="*/ 550 h 741"/>
                <a:gd name="T2" fmla="*/ 667 w 774"/>
                <a:gd name="T3" fmla="*/ 551 h 741"/>
                <a:gd name="T4" fmla="*/ 417 w 774"/>
                <a:gd name="T5" fmla="*/ 685 h 741"/>
                <a:gd name="T6" fmla="*/ 273 w 774"/>
                <a:gd name="T7" fmla="*/ 656 h 741"/>
                <a:gd name="T8" fmla="*/ 278 w 774"/>
                <a:gd name="T9" fmla="*/ 657 h 741"/>
                <a:gd name="T10" fmla="*/ 700 w 774"/>
                <a:gd name="T11" fmla="*/ 486 h 741"/>
                <a:gd name="T12" fmla="*/ 700 w 774"/>
                <a:gd name="T13" fmla="*/ 486 h 741"/>
                <a:gd name="T14" fmla="*/ 56 w 774"/>
                <a:gd name="T15" fmla="*/ 393 h 741"/>
                <a:gd name="T16" fmla="*/ 79 w 774"/>
                <a:gd name="T17" fmla="*/ 298 h 741"/>
                <a:gd name="T18" fmla="*/ 77 w 774"/>
                <a:gd name="T19" fmla="*/ 303 h 741"/>
                <a:gd name="T20" fmla="*/ 677 w 774"/>
                <a:gd name="T21" fmla="*/ 204 h 741"/>
                <a:gd name="T22" fmla="*/ 677 w 774"/>
                <a:gd name="T23" fmla="*/ 204 h 741"/>
                <a:gd name="T24" fmla="*/ 188 w 774"/>
                <a:gd name="T25" fmla="*/ 124 h 741"/>
                <a:gd name="T26" fmla="*/ 279 w 774"/>
                <a:gd name="T27" fmla="*/ 75 h 741"/>
                <a:gd name="T28" fmla="*/ 275 w 774"/>
                <a:gd name="T29" fmla="*/ 76 h 741"/>
                <a:gd name="T30" fmla="*/ 442 w 774"/>
                <a:gd name="T31" fmla="*/ 56 h 741"/>
                <a:gd name="T32" fmla="*/ 560 w 774"/>
                <a:gd name="T33" fmla="*/ 87 h 741"/>
                <a:gd name="T34" fmla="*/ 585 w 774"/>
                <a:gd name="T35" fmla="*/ 102 h 741"/>
                <a:gd name="T36" fmla="*/ 661 w 774"/>
                <a:gd name="T37" fmla="*/ 179 h 741"/>
                <a:gd name="T38" fmla="*/ 679 w 774"/>
                <a:gd name="T39" fmla="*/ 208 h 741"/>
                <a:gd name="T40" fmla="*/ 712 w 774"/>
                <a:gd name="T41" fmla="*/ 312 h 741"/>
                <a:gd name="T42" fmla="*/ 717 w 774"/>
                <a:gd name="T43" fmla="*/ 354 h 741"/>
                <a:gd name="T44" fmla="*/ 698 w 774"/>
                <a:gd name="T45" fmla="*/ 491 h 741"/>
                <a:gd name="T46" fmla="*/ 668 w 774"/>
                <a:gd name="T47" fmla="*/ 550 h 741"/>
                <a:gd name="T48" fmla="*/ 668 w 774"/>
                <a:gd name="T49" fmla="*/ 550 h 741"/>
                <a:gd name="T50" fmla="*/ 667 w 774"/>
                <a:gd name="T51" fmla="*/ 551 h 741"/>
                <a:gd name="T52" fmla="*/ 603 w 774"/>
                <a:gd name="T53" fmla="*/ 625 h 741"/>
                <a:gd name="T54" fmla="*/ 494 w 774"/>
                <a:gd name="T55" fmla="*/ 679 h 741"/>
                <a:gd name="T56" fmla="*/ 410 w 774"/>
                <a:gd name="T57" fmla="*/ 684 h 741"/>
                <a:gd name="T58" fmla="*/ 181 w 774"/>
                <a:gd name="T59" fmla="*/ 608 h 741"/>
                <a:gd name="T60" fmla="*/ 125 w 774"/>
                <a:gd name="T61" fmla="*/ 559 h 741"/>
                <a:gd name="T62" fmla="*/ 59 w 774"/>
                <a:gd name="T63" fmla="*/ 435 h 741"/>
                <a:gd name="T64" fmla="*/ 57 w 774"/>
                <a:gd name="T65" fmla="*/ 388 h 741"/>
                <a:gd name="T66" fmla="*/ 135 w 774"/>
                <a:gd name="T67" fmla="*/ 184 h 741"/>
                <a:gd name="T68" fmla="*/ 187 w 774"/>
                <a:gd name="T69" fmla="*/ 125 h 741"/>
                <a:gd name="T70" fmla="*/ 273 w 774"/>
                <a:gd name="T71" fmla="*/ 76 h 741"/>
                <a:gd name="T72" fmla="*/ 327 w 774"/>
                <a:gd name="T73" fmla="*/ 73 h 741"/>
                <a:gd name="T74" fmla="*/ 442 w 774"/>
                <a:gd name="T75" fmla="*/ 56 h 741"/>
                <a:gd name="T76" fmla="*/ 291 w 774"/>
                <a:gd name="T77" fmla="*/ 10 h 741"/>
                <a:gd name="T78" fmla="*/ 278 w 774"/>
                <a:gd name="T79" fmla="*/ 20 h 741"/>
                <a:gd name="T80" fmla="*/ 213 w 774"/>
                <a:gd name="T81" fmla="*/ 40 h 741"/>
                <a:gd name="T82" fmla="*/ 175 w 774"/>
                <a:gd name="T83" fmla="*/ 63 h 741"/>
                <a:gd name="T84" fmla="*/ 35 w 774"/>
                <a:gd name="T85" fmla="*/ 258 h 741"/>
                <a:gd name="T86" fmla="*/ 9 w 774"/>
                <a:gd name="T87" fmla="*/ 340 h 741"/>
                <a:gd name="T88" fmla="*/ 8 w 774"/>
                <a:gd name="T89" fmla="*/ 461 h 741"/>
                <a:gd name="T90" fmla="*/ 24 w 774"/>
                <a:gd name="T91" fmla="*/ 504 h 741"/>
                <a:gd name="T92" fmla="*/ 268 w 774"/>
                <a:gd name="T93" fmla="*/ 712 h 741"/>
                <a:gd name="T94" fmla="*/ 349 w 774"/>
                <a:gd name="T95" fmla="*/ 732 h 741"/>
                <a:gd name="T96" fmla="*/ 604 w 774"/>
                <a:gd name="T97" fmla="*/ 695 h 741"/>
                <a:gd name="T98" fmla="*/ 687 w 774"/>
                <a:gd name="T99" fmla="*/ 617 h 741"/>
                <a:gd name="T100" fmla="*/ 745 w 774"/>
                <a:gd name="T101" fmla="*/ 522 h 741"/>
                <a:gd name="T102" fmla="*/ 767 w 774"/>
                <a:gd name="T103" fmla="*/ 447 h 741"/>
                <a:gd name="T104" fmla="*/ 773 w 774"/>
                <a:gd name="T105" fmla="*/ 347 h 741"/>
                <a:gd name="T106" fmla="*/ 769 w 774"/>
                <a:gd name="T107" fmla="*/ 315 h 741"/>
                <a:gd name="T108" fmla="*/ 707 w 774"/>
                <a:gd name="T109" fmla="*/ 148 h 741"/>
                <a:gd name="T110" fmla="*/ 669 w 774"/>
                <a:gd name="T111" fmla="*/ 101 h 741"/>
                <a:gd name="T112" fmla="*/ 495 w 774"/>
                <a:gd name="T113" fmla="*/ 8 h 741"/>
                <a:gd name="T114" fmla="*/ 399 w 774"/>
                <a:gd name="T115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4" h="741">
                  <a:moveTo>
                    <a:pt x="667" y="551"/>
                  </a:moveTo>
                  <a:lnTo>
                    <a:pt x="667" y="551"/>
                  </a:lnTo>
                  <a:cubicBezTo>
                    <a:pt x="667" y="551"/>
                    <a:pt x="667" y="551"/>
                    <a:pt x="668" y="550"/>
                  </a:cubicBezTo>
                  <a:lnTo>
                    <a:pt x="668" y="550"/>
                  </a:lnTo>
                  <a:lnTo>
                    <a:pt x="668" y="550"/>
                  </a:lnTo>
                  <a:lnTo>
                    <a:pt x="667" y="551"/>
                  </a:lnTo>
                  <a:close/>
                  <a:moveTo>
                    <a:pt x="411" y="684"/>
                  </a:moveTo>
                  <a:lnTo>
                    <a:pt x="411" y="684"/>
                  </a:lnTo>
                  <a:cubicBezTo>
                    <a:pt x="413" y="684"/>
                    <a:pt x="415" y="684"/>
                    <a:pt x="417" y="685"/>
                  </a:cubicBezTo>
                  <a:lnTo>
                    <a:pt x="417" y="685"/>
                  </a:lnTo>
                  <a:cubicBezTo>
                    <a:pt x="415" y="684"/>
                    <a:pt x="413" y="684"/>
                    <a:pt x="411" y="684"/>
                  </a:cubicBezTo>
                  <a:close/>
                  <a:moveTo>
                    <a:pt x="273" y="656"/>
                  </a:moveTo>
                  <a:lnTo>
                    <a:pt x="273" y="656"/>
                  </a:lnTo>
                  <a:cubicBezTo>
                    <a:pt x="275" y="656"/>
                    <a:pt x="276" y="657"/>
                    <a:pt x="278" y="657"/>
                  </a:cubicBezTo>
                  <a:lnTo>
                    <a:pt x="278" y="657"/>
                  </a:lnTo>
                  <a:cubicBezTo>
                    <a:pt x="276" y="657"/>
                    <a:pt x="275" y="657"/>
                    <a:pt x="273" y="656"/>
                  </a:cubicBezTo>
                  <a:close/>
                  <a:moveTo>
                    <a:pt x="700" y="486"/>
                  </a:moveTo>
                  <a:lnTo>
                    <a:pt x="700" y="486"/>
                  </a:lnTo>
                  <a:cubicBezTo>
                    <a:pt x="699" y="487"/>
                    <a:pt x="699" y="487"/>
                    <a:pt x="699" y="488"/>
                  </a:cubicBezTo>
                  <a:lnTo>
                    <a:pt x="699" y="488"/>
                  </a:lnTo>
                  <a:cubicBezTo>
                    <a:pt x="699" y="487"/>
                    <a:pt x="699" y="487"/>
                    <a:pt x="700" y="486"/>
                  </a:cubicBezTo>
                  <a:close/>
                  <a:moveTo>
                    <a:pt x="57" y="389"/>
                  </a:moveTo>
                  <a:lnTo>
                    <a:pt x="57" y="389"/>
                  </a:lnTo>
                  <a:cubicBezTo>
                    <a:pt x="56" y="390"/>
                    <a:pt x="56" y="392"/>
                    <a:pt x="56" y="393"/>
                  </a:cubicBezTo>
                  <a:lnTo>
                    <a:pt x="56" y="393"/>
                  </a:lnTo>
                  <a:cubicBezTo>
                    <a:pt x="56" y="392"/>
                    <a:pt x="56" y="390"/>
                    <a:pt x="57" y="389"/>
                  </a:cubicBezTo>
                  <a:close/>
                  <a:moveTo>
                    <a:pt x="79" y="298"/>
                  </a:moveTo>
                  <a:lnTo>
                    <a:pt x="79" y="298"/>
                  </a:lnTo>
                  <a:cubicBezTo>
                    <a:pt x="78" y="300"/>
                    <a:pt x="77" y="301"/>
                    <a:pt x="77" y="303"/>
                  </a:cubicBezTo>
                  <a:lnTo>
                    <a:pt x="77" y="303"/>
                  </a:lnTo>
                  <a:cubicBezTo>
                    <a:pt x="77" y="301"/>
                    <a:pt x="78" y="300"/>
                    <a:pt x="79" y="298"/>
                  </a:cubicBezTo>
                  <a:close/>
                  <a:moveTo>
                    <a:pt x="677" y="204"/>
                  </a:moveTo>
                  <a:lnTo>
                    <a:pt x="677" y="204"/>
                  </a:lnTo>
                  <a:cubicBezTo>
                    <a:pt x="678" y="205"/>
                    <a:pt x="678" y="206"/>
                    <a:pt x="679" y="207"/>
                  </a:cubicBezTo>
                  <a:lnTo>
                    <a:pt x="679" y="207"/>
                  </a:lnTo>
                  <a:cubicBezTo>
                    <a:pt x="678" y="206"/>
                    <a:pt x="678" y="205"/>
                    <a:pt x="677" y="204"/>
                  </a:cubicBezTo>
                  <a:close/>
                  <a:moveTo>
                    <a:pt x="192" y="121"/>
                  </a:moveTo>
                  <a:lnTo>
                    <a:pt x="192" y="121"/>
                  </a:lnTo>
                  <a:cubicBezTo>
                    <a:pt x="191" y="122"/>
                    <a:pt x="189" y="123"/>
                    <a:pt x="188" y="124"/>
                  </a:cubicBezTo>
                  <a:lnTo>
                    <a:pt x="188" y="124"/>
                  </a:lnTo>
                  <a:cubicBezTo>
                    <a:pt x="189" y="123"/>
                    <a:pt x="191" y="122"/>
                    <a:pt x="192" y="121"/>
                  </a:cubicBezTo>
                  <a:close/>
                  <a:moveTo>
                    <a:pt x="279" y="75"/>
                  </a:moveTo>
                  <a:lnTo>
                    <a:pt x="279" y="75"/>
                  </a:lnTo>
                  <a:cubicBezTo>
                    <a:pt x="278" y="75"/>
                    <a:pt x="276" y="76"/>
                    <a:pt x="275" y="76"/>
                  </a:cubicBezTo>
                  <a:lnTo>
                    <a:pt x="275" y="76"/>
                  </a:lnTo>
                  <a:cubicBezTo>
                    <a:pt x="276" y="76"/>
                    <a:pt x="278" y="75"/>
                    <a:pt x="279" y="75"/>
                  </a:cubicBezTo>
                  <a:close/>
                  <a:moveTo>
                    <a:pt x="442" y="56"/>
                  </a:moveTo>
                  <a:lnTo>
                    <a:pt x="442" y="56"/>
                  </a:lnTo>
                  <a:cubicBezTo>
                    <a:pt x="473" y="59"/>
                    <a:pt x="503" y="65"/>
                    <a:pt x="532" y="75"/>
                  </a:cubicBezTo>
                  <a:lnTo>
                    <a:pt x="532" y="75"/>
                  </a:lnTo>
                  <a:cubicBezTo>
                    <a:pt x="541" y="79"/>
                    <a:pt x="551" y="83"/>
                    <a:pt x="560" y="87"/>
                  </a:cubicBezTo>
                  <a:lnTo>
                    <a:pt x="560" y="87"/>
                  </a:lnTo>
                  <a:cubicBezTo>
                    <a:pt x="568" y="91"/>
                    <a:pt x="576" y="97"/>
                    <a:pt x="585" y="102"/>
                  </a:cubicBezTo>
                  <a:lnTo>
                    <a:pt x="585" y="102"/>
                  </a:lnTo>
                  <a:cubicBezTo>
                    <a:pt x="605" y="117"/>
                    <a:pt x="623" y="133"/>
                    <a:pt x="639" y="151"/>
                  </a:cubicBezTo>
                  <a:lnTo>
                    <a:pt x="639" y="151"/>
                  </a:lnTo>
                  <a:cubicBezTo>
                    <a:pt x="647" y="160"/>
                    <a:pt x="655" y="170"/>
                    <a:pt x="661" y="179"/>
                  </a:cubicBezTo>
                  <a:lnTo>
                    <a:pt x="661" y="179"/>
                  </a:lnTo>
                  <a:cubicBezTo>
                    <a:pt x="668" y="188"/>
                    <a:pt x="674" y="198"/>
                    <a:pt x="679" y="208"/>
                  </a:cubicBezTo>
                  <a:lnTo>
                    <a:pt x="679" y="208"/>
                  </a:lnTo>
                  <a:cubicBezTo>
                    <a:pt x="687" y="225"/>
                    <a:pt x="694" y="242"/>
                    <a:pt x="699" y="260"/>
                  </a:cubicBezTo>
                  <a:lnTo>
                    <a:pt x="699" y="260"/>
                  </a:lnTo>
                  <a:cubicBezTo>
                    <a:pt x="705" y="277"/>
                    <a:pt x="709" y="294"/>
                    <a:pt x="712" y="312"/>
                  </a:cubicBezTo>
                  <a:lnTo>
                    <a:pt x="712" y="312"/>
                  </a:lnTo>
                  <a:cubicBezTo>
                    <a:pt x="714" y="326"/>
                    <a:pt x="716" y="339"/>
                    <a:pt x="717" y="354"/>
                  </a:cubicBezTo>
                  <a:lnTo>
                    <a:pt x="717" y="354"/>
                  </a:lnTo>
                  <a:cubicBezTo>
                    <a:pt x="718" y="370"/>
                    <a:pt x="718" y="387"/>
                    <a:pt x="717" y="404"/>
                  </a:cubicBezTo>
                  <a:lnTo>
                    <a:pt x="717" y="404"/>
                  </a:lnTo>
                  <a:cubicBezTo>
                    <a:pt x="715" y="434"/>
                    <a:pt x="707" y="463"/>
                    <a:pt x="698" y="491"/>
                  </a:cubicBezTo>
                  <a:lnTo>
                    <a:pt x="698" y="491"/>
                  </a:lnTo>
                  <a:cubicBezTo>
                    <a:pt x="690" y="511"/>
                    <a:pt x="680" y="531"/>
                    <a:pt x="668" y="550"/>
                  </a:cubicBezTo>
                  <a:lnTo>
                    <a:pt x="668" y="550"/>
                  </a:lnTo>
                  <a:cubicBezTo>
                    <a:pt x="669" y="549"/>
                    <a:pt x="669" y="548"/>
                    <a:pt x="670" y="548"/>
                  </a:cubicBezTo>
                  <a:lnTo>
                    <a:pt x="668" y="550"/>
                  </a:lnTo>
                  <a:lnTo>
                    <a:pt x="668" y="550"/>
                  </a:lnTo>
                  <a:cubicBezTo>
                    <a:pt x="667" y="551"/>
                    <a:pt x="666" y="553"/>
                    <a:pt x="666" y="554"/>
                  </a:cubicBezTo>
                  <a:lnTo>
                    <a:pt x="666" y="554"/>
                  </a:lnTo>
                  <a:cubicBezTo>
                    <a:pt x="666" y="553"/>
                    <a:pt x="667" y="552"/>
                    <a:pt x="667" y="551"/>
                  </a:cubicBezTo>
                  <a:lnTo>
                    <a:pt x="667" y="551"/>
                  </a:lnTo>
                  <a:cubicBezTo>
                    <a:pt x="648" y="578"/>
                    <a:pt x="627" y="603"/>
                    <a:pt x="603" y="625"/>
                  </a:cubicBezTo>
                  <a:lnTo>
                    <a:pt x="603" y="625"/>
                  </a:lnTo>
                  <a:cubicBezTo>
                    <a:pt x="587" y="639"/>
                    <a:pt x="571" y="650"/>
                    <a:pt x="553" y="660"/>
                  </a:cubicBezTo>
                  <a:lnTo>
                    <a:pt x="553" y="660"/>
                  </a:lnTo>
                  <a:cubicBezTo>
                    <a:pt x="534" y="669"/>
                    <a:pt x="514" y="675"/>
                    <a:pt x="494" y="679"/>
                  </a:cubicBezTo>
                  <a:lnTo>
                    <a:pt x="494" y="679"/>
                  </a:lnTo>
                  <a:cubicBezTo>
                    <a:pt x="466" y="684"/>
                    <a:pt x="439" y="685"/>
                    <a:pt x="410" y="684"/>
                  </a:cubicBezTo>
                  <a:lnTo>
                    <a:pt x="410" y="684"/>
                  </a:lnTo>
                  <a:cubicBezTo>
                    <a:pt x="366" y="680"/>
                    <a:pt x="322" y="672"/>
                    <a:pt x="279" y="658"/>
                  </a:cubicBezTo>
                  <a:lnTo>
                    <a:pt x="279" y="658"/>
                  </a:lnTo>
                  <a:cubicBezTo>
                    <a:pt x="245" y="645"/>
                    <a:pt x="212" y="629"/>
                    <a:pt x="181" y="608"/>
                  </a:cubicBezTo>
                  <a:lnTo>
                    <a:pt x="181" y="608"/>
                  </a:lnTo>
                  <a:cubicBezTo>
                    <a:pt x="161" y="594"/>
                    <a:pt x="142" y="578"/>
                    <a:pt x="125" y="559"/>
                  </a:cubicBezTo>
                  <a:lnTo>
                    <a:pt x="125" y="559"/>
                  </a:lnTo>
                  <a:cubicBezTo>
                    <a:pt x="107" y="538"/>
                    <a:pt x="91" y="516"/>
                    <a:pt x="79" y="491"/>
                  </a:cubicBezTo>
                  <a:lnTo>
                    <a:pt x="79" y="491"/>
                  </a:lnTo>
                  <a:cubicBezTo>
                    <a:pt x="70" y="473"/>
                    <a:pt x="63" y="454"/>
                    <a:pt x="59" y="435"/>
                  </a:cubicBezTo>
                  <a:lnTo>
                    <a:pt x="59" y="435"/>
                  </a:lnTo>
                  <a:cubicBezTo>
                    <a:pt x="57" y="419"/>
                    <a:pt x="56" y="404"/>
                    <a:pt x="57" y="388"/>
                  </a:cubicBezTo>
                  <a:lnTo>
                    <a:pt x="57" y="388"/>
                  </a:lnTo>
                  <a:cubicBezTo>
                    <a:pt x="60" y="357"/>
                    <a:pt x="69" y="326"/>
                    <a:pt x="79" y="296"/>
                  </a:cubicBezTo>
                  <a:lnTo>
                    <a:pt x="79" y="296"/>
                  </a:lnTo>
                  <a:cubicBezTo>
                    <a:pt x="94" y="257"/>
                    <a:pt x="112" y="219"/>
                    <a:pt x="135" y="184"/>
                  </a:cubicBezTo>
                  <a:lnTo>
                    <a:pt x="135" y="184"/>
                  </a:lnTo>
                  <a:cubicBezTo>
                    <a:pt x="151" y="163"/>
                    <a:pt x="168" y="143"/>
                    <a:pt x="187" y="125"/>
                  </a:cubicBezTo>
                  <a:lnTo>
                    <a:pt x="187" y="125"/>
                  </a:lnTo>
                  <a:cubicBezTo>
                    <a:pt x="204" y="110"/>
                    <a:pt x="222" y="98"/>
                    <a:pt x="242" y="87"/>
                  </a:cubicBezTo>
                  <a:lnTo>
                    <a:pt x="242" y="87"/>
                  </a:lnTo>
                  <a:cubicBezTo>
                    <a:pt x="252" y="83"/>
                    <a:pt x="262" y="79"/>
                    <a:pt x="273" y="76"/>
                  </a:cubicBezTo>
                  <a:lnTo>
                    <a:pt x="273" y="76"/>
                  </a:lnTo>
                  <a:cubicBezTo>
                    <a:pt x="291" y="74"/>
                    <a:pt x="309" y="73"/>
                    <a:pt x="327" y="73"/>
                  </a:cubicBezTo>
                  <a:lnTo>
                    <a:pt x="327" y="73"/>
                  </a:lnTo>
                  <a:cubicBezTo>
                    <a:pt x="337" y="73"/>
                    <a:pt x="346" y="66"/>
                    <a:pt x="351" y="57"/>
                  </a:cubicBezTo>
                  <a:lnTo>
                    <a:pt x="351" y="57"/>
                  </a:lnTo>
                  <a:cubicBezTo>
                    <a:pt x="380" y="55"/>
                    <a:pt x="412" y="55"/>
                    <a:pt x="442" y="56"/>
                  </a:cubicBezTo>
                  <a:close/>
                  <a:moveTo>
                    <a:pt x="352" y="2"/>
                  </a:moveTo>
                  <a:lnTo>
                    <a:pt x="352" y="2"/>
                  </a:lnTo>
                  <a:cubicBezTo>
                    <a:pt x="332" y="3"/>
                    <a:pt x="311" y="6"/>
                    <a:pt x="291" y="10"/>
                  </a:cubicBezTo>
                  <a:lnTo>
                    <a:pt x="291" y="10"/>
                  </a:lnTo>
                  <a:cubicBezTo>
                    <a:pt x="285" y="11"/>
                    <a:pt x="281" y="15"/>
                    <a:pt x="278" y="20"/>
                  </a:cubicBezTo>
                  <a:lnTo>
                    <a:pt x="278" y="20"/>
                  </a:lnTo>
                  <a:cubicBezTo>
                    <a:pt x="268" y="21"/>
                    <a:pt x="258" y="22"/>
                    <a:pt x="249" y="25"/>
                  </a:cubicBezTo>
                  <a:lnTo>
                    <a:pt x="249" y="25"/>
                  </a:lnTo>
                  <a:cubicBezTo>
                    <a:pt x="236" y="29"/>
                    <a:pt x="224" y="34"/>
                    <a:pt x="213" y="40"/>
                  </a:cubicBezTo>
                  <a:lnTo>
                    <a:pt x="213" y="40"/>
                  </a:lnTo>
                  <a:cubicBezTo>
                    <a:pt x="200" y="47"/>
                    <a:pt x="187" y="54"/>
                    <a:pt x="175" y="63"/>
                  </a:cubicBezTo>
                  <a:lnTo>
                    <a:pt x="175" y="63"/>
                  </a:lnTo>
                  <a:cubicBezTo>
                    <a:pt x="131" y="94"/>
                    <a:pt x="96" y="139"/>
                    <a:pt x="69" y="185"/>
                  </a:cubicBezTo>
                  <a:lnTo>
                    <a:pt x="69" y="185"/>
                  </a:lnTo>
                  <a:cubicBezTo>
                    <a:pt x="56" y="209"/>
                    <a:pt x="44" y="233"/>
                    <a:pt x="35" y="258"/>
                  </a:cubicBezTo>
                  <a:lnTo>
                    <a:pt x="35" y="258"/>
                  </a:lnTo>
                  <a:cubicBezTo>
                    <a:pt x="24" y="285"/>
                    <a:pt x="15" y="312"/>
                    <a:pt x="9" y="340"/>
                  </a:cubicBezTo>
                  <a:lnTo>
                    <a:pt x="9" y="340"/>
                  </a:lnTo>
                  <a:cubicBezTo>
                    <a:pt x="2" y="366"/>
                    <a:pt x="0" y="393"/>
                    <a:pt x="1" y="420"/>
                  </a:cubicBezTo>
                  <a:lnTo>
                    <a:pt x="1" y="420"/>
                  </a:lnTo>
                  <a:cubicBezTo>
                    <a:pt x="2" y="434"/>
                    <a:pt x="5" y="447"/>
                    <a:pt x="8" y="461"/>
                  </a:cubicBezTo>
                  <a:lnTo>
                    <a:pt x="8" y="461"/>
                  </a:lnTo>
                  <a:cubicBezTo>
                    <a:pt x="11" y="476"/>
                    <a:pt x="17" y="490"/>
                    <a:pt x="24" y="504"/>
                  </a:cubicBezTo>
                  <a:lnTo>
                    <a:pt x="24" y="504"/>
                  </a:lnTo>
                  <a:cubicBezTo>
                    <a:pt x="46" y="554"/>
                    <a:pt x="80" y="598"/>
                    <a:pt x="122" y="634"/>
                  </a:cubicBezTo>
                  <a:lnTo>
                    <a:pt x="122" y="634"/>
                  </a:lnTo>
                  <a:cubicBezTo>
                    <a:pt x="165" y="669"/>
                    <a:pt x="216" y="694"/>
                    <a:pt x="268" y="712"/>
                  </a:cubicBezTo>
                  <a:lnTo>
                    <a:pt x="268" y="712"/>
                  </a:lnTo>
                  <a:cubicBezTo>
                    <a:pt x="295" y="722"/>
                    <a:pt x="322" y="728"/>
                    <a:pt x="349" y="732"/>
                  </a:cubicBezTo>
                  <a:lnTo>
                    <a:pt x="349" y="732"/>
                  </a:lnTo>
                  <a:cubicBezTo>
                    <a:pt x="379" y="738"/>
                    <a:pt x="410" y="740"/>
                    <a:pt x="440" y="740"/>
                  </a:cubicBezTo>
                  <a:lnTo>
                    <a:pt x="440" y="740"/>
                  </a:lnTo>
                  <a:cubicBezTo>
                    <a:pt x="498" y="740"/>
                    <a:pt x="555" y="725"/>
                    <a:pt x="604" y="695"/>
                  </a:cubicBezTo>
                  <a:lnTo>
                    <a:pt x="604" y="695"/>
                  </a:lnTo>
                  <a:cubicBezTo>
                    <a:pt x="636" y="675"/>
                    <a:pt x="662" y="646"/>
                    <a:pt x="687" y="617"/>
                  </a:cubicBezTo>
                  <a:lnTo>
                    <a:pt x="687" y="617"/>
                  </a:lnTo>
                  <a:cubicBezTo>
                    <a:pt x="694" y="610"/>
                    <a:pt x="698" y="602"/>
                    <a:pt x="704" y="595"/>
                  </a:cubicBezTo>
                  <a:lnTo>
                    <a:pt x="704" y="595"/>
                  </a:lnTo>
                  <a:cubicBezTo>
                    <a:pt x="722" y="572"/>
                    <a:pt x="735" y="548"/>
                    <a:pt x="745" y="522"/>
                  </a:cubicBezTo>
                  <a:lnTo>
                    <a:pt x="745" y="522"/>
                  </a:lnTo>
                  <a:cubicBezTo>
                    <a:pt x="755" y="498"/>
                    <a:pt x="762" y="472"/>
                    <a:pt x="767" y="447"/>
                  </a:cubicBezTo>
                  <a:lnTo>
                    <a:pt x="767" y="447"/>
                  </a:lnTo>
                  <a:cubicBezTo>
                    <a:pt x="772" y="424"/>
                    <a:pt x="773" y="400"/>
                    <a:pt x="773" y="377"/>
                  </a:cubicBezTo>
                  <a:lnTo>
                    <a:pt x="773" y="377"/>
                  </a:lnTo>
                  <a:cubicBezTo>
                    <a:pt x="773" y="367"/>
                    <a:pt x="773" y="357"/>
                    <a:pt x="773" y="347"/>
                  </a:cubicBezTo>
                  <a:lnTo>
                    <a:pt x="773" y="347"/>
                  </a:lnTo>
                  <a:cubicBezTo>
                    <a:pt x="772" y="336"/>
                    <a:pt x="770" y="326"/>
                    <a:pt x="769" y="315"/>
                  </a:cubicBezTo>
                  <a:lnTo>
                    <a:pt x="769" y="315"/>
                  </a:lnTo>
                  <a:cubicBezTo>
                    <a:pt x="763" y="276"/>
                    <a:pt x="752" y="237"/>
                    <a:pt x="737" y="201"/>
                  </a:cubicBezTo>
                  <a:lnTo>
                    <a:pt x="737" y="201"/>
                  </a:lnTo>
                  <a:cubicBezTo>
                    <a:pt x="729" y="183"/>
                    <a:pt x="719" y="164"/>
                    <a:pt x="707" y="148"/>
                  </a:cubicBezTo>
                  <a:lnTo>
                    <a:pt x="707" y="148"/>
                  </a:lnTo>
                  <a:cubicBezTo>
                    <a:pt x="696" y="131"/>
                    <a:pt x="683" y="115"/>
                    <a:pt x="669" y="101"/>
                  </a:cubicBezTo>
                  <a:lnTo>
                    <a:pt x="669" y="101"/>
                  </a:lnTo>
                  <a:cubicBezTo>
                    <a:pt x="645" y="77"/>
                    <a:pt x="618" y="56"/>
                    <a:pt x="588" y="39"/>
                  </a:cubicBezTo>
                  <a:lnTo>
                    <a:pt x="588" y="39"/>
                  </a:lnTo>
                  <a:cubicBezTo>
                    <a:pt x="560" y="23"/>
                    <a:pt x="528" y="14"/>
                    <a:pt x="495" y="8"/>
                  </a:cubicBezTo>
                  <a:lnTo>
                    <a:pt x="495" y="8"/>
                  </a:lnTo>
                  <a:cubicBezTo>
                    <a:pt x="464" y="1"/>
                    <a:pt x="431" y="0"/>
                    <a:pt x="399" y="0"/>
                  </a:cubicBezTo>
                  <a:lnTo>
                    <a:pt x="399" y="0"/>
                  </a:lnTo>
                  <a:cubicBezTo>
                    <a:pt x="383" y="0"/>
                    <a:pt x="368" y="0"/>
                    <a:pt x="35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14" name="Freeform 293">
              <a:extLst>
                <a:ext uri="{FF2B5EF4-FFF2-40B4-BE49-F238E27FC236}">
                  <a16:creationId xmlns:a16="http://schemas.microsoft.com/office/drawing/2014/main" id="{E3F63C13-5B2D-4A8A-ADF8-2757EC667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563" y="5334000"/>
              <a:ext cx="527050" cy="285750"/>
            </a:xfrm>
            <a:custGeom>
              <a:avLst/>
              <a:gdLst>
                <a:gd name="T0" fmla="*/ 1401 w 1464"/>
                <a:gd name="T1" fmla="*/ 23 h 792"/>
                <a:gd name="T2" fmla="*/ 1402 w 1464"/>
                <a:gd name="T3" fmla="*/ 23 h 792"/>
                <a:gd name="T4" fmla="*/ 1451 w 1464"/>
                <a:gd name="T5" fmla="*/ 49 h 792"/>
                <a:gd name="T6" fmla="*/ 1450 w 1464"/>
                <a:gd name="T7" fmla="*/ 50 h 792"/>
                <a:gd name="T8" fmla="*/ 1452 w 1464"/>
                <a:gd name="T9" fmla="*/ 48 h 792"/>
                <a:gd name="T10" fmla="*/ 406 w 1464"/>
                <a:gd name="T11" fmla="*/ 711 h 792"/>
                <a:gd name="T12" fmla="*/ 406 w 1464"/>
                <a:gd name="T13" fmla="*/ 711 h 792"/>
                <a:gd name="T14" fmla="*/ 1110 w 1464"/>
                <a:gd name="T15" fmla="*/ 349 h 792"/>
                <a:gd name="T16" fmla="*/ 1411 w 1464"/>
                <a:gd name="T17" fmla="*/ 9 h 792"/>
                <a:gd name="T18" fmla="*/ 1402 w 1464"/>
                <a:gd name="T19" fmla="*/ 23 h 792"/>
                <a:gd name="T20" fmla="*/ 1401 w 1464"/>
                <a:gd name="T21" fmla="*/ 23 h 792"/>
                <a:gd name="T22" fmla="*/ 1400 w 1464"/>
                <a:gd name="T23" fmla="*/ 25 h 792"/>
                <a:gd name="T24" fmla="*/ 1344 w 1464"/>
                <a:gd name="T25" fmla="*/ 96 h 792"/>
                <a:gd name="T26" fmla="*/ 1274 w 1464"/>
                <a:gd name="T27" fmla="*/ 175 h 792"/>
                <a:gd name="T28" fmla="*/ 1134 w 1464"/>
                <a:gd name="T29" fmla="*/ 328 h 792"/>
                <a:gd name="T30" fmla="*/ 1119 w 1464"/>
                <a:gd name="T31" fmla="*/ 341 h 792"/>
                <a:gd name="T32" fmla="*/ 1026 w 1464"/>
                <a:gd name="T33" fmla="*/ 413 h 792"/>
                <a:gd name="T34" fmla="*/ 936 w 1464"/>
                <a:gd name="T35" fmla="*/ 480 h 792"/>
                <a:gd name="T36" fmla="*/ 585 w 1464"/>
                <a:gd name="T37" fmla="*/ 662 h 792"/>
                <a:gd name="T38" fmla="*/ 490 w 1464"/>
                <a:gd name="T39" fmla="*/ 691 h 792"/>
                <a:gd name="T40" fmla="*/ 326 w 1464"/>
                <a:gd name="T41" fmla="*/ 723 h 792"/>
                <a:gd name="T42" fmla="*/ 246 w 1464"/>
                <a:gd name="T43" fmla="*/ 732 h 792"/>
                <a:gd name="T44" fmla="*/ 88 w 1464"/>
                <a:gd name="T45" fmla="*/ 733 h 792"/>
                <a:gd name="T46" fmla="*/ 36 w 1464"/>
                <a:gd name="T47" fmla="*/ 728 h 792"/>
                <a:gd name="T48" fmla="*/ 3 w 1464"/>
                <a:gd name="T49" fmla="*/ 750 h 792"/>
                <a:gd name="T50" fmla="*/ 25 w 1464"/>
                <a:gd name="T51" fmla="*/ 783 h 792"/>
                <a:gd name="T52" fmla="*/ 91 w 1464"/>
                <a:gd name="T53" fmla="*/ 789 h 792"/>
                <a:gd name="T54" fmla="*/ 152 w 1464"/>
                <a:gd name="T55" fmla="*/ 791 h 792"/>
                <a:gd name="T56" fmla="*/ 282 w 1464"/>
                <a:gd name="T57" fmla="*/ 785 h 792"/>
                <a:gd name="T58" fmla="*/ 400 w 1464"/>
                <a:gd name="T59" fmla="*/ 768 h 792"/>
                <a:gd name="T60" fmla="*/ 742 w 1464"/>
                <a:gd name="T61" fmla="*/ 658 h 792"/>
                <a:gd name="T62" fmla="*/ 953 w 1464"/>
                <a:gd name="T63" fmla="*/ 537 h 792"/>
                <a:gd name="T64" fmla="*/ 1148 w 1464"/>
                <a:gd name="T65" fmla="*/ 390 h 792"/>
                <a:gd name="T66" fmla="*/ 1147 w 1464"/>
                <a:gd name="T67" fmla="*/ 390 h 792"/>
                <a:gd name="T68" fmla="*/ 1152 w 1464"/>
                <a:gd name="T69" fmla="*/ 386 h 792"/>
                <a:gd name="T70" fmla="*/ 1149 w 1464"/>
                <a:gd name="T71" fmla="*/ 388 h 792"/>
                <a:gd name="T72" fmla="*/ 1160 w 1464"/>
                <a:gd name="T73" fmla="*/ 379 h 792"/>
                <a:gd name="T74" fmla="*/ 1163 w 1464"/>
                <a:gd name="T75" fmla="*/ 376 h 792"/>
                <a:gd name="T76" fmla="*/ 1173 w 1464"/>
                <a:gd name="T77" fmla="*/ 367 h 792"/>
                <a:gd name="T78" fmla="*/ 1197 w 1464"/>
                <a:gd name="T79" fmla="*/ 344 h 792"/>
                <a:gd name="T80" fmla="*/ 1353 w 1464"/>
                <a:gd name="T81" fmla="*/ 171 h 792"/>
                <a:gd name="T82" fmla="*/ 1423 w 1464"/>
                <a:gd name="T83" fmla="*/ 87 h 792"/>
                <a:gd name="T84" fmla="*/ 1451 w 1464"/>
                <a:gd name="T85" fmla="*/ 49 h 792"/>
                <a:gd name="T86" fmla="*/ 1453 w 1464"/>
                <a:gd name="T87" fmla="*/ 46 h 792"/>
                <a:gd name="T88" fmla="*/ 1453 w 1464"/>
                <a:gd name="T89" fmla="*/ 46 h 792"/>
                <a:gd name="T90" fmla="*/ 1451 w 1464"/>
                <a:gd name="T91" fmla="*/ 7 h 792"/>
                <a:gd name="T92" fmla="*/ 1411 w 1464"/>
                <a:gd name="T93" fmla="*/ 9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64" h="792">
                  <a:moveTo>
                    <a:pt x="1401" y="24"/>
                  </a:moveTo>
                  <a:lnTo>
                    <a:pt x="1401" y="24"/>
                  </a:lnTo>
                  <a:cubicBezTo>
                    <a:pt x="1401" y="24"/>
                    <a:pt x="1401" y="24"/>
                    <a:pt x="1401" y="23"/>
                  </a:cubicBezTo>
                  <a:lnTo>
                    <a:pt x="1401" y="23"/>
                  </a:lnTo>
                  <a:cubicBezTo>
                    <a:pt x="1402" y="23"/>
                    <a:pt x="1402" y="23"/>
                    <a:pt x="1402" y="23"/>
                  </a:cubicBezTo>
                  <a:lnTo>
                    <a:pt x="1402" y="23"/>
                  </a:lnTo>
                  <a:cubicBezTo>
                    <a:pt x="1402" y="23"/>
                    <a:pt x="1401" y="23"/>
                    <a:pt x="1401" y="24"/>
                  </a:cubicBezTo>
                  <a:close/>
                  <a:moveTo>
                    <a:pt x="1451" y="49"/>
                  </a:moveTo>
                  <a:lnTo>
                    <a:pt x="1451" y="49"/>
                  </a:lnTo>
                  <a:cubicBezTo>
                    <a:pt x="1451" y="49"/>
                    <a:pt x="1451" y="49"/>
                    <a:pt x="1451" y="50"/>
                  </a:cubicBezTo>
                  <a:lnTo>
                    <a:pt x="1451" y="50"/>
                  </a:lnTo>
                  <a:cubicBezTo>
                    <a:pt x="1451" y="50"/>
                    <a:pt x="1451" y="50"/>
                    <a:pt x="1450" y="50"/>
                  </a:cubicBezTo>
                  <a:lnTo>
                    <a:pt x="1450" y="50"/>
                  </a:lnTo>
                  <a:cubicBezTo>
                    <a:pt x="1451" y="49"/>
                    <a:pt x="1451" y="49"/>
                    <a:pt x="1452" y="48"/>
                  </a:cubicBezTo>
                  <a:lnTo>
                    <a:pt x="1452" y="48"/>
                  </a:lnTo>
                  <a:lnTo>
                    <a:pt x="1451" y="49"/>
                  </a:lnTo>
                  <a:close/>
                  <a:moveTo>
                    <a:pt x="406" y="711"/>
                  </a:moveTo>
                  <a:lnTo>
                    <a:pt x="406" y="711"/>
                  </a:lnTo>
                  <a:cubicBezTo>
                    <a:pt x="405" y="711"/>
                    <a:pt x="404" y="711"/>
                    <a:pt x="402" y="711"/>
                  </a:cubicBezTo>
                  <a:lnTo>
                    <a:pt x="402" y="711"/>
                  </a:lnTo>
                  <a:cubicBezTo>
                    <a:pt x="404" y="711"/>
                    <a:pt x="405" y="711"/>
                    <a:pt x="406" y="711"/>
                  </a:cubicBezTo>
                  <a:close/>
                  <a:moveTo>
                    <a:pt x="1114" y="345"/>
                  </a:moveTo>
                  <a:lnTo>
                    <a:pt x="1114" y="345"/>
                  </a:lnTo>
                  <a:cubicBezTo>
                    <a:pt x="1113" y="346"/>
                    <a:pt x="1112" y="347"/>
                    <a:pt x="1110" y="349"/>
                  </a:cubicBezTo>
                  <a:lnTo>
                    <a:pt x="1110" y="349"/>
                  </a:lnTo>
                  <a:cubicBezTo>
                    <a:pt x="1112" y="347"/>
                    <a:pt x="1113" y="346"/>
                    <a:pt x="1114" y="345"/>
                  </a:cubicBezTo>
                  <a:close/>
                  <a:moveTo>
                    <a:pt x="1411" y="9"/>
                  </a:moveTo>
                  <a:lnTo>
                    <a:pt x="1411" y="9"/>
                  </a:lnTo>
                  <a:cubicBezTo>
                    <a:pt x="1408" y="13"/>
                    <a:pt x="1405" y="18"/>
                    <a:pt x="1402" y="23"/>
                  </a:cubicBezTo>
                  <a:lnTo>
                    <a:pt x="1402" y="23"/>
                  </a:lnTo>
                  <a:cubicBezTo>
                    <a:pt x="1402" y="22"/>
                    <a:pt x="1404" y="21"/>
                    <a:pt x="1404" y="19"/>
                  </a:cubicBezTo>
                  <a:lnTo>
                    <a:pt x="1404" y="19"/>
                  </a:lnTo>
                  <a:cubicBezTo>
                    <a:pt x="1404" y="21"/>
                    <a:pt x="1402" y="22"/>
                    <a:pt x="1401" y="23"/>
                  </a:cubicBezTo>
                  <a:lnTo>
                    <a:pt x="1401" y="23"/>
                  </a:lnTo>
                  <a:cubicBezTo>
                    <a:pt x="1401" y="24"/>
                    <a:pt x="1401" y="25"/>
                    <a:pt x="1400" y="25"/>
                  </a:cubicBezTo>
                  <a:lnTo>
                    <a:pt x="1400" y="25"/>
                  </a:lnTo>
                  <a:cubicBezTo>
                    <a:pt x="1401" y="25"/>
                    <a:pt x="1401" y="25"/>
                    <a:pt x="1401" y="24"/>
                  </a:cubicBezTo>
                  <a:lnTo>
                    <a:pt x="1401" y="24"/>
                  </a:lnTo>
                  <a:cubicBezTo>
                    <a:pt x="1384" y="49"/>
                    <a:pt x="1364" y="73"/>
                    <a:pt x="1344" y="96"/>
                  </a:cubicBezTo>
                  <a:lnTo>
                    <a:pt x="1344" y="96"/>
                  </a:lnTo>
                  <a:cubicBezTo>
                    <a:pt x="1322" y="123"/>
                    <a:pt x="1298" y="149"/>
                    <a:pt x="1274" y="175"/>
                  </a:cubicBezTo>
                  <a:lnTo>
                    <a:pt x="1274" y="175"/>
                  </a:lnTo>
                  <a:cubicBezTo>
                    <a:pt x="1226" y="228"/>
                    <a:pt x="1183" y="285"/>
                    <a:pt x="1129" y="332"/>
                  </a:cubicBezTo>
                  <a:lnTo>
                    <a:pt x="1129" y="332"/>
                  </a:lnTo>
                  <a:cubicBezTo>
                    <a:pt x="1131" y="331"/>
                    <a:pt x="1132" y="329"/>
                    <a:pt x="1134" y="328"/>
                  </a:cubicBezTo>
                  <a:lnTo>
                    <a:pt x="1134" y="328"/>
                  </a:lnTo>
                  <a:cubicBezTo>
                    <a:pt x="1129" y="332"/>
                    <a:pt x="1124" y="336"/>
                    <a:pt x="1119" y="341"/>
                  </a:cubicBezTo>
                  <a:lnTo>
                    <a:pt x="1119" y="341"/>
                  </a:lnTo>
                  <a:cubicBezTo>
                    <a:pt x="1118" y="342"/>
                    <a:pt x="1116" y="344"/>
                    <a:pt x="1115" y="345"/>
                  </a:cubicBezTo>
                  <a:lnTo>
                    <a:pt x="1115" y="345"/>
                  </a:lnTo>
                  <a:cubicBezTo>
                    <a:pt x="1086" y="368"/>
                    <a:pt x="1056" y="390"/>
                    <a:pt x="1026" y="413"/>
                  </a:cubicBezTo>
                  <a:lnTo>
                    <a:pt x="1026" y="413"/>
                  </a:lnTo>
                  <a:cubicBezTo>
                    <a:pt x="996" y="435"/>
                    <a:pt x="966" y="458"/>
                    <a:pt x="936" y="480"/>
                  </a:cubicBezTo>
                  <a:lnTo>
                    <a:pt x="936" y="480"/>
                  </a:lnTo>
                  <a:cubicBezTo>
                    <a:pt x="876" y="525"/>
                    <a:pt x="812" y="561"/>
                    <a:pt x="746" y="595"/>
                  </a:cubicBezTo>
                  <a:lnTo>
                    <a:pt x="746" y="595"/>
                  </a:lnTo>
                  <a:cubicBezTo>
                    <a:pt x="694" y="620"/>
                    <a:pt x="640" y="643"/>
                    <a:pt x="585" y="662"/>
                  </a:cubicBezTo>
                  <a:lnTo>
                    <a:pt x="585" y="662"/>
                  </a:lnTo>
                  <a:cubicBezTo>
                    <a:pt x="553" y="672"/>
                    <a:pt x="522" y="682"/>
                    <a:pt x="490" y="691"/>
                  </a:cubicBezTo>
                  <a:lnTo>
                    <a:pt x="490" y="691"/>
                  </a:lnTo>
                  <a:cubicBezTo>
                    <a:pt x="463" y="699"/>
                    <a:pt x="435" y="705"/>
                    <a:pt x="407" y="710"/>
                  </a:cubicBezTo>
                  <a:lnTo>
                    <a:pt x="407" y="710"/>
                  </a:lnTo>
                  <a:cubicBezTo>
                    <a:pt x="380" y="715"/>
                    <a:pt x="353" y="719"/>
                    <a:pt x="326" y="723"/>
                  </a:cubicBezTo>
                  <a:lnTo>
                    <a:pt x="326" y="723"/>
                  </a:lnTo>
                  <a:cubicBezTo>
                    <a:pt x="299" y="728"/>
                    <a:pt x="272" y="730"/>
                    <a:pt x="246" y="732"/>
                  </a:cubicBezTo>
                  <a:lnTo>
                    <a:pt x="246" y="732"/>
                  </a:lnTo>
                  <a:cubicBezTo>
                    <a:pt x="219" y="734"/>
                    <a:pt x="192" y="735"/>
                    <a:pt x="165" y="735"/>
                  </a:cubicBezTo>
                  <a:lnTo>
                    <a:pt x="165" y="735"/>
                  </a:lnTo>
                  <a:cubicBezTo>
                    <a:pt x="139" y="735"/>
                    <a:pt x="114" y="735"/>
                    <a:pt x="88" y="733"/>
                  </a:cubicBezTo>
                  <a:lnTo>
                    <a:pt x="88" y="733"/>
                  </a:lnTo>
                  <a:cubicBezTo>
                    <a:pt x="71" y="732"/>
                    <a:pt x="53" y="731"/>
                    <a:pt x="36" y="728"/>
                  </a:cubicBezTo>
                  <a:lnTo>
                    <a:pt x="36" y="728"/>
                  </a:lnTo>
                  <a:cubicBezTo>
                    <a:pt x="29" y="727"/>
                    <a:pt x="22" y="728"/>
                    <a:pt x="15" y="732"/>
                  </a:cubicBezTo>
                  <a:lnTo>
                    <a:pt x="15" y="732"/>
                  </a:lnTo>
                  <a:cubicBezTo>
                    <a:pt x="9" y="737"/>
                    <a:pt x="5" y="743"/>
                    <a:pt x="3" y="750"/>
                  </a:cubicBezTo>
                  <a:lnTo>
                    <a:pt x="3" y="750"/>
                  </a:lnTo>
                  <a:cubicBezTo>
                    <a:pt x="0" y="763"/>
                    <a:pt x="10" y="780"/>
                    <a:pt x="25" y="783"/>
                  </a:cubicBezTo>
                  <a:lnTo>
                    <a:pt x="25" y="783"/>
                  </a:lnTo>
                  <a:cubicBezTo>
                    <a:pt x="37" y="785"/>
                    <a:pt x="50" y="786"/>
                    <a:pt x="62" y="787"/>
                  </a:cubicBezTo>
                  <a:lnTo>
                    <a:pt x="62" y="787"/>
                  </a:lnTo>
                  <a:cubicBezTo>
                    <a:pt x="71" y="788"/>
                    <a:pt x="81" y="789"/>
                    <a:pt x="91" y="789"/>
                  </a:cubicBezTo>
                  <a:lnTo>
                    <a:pt x="91" y="789"/>
                  </a:lnTo>
                  <a:cubicBezTo>
                    <a:pt x="112" y="790"/>
                    <a:pt x="132" y="791"/>
                    <a:pt x="152" y="791"/>
                  </a:cubicBezTo>
                  <a:lnTo>
                    <a:pt x="152" y="791"/>
                  </a:lnTo>
                  <a:cubicBezTo>
                    <a:pt x="174" y="790"/>
                    <a:pt x="195" y="790"/>
                    <a:pt x="216" y="789"/>
                  </a:cubicBezTo>
                  <a:lnTo>
                    <a:pt x="216" y="789"/>
                  </a:lnTo>
                  <a:cubicBezTo>
                    <a:pt x="238" y="788"/>
                    <a:pt x="260" y="786"/>
                    <a:pt x="282" y="785"/>
                  </a:cubicBezTo>
                  <a:lnTo>
                    <a:pt x="282" y="785"/>
                  </a:lnTo>
                  <a:cubicBezTo>
                    <a:pt x="322" y="782"/>
                    <a:pt x="361" y="775"/>
                    <a:pt x="400" y="768"/>
                  </a:cubicBezTo>
                  <a:lnTo>
                    <a:pt x="400" y="768"/>
                  </a:lnTo>
                  <a:cubicBezTo>
                    <a:pt x="439" y="761"/>
                    <a:pt x="478" y="752"/>
                    <a:pt x="516" y="742"/>
                  </a:cubicBezTo>
                  <a:lnTo>
                    <a:pt x="516" y="742"/>
                  </a:lnTo>
                  <a:cubicBezTo>
                    <a:pt x="593" y="719"/>
                    <a:pt x="669" y="693"/>
                    <a:pt x="742" y="658"/>
                  </a:cubicBezTo>
                  <a:lnTo>
                    <a:pt x="742" y="658"/>
                  </a:lnTo>
                  <a:cubicBezTo>
                    <a:pt x="815" y="623"/>
                    <a:pt x="887" y="584"/>
                    <a:pt x="953" y="537"/>
                  </a:cubicBezTo>
                  <a:lnTo>
                    <a:pt x="953" y="537"/>
                  </a:lnTo>
                  <a:cubicBezTo>
                    <a:pt x="987" y="511"/>
                    <a:pt x="1020" y="486"/>
                    <a:pt x="1055" y="461"/>
                  </a:cubicBezTo>
                  <a:lnTo>
                    <a:pt x="1055" y="461"/>
                  </a:lnTo>
                  <a:cubicBezTo>
                    <a:pt x="1086" y="438"/>
                    <a:pt x="1118" y="415"/>
                    <a:pt x="1148" y="390"/>
                  </a:cubicBezTo>
                  <a:lnTo>
                    <a:pt x="1148" y="390"/>
                  </a:lnTo>
                  <a:cubicBezTo>
                    <a:pt x="1147" y="390"/>
                    <a:pt x="1147" y="390"/>
                    <a:pt x="1147" y="390"/>
                  </a:cubicBezTo>
                  <a:lnTo>
                    <a:pt x="1147" y="390"/>
                  </a:lnTo>
                  <a:lnTo>
                    <a:pt x="1148" y="390"/>
                  </a:lnTo>
                  <a:lnTo>
                    <a:pt x="1148" y="390"/>
                  </a:lnTo>
                  <a:cubicBezTo>
                    <a:pt x="1149" y="388"/>
                    <a:pt x="1150" y="387"/>
                    <a:pt x="1152" y="386"/>
                  </a:cubicBezTo>
                  <a:lnTo>
                    <a:pt x="1152" y="386"/>
                  </a:lnTo>
                  <a:cubicBezTo>
                    <a:pt x="1151" y="386"/>
                    <a:pt x="1150" y="387"/>
                    <a:pt x="1149" y="388"/>
                  </a:cubicBezTo>
                  <a:lnTo>
                    <a:pt x="1149" y="388"/>
                  </a:lnTo>
                  <a:cubicBezTo>
                    <a:pt x="1151" y="386"/>
                    <a:pt x="1153" y="385"/>
                    <a:pt x="1155" y="383"/>
                  </a:cubicBezTo>
                  <a:lnTo>
                    <a:pt x="1155" y="383"/>
                  </a:lnTo>
                  <a:cubicBezTo>
                    <a:pt x="1157" y="382"/>
                    <a:pt x="1159" y="381"/>
                    <a:pt x="1160" y="379"/>
                  </a:cubicBezTo>
                  <a:lnTo>
                    <a:pt x="1160" y="379"/>
                  </a:lnTo>
                  <a:cubicBezTo>
                    <a:pt x="1161" y="378"/>
                    <a:pt x="1161" y="377"/>
                    <a:pt x="1163" y="376"/>
                  </a:cubicBezTo>
                  <a:lnTo>
                    <a:pt x="1163" y="376"/>
                  </a:lnTo>
                  <a:lnTo>
                    <a:pt x="1163" y="376"/>
                  </a:lnTo>
                  <a:lnTo>
                    <a:pt x="1163" y="376"/>
                  </a:lnTo>
                  <a:cubicBezTo>
                    <a:pt x="1167" y="373"/>
                    <a:pt x="1170" y="370"/>
                    <a:pt x="1173" y="367"/>
                  </a:cubicBezTo>
                  <a:lnTo>
                    <a:pt x="1173" y="367"/>
                  </a:lnTo>
                  <a:cubicBezTo>
                    <a:pt x="1181" y="359"/>
                    <a:pt x="1190" y="352"/>
                    <a:pt x="1197" y="344"/>
                  </a:cubicBezTo>
                  <a:lnTo>
                    <a:pt x="1197" y="344"/>
                  </a:lnTo>
                  <a:cubicBezTo>
                    <a:pt x="1225" y="316"/>
                    <a:pt x="1250" y="288"/>
                    <a:pt x="1274" y="258"/>
                  </a:cubicBezTo>
                  <a:lnTo>
                    <a:pt x="1274" y="258"/>
                  </a:lnTo>
                  <a:cubicBezTo>
                    <a:pt x="1300" y="229"/>
                    <a:pt x="1326" y="200"/>
                    <a:pt x="1353" y="171"/>
                  </a:cubicBezTo>
                  <a:lnTo>
                    <a:pt x="1353" y="171"/>
                  </a:lnTo>
                  <a:cubicBezTo>
                    <a:pt x="1377" y="144"/>
                    <a:pt x="1401" y="116"/>
                    <a:pt x="1423" y="87"/>
                  </a:cubicBezTo>
                  <a:lnTo>
                    <a:pt x="1423" y="87"/>
                  </a:lnTo>
                  <a:cubicBezTo>
                    <a:pt x="1433" y="75"/>
                    <a:pt x="1442" y="63"/>
                    <a:pt x="1451" y="50"/>
                  </a:cubicBezTo>
                  <a:lnTo>
                    <a:pt x="1451" y="50"/>
                  </a:lnTo>
                  <a:cubicBezTo>
                    <a:pt x="1451" y="49"/>
                    <a:pt x="1451" y="49"/>
                    <a:pt x="1451" y="49"/>
                  </a:cubicBezTo>
                  <a:lnTo>
                    <a:pt x="1451" y="49"/>
                  </a:lnTo>
                  <a:cubicBezTo>
                    <a:pt x="1452" y="48"/>
                    <a:pt x="1452" y="47"/>
                    <a:pt x="1453" y="46"/>
                  </a:cubicBezTo>
                  <a:lnTo>
                    <a:pt x="1453" y="46"/>
                  </a:lnTo>
                  <a:cubicBezTo>
                    <a:pt x="1452" y="47"/>
                    <a:pt x="1452" y="48"/>
                    <a:pt x="1452" y="48"/>
                  </a:cubicBezTo>
                  <a:lnTo>
                    <a:pt x="1452" y="48"/>
                  </a:lnTo>
                  <a:cubicBezTo>
                    <a:pt x="1452" y="48"/>
                    <a:pt x="1452" y="47"/>
                    <a:pt x="1453" y="46"/>
                  </a:cubicBezTo>
                  <a:lnTo>
                    <a:pt x="1453" y="46"/>
                  </a:lnTo>
                  <a:cubicBezTo>
                    <a:pt x="1463" y="35"/>
                    <a:pt x="1462" y="18"/>
                    <a:pt x="1451" y="7"/>
                  </a:cubicBezTo>
                  <a:lnTo>
                    <a:pt x="1451" y="7"/>
                  </a:lnTo>
                  <a:cubicBezTo>
                    <a:pt x="1445" y="2"/>
                    <a:pt x="1439" y="0"/>
                    <a:pt x="1432" y="0"/>
                  </a:cubicBezTo>
                  <a:lnTo>
                    <a:pt x="1432" y="0"/>
                  </a:lnTo>
                  <a:cubicBezTo>
                    <a:pt x="1424" y="0"/>
                    <a:pt x="1416" y="3"/>
                    <a:pt x="1411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15" name="Freeform 294">
              <a:extLst>
                <a:ext uri="{FF2B5EF4-FFF2-40B4-BE49-F238E27FC236}">
                  <a16:creationId xmlns:a16="http://schemas.microsoft.com/office/drawing/2014/main" id="{33309468-D493-4D8E-ADE6-E91B47717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7513" y="5605463"/>
              <a:ext cx="508000" cy="650875"/>
            </a:xfrm>
            <a:custGeom>
              <a:avLst/>
              <a:gdLst>
                <a:gd name="T0" fmla="*/ 805 w 1410"/>
                <a:gd name="T1" fmla="*/ 1178 h 1806"/>
                <a:gd name="T2" fmla="*/ 805 w 1410"/>
                <a:gd name="T3" fmla="*/ 1178 h 1806"/>
                <a:gd name="T4" fmla="*/ 4 w 1410"/>
                <a:gd name="T5" fmla="*/ 25 h 1806"/>
                <a:gd name="T6" fmla="*/ 37 w 1410"/>
                <a:gd name="T7" fmla="*/ 102 h 1806"/>
                <a:gd name="T8" fmla="*/ 92 w 1410"/>
                <a:gd name="T9" fmla="*/ 218 h 1806"/>
                <a:gd name="T10" fmla="*/ 109 w 1410"/>
                <a:gd name="T11" fmla="*/ 252 h 1806"/>
                <a:gd name="T12" fmla="*/ 149 w 1410"/>
                <a:gd name="T13" fmla="*/ 326 h 1806"/>
                <a:gd name="T14" fmla="*/ 173 w 1410"/>
                <a:gd name="T15" fmla="*/ 370 h 1806"/>
                <a:gd name="T16" fmla="*/ 225 w 1410"/>
                <a:gd name="T17" fmla="*/ 451 h 1806"/>
                <a:gd name="T18" fmla="*/ 245 w 1410"/>
                <a:gd name="T19" fmla="*/ 481 h 1806"/>
                <a:gd name="T20" fmla="*/ 314 w 1410"/>
                <a:gd name="T21" fmla="*/ 581 h 1806"/>
                <a:gd name="T22" fmla="*/ 379 w 1410"/>
                <a:gd name="T23" fmla="*/ 677 h 1806"/>
                <a:gd name="T24" fmla="*/ 480 w 1410"/>
                <a:gd name="T25" fmla="*/ 822 h 1806"/>
                <a:gd name="T26" fmla="*/ 521 w 1410"/>
                <a:gd name="T27" fmla="*/ 876 h 1806"/>
                <a:gd name="T28" fmla="*/ 747 w 1410"/>
                <a:gd name="T29" fmla="*/ 1166 h 1806"/>
                <a:gd name="T30" fmla="*/ 766 w 1410"/>
                <a:gd name="T31" fmla="*/ 1189 h 1806"/>
                <a:gd name="T32" fmla="*/ 808 w 1410"/>
                <a:gd name="T33" fmla="*/ 1235 h 1806"/>
                <a:gd name="T34" fmla="*/ 830 w 1410"/>
                <a:gd name="T35" fmla="*/ 1257 h 1806"/>
                <a:gd name="T36" fmla="*/ 994 w 1410"/>
                <a:gd name="T37" fmla="*/ 1433 h 1806"/>
                <a:gd name="T38" fmla="*/ 1034 w 1410"/>
                <a:gd name="T39" fmla="*/ 1478 h 1806"/>
                <a:gd name="T40" fmla="*/ 1163 w 1410"/>
                <a:gd name="T41" fmla="*/ 1596 h 1806"/>
                <a:gd name="T42" fmla="*/ 1218 w 1410"/>
                <a:gd name="T43" fmla="*/ 1647 h 1806"/>
                <a:gd name="T44" fmla="*/ 1376 w 1410"/>
                <a:gd name="T45" fmla="*/ 1798 h 1806"/>
                <a:gd name="T46" fmla="*/ 1402 w 1410"/>
                <a:gd name="T47" fmla="*/ 1797 h 1806"/>
                <a:gd name="T48" fmla="*/ 1231 w 1410"/>
                <a:gd name="T49" fmla="*/ 1607 h 1806"/>
                <a:gd name="T50" fmla="*/ 1185 w 1410"/>
                <a:gd name="T51" fmla="*/ 1566 h 1806"/>
                <a:gd name="T52" fmla="*/ 1100 w 1410"/>
                <a:gd name="T53" fmla="*/ 1491 h 1806"/>
                <a:gd name="T54" fmla="*/ 1059 w 1410"/>
                <a:gd name="T55" fmla="*/ 1449 h 1806"/>
                <a:gd name="T56" fmla="*/ 936 w 1410"/>
                <a:gd name="T57" fmla="*/ 1313 h 1806"/>
                <a:gd name="T58" fmla="*/ 868 w 1410"/>
                <a:gd name="T59" fmla="*/ 1243 h 1806"/>
                <a:gd name="T60" fmla="*/ 805 w 1410"/>
                <a:gd name="T61" fmla="*/ 1178 h 1806"/>
                <a:gd name="T62" fmla="*/ 807 w 1410"/>
                <a:gd name="T63" fmla="*/ 1179 h 1806"/>
                <a:gd name="T64" fmla="*/ 803 w 1410"/>
                <a:gd name="T65" fmla="*/ 1175 h 1806"/>
                <a:gd name="T66" fmla="*/ 805 w 1410"/>
                <a:gd name="T67" fmla="*/ 1177 h 1806"/>
                <a:gd name="T68" fmla="*/ 728 w 1410"/>
                <a:gd name="T69" fmla="*/ 1079 h 1806"/>
                <a:gd name="T70" fmla="*/ 655 w 1410"/>
                <a:gd name="T71" fmla="*/ 985 h 1806"/>
                <a:gd name="T72" fmla="*/ 547 w 1410"/>
                <a:gd name="T73" fmla="*/ 850 h 1806"/>
                <a:gd name="T74" fmla="*/ 506 w 1410"/>
                <a:gd name="T75" fmla="*/ 796 h 1806"/>
                <a:gd name="T76" fmla="*/ 433 w 1410"/>
                <a:gd name="T77" fmla="*/ 691 h 1806"/>
                <a:gd name="T78" fmla="*/ 366 w 1410"/>
                <a:gd name="T79" fmla="*/ 591 h 1806"/>
                <a:gd name="T80" fmla="*/ 269 w 1410"/>
                <a:gd name="T81" fmla="*/ 449 h 1806"/>
                <a:gd name="T82" fmla="*/ 236 w 1410"/>
                <a:gd name="T83" fmla="*/ 401 h 1806"/>
                <a:gd name="T84" fmla="*/ 198 w 1410"/>
                <a:gd name="T85" fmla="*/ 338 h 1806"/>
                <a:gd name="T86" fmla="*/ 152 w 1410"/>
                <a:gd name="T87" fmla="*/ 254 h 1806"/>
                <a:gd name="T88" fmla="*/ 90 w 1410"/>
                <a:gd name="T89" fmla="*/ 130 h 1806"/>
                <a:gd name="T90" fmla="*/ 39 w 1410"/>
                <a:gd name="T91" fmla="*/ 13 h 1806"/>
                <a:gd name="T92" fmla="*/ 16 w 1410"/>
                <a:gd name="T93" fmla="*/ 1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0" h="1806">
                  <a:moveTo>
                    <a:pt x="805" y="1178"/>
                  </a:moveTo>
                  <a:lnTo>
                    <a:pt x="805" y="1178"/>
                  </a:lnTo>
                  <a:lnTo>
                    <a:pt x="805" y="1178"/>
                  </a:lnTo>
                  <a:lnTo>
                    <a:pt x="805" y="1177"/>
                  </a:lnTo>
                  <a:lnTo>
                    <a:pt x="805" y="1177"/>
                  </a:lnTo>
                  <a:cubicBezTo>
                    <a:pt x="805" y="1178"/>
                    <a:pt x="805" y="1178"/>
                    <a:pt x="805" y="1178"/>
                  </a:cubicBezTo>
                  <a:close/>
                  <a:moveTo>
                    <a:pt x="16" y="1"/>
                  </a:moveTo>
                  <a:lnTo>
                    <a:pt x="16" y="1"/>
                  </a:lnTo>
                  <a:cubicBezTo>
                    <a:pt x="6" y="4"/>
                    <a:pt x="0" y="15"/>
                    <a:pt x="4" y="25"/>
                  </a:cubicBezTo>
                  <a:lnTo>
                    <a:pt x="4" y="25"/>
                  </a:lnTo>
                  <a:cubicBezTo>
                    <a:pt x="15" y="50"/>
                    <a:pt x="26" y="76"/>
                    <a:pt x="37" y="102"/>
                  </a:cubicBezTo>
                  <a:lnTo>
                    <a:pt x="37" y="102"/>
                  </a:lnTo>
                  <a:cubicBezTo>
                    <a:pt x="44" y="119"/>
                    <a:pt x="51" y="136"/>
                    <a:pt x="59" y="151"/>
                  </a:cubicBezTo>
                  <a:lnTo>
                    <a:pt x="59" y="151"/>
                  </a:lnTo>
                  <a:cubicBezTo>
                    <a:pt x="70" y="174"/>
                    <a:pt x="81" y="196"/>
                    <a:pt x="92" y="218"/>
                  </a:cubicBezTo>
                  <a:lnTo>
                    <a:pt x="92" y="218"/>
                  </a:lnTo>
                  <a:cubicBezTo>
                    <a:pt x="98" y="229"/>
                    <a:pt x="103" y="241"/>
                    <a:pt x="109" y="252"/>
                  </a:cubicBezTo>
                  <a:lnTo>
                    <a:pt x="109" y="252"/>
                  </a:lnTo>
                  <a:cubicBezTo>
                    <a:pt x="111" y="257"/>
                    <a:pt x="114" y="262"/>
                    <a:pt x="117" y="267"/>
                  </a:cubicBezTo>
                  <a:lnTo>
                    <a:pt x="117" y="267"/>
                  </a:lnTo>
                  <a:cubicBezTo>
                    <a:pt x="127" y="287"/>
                    <a:pt x="138" y="306"/>
                    <a:pt x="149" y="326"/>
                  </a:cubicBezTo>
                  <a:lnTo>
                    <a:pt x="149" y="326"/>
                  </a:lnTo>
                  <a:cubicBezTo>
                    <a:pt x="157" y="341"/>
                    <a:pt x="165" y="356"/>
                    <a:pt x="173" y="370"/>
                  </a:cubicBezTo>
                  <a:lnTo>
                    <a:pt x="173" y="370"/>
                  </a:lnTo>
                  <a:cubicBezTo>
                    <a:pt x="185" y="389"/>
                    <a:pt x="198" y="409"/>
                    <a:pt x="209" y="428"/>
                  </a:cubicBezTo>
                  <a:lnTo>
                    <a:pt x="209" y="428"/>
                  </a:lnTo>
                  <a:cubicBezTo>
                    <a:pt x="214" y="436"/>
                    <a:pt x="219" y="443"/>
                    <a:pt x="225" y="451"/>
                  </a:cubicBezTo>
                  <a:lnTo>
                    <a:pt x="225" y="451"/>
                  </a:lnTo>
                  <a:cubicBezTo>
                    <a:pt x="232" y="460"/>
                    <a:pt x="239" y="470"/>
                    <a:pt x="245" y="481"/>
                  </a:cubicBezTo>
                  <a:lnTo>
                    <a:pt x="245" y="481"/>
                  </a:lnTo>
                  <a:cubicBezTo>
                    <a:pt x="258" y="498"/>
                    <a:pt x="269" y="515"/>
                    <a:pt x="282" y="533"/>
                  </a:cubicBezTo>
                  <a:lnTo>
                    <a:pt x="282" y="533"/>
                  </a:lnTo>
                  <a:cubicBezTo>
                    <a:pt x="293" y="548"/>
                    <a:pt x="303" y="564"/>
                    <a:pt x="314" y="581"/>
                  </a:cubicBezTo>
                  <a:lnTo>
                    <a:pt x="314" y="581"/>
                  </a:lnTo>
                  <a:cubicBezTo>
                    <a:pt x="336" y="613"/>
                    <a:pt x="357" y="645"/>
                    <a:pt x="379" y="677"/>
                  </a:cubicBezTo>
                  <a:lnTo>
                    <a:pt x="379" y="677"/>
                  </a:lnTo>
                  <a:cubicBezTo>
                    <a:pt x="401" y="710"/>
                    <a:pt x="423" y="742"/>
                    <a:pt x="445" y="774"/>
                  </a:cubicBezTo>
                  <a:lnTo>
                    <a:pt x="445" y="774"/>
                  </a:lnTo>
                  <a:cubicBezTo>
                    <a:pt x="457" y="790"/>
                    <a:pt x="468" y="806"/>
                    <a:pt x="480" y="822"/>
                  </a:cubicBezTo>
                  <a:lnTo>
                    <a:pt x="480" y="822"/>
                  </a:lnTo>
                  <a:cubicBezTo>
                    <a:pt x="494" y="840"/>
                    <a:pt x="507" y="858"/>
                    <a:pt x="521" y="876"/>
                  </a:cubicBezTo>
                  <a:lnTo>
                    <a:pt x="521" y="876"/>
                  </a:lnTo>
                  <a:cubicBezTo>
                    <a:pt x="568" y="941"/>
                    <a:pt x="621" y="1001"/>
                    <a:pt x="670" y="1065"/>
                  </a:cubicBezTo>
                  <a:lnTo>
                    <a:pt x="670" y="1065"/>
                  </a:lnTo>
                  <a:cubicBezTo>
                    <a:pt x="696" y="1098"/>
                    <a:pt x="721" y="1132"/>
                    <a:pt x="747" y="1166"/>
                  </a:cubicBezTo>
                  <a:lnTo>
                    <a:pt x="747" y="1166"/>
                  </a:lnTo>
                  <a:cubicBezTo>
                    <a:pt x="753" y="1173"/>
                    <a:pt x="760" y="1181"/>
                    <a:pt x="766" y="1189"/>
                  </a:cubicBezTo>
                  <a:lnTo>
                    <a:pt x="766" y="1189"/>
                  </a:lnTo>
                  <a:cubicBezTo>
                    <a:pt x="772" y="1196"/>
                    <a:pt x="778" y="1202"/>
                    <a:pt x="784" y="1209"/>
                  </a:cubicBezTo>
                  <a:lnTo>
                    <a:pt x="784" y="1209"/>
                  </a:lnTo>
                  <a:cubicBezTo>
                    <a:pt x="793" y="1218"/>
                    <a:pt x="800" y="1227"/>
                    <a:pt x="808" y="1235"/>
                  </a:cubicBezTo>
                  <a:lnTo>
                    <a:pt x="808" y="1235"/>
                  </a:lnTo>
                  <a:cubicBezTo>
                    <a:pt x="815" y="1243"/>
                    <a:pt x="822" y="1250"/>
                    <a:pt x="830" y="1257"/>
                  </a:cubicBezTo>
                  <a:lnTo>
                    <a:pt x="830" y="1257"/>
                  </a:lnTo>
                  <a:cubicBezTo>
                    <a:pt x="858" y="1286"/>
                    <a:pt x="887" y="1315"/>
                    <a:pt x="915" y="1344"/>
                  </a:cubicBezTo>
                  <a:lnTo>
                    <a:pt x="915" y="1344"/>
                  </a:lnTo>
                  <a:cubicBezTo>
                    <a:pt x="942" y="1373"/>
                    <a:pt x="968" y="1404"/>
                    <a:pt x="994" y="1433"/>
                  </a:cubicBezTo>
                  <a:lnTo>
                    <a:pt x="994" y="1433"/>
                  </a:lnTo>
                  <a:cubicBezTo>
                    <a:pt x="1008" y="1448"/>
                    <a:pt x="1021" y="1464"/>
                    <a:pt x="1034" y="1478"/>
                  </a:cubicBezTo>
                  <a:lnTo>
                    <a:pt x="1034" y="1478"/>
                  </a:lnTo>
                  <a:cubicBezTo>
                    <a:pt x="1048" y="1493"/>
                    <a:pt x="1063" y="1507"/>
                    <a:pt x="1077" y="1521"/>
                  </a:cubicBezTo>
                  <a:lnTo>
                    <a:pt x="1077" y="1521"/>
                  </a:lnTo>
                  <a:cubicBezTo>
                    <a:pt x="1104" y="1547"/>
                    <a:pt x="1134" y="1571"/>
                    <a:pt x="1163" y="1596"/>
                  </a:cubicBezTo>
                  <a:lnTo>
                    <a:pt x="1163" y="1596"/>
                  </a:lnTo>
                  <a:cubicBezTo>
                    <a:pt x="1182" y="1612"/>
                    <a:pt x="1200" y="1629"/>
                    <a:pt x="1218" y="1647"/>
                  </a:cubicBezTo>
                  <a:lnTo>
                    <a:pt x="1218" y="1647"/>
                  </a:lnTo>
                  <a:cubicBezTo>
                    <a:pt x="1236" y="1663"/>
                    <a:pt x="1253" y="1681"/>
                    <a:pt x="1270" y="1699"/>
                  </a:cubicBezTo>
                  <a:lnTo>
                    <a:pt x="1270" y="1699"/>
                  </a:lnTo>
                  <a:cubicBezTo>
                    <a:pt x="1304" y="1734"/>
                    <a:pt x="1337" y="1769"/>
                    <a:pt x="1376" y="1798"/>
                  </a:cubicBezTo>
                  <a:lnTo>
                    <a:pt x="1376" y="1798"/>
                  </a:lnTo>
                  <a:cubicBezTo>
                    <a:pt x="1384" y="1804"/>
                    <a:pt x="1395" y="1805"/>
                    <a:pt x="1402" y="1797"/>
                  </a:cubicBezTo>
                  <a:lnTo>
                    <a:pt x="1402" y="1797"/>
                  </a:lnTo>
                  <a:cubicBezTo>
                    <a:pt x="1409" y="1790"/>
                    <a:pt x="1409" y="1777"/>
                    <a:pt x="1400" y="1771"/>
                  </a:cubicBezTo>
                  <a:lnTo>
                    <a:pt x="1400" y="1771"/>
                  </a:lnTo>
                  <a:cubicBezTo>
                    <a:pt x="1338" y="1722"/>
                    <a:pt x="1288" y="1661"/>
                    <a:pt x="1231" y="1607"/>
                  </a:cubicBezTo>
                  <a:lnTo>
                    <a:pt x="1231" y="1607"/>
                  </a:lnTo>
                  <a:cubicBezTo>
                    <a:pt x="1216" y="1593"/>
                    <a:pt x="1201" y="1579"/>
                    <a:pt x="1185" y="1566"/>
                  </a:cubicBezTo>
                  <a:lnTo>
                    <a:pt x="1185" y="1566"/>
                  </a:lnTo>
                  <a:cubicBezTo>
                    <a:pt x="1171" y="1554"/>
                    <a:pt x="1157" y="1543"/>
                    <a:pt x="1144" y="1530"/>
                  </a:cubicBezTo>
                  <a:lnTo>
                    <a:pt x="1144" y="1530"/>
                  </a:lnTo>
                  <a:cubicBezTo>
                    <a:pt x="1129" y="1518"/>
                    <a:pt x="1114" y="1505"/>
                    <a:pt x="1100" y="1491"/>
                  </a:cubicBezTo>
                  <a:lnTo>
                    <a:pt x="1100" y="1491"/>
                  </a:lnTo>
                  <a:cubicBezTo>
                    <a:pt x="1086" y="1478"/>
                    <a:pt x="1072" y="1464"/>
                    <a:pt x="1059" y="1449"/>
                  </a:cubicBezTo>
                  <a:lnTo>
                    <a:pt x="1059" y="1449"/>
                  </a:lnTo>
                  <a:cubicBezTo>
                    <a:pt x="1039" y="1428"/>
                    <a:pt x="1019" y="1405"/>
                    <a:pt x="999" y="1383"/>
                  </a:cubicBezTo>
                  <a:lnTo>
                    <a:pt x="999" y="1383"/>
                  </a:lnTo>
                  <a:cubicBezTo>
                    <a:pt x="978" y="1360"/>
                    <a:pt x="958" y="1335"/>
                    <a:pt x="936" y="1313"/>
                  </a:cubicBezTo>
                  <a:lnTo>
                    <a:pt x="936" y="1313"/>
                  </a:lnTo>
                  <a:cubicBezTo>
                    <a:pt x="913" y="1290"/>
                    <a:pt x="891" y="1266"/>
                    <a:pt x="868" y="1243"/>
                  </a:cubicBezTo>
                  <a:lnTo>
                    <a:pt x="868" y="1243"/>
                  </a:lnTo>
                  <a:cubicBezTo>
                    <a:pt x="857" y="1232"/>
                    <a:pt x="846" y="1220"/>
                    <a:pt x="834" y="1209"/>
                  </a:cubicBezTo>
                  <a:lnTo>
                    <a:pt x="834" y="1209"/>
                  </a:lnTo>
                  <a:cubicBezTo>
                    <a:pt x="824" y="1199"/>
                    <a:pt x="815" y="1187"/>
                    <a:pt x="805" y="1178"/>
                  </a:cubicBezTo>
                  <a:lnTo>
                    <a:pt x="805" y="1178"/>
                  </a:lnTo>
                  <a:cubicBezTo>
                    <a:pt x="806" y="1178"/>
                    <a:pt x="806" y="1178"/>
                    <a:pt x="807" y="1179"/>
                  </a:cubicBezTo>
                  <a:lnTo>
                    <a:pt x="807" y="1179"/>
                  </a:lnTo>
                  <a:cubicBezTo>
                    <a:pt x="806" y="1179"/>
                    <a:pt x="806" y="1178"/>
                    <a:pt x="805" y="1178"/>
                  </a:cubicBezTo>
                  <a:lnTo>
                    <a:pt x="805" y="1178"/>
                  </a:lnTo>
                  <a:cubicBezTo>
                    <a:pt x="804" y="1177"/>
                    <a:pt x="804" y="1176"/>
                    <a:pt x="803" y="1175"/>
                  </a:cubicBezTo>
                  <a:lnTo>
                    <a:pt x="803" y="1175"/>
                  </a:lnTo>
                  <a:cubicBezTo>
                    <a:pt x="804" y="1176"/>
                    <a:pt x="804" y="1176"/>
                    <a:pt x="805" y="1177"/>
                  </a:cubicBezTo>
                  <a:lnTo>
                    <a:pt x="805" y="1177"/>
                  </a:lnTo>
                  <a:cubicBezTo>
                    <a:pt x="793" y="1162"/>
                    <a:pt x="780" y="1148"/>
                    <a:pt x="769" y="1133"/>
                  </a:cubicBezTo>
                  <a:lnTo>
                    <a:pt x="769" y="1133"/>
                  </a:lnTo>
                  <a:cubicBezTo>
                    <a:pt x="755" y="1115"/>
                    <a:pt x="741" y="1098"/>
                    <a:pt x="728" y="1079"/>
                  </a:cubicBezTo>
                  <a:lnTo>
                    <a:pt x="728" y="1079"/>
                  </a:lnTo>
                  <a:cubicBezTo>
                    <a:pt x="705" y="1048"/>
                    <a:pt x="679" y="1017"/>
                    <a:pt x="655" y="985"/>
                  </a:cubicBezTo>
                  <a:lnTo>
                    <a:pt x="655" y="985"/>
                  </a:lnTo>
                  <a:cubicBezTo>
                    <a:pt x="631" y="956"/>
                    <a:pt x="606" y="927"/>
                    <a:pt x="584" y="897"/>
                  </a:cubicBezTo>
                  <a:lnTo>
                    <a:pt x="584" y="897"/>
                  </a:lnTo>
                  <a:cubicBezTo>
                    <a:pt x="571" y="881"/>
                    <a:pt x="559" y="866"/>
                    <a:pt x="547" y="850"/>
                  </a:cubicBezTo>
                  <a:lnTo>
                    <a:pt x="547" y="850"/>
                  </a:lnTo>
                  <a:cubicBezTo>
                    <a:pt x="534" y="831"/>
                    <a:pt x="520" y="814"/>
                    <a:pt x="506" y="796"/>
                  </a:cubicBezTo>
                  <a:lnTo>
                    <a:pt x="506" y="796"/>
                  </a:lnTo>
                  <a:cubicBezTo>
                    <a:pt x="494" y="778"/>
                    <a:pt x="481" y="760"/>
                    <a:pt x="468" y="742"/>
                  </a:cubicBezTo>
                  <a:lnTo>
                    <a:pt x="468" y="742"/>
                  </a:lnTo>
                  <a:cubicBezTo>
                    <a:pt x="456" y="725"/>
                    <a:pt x="445" y="708"/>
                    <a:pt x="433" y="691"/>
                  </a:cubicBezTo>
                  <a:lnTo>
                    <a:pt x="433" y="691"/>
                  </a:lnTo>
                  <a:cubicBezTo>
                    <a:pt x="410" y="658"/>
                    <a:pt x="388" y="624"/>
                    <a:pt x="366" y="591"/>
                  </a:cubicBezTo>
                  <a:lnTo>
                    <a:pt x="366" y="591"/>
                  </a:lnTo>
                  <a:cubicBezTo>
                    <a:pt x="345" y="559"/>
                    <a:pt x="323" y="527"/>
                    <a:pt x="302" y="496"/>
                  </a:cubicBezTo>
                  <a:lnTo>
                    <a:pt x="302" y="496"/>
                  </a:lnTo>
                  <a:cubicBezTo>
                    <a:pt x="290" y="481"/>
                    <a:pt x="280" y="465"/>
                    <a:pt x="269" y="449"/>
                  </a:cubicBezTo>
                  <a:lnTo>
                    <a:pt x="269" y="449"/>
                  </a:lnTo>
                  <a:cubicBezTo>
                    <a:pt x="258" y="433"/>
                    <a:pt x="246" y="417"/>
                    <a:pt x="236" y="401"/>
                  </a:cubicBezTo>
                  <a:lnTo>
                    <a:pt x="236" y="401"/>
                  </a:lnTo>
                  <a:cubicBezTo>
                    <a:pt x="228" y="386"/>
                    <a:pt x="219" y="372"/>
                    <a:pt x="210" y="358"/>
                  </a:cubicBezTo>
                  <a:lnTo>
                    <a:pt x="210" y="358"/>
                  </a:lnTo>
                  <a:cubicBezTo>
                    <a:pt x="206" y="352"/>
                    <a:pt x="202" y="345"/>
                    <a:pt x="198" y="338"/>
                  </a:cubicBezTo>
                  <a:lnTo>
                    <a:pt x="198" y="338"/>
                  </a:lnTo>
                  <a:cubicBezTo>
                    <a:pt x="183" y="310"/>
                    <a:pt x="167" y="282"/>
                    <a:pt x="152" y="254"/>
                  </a:cubicBezTo>
                  <a:lnTo>
                    <a:pt x="152" y="254"/>
                  </a:lnTo>
                  <a:cubicBezTo>
                    <a:pt x="142" y="237"/>
                    <a:pt x="133" y="218"/>
                    <a:pt x="124" y="200"/>
                  </a:cubicBezTo>
                  <a:lnTo>
                    <a:pt x="124" y="200"/>
                  </a:lnTo>
                  <a:cubicBezTo>
                    <a:pt x="112" y="177"/>
                    <a:pt x="101" y="154"/>
                    <a:pt x="90" y="130"/>
                  </a:cubicBezTo>
                  <a:lnTo>
                    <a:pt x="90" y="130"/>
                  </a:lnTo>
                  <a:cubicBezTo>
                    <a:pt x="72" y="91"/>
                    <a:pt x="56" y="52"/>
                    <a:pt x="39" y="13"/>
                  </a:cubicBezTo>
                  <a:lnTo>
                    <a:pt x="39" y="13"/>
                  </a:lnTo>
                  <a:cubicBezTo>
                    <a:pt x="36" y="5"/>
                    <a:pt x="29" y="0"/>
                    <a:pt x="21" y="0"/>
                  </a:cubicBezTo>
                  <a:lnTo>
                    <a:pt x="21" y="0"/>
                  </a:lnTo>
                  <a:cubicBezTo>
                    <a:pt x="20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16" name="Freeform 295">
              <a:extLst>
                <a:ext uri="{FF2B5EF4-FFF2-40B4-BE49-F238E27FC236}">
                  <a16:creationId xmlns:a16="http://schemas.microsoft.com/office/drawing/2014/main" id="{DD1C7656-B950-4784-9D62-715B07EAB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775" y="5530850"/>
              <a:ext cx="360363" cy="703263"/>
            </a:xfrm>
            <a:custGeom>
              <a:avLst/>
              <a:gdLst>
                <a:gd name="T0" fmla="*/ 13 w 1003"/>
                <a:gd name="T1" fmla="*/ 1 h 1952"/>
                <a:gd name="T2" fmla="*/ 2 w 1003"/>
                <a:gd name="T3" fmla="*/ 10 h 1952"/>
                <a:gd name="T4" fmla="*/ 1 w 1003"/>
                <a:gd name="T5" fmla="*/ 24 h 1952"/>
                <a:gd name="T6" fmla="*/ 75 w 1003"/>
                <a:gd name="T7" fmla="*/ 181 h 1952"/>
                <a:gd name="T8" fmla="*/ 130 w 1003"/>
                <a:gd name="T9" fmla="*/ 287 h 1952"/>
                <a:gd name="T10" fmla="*/ 244 w 1003"/>
                <a:gd name="T11" fmla="*/ 497 h 1952"/>
                <a:gd name="T12" fmla="*/ 301 w 1003"/>
                <a:gd name="T13" fmla="*/ 599 h 1952"/>
                <a:gd name="T14" fmla="*/ 349 w 1003"/>
                <a:gd name="T15" fmla="*/ 690 h 1952"/>
                <a:gd name="T16" fmla="*/ 378 w 1003"/>
                <a:gd name="T17" fmla="*/ 749 h 1952"/>
                <a:gd name="T18" fmla="*/ 402 w 1003"/>
                <a:gd name="T19" fmla="*/ 801 h 1952"/>
                <a:gd name="T20" fmla="*/ 449 w 1003"/>
                <a:gd name="T21" fmla="*/ 903 h 1952"/>
                <a:gd name="T22" fmla="*/ 505 w 1003"/>
                <a:gd name="T23" fmla="*/ 1026 h 1952"/>
                <a:gd name="T24" fmla="*/ 558 w 1003"/>
                <a:gd name="T25" fmla="*/ 1134 h 1952"/>
                <a:gd name="T26" fmla="*/ 587 w 1003"/>
                <a:gd name="T27" fmla="*/ 1189 h 1952"/>
                <a:gd name="T28" fmla="*/ 611 w 1003"/>
                <a:gd name="T29" fmla="*/ 1238 h 1952"/>
                <a:gd name="T30" fmla="*/ 701 w 1003"/>
                <a:gd name="T31" fmla="*/ 1426 h 1952"/>
                <a:gd name="T32" fmla="*/ 698 w 1003"/>
                <a:gd name="T33" fmla="*/ 1422 h 1952"/>
                <a:gd name="T34" fmla="*/ 718 w 1003"/>
                <a:gd name="T35" fmla="*/ 1460 h 1952"/>
                <a:gd name="T36" fmla="*/ 770 w 1003"/>
                <a:gd name="T37" fmla="*/ 1571 h 1952"/>
                <a:gd name="T38" fmla="*/ 818 w 1003"/>
                <a:gd name="T39" fmla="*/ 1676 h 1952"/>
                <a:gd name="T40" fmla="*/ 849 w 1003"/>
                <a:gd name="T41" fmla="*/ 1732 h 1952"/>
                <a:gd name="T42" fmla="*/ 877 w 1003"/>
                <a:gd name="T43" fmla="*/ 1781 h 1952"/>
                <a:gd name="T44" fmla="*/ 933 w 1003"/>
                <a:gd name="T45" fmla="*/ 1883 h 1952"/>
                <a:gd name="T46" fmla="*/ 965 w 1003"/>
                <a:gd name="T47" fmla="*/ 1940 h 1952"/>
                <a:gd name="T48" fmla="*/ 991 w 1003"/>
                <a:gd name="T49" fmla="*/ 1945 h 1952"/>
                <a:gd name="T50" fmla="*/ 996 w 1003"/>
                <a:gd name="T51" fmla="*/ 1919 h 1952"/>
                <a:gd name="T52" fmla="*/ 960 w 1003"/>
                <a:gd name="T53" fmla="*/ 1855 h 1952"/>
                <a:gd name="T54" fmla="*/ 923 w 1003"/>
                <a:gd name="T55" fmla="*/ 1787 h 1952"/>
                <a:gd name="T56" fmla="*/ 888 w 1003"/>
                <a:gd name="T57" fmla="*/ 1726 h 1952"/>
                <a:gd name="T58" fmla="*/ 852 w 1003"/>
                <a:gd name="T59" fmla="*/ 1662 h 1952"/>
                <a:gd name="T60" fmla="*/ 803 w 1003"/>
                <a:gd name="T61" fmla="*/ 1555 h 1952"/>
                <a:gd name="T62" fmla="*/ 750 w 1003"/>
                <a:gd name="T63" fmla="*/ 1443 h 1952"/>
                <a:gd name="T64" fmla="*/ 752 w 1003"/>
                <a:gd name="T65" fmla="*/ 1448 h 1952"/>
                <a:gd name="T66" fmla="*/ 731 w 1003"/>
                <a:gd name="T67" fmla="*/ 1405 h 1952"/>
                <a:gd name="T68" fmla="*/ 733 w 1003"/>
                <a:gd name="T69" fmla="*/ 1410 h 1952"/>
                <a:gd name="T70" fmla="*/ 652 w 1003"/>
                <a:gd name="T71" fmla="*/ 1237 h 1952"/>
                <a:gd name="T72" fmla="*/ 568 w 1003"/>
                <a:gd name="T73" fmla="*/ 1073 h 1952"/>
                <a:gd name="T74" fmla="*/ 542 w 1003"/>
                <a:gd name="T75" fmla="*/ 1019 h 1952"/>
                <a:gd name="T76" fmla="*/ 515 w 1003"/>
                <a:gd name="T77" fmla="*/ 957 h 1952"/>
                <a:gd name="T78" fmla="*/ 470 w 1003"/>
                <a:gd name="T79" fmla="*/ 860 h 1952"/>
                <a:gd name="T80" fmla="*/ 444 w 1003"/>
                <a:gd name="T81" fmla="*/ 802 h 1952"/>
                <a:gd name="T82" fmla="*/ 418 w 1003"/>
                <a:gd name="T83" fmla="*/ 746 h 1952"/>
                <a:gd name="T84" fmla="*/ 386 w 1003"/>
                <a:gd name="T85" fmla="*/ 681 h 1952"/>
                <a:gd name="T86" fmla="*/ 361 w 1003"/>
                <a:gd name="T87" fmla="*/ 632 h 1952"/>
                <a:gd name="T88" fmla="*/ 335 w 1003"/>
                <a:gd name="T89" fmla="*/ 585 h 1952"/>
                <a:gd name="T90" fmla="*/ 298 w 1003"/>
                <a:gd name="T91" fmla="*/ 518 h 1952"/>
                <a:gd name="T92" fmla="*/ 247 w 1003"/>
                <a:gd name="T93" fmla="*/ 425 h 1952"/>
                <a:gd name="T94" fmla="*/ 211 w 1003"/>
                <a:gd name="T95" fmla="*/ 360 h 1952"/>
                <a:gd name="T96" fmla="*/ 185 w 1003"/>
                <a:gd name="T97" fmla="*/ 311 h 1952"/>
                <a:gd name="T98" fmla="*/ 120 w 1003"/>
                <a:gd name="T99" fmla="*/ 189 h 1952"/>
                <a:gd name="T100" fmla="*/ 117 w 1003"/>
                <a:gd name="T101" fmla="*/ 182 h 1952"/>
                <a:gd name="T102" fmla="*/ 36 w 1003"/>
                <a:gd name="T103" fmla="*/ 12 h 1952"/>
                <a:gd name="T104" fmla="*/ 27 w 1003"/>
                <a:gd name="T105" fmla="*/ 1 h 1952"/>
                <a:gd name="T106" fmla="*/ 19 w 1003"/>
                <a:gd name="T107" fmla="*/ 0 h 1952"/>
                <a:gd name="T108" fmla="*/ 13 w 1003"/>
                <a:gd name="T109" fmla="*/ 1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3" h="1952">
                  <a:moveTo>
                    <a:pt x="13" y="1"/>
                  </a:moveTo>
                  <a:lnTo>
                    <a:pt x="13" y="1"/>
                  </a:lnTo>
                  <a:cubicBezTo>
                    <a:pt x="8" y="2"/>
                    <a:pt x="4" y="5"/>
                    <a:pt x="2" y="10"/>
                  </a:cubicBezTo>
                  <a:lnTo>
                    <a:pt x="2" y="10"/>
                  </a:lnTo>
                  <a:cubicBezTo>
                    <a:pt x="0" y="14"/>
                    <a:pt x="0" y="20"/>
                    <a:pt x="1" y="24"/>
                  </a:cubicBezTo>
                  <a:lnTo>
                    <a:pt x="1" y="24"/>
                  </a:lnTo>
                  <a:cubicBezTo>
                    <a:pt x="25" y="76"/>
                    <a:pt x="51" y="129"/>
                    <a:pt x="75" y="181"/>
                  </a:cubicBezTo>
                  <a:lnTo>
                    <a:pt x="75" y="181"/>
                  </a:lnTo>
                  <a:cubicBezTo>
                    <a:pt x="92" y="216"/>
                    <a:pt x="112" y="252"/>
                    <a:pt x="130" y="287"/>
                  </a:cubicBezTo>
                  <a:lnTo>
                    <a:pt x="130" y="287"/>
                  </a:lnTo>
                  <a:cubicBezTo>
                    <a:pt x="167" y="357"/>
                    <a:pt x="205" y="427"/>
                    <a:pt x="244" y="497"/>
                  </a:cubicBezTo>
                  <a:lnTo>
                    <a:pt x="244" y="497"/>
                  </a:lnTo>
                  <a:cubicBezTo>
                    <a:pt x="263" y="531"/>
                    <a:pt x="282" y="565"/>
                    <a:pt x="301" y="599"/>
                  </a:cubicBezTo>
                  <a:lnTo>
                    <a:pt x="301" y="599"/>
                  </a:lnTo>
                  <a:cubicBezTo>
                    <a:pt x="317" y="629"/>
                    <a:pt x="333" y="659"/>
                    <a:pt x="349" y="690"/>
                  </a:cubicBezTo>
                  <a:lnTo>
                    <a:pt x="349" y="690"/>
                  </a:lnTo>
                  <a:cubicBezTo>
                    <a:pt x="359" y="710"/>
                    <a:pt x="368" y="729"/>
                    <a:pt x="378" y="749"/>
                  </a:cubicBezTo>
                  <a:lnTo>
                    <a:pt x="378" y="749"/>
                  </a:lnTo>
                  <a:cubicBezTo>
                    <a:pt x="386" y="766"/>
                    <a:pt x="394" y="784"/>
                    <a:pt x="402" y="801"/>
                  </a:cubicBezTo>
                  <a:lnTo>
                    <a:pt x="402" y="801"/>
                  </a:lnTo>
                  <a:cubicBezTo>
                    <a:pt x="418" y="835"/>
                    <a:pt x="434" y="869"/>
                    <a:pt x="449" y="903"/>
                  </a:cubicBezTo>
                  <a:lnTo>
                    <a:pt x="449" y="903"/>
                  </a:lnTo>
                  <a:cubicBezTo>
                    <a:pt x="467" y="944"/>
                    <a:pt x="486" y="985"/>
                    <a:pt x="505" y="1026"/>
                  </a:cubicBezTo>
                  <a:lnTo>
                    <a:pt x="505" y="1026"/>
                  </a:lnTo>
                  <a:cubicBezTo>
                    <a:pt x="521" y="1063"/>
                    <a:pt x="540" y="1098"/>
                    <a:pt x="558" y="1134"/>
                  </a:cubicBezTo>
                  <a:lnTo>
                    <a:pt x="558" y="1134"/>
                  </a:lnTo>
                  <a:cubicBezTo>
                    <a:pt x="568" y="1153"/>
                    <a:pt x="577" y="1171"/>
                    <a:pt x="587" y="1189"/>
                  </a:cubicBezTo>
                  <a:lnTo>
                    <a:pt x="587" y="1189"/>
                  </a:lnTo>
                  <a:cubicBezTo>
                    <a:pt x="596" y="1205"/>
                    <a:pt x="603" y="1222"/>
                    <a:pt x="611" y="1238"/>
                  </a:cubicBezTo>
                  <a:lnTo>
                    <a:pt x="611" y="1238"/>
                  </a:lnTo>
                  <a:cubicBezTo>
                    <a:pt x="641" y="1300"/>
                    <a:pt x="670" y="1364"/>
                    <a:pt x="701" y="1426"/>
                  </a:cubicBezTo>
                  <a:lnTo>
                    <a:pt x="701" y="1426"/>
                  </a:lnTo>
                  <a:cubicBezTo>
                    <a:pt x="700" y="1425"/>
                    <a:pt x="700" y="1423"/>
                    <a:pt x="698" y="1422"/>
                  </a:cubicBezTo>
                  <a:lnTo>
                    <a:pt x="698" y="1422"/>
                  </a:lnTo>
                  <a:cubicBezTo>
                    <a:pt x="705" y="1436"/>
                    <a:pt x="712" y="1450"/>
                    <a:pt x="719" y="1464"/>
                  </a:cubicBezTo>
                  <a:lnTo>
                    <a:pt x="718" y="1460"/>
                  </a:lnTo>
                  <a:lnTo>
                    <a:pt x="718" y="1460"/>
                  </a:lnTo>
                  <a:cubicBezTo>
                    <a:pt x="735" y="1497"/>
                    <a:pt x="753" y="1534"/>
                    <a:pt x="770" y="1571"/>
                  </a:cubicBezTo>
                  <a:lnTo>
                    <a:pt x="770" y="1571"/>
                  </a:lnTo>
                  <a:cubicBezTo>
                    <a:pt x="786" y="1606"/>
                    <a:pt x="801" y="1642"/>
                    <a:pt x="818" y="1676"/>
                  </a:cubicBezTo>
                  <a:lnTo>
                    <a:pt x="818" y="1676"/>
                  </a:lnTo>
                  <a:cubicBezTo>
                    <a:pt x="828" y="1695"/>
                    <a:pt x="837" y="1713"/>
                    <a:pt x="849" y="1732"/>
                  </a:cubicBezTo>
                  <a:lnTo>
                    <a:pt x="849" y="1732"/>
                  </a:lnTo>
                  <a:cubicBezTo>
                    <a:pt x="858" y="1747"/>
                    <a:pt x="867" y="1764"/>
                    <a:pt x="877" y="1781"/>
                  </a:cubicBezTo>
                  <a:lnTo>
                    <a:pt x="877" y="1781"/>
                  </a:lnTo>
                  <a:cubicBezTo>
                    <a:pt x="896" y="1814"/>
                    <a:pt x="914" y="1848"/>
                    <a:pt x="933" y="1883"/>
                  </a:cubicBezTo>
                  <a:lnTo>
                    <a:pt x="933" y="1883"/>
                  </a:lnTo>
                  <a:cubicBezTo>
                    <a:pt x="944" y="1902"/>
                    <a:pt x="954" y="1921"/>
                    <a:pt x="965" y="1940"/>
                  </a:cubicBezTo>
                  <a:lnTo>
                    <a:pt x="965" y="1940"/>
                  </a:lnTo>
                  <a:cubicBezTo>
                    <a:pt x="971" y="1949"/>
                    <a:pt x="983" y="1951"/>
                    <a:pt x="991" y="1945"/>
                  </a:cubicBezTo>
                  <a:lnTo>
                    <a:pt x="991" y="1945"/>
                  </a:lnTo>
                  <a:cubicBezTo>
                    <a:pt x="1000" y="1939"/>
                    <a:pt x="1002" y="1928"/>
                    <a:pt x="996" y="1919"/>
                  </a:cubicBezTo>
                  <a:lnTo>
                    <a:pt x="996" y="1919"/>
                  </a:lnTo>
                  <a:cubicBezTo>
                    <a:pt x="983" y="1898"/>
                    <a:pt x="972" y="1877"/>
                    <a:pt x="960" y="1855"/>
                  </a:cubicBezTo>
                  <a:lnTo>
                    <a:pt x="960" y="1855"/>
                  </a:lnTo>
                  <a:cubicBezTo>
                    <a:pt x="948" y="1833"/>
                    <a:pt x="935" y="1810"/>
                    <a:pt x="923" y="1787"/>
                  </a:cubicBezTo>
                  <a:lnTo>
                    <a:pt x="923" y="1787"/>
                  </a:lnTo>
                  <a:cubicBezTo>
                    <a:pt x="912" y="1767"/>
                    <a:pt x="900" y="1746"/>
                    <a:pt x="888" y="1726"/>
                  </a:cubicBezTo>
                  <a:lnTo>
                    <a:pt x="888" y="1726"/>
                  </a:lnTo>
                  <a:cubicBezTo>
                    <a:pt x="876" y="1705"/>
                    <a:pt x="863" y="1683"/>
                    <a:pt x="852" y="1662"/>
                  </a:cubicBezTo>
                  <a:lnTo>
                    <a:pt x="852" y="1662"/>
                  </a:lnTo>
                  <a:cubicBezTo>
                    <a:pt x="835" y="1627"/>
                    <a:pt x="819" y="1591"/>
                    <a:pt x="803" y="1555"/>
                  </a:cubicBezTo>
                  <a:lnTo>
                    <a:pt x="803" y="1555"/>
                  </a:lnTo>
                  <a:cubicBezTo>
                    <a:pt x="786" y="1518"/>
                    <a:pt x="769" y="1480"/>
                    <a:pt x="750" y="1443"/>
                  </a:cubicBezTo>
                  <a:lnTo>
                    <a:pt x="750" y="1443"/>
                  </a:lnTo>
                  <a:cubicBezTo>
                    <a:pt x="751" y="1445"/>
                    <a:pt x="752" y="1446"/>
                    <a:pt x="752" y="1448"/>
                  </a:cubicBezTo>
                  <a:lnTo>
                    <a:pt x="752" y="1448"/>
                  </a:lnTo>
                  <a:cubicBezTo>
                    <a:pt x="745" y="1433"/>
                    <a:pt x="738" y="1419"/>
                    <a:pt x="731" y="1405"/>
                  </a:cubicBezTo>
                  <a:lnTo>
                    <a:pt x="731" y="1405"/>
                  </a:lnTo>
                  <a:cubicBezTo>
                    <a:pt x="732" y="1407"/>
                    <a:pt x="733" y="1408"/>
                    <a:pt x="733" y="1410"/>
                  </a:cubicBezTo>
                  <a:lnTo>
                    <a:pt x="733" y="1410"/>
                  </a:lnTo>
                  <a:cubicBezTo>
                    <a:pt x="706" y="1352"/>
                    <a:pt x="680" y="1295"/>
                    <a:pt x="652" y="1237"/>
                  </a:cubicBezTo>
                  <a:lnTo>
                    <a:pt x="652" y="1237"/>
                  </a:lnTo>
                  <a:cubicBezTo>
                    <a:pt x="626" y="1182"/>
                    <a:pt x="596" y="1128"/>
                    <a:pt x="568" y="1073"/>
                  </a:cubicBezTo>
                  <a:lnTo>
                    <a:pt x="568" y="1073"/>
                  </a:lnTo>
                  <a:cubicBezTo>
                    <a:pt x="559" y="1055"/>
                    <a:pt x="550" y="1037"/>
                    <a:pt x="542" y="1019"/>
                  </a:cubicBezTo>
                  <a:lnTo>
                    <a:pt x="542" y="1019"/>
                  </a:lnTo>
                  <a:cubicBezTo>
                    <a:pt x="532" y="999"/>
                    <a:pt x="523" y="978"/>
                    <a:pt x="515" y="957"/>
                  </a:cubicBezTo>
                  <a:lnTo>
                    <a:pt x="515" y="957"/>
                  </a:lnTo>
                  <a:cubicBezTo>
                    <a:pt x="499" y="925"/>
                    <a:pt x="485" y="892"/>
                    <a:pt x="470" y="860"/>
                  </a:cubicBezTo>
                  <a:lnTo>
                    <a:pt x="470" y="860"/>
                  </a:lnTo>
                  <a:cubicBezTo>
                    <a:pt x="462" y="840"/>
                    <a:pt x="453" y="821"/>
                    <a:pt x="444" y="802"/>
                  </a:cubicBezTo>
                  <a:lnTo>
                    <a:pt x="444" y="802"/>
                  </a:lnTo>
                  <a:cubicBezTo>
                    <a:pt x="435" y="784"/>
                    <a:pt x="427" y="765"/>
                    <a:pt x="418" y="746"/>
                  </a:cubicBezTo>
                  <a:lnTo>
                    <a:pt x="418" y="746"/>
                  </a:lnTo>
                  <a:cubicBezTo>
                    <a:pt x="407" y="724"/>
                    <a:pt x="396" y="702"/>
                    <a:pt x="386" y="681"/>
                  </a:cubicBezTo>
                  <a:lnTo>
                    <a:pt x="386" y="681"/>
                  </a:lnTo>
                  <a:cubicBezTo>
                    <a:pt x="378" y="664"/>
                    <a:pt x="369" y="649"/>
                    <a:pt x="361" y="632"/>
                  </a:cubicBezTo>
                  <a:lnTo>
                    <a:pt x="361" y="632"/>
                  </a:lnTo>
                  <a:cubicBezTo>
                    <a:pt x="352" y="616"/>
                    <a:pt x="344" y="600"/>
                    <a:pt x="335" y="585"/>
                  </a:cubicBezTo>
                  <a:lnTo>
                    <a:pt x="335" y="585"/>
                  </a:lnTo>
                  <a:cubicBezTo>
                    <a:pt x="323" y="562"/>
                    <a:pt x="310" y="540"/>
                    <a:pt x="298" y="518"/>
                  </a:cubicBezTo>
                  <a:lnTo>
                    <a:pt x="298" y="518"/>
                  </a:lnTo>
                  <a:cubicBezTo>
                    <a:pt x="281" y="487"/>
                    <a:pt x="264" y="456"/>
                    <a:pt x="247" y="425"/>
                  </a:cubicBezTo>
                  <a:lnTo>
                    <a:pt x="247" y="425"/>
                  </a:lnTo>
                  <a:cubicBezTo>
                    <a:pt x="235" y="403"/>
                    <a:pt x="223" y="381"/>
                    <a:pt x="211" y="360"/>
                  </a:cubicBezTo>
                  <a:lnTo>
                    <a:pt x="211" y="360"/>
                  </a:lnTo>
                  <a:cubicBezTo>
                    <a:pt x="203" y="344"/>
                    <a:pt x="193" y="328"/>
                    <a:pt x="185" y="311"/>
                  </a:cubicBezTo>
                  <a:lnTo>
                    <a:pt x="185" y="311"/>
                  </a:lnTo>
                  <a:cubicBezTo>
                    <a:pt x="163" y="270"/>
                    <a:pt x="142" y="230"/>
                    <a:pt x="120" y="189"/>
                  </a:cubicBezTo>
                  <a:lnTo>
                    <a:pt x="120" y="189"/>
                  </a:lnTo>
                  <a:cubicBezTo>
                    <a:pt x="119" y="186"/>
                    <a:pt x="118" y="184"/>
                    <a:pt x="117" y="182"/>
                  </a:cubicBezTo>
                  <a:lnTo>
                    <a:pt x="117" y="182"/>
                  </a:lnTo>
                  <a:cubicBezTo>
                    <a:pt x="90" y="125"/>
                    <a:pt x="62" y="69"/>
                    <a:pt x="36" y="12"/>
                  </a:cubicBezTo>
                  <a:lnTo>
                    <a:pt x="36" y="12"/>
                  </a:lnTo>
                  <a:cubicBezTo>
                    <a:pt x="34" y="7"/>
                    <a:pt x="32" y="4"/>
                    <a:pt x="27" y="1"/>
                  </a:cubicBezTo>
                  <a:lnTo>
                    <a:pt x="27" y="1"/>
                  </a:lnTo>
                  <a:cubicBezTo>
                    <a:pt x="25" y="0"/>
                    <a:pt x="22" y="0"/>
                    <a:pt x="19" y="0"/>
                  </a:cubicBezTo>
                  <a:lnTo>
                    <a:pt x="19" y="0"/>
                  </a:lnTo>
                  <a:cubicBezTo>
                    <a:pt x="16" y="0"/>
                    <a:pt x="15" y="0"/>
                    <a:pt x="13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17" name="Freeform 296">
              <a:extLst>
                <a:ext uri="{FF2B5EF4-FFF2-40B4-BE49-F238E27FC236}">
                  <a16:creationId xmlns:a16="http://schemas.microsoft.com/office/drawing/2014/main" id="{161DB9E4-BBBB-4E9A-A3F8-4E7BFD4A5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538" y="5434013"/>
              <a:ext cx="317500" cy="755650"/>
            </a:xfrm>
            <a:custGeom>
              <a:avLst/>
              <a:gdLst>
                <a:gd name="T0" fmla="*/ 6 w 883"/>
                <a:gd name="T1" fmla="*/ 6 h 2099"/>
                <a:gd name="T2" fmla="*/ 8 w 883"/>
                <a:gd name="T3" fmla="*/ 32 h 2099"/>
                <a:gd name="T4" fmla="*/ 35 w 883"/>
                <a:gd name="T5" fmla="*/ 58 h 2099"/>
                <a:gd name="T6" fmla="*/ 56 w 883"/>
                <a:gd name="T7" fmla="*/ 79 h 2099"/>
                <a:gd name="T8" fmla="*/ 100 w 883"/>
                <a:gd name="T9" fmla="*/ 127 h 2099"/>
                <a:gd name="T10" fmla="*/ 97 w 883"/>
                <a:gd name="T11" fmla="*/ 123 h 2099"/>
                <a:gd name="T12" fmla="*/ 146 w 883"/>
                <a:gd name="T13" fmla="*/ 187 h 2099"/>
                <a:gd name="T14" fmla="*/ 167 w 883"/>
                <a:gd name="T15" fmla="*/ 219 h 2099"/>
                <a:gd name="T16" fmla="*/ 198 w 883"/>
                <a:gd name="T17" fmla="*/ 271 h 2099"/>
                <a:gd name="T18" fmla="*/ 228 w 883"/>
                <a:gd name="T19" fmla="*/ 326 h 2099"/>
                <a:gd name="T20" fmla="*/ 253 w 883"/>
                <a:gd name="T21" fmla="*/ 373 h 2099"/>
                <a:gd name="T22" fmla="*/ 276 w 883"/>
                <a:gd name="T23" fmla="*/ 419 h 2099"/>
                <a:gd name="T24" fmla="*/ 301 w 883"/>
                <a:gd name="T25" fmla="*/ 476 h 2099"/>
                <a:gd name="T26" fmla="*/ 354 w 883"/>
                <a:gd name="T27" fmla="*/ 592 h 2099"/>
                <a:gd name="T28" fmla="*/ 404 w 883"/>
                <a:gd name="T29" fmla="*/ 695 h 2099"/>
                <a:gd name="T30" fmla="*/ 459 w 883"/>
                <a:gd name="T31" fmla="*/ 809 h 2099"/>
                <a:gd name="T32" fmla="*/ 505 w 883"/>
                <a:gd name="T33" fmla="*/ 922 h 2099"/>
                <a:gd name="T34" fmla="*/ 544 w 883"/>
                <a:gd name="T35" fmla="*/ 1030 h 2099"/>
                <a:gd name="T36" fmla="*/ 584 w 883"/>
                <a:gd name="T37" fmla="*/ 1149 h 2099"/>
                <a:gd name="T38" fmla="*/ 618 w 883"/>
                <a:gd name="T39" fmla="*/ 1260 h 2099"/>
                <a:gd name="T40" fmla="*/ 685 w 883"/>
                <a:gd name="T41" fmla="*/ 1486 h 2099"/>
                <a:gd name="T42" fmla="*/ 720 w 883"/>
                <a:gd name="T43" fmla="*/ 1605 h 2099"/>
                <a:gd name="T44" fmla="*/ 735 w 883"/>
                <a:gd name="T45" fmla="*/ 1662 h 2099"/>
                <a:gd name="T46" fmla="*/ 749 w 883"/>
                <a:gd name="T47" fmla="*/ 1715 h 2099"/>
                <a:gd name="T48" fmla="*/ 772 w 883"/>
                <a:gd name="T49" fmla="*/ 1813 h 2099"/>
                <a:gd name="T50" fmla="*/ 793 w 883"/>
                <a:gd name="T51" fmla="*/ 1908 h 2099"/>
                <a:gd name="T52" fmla="*/ 817 w 883"/>
                <a:gd name="T53" fmla="*/ 1996 h 2099"/>
                <a:gd name="T54" fmla="*/ 830 w 883"/>
                <a:gd name="T55" fmla="*/ 2040 h 2099"/>
                <a:gd name="T56" fmla="*/ 834 w 883"/>
                <a:gd name="T57" fmla="*/ 2060 h 2099"/>
                <a:gd name="T58" fmla="*/ 838 w 883"/>
                <a:gd name="T59" fmla="*/ 2071 h 2099"/>
                <a:gd name="T60" fmla="*/ 842 w 883"/>
                <a:gd name="T61" fmla="*/ 2082 h 2099"/>
                <a:gd name="T62" fmla="*/ 849 w 883"/>
                <a:gd name="T63" fmla="*/ 2091 h 2099"/>
                <a:gd name="T64" fmla="*/ 875 w 883"/>
                <a:gd name="T65" fmla="*/ 2090 h 2099"/>
                <a:gd name="T66" fmla="*/ 874 w 883"/>
                <a:gd name="T67" fmla="*/ 2063 h 2099"/>
                <a:gd name="T68" fmla="*/ 868 w 883"/>
                <a:gd name="T69" fmla="*/ 2040 h 2099"/>
                <a:gd name="T70" fmla="*/ 860 w 883"/>
                <a:gd name="T71" fmla="*/ 2011 h 2099"/>
                <a:gd name="T72" fmla="*/ 845 w 883"/>
                <a:gd name="T73" fmla="*/ 1957 h 2099"/>
                <a:gd name="T74" fmla="*/ 817 w 883"/>
                <a:gd name="T75" fmla="*/ 1845 h 2099"/>
                <a:gd name="T76" fmla="*/ 790 w 883"/>
                <a:gd name="T77" fmla="*/ 1727 h 2099"/>
                <a:gd name="T78" fmla="*/ 760 w 883"/>
                <a:gd name="T79" fmla="*/ 1614 h 2099"/>
                <a:gd name="T80" fmla="*/ 729 w 883"/>
                <a:gd name="T81" fmla="*/ 1503 h 2099"/>
                <a:gd name="T82" fmla="*/ 694 w 883"/>
                <a:gd name="T83" fmla="*/ 1389 h 2099"/>
                <a:gd name="T84" fmla="*/ 660 w 883"/>
                <a:gd name="T85" fmla="*/ 1272 h 2099"/>
                <a:gd name="T86" fmla="*/ 626 w 883"/>
                <a:gd name="T87" fmla="*/ 1156 h 2099"/>
                <a:gd name="T88" fmla="*/ 589 w 883"/>
                <a:gd name="T89" fmla="*/ 1048 h 2099"/>
                <a:gd name="T90" fmla="*/ 546 w 883"/>
                <a:gd name="T91" fmla="*/ 925 h 2099"/>
                <a:gd name="T92" fmla="*/ 503 w 883"/>
                <a:gd name="T93" fmla="*/ 817 h 2099"/>
                <a:gd name="T94" fmla="*/ 453 w 883"/>
                <a:gd name="T95" fmla="*/ 712 h 2099"/>
                <a:gd name="T96" fmla="*/ 349 w 883"/>
                <a:gd name="T97" fmla="*/ 493 h 2099"/>
                <a:gd name="T98" fmla="*/ 297 w 883"/>
                <a:gd name="T99" fmla="*/ 379 h 2099"/>
                <a:gd name="T100" fmla="*/ 267 w 883"/>
                <a:gd name="T101" fmla="*/ 321 h 2099"/>
                <a:gd name="T102" fmla="*/ 241 w 883"/>
                <a:gd name="T103" fmla="*/ 271 h 2099"/>
                <a:gd name="T104" fmla="*/ 214 w 883"/>
                <a:gd name="T105" fmla="*/ 227 h 2099"/>
                <a:gd name="T106" fmla="*/ 194 w 883"/>
                <a:gd name="T107" fmla="*/ 193 h 2099"/>
                <a:gd name="T108" fmla="*/ 166 w 883"/>
                <a:gd name="T109" fmla="*/ 151 h 2099"/>
                <a:gd name="T110" fmla="*/ 93 w 883"/>
                <a:gd name="T111" fmla="*/ 65 h 2099"/>
                <a:gd name="T112" fmla="*/ 65 w 883"/>
                <a:gd name="T113" fmla="*/ 36 h 2099"/>
                <a:gd name="T114" fmla="*/ 33 w 883"/>
                <a:gd name="T115" fmla="*/ 5 h 2099"/>
                <a:gd name="T116" fmla="*/ 21 w 883"/>
                <a:gd name="T117" fmla="*/ 0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83" h="2099">
                  <a:moveTo>
                    <a:pt x="6" y="6"/>
                  </a:moveTo>
                  <a:lnTo>
                    <a:pt x="6" y="6"/>
                  </a:lnTo>
                  <a:cubicBezTo>
                    <a:pt x="0" y="14"/>
                    <a:pt x="1" y="26"/>
                    <a:pt x="8" y="32"/>
                  </a:cubicBezTo>
                  <a:lnTo>
                    <a:pt x="8" y="32"/>
                  </a:lnTo>
                  <a:cubicBezTo>
                    <a:pt x="17" y="41"/>
                    <a:pt x="26" y="49"/>
                    <a:pt x="35" y="58"/>
                  </a:cubicBezTo>
                  <a:lnTo>
                    <a:pt x="35" y="58"/>
                  </a:lnTo>
                  <a:cubicBezTo>
                    <a:pt x="42" y="66"/>
                    <a:pt x="49" y="73"/>
                    <a:pt x="56" y="79"/>
                  </a:cubicBezTo>
                  <a:lnTo>
                    <a:pt x="56" y="79"/>
                  </a:lnTo>
                  <a:cubicBezTo>
                    <a:pt x="71" y="95"/>
                    <a:pt x="86" y="110"/>
                    <a:pt x="100" y="127"/>
                  </a:cubicBezTo>
                  <a:lnTo>
                    <a:pt x="100" y="127"/>
                  </a:lnTo>
                  <a:cubicBezTo>
                    <a:pt x="100" y="126"/>
                    <a:pt x="98" y="124"/>
                    <a:pt x="97" y="123"/>
                  </a:cubicBezTo>
                  <a:lnTo>
                    <a:pt x="97" y="123"/>
                  </a:lnTo>
                  <a:cubicBezTo>
                    <a:pt x="115" y="143"/>
                    <a:pt x="131" y="165"/>
                    <a:pt x="146" y="187"/>
                  </a:cubicBezTo>
                  <a:lnTo>
                    <a:pt x="146" y="187"/>
                  </a:lnTo>
                  <a:cubicBezTo>
                    <a:pt x="154" y="198"/>
                    <a:pt x="160" y="208"/>
                    <a:pt x="167" y="219"/>
                  </a:cubicBezTo>
                  <a:lnTo>
                    <a:pt x="167" y="219"/>
                  </a:lnTo>
                  <a:cubicBezTo>
                    <a:pt x="177" y="237"/>
                    <a:pt x="188" y="254"/>
                    <a:pt x="198" y="271"/>
                  </a:cubicBezTo>
                  <a:lnTo>
                    <a:pt x="198" y="271"/>
                  </a:lnTo>
                  <a:cubicBezTo>
                    <a:pt x="208" y="289"/>
                    <a:pt x="218" y="308"/>
                    <a:pt x="228" y="326"/>
                  </a:cubicBezTo>
                  <a:lnTo>
                    <a:pt x="228" y="326"/>
                  </a:lnTo>
                  <a:cubicBezTo>
                    <a:pt x="237" y="341"/>
                    <a:pt x="245" y="357"/>
                    <a:pt x="253" y="373"/>
                  </a:cubicBezTo>
                  <a:lnTo>
                    <a:pt x="253" y="373"/>
                  </a:lnTo>
                  <a:cubicBezTo>
                    <a:pt x="260" y="388"/>
                    <a:pt x="269" y="403"/>
                    <a:pt x="276" y="419"/>
                  </a:cubicBezTo>
                  <a:lnTo>
                    <a:pt x="276" y="419"/>
                  </a:lnTo>
                  <a:cubicBezTo>
                    <a:pt x="284" y="438"/>
                    <a:pt x="293" y="457"/>
                    <a:pt x="301" y="476"/>
                  </a:cubicBezTo>
                  <a:lnTo>
                    <a:pt x="301" y="476"/>
                  </a:lnTo>
                  <a:cubicBezTo>
                    <a:pt x="318" y="515"/>
                    <a:pt x="336" y="554"/>
                    <a:pt x="354" y="592"/>
                  </a:cubicBezTo>
                  <a:lnTo>
                    <a:pt x="354" y="592"/>
                  </a:lnTo>
                  <a:cubicBezTo>
                    <a:pt x="370" y="627"/>
                    <a:pt x="387" y="661"/>
                    <a:pt x="404" y="695"/>
                  </a:cubicBezTo>
                  <a:lnTo>
                    <a:pt x="404" y="695"/>
                  </a:lnTo>
                  <a:cubicBezTo>
                    <a:pt x="423" y="733"/>
                    <a:pt x="441" y="771"/>
                    <a:pt x="459" y="809"/>
                  </a:cubicBezTo>
                  <a:lnTo>
                    <a:pt x="459" y="809"/>
                  </a:lnTo>
                  <a:cubicBezTo>
                    <a:pt x="476" y="846"/>
                    <a:pt x="491" y="884"/>
                    <a:pt x="505" y="922"/>
                  </a:cubicBezTo>
                  <a:lnTo>
                    <a:pt x="505" y="922"/>
                  </a:lnTo>
                  <a:cubicBezTo>
                    <a:pt x="518" y="958"/>
                    <a:pt x="531" y="993"/>
                    <a:pt x="544" y="1030"/>
                  </a:cubicBezTo>
                  <a:lnTo>
                    <a:pt x="544" y="1030"/>
                  </a:lnTo>
                  <a:cubicBezTo>
                    <a:pt x="558" y="1069"/>
                    <a:pt x="571" y="1109"/>
                    <a:pt x="584" y="1149"/>
                  </a:cubicBezTo>
                  <a:lnTo>
                    <a:pt x="584" y="1149"/>
                  </a:lnTo>
                  <a:cubicBezTo>
                    <a:pt x="597" y="1186"/>
                    <a:pt x="607" y="1223"/>
                    <a:pt x="618" y="1260"/>
                  </a:cubicBezTo>
                  <a:lnTo>
                    <a:pt x="618" y="1260"/>
                  </a:lnTo>
                  <a:cubicBezTo>
                    <a:pt x="640" y="1336"/>
                    <a:pt x="662" y="1411"/>
                    <a:pt x="685" y="1486"/>
                  </a:cubicBezTo>
                  <a:lnTo>
                    <a:pt x="685" y="1486"/>
                  </a:lnTo>
                  <a:cubicBezTo>
                    <a:pt x="697" y="1526"/>
                    <a:pt x="709" y="1565"/>
                    <a:pt x="720" y="1605"/>
                  </a:cubicBezTo>
                  <a:lnTo>
                    <a:pt x="720" y="1605"/>
                  </a:lnTo>
                  <a:cubicBezTo>
                    <a:pt x="724" y="1624"/>
                    <a:pt x="730" y="1643"/>
                    <a:pt x="735" y="1662"/>
                  </a:cubicBezTo>
                  <a:lnTo>
                    <a:pt x="735" y="1662"/>
                  </a:lnTo>
                  <a:cubicBezTo>
                    <a:pt x="740" y="1680"/>
                    <a:pt x="744" y="1698"/>
                    <a:pt x="749" y="1715"/>
                  </a:cubicBezTo>
                  <a:lnTo>
                    <a:pt x="749" y="1715"/>
                  </a:lnTo>
                  <a:cubicBezTo>
                    <a:pt x="757" y="1748"/>
                    <a:pt x="764" y="1780"/>
                    <a:pt x="772" y="1813"/>
                  </a:cubicBezTo>
                  <a:lnTo>
                    <a:pt x="772" y="1813"/>
                  </a:lnTo>
                  <a:cubicBezTo>
                    <a:pt x="779" y="1845"/>
                    <a:pt x="785" y="1876"/>
                    <a:pt x="793" y="1908"/>
                  </a:cubicBezTo>
                  <a:lnTo>
                    <a:pt x="793" y="1908"/>
                  </a:lnTo>
                  <a:cubicBezTo>
                    <a:pt x="800" y="1937"/>
                    <a:pt x="809" y="1966"/>
                    <a:pt x="817" y="1996"/>
                  </a:cubicBezTo>
                  <a:lnTo>
                    <a:pt x="817" y="1996"/>
                  </a:lnTo>
                  <a:cubicBezTo>
                    <a:pt x="821" y="2011"/>
                    <a:pt x="825" y="2025"/>
                    <a:pt x="830" y="2040"/>
                  </a:cubicBezTo>
                  <a:lnTo>
                    <a:pt x="830" y="2040"/>
                  </a:lnTo>
                  <a:cubicBezTo>
                    <a:pt x="831" y="2047"/>
                    <a:pt x="833" y="2054"/>
                    <a:pt x="834" y="2060"/>
                  </a:cubicBezTo>
                  <a:lnTo>
                    <a:pt x="834" y="2060"/>
                  </a:lnTo>
                  <a:cubicBezTo>
                    <a:pt x="835" y="2064"/>
                    <a:pt x="837" y="2068"/>
                    <a:pt x="838" y="2071"/>
                  </a:cubicBezTo>
                  <a:lnTo>
                    <a:pt x="838" y="2071"/>
                  </a:lnTo>
                  <a:cubicBezTo>
                    <a:pt x="838" y="2075"/>
                    <a:pt x="840" y="2078"/>
                    <a:pt x="842" y="2082"/>
                  </a:cubicBezTo>
                  <a:lnTo>
                    <a:pt x="842" y="2082"/>
                  </a:lnTo>
                  <a:cubicBezTo>
                    <a:pt x="844" y="2085"/>
                    <a:pt x="846" y="2088"/>
                    <a:pt x="849" y="2091"/>
                  </a:cubicBezTo>
                  <a:lnTo>
                    <a:pt x="849" y="2091"/>
                  </a:lnTo>
                  <a:cubicBezTo>
                    <a:pt x="857" y="2098"/>
                    <a:pt x="869" y="2096"/>
                    <a:pt x="875" y="2090"/>
                  </a:cubicBezTo>
                  <a:lnTo>
                    <a:pt x="875" y="2090"/>
                  </a:lnTo>
                  <a:cubicBezTo>
                    <a:pt x="882" y="2082"/>
                    <a:pt x="881" y="2070"/>
                    <a:pt x="874" y="2063"/>
                  </a:cubicBezTo>
                  <a:lnTo>
                    <a:pt x="874" y="2063"/>
                  </a:lnTo>
                  <a:cubicBezTo>
                    <a:pt x="871" y="2055"/>
                    <a:pt x="870" y="2047"/>
                    <a:pt x="868" y="2040"/>
                  </a:cubicBezTo>
                  <a:lnTo>
                    <a:pt x="868" y="2040"/>
                  </a:lnTo>
                  <a:cubicBezTo>
                    <a:pt x="865" y="2030"/>
                    <a:pt x="862" y="2021"/>
                    <a:pt x="860" y="2011"/>
                  </a:cubicBezTo>
                  <a:lnTo>
                    <a:pt x="860" y="2011"/>
                  </a:lnTo>
                  <a:cubicBezTo>
                    <a:pt x="855" y="1993"/>
                    <a:pt x="850" y="1975"/>
                    <a:pt x="845" y="1957"/>
                  </a:cubicBezTo>
                  <a:lnTo>
                    <a:pt x="845" y="1957"/>
                  </a:lnTo>
                  <a:cubicBezTo>
                    <a:pt x="834" y="1920"/>
                    <a:pt x="824" y="1882"/>
                    <a:pt x="817" y="1845"/>
                  </a:cubicBezTo>
                  <a:lnTo>
                    <a:pt x="817" y="1845"/>
                  </a:lnTo>
                  <a:cubicBezTo>
                    <a:pt x="808" y="1805"/>
                    <a:pt x="799" y="1766"/>
                    <a:pt x="790" y="1727"/>
                  </a:cubicBezTo>
                  <a:lnTo>
                    <a:pt x="790" y="1727"/>
                  </a:lnTo>
                  <a:cubicBezTo>
                    <a:pt x="781" y="1689"/>
                    <a:pt x="770" y="1651"/>
                    <a:pt x="760" y="1614"/>
                  </a:cubicBezTo>
                  <a:lnTo>
                    <a:pt x="760" y="1614"/>
                  </a:lnTo>
                  <a:cubicBezTo>
                    <a:pt x="750" y="1577"/>
                    <a:pt x="740" y="1540"/>
                    <a:pt x="729" y="1503"/>
                  </a:cubicBezTo>
                  <a:lnTo>
                    <a:pt x="729" y="1503"/>
                  </a:lnTo>
                  <a:cubicBezTo>
                    <a:pt x="718" y="1465"/>
                    <a:pt x="706" y="1427"/>
                    <a:pt x="694" y="1389"/>
                  </a:cubicBezTo>
                  <a:lnTo>
                    <a:pt x="694" y="1389"/>
                  </a:lnTo>
                  <a:cubicBezTo>
                    <a:pt x="683" y="1350"/>
                    <a:pt x="671" y="1311"/>
                    <a:pt x="660" y="1272"/>
                  </a:cubicBezTo>
                  <a:lnTo>
                    <a:pt x="660" y="1272"/>
                  </a:lnTo>
                  <a:cubicBezTo>
                    <a:pt x="649" y="1234"/>
                    <a:pt x="638" y="1195"/>
                    <a:pt x="626" y="1156"/>
                  </a:cubicBezTo>
                  <a:lnTo>
                    <a:pt x="626" y="1156"/>
                  </a:lnTo>
                  <a:cubicBezTo>
                    <a:pt x="615" y="1120"/>
                    <a:pt x="602" y="1084"/>
                    <a:pt x="589" y="1048"/>
                  </a:cubicBezTo>
                  <a:lnTo>
                    <a:pt x="589" y="1048"/>
                  </a:lnTo>
                  <a:cubicBezTo>
                    <a:pt x="575" y="1007"/>
                    <a:pt x="560" y="965"/>
                    <a:pt x="546" y="925"/>
                  </a:cubicBezTo>
                  <a:lnTo>
                    <a:pt x="546" y="925"/>
                  </a:lnTo>
                  <a:cubicBezTo>
                    <a:pt x="532" y="888"/>
                    <a:pt x="518" y="853"/>
                    <a:pt x="503" y="817"/>
                  </a:cubicBezTo>
                  <a:lnTo>
                    <a:pt x="503" y="817"/>
                  </a:lnTo>
                  <a:cubicBezTo>
                    <a:pt x="487" y="782"/>
                    <a:pt x="470" y="747"/>
                    <a:pt x="453" y="712"/>
                  </a:cubicBezTo>
                  <a:lnTo>
                    <a:pt x="453" y="712"/>
                  </a:lnTo>
                  <a:cubicBezTo>
                    <a:pt x="417" y="639"/>
                    <a:pt x="382" y="567"/>
                    <a:pt x="349" y="493"/>
                  </a:cubicBezTo>
                  <a:lnTo>
                    <a:pt x="349" y="493"/>
                  </a:lnTo>
                  <a:cubicBezTo>
                    <a:pt x="332" y="455"/>
                    <a:pt x="316" y="417"/>
                    <a:pt x="297" y="379"/>
                  </a:cubicBezTo>
                  <a:lnTo>
                    <a:pt x="297" y="379"/>
                  </a:lnTo>
                  <a:cubicBezTo>
                    <a:pt x="287" y="359"/>
                    <a:pt x="278" y="340"/>
                    <a:pt x="267" y="321"/>
                  </a:cubicBezTo>
                  <a:lnTo>
                    <a:pt x="267" y="321"/>
                  </a:lnTo>
                  <a:cubicBezTo>
                    <a:pt x="259" y="304"/>
                    <a:pt x="250" y="288"/>
                    <a:pt x="241" y="271"/>
                  </a:cubicBezTo>
                  <a:lnTo>
                    <a:pt x="241" y="271"/>
                  </a:lnTo>
                  <a:cubicBezTo>
                    <a:pt x="232" y="257"/>
                    <a:pt x="223" y="241"/>
                    <a:pt x="214" y="227"/>
                  </a:cubicBezTo>
                  <a:lnTo>
                    <a:pt x="214" y="227"/>
                  </a:lnTo>
                  <a:cubicBezTo>
                    <a:pt x="207" y="215"/>
                    <a:pt x="201" y="204"/>
                    <a:pt x="194" y="193"/>
                  </a:cubicBezTo>
                  <a:lnTo>
                    <a:pt x="194" y="193"/>
                  </a:lnTo>
                  <a:cubicBezTo>
                    <a:pt x="185" y="178"/>
                    <a:pt x="176" y="164"/>
                    <a:pt x="166" y="151"/>
                  </a:cubicBezTo>
                  <a:lnTo>
                    <a:pt x="166" y="151"/>
                  </a:lnTo>
                  <a:cubicBezTo>
                    <a:pt x="145" y="119"/>
                    <a:pt x="120" y="92"/>
                    <a:pt x="93" y="65"/>
                  </a:cubicBezTo>
                  <a:lnTo>
                    <a:pt x="93" y="65"/>
                  </a:lnTo>
                  <a:cubicBezTo>
                    <a:pt x="84" y="55"/>
                    <a:pt x="74" y="45"/>
                    <a:pt x="65" y="36"/>
                  </a:cubicBezTo>
                  <a:lnTo>
                    <a:pt x="65" y="36"/>
                  </a:lnTo>
                  <a:cubicBezTo>
                    <a:pt x="54" y="25"/>
                    <a:pt x="43" y="15"/>
                    <a:pt x="33" y="5"/>
                  </a:cubicBezTo>
                  <a:lnTo>
                    <a:pt x="33" y="5"/>
                  </a:lnTo>
                  <a:cubicBezTo>
                    <a:pt x="29" y="2"/>
                    <a:pt x="25" y="0"/>
                    <a:pt x="21" y="0"/>
                  </a:cubicBezTo>
                  <a:lnTo>
                    <a:pt x="21" y="0"/>
                  </a:lnTo>
                  <a:cubicBezTo>
                    <a:pt x="15" y="0"/>
                    <a:pt x="10" y="2"/>
                    <a:pt x="6" y="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18" name="Freeform 297">
              <a:extLst>
                <a:ext uri="{FF2B5EF4-FFF2-40B4-BE49-F238E27FC236}">
                  <a16:creationId xmlns:a16="http://schemas.microsoft.com/office/drawing/2014/main" id="{3EADEDD0-D3F8-47FF-8EE8-1E9976581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100" y="4879975"/>
              <a:ext cx="112713" cy="176213"/>
            </a:xfrm>
            <a:custGeom>
              <a:avLst/>
              <a:gdLst>
                <a:gd name="T0" fmla="*/ 10 w 312"/>
                <a:gd name="T1" fmla="*/ 3 h 491"/>
                <a:gd name="T2" fmla="*/ 10 w 312"/>
                <a:gd name="T3" fmla="*/ 3 h 491"/>
                <a:gd name="T4" fmla="*/ 5 w 312"/>
                <a:gd name="T5" fmla="*/ 28 h 491"/>
                <a:gd name="T6" fmla="*/ 5 w 312"/>
                <a:gd name="T7" fmla="*/ 28 h 491"/>
                <a:gd name="T8" fmla="*/ 36 w 312"/>
                <a:gd name="T9" fmla="*/ 74 h 491"/>
                <a:gd name="T10" fmla="*/ 36 w 312"/>
                <a:gd name="T11" fmla="*/ 74 h 491"/>
                <a:gd name="T12" fmla="*/ 66 w 312"/>
                <a:gd name="T13" fmla="*/ 119 h 491"/>
                <a:gd name="T14" fmla="*/ 66 w 312"/>
                <a:gd name="T15" fmla="*/ 119 h 491"/>
                <a:gd name="T16" fmla="*/ 120 w 312"/>
                <a:gd name="T17" fmla="*/ 217 h 491"/>
                <a:gd name="T18" fmla="*/ 120 w 312"/>
                <a:gd name="T19" fmla="*/ 217 h 491"/>
                <a:gd name="T20" fmla="*/ 177 w 312"/>
                <a:gd name="T21" fmla="*/ 321 h 491"/>
                <a:gd name="T22" fmla="*/ 177 w 312"/>
                <a:gd name="T23" fmla="*/ 321 h 491"/>
                <a:gd name="T24" fmla="*/ 210 w 312"/>
                <a:gd name="T25" fmla="*/ 379 h 491"/>
                <a:gd name="T26" fmla="*/ 210 w 312"/>
                <a:gd name="T27" fmla="*/ 379 h 491"/>
                <a:gd name="T28" fmla="*/ 238 w 312"/>
                <a:gd name="T29" fmla="*/ 424 h 491"/>
                <a:gd name="T30" fmla="*/ 238 w 312"/>
                <a:gd name="T31" fmla="*/ 424 h 491"/>
                <a:gd name="T32" fmla="*/ 275 w 312"/>
                <a:gd name="T33" fmla="*/ 479 h 491"/>
                <a:gd name="T34" fmla="*/ 275 w 312"/>
                <a:gd name="T35" fmla="*/ 479 h 491"/>
                <a:gd name="T36" fmla="*/ 301 w 312"/>
                <a:gd name="T37" fmla="*/ 484 h 491"/>
                <a:gd name="T38" fmla="*/ 301 w 312"/>
                <a:gd name="T39" fmla="*/ 484 h 491"/>
                <a:gd name="T40" fmla="*/ 305 w 312"/>
                <a:gd name="T41" fmla="*/ 458 h 491"/>
                <a:gd name="T42" fmla="*/ 305 w 312"/>
                <a:gd name="T43" fmla="*/ 458 h 491"/>
                <a:gd name="T44" fmla="*/ 235 w 312"/>
                <a:gd name="T45" fmla="*/ 347 h 491"/>
                <a:gd name="T46" fmla="*/ 235 w 312"/>
                <a:gd name="T47" fmla="*/ 347 h 491"/>
                <a:gd name="T48" fmla="*/ 175 w 312"/>
                <a:gd name="T49" fmla="*/ 242 h 491"/>
                <a:gd name="T50" fmla="*/ 175 w 312"/>
                <a:gd name="T51" fmla="*/ 242 h 491"/>
                <a:gd name="T52" fmla="*/ 121 w 312"/>
                <a:gd name="T53" fmla="*/ 139 h 491"/>
                <a:gd name="T54" fmla="*/ 121 w 312"/>
                <a:gd name="T55" fmla="*/ 139 h 491"/>
                <a:gd name="T56" fmla="*/ 62 w 312"/>
                <a:gd name="T57" fmla="*/ 46 h 491"/>
                <a:gd name="T58" fmla="*/ 62 w 312"/>
                <a:gd name="T59" fmla="*/ 46 h 491"/>
                <a:gd name="T60" fmla="*/ 36 w 312"/>
                <a:gd name="T61" fmla="*/ 8 h 491"/>
                <a:gd name="T62" fmla="*/ 36 w 312"/>
                <a:gd name="T63" fmla="*/ 8 h 491"/>
                <a:gd name="T64" fmla="*/ 20 w 312"/>
                <a:gd name="T65" fmla="*/ 0 h 491"/>
                <a:gd name="T66" fmla="*/ 20 w 312"/>
                <a:gd name="T67" fmla="*/ 0 h 491"/>
                <a:gd name="T68" fmla="*/ 10 w 312"/>
                <a:gd name="T69" fmla="*/ 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2" h="491">
                  <a:moveTo>
                    <a:pt x="10" y="3"/>
                  </a:moveTo>
                  <a:lnTo>
                    <a:pt x="10" y="3"/>
                  </a:lnTo>
                  <a:cubicBezTo>
                    <a:pt x="1" y="8"/>
                    <a:pt x="0" y="19"/>
                    <a:pt x="5" y="28"/>
                  </a:cubicBezTo>
                  <a:lnTo>
                    <a:pt x="5" y="28"/>
                  </a:lnTo>
                  <a:cubicBezTo>
                    <a:pt x="14" y="44"/>
                    <a:pt x="26" y="59"/>
                    <a:pt x="36" y="74"/>
                  </a:cubicBezTo>
                  <a:lnTo>
                    <a:pt x="36" y="74"/>
                  </a:lnTo>
                  <a:cubicBezTo>
                    <a:pt x="47" y="88"/>
                    <a:pt x="57" y="104"/>
                    <a:pt x="66" y="119"/>
                  </a:cubicBezTo>
                  <a:lnTo>
                    <a:pt x="66" y="119"/>
                  </a:lnTo>
                  <a:cubicBezTo>
                    <a:pt x="86" y="151"/>
                    <a:pt x="103" y="185"/>
                    <a:pt x="120" y="217"/>
                  </a:cubicBezTo>
                  <a:lnTo>
                    <a:pt x="120" y="217"/>
                  </a:lnTo>
                  <a:cubicBezTo>
                    <a:pt x="139" y="252"/>
                    <a:pt x="157" y="287"/>
                    <a:pt x="177" y="321"/>
                  </a:cubicBezTo>
                  <a:lnTo>
                    <a:pt x="177" y="321"/>
                  </a:lnTo>
                  <a:cubicBezTo>
                    <a:pt x="188" y="341"/>
                    <a:pt x="199" y="360"/>
                    <a:pt x="210" y="379"/>
                  </a:cubicBezTo>
                  <a:lnTo>
                    <a:pt x="210" y="379"/>
                  </a:lnTo>
                  <a:cubicBezTo>
                    <a:pt x="220" y="394"/>
                    <a:pt x="228" y="409"/>
                    <a:pt x="238" y="424"/>
                  </a:cubicBezTo>
                  <a:lnTo>
                    <a:pt x="238" y="424"/>
                  </a:lnTo>
                  <a:cubicBezTo>
                    <a:pt x="250" y="442"/>
                    <a:pt x="263" y="461"/>
                    <a:pt x="275" y="479"/>
                  </a:cubicBezTo>
                  <a:lnTo>
                    <a:pt x="275" y="479"/>
                  </a:lnTo>
                  <a:cubicBezTo>
                    <a:pt x="281" y="488"/>
                    <a:pt x="292" y="490"/>
                    <a:pt x="301" y="484"/>
                  </a:cubicBezTo>
                  <a:lnTo>
                    <a:pt x="301" y="484"/>
                  </a:lnTo>
                  <a:cubicBezTo>
                    <a:pt x="309" y="479"/>
                    <a:pt x="311" y="467"/>
                    <a:pt x="305" y="458"/>
                  </a:cubicBezTo>
                  <a:lnTo>
                    <a:pt x="305" y="458"/>
                  </a:lnTo>
                  <a:cubicBezTo>
                    <a:pt x="281" y="422"/>
                    <a:pt x="257" y="385"/>
                    <a:pt x="235" y="347"/>
                  </a:cubicBezTo>
                  <a:lnTo>
                    <a:pt x="235" y="347"/>
                  </a:lnTo>
                  <a:cubicBezTo>
                    <a:pt x="214" y="312"/>
                    <a:pt x="194" y="277"/>
                    <a:pt x="175" y="242"/>
                  </a:cubicBezTo>
                  <a:lnTo>
                    <a:pt x="175" y="242"/>
                  </a:lnTo>
                  <a:cubicBezTo>
                    <a:pt x="156" y="208"/>
                    <a:pt x="139" y="173"/>
                    <a:pt x="121" y="139"/>
                  </a:cubicBezTo>
                  <a:lnTo>
                    <a:pt x="121" y="139"/>
                  </a:lnTo>
                  <a:cubicBezTo>
                    <a:pt x="103" y="106"/>
                    <a:pt x="84" y="76"/>
                    <a:pt x="62" y="46"/>
                  </a:cubicBezTo>
                  <a:lnTo>
                    <a:pt x="62" y="46"/>
                  </a:lnTo>
                  <a:cubicBezTo>
                    <a:pt x="53" y="34"/>
                    <a:pt x="43" y="21"/>
                    <a:pt x="36" y="8"/>
                  </a:cubicBezTo>
                  <a:lnTo>
                    <a:pt x="36" y="8"/>
                  </a:lnTo>
                  <a:cubicBezTo>
                    <a:pt x="32" y="2"/>
                    <a:pt x="26" y="0"/>
                    <a:pt x="20" y="0"/>
                  </a:cubicBezTo>
                  <a:lnTo>
                    <a:pt x="20" y="0"/>
                  </a:lnTo>
                  <a:cubicBezTo>
                    <a:pt x="16" y="0"/>
                    <a:pt x="13" y="0"/>
                    <a:pt x="10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19" name="Freeform 298">
              <a:extLst>
                <a:ext uri="{FF2B5EF4-FFF2-40B4-BE49-F238E27FC236}">
                  <a16:creationId xmlns:a16="http://schemas.microsoft.com/office/drawing/2014/main" id="{2720CCC8-B416-4BDC-977F-2956E5980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1325" y="5356225"/>
              <a:ext cx="34925" cy="69850"/>
            </a:xfrm>
            <a:custGeom>
              <a:avLst/>
              <a:gdLst>
                <a:gd name="T0" fmla="*/ 38 w 97"/>
                <a:gd name="T1" fmla="*/ 156 h 194"/>
                <a:gd name="T2" fmla="*/ 38 w 97"/>
                <a:gd name="T3" fmla="*/ 156 h 194"/>
                <a:gd name="T4" fmla="*/ 38 w 97"/>
                <a:gd name="T5" fmla="*/ 158 h 194"/>
                <a:gd name="T6" fmla="*/ 38 w 97"/>
                <a:gd name="T7" fmla="*/ 158 h 194"/>
                <a:gd name="T8" fmla="*/ 38 w 97"/>
                <a:gd name="T9" fmla="*/ 156 h 194"/>
                <a:gd name="T10" fmla="*/ 76 w 97"/>
                <a:gd name="T11" fmla="*/ 0 h 194"/>
                <a:gd name="T12" fmla="*/ 76 w 97"/>
                <a:gd name="T13" fmla="*/ 0 h 194"/>
                <a:gd name="T14" fmla="*/ 63 w 97"/>
                <a:gd name="T15" fmla="*/ 6 h 194"/>
                <a:gd name="T16" fmla="*/ 63 w 97"/>
                <a:gd name="T17" fmla="*/ 6 h 194"/>
                <a:gd name="T18" fmla="*/ 39 w 97"/>
                <a:gd name="T19" fmla="*/ 32 h 194"/>
                <a:gd name="T20" fmla="*/ 39 w 97"/>
                <a:gd name="T21" fmla="*/ 32 h 194"/>
                <a:gd name="T22" fmla="*/ 18 w 97"/>
                <a:gd name="T23" fmla="*/ 76 h 194"/>
                <a:gd name="T24" fmla="*/ 18 w 97"/>
                <a:gd name="T25" fmla="*/ 76 h 194"/>
                <a:gd name="T26" fmla="*/ 1 w 97"/>
                <a:gd name="T27" fmla="*/ 174 h 194"/>
                <a:gd name="T28" fmla="*/ 1 w 97"/>
                <a:gd name="T29" fmla="*/ 174 h 194"/>
                <a:gd name="T30" fmla="*/ 20 w 97"/>
                <a:gd name="T31" fmla="*/ 192 h 194"/>
                <a:gd name="T32" fmla="*/ 20 w 97"/>
                <a:gd name="T33" fmla="*/ 192 h 194"/>
                <a:gd name="T34" fmla="*/ 33 w 97"/>
                <a:gd name="T35" fmla="*/ 186 h 194"/>
                <a:gd name="T36" fmla="*/ 33 w 97"/>
                <a:gd name="T37" fmla="*/ 186 h 194"/>
                <a:gd name="T38" fmla="*/ 38 w 97"/>
                <a:gd name="T39" fmla="*/ 172 h 194"/>
                <a:gd name="T40" fmla="*/ 38 w 97"/>
                <a:gd name="T41" fmla="*/ 172 h 194"/>
                <a:gd name="T42" fmla="*/ 38 w 97"/>
                <a:gd name="T43" fmla="*/ 159 h 194"/>
                <a:gd name="T44" fmla="*/ 38 w 97"/>
                <a:gd name="T45" fmla="*/ 159 h 194"/>
                <a:gd name="T46" fmla="*/ 52 w 97"/>
                <a:gd name="T47" fmla="*/ 89 h 194"/>
                <a:gd name="T48" fmla="*/ 52 w 97"/>
                <a:gd name="T49" fmla="*/ 89 h 194"/>
                <a:gd name="T50" fmla="*/ 68 w 97"/>
                <a:gd name="T51" fmla="*/ 56 h 194"/>
                <a:gd name="T52" fmla="*/ 68 w 97"/>
                <a:gd name="T53" fmla="*/ 56 h 194"/>
                <a:gd name="T54" fmla="*/ 91 w 97"/>
                <a:gd name="T55" fmla="*/ 31 h 194"/>
                <a:gd name="T56" fmla="*/ 91 w 97"/>
                <a:gd name="T57" fmla="*/ 31 h 194"/>
                <a:gd name="T58" fmla="*/ 96 w 97"/>
                <a:gd name="T59" fmla="*/ 17 h 194"/>
                <a:gd name="T60" fmla="*/ 96 w 97"/>
                <a:gd name="T61" fmla="*/ 17 h 194"/>
                <a:gd name="T62" fmla="*/ 89 w 97"/>
                <a:gd name="T63" fmla="*/ 5 h 194"/>
                <a:gd name="T64" fmla="*/ 89 w 97"/>
                <a:gd name="T65" fmla="*/ 5 h 194"/>
                <a:gd name="T66" fmla="*/ 77 w 97"/>
                <a:gd name="T67" fmla="*/ 0 h 194"/>
                <a:gd name="T68" fmla="*/ 77 w 97"/>
                <a:gd name="T69" fmla="*/ 0 h 194"/>
                <a:gd name="T70" fmla="*/ 76 w 97"/>
                <a:gd name="T7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94">
                  <a:moveTo>
                    <a:pt x="38" y="156"/>
                  </a:moveTo>
                  <a:lnTo>
                    <a:pt x="38" y="156"/>
                  </a:lnTo>
                  <a:cubicBezTo>
                    <a:pt x="38" y="157"/>
                    <a:pt x="38" y="158"/>
                    <a:pt x="38" y="158"/>
                  </a:cubicBezTo>
                  <a:lnTo>
                    <a:pt x="38" y="158"/>
                  </a:lnTo>
                  <a:cubicBezTo>
                    <a:pt x="38" y="158"/>
                    <a:pt x="38" y="157"/>
                    <a:pt x="38" y="156"/>
                  </a:cubicBezTo>
                  <a:close/>
                  <a:moveTo>
                    <a:pt x="76" y="0"/>
                  </a:moveTo>
                  <a:lnTo>
                    <a:pt x="76" y="0"/>
                  </a:lnTo>
                  <a:cubicBezTo>
                    <a:pt x="71" y="0"/>
                    <a:pt x="67" y="2"/>
                    <a:pt x="63" y="6"/>
                  </a:cubicBezTo>
                  <a:lnTo>
                    <a:pt x="63" y="6"/>
                  </a:lnTo>
                  <a:cubicBezTo>
                    <a:pt x="54" y="14"/>
                    <a:pt x="46" y="23"/>
                    <a:pt x="39" y="32"/>
                  </a:cubicBezTo>
                  <a:lnTo>
                    <a:pt x="39" y="32"/>
                  </a:lnTo>
                  <a:cubicBezTo>
                    <a:pt x="29" y="46"/>
                    <a:pt x="23" y="61"/>
                    <a:pt x="18" y="76"/>
                  </a:cubicBezTo>
                  <a:lnTo>
                    <a:pt x="18" y="76"/>
                  </a:lnTo>
                  <a:cubicBezTo>
                    <a:pt x="6" y="108"/>
                    <a:pt x="1" y="141"/>
                    <a:pt x="1" y="174"/>
                  </a:cubicBezTo>
                  <a:lnTo>
                    <a:pt x="1" y="174"/>
                  </a:lnTo>
                  <a:cubicBezTo>
                    <a:pt x="0" y="184"/>
                    <a:pt x="11" y="193"/>
                    <a:pt x="20" y="192"/>
                  </a:cubicBezTo>
                  <a:lnTo>
                    <a:pt x="20" y="192"/>
                  </a:lnTo>
                  <a:cubicBezTo>
                    <a:pt x="25" y="192"/>
                    <a:pt x="29" y="189"/>
                    <a:pt x="33" y="186"/>
                  </a:cubicBezTo>
                  <a:lnTo>
                    <a:pt x="33" y="186"/>
                  </a:lnTo>
                  <a:cubicBezTo>
                    <a:pt x="36" y="182"/>
                    <a:pt x="38" y="178"/>
                    <a:pt x="38" y="172"/>
                  </a:cubicBezTo>
                  <a:lnTo>
                    <a:pt x="38" y="172"/>
                  </a:lnTo>
                  <a:cubicBezTo>
                    <a:pt x="38" y="168"/>
                    <a:pt x="38" y="164"/>
                    <a:pt x="38" y="159"/>
                  </a:cubicBezTo>
                  <a:lnTo>
                    <a:pt x="38" y="159"/>
                  </a:lnTo>
                  <a:cubicBezTo>
                    <a:pt x="40" y="136"/>
                    <a:pt x="45" y="112"/>
                    <a:pt x="52" y="89"/>
                  </a:cubicBezTo>
                  <a:lnTo>
                    <a:pt x="52" y="89"/>
                  </a:lnTo>
                  <a:cubicBezTo>
                    <a:pt x="56" y="78"/>
                    <a:pt x="61" y="67"/>
                    <a:pt x="68" y="56"/>
                  </a:cubicBezTo>
                  <a:lnTo>
                    <a:pt x="68" y="56"/>
                  </a:lnTo>
                  <a:cubicBezTo>
                    <a:pt x="75" y="47"/>
                    <a:pt x="82" y="38"/>
                    <a:pt x="91" y="31"/>
                  </a:cubicBezTo>
                  <a:lnTo>
                    <a:pt x="91" y="31"/>
                  </a:lnTo>
                  <a:cubicBezTo>
                    <a:pt x="95" y="28"/>
                    <a:pt x="96" y="22"/>
                    <a:pt x="96" y="17"/>
                  </a:cubicBezTo>
                  <a:lnTo>
                    <a:pt x="96" y="17"/>
                  </a:lnTo>
                  <a:cubicBezTo>
                    <a:pt x="95" y="12"/>
                    <a:pt x="93" y="8"/>
                    <a:pt x="89" y="5"/>
                  </a:cubicBezTo>
                  <a:lnTo>
                    <a:pt x="89" y="5"/>
                  </a:lnTo>
                  <a:cubicBezTo>
                    <a:pt x="86" y="1"/>
                    <a:pt x="82" y="0"/>
                    <a:pt x="77" y="0"/>
                  </a:cubicBezTo>
                  <a:lnTo>
                    <a:pt x="77" y="0"/>
                  </a:lnTo>
                  <a:cubicBezTo>
                    <a:pt x="76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20" name="Freeform 299">
              <a:extLst>
                <a:ext uri="{FF2B5EF4-FFF2-40B4-BE49-F238E27FC236}">
                  <a16:creationId xmlns:a16="http://schemas.microsoft.com/office/drawing/2014/main" id="{F1657FF6-9560-4E90-82E0-08FF8488A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4025" y="5457825"/>
              <a:ext cx="14288" cy="14288"/>
            </a:xfrm>
            <a:custGeom>
              <a:avLst/>
              <a:gdLst>
                <a:gd name="T0" fmla="*/ 1 w 40"/>
                <a:gd name="T1" fmla="*/ 20 h 38"/>
                <a:gd name="T2" fmla="*/ 1 w 40"/>
                <a:gd name="T3" fmla="*/ 20 h 38"/>
                <a:gd name="T4" fmla="*/ 21 w 40"/>
                <a:gd name="T5" fmla="*/ 37 h 38"/>
                <a:gd name="T6" fmla="*/ 21 w 40"/>
                <a:gd name="T7" fmla="*/ 37 h 38"/>
                <a:gd name="T8" fmla="*/ 38 w 40"/>
                <a:gd name="T9" fmla="*/ 17 h 38"/>
                <a:gd name="T10" fmla="*/ 38 w 40"/>
                <a:gd name="T11" fmla="*/ 17 h 38"/>
                <a:gd name="T12" fmla="*/ 19 w 40"/>
                <a:gd name="T13" fmla="*/ 0 h 38"/>
                <a:gd name="T14" fmla="*/ 19 w 40"/>
                <a:gd name="T15" fmla="*/ 0 h 38"/>
                <a:gd name="T16" fmla="*/ 1 w 40"/>
                <a:gd name="T1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8">
                  <a:moveTo>
                    <a:pt x="1" y="20"/>
                  </a:moveTo>
                  <a:lnTo>
                    <a:pt x="1" y="20"/>
                  </a:lnTo>
                  <a:cubicBezTo>
                    <a:pt x="2" y="30"/>
                    <a:pt x="10" y="37"/>
                    <a:pt x="21" y="37"/>
                  </a:cubicBezTo>
                  <a:lnTo>
                    <a:pt x="21" y="37"/>
                  </a:lnTo>
                  <a:cubicBezTo>
                    <a:pt x="31" y="37"/>
                    <a:pt x="39" y="27"/>
                    <a:pt x="38" y="17"/>
                  </a:cubicBezTo>
                  <a:lnTo>
                    <a:pt x="38" y="17"/>
                  </a:lnTo>
                  <a:cubicBezTo>
                    <a:pt x="38" y="7"/>
                    <a:pt x="29" y="0"/>
                    <a:pt x="19" y="0"/>
                  </a:cubicBezTo>
                  <a:lnTo>
                    <a:pt x="19" y="0"/>
                  </a:lnTo>
                  <a:cubicBezTo>
                    <a:pt x="8" y="0"/>
                    <a:pt x="0" y="10"/>
                    <a:pt x="1" y="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21" name="Freeform 300">
              <a:extLst>
                <a:ext uri="{FF2B5EF4-FFF2-40B4-BE49-F238E27FC236}">
                  <a16:creationId xmlns:a16="http://schemas.microsoft.com/office/drawing/2014/main" id="{085EECFD-DC45-4B18-BCC7-29C0A5A91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225" y="5284788"/>
              <a:ext cx="15875" cy="82550"/>
            </a:xfrm>
            <a:custGeom>
              <a:avLst/>
              <a:gdLst>
                <a:gd name="T0" fmla="*/ 23 w 43"/>
                <a:gd name="T1" fmla="*/ 0 h 228"/>
                <a:gd name="T2" fmla="*/ 23 w 43"/>
                <a:gd name="T3" fmla="*/ 0 h 228"/>
                <a:gd name="T4" fmla="*/ 10 w 43"/>
                <a:gd name="T5" fmla="*/ 6 h 228"/>
                <a:gd name="T6" fmla="*/ 10 w 43"/>
                <a:gd name="T7" fmla="*/ 6 h 228"/>
                <a:gd name="T8" fmla="*/ 5 w 43"/>
                <a:gd name="T9" fmla="*/ 19 h 228"/>
                <a:gd name="T10" fmla="*/ 5 w 43"/>
                <a:gd name="T11" fmla="*/ 19 h 228"/>
                <a:gd name="T12" fmla="*/ 0 w 43"/>
                <a:gd name="T13" fmla="*/ 209 h 228"/>
                <a:gd name="T14" fmla="*/ 0 w 43"/>
                <a:gd name="T15" fmla="*/ 209 h 228"/>
                <a:gd name="T16" fmla="*/ 20 w 43"/>
                <a:gd name="T17" fmla="*/ 226 h 228"/>
                <a:gd name="T18" fmla="*/ 20 w 43"/>
                <a:gd name="T19" fmla="*/ 226 h 228"/>
                <a:gd name="T20" fmla="*/ 33 w 43"/>
                <a:gd name="T21" fmla="*/ 220 h 228"/>
                <a:gd name="T22" fmla="*/ 33 w 43"/>
                <a:gd name="T23" fmla="*/ 220 h 228"/>
                <a:gd name="T24" fmla="*/ 38 w 43"/>
                <a:gd name="T25" fmla="*/ 206 h 228"/>
                <a:gd name="T26" fmla="*/ 38 w 43"/>
                <a:gd name="T27" fmla="*/ 206 h 228"/>
                <a:gd name="T28" fmla="*/ 42 w 43"/>
                <a:gd name="T29" fmla="*/ 17 h 228"/>
                <a:gd name="T30" fmla="*/ 42 w 43"/>
                <a:gd name="T31" fmla="*/ 17 h 228"/>
                <a:gd name="T32" fmla="*/ 23 w 43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228">
                  <a:moveTo>
                    <a:pt x="23" y="0"/>
                  </a:moveTo>
                  <a:lnTo>
                    <a:pt x="23" y="0"/>
                  </a:lnTo>
                  <a:cubicBezTo>
                    <a:pt x="18" y="0"/>
                    <a:pt x="13" y="2"/>
                    <a:pt x="10" y="6"/>
                  </a:cubicBezTo>
                  <a:lnTo>
                    <a:pt x="10" y="6"/>
                  </a:lnTo>
                  <a:cubicBezTo>
                    <a:pt x="6" y="10"/>
                    <a:pt x="5" y="14"/>
                    <a:pt x="5" y="19"/>
                  </a:cubicBezTo>
                  <a:lnTo>
                    <a:pt x="5" y="19"/>
                  </a:lnTo>
                  <a:cubicBezTo>
                    <a:pt x="3" y="83"/>
                    <a:pt x="1" y="146"/>
                    <a:pt x="0" y="209"/>
                  </a:cubicBezTo>
                  <a:lnTo>
                    <a:pt x="0" y="209"/>
                  </a:lnTo>
                  <a:cubicBezTo>
                    <a:pt x="0" y="219"/>
                    <a:pt x="10" y="227"/>
                    <a:pt x="20" y="226"/>
                  </a:cubicBezTo>
                  <a:lnTo>
                    <a:pt x="20" y="226"/>
                  </a:lnTo>
                  <a:cubicBezTo>
                    <a:pt x="25" y="226"/>
                    <a:pt x="29" y="223"/>
                    <a:pt x="33" y="220"/>
                  </a:cubicBezTo>
                  <a:lnTo>
                    <a:pt x="33" y="220"/>
                  </a:lnTo>
                  <a:cubicBezTo>
                    <a:pt x="36" y="216"/>
                    <a:pt x="37" y="212"/>
                    <a:pt x="38" y="206"/>
                  </a:cubicBezTo>
                  <a:lnTo>
                    <a:pt x="38" y="206"/>
                  </a:lnTo>
                  <a:cubicBezTo>
                    <a:pt x="39" y="144"/>
                    <a:pt x="40" y="80"/>
                    <a:pt x="42" y="17"/>
                  </a:cubicBezTo>
                  <a:lnTo>
                    <a:pt x="42" y="17"/>
                  </a:lnTo>
                  <a:cubicBezTo>
                    <a:pt x="42" y="7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22" name="Freeform 301">
              <a:extLst>
                <a:ext uri="{FF2B5EF4-FFF2-40B4-BE49-F238E27FC236}">
                  <a16:creationId xmlns:a16="http://schemas.microsoft.com/office/drawing/2014/main" id="{2825125F-B33C-46B7-A270-34238C189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8325" y="5311775"/>
              <a:ext cx="14288" cy="14288"/>
            </a:xfrm>
            <a:custGeom>
              <a:avLst/>
              <a:gdLst>
                <a:gd name="T0" fmla="*/ 1 w 39"/>
                <a:gd name="T1" fmla="*/ 20 h 39"/>
                <a:gd name="T2" fmla="*/ 1 w 39"/>
                <a:gd name="T3" fmla="*/ 20 h 39"/>
                <a:gd name="T4" fmla="*/ 21 w 39"/>
                <a:gd name="T5" fmla="*/ 38 h 39"/>
                <a:gd name="T6" fmla="*/ 21 w 39"/>
                <a:gd name="T7" fmla="*/ 38 h 39"/>
                <a:gd name="T8" fmla="*/ 38 w 39"/>
                <a:gd name="T9" fmla="*/ 18 h 39"/>
                <a:gd name="T10" fmla="*/ 38 w 39"/>
                <a:gd name="T11" fmla="*/ 18 h 39"/>
                <a:gd name="T12" fmla="*/ 18 w 39"/>
                <a:gd name="T13" fmla="*/ 0 h 39"/>
                <a:gd name="T14" fmla="*/ 18 w 39"/>
                <a:gd name="T15" fmla="*/ 0 h 39"/>
                <a:gd name="T16" fmla="*/ 1 w 39"/>
                <a:gd name="T1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9">
                  <a:moveTo>
                    <a:pt x="1" y="20"/>
                  </a:moveTo>
                  <a:lnTo>
                    <a:pt x="1" y="20"/>
                  </a:lnTo>
                  <a:cubicBezTo>
                    <a:pt x="1" y="31"/>
                    <a:pt x="11" y="38"/>
                    <a:pt x="21" y="38"/>
                  </a:cubicBezTo>
                  <a:lnTo>
                    <a:pt x="21" y="38"/>
                  </a:lnTo>
                  <a:cubicBezTo>
                    <a:pt x="31" y="38"/>
                    <a:pt x="38" y="28"/>
                    <a:pt x="38" y="18"/>
                  </a:cubicBezTo>
                  <a:lnTo>
                    <a:pt x="38" y="18"/>
                  </a:lnTo>
                  <a:cubicBezTo>
                    <a:pt x="37" y="8"/>
                    <a:pt x="28" y="0"/>
                    <a:pt x="18" y="0"/>
                  </a:cubicBezTo>
                  <a:lnTo>
                    <a:pt x="18" y="0"/>
                  </a:lnTo>
                  <a:cubicBezTo>
                    <a:pt x="8" y="0"/>
                    <a:pt x="0" y="10"/>
                    <a:pt x="1" y="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23" name="Freeform 302">
              <a:extLst>
                <a:ext uri="{FF2B5EF4-FFF2-40B4-BE49-F238E27FC236}">
                  <a16:creationId xmlns:a16="http://schemas.microsoft.com/office/drawing/2014/main" id="{AA3E55E1-DD67-4E70-AF78-654AF182B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438" y="5429250"/>
              <a:ext cx="15875" cy="36513"/>
            </a:xfrm>
            <a:custGeom>
              <a:avLst/>
              <a:gdLst>
                <a:gd name="T0" fmla="*/ 39 w 43"/>
                <a:gd name="T1" fmla="*/ 64 h 103"/>
                <a:gd name="T2" fmla="*/ 39 w 43"/>
                <a:gd name="T3" fmla="*/ 64 h 103"/>
                <a:gd name="T4" fmla="*/ 39 w 43"/>
                <a:gd name="T5" fmla="*/ 64 h 103"/>
                <a:gd name="T6" fmla="*/ 39 w 43"/>
                <a:gd name="T7" fmla="*/ 64 h 103"/>
                <a:gd name="T8" fmla="*/ 39 w 43"/>
                <a:gd name="T9" fmla="*/ 61 h 103"/>
                <a:gd name="T10" fmla="*/ 39 w 43"/>
                <a:gd name="T11" fmla="*/ 61 h 103"/>
                <a:gd name="T12" fmla="*/ 39 w 43"/>
                <a:gd name="T13" fmla="*/ 64 h 103"/>
                <a:gd name="T14" fmla="*/ 14 w 43"/>
                <a:gd name="T15" fmla="*/ 2 h 103"/>
                <a:gd name="T16" fmla="*/ 14 w 43"/>
                <a:gd name="T17" fmla="*/ 2 h 103"/>
                <a:gd name="T18" fmla="*/ 5 w 43"/>
                <a:gd name="T19" fmla="*/ 14 h 103"/>
                <a:gd name="T20" fmla="*/ 5 w 43"/>
                <a:gd name="T21" fmla="*/ 14 h 103"/>
                <a:gd name="T22" fmla="*/ 1 w 43"/>
                <a:gd name="T23" fmla="*/ 84 h 103"/>
                <a:gd name="T24" fmla="*/ 1 w 43"/>
                <a:gd name="T25" fmla="*/ 84 h 103"/>
                <a:gd name="T26" fmla="*/ 6 w 43"/>
                <a:gd name="T27" fmla="*/ 97 h 103"/>
                <a:gd name="T28" fmla="*/ 6 w 43"/>
                <a:gd name="T29" fmla="*/ 97 h 103"/>
                <a:gd name="T30" fmla="*/ 20 w 43"/>
                <a:gd name="T31" fmla="*/ 102 h 103"/>
                <a:gd name="T32" fmla="*/ 20 w 43"/>
                <a:gd name="T33" fmla="*/ 102 h 103"/>
                <a:gd name="T34" fmla="*/ 33 w 43"/>
                <a:gd name="T35" fmla="*/ 95 h 103"/>
                <a:gd name="T36" fmla="*/ 33 w 43"/>
                <a:gd name="T37" fmla="*/ 95 h 103"/>
                <a:gd name="T38" fmla="*/ 37 w 43"/>
                <a:gd name="T39" fmla="*/ 82 h 103"/>
                <a:gd name="T40" fmla="*/ 37 w 43"/>
                <a:gd name="T41" fmla="*/ 82 h 103"/>
                <a:gd name="T42" fmla="*/ 39 w 43"/>
                <a:gd name="T43" fmla="*/ 64 h 103"/>
                <a:gd name="T44" fmla="*/ 39 w 43"/>
                <a:gd name="T45" fmla="*/ 64 h 103"/>
                <a:gd name="T46" fmla="*/ 39 w 43"/>
                <a:gd name="T47" fmla="*/ 64 h 103"/>
                <a:gd name="T48" fmla="*/ 39 w 43"/>
                <a:gd name="T49" fmla="*/ 64 h 103"/>
                <a:gd name="T50" fmla="*/ 39 w 43"/>
                <a:gd name="T51" fmla="*/ 64 h 103"/>
                <a:gd name="T52" fmla="*/ 39 w 43"/>
                <a:gd name="T53" fmla="*/ 64 h 103"/>
                <a:gd name="T54" fmla="*/ 39 w 43"/>
                <a:gd name="T55" fmla="*/ 59 h 103"/>
                <a:gd name="T56" fmla="*/ 39 w 43"/>
                <a:gd name="T57" fmla="*/ 59 h 103"/>
                <a:gd name="T58" fmla="*/ 39 w 43"/>
                <a:gd name="T59" fmla="*/ 61 h 103"/>
                <a:gd name="T60" fmla="*/ 39 w 43"/>
                <a:gd name="T61" fmla="*/ 61 h 103"/>
                <a:gd name="T62" fmla="*/ 42 w 43"/>
                <a:gd name="T63" fmla="*/ 22 h 103"/>
                <a:gd name="T64" fmla="*/ 42 w 43"/>
                <a:gd name="T65" fmla="*/ 22 h 103"/>
                <a:gd name="T66" fmla="*/ 39 w 43"/>
                <a:gd name="T67" fmla="*/ 8 h 103"/>
                <a:gd name="T68" fmla="*/ 39 w 43"/>
                <a:gd name="T69" fmla="*/ 8 h 103"/>
                <a:gd name="T70" fmla="*/ 27 w 43"/>
                <a:gd name="T71" fmla="*/ 0 h 103"/>
                <a:gd name="T72" fmla="*/ 27 w 43"/>
                <a:gd name="T73" fmla="*/ 0 h 103"/>
                <a:gd name="T74" fmla="*/ 24 w 43"/>
                <a:gd name="T75" fmla="*/ 0 h 103"/>
                <a:gd name="T76" fmla="*/ 24 w 43"/>
                <a:gd name="T77" fmla="*/ 0 h 103"/>
                <a:gd name="T78" fmla="*/ 14 w 43"/>
                <a:gd name="T7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" h="103">
                  <a:moveTo>
                    <a:pt x="39" y="64"/>
                  </a:moveTo>
                  <a:lnTo>
                    <a:pt x="39" y="64"/>
                  </a:lnTo>
                  <a:lnTo>
                    <a:pt x="39" y="64"/>
                  </a:lnTo>
                  <a:lnTo>
                    <a:pt x="39" y="64"/>
                  </a:lnTo>
                  <a:cubicBezTo>
                    <a:pt x="39" y="62"/>
                    <a:pt x="39" y="62"/>
                    <a:pt x="39" y="61"/>
                  </a:cubicBezTo>
                  <a:lnTo>
                    <a:pt x="39" y="61"/>
                  </a:lnTo>
                  <a:cubicBezTo>
                    <a:pt x="39" y="61"/>
                    <a:pt x="39" y="62"/>
                    <a:pt x="39" y="64"/>
                  </a:cubicBezTo>
                  <a:close/>
                  <a:moveTo>
                    <a:pt x="14" y="2"/>
                  </a:moveTo>
                  <a:lnTo>
                    <a:pt x="14" y="2"/>
                  </a:lnTo>
                  <a:cubicBezTo>
                    <a:pt x="9" y="5"/>
                    <a:pt x="6" y="10"/>
                    <a:pt x="5" y="14"/>
                  </a:cubicBezTo>
                  <a:lnTo>
                    <a:pt x="5" y="14"/>
                  </a:lnTo>
                  <a:cubicBezTo>
                    <a:pt x="4" y="38"/>
                    <a:pt x="2" y="61"/>
                    <a:pt x="1" y="84"/>
                  </a:cubicBezTo>
                  <a:lnTo>
                    <a:pt x="1" y="84"/>
                  </a:lnTo>
                  <a:cubicBezTo>
                    <a:pt x="0" y="89"/>
                    <a:pt x="4" y="94"/>
                    <a:pt x="6" y="97"/>
                  </a:cubicBezTo>
                  <a:lnTo>
                    <a:pt x="6" y="97"/>
                  </a:lnTo>
                  <a:cubicBezTo>
                    <a:pt x="10" y="101"/>
                    <a:pt x="15" y="102"/>
                    <a:pt x="20" y="102"/>
                  </a:cubicBezTo>
                  <a:lnTo>
                    <a:pt x="20" y="102"/>
                  </a:lnTo>
                  <a:cubicBezTo>
                    <a:pt x="25" y="101"/>
                    <a:pt x="29" y="99"/>
                    <a:pt x="33" y="95"/>
                  </a:cubicBezTo>
                  <a:lnTo>
                    <a:pt x="33" y="95"/>
                  </a:lnTo>
                  <a:cubicBezTo>
                    <a:pt x="36" y="91"/>
                    <a:pt x="37" y="87"/>
                    <a:pt x="37" y="82"/>
                  </a:cubicBezTo>
                  <a:lnTo>
                    <a:pt x="37" y="82"/>
                  </a:lnTo>
                  <a:cubicBezTo>
                    <a:pt x="37" y="76"/>
                    <a:pt x="38" y="70"/>
                    <a:pt x="39" y="64"/>
                  </a:cubicBezTo>
                  <a:lnTo>
                    <a:pt x="39" y="64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39" y="64"/>
                  </a:lnTo>
                  <a:cubicBezTo>
                    <a:pt x="39" y="62"/>
                    <a:pt x="39" y="61"/>
                    <a:pt x="39" y="59"/>
                  </a:cubicBezTo>
                  <a:lnTo>
                    <a:pt x="39" y="59"/>
                  </a:lnTo>
                  <a:cubicBezTo>
                    <a:pt x="39" y="60"/>
                    <a:pt x="39" y="60"/>
                    <a:pt x="39" y="61"/>
                  </a:cubicBezTo>
                  <a:lnTo>
                    <a:pt x="39" y="61"/>
                  </a:lnTo>
                  <a:cubicBezTo>
                    <a:pt x="40" y="48"/>
                    <a:pt x="41" y="35"/>
                    <a:pt x="42" y="22"/>
                  </a:cubicBezTo>
                  <a:lnTo>
                    <a:pt x="42" y="22"/>
                  </a:lnTo>
                  <a:cubicBezTo>
                    <a:pt x="42" y="17"/>
                    <a:pt x="42" y="12"/>
                    <a:pt x="39" y="8"/>
                  </a:cubicBezTo>
                  <a:lnTo>
                    <a:pt x="39" y="8"/>
                  </a:lnTo>
                  <a:cubicBezTo>
                    <a:pt x="36" y="4"/>
                    <a:pt x="32" y="1"/>
                    <a:pt x="27" y="0"/>
                  </a:cubicBezTo>
                  <a:lnTo>
                    <a:pt x="27" y="0"/>
                  </a:lnTo>
                  <a:cubicBezTo>
                    <a:pt x="26" y="0"/>
                    <a:pt x="25" y="0"/>
                    <a:pt x="24" y="0"/>
                  </a:cubicBezTo>
                  <a:lnTo>
                    <a:pt x="24" y="0"/>
                  </a:lnTo>
                  <a:cubicBezTo>
                    <a:pt x="20" y="0"/>
                    <a:pt x="16" y="1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24" name="Freeform 303">
              <a:extLst>
                <a:ext uri="{FF2B5EF4-FFF2-40B4-BE49-F238E27FC236}">
                  <a16:creationId xmlns:a16="http://schemas.microsoft.com/office/drawing/2014/main" id="{F519E86A-A5F6-413F-94F1-A6BF94B9A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913" y="5310188"/>
              <a:ext cx="14287" cy="53975"/>
            </a:xfrm>
            <a:custGeom>
              <a:avLst/>
              <a:gdLst>
                <a:gd name="T0" fmla="*/ 18 w 40"/>
                <a:gd name="T1" fmla="*/ 0 h 150"/>
                <a:gd name="T2" fmla="*/ 18 w 40"/>
                <a:gd name="T3" fmla="*/ 0 h 150"/>
                <a:gd name="T4" fmla="*/ 0 w 40"/>
                <a:gd name="T5" fmla="*/ 20 h 150"/>
                <a:gd name="T6" fmla="*/ 0 w 40"/>
                <a:gd name="T7" fmla="*/ 20 h 150"/>
                <a:gd name="T8" fmla="*/ 2 w 40"/>
                <a:gd name="T9" fmla="*/ 131 h 150"/>
                <a:gd name="T10" fmla="*/ 2 w 40"/>
                <a:gd name="T11" fmla="*/ 131 h 150"/>
                <a:gd name="T12" fmla="*/ 22 w 40"/>
                <a:gd name="T13" fmla="*/ 149 h 150"/>
                <a:gd name="T14" fmla="*/ 22 w 40"/>
                <a:gd name="T15" fmla="*/ 149 h 150"/>
                <a:gd name="T16" fmla="*/ 39 w 40"/>
                <a:gd name="T17" fmla="*/ 129 h 150"/>
                <a:gd name="T18" fmla="*/ 39 w 40"/>
                <a:gd name="T19" fmla="*/ 129 h 150"/>
                <a:gd name="T20" fmla="*/ 38 w 40"/>
                <a:gd name="T21" fmla="*/ 17 h 150"/>
                <a:gd name="T22" fmla="*/ 38 w 40"/>
                <a:gd name="T23" fmla="*/ 17 h 150"/>
                <a:gd name="T24" fmla="*/ 19 w 40"/>
                <a:gd name="T25" fmla="*/ 0 h 150"/>
                <a:gd name="T26" fmla="*/ 19 w 40"/>
                <a:gd name="T27" fmla="*/ 0 h 150"/>
                <a:gd name="T28" fmla="*/ 18 w 40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150">
                  <a:moveTo>
                    <a:pt x="18" y="0"/>
                  </a:moveTo>
                  <a:lnTo>
                    <a:pt x="18" y="0"/>
                  </a:lnTo>
                  <a:cubicBezTo>
                    <a:pt x="7" y="1"/>
                    <a:pt x="0" y="10"/>
                    <a:pt x="0" y="20"/>
                  </a:cubicBezTo>
                  <a:lnTo>
                    <a:pt x="0" y="20"/>
                  </a:lnTo>
                  <a:cubicBezTo>
                    <a:pt x="1" y="57"/>
                    <a:pt x="1" y="94"/>
                    <a:pt x="2" y="131"/>
                  </a:cubicBezTo>
                  <a:lnTo>
                    <a:pt x="2" y="131"/>
                  </a:lnTo>
                  <a:cubicBezTo>
                    <a:pt x="2" y="142"/>
                    <a:pt x="12" y="149"/>
                    <a:pt x="22" y="149"/>
                  </a:cubicBezTo>
                  <a:lnTo>
                    <a:pt x="22" y="149"/>
                  </a:lnTo>
                  <a:cubicBezTo>
                    <a:pt x="32" y="148"/>
                    <a:pt x="39" y="139"/>
                    <a:pt x="39" y="129"/>
                  </a:cubicBezTo>
                  <a:lnTo>
                    <a:pt x="39" y="129"/>
                  </a:lnTo>
                  <a:cubicBezTo>
                    <a:pt x="38" y="92"/>
                    <a:pt x="38" y="55"/>
                    <a:pt x="38" y="17"/>
                  </a:cubicBezTo>
                  <a:lnTo>
                    <a:pt x="38" y="17"/>
                  </a:lnTo>
                  <a:cubicBezTo>
                    <a:pt x="37" y="7"/>
                    <a:pt x="28" y="0"/>
                    <a:pt x="19" y="0"/>
                  </a:cubicBezTo>
                  <a:lnTo>
                    <a:pt x="19" y="0"/>
                  </a:ln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25" name="Freeform 304">
              <a:extLst>
                <a:ext uri="{FF2B5EF4-FFF2-40B4-BE49-F238E27FC236}">
                  <a16:creationId xmlns:a16="http://schemas.microsoft.com/office/drawing/2014/main" id="{9909375B-6BD5-43CE-81F4-FB16E6C35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5313" y="5353050"/>
              <a:ext cx="14287" cy="14288"/>
            </a:xfrm>
            <a:custGeom>
              <a:avLst/>
              <a:gdLst>
                <a:gd name="T0" fmla="*/ 1 w 40"/>
                <a:gd name="T1" fmla="*/ 20 h 39"/>
                <a:gd name="T2" fmla="*/ 1 w 40"/>
                <a:gd name="T3" fmla="*/ 20 h 39"/>
                <a:gd name="T4" fmla="*/ 20 w 40"/>
                <a:gd name="T5" fmla="*/ 38 h 39"/>
                <a:gd name="T6" fmla="*/ 20 w 40"/>
                <a:gd name="T7" fmla="*/ 38 h 39"/>
                <a:gd name="T8" fmla="*/ 38 w 40"/>
                <a:gd name="T9" fmla="*/ 18 h 39"/>
                <a:gd name="T10" fmla="*/ 38 w 40"/>
                <a:gd name="T11" fmla="*/ 18 h 39"/>
                <a:gd name="T12" fmla="*/ 18 w 40"/>
                <a:gd name="T13" fmla="*/ 0 h 39"/>
                <a:gd name="T14" fmla="*/ 18 w 40"/>
                <a:gd name="T15" fmla="*/ 0 h 39"/>
                <a:gd name="T16" fmla="*/ 1 w 40"/>
                <a:gd name="T1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1" y="20"/>
                  </a:moveTo>
                  <a:lnTo>
                    <a:pt x="1" y="20"/>
                  </a:lnTo>
                  <a:cubicBezTo>
                    <a:pt x="1" y="30"/>
                    <a:pt x="10" y="38"/>
                    <a:pt x="20" y="38"/>
                  </a:cubicBezTo>
                  <a:lnTo>
                    <a:pt x="20" y="38"/>
                  </a:lnTo>
                  <a:cubicBezTo>
                    <a:pt x="31" y="38"/>
                    <a:pt x="39" y="28"/>
                    <a:pt x="38" y="18"/>
                  </a:cubicBezTo>
                  <a:lnTo>
                    <a:pt x="38" y="18"/>
                  </a:lnTo>
                  <a:cubicBezTo>
                    <a:pt x="37" y="7"/>
                    <a:pt x="29" y="0"/>
                    <a:pt x="18" y="0"/>
                  </a:cubicBezTo>
                  <a:lnTo>
                    <a:pt x="18" y="0"/>
                  </a:lnTo>
                  <a:cubicBezTo>
                    <a:pt x="8" y="0"/>
                    <a:pt x="0" y="10"/>
                    <a:pt x="1" y="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26" name="Freeform 305">
              <a:extLst>
                <a:ext uri="{FF2B5EF4-FFF2-40B4-BE49-F238E27FC236}">
                  <a16:creationId xmlns:a16="http://schemas.microsoft.com/office/drawing/2014/main" id="{280BD25A-9925-460E-BF3F-5ABD6396D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2263" y="5121275"/>
              <a:ext cx="274637" cy="134938"/>
            </a:xfrm>
            <a:custGeom>
              <a:avLst/>
              <a:gdLst>
                <a:gd name="T0" fmla="*/ 237 w 762"/>
                <a:gd name="T1" fmla="*/ 329 h 377"/>
                <a:gd name="T2" fmla="*/ 238 w 762"/>
                <a:gd name="T3" fmla="*/ 328 h 377"/>
                <a:gd name="T4" fmla="*/ 238 w 762"/>
                <a:gd name="T5" fmla="*/ 328 h 377"/>
                <a:gd name="T6" fmla="*/ 734 w 762"/>
                <a:gd name="T7" fmla="*/ 0 h 377"/>
                <a:gd name="T8" fmla="*/ 721 w 762"/>
                <a:gd name="T9" fmla="*/ 12 h 377"/>
                <a:gd name="T10" fmla="*/ 712 w 762"/>
                <a:gd name="T11" fmla="*/ 22 h 377"/>
                <a:gd name="T12" fmla="*/ 685 w 762"/>
                <a:gd name="T13" fmla="*/ 51 h 377"/>
                <a:gd name="T14" fmla="*/ 622 w 762"/>
                <a:gd name="T15" fmla="*/ 109 h 377"/>
                <a:gd name="T16" fmla="*/ 506 w 762"/>
                <a:gd name="T17" fmla="*/ 203 h 377"/>
                <a:gd name="T18" fmla="*/ 446 w 762"/>
                <a:gd name="T19" fmla="*/ 242 h 377"/>
                <a:gd name="T20" fmla="*/ 408 w 762"/>
                <a:gd name="T21" fmla="*/ 265 h 377"/>
                <a:gd name="T22" fmla="*/ 377 w 762"/>
                <a:gd name="T23" fmla="*/ 280 h 377"/>
                <a:gd name="T24" fmla="*/ 317 w 762"/>
                <a:gd name="T25" fmla="*/ 306 h 377"/>
                <a:gd name="T26" fmla="*/ 286 w 762"/>
                <a:gd name="T27" fmla="*/ 316 h 377"/>
                <a:gd name="T28" fmla="*/ 238 w 762"/>
                <a:gd name="T29" fmla="*/ 328 h 377"/>
                <a:gd name="T30" fmla="*/ 240 w 762"/>
                <a:gd name="T31" fmla="*/ 328 h 377"/>
                <a:gd name="T32" fmla="*/ 238 w 762"/>
                <a:gd name="T33" fmla="*/ 328 h 377"/>
                <a:gd name="T34" fmla="*/ 236 w 762"/>
                <a:gd name="T35" fmla="*/ 329 h 377"/>
                <a:gd name="T36" fmla="*/ 237 w 762"/>
                <a:gd name="T37" fmla="*/ 329 h 377"/>
                <a:gd name="T38" fmla="*/ 176 w 762"/>
                <a:gd name="T39" fmla="*/ 337 h 377"/>
                <a:gd name="T40" fmla="*/ 109 w 762"/>
                <a:gd name="T41" fmla="*/ 336 h 377"/>
                <a:gd name="T42" fmla="*/ 114 w 762"/>
                <a:gd name="T43" fmla="*/ 337 h 377"/>
                <a:gd name="T44" fmla="*/ 23 w 762"/>
                <a:gd name="T45" fmla="*/ 328 h 377"/>
                <a:gd name="T46" fmla="*/ 9 w 762"/>
                <a:gd name="T47" fmla="*/ 331 h 377"/>
                <a:gd name="T48" fmla="*/ 1 w 762"/>
                <a:gd name="T49" fmla="*/ 343 h 377"/>
                <a:gd name="T50" fmla="*/ 4 w 762"/>
                <a:gd name="T51" fmla="*/ 357 h 377"/>
                <a:gd name="T52" fmla="*/ 15 w 762"/>
                <a:gd name="T53" fmla="*/ 365 h 377"/>
                <a:gd name="T54" fmla="*/ 100 w 762"/>
                <a:gd name="T55" fmla="*/ 373 h 377"/>
                <a:gd name="T56" fmla="*/ 243 w 762"/>
                <a:gd name="T57" fmla="*/ 366 h 377"/>
                <a:gd name="T58" fmla="*/ 314 w 762"/>
                <a:gd name="T59" fmla="*/ 346 h 377"/>
                <a:gd name="T60" fmla="*/ 368 w 762"/>
                <a:gd name="T61" fmla="*/ 326 h 377"/>
                <a:gd name="T62" fmla="*/ 424 w 762"/>
                <a:gd name="T63" fmla="*/ 298 h 377"/>
                <a:gd name="T64" fmla="*/ 475 w 762"/>
                <a:gd name="T65" fmla="*/ 269 h 377"/>
                <a:gd name="T66" fmla="*/ 525 w 762"/>
                <a:gd name="T67" fmla="*/ 235 h 377"/>
                <a:gd name="T68" fmla="*/ 569 w 762"/>
                <a:gd name="T69" fmla="*/ 202 h 377"/>
                <a:gd name="T70" fmla="*/ 620 w 762"/>
                <a:gd name="T71" fmla="*/ 160 h 377"/>
                <a:gd name="T72" fmla="*/ 673 w 762"/>
                <a:gd name="T73" fmla="*/ 114 h 377"/>
                <a:gd name="T74" fmla="*/ 719 w 762"/>
                <a:gd name="T75" fmla="*/ 69 h 377"/>
                <a:gd name="T76" fmla="*/ 740 w 762"/>
                <a:gd name="T77" fmla="*/ 47 h 377"/>
                <a:gd name="T78" fmla="*/ 747 w 762"/>
                <a:gd name="T79" fmla="*/ 38 h 377"/>
                <a:gd name="T80" fmla="*/ 751 w 762"/>
                <a:gd name="T81" fmla="*/ 33 h 377"/>
                <a:gd name="T82" fmla="*/ 758 w 762"/>
                <a:gd name="T83" fmla="*/ 12 h 377"/>
                <a:gd name="T84" fmla="*/ 740 w 762"/>
                <a:gd name="T85" fmla="*/ 0 h 377"/>
                <a:gd name="T86" fmla="*/ 734 w 762"/>
                <a:gd name="T87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2" h="377">
                  <a:moveTo>
                    <a:pt x="237" y="329"/>
                  </a:moveTo>
                  <a:lnTo>
                    <a:pt x="237" y="329"/>
                  </a:lnTo>
                  <a:cubicBezTo>
                    <a:pt x="237" y="329"/>
                    <a:pt x="237" y="328"/>
                    <a:pt x="238" y="328"/>
                  </a:cubicBezTo>
                  <a:lnTo>
                    <a:pt x="238" y="328"/>
                  </a:lnTo>
                  <a:lnTo>
                    <a:pt x="238" y="328"/>
                  </a:lnTo>
                  <a:lnTo>
                    <a:pt x="238" y="328"/>
                  </a:lnTo>
                  <a:cubicBezTo>
                    <a:pt x="238" y="328"/>
                    <a:pt x="237" y="328"/>
                    <a:pt x="237" y="329"/>
                  </a:cubicBezTo>
                  <a:close/>
                  <a:moveTo>
                    <a:pt x="734" y="0"/>
                  </a:moveTo>
                  <a:lnTo>
                    <a:pt x="734" y="0"/>
                  </a:lnTo>
                  <a:cubicBezTo>
                    <a:pt x="728" y="3"/>
                    <a:pt x="725" y="7"/>
                    <a:pt x="721" y="12"/>
                  </a:cubicBezTo>
                  <a:lnTo>
                    <a:pt x="721" y="12"/>
                  </a:lnTo>
                  <a:cubicBezTo>
                    <a:pt x="718" y="15"/>
                    <a:pt x="715" y="19"/>
                    <a:pt x="712" y="22"/>
                  </a:cubicBezTo>
                  <a:lnTo>
                    <a:pt x="712" y="22"/>
                  </a:lnTo>
                  <a:cubicBezTo>
                    <a:pt x="703" y="32"/>
                    <a:pt x="694" y="41"/>
                    <a:pt x="685" y="51"/>
                  </a:cubicBezTo>
                  <a:lnTo>
                    <a:pt x="685" y="51"/>
                  </a:lnTo>
                  <a:cubicBezTo>
                    <a:pt x="664" y="71"/>
                    <a:pt x="643" y="91"/>
                    <a:pt x="622" y="109"/>
                  </a:cubicBezTo>
                  <a:lnTo>
                    <a:pt x="622" y="109"/>
                  </a:lnTo>
                  <a:cubicBezTo>
                    <a:pt x="584" y="143"/>
                    <a:pt x="546" y="174"/>
                    <a:pt x="506" y="203"/>
                  </a:cubicBezTo>
                  <a:lnTo>
                    <a:pt x="506" y="203"/>
                  </a:lnTo>
                  <a:cubicBezTo>
                    <a:pt x="487" y="217"/>
                    <a:pt x="466" y="230"/>
                    <a:pt x="446" y="242"/>
                  </a:cubicBezTo>
                  <a:lnTo>
                    <a:pt x="446" y="242"/>
                  </a:lnTo>
                  <a:cubicBezTo>
                    <a:pt x="434" y="250"/>
                    <a:pt x="420" y="257"/>
                    <a:pt x="408" y="265"/>
                  </a:cubicBezTo>
                  <a:lnTo>
                    <a:pt x="408" y="265"/>
                  </a:lnTo>
                  <a:cubicBezTo>
                    <a:pt x="398" y="270"/>
                    <a:pt x="387" y="276"/>
                    <a:pt x="377" y="280"/>
                  </a:cubicBezTo>
                  <a:lnTo>
                    <a:pt x="377" y="280"/>
                  </a:lnTo>
                  <a:cubicBezTo>
                    <a:pt x="357" y="290"/>
                    <a:pt x="337" y="299"/>
                    <a:pt x="317" y="306"/>
                  </a:cubicBezTo>
                  <a:lnTo>
                    <a:pt x="317" y="306"/>
                  </a:lnTo>
                  <a:cubicBezTo>
                    <a:pt x="307" y="310"/>
                    <a:pt x="297" y="313"/>
                    <a:pt x="286" y="316"/>
                  </a:cubicBezTo>
                  <a:lnTo>
                    <a:pt x="286" y="316"/>
                  </a:lnTo>
                  <a:cubicBezTo>
                    <a:pt x="270" y="321"/>
                    <a:pt x="254" y="325"/>
                    <a:pt x="238" y="328"/>
                  </a:cubicBezTo>
                  <a:lnTo>
                    <a:pt x="238" y="328"/>
                  </a:lnTo>
                  <a:cubicBezTo>
                    <a:pt x="239" y="328"/>
                    <a:pt x="240" y="328"/>
                    <a:pt x="240" y="328"/>
                  </a:cubicBezTo>
                  <a:lnTo>
                    <a:pt x="240" y="328"/>
                  </a:lnTo>
                  <a:lnTo>
                    <a:pt x="238" y="328"/>
                  </a:lnTo>
                  <a:lnTo>
                    <a:pt x="238" y="328"/>
                  </a:lnTo>
                  <a:cubicBezTo>
                    <a:pt x="237" y="329"/>
                    <a:pt x="236" y="329"/>
                    <a:pt x="236" y="329"/>
                  </a:cubicBezTo>
                  <a:lnTo>
                    <a:pt x="236" y="329"/>
                  </a:lnTo>
                  <a:cubicBezTo>
                    <a:pt x="236" y="329"/>
                    <a:pt x="236" y="329"/>
                    <a:pt x="237" y="329"/>
                  </a:cubicBezTo>
                  <a:lnTo>
                    <a:pt x="237" y="329"/>
                  </a:lnTo>
                  <a:cubicBezTo>
                    <a:pt x="216" y="333"/>
                    <a:pt x="196" y="335"/>
                    <a:pt x="176" y="337"/>
                  </a:cubicBezTo>
                  <a:lnTo>
                    <a:pt x="176" y="337"/>
                  </a:lnTo>
                  <a:cubicBezTo>
                    <a:pt x="153" y="338"/>
                    <a:pt x="131" y="337"/>
                    <a:pt x="109" y="336"/>
                  </a:cubicBezTo>
                  <a:lnTo>
                    <a:pt x="109" y="336"/>
                  </a:lnTo>
                  <a:cubicBezTo>
                    <a:pt x="111" y="336"/>
                    <a:pt x="112" y="336"/>
                    <a:pt x="114" y="337"/>
                  </a:cubicBezTo>
                  <a:lnTo>
                    <a:pt x="114" y="337"/>
                  </a:lnTo>
                  <a:cubicBezTo>
                    <a:pt x="83" y="334"/>
                    <a:pt x="53" y="331"/>
                    <a:pt x="23" y="328"/>
                  </a:cubicBezTo>
                  <a:lnTo>
                    <a:pt x="23" y="328"/>
                  </a:lnTo>
                  <a:cubicBezTo>
                    <a:pt x="18" y="328"/>
                    <a:pt x="14" y="328"/>
                    <a:pt x="9" y="331"/>
                  </a:cubicBezTo>
                  <a:lnTo>
                    <a:pt x="9" y="331"/>
                  </a:lnTo>
                  <a:cubicBezTo>
                    <a:pt x="5" y="334"/>
                    <a:pt x="2" y="338"/>
                    <a:pt x="1" y="343"/>
                  </a:cubicBezTo>
                  <a:lnTo>
                    <a:pt x="1" y="343"/>
                  </a:lnTo>
                  <a:cubicBezTo>
                    <a:pt x="0" y="348"/>
                    <a:pt x="1" y="353"/>
                    <a:pt x="4" y="357"/>
                  </a:cubicBezTo>
                  <a:lnTo>
                    <a:pt x="4" y="357"/>
                  </a:lnTo>
                  <a:cubicBezTo>
                    <a:pt x="6" y="361"/>
                    <a:pt x="11" y="364"/>
                    <a:pt x="15" y="365"/>
                  </a:cubicBezTo>
                  <a:lnTo>
                    <a:pt x="15" y="365"/>
                  </a:lnTo>
                  <a:cubicBezTo>
                    <a:pt x="43" y="368"/>
                    <a:pt x="72" y="370"/>
                    <a:pt x="100" y="373"/>
                  </a:cubicBezTo>
                  <a:lnTo>
                    <a:pt x="100" y="373"/>
                  </a:lnTo>
                  <a:cubicBezTo>
                    <a:pt x="147" y="376"/>
                    <a:pt x="196" y="374"/>
                    <a:pt x="243" y="366"/>
                  </a:cubicBezTo>
                  <a:lnTo>
                    <a:pt x="243" y="366"/>
                  </a:lnTo>
                  <a:cubicBezTo>
                    <a:pt x="267" y="361"/>
                    <a:pt x="291" y="355"/>
                    <a:pt x="314" y="346"/>
                  </a:cubicBezTo>
                  <a:lnTo>
                    <a:pt x="314" y="346"/>
                  </a:lnTo>
                  <a:cubicBezTo>
                    <a:pt x="332" y="340"/>
                    <a:pt x="350" y="334"/>
                    <a:pt x="368" y="326"/>
                  </a:cubicBezTo>
                  <a:lnTo>
                    <a:pt x="368" y="326"/>
                  </a:lnTo>
                  <a:cubicBezTo>
                    <a:pt x="387" y="317"/>
                    <a:pt x="405" y="309"/>
                    <a:pt x="424" y="298"/>
                  </a:cubicBezTo>
                  <a:lnTo>
                    <a:pt x="424" y="298"/>
                  </a:lnTo>
                  <a:cubicBezTo>
                    <a:pt x="440" y="289"/>
                    <a:pt x="458" y="279"/>
                    <a:pt x="475" y="269"/>
                  </a:cubicBezTo>
                  <a:lnTo>
                    <a:pt x="475" y="269"/>
                  </a:lnTo>
                  <a:cubicBezTo>
                    <a:pt x="492" y="257"/>
                    <a:pt x="508" y="247"/>
                    <a:pt x="525" y="235"/>
                  </a:cubicBezTo>
                  <a:lnTo>
                    <a:pt x="525" y="235"/>
                  </a:lnTo>
                  <a:cubicBezTo>
                    <a:pt x="540" y="225"/>
                    <a:pt x="555" y="214"/>
                    <a:pt x="569" y="202"/>
                  </a:cubicBezTo>
                  <a:lnTo>
                    <a:pt x="569" y="202"/>
                  </a:lnTo>
                  <a:cubicBezTo>
                    <a:pt x="586" y="188"/>
                    <a:pt x="603" y="174"/>
                    <a:pt x="620" y="160"/>
                  </a:cubicBezTo>
                  <a:lnTo>
                    <a:pt x="620" y="160"/>
                  </a:lnTo>
                  <a:cubicBezTo>
                    <a:pt x="638" y="145"/>
                    <a:pt x="656" y="129"/>
                    <a:pt x="673" y="114"/>
                  </a:cubicBezTo>
                  <a:lnTo>
                    <a:pt x="673" y="114"/>
                  </a:lnTo>
                  <a:cubicBezTo>
                    <a:pt x="689" y="100"/>
                    <a:pt x="704" y="84"/>
                    <a:pt x="719" y="69"/>
                  </a:cubicBezTo>
                  <a:lnTo>
                    <a:pt x="719" y="69"/>
                  </a:lnTo>
                  <a:cubicBezTo>
                    <a:pt x="726" y="61"/>
                    <a:pt x="733" y="54"/>
                    <a:pt x="740" y="47"/>
                  </a:cubicBezTo>
                  <a:lnTo>
                    <a:pt x="740" y="47"/>
                  </a:lnTo>
                  <a:cubicBezTo>
                    <a:pt x="742" y="44"/>
                    <a:pt x="745" y="41"/>
                    <a:pt x="747" y="38"/>
                  </a:cubicBezTo>
                  <a:lnTo>
                    <a:pt x="747" y="38"/>
                  </a:lnTo>
                  <a:cubicBezTo>
                    <a:pt x="749" y="37"/>
                    <a:pt x="750" y="35"/>
                    <a:pt x="751" y="33"/>
                  </a:cubicBezTo>
                  <a:lnTo>
                    <a:pt x="751" y="33"/>
                  </a:lnTo>
                  <a:cubicBezTo>
                    <a:pt x="758" y="28"/>
                    <a:pt x="761" y="20"/>
                    <a:pt x="758" y="12"/>
                  </a:cubicBezTo>
                  <a:lnTo>
                    <a:pt x="758" y="12"/>
                  </a:lnTo>
                  <a:cubicBezTo>
                    <a:pt x="755" y="4"/>
                    <a:pt x="748" y="0"/>
                    <a:pt x="740" y="0"/>
                  </a:cubicBezTo>
                  <a:lnTo>
                    <a:pt x="740" y="0"/>
                  </a:lnTo>
                  <a:cubicBezTo>
                    <a:pt x="738" y="0"/>
                    <a:pt x="737" y="0"/>
                    <a:pt x="7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27" name="Freeform 306">
              <a:extLst>
                <a:ext uri="{FF2B5EF4-FFF2-40B4-BE49-F238E27FC236}">
                  <a16:creationId xmlns:a16="http://schemas.microsoft.com/office/drawing/2014/main" id="{D9D36540-E21A-49A2-80D7-030FE904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88" y="5029200"/>
              <a:ext cx="14287" cy="222250"/>
            </a:xfrm>
            <a:custGeom>
              <a:avLst/>
              <a:gdLst>
                <a:gd name="T0" fmla="*/ 18 w 41"/>
                <a:gd name="T1" fmla="*/ 0 h 616"/>
                <a:gd name="T2" fmla="*/ 18 w 41"/>
                <a:gd name="T3" fmla="*/ 0 h 616"/>
                <a:gd name="T4" fmla="*/ 0 w 41"/>
                <a:gd name="T5" fmla="*/ 20 h 616"/>
                <a:gd name="T6" fmla="*/ 0 w 41"/>
                <a:gd name="T7" fmla="*/ 20 h 616"/>
                <a:gd name="T8" fmla="*/ 2 w 41"/>
                <a:gd name="T9" fmla="*/ 283 h 616"/>
                <a:gd name="T10" fmla="*/ 2 w 41"/>
                <a:gd name="T11" fmla="*/ 283 h 616"/>
                <a:gd name="T12" fmla="*/ 2 w 41"/>
                <a:gd name="T13" fmla="*/ 516 h 616"/>
                <a:gd name="T14" fmla="*/ 2 w 41"/>
                <a:gd name="T15" fmla="*/ 516 h 616"/>
                <a:gd name="T16" fmla="*/ 2 w 41"/>
                <a:gd name="T17" fmla="*/ 598 h 616"/>
                <a:gd name="T18" fmla="*/ 2 w 41"/>
                <a:gd name="T19" fmla="*/ 598 h 616"/>
                <a:gd name="T20" fmla="*/ 21 w 41"/>
                <a:gd name="T21" fmla="*/ 615 h 616"/>
                <a:gd name="T22" fmla="*/ 21 w 41"/>
                <a:gd name="T23" fmla="*/ 615 h 616"/>
                <a:gd name="T24" fmla="*/ 39 w 41"/>
                <a:gd name="T25" fmla="*/ 595 h 616"/>
                <a:gd name="T26" fmla="*/ 39 w 41"/>
                <a:gd name="T27" fmla="*/ 595 h 616"/>
                <a:gd name="T28" fmla="*/ 39 w 41"/>
                <a:gd name="T29" fmla="*/ 483 h 616"/>
                <a:gd name="T30" fmla="*/ 39 w 41"/>
                <a:gd name="T31" fmla="*/ 483 h 616"/>
                <a:gd name="T32" fmla="*/ 39 w 41"/>
                <a:gd name="T33" fmla="*/ 366 h 616"/>
                <a:gd name="T34" fmla="*/ 39 w 41"/>
                <a:gd name="T35" fmla="*/ 366 h 616"/>
                <a:gd name="T36" fmla="*/ 39 w 41"/>
                <a:gd name="T37" fmla="*/ 131 h 616"/>
                <a:gd name="T38" fmla="*/ 39 w 41"/>
                <a:gd name="T39" fmla="*/ 131 h 616"/>
                <a:gd name="T40" fmla="*/ 38 w 41"/>
                <a:gd name="T41" fmla="*/ 18 h 616"/>
                <a:gd name="T42" fmla="*/ 38 w 41"/>
                <a:gd name="T43" fmla="*/ 18 h 616"/>
                <a:gd name="T44" fmla="*/ 19 w 41"/>
                <a:gd name="T45" fmla="*/ 0 h 616"/>
                <a:gd name="T46" fmla="*/ 19 w 41"/>
                <a:gd name="T47" fmla="*/ 0 h 616"/>
                <a:gd name="T48" fmla="*/ 18 w 41"/>
                <a:gd name="T49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616">
                  <a:moveTo>
                    <a:pt x="18" y="0"/>
                  </a:moveTo>
                  <a:lnTo>
                    <a:pt x="18" y="0"/>
                  </a:lnTo>
                  <a:cubicBezTo>
                    <a:pt x="7" y="1"/>
                    <a:pt x="0" y="10"/>
                    <a:pt x="0" y="20"/>
                  </a:cubicBezTo>
                  <a:lnTo>
                    <a:pt x="0" y="20"/>
                  </a:lnTo>
                  <a:cubicBezTo>
                    <a:pt x="2" y="108"/>
                    <a:pt x="2" y="195"/>
                    <a:pt x="2" y="283"/>
                  </a:cubicBezTo>
                  <a:lnTo>
                    <a:pt x="2" y="283"/>
                  </a:lnTo>
                  <a:cubicBezTo>
                    <a:pt x="2" y="361"/>
                    <a:pt x="2" y="439"/>
                    <a:pt x="2" y="516"/>
                  </a:cubicBezTo>
                  <a:lnTo>
                    <a:pt x="2" y="516"/>
                  </a:lnTo>
                  <a:cubicBezTo>
                    <a:pt x="2" y="544"/>
                    <a:pt x="1" y="571"/>
                    <a:pt x="2" y="598"/>
                  </a:cubicBezTo>
                  <a:lnTo>
                    <a:pt x="2" y="598"/>
                  </a:lnTo>
                  <a:cubicBezTo>
                    <a:pt x="2" y="608"/>
                    <a:pt x="12" y="615"/>
                    <a:pt x="21" y="615"/>
                  </a:cubicBezTo>
                  <a:lnTo>
                    <a:pt x="21" y="615"/>
                  </a:lnTo>
                  <a:cubicBezTo>
                    <a:pt x="32" y="614"/>
                    <a:pt x="39" y="605"/>
                    <a:pt x="39" y="595"/>
                  </a:cubicBezTo>
                  <a:lnTo>
                    <a:pt x="39" y="595"/>
                  </a:lnTo>
                  <a:cubicBezTo>
                    <a:pt x="38" y="558"/>
                    <a:pt x="39" y="520"/>
                    <a:pt x="39" y="483"/>
                  </a:cubicBezTo>
                  <a:lnTo>
                    <a:pt x="39" y="483"/>
                  </a:lnTo>
                  <a:cubicBezTo>
                    <a:pt x="39" y="444"/>
                    <a:pt x="39" y="405"/>
                    <a:pt x="39" y="366"/>
                  </a:cubicBezTo>
                  <a:lnTo>
                    <a:pt x="39" y="366"/>
                  </a:lnTo>
                  <a:cubicBezTo>
                    <a:pt x="39" y="288"/>
                    <a:pt x="40" y="210"/>
                    <a:pt x="39" y="131"/>
                  </a:cubicBezTo>
                  <a:lnTo>
                    <a:pt x="39" y="131"/>
                  </a:lnTo>
                  <a:cubicBezTo>
                    <a:pt x="38" y="94"/>
                    <a:pt x="38" y="56"/>
                    <a:pt x="38" y="18"/>
                  </a:cubicBezTo>
                  <a:lnTo>
                    <a:pt x="38" y="18"/>
                  </a:lnTo>
                  <a:cubicBezTo>
                    <a:pt x="37" y="8"/>
                    <a:pt x="28" y="0"/>
                    <a:pt x="19" y="0"/>
                  </a:cubicBezTo>
                  <a:lnTo>
                    <a:pt x="19" y="0"/>
                  </a:ln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28" name="Freeform 307">
              <a:extLst>
                <a:ext uri="{FF2B5EF4-FFF2-40B4-BE49-F238E27FC236}">
                  <a16:creationId xmlns:a16="http://schemas.microsoft.com/office/drawing/2014/main" id="{BF6C27CF-740A-4E17-928A-6D82E00FC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538" y="5051425"/>
              <a:ext cx="22225" cy="207963"/>
            </a:xfrm>
            <a:custGeom>
              <a:avLst/>
              <a:gdLst>
                <a:gd name="T0" fmla="*/ 42 w 63"/>
                <a:gd name="T1" fmla="*/ 310 h 577"/>
                <a:gd name="T2" fmla="*/ 42 w 63"/>
                <a:gd name="T3" fmla="*/ 310 h 577"/>
                <a:gd name="T4" fmla="*/ 43 w 63"/>
                <a:gd name="T5" fmla="*/ 308 h 577"/>
                <a:gd name="T6" fmla="*/ 42 w 63"/>
                <a:gd name="T7" fmla="*/ 310 h 577"/>
                <a:gd name="T8" fmla="*/ 42 w 63"/>
                <a:gd name="T9" fmla="*/ 0 h 577"/>
                <a:gd name="T10" fmla="*/ 42 w 63"/>
                <a:gd name="T11" fmla="*/ 0 h 577"/>
                <a:gd name="T12" fmla="*/ 29 w 63"/>
                <a:gd name="T13" fmla="*/ 7 h 577"/>
                <a:gd name="T14" fmla="*/ 29 w 63"/>
                <a:gd name="T15" fmla="*/ 7 h 577"/>
                <a:gd name="T16" fmla="*/ 25 w 63"/>
                <a:gd name="T17" fmla="*/ 20 h 577"/>
                <a:gd name="T18" fmla="*/ 25 w 63"/>
                <a:gd name="T19" fmla="*/ 20 h 577"/>
                <a:gd name="T20" fmla="*/ 13 w 63"/>
                <a:gd name="T21" fmla="*/ 221 h 577"/>
                <a:gd name="T22" fmla="*/ 13 w 63"/>
                <a:gd name="T23" fmla="*/ 221 h 577"/>
                <a:gd name="T24" fmla="*/ 13 w 63"/>
                <a:gd name="T25" fmla="*/ 216 h 577"/>
                <a:gd name="T26" fmla="*/ 13 w 63"/>
                <a:gd name="T27" fmla="*/ 216 h 577"/>
                <a:gd name="T28" fmla="*/ 1 w 63"/>
                <a:gd name="T29" fmla="*/ 395 h 577"/>
                <a:gd name="T30" fmla="*/ 1 w 63"/>
                <a:gd name="T31" fmla="*/ 395 h 577"/>
                <a:gd name="T32" fmla="*/ 0 w 63"/>
                <a:gd name="T33" fmla="*/ 479 h 577"/>
                <a:gd name="T34" fmla="*/ 0 w 63"/>
                <a:gd name="T35" fmla="*/ 479 h 577"/>
                <a:gd name="T36" fmla="*/ 8 w 63"/>
                <a:gd name="T37" fmla="*/ 563 h 577"/>
                <a:gd name="T38" fmla="*/ 8 w 63"/>
                <a:gd name="T39" fmla="*/ 563 h 577"/>
                <a:gd name="T40" fmla="*/ 17 w 63"/>
                <a:gd name="T41" fmla="*/ 573 h 577"/>
                <a:gd name="T42" fmla="*/ 17 w 63"/>
                <a:gd name="T43" fmla="*/ 573 h 577"/>
                <a:gd name="T44" fmla="*/ 31 w 63"/>
                <a:gd name="T45" fmla="*/ 574 h 577"/>
                <a:gd name="T46" fmla="*/ 31 w 63"/>
                <a:gd name="T47" fmla="*/ 574 h 577"/>
                <a:gd name="T48" fmla="*/ 42 w 63"/>
                <a:gd name="T49" fmla="*/ 565 h 577"/>
                <a:gd name="T50" fmla="*/ 42 w 63"/>
                <a:gd name="T51" fmla="*/ 565 h 577"/>
                <a:gd name="T52" fmla="*/ 43 w 63"/>
                <a:gd name="T53" fmla="*/ 551 h 577"/>
                <a:gd name="T54" fmla="*/ 43 w 63"/>
                <a:gd name="T55" fmla="*/ 551 h 577"/>
                <a:gd name="T56" fmla="*/ 42 w 63"/>
                <a:gd name="T57" fmla="*/ 547 h 577"/>
                <a:gd name="T58" fmla="*/ 42 w 63"/>
                <a:gd name="T59" fmla="*/ 547 h 577"/>
                <a:gd name="T60" fmla="*/ 38 w 63"/>
                <a:gd name="T61" fmla="*/ 494 h 577"/>
                <a:gd name="T62" fmla="*/ 38 w 63"/>
                <a:gd name="T63" fmla="*/ 494 h 577"/>
                <a:gd name="T64" fmla="*/ 37 w 63"/>
                <a:gd name="T65" fmla="*/ 433 h 577"/>
                <a:gd name="T66" fmla="*/ 37 w 63"/>
                <a:gd name="T67" fmla="*/ 433 h 577"/>
                <a:gd name="T68" fmla="*/ 43 w 63"/>
                <a:gd name="T69" fmla="*/ 305 h 577"/>
                <a:gd name="T70" fmla="*/ 43 w 63"/>
                <a:gd name="T71" fmla="*/ 305 h 577"/>
                <a:gd name="T72" fmla="*/ 43 w 63"/>
                <a:gd name="T73" fmla="*/ 308 h 577"/>
                <a:gd name="T74" fmla="*/ 43 w 63"/>
                <a:gd name="T75" fmla="*/ 308 h 577"/>
                <a:gd name="T76" fmla="*/ 53 w 63"/>
                <a:gd name="T77" fmla="*/ 173 h 577"/>
                <a:gd name="T78" fmla="*/ 53 w 63"/>
                <a:gd name="T79" fmla="*/ 173 h 577"/>
                <a:gd name="T80" fmla="*/ 62 w 63"/>
                <a:gd name="T81" fmla="*/ 18 h 577"/>
                <a:gd name="T82" fmla="*/ 62 w 63"/>
                <a:gd name="T83" fmla="*/ 18 h 577"/>
                <a:gd name="T84" fmla="*/ 56 w 63"/>
                <a:gd name="T85" fmla="*/ 5 h 577"/>
                <a:gd name="T86" fmla="*/ 56 w 63"/>
                <a:gd name="T87" fmla="*/ 5 h 577"/>
                <a:gd name="T88" fmla="*/ 44 w 63"/>
                <a:gd name="T89" fmla="*/ 0 h 577"/>
                <a:gd name="T90" fmla="*/ 44 w 63"/>
                <a:gd name="T91" fmla="*/ 0 h 577"/>
                <a:gd name="T92" fmla="*/ 42 w 63"/>
                <a:gd name="T93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3" h="577">
                  <a:moveTo>
                    <a:pt x="42" y="310"/>
                  </a:moveTo>
                  <a:lnTo>
                    <a:pt x="42" y="310"/>
                  </a:lnTo>
                  <a:cubicBezTo>
                    <a:pt x="43" y="310"/>
                    <a:pt x="43" y="309"/>
                    <a:pt x="43" y="308"/>
                  </a:cubicBezTo>
                  <a:lnTo>
                    <a:pt x="42" y="310"/>
                  </a:ln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38" y="0"/>
                    <a:pt x="33" y="2"/>
                    <a:pt x="29" y="7"/>
                  </a:cubicBezTo>
                  <a:lnTo>
                    <a:pt x="29" y="7"/>
                  </a:lnTo>
                  <a:cubicBezTo>
                    <a:pt x="26" y="11"/>
                    <a:pt x="25" y="15"/>
                    <a:pt x="25" y="20"/>
                  </a:cubicBezTo>
                  <a:lnTo>
                    <a:pt x="25" y="20"/>
                  </a:lnTo>
                  <a:cubicBezTo>
                    <a:pt x="21" y="87"/>
                    <a:pt x="18" y="154"/>
                    <a:pt x="13" y="221"/>
                  </a:cubicBezTo>
                  <a:lnTo>
                    <a:pt x="13" y="221"/>
                  </a:lnTo>
                  <a:cubicBezTo>
                    <a:pt x="13" y="220"/>
                    <a:pt x="13" y="218"/>
                    <a:pt x="13" y="216"/>
                  </a:cubicBezTo>
                  <a:lnTo>
                    <a:pt x="13" y="216"/>
                  </a:lnTo>
                  <a:cubicBezTo>
                    <a:pt x="8" y="276"/>
                    <a:pt x="3" y="335"/>
                    <a:pt x="1" y="395"/>
                  </a:cubicBezTo>
                  <a:lnTo>
                    <a:pt x="1" y="395"/>
                  </a:lnTo>
                  <a:cubicBezTo>
                    <a:pt x="0" y="422"/>
                    <a:pt x="0" y="451"/>
                    <a:pt x="0" y="479"/>
                  </a:cubicBezTo>
                  <a:lnTo>
                    <a:pt x="0" y="479"/>
                  </a:lnTo>
                  <a:cubicBezTo>
                    <a:pt x="1" y="507"/>
                    <a:pt x="1" y="535"/>
                    <a:pt x="8" y="563"/>
                  </a:cubicBezTo>
                  <a:lnTo>
                    <a:pt x="8" y="563"/>
                  </a:lnTo>
                  <a:cubicBezTo>
                    <a:pt x="8" y="567"/>
                    <a:pt x="13" y="572"/>
                    <a:pt x="17" y="573"/>
                  </a:cubicBezTo>
                  <a:lnTo>
                    <a:pt x="17" y="573"/>
                  </a:lnTo>
                  <a:cubicBezTo>
                    <a:pt x="21" y="576"/>
                    <a:pt x="27" y="576"/>
                    <a:pt x="31" y="574"/>
                  </a:cubicBezTo>
                  <a:lnTo>
                    <a:pt x="31" y="574"/>
                  </a:lnTo>
                  <a:cubicBezTo>
                    <a:pt x="36" y="573"/>
                    <a:pt x="39" y="569"/>
                    <a:pt x="42" y="565"/>
                  </a:cubicBezTo>
                  <a:lnTo>
                    <a:pt x="42" y="565"/>
                  </a:lnTo>
                  <a:cubicBezTo>
                    <a:pt x="44" y="560"/>
                    <a:pt x="44" y="556"/>
                    <a:pt x="43" y="551"/>
                  </a:cubicBezTo>
                  <a:lnTo>
                    <a:pt x="43" y="551"/>
                  </a:lnTo>
                  <a:cubicBezTo>
                    <a:pt x="42" y="549"/>
                    <a:pt x="42" y="548"/>
                    <a:pt x="42" y="547"/>
                  </a:cubicBezTo>
                  <a:lnTo>
                    <a:pt x="42" y="547"/>
                  </a:lnTo>
                  <a:cubicBezTo>
                    <a:pt x="39" y="529"/>
                    <a:pt x="38" y="512"/>
                    <a:pt x="38" y="494"/>
                  </a:cubicBezTo>
                  <a:lnTo>
                    <a:pt x="38" y="494"/>
                  </a:lnTo>
                  <a:cubicBezTo>
                    <a:pt x="37" y="473"/>
                    <a:pt x="37" y="453"/>
                    <a:pt x="37" y="433"/>
                  </a:cubicBezTo>
                  <a:lnTo>
                    <a:pt x="37" y="433"/>
                  </a:lnTo>
                  <a:cubicBezTo>
                    <a:pt x="38" y="391"/>
                    <a:pt x="40" y="348"/>
                    <a:pt x="43" y="305"/>
                  </a:cubicBezTo>
                  <a:lnTo>
                    <a:pt x="43" y="305"/>
                  </a:lnTo>
                  <a:cubicBezTo>
                    <a:pt x="43" y="306"/>
                    <a:pt x="43" y="307"/>
                    <a:pt x="43" y="308"/>
                  </a:cubicBezTo>
                  <a:lnTo>
                    <a:pt x="43" y="308"/>
                  </a:lnTo>
                  <a:cubicBezTo>
                    <a:pt x="46" y="263"/>
                    <a:pt x="50" y="218"/>
                    <a:pt x="53" y="173"/>
                  </a:cubicBezTo>
                  <a:lnTo>
                    <a:pt x="53" y="173"/>
                  </a:lnTo>
                  <a:cubicBezTo>
                    <a:pt x="56" y="122"/>
                    <a:pt x="59" y="69"/>
                    <a:pt x="62" y="18"/>
                  </a:cubicBezTo>
                  <a:lnTo>
                    <a:pt x="62" y="18"/>
                  </a:lnTo>
                  <a:cubicBezTo>
                    <a:pt x="62" y="13"/>
                    <a:pt x="59" y="8"/>
                    <a:pt x="56" y="5"/>
                  </a:cubicBezTo>
                  <a:lnTo>
                    <a:pt x="56" y="5"/>
                  </a:lnTo>
                  <a:cubicBezTo>
                    <a:pt x="52" y="2"/>
                    <a:pt x="48" y="0"/>
                    <a:pt x="44" y="0"/>
                  </a:cubicBezTo>
                  <a:lnTo>
                    <a:pt x="44" y="0"/>
                  </a:lnTo>
                  <a:cubicBezTo>
                    <a:pt x="43" y="0"/>
                    <a:pt x="43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29" name="Freeform 308">
              <a:extLst>
                <a:ext uri="{FF2B5EF4-FFF2-40B4-BE49-F238E27FC236}">
                  <a16:creationId xmlns:a16="http://schemas.microsoft.com/office/drawing/2014/main" id="{46B97808-E5E3-4933-83D7-52A3CE9E8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550" y="5149850"/>
              <a:ext cx="15875" cy="93663"/>
            </a:xfrm>
            <a:custGeom>
              <a:avLst/>
              <a:gdLst>
                <a:gd name="T0" fmla="*/ 23 w 44"/>
                <a:gd name="T1" fmla="*/ 0 h 258"/>
                <a:gd name="T2" fmla="*/ 23 w 44"/>
                <a:gd name="T3" fmla="*/ 0 h 258"/>
                <a:gd name="T4" fmla="*/ 11 w 44"/>
                <a:gd name="T5" fmla="*/ 7 h 258"/>
                <a:gd name="T6" fmla="*/ 11 w 44"/>
                <a:gd name="T7" fmla="*/ 7 h 258"/>
                <a:gd name="T8" fmla="*/ 6 w 44"/>
                <a:gd name="T9" fmla="*/ 20 h 258"/>
                <a:gd name="T10" fmla="*/ 6 w 44"/>
                <a:gd name="T11" fmla="*/ 20 h 258"/>
                <a:gd name="T12" fmla="*/ 2 w 44"/>
                <a:gd name="T13" fmla="*/ 134 h 258"/>
                <a:gd name="T14" fmla="*/ 2 w 44"/>
                <a:gd name="T15" fmla="*/ 134 h 258"/>
                <a:gd name="T16" fmla="*/ 0 w 44"/>
                <a:gd name="T17" fmla="*/ 239 h 258"/>
                <a:gd name="T18" fmla="*/ 0 w 44"/>
                <a:gd name="T19" fmla="*/ 239 h 258"/>
                <a:gd name="T20" fmla="*/ 20 w 44"/>
                <a:gd name="T21" fmla="*/ 257 h 258"/>
                <a:gd name="T22" fmla="*/ 20 w 44"/>
                <a:gd name="T23" fmla="*/ 257 h 258"/>
                <a:gd name="T24" fmla="*/ 38 w 44"/>
                <a:gd name="T25" fmla="*/ 237 h 258"/>
                <a:gd name="T26" fmla="*/ 38 w 44"/>
                <a:gd name="T27" fmla="*/ 237 h 258"/>
                <a:gd name="T28" fmla="*/ 39 w 44"/>
                <a:gd name="T29" fmla="*/ 132 h 258"/>
                <a:gd name="T30" fmla="*/ 39 w 44"/>
                <a:gd name="T31" fmla="*/ 132 h 258"/>
                <a:gd name="T32" fmla="*/ 43 w 44"/>
                <a:gd name="T33" fmla="*/ 18 h 258"/>
                <a:gd name="T34" fmla="*/ 43 w 44"/>
                <a:gd name="T35" fmla="*/ 18 h 258"/>
                <a:gd name="T36" fmla="*/ 37 w 44"/>
                <a:gd name="T37" fmla="*/ 5 h 258"/>
                <a:gd name="T38" fmla="*/ 37 w 44"/>
                <a:gd name="T39" fmla="*/ 5 h 258"/>
                <a:gd name="T40" fmla="*/ 25 w 44"/>
                <a:gd name="T41" fmla="*/ 0 h 258"/>
                <a:gd name="T42" fmla="*/ 25 w 44"/>
                <a:gd name="T43" fmla="*/ 0 h 258"/>
                <a:gd name="T44" fmla="*/ 23 w 44"/>
                <a:gd name="T4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258">
                  <a:moveTo>
                    <a:pt x="23" y="0"/>
                  </a:moveTo>
                  <a:lnTo>
                    <a:pt x="23" y="0"/>
                  </a:lnTo>
                  <a:cubicBezTo>
                    <a:pt x="19" y="0"/>
                    <a:pt x="14" y="3"/>
                    <a:pt x="11" y="7"/>
                  </a:cubicBezTo>
                  <a:lnTo>
                    <a:pt x="11" y="7"/>
                  </a:lnTo>
                  <a:cubicBezTo>
                    <a:pt x="8" y="10"/>
                    <a:pt x="6" y="15"/>
                    <a:pt x="6" y="20"/>
                  </a:cubicBezTo>
                  <a:lnTo>
                    <a:pt x="6" y="20"/>
                  </a:lnTo>
                  <a:cubicBezTo>
                    <a:pt x="4" y="58"/>
                    <a:pt x="2" y="96"/>
                    <a:pt x="2" y="134"/>
                  </a:cubicBezTo>
                  <a:lnTo>
                    <a:pt x="2" y="134"/>
                  </a:lnTo>
                  <a:cubicBezTo>
                    <a:pt x="0" y="169"/>
                    <a:pt x="0" y="204"/>
                    <a:pt x="0" y="239"/>
                  </a:cubicBezTo>
                  <a:lnTo>
                    <a:pt x="0" y="239"/>
                  </a:lnTo>
                  <a:cubicBezTo>
                    <a:pt x="1" y="249"/>
                    <a:pt x="10" y="257"/>
                    <a:pt x="20" y="257"/>
                  </a:cubicBezTo>
                  <a:lnTo>
                    <a:pt x="20" y="257"/>
                  </a:lnTo>
                  <a:cubicBezTo>
                    <a:pt x="31" y="255"/>
                    <a:pt x="38" y="247"/>
                    <a:pt x="38" y="237"/>
                  </a:cubicBezTo>
                  <a:lnTo>
                    <a:pt x="38" y="237"/>
                  </a:lnTo>
                  <a:cubicBezTo>
                    <a:pt x="37" y="202"/>
                    <a:pt x="38" y="168"/>
                    <a:pt x="39" y="132"/>
                  </a:cubicBezTo>
                  <a:lnTo>
                    <a:pt x="39" y="132"/>
                  </a:lnTo>
                  <a:cubicBezTo>
                    <a:pt x="39" y="94"/>
                    <a:pt x="41" y="56"/>
                    <a:pt x="43" y="18"/>
                  </a:cubicBezTo>
                  <a:lnTo>
                    <a:pt x="43" y="18"/>
                  </a:lnTo>
                  <a:cubicBezTo>
                    <a:pt x="43" y="13"/>
                    <a:pt x="40" y="8"/>
                    <a:pt x="37" y="5"/>
                  </a:cubicBezTo>
                  <a:lnTo>
                    <a:pt x="37" y="5"/>
                  </a:lnTo>
                  <a:cubicBezTo>
                    <a:pt x="33" y="2"/>
                    <a:pt x="29" y="0"/>
                    <a:pt x="25" y="0"/>
                  </a:cubicBezTo>
                  <a:lnTo>
                    <a:pt x="25" y="0"/>
                  </a:ln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30" name="Freeform 309">
              <a:extLst>
                <a:ext uri="{FF2B5EF4-FFF2-40B4-BE49-F238E27FC236}">
                  <a16:creationId xmlns:a16="http://schemas.microsoft.com/office/drawing/2014/main" id="{FD4FC507-F1A1-41C6-82AD-E52A0EFB3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7513" y="5041900"/>
              <a:ext cx="23812" cy="212725"/>
            </a:xfrm>
            <a:custGeom>
              <a:avLst/>
              <a:gdLst>
                <a:gd name="T0" fmla="*/ 17 w 68"/>
                <a:gd name="T1" fmla="*/ 0 h 592"/>
                <a:gd name="T2" fmla="*/ 17 w 68"/>
                <a:gd name="T3" fmla="*/ 0 h 592"/>
                <a:gd name="T4" fmla="*/ 0 w 68"/>
                <a:gd name="T5" fmla="*/ 20 h 592"/>
                <a:gd name="T6" fmla="*/ 0 w 68"/>
                <a:gd name="T7" fmla="*/ 20 h 592"/>
                <a:gd name="T8" fmla="*/ 7 w 68"/>
                <a:gd name="T9" fmla="*/ 166 h 592"/>
                <a:gd name="T10" fmla="*/ 7 w 68"/>
                <a:gd name="T11" fmla="*/ 166 h 592"/>
                <a:gd name="T12" fmla="*/ 10 w 68"/>
                <a:gd name="T13" fmla="*/ 290 h 592"/>
                <a:gd name="T14" fmla="*/ 10 w 68"/>
                <a:gd name="T15" fmla="*/ 290 h 592"/>
                <a:gd name="T16" fmla="*/ 14 w 68"/>
                <a:gd name="T17" fmla="*/ 406 h 592"/>
                <a:gd name="T18" fmla="*/ 14 w 68"/>
                <a:gd name="T19" fmla="*/ 406 h 592"/>
                <a:gd name="T20" fmla="*/ 21 w 68"/>
                <a:gd name="T21" fmla="*/ 518 h 592"/>
                <a:gd name="T22" fmla="*/ 21 w 68"/>
                <a:gd name="T23" fmla="*/ 518 h 592"/>
                <a:gd name="T24" fmla="*/ 29 w 68"/>
                <a:gd name="T25" fmla="*/ 577 h 592"/>
                <a:gd name="T26" fmla="*/ 29 w 68"/>
                <a:gd name="T27" fmla="*/ 577 h 592"/>
                <a:gd name="T28" fmla="*/ 52 w 68"/>
                <a:gd name="T29" fmla="*/ 588 h 592"/>
                <a:gd name="T30" fmla="*/ 52 w 68"/>
                <a:gd name="T31" fmla="*/ 588 h 592"/>
                <a:gd name="T32" fmla="*/ 64 w 68"/>
                <a:gd name="T33" fmla="*/ 564 h 592"/>
                <a:gd name="T34" fmla="*/ 64 w 68"/>
                <a:gd name="T35" fmla="*/ 564 h 592"/>
                <a:gd name="T36" fmla="*/ 62 w 68"/>
                <a:gd name="T37" fmla="*/ 558 h 592"/>
                <a:gd name="T38" fmla="*/ 62 w 68"/>
                <a:gd name="T39" fmla="*/ 558 h 592"/>
                <a:gd name="T40" fmla="*/ 58 w 68"/>
                <a:gd name="T41" fmla="*/ 507 h 592"/>
                <a:gd name="T42" fmla="*/ 58 w 68"/>
                <a:gd name="T43" fmla="*/ 507 h 592"/>
                <a:gd name="T44" fmla="*/ 53 w 68"/>
                <a:gd name="T45" fmla="*/ 451 h 592"/>
                <a:gd name="T46" fmla="*/ 53 w 68"/>
                <a:gd name="T47" fmla="*/ 451 h 592"/>
                <a:gd name="T48" fmla="*/ 48 w 68"/>
                <a:gd name="T49" fmla="*/ 333 h 592"/>
                <a:gd name="T50" fmla="*/ 48 w 68"/>
                <a:gd name="T51" fmla="*/ 333 h 592"/>
                <a:gd name="T52" fmla="*/ 46 w 68"/>
                <a:gd name="T53" fmla="*/ 212 h 592"/>
                <a:gd name="T54" fmla="*/ 46 w 68"/>
                <a:gd name="T55" fmla="*/ 212 h 592"/>
                <a:gd name="T56" fmla="*/ 41 w 68"/>
                <a:gd name="T57" fmla="*/ 94 h 592"/>
                <a:gd name="T58" fmla="*/ 41 w 68"/>
                <a:gd name="T59" fmla="*/ 94 h 592"/>
                <a:gd name="T60" fmla="*/ 37 w 68"/>
                <a:gd name="T61" fmla="*/ 18 h 592"/>
                <a:gd name="T62" fmla="*/ 37 w 68"/>
                <a:gd name="T63" fmla="*/ 18 h 592"/>
                <a:gd name="T64" fmla="*/ 18 w 68"/>
                <a:gd name="T65" fmla="*/ 0 h 592"/>
                <a:gd name="T66" fmla="*/ 18 w 68"/>
                <a:gd name="T67" fmla="*/ 0 h 592"/>
                <a:gd name="T68" fmla="*/ 17 w 68"/>
                <a:gd name="T6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592">
                  <a:moveTo>
                    <a:pt x="17" y="0"/>
                  </a:moveTo>
                  <a:lnTo>
                    <a:pt x="17" y="0"/>
                  </a:lnTo>
                  <a:cubicBezTo>
                    <a:pt x="7" y="1"/>
                    <a:pt x="0" y="10"/>
                    <a:pt x="0" y="20"/>
                  </a:cubicBezTo>
                  <a:lnTo>
                    <a:pt x="0" y="20"/>
                  </a:lnTo>
                  <a:cubicBezTo>
                    <a:pt x="2" y="69"/>
                    <a:pt x="5" y="117"/>
                    <a:pt x="7" y="166"/>
                  </a:cubicBezTo>
                  <a:lnTo>
                    <a:pt x="7" y="166"/>
                  </a:lnTo>
                  <a:cubicBezTo>
                    <a:pt x="9" y="207"/>
                    <a:pt x="10" y="249"/>
                    <a:pt x="10" y="290"/>
                  </a:cubicBezTo>
                  <a:lnTo>
                    <a:pt x="10" y="290"/>
                  </a:lnTo>
                  <a:cubicBezTo>
                    <a:pt x="11" y="328"/>
                    <a:pt x="12" y="367"/>
                    <a:pt x="14" y="406"/>
                  </a:cubicBezTo>
                  <a:lnTo>
                    <a:pt x="14" y="406"/>
                  </a:lnTo>
                  <a:cubicBezTo>
                    <a:pt x="15" y="443"/>
                    <a:pt x="18" y="481"/>
                    <a:pt x="21" y="518"/>
                  </a:cubicBezTo>
                  <a:lnTo>
                    <a:pt x="21" y="518"/>
                  </a:lnTo>
                  <a:cubicBezTo>
                    <a:pt x="23" y="537"/>
                    <a:pt x="23" y="558"/>
                    <a:pt x="29" y="577"/>
                  </a:cubicBezTo>
                  <a:lnTo>
                    <a:pt x="29" y="577"/>
                  </a:lnTo>
                  <a:cubicBezTo>
                    <a:pt x="32" y="586"/>
                    <a:pt x="43" y="591"/>
                    <a:pt x="52" y="588"/>
                  </a:cubicBezTo>
                  <a:lnTo>
                    <a:pt x="52" y="588"/>
                  </a:lnTo>
                  <a:cubicBezTo>
                    <a:pt x="62" y="585"/>
                    <a:pt x="67" y="574"/>
                    <a:pt x="64" y="564"/>
                  </a:cubicBezTo>
                  <a:lnTo>
                    <a:pt x="64" y="564"/>
                  </a:lnTo>
                  <a:cubicBezTo>
                    <a:pt x="63" y="562"/>
                    <a:pt x="63" y="560"/>
                    <a:pt x="62" y="558"/>
                  </a:cubicBezTo>
                  <a:lnTo>
                    <a:pt x="62" y="558"/>
                  </a:lnTo>
                  <a:cubicBezTo>
                    <a:pt x="60" y="541"/>
                    <a:pt x="59" y="524"/>
                    <a:pt x="58" y="507"/>
                  </a:cubicBezTo>
                  <a:lnTo>
                    <a:pt x="58" y="507"/>
                  </a:lnTo>
                  <a:cubicBezTo>
                    <a:pt x="56" y="488"/>
                    <a:pt x="54" y="469"/>
                    <a:pt x="53" y="451"/>
                  </a:cubicBezTo>
                  <a:lnTo>
                    <a:pt x="53" y="451"/>
                  </a:lnTo>
                  <a:cubicBezTo>
                    <a:pt x="51" y="411"/>
                    <a:pt x="49" y="372"/>
                    <a:pt x="48" y="333"/>
                  </a:cubicBezTo>
                  <a:lnTo>
                    <a:pt x="48" y="333"/>
                  </a:lnTo>
                  <a:cubicBezTo>
                    <a:pt x="47" y="293"/>
                    <a:pt x="47" y="252"/>
                    <a:pt x="46" y="212"/>
                  </a:cubicBezTo>
                  <a:lnTo>
                    <a:pt x="46" y="212"/>
                  </a:lnTo>
                  <a:cubicBezTo>
                    <a:pt x="45" y="172"/>
                    <a:pt x="43" y="133"/>
                    <a:pt x="41" y="94"/>
                  </a:cubicBezTo>
                  <a:lnTo>
                    <a:pt x="41" y="94"/>
                  </a:lnTo>
                  <a:cubicBezTo>
                    <a:pt x="40" y="68"/>
                    <a:pt x="38" y="43"/>
                    <a:pt x="37" y="18"/>
                  </a:cubicBezTo>
                  <a:lnTo>
                    <a:pt x="37" y="18"/>
                  </a:lnTo>
                  <a:cubicBezTo>
                    <a:pt x="37" y="8"/>
                    <a:pt x="28" y="0"/>
                    <a:pt x="18" y="0"/>
                  </a:cubicBezTo>
                  <a:lnTo>
                    <a:pt x="18" y="0"/>
                  </a:lnTo>
                  <a:cubicBezTo>
                    <a:pt x="18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31" name="Freeform 310">
              <a:extLst>
                <a:ext uri="{FF2B5EF4-FFF2-40B4-BE49-F238E27FC236}">
                  <a16:creationId xmlns:a16="http://schemas.microsoft.com/office/drawing/2014/main" id="{F2683A7F-541C-4B0F-9CBB-E0CF11AEF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088" y="5051425"/>
              <a:ext cx="23812" cy="168275"/>
            </a:xfrm>
            <a:custGeom>
              <a:avLst/>
              <a:gdLst>
                <a:gd name="T0" fmla="*/ 61 w 68"/>
                <a:gd name="T1" fmla="*/ 434 h 469"/>
                <a:gd name="T2" fmla="*/ 61 w 68"/>
                <a:gd name="T3" fmla="*/ 434 h 469"/>
                <a:gd name="T4" fmla="*/ 62 w 68"/>
                <a:gd name="T5" fmla="*/ 437 h 469"/>
                <a:gd name="T6" fmla="*/ 62 w 68"/>
                <a:gd name="T7" fmla="*/ 437 h 469"/>
                <a:gd name="T8" fmla="*/ 61 w 68"/>
                <a:gd name="T9" fmla="*/ 434 h 469"/>
                <a:gd name="T10" fmla="*/ 19 w 68"/>
                <a:gd name="T11" fmla="*/ 0 h 469"/>
                <a:gd name="T12" fmla="*/ 19 w 68"/>
                <a:gd name="T13" fmla="*/ 0 h 469"/>
                <a:gd name="T14" fmla="*/ 1 w 68"/>
                <a:gd name="T15" fmla="*/ 19 h 469"/>
                <a:gd name="T16" fmla="*/ 1 w 68"/>
                <a:gd name="T17" fmla="*/ 19 h 469"/>
                <a:gd name="T18" fmla="*/ 19 w 68"/>
                <a:gd name="T19" fmla="*/ 243 h 469"/>
                <a:gd name="T20" fmla="*/ 19 w 68"/>
                <a:gd name="T21" fmla="*/ 243 h 469"/>
                <a:gd name="T22" fmla="*/ 21 w 68"/>
                <a:gd name="T23" fmla="*/ 346 h 469"/>
                <a:gd name="T24" fmla="*/ 21 w 68"/>
                <a:gd name="T25" fmla="*/ 346 h 469"/>
                <a:gd name="T26" fmla="*/ 22 w 68"/>
                <a:gd name="T27" fmla="*/ 393 h 469"/>
                <a:gd name="T28" fmla="*/ 22 w 68"/>
                <a:gd name="T29" fmla="*/ 393 h 469"/>
                <a:gd name="T30" fmla="*/ 23 w 68"/>
                <a:gd name="T31" fmla="*/ 419 h 469"/>
                <a:gd name="T32" fmla="*/ 23 w 68"/>
                <a:gd name="T33" fmla="*/ 419 h 469"/>
                <a:gd name="T34" fmla="*/ 23 w 68"/>
                <a:gd name="T35" fmla="*/ 431 h 469"/>
                <a:gd name="T36" fmla="*/ 23 w 68"/>
                <a:gd name="T37" fmla="*/ 431 h 469"/>
                <a:gd name="T38" fmla="*/ 27 w 68"/>
                <a:gd name="T39" fmla="*/ 447 h 469"/>
                <a:gd name="T40" fmla="*/ 27 w 68"/>
                <a:gd name="T41" fmla="*/ 447 h 469"/>
                <a:gd name="T42" fmla="*/ 32 w 68"/>
                <a:gd name="T43" fmla="*/ 459 h 469"/>
                <a:gd name="T44" fmla="*/ 32 w 68"/>
                <a:gd name="T45" fmla="*/ 459 h 469"/>
                <a:gd name="T46" fmla="*/ 44 w 68"/>
                <a:gd name="T47" fmla="*/ 467 h 469"/>
                <a:gd name="T48" fmla="*/ 44 w 68"/>
                <a:gd name="T49" fmla="*/ 467 h 469"/>
                <a:gd name="T50" fmla="*/ 58 w 68"/>
                <a:gd name="T51" fmla="*/ 464 h 469"/>
                <a:gd name="T52" fmla="*/ 58 w 68"/>
                <a:gd name="T53" fmla="*/ 464 h 469"/>
                <a:gd name="T54" fmla="*/ 66 w 68"/>
                <a:gd name="T55" fmla="*/ 452 h 469"/>
                <a:gd name="T56" fmla="*/ 66 w 68"/>
                <a:gd name="T57" fmla="*/ 452 h 469"/>
                <a:gd name="T58" fmla="*/ 63 w 68"/>
                <a:gd name="T59" fmla="*/ 438 h 469"/>
                <a:gd name="T60" fmla="*/ 63 w 68"/>
                <a:gd name="T61" fmla="*/ 438 h 469"/>
                <a:gd name="T62" fmla="*/ 63 w 68"/>
                <a:gd name="T63" fmla="*/ 438 h 469"/>
                <a:gd name="T64" fmla="*/ 63 w 68"/>
                <a:gd name="T65" fmla="*/ 438 h 469"/>
                <a:gd name="T66" fmla="*/ 61 w 68"/>
                <a:gd name="T67" fmla="*/ 433 h 469"/>
                <a:gd name="T68" fmla="*/ 61 w 68"/>
                <a:gd name="T69" fmla="*/ 433 h 469"/>
                <a:gd name="T70" fmla="*/ 59 w 68"/>
                <a:gd name="T71" fmla="*/ 382 h 469"/>
                <a:gd name="T72" fmla="*/ 59 w 68"/>
                <a:gd name="T73" fmla="*/ 382 h 469"/>
                <a:gd name="T74" fmla="*/ 58 w 68"/>
                <a:gd name="T75" fmla="*/ 336 h 469"/>
                <a:gd name="T76" fmla="*/ 58 w 68"/>
                <a:gd name="T77" fmla="*/ 336 h 469"/>
                <a:gd name="T78" fmla="*/ 56 w 68"/>
                <a:gd name="T79" fmla="*/ 236 h 469"/>
                <a:gd name="T80" fmla="*/ 56 w 68"/>
                <a:gd name="T81" fmla="*/ 236 h 469"/>
                <a:gd name="T82" fmla="*/ 38 w 68"/>
                <a:gd name="T83" fmla="*/ 18 h 469"/>
                <a:gd name="T84" fmla="*/ 38 w 68"/>
                <a:gd name="T85" fmla="*/ 18 h 469"/>
                <a:gd name="T86" fmla="*/ 20 w 68"/>
                <a:gd name="T87" fmla="*/ 0 h 469"/>
                <a:gd name="T88" fmla="*/ 20 w 68"/>
                <a:gd name="T89" fmla="*/ 0 h 469"/>
                <a:gd name="T90" fmla="*/ 19 w 68"/>
                <a:gd name="T91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" h="469">
                  <a:moveTo>
                    <a:pt x="61" y="434"/>
                  </a:moveTo>
                  <a:lnTo>
                    <a:pt x="61" y="434"/>
                  </a:lnTo>
                  <a:cubicBezTo>
                    <a:pt x="62" y="436"/>
                    <a:pt x="62" y="436"/>
                    <a:pt x="62" y="437"/>
                  </a:cubicBezTo>
                  <a:lnTo>
                    <a:pt x="62" y="437"/>
                  </a:lnTo>
                  <a:cubicBezTo>
                    <a:pt x="62" y="436"/>
                    <a:pt x="61" y="436"/>
                    <a:pt x="61" y="434"/>
                  </a:cubicBezTo>
                  <a:close/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1" y="19"/>
                  </a:cubicBezTo>
                  <a:lnTo>
                    <a:pt x="1" y="19"/>
                  </a:lnTo>
                  <a:cubicBezTo>
                    <a:pt x="9" y="94"/>
                    <a:pt x="15" y="169"/>
                    <a:pt x="19" y="243"/>
                  </a:cubicBezTo>
                  <a:lnTo>
                    <a:pt x="19" y="243"/>
                  </a:lnTo>
                  <a:cubicBezTo>
                    <a:pt x="20" y="277"/>
                    <a:pt x="20" y="312"/>
                    <a:pt x="21" y="346"/>
                  </a:cubicBezTo>
                  <a:lnTo>
                    <a:pt x="21" y="346"/>
                  </a:lnTo>
                  <a:cubicBezTo>
                    <a:pt x="21" y="362"/>
                    <a:pt x="21" y="378"/>
                    <a:pt x="22" y="393"/>
                  </a:cubicBezTo>
                  <a:lnTo>
                    <a:pt x="22" y="393"/>
                  </a:lnTo>
                  <a:cubicBezTo>
                    <a:pt x="22" y="402"/>
                    <a:pt x="22" y="411"/>
                    <a:pt x="23" y="419"/>
                  </a:cubicBezTo>
                  <a:lnTo>
                    <a:pt x="23" y="419"/>
                  </a:lnTo>
                  <a:cubicBezTo>
                    <a:pt x="23" y="423"/>
                    <a:pt x="23" y="426"/>
                    <a:pt x="23" y="431"/>
                  </a:cubicBezTo>
                  <a:lnTo>
                    <a:pt x="23" y="431"/>
                  </a:lnTo>
                  <a:cubicBezTo>
                    <a:pt x="24" y="436"/>
                    <a:pt x="25" y="441"/>
                    <a:pt x="27" y="447"/>
                  </a:cubicBezTo>
                  <a:lnTo>
                    <a:pt x="27" y="447"/>
                  </a:lnTo>
                  <a:cubicBezTo>
                    <a:pt x="27" y="451"/>
                    <a:pt x="30" y="455"/>
                    <a:pt x="32" y="459"/>
                  </a:cubicBezTo>
                  <a:lnTo>
                    <a:pt x="32" y="459"/>
                  </a:lnTo>
                  <a:cubicBezTo>
                    <a:pt x="34" y="463"/>
                    <a:pt x="40" y="466"/>
                    <a:pt x="44" y="467"/>
                  </a:cubicBezTo>
                  <a:lnTo>
                    <a:pt x="44" y="467"/>
                  </a:lnTo>
                  <a:cubicBezTo>
                    <a:pt x="49" y="468"/>
                    <a:pt x="54" y="467"/>
                    <a:pt x="58" y="464"/>
                  </a:cubicBezTo>
                  <a:lnTo>
                    <a:pt x="58" y="464"/>
                  </a:lnTo>
                  <a:cubicBezTo>
                    <a:pt x="62" y="462"/>
                    <a:pt x="65" y="457"/>
                    <a:pt x="66" y="452"/>
                  </a:cubicBezTo>
                  <a:lnTo>
                    <a:pt x="66" y="452"/>
                  </a:lnTo>
                  <a:cubicBezTo>
                    <a:pt x="67" y="447"/>
                    <a:pt x="66" y="443"/>
                    <a:pt x="63" y="438"/>
                  </a:cubicBezTo>
                  <a:lnTo>
                    <a:pt x="63" y="438"/>
                  </a:lnTo>
                  <a:lnTo>
                    <a:pt x="63" y="438"/>
                  </a:lnTo>
                  <a:lnTo>
                    <a:pt x="63" y="438"/>
                  </a:lnTo>
                  <a:cubicBezTo>
                    <a:pt x="62" y="436"/>
                    <a:pt x="62" y="435"/>
                    <a:pt x="61" y="433"/>
                  </a:cubicBezTo>
                  <a:lnTo>
                    <a:pt x="61" y="433"/>
                  </a:lnTo>
                  <a:cubicBezTo>
                    <a:pt x="59" y="416"/>
                    <a:pt x="59" y="399"/>
                    <a:pt x="59" y="382"/>
                  </a:cubicBezTo>
                  <a:lnTo>
                    <a:pt x="59" y="382"/>
                  </a:lnTo>
                  <a:cubicBezTo>
                    <a:pt x="59" y="366"/>
                    <a:pt x="58" y="351"/>
                    <a:pt x="58" y="336"/>
                  </a:cubicBezTo>
                  <a:lnTo>
                    <a:pt x="58" y="336"/>
                  </a:lnTo>
                  <a:cubicBezTo>
                    <a:pt x="57" y="303"/>
                    <a:pt x="57" y="270"/>
                    <a:pt x="56" y="236"/>
                  </a:cubicBezTo>
                  <a:lnTo>
                    <a:pt x="56" y="236"/>
                  </a:lnTo>
                  <a:cubicBezTo>
                    <a:pt x="52" y="163"/>
                    <a:pt x="46" y="90"/>
                    <a:pt x="38" y="18"/>
                  </a:cubicBezTo>
                  <a:lnTo>
                    <a:pt x="38" y="18"/>
                  </a:lnTo>
                  <a:cubicBezTo>
                    <a:pt x="37" y="8"/>
                    <a:pt x="30" y="0"/>
                    <a:pt x="20" y="0"/>
                  </a:cubicBezTo>
                  <a:lnTo>
                    <a:pt x="20" y="0"/>
                  </a:lnTo>
                  <a:cubicBezTo>
                    <a:pt x="19" y="0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32" name="Freeform 311">
              <a:extLst>
                <a:ext uri="{FF2B5EF4-FFF2-40B4-BE49-F238E27FC236}">
                  <a16:creationId xmlns:a16="http://schemas.microsoft.com/office/drawing/2014/main" id="{077C1253-FD55-4074-A16D-76BD2BBD8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5060950"/>
              <a:ext cx="17462" cy="134938"/>
            </a:xfrm>
            <a:custGeom>
              <a:avLst/>
              <a:gdLst>
                <a:gd name="T0" fmla="*/ 18 w 50"/>
                <a:gd name="T1" fmla="*/ 0 h 374"/>
                <a:gd name="T2" fmla="*/ 18 w 50"/>
                <a:gd name="T3" fmla="*/ 0 h 374"/>
                <a:gd name="T4" fmla="*/ 0 w 50"/>
                <a:gd name="T5" fmla="*/ 20 h 374"/>
                <a:gd name="T6" fmla="*/ 0 w 50"/>
                <a:gd name="T7" fmla="*/ 20 h 374"/>
                <a:gd name="T8" fmla="*/ 5 w 50"/>
                <a:gd name="T9" fmla="*/ 198 h 374"/>
                <a:gd name="T10" fmla="*/ 5 w 50"/>
                <a:gd name="T11" fmla="*/ 198 h 374"/>
                <a:gd name="T12" fmla="*/ 7 w 50"/>
                <a:gd name="T13" fmla="*/ 276 h 374"/>
                <a:gd name="T14" fmla="*/ 7 w 50"/>
                <a:gd name="T15" fmla="*/ 276 h 374"/>
                <a:gd name="T16" fmla="*/ 7 w 50"/>
                <a:gd name="T17" fmla="*/ 314 h 374"/>
                <a:gd name="T18" fmla="*/ 7 w 50"/>
                <a:gd name="T19" fmla="*/ 314 h 374"/>
                <a:gd name="T20" fmla="*/ 10 w 50"/>
                <a:gd name="T21" fmla="*/ 355 h 374"/>
                <a:gd name="T22" fmla="*/ 10 w 50"/>
                <a:gd name="T23" fmla="*/ 355 h 374"/>
                <a:gd name="T24" fmla="*/ 16 w 50"/>
                <a:gd name="T25" fmla="*/ 368 h 374"/>
                <a:gd name="T26" fmla="*/ 16 w 50"/>
                <a:gd name="T27" fmla="*/ 368 h 374"/>
                <a:gd name="T28" fmla="*/ 30 w 50"/>
                <a:gd name="T29" fmla="*/ 373 h 374"/>
                <a:gd name="T30" fmla="*/ 30 w 50"/>
                <a:gd name="T31" fmla="*/ 373 h 374"/>
                <a:gd name="T32" fmla="*/ 47 w 50"/>
                <a:gd name="T33" fmla="*/ 353 h 374"/>
                <a:gd name="T34" fmla="*/ 47 w 50"/>
                <a:gd name="T35" fmla="*/ 353 h 374"/>
                <a:gd name="T36" fmla="*/ 44 w 50"/>
                <a:gd name="T37" fmla="*/ 313 h 374"/>
                <a:gd name="T38" fmla="*/ 44 w 50"/>
                <a:gd name="T39" fmla="*/ 313 h 374"/>
                <a:gd name="T40" fmla="*/ 44 w 50"/>
                <a:gd name="T41" fmla="*/ 274 h 374"/>
                <a:gd name="T42" fmla="*/ 44 w 50"/>
                <a:gd name="T43" fmla="*/ 274 h 374"/>
                <a:gd name="T44" fmla="*/ 42 w 50"/>
                <a:gd name="T45" fmla="*/ 199 h 374"/>
                <a:gd name="T46" fmla="*/ 42 w 50"/>
                <a:gd name="T47" fmla="*/ 199 h 374"/>
                <a:gd name="T48" fmla="*/ 37 w 50"/>
                <a:gd name="T49" fmla="*/ 17 h 374"/>
                <a:gd name="T50" fmla="*/ 37 w 50"/>
                <a:gd name="T51" fmla="*/ 17 h 374"/>
                <a:gd name="T52" fmla="*/ 19 w 50"/>
                <a:gd name="T53" fmla="*/ 0 h 374"/>
                <a:gd name="T54" fmla="*/ 19 w 50"/>
                <a:gd name="T55" fmla="*/ 0 h 374"/>
                <a:gd name="T56" fmla="*/ 18 w 50"/>
                <a:gd name="T5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374">
                  <a:moveTo>
                    <a:pt x="18" y="0"/>
                  </a:moveTo>
                  <a:lnTo>
                    <a:pt x="18" y="0"/>
                  </a:lnTo>
                  <a:cubicBezTo>
                    <a:pt x="7" y="1"/>
                    <a:pt x="0" y="10"/>
                    <a:pt x="0" y="20"/>
                  </a:cubicBezTo>
                  <a:lnTo>
                    <a:pt x="0" y="20"/>
                  </a:lnTo>
                  <a:cubicBezTo>
                    <a:pt x="2" y="79"/>
                    <a:pt x="4" y="138"/>
                    <a:pt x="5" y="198"/>
                  </a:cubicBezTo>
                  <a:lnTo>
                    <a:pt x="5" y="198"/>
                  </a:lnTo>
                  <a:cubicBezTo>
                    <a:pt x="6" y="223"/>
                    <a:pt x="6" y="250"/>
                    <a:pt x="7" y="276"/>
                  </a:cubicBezTo>
                  <a:lnTo>
                    <a:pt x="7" y="276"/>
                  </a:lnTo>
                  <a:cubicBezTo>
                    <a:pt x="7" y="289"/>
                    <a:pt x="7" y="302"/>
                    <a:pt x="7" y="314"/>
                  </a:cubicBezTo>
                  <a:lnTo>
                    <a:pt x="7" y="314"/>
                  </a:lnTo>
                  <a:cubicBezTo>
                    <a:pt x="7" y="328"/>
                    <a:pt x="7" y="342"/>
                    <a:pt x="10" y="355"/>
                  </a:cubicBezTo>
                  <a:lnTo>
                    <a:pt x="10" y="355"/>
                  </a:lnTo>
                  <a:cubicBezTo>
                    <a:pt x="10" y="360"/>
                    <a:pt x="12" y="365"/>
                    <a:pt x="16" y="368"/>
                  </a:cubicBezTo>
                  <a:lnTo>
                    <a:pt x="16" y="368"/>
                  </a:lnTo>
                  <a:cubicBezTo>
                    <a:pt x="20" y="372"/>
                    <a:pt x="24" y="373"/>
                    <a:pt x="30" y="373"/>
                  </a:cubicBezTo>
                  <a:lnTo>
                    <a:pt x="30" y="373"/>
                  </a:lnTo>
                  <a:cubicBezTo>
                    <a:pt x="39" y="372"/>
                    <a:pt x="49" y="363"/>
                    <a:pt x="47" y="353"/>
                  </a:cubicBezTo>
                  <a:lnTo>
                    <a:pt x="47" y="353"/>
                  </a:lnTo>
                  <a:cubicBezTo>
                    <a:pt x="45" y="340"/>
                    <a:pt x="44" y="326"/>
                    <a:pt x="44" y="313"/>
                  </a:cubicBezTo>
                  <a:lnTo>
                    <a:pt x="44" y="313"/>
                  </a:lnTo>
                  <a:cubicBezTo>
                    <a:pt x="44" y="300"/>
                    <a:pt x="44" y="287"/>
                    <a:pt x="44" y="274"/>
                  </a:cubicBezTo>
                  <a:lnTo>
                    <a:pt x="44" y="274"/>
                  </a:lnTo>
                  <a:cubicBezTo>
                    <a:pt x="43" y="249"/>
                    <a:pt x="43" y="224"/>
                    <a:pt x="42" y="199"/>
                  </a:cubicBezTo>
                  <a:lnTo>
                    <a:pt x="42" y="199"/>
                  </a:lnTo>
                  <a:cubicBezTo>
                    <a:pt x="41" y="138"/>
                    <a:pt x="39" y="78"/>
                    <a:pt x="37" y="17"/>
                  </a:cubicBezTo>
                  <a:lnTo>
                    <a:pt x="37" y="17"/>
                  </a:lnTo>
                  <a:cubicBezTo>
                    <a:pt x="37" y="8"/>
                    <a:pt x="29" y="0"/>
                    <a:pt x="19" y="0"/>
                  </a:cubicBezTo>
                  <a:lnTo>
                    <a:pt x="19" y="0"/>
                  </a:lnTo>
                  <a:lnTo>
                    <a:pt x="1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33" name="Freeform 312">
              <a:extLst>
                <a:ext uri="{FF2B5EF4-FFF2-40B4-BE49-F238E27FC236}">
                  <a16:creationId xmlns:a16="http://schemas.microsoft.com/office/drawing/2014/main" id="{DAE7A091-9A29-4EE7-B854-0198F7395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763" y="5076825"/>
              <a:ext cx="20637" cy="107950"/>
            </a:xfrm>
            <a:custGeom>
              <a:avLst/>
              <a:gdLst>
                <a:gd name="T0" fmla="*/ 19 w 57"/>
                <a:gd name="T1" fmla="*/ 0 h 299"/>
                <a:gd name="T2" fmla="*/ 19 w 57"/>
                <a:gd name="T3" fmla="*/ 0 h 299"/>
                <a:gd name="T4" fmla="*/ 1 w 57"/>
                <a:gd name="T5" fmla="*/ 20 h 299"/>
                <a:gd name="T6" fmla="*/ 1 w 57"/>
                <a:gd name="T7" fmla="*/ 20 h 299"/>
                <a:gd name="T8" fmla="*/ 9 w 57"/>
                <a:gd name="T9" fmla="*/ 168 h 299"/>
                <a:gd name="T10" fmla="*/ 9 w 57"/>
                <a:gd name="T11" fmla="*/ 168 h 299"/>
                <a:gd name="T12" fmla="*/ 12 w 57"/>
                <a:gd name="T13" fmla="*/ 223 h 299"/>
                <a:gd name="T14" fmla="*/ 12 w 57"/>
                <a:gd name="T15" fmla="*/ 223 h 299"/>
                <a:gd name="T16" fmla="*/ 18 w 57"/>
                <a:gd name="T17" fmla="*/ 281 h 299"/>
                <a:gd name="T18" fmla="*/ 18 w 57"/>
                <a:gd name="T19" fmla="*/ 281 h 299"/>
                <a:gd name="T20" fmla="*/ 24 w 57"/>
                <a:gd name="T21" fmla="*/ 293 h 299"/>
                <a:gd name="T22" fmla="*/ 24 w 57"/>
                <a:gd name="T23" fmla="*/ 293 h 299"/>
                <a:gd name="T24" fmla="*/ 37 w 57"/>
                <a:gd name="T25" fmla="*/ 298 h 299"/>
                <a:gd name="T26" fmla="*/ 37 w 57"/>
                <a:gd name="T27" fmla="*/ 298 h 299"/>
                <a:gd name="T28" fmla="*/ 54 w 57"/>
                <a:gd name="T29" fmla="*/ 278 h 299"/>
                <a:gd name="T30" fmla="*/ 54 w 57"/>
                <a:gd name="T31" fmla="*/ 278 h 299"/>
                <a:gd name="T32" fmla="*/ 49 w 57"/>
                <a:gd name="T33" fmla="*/ 221 h 299"/>
                <a:gd name="T34" fmla="*/ 49 w 57"/>
                <a:gd name="T35" fmla="*/ 221 h 299"/>
                <a:gd name="T36" fmla="*/ 46 w 57"/>
                <a:gd name="T37" fmla="*/ 166 h 299"/>
                <a:gd name="T38" fmla="*/ 46 w 57"/>
                <a:gd name="T39" fmla="*/ 166 h 299"/>
                <a:gd name="T40" fmla="*/ 38 w 57"/>
                <a:gd name="T41" fmla="*/ 18 h 299"/>
                <a:gd name="T42" fmla="*/ 38 w 57"/>
                <a:gd name="T43" fmla="*/ 18 h 299"/>
                <a:gd name="T44" fmla="*/ 20 w 57"/>
                <a:gd name="T45" fmla="*/ 0 h 299"/>
                <a:gd name="T46" fmla="*/ 20 w 57"/>
                <a:gd name="T47" fmla="*/ 0 h 299"/>
                <a:gd name="T48" fmla="*/ 19 w 57"/>
                <a:gd name="T4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299">
                  <a:moveTo>
                    <a:pt x="19" y="0"/>
                  </a:moveTo>
                  <a:lnTo>
                    <a:pt x="19" y="0"/>
                  </a:lnTo>
                  <a:cubicBezTo>
                    <a:pt x="8" y="0"/>
                    <a:pt x="0" y="9"/>
                    <a:pt x="1" y="20"/>
                  </a:cubicBezTo>
                  <a:lnTo>
                    <a:pt x="1" y="20"/>
                  </a:lnTo>
                  <a:cubicBezTo>
                    <a:pt x="4" y="69"/>
                    <a:pt x="6" y="119"/>
                    <a:pt x="9" y="168"/>
                  </a:cubicBezTo>
                  <a:lnTo>
                    <a:pt x="9" y="168"/>
                  </a:lnTo>
                  <a:cubicBezTo>
                    <a:pt x="10" y="186"/>
                    <a:pt x="11" y="205"/>
                    <a:pt x="12" y="223"/>
                  </a:cubicBezTo>
                  <a:lnTo>
                    <a:pt x="12" y="223"/>
                  </a:lnTo>
                  <a:cubicBezTo>
                    <a:pt x="13" y="242"/>
                    <a:pt x="15" y="261"/>
                    <a:pt x="18" y="281"/>
                  </a:cubicBezTo>
                  <a:lnTo>
                    <a:pt x="18" y="281"/>
                  </a:lnTo>
                  <a:cubicBezTo>
                    <a:pt x="19" y="285"/>
                    <a:pt x="20" y="290"/>
                    <a:pt x="24" y="293"/>
                  </a:cubicBezTo>
                  <a:lnTo>
                    <a:pt x="24" y="293"/>
                  </a:lnTo>
                  <a:cubicBezTo>
                    <a:pt x="27" y="297"/>
                    <a:pt x="32" y="298"/>
                    <a:pt x="37" y="298"/>
                  </a:cubicBezTo>
                  <a:lnTo>
                    <a:pt x="37" y="298"/>
                  </a:lnTo>
                  <a:cubicBezTo>
                    <a:pt x="46" y="297"/>
                    <a:pt x="56" y="288"/>
                    <a:pt x="54" y="278"/>
                  </a:cubicBezTo>
                  <a:lnTo>
                    <a:pt x="54" y="278"/>
                  </a:lnTo>
                  <a:cubicBezTo>
                    <a:pt x="51" y="259"/>
                    <a:pt x="50" y="240"/>
                    <a:pt x="49" y="221"/>
                  </a:cubicBezTo>
                  <a:lnTo>
                    <a:pt x="49" y="221"/>
                  </a:lnTo>
                  <a:cubicBezTo>
                    <a:pt x="48" y="202"/>
                    <a:pt x="47" y="184"/>
                    <a:pt x="46" y="166"/>
                  </a:cubicBezTo>
                  <a:lnTo>
                    <a:pt x="46" y="166"/>
                  </a:lnTo>
                  <a:cubicBezTo>
                    <a:pt x="43" y="116"/>
                    <a:pt x="41" y="67"/>
                    <a:pt x="38" y="18"/>
                  </a:cubicBezTo>
                  <a:lnTo>
                    <a:pt x="38" y="18"/>
                  </a:lnTo>
                  <a:cubicBezTo>
                    <a:pt x="37" y="8"/>
                    <a:pt x="29" y="0"/>
                    <a:pt x="20" y="0"/>
                  </a:cubicBezTo>
                  <a:lnTo>
                    <a:pt x="20" y="0"/>
                  </a:ln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34" name="Freeform 313">
              <a:extLst>
                <a:ext uri="{FF2B5EF4-FFF2-40B4-BE49-F238E27FC236}">
                  <a16:creationId xmlns:a16="http://schemas.microsoft.com/office/drawing/2014/main" id="{1E29B0FA-04A5-4392-86AC-5A73686F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8163" y="5106988"/>
              <a:ext cx="19050" cy="50800"/>
            </a:xfrm>
            <a:custGeom>
              <a:avLst/>
              <a:gdLst>
                <a:gd name="T0" fmla="*/ 19 w 52"/>
                <a:gd name="T1" fmla="*/ 0 h 142"/>
                <a:gd name="T2" fmla="*/ 19 w 52"/>
                <a:gd name="T3" fmla="*/ 0 h 142"/>
                <a:gd name="T4" fmla="*/ 1 w 52"/>
                <a:gd name="T5" fmla="*/ 20 h 142"/>
                <a:gd name="T6" fmla="*/ 1 w 52"/>
                <a:gd name="T7" fmla="*/ 20 h 142"/>
                <a:gd name="T8" fmla="*/ 12 w 52"/>
                <a:gd name="T9" fmla="*/ 123 h 142"/>
                <a:gd name="T10" fmla="*/ 12 w 52"/>
                <a:gd name="T11" fmla="*/ 123 h 142"/>
                <a:gd name="T12" fmla="*/ 19 w 52"/>
                <a:gd name="T13" fmla="*/ 136 h 142"/>
                <a:gd name="T14" fmla="*/ 19 w 52"/>
                <a:gd name="T15" fmla="*/ 136 h 142"/>
                <a:gd name="T16" fmla="*/ 32 w 52"/>
                <a:gd name="T17" fmla="*/ 140 h 142"/>
                <a:gd name="T18" fmla="*/ 32 w 52"/>
                <a:gd name="T19" fmla="*/ 140 h 142"/>
                <a:gd name="T20" fmla="*/ 46 w 52"/>
                <a:gd name="T21" fmla="*/ 134 h 142"/>
                <a:gd name="T22" fmla="*/ 46 w 52"/>
                <a:gd name="T23" fmla="*/ 134 h 142"/>
                <a:gd name="T24" fmla="*/ 50 w 52"/>
                <a:gd name="T25" fmla="*/ 120 h 142"/>
                <a:gd name="T26" fmla="*/ 50 w 52"/>
                <a:gd name="T27" fmla="*/ 120 h 142"/>
                <a:gd name="T28" fmla="*/ 39 w 52"/>
                <a:gd name="T29" fmla="*/ 18 h 142"/>
                <a:gd name="T30" fmla="*/ 39 w 52"/>
                <a:gd name="T31" fmla="*/ 18 h 142"/>
                <a:gd name="T32" fmla="*/ 20 w 52"/>
                <a:gd name="T33" fmla="*/ 0 h 142"/>
                <a:gd name="T34" fmla="*/ 20 w 52"/>
                <a:gd name="T35" fmla="*/ 0 h 142"/>
                <a:gd name="T36" fmla="*/ 19 w 52"/>
                <a:gd name="T3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42">
                  <a:moveTo>
                    <a:pt x="19" y="0"/>
                  </a:moveTo>
                  <a:lnTo>
                    <a:pt x="19" y="0"/>
                  </a:lnTo>
                  <a:cubicBezTo>
                    <a:pt x="9" y="1"/>
                    <a:pt x="0" y="10"/>
                    <a:pt x="1" y="20"/>
                  </a:cubicBezTo>
                  <a:lnTo>
                    <a:pt x="1" y="20"/>
                  </a:lnTo>
                  <a:cubicBezTo>
                    <a:pt x="4" y="54"/>
                    <a:pt x="7" y="89"/>
                    <a:pt x="12" y="123"/>
                  </a:cubicBezTo>
                  <a:lnTo>
                    <a:pt x="12" y="123"/>
                  </a:lnTo>
                  <a:cubicBezTo>
                    <a:pt x="14" y="128"/>
                    <a:pt x="15" y="132"/>
                    <a:pt x="19" y="136"/>
                  </a:cubicBezTo>
                  <a:lnTo>
                    <a:pt x="19" y="136"/>
                  </a:lnTo>
                  <a:cubicBezTo>
                    <a:pt x="22" y="139"/>
                    <a:pt x="28" y="141"/>
                    <a:pt x="32" y="140"/>
                  </a:cubicBezTo>
                  <a:lnTo>
                    <a:pt x="32" y="140"/>
                  </a:lnTo>
                  <a:cubicBezTo>
                    <a:pt x="37" y="139"/>
                    <a:pt x="42" y="138"/>
                    <a:pt x="46" y="134"/>
                  </a:cubicBezTo>
                  <a:lnTo>
                    <a:pt x="46" y="134"/>
                  </a:lnTo>
                  <a:cubicBezTo>
                    <a:pt x="49" y="131"/>
                    <a:pt x="51" y="125"/>
                    <a:pt x="50" y="120"/>
                  </a:cubicBezTo>
                  <a:lnTo>
                    <a:pt x="50" y="120"/>
                  </a:lnTo>
                  <a:cubicBezTo>
                    <a:pt x="44" y="87"/>
                    <a:pt x="42" y="52"/>
                    <a:pt x="39" y="18"/>
                  </a:cubicBezTo>
                  <a:lnTo>
                    <a:pt x="39" y="18"/>
                  </a:lnTo>
                  <a:cubicBezTo>
                    <a:pt x="37" y="8"/>
                    <a:pt x="30" y="0"/>
                    <a:pt x="20" y="0"/>
                  </a:cubicBezTo>
                  <a:lnTo>
                    <a:pt x="20" y="0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35" name="Freeform 314">
              <a:extLst>
                <a:ext uri="{FF2B5EF4-FFF2-40B4-BE49-F238E27FC236}">
                  <a16:creationId xmlns:a16="http://schemas.microsoft.com/office/drawing/2014/main" id="{08B36892-5505-4823-B3CB-A77FCC6EC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813" y="6232525"/>
              <a:ext cx="46037" cy="96838"/>
            </a:xfrm>
            <a:custGeom>
              <a:avLst/>
              <a:gdLst>
                <a:gd name="T0" fmla="*/ 15 w 127"/>
                <a:gd name="T1" fmla="*/ 1 h 269"/>
                <a:gd name="T2" fmla="*/ 15 w 127"/>
                <a:gd name="T3" fmla="*/ 1 h 269"/>
                <a:gd name="T4" fmla="*/ 3 w 127"/>
                <a:gd name="T5" fmla="*/ 25 h 269"/>
                <a:gd name="T6" fmla="*/ 3 w 127"/>
                <a:gd name="T7" fmla="*/ 25 h 269"/>
                <a:gd name="T8" fmla="*/ 49 w 127"/>
                <a:gd name="T9" fmla="*/ 151 h 269"/>
                <a:gd name="T10" fmla="*/ 49 w 127"/>
                <a:gd name="T11" fmla="*/ 151 h 269"/>
                <a:gd name="T12" fmla="*/ 71 w 127"/>
                <a:gd name="T13" fmla="*/ 208 h 269"/>
                <a:gd name="T14" fmla="*/ 71 w 127"/>
                <a:gd name="T15" fmla="*/ 208 h 269"/>
                <a:gd name="T16" fmla="*/ 79 w 127"/>
                <a:gd name="T17" fmla="*/ 232 h 269"/>
                <a:gd name="T18" fmla="*/ 79 w 127"/>
                <a:gd name="T19" fmla="*/ 232 h 269"/>
                <a:gd name="T20" fmla="*/ 89 w 127"/>
                <a:gd name="T21" fmla="*/ 255 h 269"/>
                <a:gd name="T22" fmla="*/ 89 w 127"/>
                <a:gd name="T23" fmla="*/ 255 h 269"/>
                <a:gd name="T24" fmla="*/ 98 w 127"/>
                <a:gd name="T25" fmla="*/ 265 h 269"/>
                <a:gd name="T26" fmla="*/ 98 w 127"/>
                <a:gd name="T27" fmla="*/ 265 h 269"/>
                <a:gd name="T28" fmla="*/ 112 w 127"/>
                <a:gd name="T29" fmla="*/ 267 h 269"/>
                <a:gd name="T30" fmla="*/ 112 w 127"/>
                <a:gd name="T31" fmla="*/ 267 h 269"/>
                <a:gd name="T32" fmla="*/ 125 w 127"/>
                <a:gd name="T33" fmla="*/ 249 h 269"/>
                <a:gd name="T34" fmla="*/ 125 w 127"/>
                <a:gd name="T35" fmla="*/ 249 h 269"/>
                <a:gd name="T36" fmla="*/ 123 w 127"/>
                <a:gd name="T37" fmla="*/ 235 h 269"/>
                <a:gd name="T38" fmla="*/ 123 w 127"/>
                <a:gd name="T39" fmla="*/ 235 h 269"/>
                <a:gd name="T40" fmla="*/ 119 w 127"/>
                <a:gd name="T41" fmla="*/ 231 h 269"/>
                <a:gd name="T42" fmla="*/ 119 w 127"/>
                <a:gd name="T43" fmla="*/ 231 h 269"/>
                <a:gd name="T44" fmla="*/ 115 w 127"/>
                <a:gd name="T45" fmla="*/ 220 h 269"/>
                <a:gd name="T46" fmla="*/ 115 w 127"/>
                <a:gd name="T47" fmla="*/ 220 h 269"/>
                <a:gd name="T48" fmla="*/ 107 w 127"/>
                <a:gd name="T49" fmla="*/ 198 h 269"/>
                <a:gd name="T50" fmla="*/ 107 w 127"/>
                <a:gd name="T51" fmla="*/ 198 h 269"/>
                <a:gd name="T52" fmla="*/ 86 w 127"/>
                <a:gd name="T53" fmla="*/ 142 h 269"/>
                <a:gd name="T54" fmla="*/ 86 w 127"/>
                <a:gd name="T55" fmla="*/ 142 h 269"/>
                <a:gd name="T56" fmla="*/ 38 w 127"/>
                <a:gd name="T57" fmla="*/ 13 h 269"/>
                <a:gd name="T58" fmla="*/ 38 w 127"/>
                <a:gd name="T59" fmla="*/ 13 h 269"/>
                <a:gd name="T60" fmla="*/ 21 w 127"/>
                <a:gd name="T61" fmla="*/ 0 h 269"/>
                <a:gd name="T62" fmla="*/ 21 w 127"/>
                <a:gd name="T63" fmla="*/ 0 h 269"/>
                <a:gd name="T64" fmla="*/ 15 w 127"/>
                <a:gd name="T65" fmla="*/ 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269">
                  <a:moveTo>
                    <a:pt x="15" y="1"/>
                  </a:moveTo>
                  <a:lnTo>
                    <a:pt x="15" y="1"/>
                  </a:lnTo>
                  <a:cubicBezTo>
                    <a:pt x="6" y="5"/>
                    <a:pt x="0" y="15"/>
                    <a:pt x="3" y="25"/>
                  </a:cubicBezTo>
                  <a:lnTo>
                    <a:pt x="3" y="25"/>
                  </a:lnTo>
                  <a:cubicBezTo>
                    <a:pt x="19" y="67"/>
                    <a:pt x="34" y="109"/>
                    <a:pt x="49" y="151"/>
                  </a:cubicBezTo>
                  <a:lnTo>
                    <a:pt x="49" y="151"/>
                  </a:lnTo>
                  <a:cubicBezTo>
                    <a:pt x="57" y="170"/>
                    <a:pt x="64" y="189"/>
                    <a:pt x="71" y="208"/>
                  </a:cubicBezTo>
                  <a:lnTo>
                    <a:pt x="71" y="208"/>
                  </a:lnTo>
                  <a:cubicBezTo>
                    <a:pt x="74" y="215"/>
                    <a:pt x="77" y="224"/>
                    <a:pt x="79" y="232"/>
                  </a:cubicBezTo>
                  <a:lnTo>
                    <a:pt x="79" y="232"/>
                  </a:lnTo>
                  <a:cubicBezTo>
                    <a:pt x="82" y="240"/>
                    <a:pt x="86" y="248"/>
                    <a:pt x="89" y="255"/>
                  </a:cubicBezTo>
                  <a:lnTo>
                    <a:pt x="89" y="255"/>
                  </a:lnTo>
                  <a:cubicBezTo>
                    <a:pt x="91" y="260"/>
                    <a:pt x="93" y="263"/>
                    <a:pt x="98" y="265"/>
                  </a:cubicBezTo>
                  <a:lnTo>
                    <a:pt x="98" y="265"/>
                  </a:lnTo>
                  <a:cubicBezTo>
                    <a:pt x="102" y="268"/>
                    <a:pt x="108" y="268"/>
                    <a:pt x="112" y="267"/>
                  </a:cubicBezTo>
                  <a:lnTo>
                    <a:pt x="112" y="267"/>
                  </a:lnTo>
                  <a:cubicBezTo>
                    <a:pt x="120" y="264"/>
                    <a:pt x="125" y="257"/>
                    <a:pt x="125" y="249"/>
                  </a:cubicBezTo>
                  <a:lnTo>
                    <a:pt x="125" y="249"/>
                  </a:lnTo>
                  <a:cubicBezTo>
                    <a:pt x="126" y="244"/>
                    <a:pt x="126" y="239"/>
                    <a:pt x="123" y="235"/>
                  </a:cubicBezTo>
                  <a:lnTo>
                    <a:pt x="123" y="235"/>
                  </a:lnTo>
                  <a:cubicBezTo>
                    <a:pt x="122" y="233"/>
                    <a:pt x="120" y="232"/>
                    <a:pt x="119" y="231"/>
                  </a:cubicBezTo>
                  <a:lnTo>
                    <a:pt x="119" y="231"/>
                  </a:lnTo>
                  <a:cubicBezTo>
                    <a:pt x="118" y="227"/>
                    <a:pt x="117" y="224"/>
                    <a:pt x="115" y="220"/>
                  </a:cubicBezTo>
                  <a:lnTo>
                    <a:pt x="115" y="220"/>
                  </a:lnTo>
                  <a:cubicBezTo>
                    <a:pt x="112" y="213"/>
                    <a:pt x="109" y="206"/>
                    <a:pt x="107" y="198"/>
                  </a:cubicBezTo>
                  <a:lnTo>
                    <a:pt x="107" y="198"/>
                  </a:lnTo>
                  <a:cubicBezTo>
                    <a:pt x="100" y="180"/>
                    <a:pt x="93" y="161"/>
                    <a:pt x="86" y="142"/>
                  </a:cubicBezTo>
                  <a:lnTo>
                    <a:pt x="86" y="142"/>
                  </a:lnTo>
                  <a:cubicBezTo>
                    <a:pt x="70" y="99"/>
                    <a:pt x="54" y="56"/>
                    <a:pt x="38" y="13"/>
                  </a:cubicBezTo>
                  <a:lnTo>
                    <a:pt x="38" y="13"/>
                  </a:lnTo>
                  <a:cubicBezTo>
                    <a:pt x="36" y="5"/>
                    <a:pt x="28" y="0"/>
                    <a:pt x="21" y="0"/>
                  </a:cubicBezTo>
                  <a:lnTo>
                    <a:pt x="21" y="0"/>
                  </a:lnTo>
                  <a:cubicBezTo>
                    <a:pt x="19" y="0"/>
                    <a:pt x="17" y="0"/>
                    <a:pt x="15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36" name="Freeform 315">
              <a:extLst>
                <a:ext uri="{FF2B5EF4-FFF2-40B4-BE49-F238E27FC236}">
                  <a16:creationId xmlns:a16="http://schemas.microsoft.com/office/drawing/2014/main" id="{80F4BD7B-B84F-488A-9124-7C9F75F6D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450" y="6188075"/>
              <a:ext cx="68263" cy="174625"/>
            </a:xfrm>
            <a:custGeom>
              <a:avLst/>
              <a:gdLst>
                <a:gd name="T0" fmla="*/ 175 w 190"/>
                <a:gd name="T1" fmla="*/ 444 h 484"/>
                <a:gd name="T2" fmla="*/ 175 w 190"/>
                <a:gd name="T3" fmla="*/ 444 h 484"/>
                <a:gd name="T4" fmla="*/ 177 w 190"/>
                <a:gd name="T5" fmla="*/ 446 h 484"/>
                <a:gd name="T6" fmla="*/ 177 w 190"/>
                <a:gd name="T7" fmla="*/ 446 h 484"/>
                <a:gd name="T8" fmla="*/ 175 w 190"/>
                <a:gd name="T9" fmla="*/ 444 h 484"/>
                <a:gd name="T10" fmla="*/ 12 w 190"/>
                <a:gd name="T11" fmla="*/ 1 h 484"/>
                <a:gd name="T12" fmla="*/ 12 w 190"/>
                <a:gd name="T13" fmla="*/ 1 h 484"/>
                <a:gd name="T14" fmla="*/ 2 w 190"/>
                <a:gd name="T15" fmla="*/ 10 h 484"/>
                <a:gd name="T16" fmla="*/ 2 w 190"/>
                <a:gd name="T17" fmla="*/ 10 h 484"/>
                <a:gd name="T18" fmla="*/ 1 w 190"/>
                <a:gd name="T19" fmla="*/ 24 h 484"/>
                <a:gd name="T20" fmla="*/ 1 w 190"/>
                <a:gd name="T21" fmla="*/ 24 h 484"/>
                <a:gd name="T22" fmla="*/ 19 w 190"/>
                <a:gd name="T23" fmla="*/ 94 h 484"/>
                <a:gd name="T24" fmla="*/ 19 w 190"/>
                <a:gd name="T25" fmla="*/ 94 h 484"/>
                <a:gd name="T26" fmla="*/ 24 w 190"/>
                <a:gd name="T27" fmla="*/ 115 h 484"/>
                <a:gd name="T28" fmla="*/ 24 w 190"/>
                <a:gd name="T29" fmla="*/ 115 h 484"/>
                <a:gd name="T30" fmla="*/ 35 w 190"/>
                <a:gd name="T31" fmla="*/ 152 h 484"/>
                <a:gd name="T32" fmla="*/ 35 w 190"/>
                <a:gd name="T33" fmla="*/ 152 h 484"/>
                <a:gd name="T34" fmla="*/ 51 w 190"/>
                <a:gd name="T35" fmla="*/ 202 h 484"/>
                <a:gd name="T36" fmla="*/ 51 w 190"/>
                <a:gd name="T37" fmla="*/ 202 h 484"/>
                <a:gd name="T38" fmla="*/ 72 w 190"/>
                <a:gd name="T39" fmla="*/ 265 h 484"/>
                <a:gd name="T40" fmla="*/ 72 w 190"/>
                <a:gd name="T41" fmla="*/ 265 h 484"/>
                <a:gd name="T42" fmla="*/ 107 w 190"/>
                <a:gd name="T43" fmla="*/ 373 h 484"/>
                <a:gd name="T44" fmla="*/ 107 w 190"/>
                <a:gd name="T45" fmla="*/ 373 h 484"/>
                <a:gd name="T46" fmla="*/ 125 w 190"/>
                <a:gd name="T47" fmla="*/ 421 h 484"/>
                <a:gd name="T48" fmla="*/ 125 w 190"/>
                <a:gd name="T49" fmla="*/ 421 h 484"/>
                <a:gd name="T50" fmla="*/ 135 w 190"/>
                <a:gd name="T51" fmla="*/ 445 h 484"/>
                <a:gd name="T52" fmla="*/ 135 w 190"/>
                <a:gd name="T53" fmla="*/ 445 h 484"/>
                <a:gd name="T54" fmla="*/ 156 w 190"/>
                <a:gd name="T55" fmla="*/ 476 h 484"/>
                <a:gd name="T56" fmla="*/ 156 w 190"/>
                <a:gd name="T57" fmla="*/ 476 h 484"/>
                <a:gd name="T58" fmla="*/ 182 w 190"/>
                <a:gd name="T59" fmla="*/ 475 h 484"/>
                <a:gd name="T60" fmla="*/ 182 w 190"/>
                <a:gd name="T61" fmla="*/ 475 h 484"/>
                <a:gd name="T62" fmla="*/ 181 w 190"/>
                <a:gd name="T63" fmla="*/ 449 h 484"/>
                <a:gd name="T64" fmla="*/ 181 w 190"/>
                <a:gd name="T65" fmla="*/ 449 h 484"/>
                <a:gd name="T66" fmla="*/ 178 w 190"/>
                <a:gd name="T67" fmla="*/ 446 h 484"/>
                <a:gd name="T68" fmla="*/ 178 w 190"/>
                <a:gd name="T69" fmla="*/ 446 h 484"/>
                <a:gd name="T70" fmla="*/ 171 w 190"/>
                <a:gd name="T71" fmla="*/ 436 h 484"/>
                <a:gd name="T72" fmla="*/ 171 w 190"/>
                <a:gd name="T73" fmla="*/ 436 h 484"/>
                <a:gd name="T74" fmla="*/ 136 w 190"/>
                <a:gd name="T75" fmla="*/ 344 h 484"/>
                <a:gd name="T76" fmla="*/ 136 w 190"/>
                <a:gd name="T77" fmla="*/ 344 h 484"/>
                <a:gd name="T78" fmla="*/ 101 w 190"/>
                <a:gd name="T79" fmla="*/ 237 h 484"/>
                <a:gd name="T80" fmla="*/ 101 w 190"/>
                <a:gd name="T81" fmla="*/ 237 h 484"/>
                <a:gd name="T82" fmla="*/ 70 w 190"/>
                <a:gd name="T83" fmla="*/ 137 h 484"/>
                <a:gd name="T84" fmla="*/ 70 w 190"/>
                <a:gd name="T85" fmla="*/ 137 h 484"/>
                <a:gd name="T86" fmla="*/ 60 w 190"/>
                <a:gd name="T87" fmla="*/ 103 h 484"/>
                <a:gd name="T88" fmla="*/ 60 w 190"/>
                <a:gd name="T89" fmla="*/ 103 h 484"/>
                <a:gd name="T90" fmla="*/ 53 w 190"/>
                <a:gd name="T91" fmla="*/ 82 h 484"/>
                <a:gd name="T92" fmla="*/ 53 w 190"/>
                <a:gd name="T93" fmla="*/ 82 h 484"/>
                <a:gd name="T94" fmla="*/ 36 w 190"/>
                <a:gd name="T95" fmla="*/ 12 h 484"/>
                <a:gd name="T96" fmla="*/ 36 w 190"/>
                <a:gd name="T97" fmla="*/ 12 h 484"/>
                <a:gd name="T98" fmla="*/ 27 w 190"/>
                <a:gd name="T99" fmla="*/ 2 h 484"/>
                <a:gd name="T100" fmla="*/ 27 w 190"/>
                <a:gd name="T101" fmla="*/ 2 h 484"/>
                <a:gd name="T102" fmla="*/ 19 w 190"/>
                <a:gd name="T103" fmla="*/ 0 h 484"/>
                <a:gd name="T104" fmla="*/ 19 w 190"/>
                <a:gd name="T105" fmla="*/ 0 h 484"/>
                <a:gd name="T106" fmla="*/ 12 w 190"/>
                <a:gd name="T107" fmla="*/ 1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0" h="484">
                  <a:moveTo>
                    <a:pt x="175" y="444"/>
                  </a:moveTo>
                  <a:lnTo>
                    <a:pt x="175" y="444"/>
                  </a:lnTo>
                  <a:cubicBezTo>
                    <a:pt x="176" y="444"/>
                    <a:pt x="176" y="445"/>
                    <a:pt x="177" y="446"/>
                  </a:cubicBezTo>
                  <a:lnTo>
                    <a:pt x="177" y="446"/>
                  </a:lnTo>
                  <a:cubicBezTo>
                    <a:pt x="176" y="445"/>
                    <a:pt x="176" y="445"/>
                    <a:pt x="175" y="444"/>
                  </a:cubicBezTo>
                  <a:close/>
                  <a:moveTo>
                    <a:pt x="12" y="1"/>
                  </a:moveTo>
                  <a:lnTo>
                    <a:pt x="12" y="1"/>
                  </a:lnTo>
                  <a:cubicBezTo>
                    <a:pt x="8" y="2"/>
                    <a:pt x="4" y="6"/>
                    <a:pt x="2" y="10"/>
                  </a:cubicBezTo>
                  <a:lnTo>
                    <a:pt x="2" y="10"/>
                  </a:lnTo>
                  <a:cubicBezTo>
                    <a:pt x="0" y="15"/>
                    <a:pt x="0" y="20"/>
                    <a:pt x="1" y="24"/>
                  </a:cubicBezTo>
                  <a:lnTo>
                    <a:pt x="1" y="24"/>
                  </a:lnTo>
                  <a:cubicBezTo>
                    <a:pt x="6" y="48"/>
                    <a:pt x="12" y="71"/>
                    <a:pt x="19" y="94"/>
                  </a:cubicBezTo>
                  <a:lnTo>
                    <a:pt x="19" y="94"/>
                  </a:lnTo>
                  <a:cubicBezTo>
                    <a:pt x="20" y="101"/>
                    <a:pt x="22" y="108"/>
                    <a:pt x="24" y="115"/>
                  </a:cubicBezTo>
                  <a:lnTo>
                    <a:pt x="24" y="115"/>
                  </a:lnTo>
                  <a:cubicBezTo>
                    <a:pt x="28" y="128"/>
                    <a:pt x="31" y="140"/>
                    <a:pt x="35" y="152"/>
                  </a:cubicBezTo>
                  <a:lnTo>
                    <a:pt x="35" y="152"/>
                  </a:lnTo>
                  <a:cubicBezTo>
                    <a:pt x="40" y="169"/>
                    <a:pt x="45" y="185"/>
                    <a:pt x="51" y="202"/>
                  </a:cubicBezTo>
                  <a:lnTo>
                    <a:pt x="51" y="202"/>
                  </a:lnTo>
                  <a:cubicBezTo>
                    <a:pt x="58" y="223"/>
                    <a:pt x="65" y="244"/>
                    <a:pt x="72" y="265"/>
                  </a:cubicBezTo>
                  <a:lnTo>
                    <a:pt x="72" y="265"/>
                  </a:lnTo>
                  <a:cubicBezTo>
                    <a:pt x="83" y="301"/>
                    <a:pt x="95" y="337"/>
                    <a:pt x="107" y="373"/>
                  </a:cubicBezTo>
                  <a:lnTo>
                    <a:pt x="107" y="373"/>
                  </a:lnTo>
                  <a:cubicBezTo>
                    <a:pt x="112" y="389"/>
                    <a:pt x="118" y="405"/>
                    <a:pt x="125" y="421"/>
                  </a:cubicBezTo>
                  <a:lnTo>
                    <a:pt x="125" y="421"/>
                  </a:lnTo>
                  <a:cubicBezTo>
                    <a:pt x="128" y="430"/>
                    <a:pt x="131" y="437"/>
                    <a:pt x="135" y="445"/>
                  </a:cubicBezTo>
                  <a:lnTo>
                    <a:pt x="135" y="445"/>
                  </a:lnTo>
                  <a:cubicBezTo>
                    <a:pt x="140" y="456"/>
                    <a:pt x="146" y="468"/>
                    <a:pt x="156" y="476"/>
                  </a:cubicBezTo>
                  <a:lnTo>
                    <a:pt x="156" y="476"/>
                  </a:lnTo>
                  <a:cubicBezTo>
                    <a:pt x="164" y="483"/>
                    <a:pt x="175" y="483"/>
                    <a:pt x="182" y="475"/>
                  </a:cubicBezTo>
                  <a:lnTo>
                    <a:pt x="182" y="475"/>
                  </a:lnTo>
                  <a:cubicBezTo>
                    <a:pt x="189" y="468"/>
                    <a:pt x="188" y="455"/>
                    <a:pt x="181" y="449"/>
                  </a:cubicBezTo>
                  <a:lnTo>
                    <a:pt x="181" y="449"/>
                  </a:lnTo>
                  <a:cubicBezTo>
                    <a:pt x="179" y="448"/>
                    <a:pt x="179" y="447"/>
                    <a:pt x="178" y="446"/>
                  </a:cubicBezTo>
                  <a:lnTo>
                    <a:pt x="178" y="446"/>
                  </a:lnTo>
                  <a:cubicBezTo>
                    <a:pt x="175" y="443"/>
                    <a:pt x="173" y="440"/>
                    <a:pt x="171" y="436"/>
                  </a:cubicBezTo>
                  <a:lnTo>
                    <a:pt x="171" y="436"/>
                  </a:lnTo>
                  <a:cubicBezTo>
                    <a:pt x="157" y="406"/>
                    <a:pt x="147" y="375"/>
                    <a:pt x="136" y="344"/>
                  </a:cubicBezTo>
                  <a:lnTo>
                    <a:pt x="136" y="344"/>
                  </a:lnTo>
                  <a:cubicBezTo>
                    <a:pt x="125" y="309"/>
                    <a:pt x="113" y="273"/>
                    <a:pt x="101" y="237"/>
                  </a:cubicBezTo>
                  <a:lnTo>
                    <a:pt x="101" y="237"/>
                  </a:lnTo>
                  <a:cubicBezTo>
                    <a:pt x="91" y="203"/>
                    <a:pt x="80" y="171"/>
                    <a:pt x="70" y="137"/>
                  </a:cubicBezTo>
                  <a:lnTo>
                    <a:pt x="70" y="137"/>
                  </a:lnTo>
                  <a:cubicBezTo>
                    <a:pt x="66" y="126"/>
                    <a:pt x="63" y="115"/>
                    <a:pt x="60" y="103"/>
                  </a:cubicBezTo>
                  <a:lnTo>
                    <a:pt x="60" y="103"/>
                  </a:lnTo>
                  <a:cubicBezTo>
                    <a:pt x="58" y="97"/>
                    <a:pt x="55" y="89"/>
                    <a:pt x="53" y="82"/>
                  </a:cubicBezTo>
                  <a:lnTo>
                    <a:pt x="53" y="82"/>
                  </a:lnTo>
                  <a:cubicBezTo>
                    <a:pt x="48" y="59"/>
                    <a:pt x="41" y="36"/>
                    <a:pt x="36" y="12"/>
                  </a:cubicBezTo>
                  <a:lnTo>
                    <a:pt x="36" y="12"/>
                  </a:lnTo>
                  <a:cubicBezTo>
                    <a:pt x="35" y="8"/>
                    <a:pt x="31" y="4"/>
                    <a:pt x="27" y="2"/>
                  </a:cubicBezTo>
                  <a:lnTo>
                    <a:pt x="27" y="2"/>
                  </a:lnTo>
                  <a:cubicBezTo>
                    <a:pt x="24" y="1"/>
                    <a:pt x="21" y="0"/>
                    <a:pt x="19" y="0"/>
                  </a:cubicBezTo>
                  <a:lnTo>
                    <a:pt x="19" y="0"/>
                  </a:lnTo>
                  <a:cubicBezTo>
                    <a:pt x="17" y="0"/>
                    <a:pt x="14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37" name="Freeform 316">
              <a:extLst>
                <a:ext uri="{FF2B5EF4-FFF2-40B4-BE49-F238E27FC236}">
                  <a16:creationId xmlns:a16="http://schemas.microsoft.com/office/drawing/2014/main" id="{F7A49CD9-D9CA-408F-9735-F1E6A71D7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1500" y="6153150"/>
              <a:ext cx="76200" cy="217488"/>
            </a:xfrm>
            <a:custGeom>
              <a:avLst/>
              <a:gdLst>
                <a:gd name="T0" fmla="*/ 13 w 212"/>
                <a:gd name="T1" fmla="*/ 2 h 602"/>
                <a:gd name="T2" fmla="*/ 13 w 212"/>
                <a:gd name="T3" fmla="*/ 2 h 602"/>
                <a:gd name="T4" fmla="*/ 2 w 212"/>
                <a:gd name="T5" fmla="*/ 11 h 602"/>
                <a:gd name="T6" fmla="*/ 2 w 212"/>
                <a:gd name="T7" fmla="*/ 11 h 602"/>
                <a:gd name="T8" fmla="*/ 1 w 212"/>
                <a:gd name="T9" fmla="*/ 25 h 602"/>
                <a:gd name="T10" fmla="*/ 1 w 212"/>
                <a:gd name="T11" fmla="*/ 25 h 602"/>
                <a:gd name="T12" fmla="*/ 32 w 212"/>
                <a:gd name="T13" fmla="*/ 159 h 602"/>
                <a:gd name="T14" fmla="*/ 32 w 212"/>
                <a:gd name="T15" fmla="*/ 159 h 602"/>
                <a:gd name="T16" fmla="*/ 62 w 212"/>
                <a:gd name="T17" fmla="*/ 269 h 602"/>
                <a:gd name="T18" fmla="*/ 62 w 212"/>
                <a:gd name="T19" fmla="*/ 269 h 602"/>
                <a:gd name="T20" fmla="*/ 97 w 212"/>
                <a:gd name="T21" fmla="*/ 388 h 602"/>
                <a:gd name="T22" fmla="*/ 97 w 212"/>
                <a:gd name="T23" fmla="*/ 388 h 602"/>
                <a:gd name="T24" fmla="*/ 132 w 212"/>
                <a:gd name="T25" fmla="*/ 496 h 602"/>
                <a:gd name="T26" fmla="*/ 132 w 212"/>
                <a:gd name="T27" fmla="*/ 496 h 602"/>
                <a:gd name="T28" fmla="*/ 149 w 212"/>
                <a:gd name="T29" fmla="*/ 541 h 602"/>
                <a:gd name="T30" fmla="*/ 149 w 212"/>
                <a:gd name="T31" fmla="*/ 541 h 602"/>
                <a:gd name="T32" fmla="*/ 159 w 212"/>
                <a:gd name="T33" fmla="*/ 563 h 602"/>
                <a:gd name="T34" fmla="*/ 159 w 212"/>
                <a:gd name="T35" fmla="*/ 563 h 602"/>
                <a:gd name="T36" fmla="*/ 165 w 212"/>
                <a:gd name="T37" fmla="*/ 574 h 602"/>
                <a:gd name="T38" fmla="*/ 165 w 212"/>
                <a:gd name="T39" fmla="*/ 574 h 602"/>
                <a:gd name="T40" fmla="*/ 170 w 212"/>
                <a:gd name="T41" fmla="*/ 584 h 602"/>
                <a:gd name="T42" fmla="*/ 170 w 212"/>
                <a:gd name="T43" fmla="*/ 584 h 602"/>
                <a:gd name="T44" fmla="*/ 181 w 212"/>
                <a:gd name="T45" fmla="*/ 597 h 602"/>
                <a:gd name="T46" fmla="*/ 181 w 212"/>
                <a:gd name="T47" fmla="*/ 597 h 602"/>
                <a:gd name="T48" fmla="*/ 194 w 212"/>
                <a:gd name="T49" fmla="*/ 601 h 602"/>
                <a:gd name="T50" fmla="*/ 194 w 212"/>
                <a:gd name="T51" fmla="*/ 601 h 602"/>
                <a:gd name="T52" fmla="*/ 207 w 212"/>
                <a:gd name="T53" fmla="*/ 595 h 602"/>
                <a:gd name="T54" fmla="*/ 207 w 212"/>
                <a:gd name="T55" fmla="*/ 595 h 602"/>
                <a:gd name="T56" fmla="*/ 211 w 212"/>
                <a:gd name="T57" fmla="*/ 582 h 602"/>
                <a:gd name="T58" fmla="*/ 211 w 212"/>
                <a:gd name="T59" fmla="*/ 582 h 602"/>
                <a:gd name="T60" fmla="*/ 205 w 212"/>
                <a:gd name="T61" fmla="*/ 568 h 602"/>
                <a:gd name="T62" fmla="*/ 205 w 212"/>
                <a:gd name="T63" fmla="*/ 568 h 602"/>
                <a:gd name="T64" fmla="*/ 203 w 212"/>
                <a:gd name="T65" fmla="*/ 567 h 602"/>
                <a:gd name="T66" fmla="*/ 203 w 212"/>
                <a:gd name="T67" fmla="*/ 567 h 602"/>
                <a:gd name="T68" fmla="*/ 205 w 212"/>
                <a:gd name="T69" fmla="*/ 568 h 602"/>
                <a:gd name="T70" fmla="*/ 205 w 212"/>
                <a:gd name="T71" fmla="*/ 568 h 602"/>
                <a:gd name="T72" fmla="*/ 196 w 212"/>
                <a:gd name="T73" fmla="*/ 554 h 602"/>
                <a:gd name="T74" fmla="*/ 196 w 212"/>
                <a:gd name="T75" fmla="*/ 554 h 602"/>
                <a:gd name="T76" fmla="*/ 157 w 212"/>
                <a:gd name="T77" fmla="*/ 452 h 602"/>
                <a:gd name="T78" fmla="*/ 157 w 212"/>
                <a:gd name="T79" fmla="*/ 452 h 602"/>
                <a:gd name="T80" fmla="*/ 120 w 212"/>
                <a:gd name="T81" fmla="*/ 335 h 602"/>
                <a:gd name="T82" fmla="*/ 120 w 212"/>
                <a:gd name="T83" fmla="*/ 335 h 602"/>
                <a:gd name="T84" fmla="*/ 86 w 212"/>
                <a:gd name="T85" fmla="*/ 217 h 602"/>
                <a:gd name="T86" fmla="*/ 86 w 212"/>
                <a:gd name="T87" fmla="*/ 217 h 602"/>
                <a:gd name="T88" fmla="*/ 56 w 212"/>
                <a:gd name="T89" fmla="*/ 97 h 602"/>
                <a:gd name="T90" fmla="*/ 56 w 212"/>
                <a:gd name="T91" fmla="*/ 97 h 602"/>
                <a:gd name="T92" fmla="*/ 36 w 212"/>
                <a:gd name="T93" fmla="*/ 14 h 602"/>
                <a:gd name="T94" fmla="*/ 36 w 212"/>
                <a:gd name="T95" fmla="*/ 14 h 602"/>
                <a:gd name="T96" fmla="*/ 27 w 212"/>
                <a:gd name="T97" fmla="*/ 3 h 602"/>
                <a:gd name="T98" fmla="*/ 27 w 212"/>
                <a:gd name="T99" fmla="*/ 3 h 602"/>
                <a:gd name="T100" fmla="*/ 19 w 212"/>
                <a:gd name="T101" fmla="*/ 0 h 602"/>
                <a:gd name="T102" fmla="*/ 19 w 212"/>
                <a:gd name="T103" fmla="*/ 0 h 602"/>
                <a:gd name="T104" fmla="*/ 13 w 212"/>
                <a:gd name="T105" fmla="*/ 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602">
                  <a:moveTo>
                    <a:pt x="13" y="2"/>
                  </a:moveTo>
                  <a:lnTo>
                    <a:pt x="13" y="2"/>
                  </a:lnTo>
                  <a:cubicBezTo>
                    <a:pt x="8" y="4"/>
                    <a:pt x="4" y="6"/>
                    <a:pt x="2" y="11"/>
                  </a:cubicBezTo>
                  <a:lnTo>
                    <a:pt x="2" y="11"/>
                  </a:lnTo>
                  <a:cubicBezTo>
                    <a:pt x="0" y="16"/>
                    <a:pt x="0" y="20"/>
                    <a:pt x="1" y="25"/>
                  </a:cubicBezTo>
                  <a:lnTo>
                    <a:pt x="1" y="25"/>
                  </a:lnTo>
                  <a:cubicBezTo>
                    <a:pt x="11" y="70"/>
                    <a:pt x="22" y="115"/>
                    <a:pt x="32" y="159"/>
                  </a:cubicBezTo>
                  <a:lnTo>
                    <a:pt x="32" y="159"/>
                  </a:lnTo>
                  <a:cubicBezTo>
                    <a:pt x="42" y="196"/>
                    <a:pt x="51" y="232"/>
                    <a:pt x="62" y="269"/>
                  </a:cubicBezTo>
                  <a:lnTo>
                    <a:pt x="62" y="269"/>
                  </a:lnTo>
                  <a:cubicBezTo>
                    <a:pt x="73" y="309"/>
                    <a:pt x="85" y="348"/>
                    <a:pt x="97" y="388"/>
                  </a:cubicBezTo>
                  <a:lnTo>
                    <a:pt x="97" y="388"/>
                  </a:lnTo>
                  <a:cubicBezTo>
                    <a:pt x="109" y="424"/>
                    <a:pt x="120" y="460"/>
                    <a:pt x="132" y="496"/>
                  </a:cubicBezTo>
                  <a:lnTo>
                    <a:pt x="132" y="496"/>
                  </a:lnTo>
                  <a:cubicBezTo>
                    <a:pt x="137" y="511"/>
                    <a:pt x="143" y="526"/>
                    <a:pt x="149" y="541"/>
                  </a:cubicBezTo>
                  <a:lnTo>
                    <a:pt x="149" y="541"/>
                  </a:lnTo>
                  <a:cubicBezTo>
                    <a:pt x="153" y="548"/>
                    <a:pt x="156" y="555"/>
                    <a:pt x="159" y="563"/>
                  </a:cubicBezTo>
                  <a:lnTo>
                    <a:pt x="159" y="563"/>
                  </a:lnTo>
                  <a:cubicBezTo>
                    <a:pt x="161" y="567"/>
                    <a:pt x="163" y="571"/>
                    <a:pt x="165" y="574"/>
                  </a:cubicBezTo>
                  <a:lnTo>
                    <a:pt x="165" y="574"/>
                  </a:lnTo>
                  <a:cubicBezTo>
                    <a:pt x="167" y="578"/>
                    <a:pt x="168" y="581"/>
                    <a:pt x="170" y="584"/>
                  </a:cubicBezTo>
                  <a:lnTo>
                    <a:pt x="170" y="584"/>
                  </a:lnTo>
                  <a:cubicBezTo>
                    <a:pt x="173" y="588"/>
                    <a:pt x="177" y="593"/>
                    <a:pt x="181" y="597"/>
                  </a:cubicBezTo>
                  <a:lnTo>
                    <a:pt x="181" y="597"/>
                  </a:lnTo>
                  <a:cubicBezTo>
                    <a:pt x="184" y="600"/>
                    <a:pt x="190" y="601"/>
                    <a:pt x="194" y="601"/>
                  </a:cubicBezTo>
                  <a:lnTo>
                    <a:pt x="194" y="601"/>
                  </a:lnTo>
                  <a:cubicBezTo>
                    <a:pt x="199" y="601"/>
                    <a:pt x="204" y="598"/>
                    <a:pt x="207" y="595"/>
                  </a:cubicBezTo>
                  <a:lnTo>
                    <a:pt x="207" y="595"/>
                  </a:lnTo>
                  <a:cubicBezTo>
                    <a:pt x="210" y="591"/>
                    <a:pt x="211" y="586"/>
                    <a:pt x="211" y="582"/>
                  </a:cubicBezTo>
                  <a:lnTo>
                    <a:pt x="211" y="582"/>
                  </a:lnTo>
                  <a:cubicBezTo>
                    <a:pt x="211" y="576"/>
                    <a:pt x="208" y="573"/>
                    <a:pt x="205" y="568"/>
                  </a:cubicBezTo>
                  <a:lnTo>
                    <a:pt x="205" y="568"/>
                  </a:lnTo>
                  <a:cubicBezTo>
                    <a:pt x="205" y="568"/>
                    <a:pt x="204" y="567"/>
                    <a:pt x="203" y="567"/>
                  </a:cubicBezTo>
                  <a:lnTo>
                    <a:pt x="203" y="567"/>
                  </a:lnTo>
                  <a:cubicBezTo>
                    <a:pt x="204" y="567"/>
                    <a:pt x="205" y="568"/>
                    <a:pt x="205" y="568"/>
                  </a:cubicBezTo>
                  <a:lnTo>
                    <a:pt x="205" y="568"/>
                  </a:lnTo>
                  <a:cubicBezTo>
                    <a:pt x="201" y="564"/>
                    <a:pt x="198" y="559"/>
                    <a:pt x="196" y="554"/>
                  </a:cubicBezTo>
                  <a:lnTo>
                    <a:pt x="196" y="554"/>
                  </a:lnTo>
                  <a:cubicBezTo>
                    <a:pt x="180" y="521"/>
                    <a:pt x="168" y="487"/>
                    <a:pt x="157" y="452"/>
                  </a:cubicBezTo>
                  <a:lnTo>
                    <a:pt x="157" y="452"/>
                  </a:lnTo>
                  <a:cubicBezTo>
                    <a:pt x="144" y="413"/>
                    <a:pt x="132" y="374"/>
                    <a:pt x="120" y="335"/>
                  </a:cubicBezTo>
                  <a:lnTo>
                    <a:pt x="120" y="335"/>
                  </a:lnTo>
                  <a:cubicBezTo>
                    <a:pt x="107" y="296"/>
                    <a:pt x="96" y="257"/>
                    <a:pt x="86" y="217"/>
                  </a:cubicBezTo>
                  <a:lnTo>
                    <a:pt x="86" y="217"/>
                  </a:lnTo>
                  <a:cubicBezTo>
                    <a:pt x="75" y="177"/>
                    <a:pt x="65" y="137"/>
                    <a:pt x="56" y="97"/>
                  </a:cubicBezTo>
                  <a:lnTo>
                    <a:pt x="56" y="97"/>
                  </a:lnTo>
                  <a:cubicBezTo>
                    <a:pt x="49" y="69"/>
                    <a:pt x="42" y="41"/>
                    <a:pt x="36" y="14"/>
                  </a:cubicBezTo>
                  <a:lnTo>
                    <a:pt x="36" y="14"/>
                  </a:lnTo>
                  <a:cubicBezTo>
                    <a:pt x="35" y="9"/>
                    <a:pt x="31" y="5"/>
                    <a:pt x="27" y="3"/>
                  </a:cubicBezTo>
                  <a:lnTo>
                    <a:pt x="27" y="3"/>
                  </a:lnTo>
                  <a:cubicBezTo>
                    <a:pt x="25" y="2"/>
                    <a:pt x="22" y="0"/>
                    <a:pt x="19" y="0"/>
                  </a:cubicBezTo>
                  <a:lnTo>
                    <a:pt x="19" y="0"/>
                  </a:lnTo>
                  <a:cubicBezTo>
                    <a:pt x="17" y="0"/>
                    <a:pt x="15" y="1"/>
                    <a:pt x="13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38" name="Freeform 317">
              <a:extLst>
                <a:ext uri="{FF2B5EF4-FFF2-40B4-BE49-F238E27FC236}">
                  <a16:creationId xmlns:a16="http://schemas.microsoft.com/office/drawing/2014/main" id="{94733815-1527-4721-A166-89988BAF8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5788" y="6096000"/>
              <a:ext cx="96837" cy="293688"/>
            </a:xfrm>
            <a:custGeom>
              <a:avLst/>
              <a:gdLst>
                <a:gd name="T0" fmla="*/ 14 w 268"/>
                <a:gd name="T1" fmla="*/ 0 h 814"/>
                <a:gd name="T2" fmla="*/ 14 w 268"/>
                <a:gd name="T3" fmla="*/ 0 h 814"/>
                <a:gd name="T4" fmla="*/ 3 w 268"/>
                <a:gd name="T5" fmla="*/ 24 h 814"/>
                <a:gd name="T6" fmla="*/ 3 w 268"/>
                <a:gd name="T7" fmla="*/ 24 h 814"/>
                <a:gd name="T8" fmla="*/ 76 w 268"/>
                <a:gd name="T9" fmla="*/ 293 h 814"/>
                <a:gd name="T10" fmla="*/ 76 w 268"/>
                <a:gd name="T11" fmla="*/ 293 h 814"/>
                <a:gd name="T12" fmla="*/ 105 w 268"/>
                <a:gd name="T13" fmla="*/ 406 h 814"/>
                <a:gd name="T14" fmla="*/ 105 w 268"/>
                <a:gd name="T15" fmla="*/ 406 h 814"/>
                <a:gd name="T16" fmla="*/ 133 w 268"/>
                <a:gd name="T17" fmla="*/ 518 h 814"/>
                <a:gd name="T18" fmla="*/ 133 w 268"/>
                <a:gd name="T19" fmla="*/ 518 h 814"/>
                <a:gd name="T20" fmla="*/ 152 w 268"/>
                <a:gd name="T21" fmla="*/ 589 h 814"/>
                <a:gd name="T22" fmla="*/ 152 w 268"/>
                <a:gd name="T23" fmla="*/ 589 h 814"/>
                <a:gd name="T24" fmla="*/ 175 w 268"/>
                <a:gd name="T25" fmla="*/ 662 h 814"/>
                <a:gd name="T26" fmla="*/ 175 w 268"/>
                <a:gd name="T27" fmla="*/ 662 h 814"/>
                <a:gd name="T28" fmla="*/ 199 w 268"/>
                <a:gd name="T29" fmla="*/ 733 h 814"/>
                <a:gd name="T30" fmla="*/ 199 w 268"/>
                <a:gd name="T31" fmla="*/ 733 h 814"/>
                <a:gd name="T32" fmla="*/ 210 w 268"/>
                <a:gd name="T33" fmla="*/ 765 h 814"/>
                <a:gd name="T34" fmla="*/ 210 w 268"/>
                <a:gd name="T35" fmla="*/ 765 h 814"/>
                <a:gd name="T36" fmla="*/ 217 w 268"/>
                <a:gd name="T37" fmla="*/ 781 h 814"/>
                <a:gd name="T38" fmla="*/ 217 w 268"/>
                <a:gd name="T39" fmla="*/ 781 h 814"/>
                <a:gd name="T40" fmla="*/ 230 w 268"/>
                <a:gd name="T41" fmla="*/ 805 h 814"/>
                <a:gd name="T42" fmla="*/ 230 w 268"/>
                <a:gd name="T43" fmla="*/ 805 h 814"/>
                <a:gd name="T44" fmla="*/ 241 w 268"/>
                <a:gd name="T45" fmla="*/ 812 h 814"/>
                <a:gd name="T46" fmla="*/ 241 w 268"/>
                <a:gd name="T47" fmla="*/ 812 h 814"/>
                <a:gd name="T48" fmla="*/ 255 w 268"/>
                <a:gd name="T49" fmla="*/ 810 h 814"/>
                <a:gd name="T50" fmla="*/ 255 w 268"/>
                <a:gd name="T51" fmla="*/ 810 h 814"/>
                <a:gd name="T52" fmla="*/ 261 w 268"/>
                <a:gd name="T53" fmla="*/ 784 h 814"/>
                <a:gd name="T54" fmla="*/ 261 w 268"/>
                <a:gd name="T55" fmla="*/ 784 h 814"/>
                <a:gd name="T56" fmla="*/ 256 w 268"/>
                <a:gd name="T57" fmla="*/ 778 h 814"/>
                <a:gd name="T58" fmla="*/ 256 w 268"/>
                <a:gd name="T59" fmla="*/ 778 h 814"/>
                <a:gd name="T60" fmla="*/ 237 w 268"/>
                <a:gd name="T61" fmla="*/ 730 h 814"/>
                <a:gd name="T62" fmla="*/ 237 w 268"/>
                <a:gd name="T63" fmla="*/ 730 h 814"/>
                <a:gd name="T64" fmla="*/ 218 w 268"/>
                <a:gd name="T65" fmla="*/ 676 h 814"/>
                <a:gd name="T66" fmla="*/ 218 w 268"/>
                <a:gd name="T67" fmla="*/ 676 h 814"/>
                <a:gd name="T68" fmla="*/ 183 w 268"/>
                <a:gd name="T69" fmla="*/ 561 h 814"/>
                <a:gd name="T70" fmla="*/ 183 w 268"/>
                <a:gd name="T71" fmla="*/ 561 h 814"/>
                <a:gd name="T72" fmla="*/ 154 w 268"/>
                <a:gd name="T73" fmla="*/ 448 h 814"/>
                <a:gd name="T74" fmla="*/ 154 w 268"/>
                <a:gd name="T75" fmla="*/ 448 h 814"/>
                <a:gd name="T76" fmla="*/ 124 w 268"/>
                <a:gd name="T77" fmla="*/ 332 h 814"/>
                <a:gd name="T78" fmla="*/ 124 w 268"/>
                <a:gd name="T79" fmla="*/ 332 h 814"/>
                <a:gd name="T80" fmla="*/ 86 w 268"/>
                <a:gd name="T81" fmla="*/ 185 h 814"/>
                <a:gd name="T82" fmla="*/ 86 w 268"/>
                <a:gd name="T83" fmla="*/ 185 h 814"/>
                <a:gd name="T84" fmla="*/ 38 w 268"/>
                <a:gd name="T85" fmla="*/ 12 h 814"/>
                <a:gd name="T86" fmla="*/ 38 w 268"/>
                <a:gd name="T87" fmla="*/ 12 h 814"/>
                <a:gd name="T88" fmla="*/ 20 w 268"/>
                <a:gd name="T89" fmla="*/ 0 h 814"/>
                <a:gd name="T90" fmla="*/ 20 w 268"/>
                <a:gd name="T91" fmla="*/ 0 h 814"/>
                <a:gd name="T92" fmla="*/ 14 w 268"/>
                <a:gd name="T93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814">
                  <a:moveTo>
                    <a:pt x="14" y="0"/>
                  </a:moveTo>
                  <a:lnTo>
                    <a:pt x="14" y="0"/>
                  </a:lnTo>
                  <a:cubicBezTo>
                    <a:pt x="4" y="4"/>
                    <a:pt x="0" y="14"/>
                    <a:pt x="3" y="24"/>
                  </a:cubicBezTo>
                  <a:lnTo>
                    <a:pt x="3" y="24"/>
                  </a:lnTo>
                  <a:cubicBezTo>
                    <a:pt x="28" y="113"/>
                    <a:pt x="53" y="203"/>
                    <a:pt x="76" y="293"/>
                  </a:cubicBezTo>
                  <a:lnTo>
                    <a:pt x="76" y="293"/>
                  </a:lnTo>
                  <a:cubicBezTo>
                    <a:pt x="86" y="330"/>
                    <a:pt x="95" y="368"/>
                    <a:pt x="105" y="406"/>
                  </a:cubicBezTo>
                  <a:lnTo>
                    <a:pt x="105" y="406"/>
                  </a:lnTo>
                  <a:cubicBezTo>
                    <a:pt x="114" y="444"/>
                    <a:pt x="124" y="480"/>
                    <a:pt x="133" y="518"/>
                  </a:cubicBezTo>
                  <a:lnTo>
                    <a:pt x="133" y="518"/>
                  </a:lnTo>
                  <a:cubicBezTo>
                    <a:pt x="140" y="542"/>
                    <a:pt x="146" y="566"/>
                    <a:pt x="152" y="589"/>
                  </a:cubicBezTo>
                  <a:lnTo>
                    <a:pt x="152" y="589"/>
                  </a:lnTo>
                  <a:cubicBezTo>
                    <a:pt x="159" y="614"/>
                    <a:pt x="167" y="639"/>
                    <a:pt x="175" y="662"/>
                  </a:cubicBezTo>
                  <a:lnTo>
                    <a:pt x="175" y="662"/>
                  </a:lnTo>
                  <a:cubicBezTo>
                    <a:pt x="183" y="686"/>
                    <a:pt x="190" y="710"/>
                    <a:pt x="199" y="733"/>
                  </a:cubicBezTo>
                  <a:lnTo>
                    <a:pt x="199" y="733"/>
                  </a:lnTo>
                  <a:cubicBezTo>
                    <a:pt x="202" y="744"/>
                    <a:pt x="206" y="754"/>
                    <a:pt x="210" y="765"/>
                  </a:cubicBezTo>
                  <a:lnTo>
                    <a:pt x="210" y="765"/>
                  </a:lnTo>
                  <a:cubicBezTo>
                    <a:pt x="212" y="770"/>
                    <a:pt x="214" y="775"/>
                    <a:pt x="217" y="781"/>
                  </a:cubicBezTo>
                  <a:lnTo>
                    <a:pt x="217" y="781"/>
                  </a:lnTo>
                  <a:cubicBezTo>
                    <a:pt x="220" y="789"/>
                    <a:pt x="224" y="798"/>
                    <a:pt x="230" y="805"/>
                  </a:cubicBezTo>
                  <a:lnTo>
                    <a:pt x="230" y="805"/>
                  </a:lnTo>
                  <a:cubicBezTo>
                    <a:pt x="233" y="809"/>
                    <a:pt x="236" y="811"/>
                    <a:pt x="241" y="812"/>
                  </a:cubicBezTo>
                  <a:lnTo>
                    <a:pt x="241" y="812"/>
                  </a:lnTo>
                  <a:cubicBezTo>
                    <a:pt x="246" y="813"/>
                    <a:pt x="251" y="812"/>
                    <a:pt x="255" y="810"/>
                  </a:cubicBezTo>
                  <a:lnTo>
                    <a:pt x="255" y="810"/>
                  </a:lnTo>
                  <a:cubicBezTo>
                    <a:pt x="263" y="805"/>
                    <a:pt x="267" y="792"/>
                    <a:pt x="261" y="784"/>
                  </a:cubicBezTo>
                  <a:lnTo>
                    <a:pt x="261" y="784"/>
                  </a:lnTo>
                  <a:cubicBezTo>
                    <a:pt x="259" y="782"/>
                    <a:pt x="257" y="780"/>
                    <a:pt x="256" y="778"/>
                  </a:cubicBezTo>
                  <a:lnTo>
                    <a:pt x="256" y="778"/>
                  </a:lnTo>
                  <a:cubicBezTo>
                    <a:pt x="249" y="762"/>
                    <a:pt x="243" y="746"/>
                    <a:pt x="237" y="730"/>
                  </a:cubicBezTo>
                  <a:lnTo>
                    <a:pt x="237" y="730"/>
                  </a:lnTo>
                  <a:cubicBezTo>
                    <a:pt x="230" y="712"/>
                    <a:pt x="224" y="694"/>
                    <a:pt x="218" y="676"/>
                  </a:cubicBezTo>
                  <a:lnTo>
                    <a:pt x="218" y="676"/>
                  </a:lnTo>
                  <a:cubicBezTo>
                    <a:pt x="206" y="638"/>
                    <a:pt x="193" y="600"/>
                    <a:pt x="183" y="561"/>
                  </a:cubicBezTo>
                  <a:lnTo>
                    <a:pt x="183" y="561"/>
                  </a:lnTo>
                  <a:cubicBezTo>
                    <a:pt x="173" y="524"/>
                    <a:pt x="164" y="486"/>
                    <a:pt x="154" y="448"/>
                  </a:cubicBezTo>
                  <a:lnTo>
                    <a:pt x="154" y="448"/>
                  </a:lnTo>
                  <a:cubicBezTo>
                    <a:pt x="143" y="409"/>
                    <a:pt x="134" y="371"/>
                    <a:pt x="124" y="332"/>
                  </a:cubicBezTo>
                  <a:lnTo>
                    <a:pt x="124" y="332"/>
                  </a:lnTo>
                  <a:cubicBezTo>
                    <a:pt x="112" y="283"/>
                    <a:pt x="99" y="234"/>
                    <a:pt x="86" y="185"/>
                  </a:cubicBezTo>
                  <a:lnTo>
                    <a:pt x="86" y="185"/>
                  </a:lnTo>
                  <a:cubicBezTo>
                    <a:pt x="70" y="128"/>
                    <a:pt x="54" y="70"/>
                    <a:pt x="38" y="12"/>
                  </a:cubicBezTo>
                  <a:lnTo>
                    <a:pt x="38" y="12"/>
                  </a:lnTo>
                  <a:cubicBezTo>
                    <a:pt x="36" y="4"/>
                    <a:pt x="28" y="0"/>
                    <a:pt x="20" y="0"/>
                  </a:cubicBezTo>
                  <a:lnTo>
                    <a:pt x="20" y="0"/>
                  </a:lnTo>
                  <a:cubicBezTo>
                    <a:pt x="18" y="0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39" name="Freeform 318">
              <a:extLst>
                <a:ext uri="{FF2B5EF4-FFF2-40B4-BE49-F238E27FC236}">
                  <a16:creationId xmlns:a16="http://schemas.microsoft.com/office/drawing/2014/main" id="{5E71EB17-2057-420B-BC10-9E92128C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1188" y="6067425"/>
              <a:ext cx="107950" cy="344488"/>
            </a:xfrm>
            <a:custGeom>
              <a:avLst/>
              <a:gdLst>
                <a:gd name="T0" fmla="*/ 13 w 301"/>
                <a:gd name="T1" fmla="*/ 1 h 956"/>
                <a:gd name="T2" fmla="*/ 13 w 301"/>
                <a:gd name="T3" fmla="*/ 1 h 956"/>
                <a:gd name="T4" fmla="*/ 3 w 301"/>
                <a:gd name="T5" fmla="*/ 10 h 956"/>
                <a:gd name="T6" fmla="*/ 3 w 301"/>
                <a:gd name="T7" fmla="*/ 10 h 956"/>
                <a:gd name="T8" fmla="*/ 1 w 301"/>
                <a:gd name="T9" fmla="*/ 25 h 956"/>
                <a:gd name="T10" fmla="*/ 1 w 301"/>
                <a:gd name="T11" fmla="*/ 25 h 956"/>
                <a:gd name="T12" fmla="*/ 24 w 301"/>
                <a:gd name="T13" fmla="*/ 114 h 956"/>
                <a:gd name="T14" fmla="*/ 24 w 301"/>
                <a:gd name="T15" fmla="*/ 114 h 956"/>
                <a:gd name="T16" fmla="*/ 40 w 301"/>
                <a:gd name="T17" fmla="*/ 175 h 956"/>
                <a:gd name="T18" fmla="*/ 40 w 301"/>
                <a:gd name="T19" fmla="*/ 175 h 956"/>
                <a:gd name="T20" fmla="*/ 74 w 301"/>
                <a:gd name="T21" fmla="*/ 299 h 956"/>
                <a:gd name="T22" fmla="*/ 74 w 301"/>
                <a:gd name="T23" fmla="*/ 299 h 956"/>
                <a:gd name="T24" fmla="*/ 137 w 301"/>
                <a:gd name="T25" fmla="*/ 527 h 956"/>
                <a:gd name="T26" fmla="*/ 137 w 301"/>
                <a:gd name="T27" fmla="*/ 527 h 956"/>
                <a:gd name="T28" fmla="*/ 201 w 301"/>
                <a:gd name="T29" fmla="*/ 746 h 956"/>
                <a:gd name="T30" fmla="*/ 201 w 301"/>
                <a:gd name="T31" fmla="*/ 746 h 956"/>
                <a:gd name="T32" fmla="*/ 232 w 301"/>
                <a:gd name="T33" fmla="*/ 847 h 956"/>
                <a:gd name="T34" fmla="*/ 232 w 301"/>
                <a:gd name="T35" fmla="*/ 847 h 956"/>
                <a:gd name="T36" fmla="*/ 246 w 301"/>
                <a:gd name="T37" fmla="*/ 895 h 956"/>
                <a:gd name="T38" fmla="*/ 246 w 301"/>
                <a:gd name="T39" fmla="*/ 895 h 956"/>
                <a:gd name="T40" fmla="*/ 254 w 301"/>
                <a:gd name="T41" fmla="*/ 920 h 956"/>
                <a:gd name="T42" fmla="*/ 254 w 301"/>
                <a:gd name="T43" fmla="*/ 920 h 956"/>
                <a:gd name="T44" fmla="*/ 268 w 301"/>
                <a:gd name="T45" fmla="*/ 949 h 956"/>
                <a:gd name="T46" fmla="*/ 268 w 301"/>
                <a:gd name="T47" fmla="*/ 949 h 956"/>
                <a:gd name="T48" fmla="*/ 294 w 301"/>
                <a:gd name="T49" fmla="*/ 948 h 956"/>
                <a:gd name="T50" fmla="*/ 294 w 301"/>
                <a:gd name="T51" fmla="*/ 948 h 956"/>
                <a:gd name="T52" fmla="*/ 294 w 301"/>
                <a:gd name="T53" fmla="*/ 922 h 956"/>
                <a:gd name="T54" fmla="*/ 294 w 301"/>
                <a:gd name="T55" fmla="*/ 922 h 956"/>
                <a:gd name="T56" fmla="*/ 279 w 301"/>
                <a:gd name="T57" fmla="*/ 874 h 956"/>
                <a:gd name="T58" fmla="*/ 279 w 301"/>
                <a:gd name="T59" fmla="*/ 874 h 956"/>
                <a:gd name="T60" fmla="*/ 262 w 301"/>
                <a:gd name="T61" fmla="*/ 819 h 956"/>
                <a:gd name="T62" fmla="*/ 262 w 301"/>
                <a:gd name="T63" fmla="*/ 819 h 956"/>
                <a:gd name="T64" fmla="*/ 229 w 301"/>
                <a:gd name="T65" fmla="*/ 711 h 956"/>
                <a:gd name="T66" fmla="*/ 229 w 301"/>
                <a:gd name="T67" fmla="*/ 711 h 956"/>
                <a:gd name="T68" fmla="*/ 161 w 301"/>
                <a:gd name="T69" fmla="*/ 477 h 956"/>
                <a:gd name="T70" fmla="*/ 161 w 301"/>
                <a:gd name="T71" fmla="*/ 477 h 956"/>
                <a:gd name="T72" fmla="*/ 101 w 301"/>
                <a:gd name="T73" fmla="*/ 259 h 956"/>
                <a:gd name="T74" fmla="*/ 101 w 301"/>
                <a:gd name="T75" fmla="*/ 259 h 956"/>
                <a:gd name="T76" fmla="*/ 75 w 301"/>
                <a:gd name="T77" fmla="*/ 162 h 956"/>
                <a:gd name="T78" fmla="*/ 75 w 301"/>
                <a:gd name="T79" fmla="*/ 162 h 956"/>
                <a:gd name="T80" fmla="*/ 37 w 301"/>
                <a:gd name="T81" fmla="*/ 12 h 956"/>
                <a:gd name="T82" fmla="*/ 37 w 301"/>
                <a:gd name="T83" fmla="*/ 12 h 956"/>
                <a:gd name="T84" fmla="*/ 18 w 301"/>
                <a:gd name="T85" fmla="*/ 0 h 956"/>
                <a:gd name="T86" fmla="*/ 18 w 301"/>
                <a:gd name="T87" fmla="*/ 0 h 956"/>
                <a:gd name="T88" fmla="*/ 13 w 301"/>
                <a:gd name="T89" fmla="*/ 1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1" h="956">
                  <a:moveTo>
                    <a:pt x="13" y="1"/>
                  </a:moveTo>
                  <a:lnTo>
                    <a:pt x="13" y="1"/>
                  </a:lnTo>
                  <a:cubicBezTo>
                    <a:pt x="8" y="2"/>
                    <a:pt x="5" y="6"/>
                    <a:pt x="3" y="10"/>
                  </a:cubicBezTo>
                  <a:lnTo>
                    <a:pt x="3" y="10"/>
                  </a:lnTo>
                  <a:cubicBezTo>
                    <a:pt x="0" y="15"/>
                    <a:pt x="0" y="20"/>
                    <a:pt x="1" y="25"/>
                  </a:cubicBezTo>
                  <a:lnTo>
                    <a:pt x="1" y="25"/>
                  </a:lnTo>
                  <a:cubicBezTo>
                    <a:pt x="9" y="55"/>
                    <a:pt x="17" y="85"/>
                    <a:pt x="24" y="114"/>
                  </a:cubicBezTo>
                  <a:lnTo>
                    <a:pt x="24" y="114"/>
                  </a:lnTo>
                  <a:cubicBezTo>
                    <a:pt x="30" y="135"/>
                    <a:pt x="34" y="155"/>
                    <a:pt x="40" y="175"/>
                  </a:cubicBezTo>
                  <a:lnTo>
                    <a:pt x="40" y="175"/>
                  </a:lnTo>
                  <a:cubicBezTo>
                    <a:pt x="51" y="216"/>
                    <a:pt x="62" y="258"/>
                    <a:pt x="74" y="299"/>
                  </a:cubicBezTo>
                  <a:lnTo>
                    <a:pt x="74" y="299"/>
                  </a:lnTo>
                  <a:cubicBezTo>
                    <a:pt x="95" y="374"/>
                    <a:pt x="115" y="451"/>
                    <a:pt x="137" y="527"/>
                  </a:cubicBezTo>
                  <a:lnTo>
                    <a:pt x="137" y="527"/>
                  </a:lnTo>
                  <a:cubicBezTo>
                    <a:pt x="158" y="600"/>
                    <a:pt x="179" y="673"/>
                    <a:pt x="201" y="746"/>
                  </a:cubicBezTo>
                  <a:lnTo>
                    <a:pt x="201" y="746"/>
                  </a:lnTo>
                  <a:cubicBezTo>
                    <a:pt x="212" y="779"/>
                    <a:pt x="222" y="813"/>
                    <a:pt x="232" y="847"/>
                  </a:cubicBezTo>
                  <a:lnTo>
                    <a:pt x="232" y="847"/>
                  </a:lnTo>
                  <a:cubicBezTo>
                    <a:pt x="237" y="862"/>
                    <a:pt x="242" y="879"/>
                    <a:pt x="246" y="895"/>
                  </a:cubicBezTo>
                  <a:lnTo>
                    <a:pt x="246" y="895"/>
                  </a:lnTo>
                  <a:cubicBezTo>
                    <a:pt x="249" y="903"/>
                    <a:pt x="252" y="912"/>
                    <a:pt x="254" y="920"/>
                  </a:cubicBezTo>
                  <a:lnTo>
                    <a:pt x="254" y="920"/>
                  </a:lnTo>
                  <a:cubicBezTo>
                    <a:pt x="258" y="930"/>
                    <a:pt x="259" y="942"/>
                    <a:pt x="268" y="949"/>
                  </a:cubicBezTo>
                  <a:lnTo>
                    <a:pt x="268" y="949"/>
                  </a:lnTo>
                  <a:cubicBezTo>
                    <a:pt x="276" y="955"/>
                    <a:pt x="288" y="955"/>
                    <a:pt x="294" y="948"/>
                  </a:cubicBezTo>
                  <a:lnTo>
                    <a:pt x="294" y="948"/>
                  </a:lnTo>
                  <a:cubicBezTo>
                    <a:pt x="300" y="940"/>
                    <a:pt x="300" y="929"/>
                    <a:pt x="294" y="922"/>
                  </a:cubicBezTo>
                  <a:lnTo>
                    <a:pt x="294" y="922"/>
                  </a:lnTo>
                  <a:cubicBezTo>
                    <a:pt x="288" y="907"/>
                    <a:pt x="284" y="889"/>
                    <a:pt x="279" y="874"/>
                  </a:cubicBezTo>
                  <a:lnTo>
                    <a:pt x="279" y="874"/>
                  </a:lnTo>
                  <a:cubicBezTo>
                    <a:pt x="273" y="855"/>
                    <a:pt x="268" y="838"/>
                    <a:pt x="262" y="819"/>
                  </a:cubicBezTo>
                  <a:lnTo>
                    <a:pt x="262" y="819"/>
                  </a:lnTo>
                  <a:cubicBezTo>
                    <a:pt x="252" y="783"/>
                    <a:pt x="240" y="747"/>
                    <a:pt x="229" y="711"/>
                  </a:cubicBezTo>
                  <a:lnTo>
                    <a:pt x="229" y="711"/>
                  </a:lnTo>
                  <a:cubicBezTo>
                    <a:pt x="206" y="633"/>
                    <a:pt x="183" y="555"/>
                    <a:pt x="161" y="477"/>
                  </a:cubicBezTo>
                  <a:lnTo>
                    <a:pt x="161" y="477"/>
                  </a:lnTo>
                  <a:cubicBezTo>
                    <a:pt x="141" y="404"/>
                    <a:pt x="122" y="331"/>
                    <a:pt x="101" y="259"/>
                  </a:cubicBezTo>
                  <a:lnTo>
                    <a:pt x="101" y="259"/>
                  </a:lnTo>
                  <a:cubicBezTo>
                    <a:pt x="92" y="226"/>
                    <a:pt x="83" y="194"/>
                    <a:pt x="75" y="162"/>
                  </a:cubicBezTo>
                  <a:lnTo>
                    <a:pt x="75" y="162"/>
                  </a:lnTo>
                  <a:cubicBezTo>
                    <a:pt x="62" y="112"/>
                    <a:pt x="49" y="62"/>
                    <a:pt x="37" y="12"/>
                  </a:cubicBezTo>
                  <a:lnTo>
                    <a:pt x="37" y="12"/>
                  </a:lnTo>
                  <a:cubicBezTo>
                    <a:pt x="34" y="5"/>
                    <a:pt x="27" y="0"/>
                    <a:pt x="18" y="0"/>
                  </a:cubicBezTo>
                  <a:lnTo>
                    <a:pt x="18" y="0"/>
                  </a:lnTo>
                  <a:cubicBezTo>
                    <a:pt x="17" y="0"/>
                    <a:pt x="15" y="1"/>
                    <a:pt x="13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40" name="Freeform 319">
              <a:extLst>
                <a:ext uri="{FF2B5EF4-FFF2-40B4-BE49-F238E27FC236}">
                  <a16:creationId xmlns:a16="http://schemas.microsoft.com/office/drawing/2014/main" id="{4D020BAB-7179-4534-BCED-8BDAC891B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5638" y="6103938"/>
              <a:ext cx="90487" cy="315912"/>
            </a:xfrm>
            <a:custGeom>
              <a:avLst/>
              <a:gdLst>
                <a:gd name="T0" fmla="*/ 14 w 253"/>
                <a:gd name="T1" fmla="*/ 0 h 876"/>
                <a:gd name="T2" fmla="*/ 14 w 253"/>
                <a:gd name="T3" fmla="*/ 0 h 876"/>
                <a:gd name="T4" fmla="*/ 3 w 253"/>
                <a:gd name="T5" fmla="*/ 10 h 876"/>
                <a:gd name="T6" fmla="*/ 3 w 253"/>
                <a:gd name="T7" fmla="*/ 10 h 876"/>
                <a:gd name="T8" fmla="*/ 2 w 253"/>
                <a:gd name="T9" fmla="*/ 24 h 876"/>
                <a:gd name="T10" fmla="*/ 2 w 253"/>
                <a:gd name="T11" fmla="*/ 24 h 876"/>
                <a:gd name="T12" fmla="*/ 36 w 253"/>
                <a:gd name="T13" fmla="*/ 162 h 876"/>
                <a:gd name="T14" fmla="*/ 36 w 253"/>
                <a:gd name="T15" fmla="*/ 162 h 876"/>
                <a:gd name="T16" fmla="*/ 61 w 253"/>
                <a:gd name="T17" fmla="*/ 278 h 876"/>
                <a:gd name="T18" fmla="*/ 61 w 253"/>
                <a:gd name="T19" fmla="*/ 278 h 876"/>
                <a:gd name="T20" fmla="*/ 111 w 253"/>
                <a:gd name="T21" fmla="*/ 513 h 876"/>
                <a:gd name="T22" fmla="*/ 111 w 253"/>
                <a:gd name="T23" fmla="*/ 513 h 876"/>
                <a:gd name="T24" fmla="*/ 153 w 253"/>
                <a:gd name="T25" fmla="*/ 692 h 876"/>
                <a:gd name="T26" fmla="*/ 153 w 253"/>
                <a:gd name="T27" fmla="*/ 692 h 876"/>
                <a:gd name="T28" fmla="*/ 180 w 253"/>
                <a:gd name="T29" fmla="*/ 778 h 876"/>
                <a:gd name="T30" fmla="*/ 180 w 253"/>
                <a:gd name="T31" fmla="*/ 778 h 876"/>
                <a:gd name="T32" fmla="*/ 194 w 253"/>
                <a:gd name="T33" fmla="*/ 818 h 876"/>
                <a:gd name="T34" fmla="*/ 194 w 253"/>
                <a:gd name="T35" fmla="*/ 818 h 876"/>
                <a:gd name="T36" fmla="*/ 200 w 253"/>
                <a:gd name="T37" fmla="*/ 837 h 876"/>
                <a:gd name="T38" fmla="*/ 200 w 253"/>
                <a:gd name="T39" fmla="*/ 837 h 876"/>
                <a:gd name="T40" fmla="*/ 207 w 253"/>
                <a:gd name="T41" fmla="*/ 851 h 876"/>
                <a:gd name="T42" fmla="*/ 207 w 253"/>
                <a:gd name="T43" fmla="*/ 851 h 876"/>
                <a:gd name="T44" fmla="*/ 215 w 253"/>
                <a:gd name="T45" fmla="*/ 863 h 876"/>
                <a:gd name="T46" fmla="*/ 215 w 253"/>
                <a:gd name="T47" fmla="*/ 863 h 876"/>
                <a:gd name="T48" fmla="*/ 224 w 253"/>
                <a:gd name="T49" fmla="*/ 870 h 876"/>
                <a:gd name="T50" fmla="*/ 224 w 253"/>
                <a:gd name="T51" fmla="*/ 870 h 876"/>
                <a:gd name="T52" fmla="*/ 249 w 253"/>
                <a:gd name="T53" fmla="*/ 861 h 876"/>
                <a:gd name="T54" fmla="*/ 249 w 253"/>
                <a:gd name="T55" fmla="*/ 861 h 876"/>
                <a:gd name="T56" fmla="*/ 250 w 253"/>
                <a:gd name="T57" fmla="*/ 847 h 876"/>
                <a:gd name="T58" fmla="*/ 250 w 253"/>
                <a:gd name="T59" fmla="*/ 847 h 876"/>
                <a:gd name="T60" fmla="*/ 242 w 253"/>
                <a:gd name="T61" fmla="*/ 837 h 876"/>
                <a:gd name="T62" fmla="*/ 242 w 253"/>
                <a:gd name="T63" fmla="*/ 837 h 876"/>
                <a:gd name="T64" fmla="*/ 242 w 253"/>
                <a:gd name="T65" fmla="*/ 837 h 876"/>
                <a:gd name="T66" fmla="*/ 242 w 253"/>
                <a:gd name="T67" fmla="*/ 837 h 876"/>
                <a:gd name="T68" fmla="*/ 238 w 253"/>
                <a:gd name="T69" fmla="*/ 832 h 876"/>
                <a:gd name="T70" fmla="*/ 238 w 253"/>
                <a:gd name="T71" fmla="*/ 832 h 876"/>
                <a:gd name="T72" fmla="*/ 230 w 253"/>
                <a:gd name="T73" fmla="*/ 809 h 876"/>
                <a:gd name="T74" fmla="*/ 230 w 253"/>
                <a:gd name="T75" fmla="*/ 809 h 876"/>
                <a:gd name="T76" fmla="*/ 221 w 253"/>
                <a:gd name="T77" fmla="*/ 781 h 876"/>
                <a:gd name="T78" fmla="*/ 221 w 253"/>
                <a:gd name="T79" fmla="*/ 781 h 876"/>
                <a:gd name="T80" fmla="*/ 203 w 253"/>
                <a:gd name="T81" fmla="*/ 730 h 876"/>
                <a:gd name="T82" fmla="*/ 203 w 253"/>
                <a:gd name="T83" fmla="*/ 730 h 876"/>
                <a:gd name="T84" fmla="*/ 174 w 253"/>
                <a:gd name="T85" fmla="*/ 621 h 876"/>
                <a:gd name="T86" fmla="*/ 174 w 253"/>
                <a:gd name="T87" fmla="*/ 621 h 876"/>
                <a:gd name="T88" fmla="*/ 123 w 253"/>
                <a:gd name="T89" fmla="*/ 394 h 876"/>
                <a:gd name="T90" fmla="*/ 123 w 253"/>
                <a:gd name="T91" fmla="*/ 394 h 876"/>
                <a:gd name="T92" fmla="*/ 85 w 253"/>
                <a:gd name="T93" fmla="*/ 212 h 876"/>
                <a:gd name="T94" fmla="*/ 85 w 253"/>
                <a:gd name="T95" fmla="*/ 212 h 876"/>
                <a:gd name="T96" fmla="*/ 62 w 253"/>
                <a:gd name="T97" fmla="*/ 114 h 876"/>
                <a:gd name="T98" fmla="*/ 62 w 253"/>
                <a:gd name="T99" fmla="*/ 114 h 876"/>
                <a:gd name="T100" fmla="*/ 37 w 253"/>
                <a:gd name="T101" fmla="*/ 12 h 876"/>
                <a:gd name="T102" fmla="*/ 37 w 253"/>
                <a:gd name="T103" fmla="*/ 12 h 876"/>
                <a:gd name="T104" fmla="*/ 19 w 253"/>
                <a:gd name="T105" fmla="*/ 0 h 876"/>
                <a:gd name="T106" fmla="*/ 19 w 253"/>
                <a:gd name="T107" fmla="*/ 0 h 876"/>
                <a:gd name="T108" fmla="*/ 14 w 253"/>
                <a:gd name="T109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3" h="876">
                  <a:moveTo>
                    <a:pt x="14" y="0"/>
                  </a:moveTo>
                  <a:lnTo>
                    <a:pt x="14" y="0"/>
                  </a:lnTo>
                  <a:cubicBezTo>
                    <a:pt x="9" y="2"/>
                    <a:pt x="5" y="6"/>
                    <a:pt x="3" y="10"/>
                  </a:cubicBezTo>
                  <a:lnTo>
                    <a:pt x="3" y="10"/>
                  </a:lnTo>
                  <a:cubicBezTo>
                    <a:pt x="0" y="14"/>
                    <a:pt x="1" y="19"/>
                    <a:pt x="2" y="24"/>
                  </a:cubicBezTo>
                  <a:lnTo>
                    <a:pt x="2" y="24"/>
                  </a:lnTo>
                  <a:cubicBezTo>
                    <a:pt x="13" y="70"/>
                    <a:pt x="25" y="116"/>
                    <a:pt x="36" y="162"/>
                  </a:cubicBezTo>
                  <a:lnTo>
                    <a:pt x="36" y="162"/>
                  </a:lnTo>
                  <a:cubicBezTo>
                    <a:pt x="45" y="200"/>
                    <a:pt x="53" y="239"/>
                    <a:pt x="61" y="278"/>
                  </a:cubicBezTo>
                  <a:lnTo>
                    <a:pt x="61" y="278"/>
                  </a:lnTo>
                  <a:cubicBezTo>
                    <a:pt x="78" y="356"/>
                    <a:pt x="94" y="434"/>
                    <a:pt x="111" y="513"/>
                  </a:cubicBezTo>
                  <a:lnTo>
                    <a:pt x="111" y="513"/>
                  </a:lnTo>
                  <a:cubicBezTo>
                    <a:pt x="124" y="573"/>
                    <a:pt x="138" y="633"/>
                    <a:pt x="153" y="692"/>
                  </a:cubicBezTo>
                  <a:lnTo>
                    <a:pt x="153" y="692"/>
                  </a:lnTo>
                  <a:cubicBezTo>
                    <a:pt x="161" y="721"/>
                    <a:pt x="170" y="749"/>
                    <a:pt x="180" y="778"/>
                  </a:cubicBezTo>
                  <a:lnTo>
                    <a:pt x="180" y="778"/>
                  </a:lnTo>
                  <a:cubicBezTo>
                    <a:pt x="185" y="791"/>
                    <a:pt x="189" y="804"/>
                    <a:pt x="194" y="818"/>
                  </a:cubicBezTo>
                  <a:lnTo>
                    <a:pt x="194" y="818"/>
                  </a:lnTo>
                  <a:cubicBezTo>
                    <a:pt x="196" y="824"/>
                    <a:pt x="198" y="830"/>
                    <a:pt x="200" y="837"/>
                  </a:cubicBezTo>
                  <a:lnTo>
                    <a:pt x="200" y="837"/>
                  </a:lnTo>
                  <a:cubicBezTo>
                    <a:pt x="202" y="842"/>
                    <a:pt x="204" y="847"/>
                    <a:pt x="207" y="851"/>
                  </a:cubicBezTo>
                  <a:lnTo>
                    <a:pt x="207" y="851"/>
                  </a:lnTo>
                  <a:cubicBezTo>
                    <a:pt x="209" y="856"/>
                    <a:pt x="212" y="859"/>
                    <a:pt x="215" y="863"/>
                  </a:cubicBezTo>
                  <a:lnTo>
                    <a:pt x="215" y="863"/>
                  </a:lnTo>
                  <a:cubicBezTo>
                    <a:pt x="218" y="866"/>
                    <a:pt x="221" y="867"/>
                    <a:pt x="224" y="870"/>
                  </a:cubicBezTo>
                  <a:lnTo>
                    <a:pt x="224" y="870"/>
                  </a:lnTo>
                  <a:cubicBezTo>
                    <a:pt x="233" y="875"/>
                    <a:pt x="245" y="870"/>
                    <a:pt x="249" y="861"/>
                  </a:cubicBezTo>
                  <a:lnTo>
                    <a:pt x="249" y="861"/>
                  </a:lnTo>
                  <a:cubicBezTo>
                    <a:pt x="251" y="857"/>
                    <a:pt x="252" y="851"/>
                    <a:pt x="250" y="847"/>
                  </a:cubicBezTo>
                  <a:lnTo>
                    <a:pt x="250" y="847"/>
                  </a:lnTo>
                  <a:cubicBezTo>
                    <a:pt x="249" y="843"/>
                    <a:pt x="246" y="840"/>
                    <a:pt x="242" y="837"/>
                  </a:cubicBezTo>
                  <a:lnTo>
                    <a:pt x="242" y="837"/>
                  </a:lnTo>
                  <a:lnTo>
                    <a:pt x="242" y="837"/>
                  </a:lnTo>
                  <a:lnTo>
                    <a:pt x="242" y="837"/>
                  </a:lnTo>
                  <a:cubicBezTo>
                    <a:pt x="241" y="835"/>
                    <a:pt x="239" y="833"/>
                    <a:pt x="238" y="832"/>
                  </a:cubicBezTo>
                  <a:lnTo>
                    <a:pt x="238" y="832"/>
                  </a:lnTo>
                  <a:cubicBezTo>
                    <a:pt x="235" y="824"/>
                    <a:pt x="232" y="817"/>
                    <a:pt x="230" y="809"/>
                  </a:cubicBezTo>
                  <a:lnTo>
                    <a:pt x="230" y="809"/>
                  </a:lnTo>
                  <a:cubicBezTo>
                    <a:pt x="227" y="800"/>
                    <a:pt x="224" y="790"/>
                    <a:pt x="221" y="781"/>
                  </a:cubicBezTo>
                  <a:lnTo>
                    <a:pt x="221" y="781"/>
                  </a:lnTo>
                  <a:cubicBezTo>
                    <a:pt x="215" y="765"/>
                    <a:pt x="209" y="748"/>
                    <a:pt x="203" y="730"/>
                  </a:cubicBezTo>
                  <a:lnTo>
                    <a:pt x="203" y="730"/>
                  </a:lnTo>
                  <a:cubicBezTo>
                    <a:pt x="191" y="695"/>
                    <a:pt x="182" y="658"/>
                    <a:pt x="174" y="621"/>
                  </a:cubicBezTo>
                  <a:lnTo>
                    <a:pt x="174" y="621"/>
                  </a:lnTo>
                  <a:cubicBezTo>
                    <a:pt x="156" y="546"/>
                    <a:pt x="140" y="470"/>
                    <a:pt x="123" y="394"/>
                  </a:cubicBezTo>
                  <a:lnTo>
                    <a:pt x="123" y="394"/>
                  </a:lnTo>
                  <a:cubicBezTo>
                    <a:pt x="110" y="333"/>
                    <a:pt x="98" y="273"/>
                    <a:pt x="85" y="212"/>
                  </a:cubicBezTo>
                  <a:lnTo>
                    <a:pt x="85" y="212"/>
                  </a:lnTo>
                  <a:cubicBezTo>
                    <a:pt x="77" y="180"/>
                    <a:pt x="70" y="147"/>
                    <a:pt x="62" y="114"/>
                  </a:cubicBezTo>
                  <a:lnTo>
                    <a:pt x="62" y="114"/>
                  </a:lnTo>
                  <a:cubicBezTo>
                    <a:pt x="54" y="80"/>
                    <a:pt x="46" y="46"/>
                    <a:pt x="37" y="12"/>
                  </a:cubicBezTo>
                  <a:lnTo>
                    <a:pt x="37" y="12"/>
                  </a:lnTo>
                  <a:cubicBezTo>
                    <a:pt x="35" y="5"/>
                    <a:pt x="27" y="0"/>
                    <a:pt x="19" y="0"/>
                  </a:cubicBezTo>
                  <a:lnTo>
                    <a:pt x="19" y="0"/>
                  </a:lnTo>
                  <a:cubicBezTo>
                    <a:pt x="17" y="0"/>
                    <a:pt x="16" y="0"/>
                    <a:pt x="1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41" name="Freeform 320">
              <a:extLst>
                <a:ext uri="{FF2B5EF4-FFF2-40B4-BE49-F238E27FC236}">
                  <a16:creationId xmlns:a16="http://schemas.microsoft.com/office/drawing/2014/main" id="{5AD311D8-F2C5-4E06-9893-BFD71467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738" y="6113463"/>
              <a:ext cx="65087" cy="269875"/>
            </a:xfrm>
            <a:custGeom>
              <a:avLst/>
              <a:gdLst>
                <a:gd name="T0" fmla="*/ 18 w 182"/>
                <a:gd name="T1" fmla="*/ 0 h 750"/>
                <a:gd name="T2" fmla="*/ 18 w 182"/>
                <a:gd name="T3" fmla="*/ 0 h 750"/>
                <a:gd name="T4" fmla="*/ 5 w 182"/>
                <a:gd name="T5" fmla="*/ 7 h 750"/>
                <a:gd name="T6" fmla="*/ 5 w 182"/>
                <a:gd name="T7" fmla="*/ 7 h 750"/>
                <a:gd name="T8" fmla="*/ 0 w 182"/>
                <a:gd name="T9" fmla="*/ 20 h 750"/>
                <a:gd name="T10" fmla="*/ 0 w 182"/>
                <a:gd name="T11" fmla="*/ 20 h 750"/>
                <a:gd name="T12" fmla="*/ 48 w 182"/>
                <a:gd name="T13" fmla="*/ 299 h 750"/>
                <a:gd name="T14" fmla="*/ 48 w 182"/>
                <a:gd name="T15" fmla="*/ 299 h 750"/>
                <a:gd name="T16" fmla="*/ 92 w 182"/>
                <a:gd name="T17" fmla="*/ 531 h 750"/>
                <a:gd name="T18" fmla="*/ 92 w 182"/>
                <a:gd name="T19" fmla="*/ 531 h 750"/>
                <a:gd name="T20" fmla="*/ 113 w 182"/>
                <a:gd name="T21" fmla="*/ 631 h 750"/>
                <a:gd name="T22" fmla="*/ 113 w 182"/>
                <a:gd name="T23" fmla="*/ 631 h 750"/>
                <a:gd name="T24" fmla="*/ 126 w 182"/>
                <a:gd name="T25" fmla="*/ 681 h 750"/>
                <a:gd name="T26" fmla="*/ 126 w 182"/>
                <a:gd name="T27" fmla="*/ 681 h 750"/>
                <a:gd name="T28" fmla="*/ 142 w 182"/>
                <a:gd name="T29" fmla="*/ 734 h 750"/>
                <a:gd name="T30" fmla="*/ 142 w 182"/>
                <a:gd name="T31" fmla="*/ 734 h 750"/>
                <a:gd name="T32" fmla="*/ 165 w 182"/>
                <a:gd name="T33" fmla="*/ 745 h 750"/>
                <a:gd name="T34" fmla="*/ 165 w 182"/>
                <a:gd name="T35" fmla="*/ 745 h 750"/>
                <a:gd name="T36" fmla="*/ 177 w 182"/>
                <a:gd name="T37" fmla="*/ 721 h 750"/>
                <a:gd name="T38" fmla="*/ 177 w 182"/>
                <a:gd name="T39" fmla="*/ 721 h 750"/>
                <a:gd name="T40" fmla="*/ 159 w 182"/>
                <a:gd name="T41" fmla="*/ 660 h 750"/>
                <a:gd name="T42" fmla="*/ 159 w 182"/>
                <a:gd name="T43" fmla="*/ 660 h 750"/>
                <a:gd name="T44" fmla="*/ 144 w 182"/>
                <a:gd name="T45" fmla="*/ 598 h 750"/>
                <a:gd name="T46" fmla="*/ 144 w 182"/>
                <a:gd name="T47" fmla="*/ 598 h 750"/>
                <a:gd name="T48" fmla="*/ 118 w 182"/>
                <a:gd name="T49" fmla="*/ 475 h 750"/>
                <a:gd name="T50" fmla="*/ 118 w 182"/>
                <a:gd name="T51" fmla="*/ 475 h 750"/>
                <a:gd name="T52" fmla="*/ 118 w 182"/>
                <a:gd name="T53" fmla="*/ 475 h 750"/>
                <a:gd name="T54" fmla="*/ 118 w 182"/>
                <a:gd name="T55" fmla="*/ 475 h 750"/>
                <a:gd name="T56" fmla="*/ 38 w 182"/>
                <a:gd name="T57" fmla="*/ 18 h 750"/>
                <a:gd name="T58" fmla="*/ 38 w 182"/>
                <a:gd name="T59" fmla="*/ 18 h 750"/>
                <a:gd name="T60" fmla="*/ 31 w 182"/>
                <a:gd name="T61" fmla="*/ 5 h 750"/>
                <a:gd name="T62" fmla="*/ 31 w 182"/>
                <a:gd name="T63" fmla="*/ 5 h 750"/>
                <a:gd name="T64" fmla="*/ 19 w 182"/>
                <a:gd name="T65" fmla="*/ 0 h 750"/>
                <a:gd name="T66" fmla="*/ 19 w 182"/>
                <a:gd name="T67" fmla="*/ 0 h 750"/>
                <a:gd name="T68" fmla="*/ 18 w 182"/>
                <a:gd name="T69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750">
                  <a:moveTo>
                    <a:pt x="18" y="0"/>
                  </a:moveTo>
                  <a:lnTo>
                    <a:pt x="18" y="0"/>
                  </a:lnTo>
                  <a:cubicBezTo>
                    <a:pt x="12" y="1"/>
                    <a:pt x="8" y="2"/>
                    <a:pt x="5" y="7"/>
                  </a:cubicBezTo>
                  <a:lnTo>
                    <a:pt x="5" y="7"/>
                  </a:lnTo>
                  <a:cubicBezTo>
                    <a:pt x="2" y="10"/>
                    <a:pt x="0" y="15"/>
                    <a:pt x="0" y="20"/>
                  </a:cubicBezTo>
                  <a:lnTo>
                    <a:pt x="0" y="20"/>
                  </a:lnTo>
                  <a:cubicBezTo>
                    <a:pt x="16" y="113"/>
                    <a:pt x="32" y="206"/>
                    <a:pt x="48" y="299"/>
                  </a:cubicBezTo>
                  <a:lnTo>
                    <a:pt x="48" y="299"/>
                  </a:lnTo>
                  <a:cubicBezTo>
                    <a:pt x="62" y="377"/>
                    <a:pt x="76" y="454"/>
                    <a:pt x="92" y="531"/>
                  </a:cubicBezTo>
                  <a:lnTo>
                    <a:pt x="92" y="531"/>
                  </a:lnTo>
                  <a:cubicBezTo>
                    <a:pt x="99" y="565"/>
                    <a:pt x="106" y="598"/>
                    <a:pt x="113" y="631"/>
                  </a:cubicBezTo>
                  <a:lnTo>
                    <a:pt x="113" y="631"/>
                  </a:lnTo>
                  <a:cubicBezTo>
                    <a:pt x="118" y="648"/>
                    <a:pt x="122" y="664"/>
                    <a:pt x="126" y="681"/>
                  </a:cubicBezTo>
                  <a:lnTo>
                    <a:pt x="126" y="681"/>
                  </a:lnTo>
                  <a:cubicBezTo>
                    <a:pt x="131" y="699"/>
                    <a:pt x="135" y="717"/>
                    <a:pt x="142" y="734"/>
                  </a:cubicBezTo>
                  <a:lnTo>
                    <a:pt x="142" y="734"/>
                  </a:lnTo>
                  <a:cubicBezTo>
                    <a:pt x="145" y="743"/>
                    <a:pt x="155" y="749"/>
                    <a:pt x="165" y="745"/>
                  </a:cubicBezTo>
                  <a:lnTo>
                    <a:pt x="165" y="745"/>
                  </a:lnTo>
                  <a:cubicBezTo>
                    <a:pt x="175" y="742"/>
                    <a:pt x="181" y="731"/>
                    <a:pt x="177" y="721"/>
                  </a:cubicBezTo>
                  <a:lnTo>
                    <a:pt x="177" y="721"/>
                  </a:lnTo>
                  <a:cubicBezTo>
                    <a:pt x="169" y="702"/>
                    <a:pt x="164" y="681"/>
                    <a:pt x="159" y="660"/>
                  </a:cubicBezTo>
                  <a:lnTo>
                    <a:pt x="159" y="660"/>
                  </a:lnTo>
                  <a:cubicBezTo>
                    <a:pt x="153" y="640"/>
                    <a:pt x="149" y="619"/>
                    <a:pt x="144" y="598"/>
                  </a:cubicBezTo>
                  <a:lnTo>
                    <a:pt x="144" y="598"/>
                  </a:lnTo>
                  <a:cubicBezTo>
                    <a:pt x="135" y="557"/>
                    <a:pt x="126" y="516"/>
                    <a:pt x="118" y="475"/>
                  </a:cubicBezTo>
                  <a:lnTo>
                    <a:pt x="118" y="475"/>
                  </a:lnTo>
                  <a:lnTo>
                    <a:pt x="118" y="475"/>
                  </a:lnTo>
                  <a:lnTo>
                    <a:pt x="118" y="475"/>
                  </a:lnTo>
                  <a:cubicBezTo>
                    <a:pt x="89" y="323"/>
                    <a:pt x="63" y="171"/>
                    <a:pt x="38" y="18"/>
                  </a:cubicBezTo>
                  <a:lnTo>
                    <a:pt x="38" y="18"/>
                  </a:lnTo>
                  <a:cubicBezTo>
                    <a:pt x="37" y="12"/>
                    <a:pt x="35" y="9"/>
                    <a:pt x="31" y="5"/>
                  </a:cubicBezTo>
                  <a:lnTo>
                    <a:pt x="31" y="5"/>
                  </a:lnTo>
                  <a:cubicBezTo>
                    <a:pt x="28" y="2"/>
                    <a:pt x="24" y="0"/>
                    <a:pt x="19" y="0"/>
                  </a:cubicBezTo>
                  <a:lnTo>
                    <a:pt x="19" y="0"/>
                  </a:ln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42" name="Freeform 321">
              <a:extLst>
                <a:ext uri="{FF2B5EF4-FFF2-40B4-BE49-F238E27FC236}">
                  <a16:creationId xmlns:a16="http://schemas.microsoft.com/office/drawing/2014/main" id="{12AFFE01-A85B-4491-B93B-54249ACBF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7075" y="6148388"/>
              <a:ext cx="58738" cy="198437"/>
            </a:xfrm>
            <a:custGeom>
              <a:avLst/>
              <a:gdLst>
                <a:gd name="T0" fmla="*/ 14 w 165"/>
                <a:gd name="T1" fmla="*/ 1 h 553"/>
                <a:gd name="T2" fmla="*/ 14 w 165"/>
                <a:gd name="T3" fmla="*/ 1 h 553"/>
                <a:gd name="T4" fmla="*/ 3 w 165"/>
                <a:gd name="T5" fmla="*/ 25 h 553"/>
                <a:gd name="T6" fmla="*/ 3 w 165"/>
                <a:gd name="T7" fmla="*/ 25 h 553"/>
                <a:gd name="T8" fmla="*/ 37 w 165"/>
                <a:gd name="T9" fmla="*/ 151 h 553"/>
                <a:gd name="T10" fmla="*/ 37 w 165"/>
                <a:gd name="T11" fmla="*/ 151 h 553"/>
                <a:gd name="T12" fmla="*/ 67 w 165"/>
                <a:gd name="T13" fmla="*/ 275 h 553"/>
                <a:gd name="T14" fmla="*/ 67 w 165"/>
                <a:gd name="T15" fmla="*/ 275 h 553"/>
                <a:gd name="T16" fmla="*/ 93 w 165"/>
                <a:gd name="T17" fmla="*/ 388 h 553"/>
                <a:gd name="T18" fmla="*/ 93 w 165"/>
                <a:gd name="T19" fmla="*/ 388 h 553"/>
                <a:gd name="T20" fmla="*/ 116 w 165"/>
                <a:gd name="T21" fmla="*/ 502 h 553"/>
                <a:gd name="T22" fmla="*/ 116 w 165"/>
                <a:gd name="T23" fmla="*/ 502 h 553"/>
                <a:gd name="T24" fmla="*/ 125 w 165"/>
                <a:gd name="T25" fmla="*/ 537 h 553"/>
                <a:gd name="T26" fmla="*/ 125 w 165"/>
                <a:gd name="T27" fmla="*/ 537 h 553"/>
                <a:gd name="T28" fmla="*/ 149 w 165"/>
                <a:gd name="T29" fmla="*/ 549 h 553"/>
                <a:gd name="T30" fmla="*/ 149 w 165"/>
                <a:gd name="T31" fmla="*/ 549 h 553"/>
                <a:gd name="T32" fmla="*/ 160 w 165"/>
                <a:gd name="T33" fmla="*/ 525 h 553"/>
                <a:gd name="T34" fmla="*/ 160 w 165"/>
                <a:gd name="T35" fmla="*/ 525 h 553"/>
                <a:gd name="T36" fmla="*/ 147 w 165"/>
                <a:gd name="T37" fmla="*/ 471 h 553"/>
                <a:gd name="T38" fmla="*/ 147 w 165"/>
                <a:gd name="T39" fmla="*/ 471 h 553"/>
                <a:gd name="T40" fmla="*/ 136 w 165"/>
                <a:gd name="T41" fmla="*/ 414 h 553"/>
                <a:gd name="T42" fmla="*/ 136 w 165"/>
                <a:gd name="T43" fmla="*/ 414 h 553"/>
                <a:gd name="T44" fmla="*/ 111 w 165"/>
                <a:gd name="T45" fmla="*/ 299 h 553"/>
                <a:gd name="T46" fmla="*/ 111 w 165"/>
                <a:gd name="T47" fmla="*/ 299 h 553"/>
                <a:gd name="T48" fmla="*/ 53 w 165"/>
                <a:gd name="T49" fmla="*/ 66 h 553"/>
                <a:gd name="T50" fmla="*/ 53 w 165"/>
                <a:gd name="T51" fmla="*/ 66 h 553"/>
                <a:gd name="T52" fmla="*/ 38 w 165"/>
                <a:gd name="T53" fmla="*/ 13 h 553"/>
                <a:gd name="T54" fmla="*/ 38 w 165"/>
                <a:gd name="T55" fmla="*/ 13 h 553"/>
                <a:gd name="T56" fmla="*/ 20 w 165"/>
                <a:gd name="T57" fmla="*/ 0 h 553"/>
                <a:gd name="T58" fmla="*/ 20 w 165"/>
                <a:gd name="T59" fmla="*/ 0 h 553"/>
                <a:gd name="T60" fmla="*/ 14 w 165"/>
                <a:gd name="T61" fmla="*/ 1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5" h="553">
                  <a:moveTo>
                    <a:pt x="14" y="1"/>
                  </a:moveTo>
                  <a:lnTo>
                    <a:pt x="14" y="1"/>
                  </a:lnTo>
                  <a:cubicBezTo>
                    <a:pt x="4" y="5"/>
                    <a:pt x="0" y="15"/>
                    <a:pt x="3" y="25"/>
                  </a:cubicBezTo>
                  <a:lnTo>
                    <a:pt x="3" y="25"/>
                  </a:lnTo>
                  <a:cubicBezTo>
                    <a:pt x="15" y="67"/>
                    <a:pt x="27" y="109"/>
                    <a:pt x="37" y="151"/>
                  </a:cubicBezTo>
                  <a:lnTo>
                    <a:pt x="37" y="151"/>
                  </a:lnTo>
                  <a:cubicBezTo>
                    <a:pt x="48" y="192"/>
                    <a:pt x="57" y="234"/>
                    <a:pt x="67" y="275"/>
                  </a:cubicBezTo>
                  <a:lnTo>
                    <a:pt x="67" y="275"/>
                  </a:lnTo>
                  <a:cubicBezTo>
                    <a:pt x="75" y="312"/>
                    <a:pt x="84" y="350"/>
                    <a:pt x="93" y="388"/>
                  </a:cubicBezTo>
                  <a:lnTo>
                    <a:pt x="93" y="388"/>
                  </a:lnTo>
                  <a:cubicBezTo>
                    <a:pt x="100" y="426"/>
                    <a:pt x="108" y="464"/>
                    <a:pt x="116" y="502"/>
                  </a:cubicBezTo>
                  <a:lnTo>
                    <a:pt x="116" y="502"/>
                  </a:lnTo>
                  <a:cubicBezTo>
                    <a:pt x="118" y="514"/>
                    <a:pt x="121" y="525"/>
                    <a:pt x="125" y="537"/>
                  </a:cubicBezTo>
                  <a:lnTo>
                    <a:pt x="125" y="537"/>
                  </a:lnTo>
                  <a:cubicBezTo>
                    <a:pt x="128" y="547"/>
                    <a:pt x="139" y="552"/>
                    <a:pt x="149" y="549"/>
                  </a:cubicBezTo>
                  <a:lnTo>
                    <a:pt x="149" y="549"/>
                  </a:lnTo>
                  <a:cubicBezTo>
                    <a:pt x="158" y="545"/>
                    <a:pt x="164" y="535"/>
                    <a:pt x="160" y="525"/>
                  </a:cubicBezTo>
                  <a:lnTo>
                    <a:pt x="160" y="525"/>
                  </a:lnTo>
                  <a:cubicBezTo>
                    <a:pt x="155" y="507"/>
                    <a:pt x="151" y="489"/>
                    <a:pt x="147" y="471"/>
                  </a:cubicBezTo>
                  <a:lnTo>
                    <a:pt x="147" y="471"/>
                  </a:lnTo>
                  <a:cubicBezTo>
                    <a:pt x="143" y="452"/>
                    <a:pt x="140" y="433"/>
                    <a:pt x="136" y="414"/>
                  </a:cubicBezTo>
                  <a:lnTo>
                    <a:pt x="136" y="414"/>
                  </a:lnTo>
                  <a:cubicBezTo>
                    <a:pt x="128" y="376"/>
                    <a:pt x="120" y="338"/>
                    <a:pt x="111" y="299"/>
                  </a:cubicBezTo>
                  <a:lnTo>
                    <a:pt x="111" y="299"/>
                  </a:lnTo>
                  <a:cubicBezTo>
                    <a:pt x="93" y="221"/>
                    <a:pt x="75" y="143"/>
                    <a:pt x="53" y="66"/>
                  </a:cubicBezTo>
                  <a:lnTo>
                    <a:pt x="53" y="66"/>
                  </a:lnTo>
                  <a:cubicBezTo>
                    <a:pt x="48" y="48"/>
                    <a:pt x="43" y="30"/>
                    <a:pt x="38" y="13"/>
                  </a:cubicBezTo>
                  <a:lnTo>
                    <a:pt x="38" y="13"/>
                  </a:lnTo>
                  <a:cubicBezTo>
                    <a:pt x="36" y="5"/>
                    <a:pt x="28" y="0"/>
                    <a:pt x="20" y="0"/>
                  </a:cubicBezTo>
                  <a:lnTo>
                    <a:pt x="20" y="0"/>
                  </a:lnTo>
                  <a:cubicBezTo>
                    <a:pt x="18" y="0"/>
                    <a:pt x="16" y="0"/>
                    <a:pt x="14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43" name="Freeform 322">
              <a:extLst>
                <a:ext uri="{FF2B5EF4-FFF2-40B4-BE49-F238E27FC236}">
                  <a16:creationId xmlns:a16="http://schemas.microsoft.com/office/drawing/2014/main" id="{602564E6-1BDE-4316-980D-6176BDC9D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5" y="6192838"/>
              <a:ext cx="34925" cy="122237"/>
            </a:xfrm>
            <a:custGeom>
              <a:avLst/>
              <a:gdLst>
                <a:gd name="T0" fmla="*/ 18 w 97"/>
                <a:gd name="T1" fmla="*/ 0 h 338"/>
                <a:gd name="T2" fmla="*/ 18 w 97"/>
                <a:gd name="T3" fmla="*/ 0 h 338"/>
                <a:gd name="T4" fmla="*/ 6 w 97"/>
                <a:gd name="T5" fmla="*/ 6 h 338"/>
                <a:gd name="T6" fmla="*/ 6 w 97"/>
                <a:gd name="T7" fmla="*/ 6 h 338"/>
                <a:gd name="T8" fmla="*/ 1 w 97"/>
                <a:gd name="T9" fmla="*/ 20 h 338"/>
                <a:gd name="T10" fmla="*/ 1 w 97"/>
                <a:gd name="T11" fmla="*/ 20 h 338"/>
                <a:gd name="T12" fmla="*/ 29 w 97"/>
                <a:gd name="T13" fmla="*/ 178 h 338"/>
                <a:gd name="T14" fmla="*/ 29 w 97"/>
                <a:gd name="T15" fmla="*/ 178 h 338"/>
                <a:gd name="T16" fmla="*/ 40 w 97"/>
                <a:gd name="T17" fmla="*/ 245 h 338"/>
                <a:gd name="T18" fmla="*/ 40 w 97"/>
                <a:gd name="T19" fmla="*/ 245 h 338"/>
                <a:gd name="T20" fmla="*/ 46 w 97"/>
                <a:gd name="T21" fmla="*/ 276 h 338"/>
                <a:gd name="T22" fmla="*/ 46 w 97"/>
                <a:gd name="T23" fmla="*/ 276 h 338"/>
                <a:gd name="T24" fmla="*/ 57 w 97"/>
                <a:gd name="T25" fmla="*/ 322 h 338"/>
                <a:gd name="T26" fmla="*/ 57 w 97"/>
                <a:gd name="T27" fmla="*/ 322 h 338"/>
                <a:gd name="T28" fmla="*/ 81 w 97"/>
                <a:gd name="T29" fmla="*/ 333 h 338"/>
                <a:gd name="T30" fmla="*/ 81 w 97"/>
                <a:gd name="T31" fmla="*/ 333 h 338"/>
                <a:gd name="T32" fmla="*/ 93 w 97"/>
                <a:gd name="T33" fmla="*/ 310 h 338"/>
                <a:gd name="T34" fmla="*/ 93 w 97"/>
                <a:gd name="T35" fmla="*/ 310 h 338"/>
                <a:gd name="T36" fmla="*/ 87 w 97"/>
                <a:gd name="T37" fmla="*/ 290 h 338"/>
                <a:gd name="T38" fmla="*/ 87 w 97"/>
                <a:gd name="T39" fmla="*/ 290 h 338"/>
                <a:gd name="T40" fmla="*/ 65 w 97"/>
                <a:gd name="T41" fmla="*/ 168 h 338"/>
                <a:gd name="T42" fmla="*/ 65 w 97"/>
                <a:gd name="T43" fmla="*/ 168 h 338"/>
                <a:gd name="T44" fmla="*/ 38 w 97"/>
                <a:gd name="T45" fmla="*/ 17 h 338"/>
                <a:gd name="T46" fmla="*/ 38 w 97"/>
                <a:gd name="T47" fmla="*/ 17 h 338"/>
                <a:gd name="T48" fmla="*/ 31 w 97"/>
                <a:gd name="T49" fmla="*/ 5 h 338"/>
                <a:gd name="T50" fmla="*/ 31 w 97"/>
                <a:gd name="T51" fmla="*/ 5 h 338"/>
                <a:gd name="T52" fmla="*/ 19 w 97"/>
                <a:gd name="T53" fmla="*/ 0 h 338"/>
                <a:gd name="T54" fmla="*/ 19 w 97"/>
                <a:gd name="T55" fmla="*/ 0 h 338"/>
                <a:gd name="T56" fmla="*/ 18 w 97"/>
                <a:gd name="T5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7" h="338">
                  <a:moveTo>
                    <a:pt x="18" y="0"/>
                  </a:moveTo>
                  <a:lnTo>
                    <a:pt x="18" y="0"/>
                  </a:lnTo>
                  <a:cubicBezTo>
                    <a:pt x="13" y="1"/>
                    <a:pt x="9" y="3"/>
                    <a:pt x="6" y="6"/>
                  </a:cubicBezTo>
                  <a:lnTo>
                    <a:pt x="6" y="6"/>
                  </a:lnTo>
                  <a:cubicBezTo>
                    <a:pt x="3" y="9"/>
                    <a:pt x="0" y="15"/>
                    <a:pt x="1" y="20"/>
                  </a:cubicBezTo>
                  <a:lnTo>
                    <a:pt x="1" y="20"/>
                  </a:lnTo>
                  <a:cubicBezTo>
                    <a:pt x="10" y="72"/>
                    <a:pt x="19" y="125"/>
                    <a:pt x="29" y="178"/>
                  </a:cubicBezTo>
                  <a:lnTo>
                    <a:pt x="29" y="178"/>
                  </a:lnTo>
                  <a:cubicBezTo>
                    <a:pt x="33" y="200"/>
                    <a:pt x="37" y="222"/>
                    <a:pt x="40" y="245"/>
                  </a:cubicBezTo>
                  <a:lnTo>
                    <a:pt x="40" y="245"/>
                  </a:lnTo>
                  <a:cubicBezTo>
                    <a:pt x="43" y="255"/>
                    <a:pt x="45" y="265"/>
                    <a:pt x="46" y="276"/>
                  </a:cubicBezTo>
                  <a:lnTo>
                    <a:pt x="46" y="276"/>
                  </a:lnTo>
                  <a:cubicBezTo>
                    <a:pt x="49" y="291"/>
                    <a:pt x="51" y="307"/>
                    <a:pt x="57" y="322"/>
                  </a:cubicBezTo>
                  <a:lnTo>
                    <a:pt x="57" y="322"/>
                  </a:lnTo>
                  <a:cubicBezTo>
                    <a:pt x="61" y="332"/>
                    <a:pt x="71" y="337"/>
                    <a:pt x="81" y="333"/>
                  </a:cubicBezTo>
                  <a:lnTo>
                    <a:pt x="81" y="333"/>
                  </a:lnTo>
                  <a:cubicBezTo>
                    <a:pt x="90" y="330"/>
                    <a:pt x="96" y="319"/>
                    <a:pt x="93" y="310"/>
                  </a:cubicBezTo>
                  <a:lnTo>
                    <a:pt x="93" y="310"/>
                  </a:lnTo>
                  <a:cubicBezTo>
                    <a:pt x="90" y="304"/>
                    <a:pt x="89" y="297"/>
                    <a:pt x="87" y="290"/>
                  </a:cubicBezTo>
                  <a:lnTo>
                    <a:pt x="87" y="290"/>
                  </a:lnTo>
                  <a:cubicBezTo>
                    <a:pt x="79" y="249"/>
                    <a:pt x="71" y="209"/>
                    <a:pt x="65" y="168"/>
                  </a:cubicBezTo>
                  <a:lnTo>
                    <a:pt x="65" y="168"/>
                  </a:lnTo>
                  <a:cubicBezTo>
                    <a:pt x="56" y="118"/>
                    <a:pt x="47" y="67"/>
                    <a:pt x="38" y="17"/>
                  </a:cubicBezTo>
                  <a:lnTo>
                    <a:pt x="38" y="17"/>
                  </a:lnTo>
                  <a:cubicBezTo>
                    <a:pt x="37" y="12"/>
                    <a:pt x="36" y="8"/>
                    <a:pt x="31" y="5"/>
                  </a:cubicBezTo>
                  <a:lnTo>
                    <a:pt x="31" y="5"/>
                  </a:lnTo>
                  <a:cubicBezTo>
                    <a:pt x="28" y="2"/>
                    <a:pt x="24" y="0"/>
                    <a:pt x="19" y="0"/>
                  </a:cubicBezTo>
                  <a:lnTo>
                    <a:pt x="19" y="0"/>
                  </a:lnTo>
                  <a:cubicBezTo>
                    <a:pt x="19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44" name="Freeform 323">
              <a:extLst>
                <a:ext uri="{FF2B5EF4-FFF2-40B4-BE49-F238E27FC236}">
                  <a16:creationId xmlns:a16="http://schemas.microsoft.com/office/drawing/2014/main" id="{EC5694BF-DF5F-43C0-9A1A-85CD8995A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925" y="6226175"/>
              <a:ext cx="31750" cy="53975"/>
            </a:xfrm>
            <a:custGeom>
              <a:avLst/>
              <a:gdLst>
                <a:gd name="T0" fmla="*/ 16 w 87"/>
                <a:gd name="T1" fmla="*/ 1 h 152"/>
                <a:gd name="T2" fmla="*/ 16 w 87"/>
                <a:gd name="T3" fmla="*/ 1 h 152"/>
                <a:gd name="T4" fmla="*/ 4 w 87"/>
                <a:gd name="T5" fmla="*/ 25 h 152"/>
                <a:gd name="T6" fmla="*/ 4 w 87"/>
                <a:gd name="T7" fmla="*/ 25 h 152"/>
                <a:gd name="T8" fmla="*/ 25 w 87"/>
                <a:gd name="T9" fmla="*/ 81 h 152"/>
                <a:gd name="T10" fmla="*/ 25 w 87"/>
                <a:gd name="T11" fmla="*/ 81 h 152"/>
                <a:gd name="T12" fmla="*/ 47 w 87"/>
                <a:gd name="T13" fmla="*/ 138 h 152"/>
                <a:gd name="T14" fmla="*/ 47 w 87"/>
                <a:gd name="T15" fmla="*/ 138 h 152"/>
                <a:gd name="T16" fmla="*/ 56 w 87"/>
                <a:gd name="T17" fmla="*/ 148 h 152"/>
                <a:gd name="T18" fmla="*/ 56 w 87"/>
                <a:gd name="T19" fmla="*/ 148 h 152"/>
                <a:gd name="T20" fmla="*/ 70 w 87"/>
                <a:gd name="T21" fmla="*/ 149 h 152"/>
                <a:gd name="T22" fmla="*/ 70 w 87"/>
                <a:gd name="T23" fmla="*/ 149 h 152"/>
                <a:gd name="T24" fmla="*/ 82 w 87"/>
                <a:gd name="T25" fmla="*/ 126 h 152"/>
                <a:gd name="T26" fmla="*/ 82 w 87"/>
                <a:gd name="T27" fmla="*/ 126 h 152"/>
                <a:gd name="T28" fmla="*/ 60 w 87"/>
                <a:gd name="T29" fmla="*/ 69 h 152"/>
                <a:gd name="T30" fmla="*/ 60 w 87"/>
                <a:gd name="T31" fmla="*/ 69 h 152"/>
                <a:gd name="T32" fmla="*/ 39 w 87"/>
                <a:gd name="T33" fmla="*/ 13 h 152"/>
                <a:gd name="T34" fmla="*/ 39 w 87"/>
                <a:gd name="T35" fmla="*/ 13 h 152"/>
                <a:gd name="T36" fmla="*/ 21 w 87"/>
                <a:gd name="T37" fmla="*/ 0 h 152"/>
                <a:gd name="T38" fmla="*/ 21 w 87"/>
                <a:gd name="T39" fmla="*/ 0 h 152"/>
                <a:gd name="T40" fmla="*/ 16 w 87"/>
                <a:gd name="T41" fmla="*/ 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152">
                  <a:moveTo>
                    <a:pt x="16" y="1"/>
                  </a:moveTo>
                  <a:lnTo>
                    <a:pt x="16" y="1"/>
                  </a:lnTo>
                  <a:cubicBezTo>
                    <a:pt x="6" y="5"/>
                    <a:pt x="0" y="15"/>
                    <a:pt x="4" y="25"/>
                  </a:cubicBezTo>
                  <a:lnTo>
                    <a:pt x="4" y="25"/>
                  </a:lnTo>
                  <a:cubicBezTo>
                    <a:pt x="11" y="44"/>
                    <a:pt x="18" y="62"/>
                    <a:pt x="25" y="81"/>
                  </a:cubicBezTo>
                  <a:lnTo>
                    <a:pt x="25" y="81"/>
                  </a:lnTo>
                  <a:cubicBezTo>
                    <a:pt x="32" y="100"/>
                    <a:pt x="39" y="119"/>
                    <a:pt x="47" y="138"/>
                  </a:cubicBezTo>
                  <a:lnTo>
                    <a:pt x="47" y="138"/>
                  </a:lnTo>
                  <a:cubicBezTo>
                    <a:pt x="49" y="142"/>
                    <a:pt x="51" y="146"/>
                    <a:pt x="56" y="148"/>
                  </a:cubicBezTo>
                  <a:lnTo>
                    <a:pt x="56" y="148"/>
                  </a:lnTo>
                  <a:cubicBezTo>
                    <a:pt x="60" y="150"/>
                    <a:pt x="66" y="151"/>
                    <a:pt x="70" y="149"/>
                  </a:cubicBezTo>
                  <a:lnTo>
                    <a:pt x="70" y="149"/>
                  </a:lnTo>
                  <a:cubicBezTo>
                    <a:pt x="80" y="146"/>
                    <a:pt x="86" y="135"/>
                    <a:pt x="82" y="126"/>
                  </a:cubicBezTo>
                  <a:lnTo>
                    <a:pt x="82" y="126"/>
                  </a:lnTo>
                  <a:cubicBezTo>
                    <a:pt x="74" y="107"/>
                    <a:pt x="67" y="88"/>
                    <a:pt x="60" y="69"/>
                  </a:cubicBezTo>
                  <a:lnTo>
                    <a:pt x="60" y="69"/>
                  </a:lnTo>
                  <a:cubicBezTo>
                    <a:pt x="53" y="51"/>
                    <a:pt x="46" y="32"/>
                    <a:pt x="39" y="13"/>
                  </a:cubicBezTo>
                  <a:lnTo>
                    <a:pt x="39" y="13"/>
                  </a:lnTo>
                  <a:cubicBezTo>
                    <a:pt x="36" y="5"/>
                    <a:pt x="29" y="0"/>
                    <a:pt x="21" y="0"/>
                  </a:cubicBezTo>
                  <a:lnTo>
                    <a:pt x="21" y="0"/>
                  </a:lnTo>
                  <a:cubicBezTo>
                    <a:pt x="20" y="0"/>
                    <a:pt x="17" y="1"/>
                    <a:pt x="16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45" name="Freeform 324">
              <a:extLst>
                <a:ext uri="{FF2B5EF4-FFF2-40B4-BE49-F238E27FC236}">
                  <a16:creationId xmlns:a16="http://schemas.microsoft.com/office/drawing/2014/main" id="{7BB6F04B-B740-4D8E-BA31-495F58611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975" y="5913438"/>
              <a:ext cx="46038" cy="192087"/>
            </a:xfrm>
            <a:custGeom>
              <a:avLst/>
              <a:gdLst>
                <a:gd name="T0" fmla="*/ 93 w 126"/>
                <a:gd name="T1" fmla="*/ 4 h 533"/>
                <a:gd name="T2" fmla="*/ 93 w 126"/>
                <a:gd name="T3" fmla="*/ 4 h 533"/>
                <a:gd name="T4" fmla="*/ 85 w 126"/>
                <a:gd name="T5" fmla="*/ 15 h 533"/>
                <a:gd name="T6" fmla="*/ 85 w 126"/>
                <a:gd name="T7" fmla="*/ 15 h 533"/>
                <a:gd name="T8" fmla="*/ 63 w 126"/>
                <a:gd name="T9" fmla="*/ 91 h 533"/>
                <a:gd name="T10" fmla="*/ 63 w 126"/>
                <a:gd name="T11" fmla="*/ 91 h 533"/>
                <a:gd name="T12" fmla="*/ 48 w 126"/>
                <a:gd name="T13" fmla="*/ 151 h 533"/>
                <a:gd name="T14" fmla="*/ 48 w 126"/>
                <a:gd name="T15" fmla="*/ 151 h 533"/>
                <a:gd name="T16" fmla="*/ 27 w 126"/>
                <a:gd name="T17" fmla="*/ 259 h 533"/>
                <a:gd name="T18" fmla="*/ 27 w 126"/>
                <a:gd name="T19" fmla="*/ 259 h 533"/>
                <a:gd name="T20" fmla="*/ 11 w 126"/>
                <a:gd name="T21" fmla="*/ 379 h 533"/>
                <a:gd name="T22" fmla="*/ 11 w 126"/>
                <a:gd name="T23" fmla="*/ 379 h 533"/>
                <a:gd name="T24" fmla="*/ 4 w 126"/>
                <a:gd name="T25" fmla="*/ 442 h 533"/>
                <a:gd name="T26" fmla="*/ 4 w 126"/>
                <a:gd name="T27" fmla="*/ 442 h 533"/>
                <a:gd name="T28" fmla="*/ 2 w 126"/>
                <a:gd name="T29" fmla="*/ 469 h 533"/>
                <a:gd name="T30" fmla="*/ 2 w 126"/>
                <a:gd name="T31" fmla="*/ 469 h 533"/>
                <a:gd name="T32" fmla="*/ 1 w 126"/>
                <a:gd name="T33" fmla="*/ 483 h 533"/>
                <a:gd name="T34" fmla="*/ 1 w 126"/>
                <a:gd name="T35" fmla="*/ 483 h 533"/>
                <a:gd name="T36" fmla="*/ 1 w 126"/>
                <a:gd name="T37" fmla="*/ 500 h 533"/>
                <a:gd name="T38" fmla="*/ 1 w 126"/>
                <a:gd name="T39" fmla="*/ 500 h 533"/>
                <a:gd name="T40" fmla="*/ 4 w 126"/>
                <a:gd name="T41" fmla="*/ 517 h 533"/>
                <a:gd name="T42" fmla="*/ 4 w 126"/>
                <a:gd name="T43" fmla="*/ 517 h 533"/>
                <a:gd name="T44" fmla="*/ 27 w 126"/>
                <a:gd name="T45" fmla="*/ 529 h 533"/>
                <a:gd name="T46" fmla="*/ 27 w 126"/>
                <a:gd name="T47" fmla="*/ 529 h 533"/>
                <a:gd name="T48" fmla="*/ 38 w 126"/>
                <a:gd name="T49" fmla="*/ 520 h 533"/>
                <a:gd name="T50" fmla="*/ 38 w 126"/>
                <a:gd name="T51" fmla="*/ 520 h 533"/>
                <a:gd name="T52" fmla="*/ 39 w 126"/>
                <a:gd name="T53" fmla="*/ 506 h 533"/>
                <a:gd name="T54" fmla="*/ 39 w 126"/>
                <a:gd name="T55" fmla="*/ 506 h 533"/>
                <a:gd name="T56" fmla="*/ 38 w 126"/>
                <a:gd name="T57" fmla="*/ 501 h 533"/>
                <a:gd name="T58" fmla="*/ 38 w 126"/>
                <a:gd name="T59" fmla="*/ 501 h 533"/>
                <a:gd name="T60" fmla="*/ 39 w 126"/>
                <a:gd name="T61" fmla="*/ 466 h 533"/>
                <a:gd name="T62" fmla="*/ 39 w 126"/>
                <a:gd name="T63" fmla="*/ 466 h 533"/>
                <a:gd name="T64" fmla="*/ 38 w 126"/>
                <a:gd name="T65" fmla="*/ 471 h 533"/>
                <a:gd name="T66" fmla="*/ 38 w 126"/>
                <a:gd name="T67" fmla="*/ 471 h 533"/>
                <a:gd name="T68" fmla="*/ 49 w 126"/>
                <a:gd name="T69" fmla="*/ 362 h 533"/>
                <a:gd name="T70" fmla="*/ 49 w 126"/>
                <a:gd name="T71" fmla="*/ 362 h 533"/>
                <a:gd name="T72" fmla="*/ 65 w 126"/>
                <a:gd name="T73" fmla="*/ 257 h 533"/>
                <a:gd name="T74" fmla="*/ 65 w 126"/>
                <a:gd name="T75" fmla="*/ 257 h 533"/>
                <a:gd name="T76" fmla="*/ 87 w 126"/>
                <a:gd name="T77" fmla="*/ 149 h 533"/>
                <a:gd name="T78" fmla="*/ 87 w 126"/>
                <a:gd name="T79" fmla="*/ 149 h 533"/>
                <a:gd name="T80" fmla="*/ 100 w 126"/>
                <a:gd name="T81" fmla="*/ 96 h 533"/>
                <a:gd name="T82" fmla="*/ 100 w 126"/>
                <a:gd name="T83" fmla="*/ 96 h 533"/>
                <a:gd name="T84" fmla="*/ 122 w 126"/>
                <a:gd name="T85" fmla="*/ 23 h 533"/>
                <a:gd name="T86" fmla="*/ 122 w 126"/>
                <a:gd name="T87" fmla="*/ 23 h 533"/>
                <a:gd name="T88" fmla="*/ 107 w 126"/>
                <a:gd name="T89" fmla="*/ 1 h 533"/>
                <a:gd name="T90" fmla="*/ 107 w 126"/>
                <a:gd name="T91" fmla="*/ 1 h 533"/>
                <a:gd name="T92" fmla="*/ 103 w 126"/>
                <a:gd name="T93" fmla="*/ 0 h 533"/>
                <a:gd name="T94" fmla="*/ 103 w 126"/>
                <a:gd name="T95" fmla="*/ 0 h 533"/>
                <a:gd name="T96" fmla="*/ 93 w 126"/>
                <a:gd name="T97" fmla="*/ 4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6" h="533">
                  <a:moveTo>
                    <a:pt x="93" y="4"/>
                  </a:moveTo>
                  <a:lnTo>
                    <a:pt x="93" y="4"/>
                  </a:lnTo>
                  <a:cubicBezTo>
                    <a:pt x="88" y="7"/>
                    <a:pt x="87" y="10"/>
                    <a:pt x="85" y="15"/>
                  </a:cubicBezTo>
                  <a:lnTo>
                    <a:pt x="85" y="15"/>
                  </a:lnTo>
                  <a:cubicBezTo>
                    <a:pt x="77" y="40"/>
                    <a:pt x="70" y="66"/>
                    <a:pt x="63" y="91"/>
                  </a:cubicBezTo>
                  <a:lnTo>
                    <a:pt x="63" y="91"/>
                  </a:lnTo>
                  <a:cubicBezTo>
                    <a:pt x="57" y="111"/>
                    <a:pt x="53" y="131"/>
                    <a:pt x="48" y="151"/>
                  </a:cubicBezTo>
                  <a:lnTo>
                    <a:pt x="48" y="151"/>
                  </a:lnTo>
                  <a:cubicBezTo>
                    <a:pt x="40" y="186"/>
                    <a:pt x="33" y="223"/>
                    <a:pt x="27" y="259"/>
                  </a:cubicBezTo>
                  <a:lnTo>
                    <a:pt x="27" y="259"/>
                  </a:lnTo>
                  <a:cubicBezTo>
                    <a:pt x="21" y="299"/>
                    <a:pt x="15" y="339"/>
                    <a:pt x="11" y="379"/>
                  </a:cubicBezTo>
                  <a:lnTo>
                    <a:pt x="11" y="379"/>
                  </a:lnTo>
                  <a:cubicBezTo>
                    <a:pt x="8" y="400"/>
                    <a:pt x="6" y="421"/>
                    <a:pt x="4" y="442"/>
                  </a:cubicBezTo>
                  <a:lnTo>
                    <a:pt x="4" y="442"/>
                  </a:lnTo>
                  <a:cubicBezTo>
                    <a:pt x="3" y="451"/>
                    <a:pt x="2" y="460"/>
                    <a:pt x="2" y="469"/>
                  </a:cubicBezTo>
                  <a:lnTo>
                    <a:pt x="2" y="469"/>
                  </a:lnTo>
                  <a:cubicBezTo>
                    <a:pt x="1" y="473"/>
                    <a:pt x="1" y="478"/>
                    <a:pt x="1" y="483"/>
                  </a:cubicBezTo>
                  <a:lnTo>
                    <a:pt x="1" y="483"/>
                  </a:lnTo>
                  <a:cubicBezTo>
                    <a:pt x="0" y="489"/>
                    <a:pt x="0" y="494"/>
                    <a:pt x="1" y="500"/>
                  </a:cubicBezTo>
                  <a:lnTo>
                    <a:pt x="1" y="500"/>
                  </a:lnTo>
                  <a:cubicBezTo>
                    <a:pt x="1" y="506"/>
                    <a:pt x="2" y="511"/>
                    <a:pt x="4" y="517"/>
                  </a:cubicBezTo>
                  <a:lnTo>
                    <a:pt x="4" y="517"/>
                  </a:lnTo>
                  <a:cubicBezTo>
                    <a:pt x="7" y="527"/>
                    <a:pt x="18" y="532"/>
                    <a:pt x="27" y="529"/>
                  </a:cubicBezTo>
                  <a:lnTo>
                    <a:pt x="27" y="529"/>
                  </a:lnTo>
                  <a:cubicBezTo>
                    <a:pt x="32" y="527"/>
                    <a:pt x="36" y="524"/>
                    <a:pt x="38" y="520"/>
                  </a:cubicBezTo>
                  <a:lnTo>
                    <a:pt x="38" y="520"/>
                  </a:lnTo>
                  <a:cubicBezTo>
                    <a:pt x="41" y="515"/>
                    <a:pt x="40" y="510"/>
                    <a:pt x="39" y="506"/>
                  </a:cubicBezTo>
                  <a:lnTo>
                    <a:pt x="39" y="506"/>
                  </a:lnTo>
                  <a:cubicBezTo>
                    <a:pt x="39" y="504"/>
                    <a:pt x="38" y="503"/>
                    <a:pt x="38" y="501"/>
                  </a:cubicBezTo>
                  <a:lnTo>
                    <a:pt x="38" y="501"/>
                  </a:lnTo>
                  <a:cubicBezTo>
                    <a:pt x="37" y="490"/>
                    <a:pt x="38" y="478"/>
                    <a:pt x="39" y="466"/>
                  </a:cubicBezTo>
                  <a:lnTo>
                    <a:pt x="39" y="466"/>
                  </a:lnTo>
                  <a:cubicBezTo>
                    <a:pt x="39" y="467"/>
                    <a:pt x="38" y="469"/>
                    <a:pt x="38" y="471"/>
                  </a:cubicBezTo>
                  <a:lnTo>
                    <a:pt x="38" y="471"/>
                  </a:lnTo>
                  <a:cubicBezTo>
                    <a:pt x="41" y="435"/>
                    <a:pt x="45" y="398"/>
                    <a:pt x="49" y="362"/>
                  </a:cubicBezTo>
                  <a:lnTo>
                    <a:pt x="49" y="362"/>
                  </a:lnTo>
                  <a:cubicBezTo>
                    <a:pt x="54" y="327"/>
                    <a:pt x="59" y="292"/>
                    <a:pt x="65" y="257"/>
                  </a:cubicBezTo>
                  <a:lnTo>
                    <a:pt x="65" y="257"/>
                  </a:lnTo>
                  <a:cubicBezTo>
                    <a:pt x="72" y="221"/>
                    <a:pt x="79" y="185"/>
                    <a:pt x="87" y="149"/>
                  </a:cubicBezTo>
                  <a:lnTo>
                    <a:pt x="87" y="149"/>
                  </a:lnTo>
                  <a:cubicBezTo>
                    <a:pt x="91" y="131"/>
                    <a:pt x="95" y="114"/>
                    <a:pt x="100" y="96"/>
                  </a:cubicBezTo>
                  <a:lnTo>
                    <a:pt x="100" y="96"/>
                  </a:lnTo>
                  <a:cubicBezTo>
                    <a:pt x="107" y="72"/>
                    <a:pt x="114" y="47"/>
                    <a:pt x="122" y="23"/>
                  </a:cubicBezTo>
                  <a:lnTo>
                    <a:pt x="122" y="23"/>
                  </a:lnTo>
                  <a:cubicBezTo>
                    <a:pt x="125" y="13"/>
                    <a:pt x="117" y="3"/>
                    <a:pt x="107" y="1"/>
                  </a:cubicBezTo>
                  <a:lnTo>
                    <a:pt x="107" y="1"/>
                  </a:lnTo>
                  <a:cubicBezTo>
                    <a:pt x="106" y="0"/>
                    <a:pt x="105" y="0"/>
                    <a:pt x="103" y="0"/>
                  </a:cubicBezTo>
                  <a:lnTo>
                    <a:pt x="103" y="0"/>
                  </a:lnTo>
                  <a:cubicBezTo>
                    <a:pt x="99" y="0"/>
                    <a:pt x="96" y="2"/>
                    <a:pt x="9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46" name="Freeform 325">
              <a:extLst>
                <a:ext uri="{FF2B5EF4-FFF2-40B4-BE49-F238E27FC236}">
                  <a16:creationId xmlns:a16="http://schemas.microsoft.com/office/drawing/2014/main" id="{E52ABFBF-FB6F-4380-93B2-7AC2221F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5850" y="5926138"/>
              <a:ext cx="58738" cy="277812"/>
            </a:xfrm>
            <a:custGeom>
              <a:avLst/>
              <a:gdLst>
                <a:gd name="T0" fmla="*/ 126 w 165"/>
                <a:gd name="T1" fmla="*/ 15 h 773"/>
                <a:gd name="T2" fmla="*/ 126 w 165"/>
                <a:gd name="T3" fmla="*/ 15 h 773"/>
                <a:gd name="T4" fmla="*/ 86 w 165"/>
                <a:gd name="T5" fmla="*/ 188 h 773"/>
                <a:gd name="T6" fmla="*/ 86 w 165"/>
                <a:gd name="T7" fmla="*/ 188 h 773"/>
                <a:gd name="T8" fmla="*/ 62 w 165"/>
                <a:gd name="T9" fmla="*/ 290 h 773"/>
                <a:gd name="T10" fmla="*/ 62 w 165"/>
                <a:gd name="T11" fmla="*/ 290 h 773"/>
                <a:gd name="T12" fmla="*/ 49 w 165"/>
                <a:gd name="T13" fmla="*/ 351 h 773"/>
                <a:gd name="T14" fmla="*/ 49 w 165"/>
                <a:gd name="T15" fmla="*/ 351 h 773"/>
                <a:gd name="T16" fmla="*/ 37 w 165"/>
                <a:gd name="T17" fmla="*/ 416 h 773"/>
                <a:gd name="T18" fmla="*/ 37 w 165"/>
                <a:gd name="T19" fmla="*/ 416 h 773"/>
                <a:gd name="T20" fmla="*/ 22 w 165"/>
                <a:gd name="T21" fmla="*/ 531 h 773"/>
                <a:gd name="T22" fmla="*/ 22 w 165"/>
                <a:gd name="T23" fmla="*/ 531 h 773"/>
                <a:gd name="T24" fmla="*/ 8 w 165"/>
                <a:gd name="T25" fmla="*/ 644 h 773"/>
                <a:gd name="T26" fmla="*/ 8 w 165"/>
                <a:gd name="T27" fmla="*/ 644 h 773"/>
                <a:gd name="T28" fmla="*/ 4 w 165"/>
                <a:gd name="T29" fmla="*/ 702 h 773"/>
                <a:gd name="T30" fmla="*/ 4 w 165"/>
                <a:gd name="T31" fmla="*/ 702 h 773"/>
                <a:gd name="T32" fmla="*/ 2 w 165"/>
                <a:gd name="T33" fmla="*/ 728 h 773"/>
                <a:gd name="T34" fmla="*/ 2 w 165"/>
                <a:gd name="T35" fmla="*/ 728 h 773"/>
                <a:gd name="T36" fmla="*/ 18 w 165"/>
                <a:gd name="T37" fmla="*/ 769 h 773"/>
                <a:gd name="T38" fmla="*/ 18 w 165"/>
                <a:gd name="T39" fmla="*/ 769 h 773"/>
                <a:gd name="T40" fmla="*/ 32 w 165"/>
                <a:gd name="T41" fmla="*/ 770 h 773"/>
                <a:gd name="T42" fmla="*/ 32 w 165"/>
                <a:gd name="T43" fmla="*/ 770 h 773"/>
                <a:gd name="T44" fmla="*/ 43 w 165"/>
                <a:gd name="T45" fmla="*/ 761 h 773"/>
                <a:gd name="T46" fmla="*/ 43 w 165"/>
                <a:gd name="T47" fmla="*/ 761 h 773"/>
                <a:gd name="T48" fmla="*/ 43 w 165"/>
                <a:gd name="T49" fmla="*/ 747 h 773"/>
                <a:gd name="T50" fmla="*/ 43 w 165"/>
                <a:gd name="T51" fmla="*/ 747 h 773"/>
                <a:gd name="T52" fmla="*/ 39 w 165"/>
                <a:gd name="T53" fmla="*/ 739 h 773"/>
                <a:gd name="T54" fmla="*/ 39 w 165"/>
                <a:gd name="T55" fmla="*/ 739 h 773"/>
                <a:gd name="T56" fmla="*/ 41 w 165"/>
                <a:gd name="T57" fmla="*/ 710 h 773"/>
                <a:gd name="T58" fmla="*/ 41 w 165"/>
                <a:gd name="T59" fmla="*/ 710 h 773"/>
                <a:gd name="T60" fmla="*/ 42 w 165"/>
                <a:gd name="T61" fmla="*/ 683 h 773"/>
                <a:gd name="T62" fmla="*/ 42 w 165"/>
                <a:gd name="T63" fmla="*/ 683 h 773"/>
                <a:gd name="T64" fmla="*/ 42 w 165"/>
                <a:gd name="T65" fmla="*/ 683 h 773"/>
                <a:gd name="T66" fmla="*/ 42 w 165"/>
                <a:gd name="T67" fmla="*/ 683 h 773"/>
                <a:gd name="T68" fmla="*/ 54 w 165"/>
                <a:gd name="T69" fmla="*/ 568 h 773"/>
                <a:gd name="T70" fmla="*/ 54 w 165"/>
                <a:gd name="T71" fmla="*/ 568 h 773"/>
                <a:gd name="T72" fmla="*/ 71 w 165"/>
                <a:gd name="T73" fmla="*/ 448 h 773"/>
                <a:gd name="T74" fmla="*/ 71 w 165"/>
                <a:gd name="T75" fmla="*/ 448 h 773"/>
                <a:gd name="T76" fmla="*/ 79 w 165"/>
                <a:gd name="T77" fmla="*/ 390 h 773"/>
                <a:gd name="T78" fmla="*/ 79 w 165"/>
                <a:gd name="T79" fmla="*/ 390 h 773"/>
                <a:gd name="T80" fmla="*/ 85 w 165"/>
                <a:gd name="T81" fmla="*/ 359 h 773"/>
                <a:gd name="T82" fmla="*/ 85 w 165"/>
                <a:gd name="T83" fmla="*/ 359 h 773"/>
                <a:gd name="T84" fmla="*/ 90 w 165"/>
                <a:gd name="T85" fmla="*/ 336 h 773"/>
                <a:gd name="T86" fmla="*/ 90 w 165"/>
                <a:gd name="T87" fmla="*/ 336 h 773"/>
                <a:gd name="T88" fmla="*/ 119 w 165"/>
                <a:gd name="T89" fmla="*/ 207 h 773"/>
                <a:gd name="T90" fmla="*/ 119 w 165"/>
                <a:gd name="T91" fmla="*/ 207 h 773"/>
                <a:gd name="T92" fmla="*/ 162 w 165"/>
                <a:gd name="T93" fmla="*/ 23 h 773"/>
                <a:gd name="T94" fmla="*/ 162 w 165"/>
                <a:gd name="T95" fmla="*/ 23 h 773"/>
                <a:gd name="T96" fmla="*/ 147 w 165"/>
                <a:gd name="T97" fmla="*/ 1 h 773"/>
                <a:gd name="T98" fmla="*/ 147 w 165"/>
                <a:gd name="T99" fmla="*/ 1 h 773"/>
                <a:gd name="T100" fmla="*/ 144 w 165"/>
                <a:gd name="T101" fmla="*/ 0 h 773"/>
                <a:gd name="T102" fmla="*/ 144 w 165"/>
                <a:gd name="T103" fmla="*/ 0 h 773"/>
                <a:gd name="T104" fmla="*/ 126 w 165"/>
                <a:gd name="T105" fmla="*/ 15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5" h="773">
                  <a:moveTo>
                    <a:pt x="126" y="15"/>
                  </a:moveTo>
                  <a:lnTo>
                    <a:pt x="126" y="15"/>
                  </a:lnTo>
                  <a:cubicBezTo>
                    <a:pt x="112" y="73"/>
                    <a:pt x="99" y="131"/>
                    <a:pt x="86" y="188"/>
                  </a:cubicBezTo>
                  <a:lnTo>
                    <a:pt x="86" y="188"/>
                  </a:lnTo>
                  <a:cubicBezTo>
                    <a:pt x="77" y="222"/>
                    <a:pt x="69" y="256"/>
                    <a:pt x="62" y="290"/>
                  </a:cubicBezTo>
                  <a:lnTo>
                    <a:pt x="62" y="290"/>
                  </a:lnTo>
                  <a:cubicBezTo>
                    <a:pt x="57" y="311"/>
                    <a:pt x="53" y="331"/>
                    <a:pt x="49" y="351"/>
                  </a:cubicBezTo>
                  <a:lnTo>
                    <a:pt x="49" y="351"/>
                  </a:lnTo>
                  <a:cubicBezTo>
                    <a:pt x="45" y="373"/>
                    <a:pt x="41" y="394"/>
                    <a:pt x="37" y="416"/>
                  </a:cubicBezTo>
                  <a:lnTo>
                    <a:pt x="37" y="416"/>
                  </a:lnTo>
                  <a:cubicBezTo>
                    <a:pt x="32" y="454"/>
                    <a:pt x="27" y="492"/>
                    <a:pt x="22" y="531"/>
                  </a:cubicBezTo>
                  <a:lnTo>
                    <a:pt x="22" y="531"/>
                  </a:lnTo>
                  <a:cubicBezTo>
                    <a:pt x="16" y="568"/>
                    <a:pt x="12" y="606"/>
                    <a:pt x="8" y="644"/>
                  </a:cubicBezTo>
                  <a:lnTo>
                    <a:pt x="8" y="644"/>
                  </a:lnTo>
                  <a:cubicBezTo>
                    <a:pt x="6" y="663"/>
                    <a:pt x="5" y="683"/>
                    <a:pt x="4" y="702"/>
                  </a:cubicBezTo>
                  <a:lnTo>
                    <a:pt x="4" y="702"/>
                  </a:lnTo>
                  <a:cubicBezTo>
                    <a:pt x="3" y="710"/>
                    <a:pt x="3" y="719"/>
                    <a:pt x="2" y="728"/>
                  </a:cubicBezTo>
                  <a:lnTo>
                    <a:pt x="2" y="728"/>
                  </a:lnTo>
                  <a:cubicBezTo>
                    <a:pt x="2" y="743"/>
                    <a:pt x="0" y="763"/>
                    <a:pt x="18" y="769"/>
                  </a:cubicBezTo>
                  <a:lnTo>
                    <a:pt x="18" y="769"/>
                  </a:lnTo>
                  <a:cubicBezTo>
                    <a:pt x="23" y="771"/>
                    <a:pt x="27" y="772"/>
                    <a:pt x="32" y="770"/>
                  </a:cubicBezTo>
                  <a:lnTo>
                    <a:pt x="32" y="770"/>
                  </a:lnTo>
                  <a:cubicBezTo>
                    <a:pt x="36" y="768"/>
                    <a:pt x="41" y="765"/>
                    <a:pt x="43" y="761"/>
                  </a:cubicBezTo>
                  <a:lnTo>
                    <a:pt x="43" y="761"/>
                  </a:lnTo>
                  <a:cubicBezTo>
                    <a:pt x="45" y="757"/>
                    <a:pt x="45" y="752"/>
                    <a:pt x="43" y="747"/>
                  </a:cubicBezTo>
                  <a:lnTo>
                    <a:pt x="43" y="747"/>
                  </a:lnTo>
                  <a:cubicBezTo>
                    <a:pt x="43" y="744"/>
                    <a:pt x="41" y="742"/>
                    <a:pt x="39" y="739"/>
                  </a:cubicBezTo>
                  <a:lnTo>
                    <a:pt x="39" y="739"/>
                  </a:lnTo>
                  <a:cubicBezTo>
                    <a:pt x="39" y="730"/>
                    <a:pt x="40" y="720"/>
                    <a:pt x="41" y="710"/>
                  </a:cubicBezTo>
                  <a:lnTo>
                    <a:pt x="41" y="710"/>
                  </a:lnTo>
                  <a:cubicBezTo>
                    <a:pt x="41" y="701"/>
                    <a:pt x="42" y="692"/>
                    <a:pt x="42" y="683"/>
                  </a:cubicBezTo>
                  <a:lnTo>
                    <a:pt x="42" y="683"/>
                  </a:lnTo>
                  <a:lnTo>
                    <a:pt x="42" y="683"/>
                  </a:lnTo>
                  <a:lnTo>
                    <a:pt x="42" y="683"/>
                  </a:lnTo>
                  <a:cubicBezTo>
                    <a:pt x="45" y="645"/>
                    <a:pt x="49" y="606"/>
                    <a:pt x="54" y="568"/>
                  </a:cubicBezTo>
                  <a:lnTo>
                    <a:pt x="54" y="568"/>
                  </a:lnTo>
                  <a:cubicBezTo>
                    <a:pt x="59" y="528"/>
                    <a:pt x="65" y="488"/>
                    <a:pt x="71" y="448"/>
                  </a:cubicBezTo>
                  <a:lnTo>
                    <a:pt x="71" y="448"/>
                  </a:lnTo>
                  <a:cubicBezTo>
                    <a:pt x="73" y="429"/>
                    <a:pt x="76" y="410"/>
                    <a:pt x="79" y="390"/>
                  </a:cubicBezTo>
                  <a:lnTo>
                    <a:pt x="79" y="390"/>
                  </a:lnTo>
                  <a:cubicBezTo>
                    <a:pt x="81" y="380"/>
                    <a:pt x="83" y="370"/>
                    <a:pt x="85" y="359"/>
                  </a:cubicBezTo>
                  <a:lnTo>
                    <a:pt x="85" y="359"/>
                  </a:lnTo>
                  <a:cubicBezTo>
                    <a:pt x="86" y="351"/>
                    <a:pt x="88" y="344"/>
                    <a:pt x="90" y="336"/>
                  </a:cubicBezTo>
                  <a:lnTo>
                    <a:pt x="90" y="336"/>
                  </a:lnTo>
                  <a:cubicBezTo>
                    <a:pt x="99" y="293"/>
                    <a:pt x="109" y="250"/>
                    <a:pt x="119" y="207"/>
                  </a:cubicBezTo>
                  <a:lnTo>
                    <a:pt x="119" y="207"/>
                  </a:lnTo>
                  <a:cubicBezTo>
                    <a:pt x="133" y="146"/>
                    <a:pt x="148" y="84"/>
                    <a:pt x="162" y="23"/>
                  </a:cubicBezTo>
                  <a:lnTo>
                    <a:pt x="162" y="23"/>
                  </a:lnTo>
                  <a:cubicBezTo>
                    <a:pt x="164" y="13"/>
                    <a:pt x="157" y="3"/>
                    <a:pt x="147" y="1"/>
                  </a:cubicBezTo>
                  <a:lnTo>
                    <a:pt x="147" y="1"/>
                  </a:lnTo>
                  <a:cubicBezTo>
                    <a:pt x="146" y="0"/>
                    <a:pt x="145" y="0"/>
                    <a:pt x="144" y="0"/>
                  </a:cubicBezTo>
                  <a:lnTo>
                    <a:pt x="144" y="0"/>
                  </a:lnTo>
                  <a:cubicBezTo>
                    <a:pt x="135" y="0"/>
                    <a:pt x="127" y="7"/>
                    <a:pt x="126" y="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47" name="Freeform 326">
              <a:extLst>
                <a:ext uri="{FF2B5EF4-FFF2-40B4-BE49-F238E27FC236}">
                  <a16:creationId xmlns:a16="http://schemas.microsoft.com/office/drawing/2014/main" id="{FAD33B94-A480-4E7D-89BA-A93CE3F13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9188" y="5932488"/>
              <a:ext cx="68262" cy="263525"/>
            </a:xfrm>
            <a:custGeom>
              <a:avLst/>
              <a:gdLst>
                <a:gd name="T0" fmla="*/ 148 w 189"/>
                <a:gd name="T1" fmla="*/ 15 h 734"/>
                <a:gd name="T2" fmla="*/ 148 w 189"/>
                <a:gd name="T3" fmla="*/ 15 h 734"/>
                <a:gd name="T4" fmla="*/ 75 w 189"/>
                <a:gd name="T5" fmla="*/ 272 h 734"/>
                <a:gd name="T6" fmla="*/ 75 w 189"/>
                <a:gd name="T7" fmla="*/ 272 h 734"/>
                <a:gd name="T8" fmla="*/ 59 w 189"/>
                <a:gd name="T9" fmla="*/ 325 h 734"/>
                <a:gd name="T10" fmla="*/ 59 w 189"/>
                <a:gd name="T11" fmla="*/ 325 h 734"/>
                <a:gd name="T12" fmla="*/ 44 w 189"/>
                <a:gd name="T13" fmla="*/ 381 h 734"/>
                <a:gd name="T14" fmla="*/ 44 w 189"/>
                <a:gd name="T15" fmla="*/ 381 h 734"/>
                <a:gd name="T16" fmla="*/ 30 w 189"/>
                <a:gd name="T17" fmla="*/ 446 h 734"/>
                <a:gd name="T18" fmla="*/ 30 w 189"/>
                <a:gd name="T19" fmla="*/ 446 h 734"/>
                <a:gd name="T20" fmla="*/ 21 w 189"/>
                <a:gd name="T21" fmla="*/ 501 h 734"/>
                <a:gd name="T22" fmla="*/ 21 w 189"/>
                <a:gd name="T23" fmla="*/ 501 h 734"/>
                <a:gd name="T24" fmla="*/ 8 w 189"/>
                <a:gd name="T25" fmla="*/ 605 h 734"/>
                <a:gd name="T26" fmla="*/ 8 w 189"/>
                <a:gd name="T27" fmla="*/ 605 h 734"/>
                <a:gd name="T28" fmla="*/ 2 w 189"/>
                <a:gd name="T29" fmla="*/ 659 h 734"/>
                <a:gd name="T30" fmla="*/ 2 w 189"/>
                <a:gd name="T31" fmla="*/ 659 h 734"/>
                <a:gd name="T32" fmla="*/ 1 w 189"/>
                <a:gd name="T33" fmla="*/ 716 h 734"/>
                <a:gd name="T34" fmla="*/ 1 w 189"/>
                <a:gd name="T35" fmla="*/ 716 h 734"/>
                <a:gd name="T36" fmla="*/ 21 w 189"/>
                <a:gd name="T37" fmla="*/ 733 h 734"/>
                <a:gd name="T38" fmla="*/ 21 w 189"/>
                <a:gd name="T39" fmla="*/ 733 h 734"/>
                <a:gd name="T40" fmla="*/ 38 w 189"/>
                <a:gd name="T41" fmla="*/ 713 h 734"/>
                <a:gd name="T42" fmla="*/ 38 w 189"/>
                <a:gd name="T43" fmla="*/ 713 h 734"/>
                <a:gd name="T44" fmla="*/ 39 w 189"/>
                <a:gd name="T45" fmla="*/ 657 h 734"/>
                <a:gd name="T46" fmla="*/ 39 w 189"/>
                <a:gd name="T47" fmla="*/ 657 h 734"/>
                <a:gd name="T48" fmla="*/ 39 w 189"/>
                <a:gd name="T49" fmla="*/ 661 h 734"/>
                <a:gd name="T50" fmla="*/ 39 w 189"/>
                <a:gd name="T51" fmla="*/ 661 h 734"/>
                <a:gd name="T52" fmla="*/ 53 w 189"/>
                <a:gd name="T53" fmla="*/ 544 h 734"/>
                <a:gd name="T54" fmla="*/ 53 w 189"/>
                <a:gd name="T55" fmla="*/ 544 h 734"/>
                <a:gd name="T56" fmla="*/ 61 w 189"/>
                <a:gd name="T57" fmla="*/ 486 h 734"/>
                <a:gd name="T58" fmla="*/ 61 w 189"/>
                <a:gd name="T59" fmla="*/ 486 h 734"/>
                <a:gd name="T60" fmla="*/ 71 w 189"/>
                <a:gd name="T61" fmla="*/ 430 h 734"/>
                <a:gd name="T62" fmla="*/ 71 w 189"/>
                <a:gd name="T63" fmla="*/ 430 h 734"/>
                <a:gd name="T64" fmla="*/ 85 w 189"/>
                <a:gd name="T65" fmla="*/ 372 h 734"/>
                <a:gd name="T66" fmla="*/ 85 w 189"/>
                <a:gd name="T67" fmla="*/ 372 h 734"/>
                <a:gd name="T68" fmla="*/ 102 w 189"/>
                <a:gd name="T69" fmla="*/ 310 h 734"/>
                <a:gd name="T70" fmla="*/ 102 w 189"/>
                <a:gd name="T71" fmla="*/ 310 h 734"/>
                <a:gd name="T72" fmla="*/ 135 w 189"/>
                <a:gd name="T73" fmla="*/ 199 h 734"/>
                <a:gd name="T74" fmla="*/ 135 w 189"/>
                <a:gd name="T75" fmla="*/ 199 h 734"/>
                <a:gd name="T76" fmla="*/ 185 w 189"/>
                <a:gd name="T77" fmla="*/ 22 h 734"/>
                <a:gd name="T78" fmla="*/ 185 w 189"/>
                <a:gd name="T79" fmla="*/ 22 h 734"/>
                <a:gd name="T80" fmla="*/ 170 w 189"/>
                <a:gd name="T81" fmla="*/ 0 h 734"/>
                <a:gd name="T82" fmla="*/ 170 w 189"/>
                <a:gd name="T83" fmla="*/ 0 h 734"/>
                <a:gd name="T84" fmla="*/ 167 w 189"/>
                <a:gd name="T85" fmla="*/ 0 h 734"/>
                <a:gd name="T86" fmla="*/ 167 w 189"/>
                <a:gd name="T87" fmla="*/ 0 h 734"/>
                <a:gd name="T88" fmla="*/ 148 w 189"/>
                <a:gd name="T89" fmla="*/ 15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9" h="734">
                  <a:moveTo>
                    <a:pt x="148" y="15"/>
                  </a:moveTo>
                  <a:lnTo>
                    <a:pt x="148" y="15"/>
                  </a:lnTo>
                  <a:cubicBezTo>
                    <a:pt x="125" y="101"/>
                    <a:pt x="100" y="186"/>
                    <a:pt x="75" y="272"/>
                  </a:cubicBezTo>
                  <a:lnTo>
                    <a:pt x="75" y="272"/>
                  </a:lnTo>
                  <a:cubicBezTo>
                    <a:pt x="69" y="290"/>
                    <a:pt x="63" y="307"/>
                    <a:pt x="59" y="325"/>
                  </a:cubicBezTo>
                  <a:lnTo>
                    <a:pt x="59" y="325"/>
                  </a:lnTo>
                  <a:cubicBezTo>
                    <a:pt x="54" y="344"/>
                    <a:pt x="48" y="362"/>
                    <a:pt x="44" y="381"/>
                  </a:cubicBezTo>
                  <a:lnTo>
                    <a:pt x="44" y="381"/>
                  </a:lnTo>
                  <a:cubicBezTo>
                    <a:pt x="39" y="403"/>
                    <a:pt x="35" y="424"/>
                    <a:pt x="30" y="446"/>
                  </a:cubicBezTo>
                  <a:lnTo>
                    <a:pt x="30" y="446"/>
                  </a:lnTo>
                  <a:cubicBezTo>
                    <a:pt x="27" y="464"/>
                    <a:pt x="23" y="483"/>
                    <a:pt x="21" y="501"/>
                  </a:cubicBezTo>
                  <a:lnTo>
                    <a:pt x="21" y="501"/>
                  </a:lnTo>
                  <a:cubicBezTo>
                    <a:pt x="16" y="536"/>
                    <a:pt x="12" y="570"/>
                    <a:pt x="8" y="605"/>
                  </a:cubicBezTo>
                  <a:lnTo>
                    <a:pt x="8" y="605"/>
                  </a:lnTo>
                  <a:cubicBezTo>
                    <a:pt x="6" y="623"/>
                    <a:pt x="3" y="641"/>
                    <a:pt x="2" y="659"/>
                  </a:cubicBezTo>
                  <a:lnTo>
                    <a:pt x="2" y="659"/>
                  </a:lnTo>
                  <a:cubicBezTo>
                    <a:pt x="1" y="678"/>
                    <a:pt x="0" y="697"/>
                    <a:pt x="1" y="716"/>
                  </a:cubicBezTo>
                  <a:lnTo>
                    <a:pt x="1" y="716"/>
                  </a:lnTo>
                  <a:cubicBezTo>
                    <a:pt x="1" y="726"/>
                    <a:pt x="11" y="733"/>
                    <a:pt x="21" y="733"/>
                  </a:cubicBezTo>
                  <a:lnTo>
                    <a:pt x="21" y="733"/>
                  </a:lnTo>
                  <a:cubicBezTo>
                    <a:pt x="31" y="732"/>
                    <a:pt x="38" y="723"/>
                    <a:pt x="38" y="713"/>
                  </a:cubicBezTo>
                  <a:lnTo>
                    <a:pt x="38" y="713"/>
                  </a:lnTo>
                  <a:cubicBezTo>
                    <a:pt x="37" y="695"/>
                    <a:pt x="38" y="676"/>
                    <a:pt x="39" y="657"/>
                  </a:cubicBezTo>
                  <a:lnTo>
                    <a:pt x="39" y="657"/>
                  </a:lnTo>
                  <a:cubicBezTo>
                    <a:pt x="39" y="659"/>
                    <a:pt x="39" y="660"/>
                    <a:pt x="39" y="661"/>
                  </a:cubicBezTo>
                  <a:lnTo>
                    <a:pt x="39" y="661"/>
                  </a:lnTo>
                  <a:cubicBezTo>
                    <a:pt x="43" y="622"/>
                    <a:pt x="47" y="583"/>
                    <a:pt x="53" y="544"/>
                  </a:cubicBezTo>
                  <a:lnTo>
                    <a:pt x="53" y="544"/>
                  </a:lnTo>
                  <a:cubicBezTo>
                    <a:pt x="55" y="524"/>
                    <a:pt x="58" y="505"/>
                    <a:pt x="61" y="486"/>
                  </a:cubicBezTo>
                  <a:lnTo>
                    <a:pt x="61" y="486"/>
                  </a:lnTo>
                  <a:cubicBezTo>
                    <a:pt x="64" y="467"/>
                    <a:pt x="67" y="448"/>
                    <a:pt x="71" y="430"/>
                  </a:cubicBezTo>
                  <a:lnTo>
                    <a:pt x="71" y="430"/>
                  </a:lnTo>
                  <a:cubicBezTo>
                    <a:pt x="76" y="410"/>
                    <a:pt x="80" y="390"/>
                    <a:pt x="85" y="372"/>
                  </a:cubicBezTo>
                  <a:lnTo>
                    <a:pt x="85" y="372"/>
                  </a:lnTo>
                  <a:cubicBezTo>
                    <a:pt x="91" y="351"/>
                    <a:pt x="96" y="330"/>
                    <a:pt x="102" y="310"/>
                  </a:cubicBezTo>
                  <a:lnTo>
                    <a:pt x="102" y="310"/>
                  </a:lnTo>
                  <a:cubicBezTo>
                    <a:pt x="113" y="273"/>
                    <a:pt x="124" y="236"/>
                    <a:pt x="135" y="199"/>
                  </a:cubicBezTo>
                  <a:lnTo>
                    <a:pt x="135" y="199"/>
                  </a:lnTo>
                  <a:cubicBezTo>
                    <a:pt x="152" y="140"/>
                    <a:pt x="168" y="81"/>
                    <a:pt x="185" y="22"/>
                  </a:cubicBezTo>
                  <a:lnTo>
                    <a:pt x="185" y="22"/>
                  </a:lnTo>
                  <a:cubicBezTo>
                    <a:pt x="188" y="13"/>
                    <a:pt x="180" y="3"/>
                    <a:pt x="170" y="0"/>
                  </a:cubicBezTo>
                  <a:lnTo>
                    <a:pt x="170" y="0"/>
                  </a:lnTo>
                  <a:cubicBezTo>
                    <a:pt x="169" y="0"/>
                    <a:pt x="168" y="0"/>
                    <a:pt x="167" y="0"/>
                  </a:cubicBezTo>
                  <a:lnTo>
                    <a:pt x="167" y="0"/>
                  </a:lnTo>
                  <a:cubicBezTo>
                    <a:pt x="158" y="0"/>
                    <a:pt x="151" y="6"/>
                    <a:pt x="148" y="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48" name="Freeform 327">
              <a:extLst>
                <a:ext uri="{FF2B5EF4-FFF2-40B4-BE49-F238E27FC236}">
                  <a16:creationId xmlns:a16="http://schemas.microsoft.com/office/drawing/2014/main" id="{5A40855E-B865-47B2-99B9-44B957CFE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0938" y="5940425"/>
              <a:ext cx="65087" cy="277813"/>
            </a:xfrm>
            <a:custGeom>
              <a:avLst/>
              <a:gdLst>
                <a:gd name="T0" fmla="*/ 38 w 179"/>
                <a:gd name="T1" fmla="*/ 724 h 770"/>
                <a:gd name="T2" fmla="*/ 140 w 179"/>
                <a:gd name="T3" fmla="*/ 15 h 770"/>
                <a:gd name="T4" fmla="*/ 126 w 179"/>
                <a:gd name="T5" fmla="*/ 95 h 770"/>
                <a:gd name="T6" fmla="*/ 114 w 179"/>
                <a:gd name="T7" fmla="*/ 153 h 770"/>
                <a:gd name="T8" fmla="*/ 88 w 179"/>
                <a:gd name="T9" fmla="*/ 269 h 770"/>
                <a:gd name="T10" fmla="*/ 36 w 179"/>
                <a:gd name="T11" fmla="*/ 500 h 770"/>
                <a:gd name="T12" fmla="*/ 19 w 179"/>
                <a:gd name="T13" fmla="*/ 586 h 770"/>
                <a:gd name="T14" fmla="*/ 6 w 179"/>
                <a:gd name="T15" fmla="*/ 674 h 770"/>
                <a:gd name="T16" fmla="*/ 4 w 179"/>
                <a:gd name="T17" fmla="*/ 696 h 770"/>
                <a:gd name="T18" fmla="*/ 3 w 179"/>
                <a:gd name="T19" fmla="*/ 707 h 770"/>
                <a:gd name="T20" fmla="*/ 2 w 179"/>
                <a:gd name="T21" fmla="*/ 714 h 770"/>
                <a:gd name="T22" fmla="*/ 2 w 179"/>
                <a:gd name="T23" fmla="*/ 718 h 770"/>
                <a:gd name="T24" fmla="*/ 1 w 179"/>
                <a:gd name="T25" fmla="*/ 732 h 770"/>
                <a:gd name="T26" fmla="*/ 0 w 179"/>
                <a:gd name="T27" fmla="*/ 740 h 770"/>
                <a:gd name="T28" fmla="*/ 2 w 179"/>
                <a:gd name="T29" fmla="*/ 746 h 770"/>
                <a:gd name="T30" fmla="*/ 5 w 179"/>
                <a:gd name="T31" fmla="*/ 755 h 770"/>
                <a:gd name="T32" fmla="*/ 14 w 179"/>
                <a:gd name="T33" fmla="*/ 766 h 770"/>
                <a:gd name="T34" fmla="*/ 29 w 179"/>
                <a:gd name="T35" fmla="*/ 767 h 770"/>
                <a:gd name="T36" fmla="*/ 39 w 179"/>
                <a:gd name="T37" fmla="*/ 758 h 770"/>
                <a:gd name="T38" fmla="*/ 40 w 179"/>
                <a:gd name="T39" fmla="*/ 744 h 770"/>
                <a:gd name="T40" fmla="*/ 38 w 179"/>
                <a:gd name="T41" fmla="*/ 740 h 770"/>
                <a:gd name="T42" fmla="*/ 38 w 179"/>
                <a:gd name="T43" fmla="*/ 730 h 770"/>
                <a:gd name="T44" fmla="*/ 38 w 179"/>
                <a:gd name="T45" fmla="*/ 724 h 770"/>
                <a:gd name="T46" fmla="*/ 38 w 179"/>
                <a:gd name="T47" fmla="*/ 726 h 770"/>
                <a:gd name="T48" fmla="*/ 38 w 179"/>
                <a:gd name="T49" fmla="*/ 724 h 770"/>
                <a:gd name="T50" fmla="*/ 38 w 179"/>
                <a:gd name="T51" fmla="*/ 724 h 770"/>
                <a:gd name="T52" fmla="*/ 38 w 179"/>
                <a:gd name="T53" fmla="*/ 723 h 770"/>
                <a:gd name="T54" fmla="*/ 39 w 179"/>
                <a:gd name="T55" fmla="*/ 721 h 770"/>
                <a:gd name="T56" fmla="*/ 38 w 179"/>
                <a:gd name="T57" fmla="*/ 724 h 770"/>
                <a:gd name="T58" fmla="*/ 39 w 179"/>
                <a:gd name="T59" fmla="*/ 720 h 770"/>
                <a:gd name="T60" fmla="*/ 39 w 179"/>
                <a:gd name="T61" fmla="*/ 718 h 770"/>
                <a:gd name="T62" fmla="*/ 39 w 179"/>
                <a:gd name="T63" fmla="*/ 714 h 770"/>
                <a:gd name="T64" fmla="*/ 39 w 179"/>
                <a:gd name="T65" fmla="*/ 714 h 770"/>
                <a:gd name="T66" fmla="*/ 39 w 179"/>
                <a:gd name="T67" fmla="*/ 713 h 770"/>
                <a:gd name="T68" fmla="*/ 39 w 179"/>
                <a:gd name="T69" fmla="*/ 708 h 770"/>
                <a:gd name="T70" fmla="*/ 41 w 179"/>
                <a:gd name="T71" fmla="*/ 694 h 770"/>
                <a:gd name="T72" fmla="*/ 44 w 179"/>
                <a:gd name="T73" fmla="*/ 668 h 770"/>
                <a:gd name="T74" fmla="*/ 53 w 179"/>
                <a:gd name="T75" fmla="*/ 607 h 770"/>
                <a:gd name="T76" fmla="*/ 76 w 179"/>
                <a:gd name="T77" fmla="*/ 493 h 770"/>
                <a:gd name="T78" fmla="*/ 100 w 179"/>
                <a:gd name="T79" fmla="*/ 383 h 770"/>
                <a:gd name="T80" fmla="*/ 140 w 179"/>
                <a:gd name="T81" fmla="*/ 209 h 770"/>
                <a:gd name="T82" fmla="*/ 177 w 179"/>
                <a:gd name="T83" fmla="*/ 23 h 770"/>
                <a:gd name="T84" fmla="*/ 162 w 179"/>
                <a:gd name="T85" fmla="*/ 1 h 770"/>
                <a:gd name="T86" fmla="*/ 159 w 179"/>
                <a:gd name="T87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770">
                  <a:moveTo>
                    <a:pt x="38" y="724"/>
                  </a:moveTo>
                  <a:lnTo>
                    <a:pt x="38" y="724"/>
                  </a:lnTo>
                  <a:close/>
                  <a:moveTo>
                    <a:pt x="140" y="15"/>
                  </a:moveTo>
                  <a:lnTo>
                    <a:pt x="140" y="15"/>
                  </a:lnTo>
                  <a:cubicBezTo>
                    <a:pt x="136" y="42"/>
                    <a:pt x="131" y="68"/>
                    <a:pt x="126" y="95"/>
                  </a:cubicBezTo>
                  <a:lnTo>
                    <a:pt x="126" y="95"/>
                  </a:lnTo>
                  <a:cubicBezTo>
                    <a:pt x="123" y="115"/>
                    <a:pt x="119" y="134"/>
                    <a:pt x="114" y="153"/>
                  </a:cubicBezTo>
                  <a:lnTo>
                    <a:pt x="114" y="153"/>
                  </a:lnTo>
                  <a:cubicBezTo>
                    <a:pt x="106" y="192"/>
                    <a:pt x="97" y="230"/>
                    <a:pt x="88" y="269"/>
                  </a:cubicBezTo>
                  <a:lnTo>
                    <a:pt x="88" y="269"/>
                  </a:lnTo>
                  <a:cubicBezTo>
                    <a:pt x="70" y="346"/>
                    <a:pt x="53" y="422"/>
                    <a:pt x="36" y="500"/>
                  </a:cubicBezTo>
                  <a:lnTo>
                    <a:pt x="36" y="500"/>
                  </a:lnTo>
                  <a:cubicBezTo>
                    <a:pt x="30" y="528"/>
                    <a:pt x="25" y="558"/>
                    <a:pt x="19" y="586"/>
                  </a:cubicBezTo>
                  <a:lnTo>
                    <a:pt x="19" y="586"/>
                  </a:lnTo>
                  <a:cubicBezTo>
                    <a:pt x="14" y="615"/>
                    <a:pt x="10" y="644"/>
                    <a:pt x="6" y="674"/>
                  </a:cubicBezTo>
                  <a:lnTo>
                    <a:pt x="6" y="674"/>
                  </a:lnTo>
                  <a:cubicBezTo>
                    <a:pt x="5" y="681"/>
                    <a:pt x="5" y="688"/>
                    <a:pt x="4" y="696"/>
                  </a:cubicBezTo>
                  <a:lnTo>
                    <a:pt x="4" y="696"/>
                  </a:lnTo>
                  <a:cubicBezTo>
                    <a:pt x="4" y="700"/>
                    <a:pt x="3" y="703"/>
                    <a:pt x="3" y="707"/>
                  </a:cubicBezTo>
                  <a:lnTo>
                    <a:pt x="3" y="707"/>
                  </a:lnTo>
                  <a:cubicBezTo>
                    <a:pt x="2" y="709"/>
                    <a:pt x="2" y="712"/>
                    <a:pt x="2" y="714"/>
                  </a:cubicBezTo>
                  <a:lnTo>
                    <a:pt x="2" y="714"/>
                  </a:lnTo>
                  <a:cubicBezTo>
                    <a:pt x="2" y="716"/>
                    <a:pt x="2" y="717"/>
                    <a:pt x="2" y="718"/>
                  </a:cubicBezTo>
                  <a:lnTo>
                    <a:pt x="2" y="718"/>
                  </a:lnTo>
                  <a:cubicBezTo>
                    <a:pt x="2" y="723"/>
                    <a:pt x="1" y="727"/>
                    <a:pt x="1" y="732"/>
                  </a:cubicBezTo>
                  <a:lnTo>
                    <a:pt x="1" y="732"/>
                  </a:lnTo>
                  <a:cubicBezTo>
                    <a:pt x="0" y="734"/>
                    <a:pt x="0" y="737"/>
                    <a:pt x="0" y="740"/>
                  </a:cubicBezTo>
                  <a:lnTo>
                    <a:pt x="0" y="740"/>
                  </a:lnTo>
                  <a:cubicBezTo>
                    <a:pt x="1" y="742"/>
                    <a:pt x="2" y="744"/>
                    <a:pt x="2" y="746"/>
                  </a:cubicBezTo>
                  <a:lnTo>
                    <a:pt x="2" y="746"/>
                  </a:lnTo>
                  <a:cubicBezTo>
                    <a:pt x="2" y="750"/>
                    <a:pt x="3" y="753"/>
                    <a:pt x="5" y="755"/>
                  </a:cubicBezTo>
                  <a:lnTo>
                    <a:pt x="5" y="755"/>
                  </a:lnTo>
                  <a:cubicBezTo>
                    <a:pt x="7" y="760"/>
                    <a:pt x="9" y="764"/>
                    <a:pt x="14" y="766"/>
                  </a:cubicBezTo>
                  <a:lnTo>
                    <a:pt x="14" y="766"/>
                  </a:lnTo>
                  <a:cubicBezTo>
                    <a:pt x="19" y="768"/>
                    <a:pt x="24" y="769"/>
                    <a:pt x="29" y="767"/>
                  </a:cubicBezTo>
                  <a:lnTo>
                    <a:pt x="29" y="767"/>
                  </a:lnTo>
                  <a:cubicBezTo>
                    <a:pt x="33" y="765"/>
                    <a:pt x="37" y="763"/>
                    <a:pt x="39" y="758"/>
                  </a:cubicBezTo>
                  <a:lnTo>
                    <a:pt x="39" y="758"/>
                  </a:lnTo>
                  <a:cubicBezTo>
                    <a:pt x="41" y="754"/>
                    <a:pt x="42" y="748"/>
                    <a:pt x="40" y="744"/>
                  </a:cubicBezTo>
                  <a:lnTo>
                    <a:pt x="40" y="744"/>
                  </a:lnTo>
                  <a:cubicBezTo>
                    <a:pt x="39" y="743"/>
                    <a:pt x="39" y="741"/>
                    <a:pt x="38" y="740"/>
                  </a:cubicBezTo>
                  <a:lnTo>
                    <a:pt x="38" y="740"/>
                  </a:lnTo>
                  <a:cubicBezTo>
                    <a:pt x="38" y="737"/>
                    <a:pt x="38" y="733"/>
                    <a:pt x="38" y="730"/>
                  </a:cubicBezTo>
                  <a:lnTo>
                    <a:pt x="38" y="730"/>
                  </a:lnTo>
                  <a:cubicBezTo>
                    <a:pt x="38" y="727"/>
                    <a:pt x="38" y="726"/>
                    <a:pt x="38" y="724"/>
                  </a:cubicBezTo>
                  <a:lnTo>
                    <a:pt x="38" y="724"/>
                  </a:lnTo>
                  <a:cubicBezTo>
                    <a:pt x="38" y="724"/>
                    <a:pt x="38" y="725"/>
                    <a:pt x="38" y="726"/>
                  </a:cubicBezTo>
                  <a:lnTo>
                    <a:pt x="38" y="726"/>
                  </a:lnTo>
                  <a:cubicBezTo>
                    <a:pt x="38" y="725"/>
                    <a:pt x="38" y="724"/>
                    <a:pt x="38" y="724"/>
                  </a:cubicBezTo>
                  <a:lnTo>
                    <a:pt x="38" y="724"/>
                  </a:lnTo>
                  <a:lnTo>
                    <a:pt x="38" y="724"/>
                  </a:lnTo>
                  <a:lnTo>
                    <a:pt x="38" y="724"/>
                  </a:lnTo>
                  <a:cubicBezTo>
                    <a:pt x="38" y="723"/>
                    <a:pt x="38" y="723"/>
                    <a:pt x="38" y="723"/>
                  </a:cubicBezTo>
                  <a:lnTo>
                    <a:pt x="38" y="723"/>
                  </a:lnTo>
                  <a:cubicBezTo>
                    <a:pt x="39" y="722"/>
                    <a:pt x="39" y="721"/>
                    <a:pt x="39" y="721"/>
                  </a:cubicBezTo>
                  <a:lnTo>
                    <a:pt x="39" y="721"/>
                  </a:lnTo>
                  <a:cubicBezTo>
                    <a:pt x="39" y="722"/>
                    <a:pt x="38" y="723"/>
                    <a:pt x="38" y="724"/>
                  </a:cubicBezTo>
                  <a:lnTo>
                    <a:pt x="38" y="724"/>
                  </a:lnTo>
                  <a:cubicBezTo>
                    <a:pt x="39" y="723"/>
                    <a:pt x="39" y="721"/>
                    <a:pt x="39" y="720"/>
                  </a:cubicBezTo>
                  <a:lnTo>
                    <a:pt x="39" y="720"/>
                  </a:lnTo>
                  <a:cubicBezTo>
                    <a:pt x="39" y="719"/>
                    <a:pt x="39" y="718"/>
                    <a:pt x="39" y="718"/>
                  </a:cubicBezTo>
                  <a:lnTo>
                    <a:pt x="39" y="718"/>
                  </a:lnTo>
                  <a:cubicBezTo>
                    <a:pt x="39" y="717"/>
                    <a:pt x="39" y="716"/>
                    <a:pt x="39" y="714"/>
                  </a:cubicBezTo>
                  <a:lnTo>
                    <a:pt x="39" y="714"/>
                  </a:lnTo>
                  <a:lnTo>
                    <a:pt x="39" y="714"/>
                  </a:lnTo>
                  <a:lnTo>
                    <a:pt x="39" y="714"/>
                  </a:lnTo>
                  <a:lnTo>
                    <a:pt x="39" y="713"/>
                  </a:lnTo>
                  <a:lnTo>
                    <a:pt x="39" y="713"/>
                  </a:lnTo>
                  <a:cubicBezTo>
                    <a:pt x="39" y="712"/>
                    <a:pt x="39" y="710"/>
                    <a:pt x="39" y="708"/>
                  </a:cubicBezTo>
                  <a:lnTo>
                    <a:pt x="39" y="708"/>
                  </a:lnTo>
                  <a:cubicBezTo>
                    <a:pt x="40" y="704"/>
                    <a:pt x="40" y="699"/>
                    <a:pt x="41" y="694"/>
                  </a:cubicBezTo>
                  <a:lnTo>
                    <a:pt x="41" y="694"/>
                  </a:lnTo>
                  <a:cubicBezTo>
                    <a:pt x="42" y="686"/>
                    <a:pt x="43" y="677"/>
                    <a:pt x="44" y="668"/>
                  </a:cubicBezTo>
                  <a:lnTo>
                    <a:pt x="44" y="668"/>
                  </a:lnTo>
                  <a:cubicBezTo>
                    <a:pt x="47" y="647"/>
                    <a:pt x="50" y="627"/>
                    <a:pt x="53" y="607"/>
                  </a:cubicBezTo>
                  <a:lnTo>
                    <a:pt x="53" y="607"/>
                  </a:lnTo>
                  <a:cubicBezTo>
                    <a:pt x="60" y="569"/>
                    <a:pt x="68" y="531"/>
                    <a:pt x="76" y="493"/>
                  </a:cubicBezTo>
                  <a:lnTo>
                    <a:pt x="76" y="493"/>
                  </a:lnTo>
                  <a:cubicBezTo>
                    <a:pt x="83" y="457"/>
                    <a:pt x="91" y="420"/>
                    <a:pt x="100" y="383"/>
                  </a:cubicBezTo>
                  <a:lnTo>
                    <a:pt x="100" y="383"/>
                  </a:lnTo>
                  <a:cubicBezTo>
                    <a:pt x="113" y="325"/>
                    <a:pt x="127" y="267"/>
                    <a:pt x="140" y="209"/>
                  </a:cubicBezTo>
                  <a:lnTo>
                    <a:pt x="140" y="209"/>
                  </a:lnTo>
                  <a:cubicBezTo>
                    <a:pt x="154" y="147"/>
                    <a:pt x="167" y="85"/>
                    <a:pt x="177" y="23"/>
                  </a:cubicBezTo>
                  <a:lnTo>
                    <a:pt x="177" y="23"/>
                  </a:lnTo>
                  <a:cubicBezTo>
                    <a:pt x="178" y="13"/>
                    <a:pt x="172" y="3"/>
                    <a:pt x="162" y="1"/>
                  </a:cubicBezTo>
                  <a:lnTo>
                    <a:pt x="162" y="1"/>
                  </a:lnTo>
                  <a:cubicBezTo>
                    <a:pt x="161" y="0"/>
                    <a:pt x="160" y="0"/>
                    <a:pt x="159" y="0"/>
                  </a:cubicBezTo>
                  <a:lnTo>
                    <a:pt x="159" y="0"/>
                  </a:lnTo>
                  <a:cubicBezTo>
                    <a:pt x="150" y="0"/>
                    <a:pt x="141" y="6"/>
                    <a:pt x="140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49" name="Freeform 328">
              <a:extLst>
                <a:ext uri="{FF2B5EF4-FFF2-40B4-BE49-F238E27FC236}">
                  <a16:creationId xmlns:a16="http://schemas.microsoft.com/office/drawing/2014/main" id="{A8EF4064-DEB2-4907-BC04-57D674C3A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5863" y="5949950"/>
              <a:ext cx="55562" cy="280988"/>
            </a:xfrm>
            <a:custGeom>
              <a:avLst/>
              <a:gdLst>
                <a:gd name="T0" fmla="*/ 40 w 153"/>
                <a:gd name="T1" fmla="*/ 650 h 779"/>
                <a:gd name="T2" fmla="*/ 40 w 153"/>
                <a:gd name="T3" fmla="*/ 650 h 779"/>
                <a:gd name="T4" fmla="*/ 40 w 153"/>
                <a:gd name="T5" fmla="*/ 650 h 779"/>
                <a:gd name="T6" fmla="*/ 40 w 153"/>
                <a:gd name="T7" fmla="*/ 650 h 779"/>
                <a:gd name="T8" fmla="*/ 40 w 153"/>
                <a:gd name="T9" fmla="*/ 649 h 779"/>
                <a:gd name="T10" fmla="*/ 40 w 153"/>
                <a:gd name="T11" fmla="*/ 649 h 779"/>
                <a:gd name="T12" fmla="*/ 40 w 153"/>
                <a:gd name="T13" fmla="*/ 650 h 779"/>
                <a:gd name="T14" fmla="*/ 114 w 153"/>
                <a:gd name="T15" fmla="*/ 15 h 779"/>
                <a:gd name="T16" fmla="*/ 114 w 153"/>
                <a:gd name="T17" fmla="*/ 15 h 779"/>
                <a:gd name="T18" fmla="*/ 64 w 153"/>
                <a:gd name="T19" fmla="*/ 285 h 779"/>
                <a:gd name="T20" fmla="*/ 64 w 153"/>
                <a:gd name="T21" fmla="*/ 285 h 779"/>
                <a:gd name="T22" fmla="*/ 40 w 153"/>
                <a:gd name="T23" fmla="*/ 409 h 779"/>
                <a:gd name="T24" fmla="*/ 40 w 153"/>
                <a:gd name="T25" fmla="*/ 409 h 779"/>
                <a:gd name="T26" fmla="*/ 17 w 153"/>
                <a:gd name="T27" fmla="*/ 529 h 779"/>
                <a:gd name="T28" fmla="*/ 17 w 153"/>
                <a:gd name="T29" fmla="*/ 529 h 779"/>
                <a:gd name="T30" fmla="*/ 9 w 153"/>
                <a:gd name="T31" fmla="*/ 588 h 779"/>
                <a:gd name="T32" fmla="*/ 9 w 153"/>
                <a:gd name="T33" fmla="*/ 588 h 779"/>
                <a:gd name="T34" fmla="*/ 3 w 153"/>
                <a:gd name="T35" fmla="*/ 649 h 779"/>
                <a:gd name="T36" fmla="*/ 3 w 153"/>
                <a:gd name="T37" fmla="*/ 649 h 779"/>
                <a:gd name="T38" fmla="*/ 2 w 153"/>
                <a:gd name="T39" fmla="*/ 703 h 779"/>
                <a:gd name="T40" fmla="*/ 2 w 153"/>
                <a:gd name="T41" fmla="*/ 703 h 779"/>
                <a:gd name="T42" fmla="*/ 4 w 153"/>
                <a:gd name="T43" fmla="*/ 760 h 779"/>
                <a:gd name="T44" fmla="*/ 4 w 153"/>
                <a:gd name="T45" fmla="*/ 760 h 779"/>
                <a:gd name="T46" fmla="*/ 10 w 153"/>
                <a:gd name="T47" fmla="*/ 773 h 779"/>
                <a:gd name="T48" fmla="*/ 10 w 153"/>
                <a:gd name="T49" fmla="*/ 773 h 779"/>
                <a:gd name="T50" fmla="*/ 23 w 153"/>
                <a:gd name="T51" fmla="*/ 778 h 779"/>
                <a:gd name="T52" fmla="*/ 23 w 153"/>
                <a:gd name="T53" fmla="*/ 778 h 779"/>
                <a:gd name="T54" fmla="*/ 36 w 153"/>
                <a:gd name="T55" fmla="*/ 771 h 779"/>
                <a:gd name="T56" fmla="*/ 36 w 153"/>
                <a:gd name="T57" fmla="*/ 771 h 779"/>
                <a:gd name="T58" fmla="*/ 41 w 153"/>
                <a:gd name="T59" fmla="*/ 758 h 779"/>
                <a:gd name="T60" fmla="*/ 41 w 153"/>
                <a:gd name="T61" fmla="*/ 758 h 779"/>
                <a:gd name="T62" fmla="*/ 39 w 153"/>
                <a:gd name="T63" fmla="*/ 701 h 779"/>
                <a:gd name="T64" fmla="*/ 39 w 153"/>
                <a:gd name="T65" fmla="*/ 701 h 779"/>
                <a:gd name="T66" fmla="*/ 40 w 153"/>
                <a:gd name="T67" fmla="*/ 650 h 779"/>
                <a:gd name="T68" fmla="*/ 40 w 153"/>
                <a:gd name="T69" fmla="*/ 650 h 779"/>
                <a:gd name="T70" fmla="*/ 40 w 153"/>
                <a:gd name="T71" fmla="*/ 651 h 779"/>
                <a:gd name="T72" fmla="*/ 40 w 153"/>
                <a:gd name="T73" fmla="*/ 651 h 779"/>
                <a:gd name="T74" fmla="*/ 40 w 153"/>
                <a:gd name="T75" fmla="*/ 650 h 779"/>
                <a:gd name="T76" fmla="*/ 40 w 153"/>
                <a:gd name="T77" fmla="*/ 650 h 779"/>
                <a:gd name="T78" fmla="*/ 40 w 153"/>
                <a:gd name="T79" fmla="*/ 646 h 779"/>
                <a:gd name="T80" fmla="*/ 40 w 153"/>
                <a:gd name="T81" fmla="*/ 646 h 779"/>
                <a:gd name="T82" fmla="*/ 40 w 153"/>
                <a:gd name="T83" fmla="*/ 649 h 779"/>
                <a:gd name="T84" fmla="*/ 40 w 153"/>
                <a:gd name="T85" fmla="*/ 649 h 779"/>
                <a:gd name="T86" fmla="*/ 54 w 153"/>
                <a:gd name="T87" fmla="*/ 535 h 779"/>
                <a:gd name="T88" fmla="*/ 54 w 153"/>
                <a:gd name="T89" fmla="*/ 535 h 779"/>
                <a:gd name="T90" fmla="*/ 77 w 153"/>
                <a:gd name="T91" fmla="*/ 414 h 779"/>
                <a:gd name="T92" fmla="*/ 77 w 153"/>
                <a:gd name="T93" fmla="*/ 414 h 779"/>
                <a:gd name="T94" fmla="*/ 101 w 153"/>
                <a:gd name="T95" fmla="*/ 289 h 779"/>
                <a:gd name="T96" fmla="*/ 101 w 153"/>
                <a:gd name="T97" fmla="*/ 289 h 779"/>
                <a:gd name="T98" fmla="*/ 122 w 153"/>
                <a:gd name="T99" fmla="*/ 181 h 779"/>
                <a:gd name="T100" fmla="*/ 122 w 153"/>
                <a:gd name="T101" fmla="*/ 181 h 779"/>
                <a:gd name="T102" fmla="*/ 150 w 153"/>
                <a:gd name="T103" fmla="*/ 22 h 779"/>
                <a:gd name="T104" fmla="*/ 150 w 153"/>
                <a:gd name="T105" fmla="*/ 22 h 779"/>
                <a:gd name="T106" fmla="*/ 135 w 153"/>
                <a:gd name="T107" fmla="*/ 1 h 779"/>
                <a:gd name="T108" fmla="*/ 135 w 153"/>
                <a:gd name="T109" fmla="*/ 1 h 779"/>
                <a:gd name="T110" fmla="*/ 132 w 153"/>
                <a:gd name="T111" fmla="*/ 0 h 779"/>
                <a:gd name="T112" fmla="*/ 132 w 153"/>
                <a:gd name="T113" fmla="*/ 0 h 779"/>
                <a:gd name="T114" fmla="*/ 114 w 153"/>
                <a:gd name="T115" fmla="*/ 15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" h="779">
                  <a:moveTo>
                    <a:pt x="40" y="650"/>
                  </a:moveTo>
                  <a:lnTo>
                    <a:pt x="40" y="650"/>
                  </a:lnTo>
                  <a:lnTo>
                    <a:pt x="40" y="650"/>
                  </a:lnTo>
                  <a:lnTo>
                    <a:pt x="40" y="650"/>
                  </a:lnTo>
                  <a:cubicBezTo>
                    <a:pt x="40" y="650"/>
                    <a:pt x="40" y="650"/>
                    <a:pt x="40" y="649"/>
                  </a:cubicBezTo>
                  <a:lnTo>
                    <a:pt x="40" y="649"/>
                  </a:lnTo>
                  <a:cubicBezTo>
                    <a:pt x="40" y="650"/>
                    <a:pt x="40" y="650"/>
                    <a:pt x="40" y="650"/>
                  </a:cubicBezTo>
                  <a:close/>
                  <a:moveTo>
                    <a:pt x="114" y="15"/>
                  </a:moveTo>
                  <a:lnTo>
                    <a:pt x="114" y="15"/>
                  </a:lnTo>
                  <a:cubicBezTo>
                    <a:pt x="98" y="105"/>
                    <a:pt x="81" y="195"/>
                    <a:pt x="64" y="285"/>
                  </a:cubicBezTo>
                  <a:lnTo>
                    <a:pt x="64" y="285"/>
                  </a:lnTo>
                  <a:cubicBezTo>
                    <a:pt x="56" y="327"/>
                    <a:pt x="48" y="368"/>
                    <a:pt x="40" y="409"/>
                  </a:cubicBezTo>
                  <a:lnTo>
                    <a:pt x="40" y="409"/>
                  </a:lnTo>
                  <a:cubicBezTo>
                    <a:pt x="33" y="449"/>
                    <a:pt x="24" y="489"/>
                    <a:pt x="17" y="529"/>
                  </a:cubicBezTo>
                  <a:lnTo>
                    <a:pt x="17" y="529"/>
                  </a:lnTo>
                  <a:cubicBezTo>
                    <a:pt x="14" y="549"/>
                    <a:pt x="12" y="569"/>
                    <a:pt x="9" y="588"/>
                  </a:cubicBezTo>
                  <a:lnTo>
                    <a:pt x="9" y="588"/>
                  </a:lnTo>
                  <a:cubicBezTo>
                    <a:pt x="7" y="608"/>
                    <a:pt x="4" y="629"/>
                    <a:pt x="3" y="649"/>
                  </a:cubicBezTo>
                  <a:lnTo>
                    <a:pt x="3" y="649"/>
                  </a:lnTo>
                  <a:cubicBezTo>
                    <a:pt x="2" y="667"/>
                    <a:pt x="2" y="685"/>
                    <a:pt x="2" y="703"/>
                  </a:cubicBezTo>
                  <a:lnTo>
                    <a:pt x="2" y="703"/>
                  </a:lnTo>
                  <a:cubicBezTo>
                    <a:pt x="1" y="722"/>
                    <a:pt x="0" y="742"/>
                    <a:pt x="4" y="760"/>
                  </a:cubicBezTo>
                  <a:lnTo>
                    <a:pt x="4" y="760"/>
                  </a:lnTo>
                  <a:cubicBezTo>
                    <a:pt x="4" y="765"/>
                    <a:pt x="6" y="770"/>
                    <a:pt x="10" y="773"/>
                  </a:cubicBezTo>
                  <a:lnTo>
                    <a:pt x="10" y="773"/>
                  </a:lnTo>
                  <a:cubicBezTo>
                    <a:pt x="14" y="776"/>
                    <a:pt x="19" y="778"/>
                    <a:pt x="23" y="778"/>
                  </a:cubicBezTo>
                  <a:lnTo>
                    <a:pt x="23" y="778"/>
                  </a:lnTo>
                  <a:cubicBezTo>
                    <a:pt x="29" y="778"/>
                    <a:pt x="33" y="775"/>
                    <a:pt x="36" y="771"/>
                  </a:cubicBezTo>
                  <a:lnTo>
                    <a:pt x="36" y="771"/>
                  </a:lnTo>
                  <a:cubicBezTo>
                    <a:pt x="39" y="768"/>
                    <a:pt x="42" y="762"/>
                    <a:pt x="41" y="758"/>
                  </a:cubicBezTo>
                  <a:lnTo>
                    <a:pt x="41" y="758"/>
                  </a:lnTo>
                  <a:cubicBezTo>
                    <a:pt x="37" y="740"/>
                    <a:pt x="39" y="720"/>
                    <a:pt x="39" y="701"/>
                  </a:cubicBezTo>
                  <a:lnTo>
                    <a:pt x="39" y="701"/>
                  </a:lnTo>
                  <a:cubicBezTo>
                    <a:pt x="39" y="684"/>
                    <a:pt x="39" y="667"/>
                    <a:pt x="40" y="650"/>
                  </a:cubicBezTo>
                  <a:lnTo>
                    <a:pt x="40" y="650"/>
                  </a:lnTo>
                  <a:lnTo>
                    <a:pt x="40" y="651"/>
                  </a:lnTo>
                  <a:lnTo>
                    <a:pt x="40" y="651"/>
                  </a:lnTo>
                  <a:lnTo>
                    <a:pt x="40" y="650"/>
                  </a:lnTo>
                  <a:lnTo>
                    <a:pt x="40" y="650"/>
                  </a:lnTo>
                  <a:cubicBezTo>
                    <a:pt x="40" y="649"/>
                    <a:pt x="40" y="647"/>
                    <a:pt x="40" y="646"/>
                  </a:cubicBezTo>
                  <a:lnTo>
                    <a:pt x="40" y="646"/>
                  </a:lnTo>
                  <a:cubicBezTo>
                    <a:pt x="40" y="647"/>
                    <a:pt x="40" y="648"/>
                    <a:pt x="40" y="649"/>
                  </a:cubicBezTo>
                  <a:lnTo>
                    <a:pt x="40" y="649"/>
                  </a:lnTo>
                  <a:cubicBezTo>
                    <a:pt x="43" y="611"/>
                    <a:pt x="47" y="572"/>
                    <a:pt x="54" y="535"/>
                  </a:cubicBezTo>
                  <a:lnTo>
                    <a:pt x="54" y="535"/>
                  </a:lnTo>
                  <a:cubicBezTo>
                    <a:pt x="62" y="494"/>
                    <a:pt x="70" y="454"/>
                    <a:pt x="77" y="414"/>
                  </a:cubicBezTo>
                  <a:lnTo>
                    <a:pt x="77" y="414"/>
                  </a:lnTo>
                  <a:cubicBezTo>
                    <a:pt x="85" y="372"/>
                    <a:pt x="93" y="331"/>
                    <a:pt x="101" y="289"/>
                  </a:cubicBezTo>
                  <a:lnTo>
                    <a:pt x="101" y="289"/>
                  </a:lnTo>
                  <a:cubicBezTo>
                    <a:pt x="108" y="253"/>
                    <a:pt x="115" y="217"/>
                    <a:pt x="122" y="181"/>
                  </a:cubicBezTo>
                  <a:lnTo>
                    <a:pt x="122" y="181"/>
                  </a:lnTo>
                  <a:cubicBezTo>
                    <a:pt x="131" y="128"/>
                    <a:pt x="141" y="75"/>
                    <a:pt x="150" y="22"/>
                  </a:cubicBezTo>
                  <a:lnTo>
                    <a:pt x="150" y="22"/>
                  </a:lnTo>
                  <a:cubicBezTo>
                    <a:pt x="152" y="12"/>
                    <a:pt x="146" y="2"/>
                    <a:pt x="135" y="1"/>
                  </a:cubicBezTo>
                  <a:lnTo>
                    <a:pt x="135" y="1"/>
                  </a:lnTo>
                  <a:cubicBezTo>
                    <a:pt x="134" y="0"/>
                    <a:pt x="133" y="0"/>
                    <a:pt x="132" y="0"/>
                  </a:cubicBezTo>
                  <a:lnTo>
                    <a:pt x="132" y="0"/>
                  </a:lnTo>
                  <a:cubicBezTo>
                    <a:pt x="124" y="0"/>
                    <a:pt x="115" y="6"/>
                    <a:pt x="114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50" name="Freeform 329">
              <a:extLst>
                <a:ext uri="{FF2B5EF4-FFF2-40B4-BE49-F238E27FC236}">
                  <a16:creationId xmlns:a16="http://schemas.microsoft.com/office/drawing/2014/main" id="{CB7AC992-3233-4825-B486-11F705756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7613" y="5959475"/>
              <a:ext cx="61912" cy="274638"/>
            </a:xfrm>
            <a:custGeom>
              <a:avLst/>
              <a:gdLst>
                <a:gd name="T0" fmla="*/ 131 w 171"/>
                <a:gd name="T1" fmla="*/ 15 h 761"/>
                <a:gd name="T2" fmla="*/ 131 w 171"/>
                <a:gd name="T3" fmla="*/ 15 h 761"/>
                <a:gd name="T4" fmla="*/ 67 w 171"/>
                <a:gd name="T5" fmla="*/ 310 h 761"/>
                <a:gd name="T6" fmla="*/ 67 w 171"/>
                <a:gd name="T7" fmla="*/ 310 h 761"/>
                <a:gd name="T8" fmla="*/ 43 w 171"/>
                <a:gd name="T9" fmla="*/ 421 h 761"/>
                <a:gd name="T10" fmla="*/ 43 w 171"/>
                <a:gd name="T11" fmla="*/ 421 h 761"/>
                <a:gd name="T12" fmla="*/ 19 w 171"/>
                <a:gd name="T13" fmla="*/ 541 h 761"/>
                <a:gd name="T14" fmla="*/ 19 w 171"/>
                <a:gd name="T15" fmla="*/ 541 h 761"/>
                <a:gd name="T16" fmla="*/ 6 w 171"/>
                <a:gd name="T17" fmla="*/ 642 h 761"/>
                <a:gd name="T18" fmla="*/ 6 w 171"/>
                <a:gd name="T19" fmla="*/ 642 h 761"/>
                <a:gd name="T20" fmla="*/ 2 w 171"/>
                <a:gd name="T21" fmla="*/ 691 h 761"/>
                <a:gd name="T22" fmla="*/ 2 w 171"/>
                <a:gd name="T23" fmla="*/ 691 h 761"/>
                <a:gd name="T24" fmla="*/ 1 w 171"/>
                <a:gd name="T25" fmla="*/ 743 h 761"/>
                <a:gd name="T26" fmla="*/ 1 w 171"/>
                <a:gd name="T27" fmla="*/ 743 h 761"/>
                <a:gd name="T28" fmla="*/ 21 w 171"/>
                <a:gd name="T29" fmla="*/ 760 h 761"/>
                <a:gd name="T30" fmla="*/ 21 w 171"/>
                <a:gd name="T31" fmla="*/ 760 h 761"/>
                <a:gd name="T32" fmla="*/ 37 w 171"/>
                <a:gd name="T33" fmla="*/ 740 h 761"/>
                <a:gd name="T34" fmla="*/ 37 w 171"/>
                <a:gd name="T35" fmla="*/ 740 h 761"/>
                <a:gd name="T36" fmla="*/ 39 w 171"/>
                <a:gd name="T37" fmla="*/ 702 h 761"/>
                <a:gd name="T38" fmla="*/ 39 w 171"/>
                <a:gd name="T39" fmla="*/ 702 h 761"/>
                <a:gd name="T40" fmla="*/ 40 w 171"/>
                <a:gd name="T41" fmla="*/ 665 h 761"/>
                <a:gd name="T42" fmla="*/ 40 w 171"/>
                <a:gd name="T43" fmla="*/ 665 h 761"/>
                <a:gd name="T44" fmla="*/ 40 w 171"/>
                <a:gd name="T45" fmla="*/ 670 h 761"/>
                <a:gd name="T46" fmla="*/ 40 w 171"/>
                <a:gd name="T47" fmla="*/ 670 h 761"/>
                <a:gd name="T48" fmla="*/ 55 w 171"/>
                <a:gd name="T49" fmla="*/ 553 h 761"/>
                <a:gd name="T50" fmla="*/ 55 w 171"/>
                <a:gd name="T51" fmla="*/ 553 h 761"/>
                <a:gd name="T52" fmla="*/ 78 w 171"/>
                <a:gd name="T53" fmla="*/ 433 h 761"/>
                <a:gd name="T54" fmla="*/ 78 w 171"/>
                <a:gd name="T55" fmla="*/ 433 h 761"/>
                <a:gd name="T56" fmla="*/ 128 w 171"/>
                <a:gd name="T57" fmla="*/ 208 h 761"/>
                <a:gd name="T58" fmla="*/ 128 w 171"/>
                <a:gd name="T59" fmla="*/ 208 h 761"/>
                <a:gd name="T60" fmla="*/ 168 w 171"/>
                <a:gd name="T61" fmla="*/ 22 h 761"/>
                <a:gd name="T62" fmla="*/ 168 w 171"/>
                <a:gd name="T63" fmla="*/ 22 h 761"/>
                <a:gd name="T64" fmla="*/ 154 w 171"/>
                <a:gd name="T65" fmla="*/ 0 h 761"/>
                <a:gd name="T66" fmla="*/ 154 w 171"/>
                <a:gd name="T67" fmla="*/ 0 h 761"/>
                <a:gd name="T68" fmla="*/ 150 w 171"/>
                <a:gd name="T69" fmla="*/ 0 h 761"/>
                <a:gd name="T70" fmla="*/ 150 w 171"/>
                <a:gd name="T71" fmla="*/ 0 h 761"/>
                <a:gd name="T72" fmla="*/ 131 w 171"/>
                <a:gd name="T73" fmla="*/ 1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761">
                  <a:moveTo>
                    <a:pt x="131" y="15"/>
                  </a:moveTo>
                  <a:lnTo>
                    <a:pt x="131" y="15"/>
                  </a:lnTo>
                  <a:cubicBezTo>
                    <a:pt x="110" y="113"/>
                    <a:pt x="89" y="212"/>
                    <a:pt x="67" y="310"/>
                  </a:cubicBezTo>
                  <a:lnTo>
                    <a:pt x="67" y="310"/>
                  </a:lnTo>
                  <a:cubicBezTo>
                    <a:pt x="59" y="347"/>
                    <a:pt x="50" y="384"/>
                    <a:pt x="43" y="421"/>
                  </a:cubicBezTo>
                  <a:lnTo>
                    <a:pt x="43" y="421"/>
                  </a:lnTo>
                  <a:cubicBezTo>
                    <a:pt x="34" y="460"/>
                    <a:pt x="25" y="500"/>
                    <a:pt x="19" y="541"/>
                  </a:cubicBezTo>
                  <a:lnTo>
                    <a:pt x="19" y="541"/>
                  </a:lnTo>
                  <a:cubicBezTo>
                    <a:pt x="14" y="574"/>
                    <a:pt x="9" y="608"/>
                    <a:pt x="6" y="642"/>
                  </a:cubicBezTo>
                  <a:lnTo>
                    <a:pt x="6" y="642"/>
                  </a:lnTo>
                  <a:cubicBezTo>
                    <a:pt x="4" y="658"/>
                    <a:pt x="3" y="674"/>
                    <a:pt x="2" y="691"/>
                  </a:cubicBezTo>
                  <a:lnTo>
                    <a:pt x="2" y="691"/>
                  </a:lnTo>
                  <a:cubicBezTo>
                    <a:pt x="1" y="708"/>
                    <a:pt x="0" y="725"/>
                    <a:pt x="1" y="743"/>
                  </a:cubicBezTo>
                  <a:lnTo>
                    <a:pt x="1" y="743"/>
                  </a:lnTo>
                  <a:cubicBezTo>
                    <a:pt x="1" y="753"/>
                    <a:pt x="11" y="760"/>
                    <a:pt x="21" y="760"/>
                  </a:cubicBezTo>
                  <a:lnTo>
                    <a:pt x="21" y="760"/>
                  </a:lnTo>
                  <a:cubicBezTo>
                    <a:pt x="30" y="759"/>
                    <a:pt x="38" y="750"/>
                    <a:pt x="37" y="740"/>
                  </a:cubicBezTo>
                  <a:lnTo>
                    <a:pt x="37" y="740"/>
                  </a:lnTo>
                  <a:cubicBezTo>
                    <a:pt x="37" y="728"/>
                    <a:pt x="38" y="715"/>
                    <a:pt x="39" y="702"/>
                  </a:cubicBezTo>
                  <a:lnTo>
                    <a:pt x="39" y="702"/>
                  </a:lnTo>
                  <a:cubicBezTo>
                    <a:pt x="39" y="689"/>
                    <a:pt x="40" y="677"/>
                    <a:pt x="40" y="665"/>
                  </a:cubicBezTo>
                  <a:lnTo>
                    <a:pt x="40" y="665"/>
                  </a:lnTo>
                  <a:cubicBezTo>
                    <a:pt x="40" y="667"/>
                    <a:pt x="40" y="668"/>
                    <a:pt x="40" y="670"/>
                  </a:cubicBezTo>
                  <a:lnTo>
                    <a:pt x="40" y="670"/>
                  </a:lnTo>
                  <a:cubicBezTo>
                    <a:pt x="43" y="631"/>
                    <a:pt x="49" y="591"/>
                    <a:pt x="55" y="553"/>
                  </a:cubicBezTo>
                  <a:lnTo>
                    <a:pt x="55" y="553"/>
                  </a:lnTo>
                  <a:cubicBezTo>
                    <a:pt x="61" y="513"/>
                    <a:pt x="69" y="473"/>
                    <a:pt x="78" y="433"/>
                  </a:cubicBezTo>
                  <a:lnTo>
                    <a:pt x="78" y="433"/>
                  </a:lnTo>
                  <a:cubicBezTo>
                    <a:pt x="94" y="358"/>
                    <a:pt x="112" y="283"/>
                    <a:pt x="128" y="208"/>
                  </a:cubicBezTo>
                  <a:lnTo>
                    <a:pt x="128" y="208"/>
                  </a:lnTo>
                  <a:cubicBezTo>
                    <a:pt x="141" y="146"/>
                    <a:pt x="155" y="85"/>
                    <a:pt x="168" y="22"/>
                  </a:cubicBezTo>
                  <a:lnTo>
                    <a:pt x="168" y="22"/>
                  </a:lnTo>
                  <a:cubicBezTo>
                    <a:pt x="170" y="13"/>
                    <a:pt x="163" y="2"/>
                    <a:pt x="154" y="0"/>
                  </a:cubicBezTo>
                  <a:lnTo>
                    <a:pt x="154" y="0"/>
                  </a:lnTo>
                  <a:cubicBezTo>
                    <a:pt x="153" y="0"/>
                    <a:pt x="151" y="0"/>
                    <a:pt x="150" y="0"/>
                  </a:cubicBezTo>
                  <a:lnTo>
                    <a:pt x="150" y="0"/>
                  </a:lnTo>
                  <a:cubicBezTo>
                    <a:pt x="141" y="0"/>
                    <a:pt x="133" y="6"/>
                    <a:pt x="131" y="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51" name="Freeform 330">
              <a:extLst>
                <a:ext uri="{FF2B5EF4-FFF2-40B4-BE49-F238E27FC236}">
                  <a16:creationId xmlns:a16="http://schemas.microsoft.com/office/drawing/2014/main" id="{1EE788B1-CD11-44CA-96C2-05940CA1A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4600" y="6037263"/>
              <a:ext cx="53975" cy="195262"/>
            </a:xfrm>
            <a:custGeom>
              <a:avLst/>
              <a:gdLst>
                <a:gd name="T0" fmla="*/ 112 w 151"/>
                <a:gd name="T1" fmla="*/ 15 h 543"/>
                <a:gd name="T2" fmla="*/ 112 w 151"/>
                <a:gd name="T3" fmla="*/ 15 h 543"/>
                <a:gd name="T4" fmla="*/ 49 w 151"/>
                <a:gd name="T5" fmla="*/ 300 h 543"/>
                <a:gd name="T6" fmla="*/ 49 w 151"/>
                <a:gd name="T7" fmla="*/ 300 h 543"/>
                <a:gd name="T8" fmla="*/ 25 w 151"/>
                <a:gd name="T9" fmla="*/ 408 h 543"/>
                <a:gd name="T10" fmla="*/ 25 w 151"/>
                <a:gd name="T11" fmla="*/ 408 h 543"/>
                <a:gd name="T12" fmla="*/ 13 w 151"/>
                <a:gd name="T13" fmla="*/ 462 h 543"/>
                <a:gd name="T14" fmla="*/ 13 w 151"/>
                <a:gd name="T15" fmla="*/ 462 h 543"/>
                <a:gd name="T16" fmla="*/ 2 w 151"/>
                <a:gd name="T17" fmla="*/ 518 h 543"/>
                <a:gd name="T18" fmla="*/ 2 w 151"/>
                <a:gd name="T19" fmla="*/ 518 h 543"/>
                <a:gd name="T20" fmla="*/ 16 w 151"/>
                <a:gd name="T21" fmla="*/ 540 h 543"/>
                <a:gd name="T22" fmla="*/ 16 w 151"/>
                <a:gd name="T23" fmla="*/ 540 h 543"/>
                <a:gd name="T24" fmla="*/ 39 w 151"/>
                <a:gd name="T25" fmla="*/ 526 h 543"/>
                <a:gd name="T26" fmla="*/ 39 w 151"/>
                <a:gd name="T27" fmla="*/ 526 h 543"/>
                <a:gd name="T28" fmla="*/ 49 w 151"/>
                <a:gd name="T29" fmla="*/ 472 h 543"/>
                <a:gd name="T30" fmla="*/ 49 w 151"/>
                <a:gd name="T31" fmla="*/ 472 h 543"/>
                <a:gd name="T32" fmla="*/ 60 w 151"/>
                <a:gd name="T33" fmla="*/ 418 h 543"/>
                <a:gd name="T34" fmla="*/ 60 w 151"/>
                <a:gd name="T35" fmla="*/ 418 h 543"/>
                <a:gd name="T36" fmla="*/ 84 w 151"/>
                <a:gd name="T37" fmla="*/ 310 h 543"/>
                <a:gd name="T38" fmla="*/ 84 w 151"/>
                <a:gd name="T39" fmla="*/ 310 h 543"/>
                <a:gd name="T40" fmla="*/ 149 w 151"/>
                <a:gd name="T41" fmla="*/ 22 h 543"/>
                <a:gd name="T42" fmla="*/ 149 w 151"/>
                <a:gd name="T43" fmla="*/ 22 h 543"/>
                <a:gd name="T44" fmla="*/ 134 w 151"/>
                <a:gd name="T45" fmla="*/ 0 h 543"/>
                <a:gd name="T46" fmla="*/ 134 w 151"/>
                <a:gd name="T47" fmla="*/ 0 h 543"/>
                <a:gd name="T48" fmla="*/ 130 w 151"/>
                <a:gd name="T49" fmla="*/ 0 h 543"/>
                <a:gd name="T50" fmla="*/ 130 w 151"/>
                <a:gd name="T51" fmla="*/ 0 h 543"/>
                <a:gd name="T52" fmla="*/ 112 w 151"/>
                <a:gd name="T53" fmla="*/ 1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" h="543">
                  <a:moveTo>
                    <a:pt x="112" y="15"/>
                  </a:moveTo>
                  <a:lnTo>
                    <a:pt x="112" y="15"/>
                  </a:lnTo>
                  <a:cubicBezTo>
                    <a:pt x="91" y="110"/>
                    <a:pt x="70" y="205"/>
                    <a:pt x="49" y="300"/>
                  </a:cubicBezTo>
                  <a:lnTo>
                    <a:pt x="49" y="300"/>
                  </a:lnTo>
                  <a:cubicBezTo>
                    <a:pt x="41" y="336"/>
                    <a:pt x="32" y="372"/>
                    <a:pt x="25" y="408"/>
                  </a:cubicBezTo>
                  <a:lnTo>
                    <a:pt x="25" y="408"/>
                  </a:lnTo>
                  <a:cubicBezTo>
                    <a:pt x="20" y="426"/>
                    <a:pt x="16" y="444"/>
                    <a:pt x="13" y="462"/>
                  </a:cubicBezTo>
                  <a:lnTo>
                    <a:pt x="13" y="462"/>
                  </a:lnTo>
                  <a:cubicBezTo>
                    <a:pt x="9" y="481"/>
                    <a:pt x="5" y="499"/>
                    <a:pt x="2" y="518"/>
                  </a:cubicBezTo>
                  <a:lnTo>
                    <a:pt x="2" y="518"/>
                  </a:lnTo>
                  <a:cubicBezTo>
                    <a:pt x="0" y="528"/>
                    <a:pt x="6" y="538"/>
                    <a:pt x="16" y="540"/>
                  </a:cubicBezTo>
                  <a:lnTo>
                    <a:pt x="16" y="540"/>
                  </a:lnTo>
                  <a:cubicBezTo>
                    <a:pt x="26" y="542"/>
                    <a:pt x="37" y="536"/>
                    <a:pt x="39" y="526"/>
                  </a:cubicBezTo>
                  <a:lnTo>
                    <a:pt x="39" y="526"/>
                  </a:lnTo>
                  <a:cubicBezTo>
                    <a:pt x="41" y="508"/>
                    <a:pt x="45" y="489"/>
                    <a:pt x="49" y="472"/>
                  </a:cubicBezTo>
                  <a:lnTo>
                    <a:pt x="49" y="472"/>
                  </a:lnTo>
                  <a:cubicBezTo>
                    <a:pt x="52" y="454"/>
                    <a:pt x="56" y="436"/>
                    <a:pt x="60" y="418"/>
                  </a:cubicBezTo>
                  <a:lnTo>
                    <a:pt x="60" y="418"/>
                  </a:lnTo>
                  <a:cubicBezTo>
                    <a:pt x="68" y="383"/>
                    <a:pt x="76" y="347"/>
                    <a:pt x="84" y="310"/>
                  </a:cubicBezTo>
                  <a:lnTo>
                    <a:pt x="84" y="310"/>
                  </a:lnTo>
                  <a:cubicBezTo>
                    <a:pt x="106" y="214"/>
                    <a:pt x="127" y="119"/>
                    <a:pt x="149" y="22"/>
                  </a:cubicBezTo>
                  <a:lnTo>
                    <a:pt x="149" y="22"/>
                  </a:lnTo>
                  <a:cubicBezTo>
                    <a:pt x="150" y="12"/>
                    <a:pt x="144" y="2"/>
                    <a:pt x="134" y="0"/>
                  </a:cubicBezTo>
                  <a:lnTo>
                    <a:pt x="134" y="0"/>
                  </a:lnTo>
                  <a:cubicBezTo>
                    <a:pt x="132" y="0"/>
                    <a:pt x="131" y="0"/>
                    <a:pt x="130" y="0"/>
                  </a:cubicBezTo>
                  <a:lnTo>
                    <a:pt x="130" y="0"/>
                  </a:lnTo>
                  <a:cubicBezTo>
                    <a:pt x="121" y="0"/>
                    <a:pt x="114" y="6"/>
                    <a:pt x="112" y="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52" name="Freeform 331">
              <a:extLst>
                <a:ext uri="{FF2B5EF4-FFF2-40B4-BE49-F238E27FC236}">
                  <a16:creationId xmlns:a16="http://schemas.microsoft.com/office/drawing/2014/main" id="{55E8BA91-C58F-4E20-970D-50566AB2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100" y="6245225"/>
              <a:ext cx="61913" cy="107950"/>
            </a:xfrm>
            <a:custGeom>
              <a:avLst/>
              <a:gdLst>
                <a:gd name="T0" fmla="*/ 15 w 170"/>
                <a:gd name="T1" fmla="*/ 2 h 300"/>
                <a:gd name="T2" fmla="*/ 15 w 170"/>
                <a:gd name="T3" fmla="*/ 2 h 300"/>
                <a:gd name="T4" fmla="*/ 4 w 170"/>
                <a:gd name="T5" fmla="*/ 25 h 300"/>
                <a:gd name="T6" fmla="*/ 4 w 170"/>
                <a:gd name="T7" fmla="*/ 25 h 300"/>
                <a:gd name="T8" fmla="*/ 64 w 170"/>
                <a:gd name="T9" fmla="*/ 161 h 300"/>
                <a:gd name="T10" fmla="*/ 64 w 170"/>
                <a:gd name="T11" fmla="*/ 161 h 300"/>
                <a:gd name="T12" fmla="*/ 96 w 170"/>
                <a:gd name="T13" fmla="*/ 226 h 300"/>
                <a:gd name="T14" fmla="*/ 96 w 170"/>
                <a:gd name="T15" fmla="*/ 226 h 300"/>
                <a:gd name="T16" fmla="*/ 132 w 170"/>
                <a:gd name="T17" fmla="*/ 288 h 300"/>
                <a:gd name="T18" fmla="*/ 132 w 170"/>
                <a:gd name="T19" fmla="*/ 288 h 300"/>
                <a:gd name="T20" fmla="*/ 158 w 170"/>
                <a:gd name="T21" fmla="*/ 294 h 300"/>
                <a:gd name="T22" fmla="*/ 158 w 170"/>
                <a:gd name="T23" fmla="*/ 294 h 300"/>
                <a:gd name="T24" fmla="*/ 163 w 170"/>
                <a:gd name="T25" fmla="*/ 267 h 300"/>
                <a:gd name="T26" fmla="*/ 163 w 170"/>
                <a:gd name="T27" fmla="*/ 267 h 300"/>
                <a:gd name="T28" fmla="*/ 136 w 170"/>
                <a:gd name="T29" fmla="*/ 224 h 300"/>
                <a:gd name="T30" fmla="*/ 136 w 170"/>
                <a:gd name="T31" fmla="*/ 224 h 300"/>
                <a:gd name="T32" fmla="*/ 114 w 170"/>
                <a:gd name="T33" fmla="*/ 179 h 300"/>
                <a:gd name="T34" fmla="*/ 114 w 170"/>
                <a:gd name="T35" fmla="*/ 179 h 300"/>
                <a:gd name="T36" fmla="*/ 115 w 170"/>
                <a:gd name="T37" fmla="*/ 182 h 300"/>
                <a:gd name="T38" fmla="*/ 115 w 170"/>
                <a:gd name="T39" fmla="*/ 182 h 300"/>
                <a:gd name="T40" fmla="*/ 78 w 170"/>
                <a:gd name="T41" fmla="*/ 103 h 300"/>
                <a:gd name="T42" fmla="*/ 78 w 170"/>
                <a:gd name="T43" fmla="*/ 103 h 300"/>
                <a:gd name="T44" fmla="*/ 63 w 170"/>
                <a:gd name="T45" fmla="*/ 70 h 300"/>
                <a:gd name="T46" fmla="*/ 63 w 170"/>
                <a:gd name="T47" fmla="*/ 70 h 300"/>
                <a:gd name="T48" fmla="*/ 39 w 170"/>
                <a:gd name="T49" fmla="*/ 13 h 300"/>
                <a:gd name="T50" fmla="*/ 39 w 170"/>
                <a:gd name="T51" fmla="*/ 13 h 300"/>
                <a:gd name="T52" fmla="*/ 22 w 170"/>
                <a:gd name="T53" fmla="*/ 0 h 300"/>
                <a:gd name="T54" fmla="*/ 22 w 170"/>
                <a:gd name="T55" fmla="*/ 0 h 300"/>
                <a:gd name="T56" fmla="*/ 15 w 170"/>
                <a:gd name="T57" fmla="*/ 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0" h="300">
                  <a:moveTo>
                    <a:pt x="15" y="2"/>
                  </a:moveTo>
                  <a:lnTo>
                    <a:pt x="15" y="2"/>
                  </a:lnTo>
                  <a:cubicBezTo>
                    <a:pt x="6" y="4"/>
                    <a:pt x="0" y="16"/>
                    <a:pt x="4" y="25"/>
                  </a:cubicBezTo>
                  <a:lnTo>
                    <a:pt x="4" y="25"/>
                  </a:lnTo>
                  <a:cubicBezTo>
                    <a:pt x="23" y="71"/>
                    <a:pt x="42" y="117"/>
                    <a:pt x="64" y="161"/>
                  </a:cubicBezTo>
                  <a:lnTo>
                    <a:pt x="64" y="161"/>
                  </a:lnTo>
                  <a:cubicBezTo>
                    <a:pt x="75" y="183"/>
                    <a:pt x="85" y="205"/>
                    <a:pt x="96" y="226"/>
                  </a:cubicBezTo>
                  <a:lnTo>
                    <a:pt x="96" y="226"/>
                  </a:lnTo>
                  <a:cubicBezTo>
                    <a:pt x="107" y="247"/>
                    <a:pt x="118" y="269"/>
                    <a:pt x="132" y="288"/>
                  </a:cubicBezTo>
                  <a:lnTo>
                    <a:pt x="132" y="288"/>
                  </a:lnTo>
                  <a:cubicBezTo>
                    <a:pt x="138" y="296"/>
                    <a:pt x="149" y="299"/>
                    <a:pt x="158" y="294"/>
                  </a:cubicBezTo>
                  <a:lnTo>
                    <a:pt x="158" y="294"/>
                  </a:lnTo>
                  <a:cubicBezTo>
                    <a:pt x="166" y="287"/>
                    <a:pt x="169" y="276"/>
                    <a:pt x="163" y="267"/>
                  </a:cubicBezTo>
                  <a:lnTo>
                    <a:pt x="163" y="267"/>
                  </a:lnTo>
                  <a:cubicBezTo>
                    <a:pt x="153" y="254"/>
                    <a:pt x="145" y="238"/>
                    <a:pt x="136" y="224"/>
                  </a:cubicBezTo>
                  <a:lnTo>
                    <a:pt x="136" y="224"/>
                  </a:lnTo>
                  <a:cubicBezTo>
                    <a:pt x="129" y="209"/>
                    <a:pt x="121" y="194"/>
                    <a:pt x="114" y="179"/>
                  </a:cubicBezTo>
                  <a:lnTo>
                    <a:pt x="114" y="179"/>
                  </a:lnTo>
                  <a:cubicBezTo>
                    <a:pt x="114" y="181"/>
                    <a:pt x="115" y="181"/>
                    <a:pt x="115" y="182"/>
                  </a:cubicBezTo>
                  <a:lnTo>
                    <a:pt x="115" y="182"/>
                  </a:lnTo>
                  <a:cubicBezTo>
                    <a:pt x="103" y="156"/>
                    <a:pt x="90" y="130"/>
                    <a:pt x="78" y="103"/>
                  </a:cubicBezTo>
                  <a:lnTo>
                    <a:pt x="78" y="103"/>
                  </a:lnTo>
                  <a:cubicBezTo>
                    <a:pt x="73" y="93"/>
                    <a:pt x="68" y="81"/>
                    <a:pt x="63" y="70"/>
                  </a:cubicBezTo>
                  <a:lnTo>
                    <a:pt x="63" y="70"/>
                  </a:lnTo>
                  <a:cubicBezTo>
                    <a:pt x="55" y="51"/>
                    <a:pt x="47" y="32"/>
                    <a:pt x="39" y="13"/>
                  </a:cubicBezTo>
                  <a:lnTo>
                    <a:pt x="39" y="13"/>
                  </a:lnTo>
                  <a:cubicBezTo>
                    <a:pt x="36" y="5"/>
                    <a:pt x="29" y="0"/>
                    <a:pt x="22" y="0"/>
                  </a:cubicBezTo>
                  <a:lnTo>
                    <a:pt x="22" y="0"/>
                  </a:lnTo>
                  <a:cubicBezTo>
                    <a:pt x="20" y="0"/>
                    <a:pt x="17" y="0"/>
                    <a:pt x="15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53" name="Freeform 332">
              <a:extLst>
                <a:ext uri="{FF2B5EF4-FFF2-40B4-BE49-F238E27FC236}">
                  <a16:creationId xmlns:a16="http://schemas.microsoft.com/office/drawing/2014/main" id="{A3A53508-4163-4BFC-9FFB-4EA78CF8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6238875"/>
              <a:ext cx="55563" cy="100013"/>
            </a:xfrm>
            <a:custGeom>
              <a:avLst/>
              <a:gdLst>
                <a:gd name="T0" fmla="*/ 13 w 154"/>
                <a:gd name="T1" fmla="*/ 1 h 280"/>
                <a:gd name="T2" fmla="*/ 13 w 154"/>
                <a:gd name="T3" fmla="*/ 1 h 280"/>
                <a:gd name="T4" fmla="*/ 2 w 154"/>
                <a:gd name="T5" fmla="*/ 10 h 280"/>
                <a:gd name="T6" fmla="*/ 2 w 154"/>
                <a:gd name="T7" fmla="*/ 10 h 280"/>
                <a:gd name="T8" fmla="*/ 2 w 154"/>
                <a:gd name="T9" fmla="*/ 25 h 280"/>
                <a:gd name="T10" fmla="*/ 2 w 154"/>
                <a:gd name="T11" fmla="*/ 25 h 280"/>
                <a:gd name="T12" fmla="*/ 62 w 154"/>
                <a:gd name="T13" fmla="*/ 153 h 280"/>
                <a:gd name="T14" fmla="*/ 62 w 154"/>
                <a:gd name="T15" fmla="*/ 153 h 280"/>
                <a:gd name="T16" fmla="*/ 118 w 154"/>
                <a:gd name="T17" fmla="*/ 270 h 280"/>
                <a:gd name="T18" fmla="*/ 118 w 154"/>
                <a:gd name="T19" fmla="*/ 270 h 280"/>
                <a:gd name="T20" fmla="*/ 130 w 154"/>
                <a:gd name="T21" fmla="*/ 278 h 280"/>
                <a:gd name="T22" fmla="*/ 130 w 154"/>
                <a:gd name="T23" fmla="*/ 278 h 280"/>
                <a:gd name="T24" fmla="*/ 144 w 154"/>
                <a:gd name="T25" fmla="*/ 275 h 280"/>
                <a:gd name="T26" fmla="*/ 144 w 154"/>
                <a:gd name="T27" fmla="*/ 275 h 280"/>
                <a:gd name="T28" fmla="*/ 152 w 154"/>
                <a:gd name="T29" fmla="*/ 263 h 280"/>
                <a:gd name="T30" fmla="*/ 152 w 154"/>
                <a:gd name="T31" fmla="*/ 263 h 280"/>
                <a:gd name="T32" fmla="*/ 149 w 154"/>
                <a:gd name="T33" fmla="*/ 249 h 280"/>
                <a:gd name="T34" fmla="*/ 149 w 154"/>
                <a:gd name="T35" fmla="*/ 249 h 280"/>
                <a:gd name="T36" fmla="*/ 144 w 154"/>
                <a:gd name="T37" fmla="*/ 241 h 280"/>
                <a:gd name="T38" fmla="*/ 144 w 154"/>
                <a:gd name="T39" fmla="*/ 241 h 280"/>
                <a:gd name="T40" fmla="*/ 37 w 154"/>
                <a:gd name="T41" fmla="*/ 13 h 280"/>
                <a:gd name="T42" fmla="*/ 37 w 154"/>
                <a:gd name="T43" fmla="*/ 13 h 280"/>
                <a:gd name="T44" fmla="*/ 28 w 154"/>
                <a:gd name="T45" fmla="*/ 2 h 280"/>
                <a:gd name="T46" fmla="*/ 28 w 154"/>
                <a:gd name="T47" fmla="*/ 2 h 280"/>
                <a:gd name="T48" fmla="*/ 20 w 154"/>
                <a:gd name="T49" fmla="*/ 0 h 280"/>
                <a:gd name="T50" fmla="*/ 20 w 154"/>
                <a:gd name="T51" fmla="*/ 0 h 280"/>
                <a:gd name="T52" fmla="*/ 13 w 154"/>
                <a:gd name="T53" fmla="*/ 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4" h="280">
                  <a:moveTo>
                    <a:pt x="13" y="1"/>
                  </a:moveTo>
                  <a:lnTo>
                    <a:pt x="13" y="1"/>
                  </a:lnTo>
                  <a:cubicBezTo>
                    <a:pt x="9" y="3"/>
                    <a:pt x="5" y="6"/>
                    <a:pt x="2" y="10"/>
                  </a:cubicBezTo>
                  <a:lnTo>
                    <a:pt x="2" y="10"/>
                  </a:lnTo>
                  <a:cubicBezTo>
                    <a:pt x="1" y="14"/>
                    <a:pt x="0" y="20"/>
                    <a:pt x="2" y="25"/>
                  </a:cubicBezTo>
                  <a:lnTo>
                    <a:pt x="2" y="25"/>
                  </a:lnTo>
                  <a:cubicBezTo>
                    <a:pt x="22" y="68"/>
                    <a:pt x="42" y="111"/>
                    <a:pt x="62" y="153"/>
                  </a:cubicBezTo>
                  <a:lnTo>
                    <a:pt x="62" y="153"/>
                  </a:lnTo>
                  <a:cubicBezTo>
                    <a:pt x="81" y="192"/>
                    <a:pt x="99" y="232"/>
                    <a:pt x="118" y="270"/>
                  </a:cubicBezTo>
                  <a:lnTo>
                    <a:pt x="118" y="270"/>
                  </a:lnTo>
                  <a:cubicBezTo>
                    <a:pt x="120" y="274"/>
                    <a:pt x="126" y="277"/>
                    <a:pt x="130" y="278"/>
                  </a:cubicBezTo>
                  <a:lnTo>
                    <a:pt x="130" y="278"/>
                  </a:lnTo>
                  <a:cubicBezTo>
                    <a:pt x="134" y="279"/>
                    <a:pt x="140" y="278"/>
                    <a:pt x="144" y="275"/>
                  </a:cubicBezTo>
                  <a:lnTo>
                    <a:pt x="144" y="275"/>
                  </a:lnTo>
                  <a:cubicBezTo>
                    <a:pt x="148" y="273"/>
                    <a:pt x="151" y="268"/>
                    <a:pt x="152" y="263"/>
                  </a:cubicBezTo>
                  <a:lnTo>
                    <a:pt x="152" y="263"/>
                  </a:lnTo>
                  <a:cubicBezTo>
                    <a:pt x="153" y="258"/>
                    <a:pt x="152" y="254"/>
                    <a:pt x="149" y="249"/>
                  </a:cubicBezTo>
                  <a:lnTo>
                    <a:pt x="149" y="249"/>
                  </a:lnTo>
                  <a:cubicBezTo>
                    <a:pt x="147" y="246"/>
                    <a:pt x="146" y="243"/>
                    <a:pt x="144" y="241"/>
                  </a:cubicBezTo>
                  <a:lnTo>
                    <a:pt x="144" y="241"/>
                  </a:lnTo>
                  <a:cubicBezTo>
                    <a:pt x="107" y="165"/>
                    <a:pt x="72" y="88"/>
                    <a:pt x="37" y="13"/>
                  </a:cubicBezTo>
                  <a:lnTo>
                    <a:pt x="37" y="13"/>
                  </a:lnTo>
                  <a:cubicBezTo>
                    <a:pt x="35" y="8"/>
                    <a:pt x="32" y="4"/>
                    <a:pt x="28" y="2"/>
                  </a:cubicBezTo>
                  <a:lnTo>
                    <a:pt x="28" y="2"/>
                  </a:lnTo>
                  <a:cubicBezTo>
                    <a:pt x="25" y="1"/>
                    <a:pt x="22" y="0"/>
                    <a:pt x="20" y="0"/>
                  </a:cubicBezTo>
                  <a:lnTo>
                    <a:pt x="20" y="0"/>
                  </a:lnTo>
                  <a:cubicBezTo>
                    <a:pt x="17" y="0"/>
                    <a:pt x="15" y="0"/>
                    <a:pt x="13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54" name="Freeform 333">
              <a:extLst>
                <a:ext uri="{FF2B5EF4-FFF2-40B4-BE49-F238E27FC236}">
                  <a16:creationId xmlns:a16="http://schemas.microsoft.com/office/drawing/2014/main" id="{1057F672-4281-45CE-8AA0-85A546BBA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6226175"/>
              <a:ext cx="57150" cy="101600"/>
            </a:xfrm>
            <a:custGeom>
              <a:avLst/>
              <a:gdLst>
                <a:gd name="T0" fmla="*/ 13 w 159"/>
                <a:gd name="T1" fmla="*/ 0 h 284"/>
                <a:gd name="T2" fmla="*/ 13 w 159"/>
                <a:gd name="T3" fmla="*/ 0 h 284"/>
                <a:gd name="T4" fmla="*/ 2 w 159"/>
                <a:gd name="T5" fmla="*/ 10 h 284"/>
                <a:gd name="T6" fmla="*/ 2 w 159"/>
                <a:gd name="T7" fmla="*/ 10 h 284"/>
                <a:gd name="T8" fmla="*/ 1 w 159"/>
                <a:gd name="T9" fmla="*/ 24 h 284"/>
                <a:gd name="T10" fmla="*/ 1 w 159"/>
                <a:gd name="T11" fmla="*/ 24 h 284"/>
                <a:gd name="T12" fmla="*/ 66 w 159"/>
                <a:gd name="T13" fmla="*/ 158 h 284"/>
                <a:gd name="T14" fmla="*/ 66 w 159"/>
                <a:gd name="T15" fmla="*/ 158 h 284"/>
                <a:gd name="T16" fmla="*/ 94 w 159"/>
                <a:gd name="T17" fmla="*/ 216 h 284"/>
                <a:gd name="T18" fmla="*/ 94 w 159"/>
                <a:gd name="T19" fmla="*/ 216 h 284"/>
                <a:gd name="T20" fmla="*/ 122 w 159"/>
                <a:gd name="T21" fmla="*/ 273 h 284"/>
                <a:gd name="T22" fmla="*/ 122 w 159"/>
                <a:gd name="T23" fmla="*/ 273 h 284"/>
                <a:gd name="T24" fmla="*/ 149 w 159"/>
                <a:gd name="T25" fmla="*/ 278 h 284"/>
                <a:gd name="T26" fmla="*/ 149 w 159"/>
                <a:gd name="T27" fmla="*/ 278 h 284"/>
                <a:gd name="T28" fmla="*/ 154 w 159"/>
                <a:gd name="T29" fmla="*/ 252 h 284"/>
                <a:gd name="T30" fmla="*/ 154 w 159"/>
                <a:gd name="T31" fmla="*/ 252 h 284"/>
                <a:gd name="T32" fmla="*/ 141 w 159"/>
                <a:gd name="T33" fmla="*/ 228 h 284"/>
                <a:gd name="T34" fmla="*/ 141 w 159"/>
                <a:gd name="T35" fmla="*/ 228 h 284"/>
                <a:gd name="T36" fmla="*/ 143 w 159"/>
                <a:gd name="T37" fmla="*/ 232 h 284"/>
                <a:gd name="T38" fmla="*/ 143 w 159"/>
                <a:gd name="T39" fmla="*/ 232 h 284"/>
                <a:gd name="T40" fmla="*/ 37 w 159"/>
                <a:gd name="T41" fmla="*/ 12 h 284"/>
                <a:gd name="T42" fmla="*/ 37 w 159"/>
                <a:gd name="T43" fmla="*/ 12 h 284"/>
                <a:gd name="T44" fmla="*/ 28 w 159"/>
                <a:gd name="T45" fmla="*/ 1 h 284"/>
                <a:gd name="T46" fmla="*/ 28 w 159"/>
                <a:gd name="T47" fmla="*/ 1 h 284"/>
                <a:gd name="T48" fmla="*/ 19 w 159"/>
                <a:gd name="T49" fmla="*/ 0 h 284"/>
                <a:gd name="T50" fmla="*/ 19 w 159"/>
                <a:gd name="T51" fmla="*/ 0 h 284"/>
                <a:gd name="T52" fmla="*/ 13 w 159"/>
                <a:gd name="T5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284">
                  <a:moveTo>
                    <a:pt x="13" y="0"/>
                  </a:moveTo>
                  <a:lnTo>
                    <a:pt x="13" y="0"/>
                  </a:lnTo>
                  <a:cubicBezTo>
                    <a:pt x="9" y="2"/>
                    <a:pt x="4" y="5"/>
                    <a:pt x="2" y="10"/>
                  </a:cubicBezTo>
                  <a:lnTo>
                    <a:pt x="2" y="10"/>
                  </a:lnTo>
                  <a:cubicBezTo>
                    <a:pt x="0" y="14"/>
                    <a:pt x="0" y="20"/>
                    <a:pt x="1" y="24"/>
                  </a:cubicBezTo>
                  <a:lnTo>
                    <a:pt x="1" y="24"/>
                  </a:lnTo>
                  <a:cubicBezTo>
                    <a:pt x="23" y="68"/>
                    <a:pt x="44" y="113"/>
                    <a:pt x="66" y="158"/>
                  </a:cubicBezTo>
                  <a:lnTo>
                    <a:pt x="66" y="158"/>
                  </a:lnTo>
                  <a:cubicBezTo>
                    <a:pt x="76" y="178"/>
                    <a:pt x="85" y="197"/>
                    <a:pt x="94" y="216"/>
                  </a:cubicBezTo>
                  <a:lnTo>
                    <a:pt x="94" y="216"/>
                  </a:lnTo>
                  <a:cubicBezTo>
                    <a:pt x="103" y="236"/>
                    <a:pt x="112" y="255"/>
                    <a:pt x="122" y="273"/>
                  </a:cubicBezTo>
                  <a:lnTo>
                    <a:pt x="122" y="273"/>
                  </a:lnTo>
                  <a:cubicBezTo>
                    <a:pt x="128" y="282"/>
                    <a:pt x="140" y="283"/>
                    <a:pt x="149" y="278"/>
                  </a:cubicBezTo>
                  <a:lnTo>
                    <a:pt x="149" y="278"/>
                  </a:lnTo>
                  <a:cubicBezTo>
                    <a:pt x="157" y="272"/>
                    <a:pt x="158" y="261"/>
                    <a:pt x="154" y="252"/>
                  </a:cubicBezTo>
                  <a:lnTo>
                    <a:pt x="154" y="252"/>
                  </a:lnTo>
                  <a:cubicBezTo>
                    <a:pt x="149" y="245"/>
                    <a:pt x="145" y="236"/>
                    <a:pt x="141" y="228"/>
                  </a:cubicBezTo>
                  <a:lnTo>
                    <a:pt x="141" y="228"/>
                  </a:lnTo>
                  <a:cubicBezTo>
                    <a:pt x="141" y="230"/>
                    <a:pt x="142" y="231"/>
                    <a:pt x="143" y="232"/>
                  </a:cubicBezTo>
                  <a:lnTo>
                    <a:pt x="143" y="232"/>
                  </a:lnTo>
                  <a:cubicBezTo>
                    <a:pt x="107" y="159"/>
                    <a:pt x="72" y="85"/>
                    <a:pt x="37" y="12"/>
                  </a:cubicBezTo>
                  <a:lnTo>
                    <a:pt x="37" y="12"/>
                  </a:lnTo>
                  <a:cubicBezTo>
                    <a:pt x="34" y="7"/>
                    <a:pt x="32" y="4"/>
                    <a:pt x="28" y="1"/>
                  </a:cubicBezTo>
                  <a:lnTo>
                    <a:pt x="28" y="1"/>
                  </a:lnTo>
                  <a:cubicBezTo>
                    <a:pt x="25" y="0"/>
                    <a:pt x="22" y="0"/>
                    <a:pt x="19" y="0"/>
                  </a:cubicBezTo>
                  <a:lnTo>
                    <a:pt x="19" y="0"/>
                  </a:ln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55" name="Freeform 334">
              <a:extLst>
                <a:ext uri="{FF2B5EF4-FFF2-40B4-BE49-F238E27FC236}">
                  <a16:creationId xmlns:a16="http://schemas.microsoft.com/office/drawing/2014/main" id="{10D51311-FB51-44EE-ADA4-BC4B13BFB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4413" y="6213475"/>
              <a:ext cx="58737" cy="96838"/>
            </a:xfrm>
            <a:custGeom>
              <a:avLst/>
              <a:gdLst>
                <a:gd name="T0" fmla="*/ 9 w 163"/>
                <a:gd name="T1" fmla="*/ 3 h 268"/>
                <a:gd name="T2" fmla="*/ 9 w 163"/>
                <a:gd name="T3" fmla="*/ 3 h 268"/>
                <a:gd name="T4" fmla="*/ 1 w 163"/>
                <a:gd name="T5" fmla="*/ 15 h 268"/>
                <a:gd name="T6" fmla="*/ 1 w 163"/>
                <a:gd name="T7" fmla="*/ 15 h 268"/>
                <a:gd name="T8" fmla="*/ 4 w 163"/>
                <a:gd name="T9" fmla="*/ 29 h 268"/>
                <a:gd name="T10" fmla="*/ 4 w 163"/>
                <a:gd name="T11" fmla="*/ 29 h 268"/>
                <a:gd name="T12" fmla="*/ 72 w 163"/>
                <a:gd name="T13" fmla="*/ 157 h 268"/>
                <a:gd name="T14" fmla="*/ 72 w 163"/>
                <a:gd name="T15" fmla="*/ 157 h 268"/>
                <a:gd name="T16" fmla="*/ 126 w 163"/>
                <a:gd name="T17" fmla="*/ 257 h 268"/>
                <a:gd name="T18" fmla="*/ 126 w 163"/>
                <a:gd name="T19" fmla="*/ 257 h 268"/>
                <a:gd name="T20" fmla="*/ 152 w 163"/>
                <a:gd name="T21" fmla="*/ 262 h 268"/>
                <a:gd name="T22" fmla="*/ 152 w 163"/>
                <a:gd name="T23" fmla="*/ 262 h 268"/>
                <a:gd name="T24" fmla="*/ 157 w 163"/>
                <a:gd name="T25" fmla="*/ 236 h 268"/>
                <a:gd name="T26" fmla="*/ 157 w 163"/>
                <a:gd name="T27" fmla="*/ 236 h 268"/>
                <a:gd name="T28" fmla="*/ 103 w 163"/>
                <a:gd name="T29" fmla="*/ 136 h 268"/>
                <a:gd name="T30" fmla="*/ 103 w 163"/>
                <a:gd name="T31" fmla="*/ 136 h 268"/>
                <a:gd name="T32" fmla="*/ 35 w 163"/>
                <a:gd name="T33" fmla="*/ 8 h 268"/>
                <a:gd name="T34" fmla="*/ 35 w 163"/>
                <a:gd name="T35" fmla="*/ 8 h 268"/>
                <a:gd name="T36" fmla="*/ 23 w 163"/>
                <a:gd name="T37" fmla="*/ 0 h 268"/>
                <a:gd name="T38" fmla="*/ 23 w 163"/>
                <a:gd name="T39" fmla="*/ 0 h 268"/>
                <a:gd name="T40" fmla="*/ 20 w 163"/>
                <a:gd name="T41" fmla="*/ 0 h 268"/>
                <a:gd name="T42" fmla="*/ 20 w 163"/>
                <a:gd name="T43" fmla="*/ 0 h 268"/>
                <a:gd name="T44" fmla="*/ 9 w 163"/>
                <a:gd name="T45" fmla="*/ 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3" h="268">
                  <a:moveTo>
                    <a:pt x="9" y="3"/>
                  </a:moveTo>
                  <a:lnTo>
                    <a:pt x="9" y="3"/>
                  </a:lnTo>
                  <a:cubicBezTo>
                    <a:pt x="5" y="6"/>
                    <a:pt x="2" y="10"/>
                    <a:pt x="1" y="15"/>
                  </a:cubicBezTo>
                  <a:lnTo>
                    <a:pt x="1" y="15"/>
                  </a:lnTo>
                  <a:cubicBezTo>
                    <a:pt x="0" y="20"/>
                    <a:pt x="2" y="24"/>
                    <a:pt x="4" y="29"/>
                  </a:cubicBezTo>
                  <a:lnTo>
                    <a:pt x="4" y="29"/>
                  </a:lnTo>
                  <a:cubicBezTo>
                    <a:pt x="26" y="71"/>
                    <a:pt x="50" y="114"/>
                    <a:pt x="72" y="157"/>
                  </a:cubicBezTo>
                  <a:lnTo>
                    <a:pt x="72" y="157"/>
                  </a:lnTo>
                  <a:cubicBezTo>
                    <a:pt x="90" y="190"/>
                    <a:pt x="108" y="223"/>
                    <a:pt x="126" y="257"/>
                  </a:cubicBezTo>
                  <a:lnTo>
                    <a:pt x="126" y="257"/>
                  </a:lnTo>
                  <a:cubicBezTo>
                    <a:pt x="131" y="265"/>
                    <a:pt x="144" y="267"/>
                    <a:pt x="152" y="262"/>
                  </a:cubicBezTo>
                  <a:lnTo>
                    <a:pt x="152" y="262"/>
                  </a:lnTo>
                  <a:cubicBezTo>
                    <a:pt x="161" y="256"/>
                    <a:pt x="162" y="245"/>
                    <a:pt x="157" y="236"/>
                  </a:cubicBezTo>
                  <a:lnTo>
                    <a:pt x="157" y="236"/>
                  </a:lnTo>
                  <a:cubicBezTo>
                    <a:pt x="138" y="203"/>
                    <a:pt x="121" y="170"/>
                    <a:pt x="103" y="136"/>
                  </a:cubicBezTo>
                  <a:lnTo>
                    <a:pt x="103" y="136"/>
                  </a:lnTo>
                  <a:cubicBezTo>
                    <a:pt x="80" y="93"/>
                    <a:pt x="58" y="50"/>
                    <a:pt x="35" y="8"/>
                  </a:cubicBezTo>
                  <a:lnTo>
                    <a:pt x="35" y="8"/>
                  </a:lnTo>
                  <a:cubicBezTo>
                    <a:pt x="32" y="4"/>
                    <a:pt x="28" y="1"/>
                    <a:pt x="23" y="0"/>
                  </a:cubicBezTo>
                  <a:lnTo>
                    <a:pt x="23" y="0"/>
                  </a:lnTo>
                  <a:cubicBezTo>
                    <a:pt x="22" y="0"/>
                    <a:pt x="21" y="0"/>
                    <a:pt x="20" y="0"/>
                  </a:cubicBezTo>
                  <a:lnTo>
                    <a:pt x="20" y="0"/>
                  </a:lnTo>
                  <a:cubicBezTo>
                    <a:pt x="16" y="0"/>
                    <a:pt x="12" y="0"/>
                    <a:pt x="9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56" name="Freeform 335">
              <a:extLst>
                <a:ext uri="{FF2B5EF4-FFF2-40B4-BE49-F238E27FC236}">
                  <a16:creationId xmlns:a16="http://schemas.microsoft.com/office/drawing/2014/main" id="{9688C9A8-6CF7-4959-8ADB-979A1ABAF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7038" y="5776913"/>
              <a:ext cx="74612" cy="95250"/>
            </a:xfrm>
            <a:custGeom>
              <a:avLst/>
              <a:gdLst>
                <a:gd name="T0" fmla="*/ 11 w 208"/>
                <a:gd name="T1" fmla="*/ 3 h 266"/>
                <a:gd name="T2" fmla="*/ 11 w 208"/>
                <a:gd name="T3" fmla="*/ 3 h 266"/>
                <a:gd name="T4" fmla="*/ 6 w 208"/>
                <a:gd name="T5" fmla="*/ 28 h 266"/>
                <a:gd name="T6" fmla="*/ 6 w 208"/>
                <a:gd name="T7" fmla="*/ 28 h 266"/>
                <a:gd name="T8" fmla="*/ 170 w 208"/>
                <a:gd name="T9" fmla="*/ 256 h 266"/>
                <a:gd name="T10" fmla="*/ 170 w 208"/>
                <a:gd name="T11" fmla="*/ 256 h 266"/>
                <a:gd name="T12" fmla="*/ 181 w 208"/>
                <a:gd name="T13" fmla="*/ 264 h 266"/>
                <a:gd name="T14" fmla="*/ 181 w 208"/>
                <a:gd name="T15" fmla="*/ 264 h 266"/>
                <a:gd name="T16" fmla="*/ 196 w 208"/>
                <a:gd name="T17" fmla="*/ 261 h 266"/>
                <a:gd name="T18" fmla="*/ 196 w 208"/>
                <a:gd name="T19" fmla="*/ 261 h 266"/>
                <a:gd name="T20" fmla="*/ 200 w 208"/>
                <a:gd name="T21" fmla="*/ 235 h 266"/>
                <a:gd name="T22" fmla="*/ 200 w 208"/>
                <a:gd name="T23" fmla="*/ 235 h 266"/>
                <a:gd name="T24" fmla="*/ 36 w 208"/>
                <a:gd name="T25" fmla="*/ 8 h 266"/>
                <a:gd name="T26" fmla="*/ 36 w 208"/>
                <a:gd name="T27" fmla="*/ 8 h 266"/>
                <a:gd name="T28" fmla="*/ 21 w 208"/>
                <a:gd name="T29" fmla="*/ 0 h 266"/>
                <a:gd name="T30" fmla="*/ 21 w 208"/>
                <a:gd name="T31" fmla="*/ 0 h 266"/>
                <a:gd name="T32" fmla="*/ 11 w 208"/>
                <a:gd name="T33" fmla="*/ 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66">
                  <a:moveTo>
                    <a:pt x="11" y="3"/>
                  </a:moveTo>
                  <a:lnTo>
                    <a:pt x="11" y="3"/>
                  </a:lnTo>
                  <a:cubicBezTo>
                    <a:pt x="2" y="8"/>
                    <a:pt x="0" y="20"/>
                    <a:pt x="6" y="28"/>
                  </a:cubicBezTo>
                  <a:lnTo>
                    <a:pt x="6" y="28"/>
                  </a:lnTo>
                  <a:cubicBezTo>
                    <a:pt x="59" y="105"/>
                    <a:pt x="112" y="183"/>
                    <a:pt x="170" y="256"/>
                  </a:cubicBezTo>
                  <a:lnTo>
                    <a:pt x="170" y="256"/>
                  </a:lnTo>
                  <a:cubicBezTo>
                    <a:pt x="173" y="260"/>
                    <a:pt x="176" y="263"/>
                    <a:pt x="181" y="264"/>
                  </a:cubicBezTo>
                  <a:lnTo>
                    <a:pt x="181" y="264"/>
                  </a:lnTo>
                  <a:cubicBezTo>
                    <a:pt x="186" y="265"/>
                    <a:pt x="191" y="264"/>
                    <a:pt x="196" y="261"/>
                  </a:cubicBezTo>
                  <a:lnTo>
                    <a:pt x="196" y="261"/>
                  </a:lnTo>
                  <a:cubicBezTo>
                    <a:pt x="203" y="256"/>
                    <a:pt x="207" y="243"/>
                    <a:pt x="200" y="235"/>
                  </a:cubicBezTo>
                  <a:lnTo>
                    <a:pt x="200" y="235"/>
                  </a:lnTo>
                  <a:cubicBezTo>
                    <a:pt x="142" y="162"/>
                    <a:pt x="90" y="85"/>
                    <a:pt x="36" y="8"/>
                  </a:cubicBezTo>
                  <a:lnTo>
                    <a:pt x="36" y="8"/>
                  </a:lnTo>
                  <a:cubicBezTo>
                    <a:pt x="33" y="3"/>
                    <a:pt x="27" y="0"/>
                    <a:pt x="21" y="0"/>
                  </a:cubicBezTo>
                  <a:lnTo>
                    <a:pt x="21" y="0"/>
                  </a:lnTo>
                  <a:cubicBezTo>
                    <a:pt x="17" y="0"/>
                    <a:pt x="14" y="0"/>
                    <a:pt x="11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57" name="Freeform 336">
              <a:extLst>
                <a:ext uri="{FF2B5EF4-FFF2-40B4-BE49-F238E27FC236}">
                  <a16:creationId xmlns:a16="http://schemas.microsoft.com/office/drawing/2014/main" id="{363F7812-390C-4ADC-B737-77703F81A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788" y="5786438"/>
              <a:ext cx="65087" cy="71437"/>
            </a:xfrm>
            <a:custGeom>
              <a:avLst/>
              <a:gdLst>
                <a:gd name="T0" fmla="*/ 12 w 179"/>
                <a:gd name="T1" fmla="*/ 3 h 198"/>
                <a:gd name="T2" fmla="*/ 12 w 179"/>
                <a:gd name="T3" fmla="*/ 3 h 198"/>
                <a:gd name="T4" fmla="*/ 6 w 179"/>
                <a:gd name="T5" fmla="*/ 29 h 198"/>
                <a:gd name="T6" fmla="*/ 6 w 179"/>
                <a:gd name="T7" fmla="*/ 29 h 198"/>
                <a:gd name="T8" fmla="*/ 47 w 179"/>
                <a:gd name="T9" fmla="*/ 79 h 198"/>
                <a:gd name="T10" fmla="*/ 47 w 179"/>
                <a:gd name="T11" fmla="*/ 79 h 198"/>
                <a:gd name="T12" fmla="*/ 75 w 179"/>
                <a:gd name="T13" fmla="*/ 111 h 198"/>
                <a:gd name="T14" fmla="*/ 75 w 179"/>
                <a:gd name="T15" fmla="*/ 111 h 198"/>
                <a:gd name="T16" fmla="*/ 147 w 179"/>
                <a:gd name="T17" fmla="*/ 189 h 198"/>
                <a:gd name="T18" fmla="*/ 147 w 179"/>
                <a:gd name="T19" fmla="*/ 189 h 198"/>
                <a:gd name="T20" fmla="*/ 172 w 179"/>
                <a:gd name="T21" fmla="*/ 188 h 198"/>
                <a:gd name="T22" fmla="*/ 172 w 179"/>
                <a:gd name="T23" fmla="*/ 188 h 198"/>
                <a:gd name="T24" fmla="*/ 177 w 179"/>
                <a:gd name="T25" fmla="*/ 174 h 198"/>
                <a:gd name="T26" fmla="*/ 177 w 179"/>
                <a:gd name="T27" fmla="*/ 174 h 198"/>
                <a:gd name="T28" fmla="*/ 171 w 179"/>
                <a:gd name="T29" fmla="*/ 161 h 198"/>
                <a:gd name="T30" fmla="*/ 171 w 179"/>
                <a:gd name="T31" fmla="*/ 161 h 198"/>
                <a:gd name="T32" fmla="*/ 101 w 179"/>
                <a:gd name="T33" fmla="*/ 85 h 198"/>
                <a:gd name="T34" fmla="*/ 101 w 179"/>
                <a:gd name="T35" fmla="*/ 85 h 198"/>
                <a:gd name="T36" fmla="*/ 37 w 179"/>
                <a:gd name="T37" fmla="*/ 9 h 198"/>
                <a:gd name="T38" fmla="*/ 37 w 179"/>
                <a:gd name="T39" fmla="*/ 9 h 198"/>
                <a:gd name="T40" fmla="*/ 26 w 179"/>
                <a:gd name="T41" fmla="*/ 0 h 198"/>
                <a:gd name="T42" fmla="*/ 26 w 179"/>
                <a:gd name="T43" fmla="*/ 0 h 198"/>
                <a:gd name="T44" fmla="*/ 22 w 179"/>
                <a:gd name="T45" fmla="*/ 0 h 198"/>
                <a:gd name="T46" fmla="*/ 22 w 179"/>
                <a:gd name="T47" fmla="*/ 0 h 198"/>
                <a:gd name="T48" fmla="*/ 12 w 179"/>
                <a:gd name="T49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9" h="198">
                  <a:moveTo>
                    <a:pt x="12" y="3"/>
                  </a:moveTo>
                  <a:lnTo>
                    <a:pt x="12" y="3"/>
                  </a:lnTo>
                  <a:cubicBezTo>
                    <a:pt x="3" y="9"/>
                    <a:pt x="0" y="21"/>
                    <a:pt x="6" y="29"/>
                  </a:cubicBezTo>
                  <a:lnTo>
                    <a:pt x="6" y="29"/>
                  </a:lnTo>
                  <a:cubicBezTo>
                    <a:pt x="20" y="46"/>
                    <a:pt x="33" y="62"/>
                    <a:pt x="47" y="79"/>
                  </a:cubicBezTo>
                  <a:lnTo>
                    <a:pt x="47" y="79"/>
                  </a:lnTo>
                  <a:cubicBezTo>
                    <a:pt x="56" y="90"/>
                    <a:pt x="65" y="101"/>
                    <a:pt x="75" y="111"/>
                  </a:cubicBezTo>
                  <a:lnTo>
                    <a:pt x="75" y="111"/>
                  </a:lnTo>
                  <a:cubicBezTo>
                    <a:pt x="99" y="138"/>
                    <a:pt x="122" y="164"/>
                    <a:pt x="147" y="189"/>
                  </a:cubicBezTo>
                  <a:lnTo>
                    <a:pt x="147" y="189"/>
                  </a:lnTo>
                  <a:cubicBezTo>
                    <a:pt x="154" y="197"/>
                    <a:pt x="167" y="195"/>
                    <a:pt x="172" y="188"/>
                  </a:cubicBezTo>
                  <a:lnTo>
                    <a:pt x="172" y="188"/>
                  </a:lnTo>
                  <a:cubicBezTo>
                    <a:pt x="176" y="184"/>
                    <a:pt x="178" y="179"/>
                    <a:pt x="177" y="174"/>
                  </a:cubicBezTo>
                  <a:lnTo>
                    <a:pt x="177" y="174"/>
                  </a:lnTo>
                  <a:cubicBezTo>
                    <a:pt x="177" y="169"/>
                    <a:pt x="175" y="165"/>
                    <a:pt x="171" y="161"/>
                  </a:cubicBezTo>
                  <a:lnTo>
                    <a:pt x="171" y="161"/>
                  </a:lnTo>
                  <a:cubicBezTo>
                    <a:pt x="147" y="136"/>
                    <a:pt x="124" y="111"/>
                    <a:pt x="101" y="85"/>
                  </a:cubicBezTo>
                  <a:lnTo>
                    <a:pt x="101" y="85"/>
                  </a:lnTo>
                  <a:cubicBezTo>
                    <a:pt x="79" y="60"/>
                    <a:pt x="58" y="34"/>
                    <a:pt x="37" y="9"/>
                  </a:cubicBezTo>
                  <a:lnTo>
                    <a:pt x="37" y="9"/>
                  </a:lnTo>
                  <a:cubicBezTo>
                    <a:pt x="34" y="5"/>
                    <a:pt x="30" y="1"/>
                    <a:pt x="26" y="0"/>
                  </a:cubicBezTo>
                  <a:lnTo>
                    <a:pt x="26" y="0"/>
                  </a:lnTo>
                  <a:cubicBezTo>
                    <a:pt x="25" y="0"/>
                    <a:pt x="23" y="0"/>
                    <a:pt x="22" y="0"/>
                  </a:cubicBezTo>
                  <a:lnTo>
                    <a:pt x="22" y="0"/>
                  </a:lnTo>
                  <a:cubicBezTo>
                    <a:pt x="18" y="0"/>
                    <a:pt x="15" y="1"/>
                    <a:pt x="12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58" name="Freeform 337">
              <a:extLst>
                <a:ext uri="{FF2B5EF4-FFF2-40B4-BE49-F238E27FC236}">
                  <a16:creationId xmlns:a16="http://schemas.microsoft.com/office/drawing/2014/main" id="{11FD25B5-AF4F-4D8B-8AE7-814D3E5C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7850" y="5784850"/>
              <a:ext cx="28575" cy="39688"/>
            </a:xfrm>
            <a:custGeom>
              <a:avLst/>
              <a:gdLst>
                <a:gd name="T0" fmla="*/ 13 w 79"/>
                <a:gd name="T1" fmla="*/ 2 h 112"/>
                <a:gd name="T2" fmla="*/ 13 w 79"/>
                <a:gd name="T3" fmla="*/ 2 h 112"/>
                <a:gd name="T4" fmla="*/ 2 w 79"/>
                <a:gd name="T5" fmla="*/ 11 h 112"/>
                <a:gd name="T6" fmla="*/ 2 w 79"/>
                <a:gd name="T7" fmla="*/ 11 h 112"/>
                <a:gd name="T8" fmla="*/ 1 w 79"/>
                <a:gd name="T9" fmla="*/ 25 h 112"/>
                <a:gd name="T10" fmla="*/ 1 w 79"/>
                <a:gd name="T11" fmla="*/ 25 h 112"/>
                <a:gd name="T12" fmla="*/ 41 w 79"/>
                <a:gd name="T13" fmla="*/ 100 h 112"/>
                <a:gd name="T14" fmla="*/ 41 w 79"/>
                <a:gd name="T15" fmla="*/ 100 h 112"/>
                <a:gd name="T16" fmla="*/ 67 w 79"/>
                <a:gd name="T17" fmla="*/ 105 h 112"/>
                <a:gd name="T18" fmla="*/ 67 w 79"/>
                <a:gd name="T19" fmla="*/ 105 h 112"/>
                <a:gd name="T20" fmla="*/ 72 w 79"/>
                <a:gd name="T21" fmla="*/ 80 h 112"/>
                <a:gd name="T22" fmla="*/ 72 w 79"/>
                <a:gd name="T23" fmla="*/ 80 h 112"/>
                <a:gd name="T24" fmla="*/ 45 w 79"/>
                <a:gd name="T25" fmla="*/ 38 h 112"/>
                <a:gd name="T26" fmla="*/ 45 w 79"/>
                <a:gd name="T27" fmla="*/ 38 h 112"/>
                <a:gd name="T28" fmla="*/ 37 w 79"/>
                <a:gd name="T29" fmla="*/ 13 h 112"/>
                <a:gd name="T30" fmla="*/ 37 w 79"/>
                <a:gd name="T31" fmla="*/ 13 h 112"/>
                <a:gd name="T32" fmla="*/ 19 w 79"/>
                <a:gd name="T33" fmla="*/ 0 h 112"/>
                <a:gd name="T34" fmla="*/ 19 w 79"/>
                <a:gd name="T35" fmla="*/ 0 h 112"/>
                <a:gd name="T36" fmla="*/ 13 w 79"/>
                <a:gd name="T37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112">
                  <a:moveTo>
                    <a:pt x="13" y="2"/>
                  </a:moveTo>
                  <a:lnTo>
                    <a:pt x="13" y="2"/>
                  </a:lnTo>
                  <a:cubicBezTo>
                    <a:pt x="8" y="3"/>
                    <a:pt x="5" y="6"/>
                    <a:pt x="2" y="11"/>
                  </a:cubicBezTo>
                  <a:lnTo>
                    <a:pt x="2" y="11"/>
                  </a:lnTo>
                  <a:cubicBezTo>
                    <a:pt x="0" y="15"/>
                    <a:pt x="0" y="20"/>
                    <a:pt x="1" y="25"/>
                  </a:cubicBezTo>
                  <a:lnTo>
                    <a:pt x="1" y="25"/>
                  </a:lnTo>
                  <a:cubicBezTo>
                    <a:pt x="8" y="53"/>
                    <a:pt x="25" y="77"/>
                    <a:pt x="41" y="100"/>
                  </a:cubicBezTo>
                  <a:lnTo>
                    <a:pt x="41" y="100"/>
                  </a:lnTo>
                  <a:cubicBezTo>
                    <a:pt x="47" y="108"/>
                    <a:pt x="58" y="111"/>
                    <a:pt x="67" y="105"/>
                  </a:cubicBezTo>
                  <a:lnTo>
                    <a:pt x="67" y="105"/>
                  </a:lnTo>
                  <a:cubicBezTo>
                    <a:pt x="75" y="100"/>
                    <a:pt x="78" y="88"/>
                    <a:pt x="72" y="80"/>
                  </a:cubicBezTo>
                  <a:lnTo>
                    <a:pt x="72" y="80"/>
                  </a:lnTo>
                  <a:cubicBezTo>
                    <a:pt x="62" y="66"/>
                    <a:pt x="53" y="53"/>
                    <a:pt x="45" y="38"/>
                  </a:cubicBezTo>
                  <a:lnTo>
                    <a:pt x="45" y="38"/>
                  </a:lnTo>
                  <a:cubicBezTo>
                    <a:pt x="42" y="30"/>
                    <a:pt x="39" y="22"/>
                    <a:pt x="37" y="13"/>
                  </a:cubicBezTo>
                  <a:lnTo>
                    <a:pt x="37" y="13"/>
                  </a:lnTo>
                  <a:cubicBezTo>
                    <a:pt x="35" y="5"/>
                    <a:pt x="27" y="0"/>
                    <a:pt x="19" y="0"/>
                  </a:cubicBezTo>
                  <a:lnTo>
                    <a:pt x="19" y="0"/>
                  </a:lnTo>
                  <a:cubicBezTo>
                    <a:pt x="17" y="0"/>
                    <a:pt x="15" y="1"/>
                    <a:pt x="13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59" name="Freeform 338">
              <a:extLst>
                <a:ext uri="{FF2B5EF4-FFF2-40B4-BE49-F238E27FC236}">
                  <a16:creationId xmlns:a16="http://schemas.microsoft.com/office/drawing/2014/main" id="{09B96580-815D-46BD-A141-2A0588BB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0713" y="5805488"/>
              <a:ext cx="42862" cy="61912"/>
            </a:xfrm>
            <a:custGeom>
              <a:avLst/>
              <a:gdLst>
                <a:gd name="T0" fmla="*/ 9 w 121"/>
                <a:gd name="T1" fmla="*/ 3 h 173"/>
                <a:gd name="T2" fmla="*/ 9 w 121"/>
                <a:gd name="T3" fmla="*/ 3 h 173"/>
                <a:gd name="T4" fmla="*/ 1 w 121"/>
                <a:gd name="T5" fmla="*/ 14 h 173"/>
                <a:gd name="T6" fmla="*/ 1 w 121"/>
                <a:gd name="T7" fmla="*/ 14 h 173"/>
                <a:gd name="T8" fmla="*/ 4 w 121"/>
                <a:gd name="T9" fmla="*/ 28 h 173"/>
                <a:gd name="T10" fmla="*/ 4 w 121"/>
                <a:gd name="T11" fmla="*/ 28 h 173"/>
                <a:gd name="T12" fmla="*/ 25 w 121"/>
                <a:gd name="T13" fmla="*/ 67 h 173"/>
                <a:gd name="T14" fmla="*/ 25 w 121"/>
                <a:gd name="T15" fmla="*/ 67 h 173"/>
                <a:gd name="T16" fmla="*/ 40 w 121"/>
                <a:gd name="T17" fmla="*/ 93 h 173"/>
                <a:gd name="T18" fmla="*/ 40 w 121"/>
                <a:gd name="T19" fmla="*/ 93 h 173"/>
                <a:gd name="T20" fmla="*/ 83 w 121"/>
                <a:gd name="T21" fmla="*/ 161 h 173"/>
                <a:gd name="T22" fmla="*/ 83 w 121"/>
                <a:gd name="T23" fmla="*/ 161 h 173"/>
                <a:gd name="T24" fmla="*/ 109 w 121"/>
                <a:gd name="T25" fmla="*/ 166 h 173"/>
                <a:gd name="T26" fmla="*/ 109 w 121"/>
                <a:gd name="T27" fmla="*/ 166 h 173"/>
                <a:gd name="T28" fmla="*/ 114 w 121"/>
                <a:gd name="T29" fmla="*/ 141 h 173"/>
                <a:gd name="T30" fmla="*/ 114 w 121"/>
                <a:gd name="T31" fmla="*/ 141 h 173"/>
                <a:gd name="T32" fmla="*/ 72 w 121"/>
                <a:gd name="T33" fmla="*/ 72 h 173"/>
                <a:gd name="T34" fmla="*/ 72 w 121"/>
                <a:gd name="T35" fmla="*/ 72 h 173"/>
                <a:gd name="T36" fmla="*/ 58 w 121"/>
                <a:gd name="T37" fmla="*/ 50 h 173"/>
                <a:gd name="T38" fmla="*/ 58 w 121"/>
                <a:gd name="T39" fmla="*/ 50 h 173"/>
                <a:gd name="T40" fmla="*/ 35 w 121"/>
                <a:gd name="T41" fmla="*/ 8 h 173"/>
                <a:gd name="T42" fmla="*/ 35 w 121"/>
                <a:gd name="T43" fmla="*/ 8 h 173"/>
                <a:gd name="T44" fmla="*/ 20 w 121"/>
                <a:gd name="T45" fmla="*/ 0 h 173"/>
                <a:gd name="T46" fmla="*/ 20 w 121"/>
                <a:gd name="T47" fmla="*/ 0 h 173"/>
                <a:gd name="T48" fmla="*/ 9 w 121"/>
                <a:gd name="T4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173">
                  <a:moveTo>
                    <a:pt x="9" y="3"/>
                  </a:moveTo>
                  <a:lnTo>
                    <a:pt x="9" y="3"/>
                  </a:lnTo>
                  <a:cubicBezTo>
                    <a:pt x="5" y="6"/>
                    <a:pt x="2" y="10"/>
                    <a:pt x="1" y="14"/>
                  </a:cubicBezTo>
                  <a:lnTo>
                    <a:pt x="1" y="14"/>
                  </a:lnTo>
                  <a:cubicBezTo>
                    <a:pt x="0" y="20"/>
                    <a:pt x="2" y="24"/>
                    <a:pt x="4" y="28"/>
                  </a:cubicBezTo>
                  <a:lnTo>
                    <a:pt x="4" y="28"/>
                  </a:lnTo>
                  <a:cubicBezTo>
                    <a:pt x="11" y="41"/>
                    <a:pt x="18" y="54"/>
                    <a:pt x="25" y="67"/>
                  </a:cubicBezTo>
                  <a:lnTo>
                    <a:pt x="25" y="67"/>
                  </a:lnTo>
                  <a:cubicBezTo>
                    <a:pt x="30" y="76"/>
                    <a:pt x="35" y="85"/>
                    <a:pt x="40" y="93"/>
                  </a:cubicBezTo>
                  <a:lnTo>
                    <a:pt x="40" y="93"/>
                  </a:lnTo>
                  <a:cubicBezTo>
                    <a:pt x="54" y="116"/>
                    <a:pt x="68" y="139"/>
                    <a:pt x="83" y="161"/>
                  </a:cubicBezTo>
                  <a:lnTo>
                    <a:pt x="83" y="161"/>
                  </a:lnTo>
                  <a:cubicBezTo>
                    <a:pt x="88" y="169"/>
                    <a:pt x="100" y="172"/>
                    <a:pt x="109" y="166"/>
                  </a:cubicBezTo>
                  <a:lnTo>
                    <a:pt x="109" y="166"/>
                  </a:lnTo>
                  <a:cubicBezTo>
                    <a:pt x="117" y="161"/>
                    <a:pt x="120" y="149"/>
                    <a:pt x="114" y="141"/>
                  </a:cubicBezTo>
                  <a:lnTo>
                    <a:pt x="114" y="141"/>
                  </a:lnTo>
                  <a:cubicBezTo>
                    <a:pt x="99" y="118"/>
                    <a:pt x="85" y="96"/>
                    <a:pt x="72" y="72"/>
                  </a:cubicBezTo>
                  <a:lnTo>
                    <a:pt x="72" y="72"/>
                  </a:lnTo>
                  <a:cubicBezTo>
                    <a:pt x="67" y="65"/>
                    <a:pt x="63" y="57"/>
                    <a:pt x="58" y="50"/>
                  </a:cubicBezTo>
                  <a:lnTo>
                    <a:pt x="58" y="50"/>
                  </a:lnTo>
                  <a:cubicBezTo>
                    <a:pt x="50" y="36"/>
                    <a:pt x="42" y="22"/>
                    <a:pt x="35" y="8"/>
                  </a:cubicBezTo>
                  <a:lnTo>
                    <a:pt x="35" y="8"/>
                  </a:lnTo>
                  <a:cubicBezTo>
                    <a:pt x="32" y="2"/>
                    <a:pt x="25" y="0"/>
                    <a:pt x="20" y="0"/>
                  </a:cubicBezTo>
                  <a:lnTo>
                    <a:pt x="20" y="0"/>
                  </a:lnTo>
                  <a:cubicBezTo>
                    <a:pt x="16" y="0"/>
                    <a:pt x="12" y="0"/>
                    <a:pt x="9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60" name="Freeform 339">
              <a:extLst>
                <a:ext uri="{FF2B5EF4-FFF2-40B4-BE49-F238E27FC236}">
                  <a16:creationId xmlns:a16="http://schemas.microsoft.com/office/drawing/2014/main" id="{AF032E56-BACC-4A80-9579-47B858E76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6613" y="5734050"/>
              <a:ext cx="14287" cy="14288"/>
            </a:xfrm>
            <a:custGeom>
              <a:avLst/>
              <a:gdLst>
                <a:gd name="T0" fmla="*/ 1 w 40"/>
                <a:gd name="T1" fmla="*/ 20 h 38"/>
                <a:gd name="T2" fmla="*/ 1 w 40"/>
                <a:gd name="T3" fmla="*/ 20 h 38"/>
                <a:gd name="T4" fmla="*/ 21 w 40"/>
                <a:gd name="T5" fmla="*/ 37 h 38"/>
                <a:gd name="T6" fmla="*/ 21 w 40"/>
                <a:gd name="T7" fmla="*/ 37 h 38"/>
                <a:gd name="T8" fmla="*/ 38 w 40"/>
                <a:gd name="T9" fmla="*/ 18 h 38"/>
                <a:gd name="T10" fmla="*/ 38 w 40"/>
                <a:gd name="T11" fmla="*/ 18 h 38"/>
                <a:gd name="T12" fmla="*/ 19 w 40"/>
                <a:gd name="T13" fmla="*/ 0 h 38"/>
                <a:gd name="T14" fmla="*/ 19 w 40"/>
                <a:gd name="T15" fmla="*/ 0 h 38"/>
                <a:gd name="T16" fmla="*/ 1 w 40"/>
                <a:gd name="T1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8">
                  <a:moveTo>
                    <a:pt x="1" y="20"/>
                  </a:moveTo>
                  <a:lnTo>
                    <a:pt x="1" y="20"/>
                  </a:lnTo>
                  <a:cubicBezTo>
                    <a:pt x="1" y="31"/>
                    <a:pt x="10" y="37"/>
                    <a:pt x="21" y="37"/>
                  </a:cubicBezTo>
                  <a:lnTo>
                    <a:pt x="21" y="37"/>
                  </a:lnTo>
                  <a:cubicBezTo>
                    <a:pt x="31" y="37"/>
                    <a:pt x="39" y="27"/>
                    <a:pt x="38" y="18"/>
                  </a:cubicBezTo>
                  <a:lnTo>
                    <a:pt x="38" y="18"/>
                  </a:lnTo>
                  <a:cubicBezTo>
                    <a:pt x="37" y="7"/>
                    <a:pt x="29" y="0"/>
                    <a:pt x="19" y="0"/>
                  </a:cubicBezTo>
                  <a:lnTo>
                    <a:pt x="19" y="0"/>
                  </a:lnTo>
                  <a:cubicBezTo>
                    <a:pt x="8" y="0"/>
                    <a:pt x="0" y="10"/>
                    <a:pt x="1" y="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61" name="Freeform 340">
              <a:extLst>
                <a:ext uri="{FF2B5EF4-FFF2-40B4-BE49-F238E27FC236}">
                  <a16:creationId xmlns:a16="http://schemas.microsoft.com/office/drawing/2014/main" id="{694B5ACC-3887-404B-86DA-E0AEF60D8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025" y="5738813"/>
              <a:ext cx="58738" cy="109537"/>
            </a:xfrm>
            <a:custGeom>
              <a:avLst/>
              <a:gdLst>
                <a:gd name="T0" fmla="*/ 14 w 162"/>
                <a:gd name="T1" fmla="*/ 0 h 305"/>
                <a:gd name="T2" fmla="*/ 14 w 162"/>
                <a:gd name="T3" fmla="*/ 0 h 305"/>
                <a:gd name="T4" fmla="*/ 3 w 162"/>
                <a:gd name="T5" fmla="*/ 10 h 305"/>
                <a:gd name="T6" fmla="*/ 3 w 162"/>
                <a:gd name="T7" fmla="*/ 10 h 305"/>
                <a:gd name="T8" fmla="*/ 2 w 162"/>
                <a:gd name="T9" fmla="*/ 24 h 305"/>
                <a:gd name="T10" fmla="*/ 2 w 162"/>
                <a:gd name="T11" fmla="*/ 24 h 305"/>
                <a:gd name="T12" fmla="*/ 43 w 162"/>
                <a:gd name="T13" fmla="*/ 109 h 305"/>
                <a:gd name="T14" fmla="*/ 43 w 162"/>
                <a:gd name="T15" fmla="*/ 109 h 305"/>
                <a:gd name="T16" fmla="*/ 67 w 162"/>
                <a:gd name="T17" fmla="*/ 161 h 305"/>
                <a:gd name="T18" fmla="*/ 67 w 162"/>
                <a:gd name="T19" fmla="*/ 161 h 305"/>
                <a:gd name="T20" fmla="*/ 122 w 162"/>
                <a:gd name="T21" fmla="*/ 289 h 305"/>
                <a:gd name="T22" fmla="*/ 122 w 162"/>
                <a:gd name="T23" fmla="*/ 289 h 305"/>
                <a:gd name="T24" fmla="*/ 145 w 162"/>
                <a:gd name="T25" fmla="*/ 301 h 305"/>
                <a:gd name="T26" fmla="*/ 145 w 162"/>
                <a:gd name="T27" fmla="*/ 301 h 305"/>
                <a:gd name="T28" fmla="*/ 157 w 162"/>
                <a:gd name="T29" fmla="*/ 277 h 305"/>
                <a:gd name="T30" fmla="*/ 157 w 162"/>
                <a:gd name="T31" fmla="*/ 277 h 305"/>
                <a:gd name="T32" fmla="*/ 103 w 162"/>
                <a:gd name="T33" fmla="*/ 151 h 305"/>
                <a:gd name="T34" fmla="*/ 103 w 162"/>
                <a:gd name="T35" fmla="*/ 151 h 305"/>
                <a:gd name="T36" fmla="*/ 80 w 162"/>
                <a:gd name="T37" fmla="*/ 101 h 305"/>
                <a:gd name="T38" fmla="*/ 80 w 162"/>
                <a:gd name="T39" fmla="*/ 101 h 305"/>
                <a:gd name="T40" fmla="*/ 37 w 162"/>
                <a:gd name="T41" fmla="*/ 12 h 305"/>
                <a:gd name="T42" fmla="*/ 37 w 162"/>
                <a:gd name="T43" fmla="*/ 12 h 305"/>
                <a:gd name="T44" fmla="*/ 28 w 162"/>
                <a:gd name="T45" fmla="*/ 1 h 305"/>
                <a:gd name="T46" fmla="*/ 28 w 162"/>
                <a:gd name="T47" fmla="*/ 1 h 305"/>
                <a:gd name="T48" fmla="*/ 20 w 162"/>
                <a:gd name="T49" fmla="*/ 0 h 305"/>
                <a:gd name="T50" fmla="*/ 20 w 162"/>
                <a:gd name="T51" fmla="*/ 0 h 305"/>
                <a:gd name="T52" fmla="*/ 14 w 162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2" h="305">
                  <a:moveTo>
                    <a:pt x="14" y="0"/>
                  </a:moveTo>
                  <a:lnTo>
                    <a:pt x="14" y="0"/>
                  </a:lnTo>
                  <a:cubicBezTo>
                    <a:pt x="9" y="2"/>
                    <a:pt x="6" y="6"/>
                    <a:pt x="3" y="10"/>
                  </a:cubicBezTo>
                  <a:lnTo>
                    <a:pt x="3" y="10"/>
                  </a:lnTo>
                  <a:cubicBezTo>
                    <a:pt x="1" y="14"/>
                    <a:pt x="0" y="20"/>
                    <a:pt x="2" y="24"/>
                  </a:cubicBezTo>
                  <a:lnTo>
                    <a:pt x="2" y="24"/>
                  </a:lnTo>
                  <a:cubicBezTo>
                    <a:pt x="16" y="52"/>
                    <a:pt x="30" y="81"/>
                    <a:pt x="43" y="109"/>
                  </a:cubicBezTo>
                  <a:lnTo>
                    <a:pt x="43" y="109"/>
                  </a:lnTo>
                  <a:cubicBezTo>
                    <a:pt x="51" y="127"/>
                    <a:pt x="59" y="143"/>
                    <a:pt x="67" y="161"/>
                  </a:cubicBezTo>
                  <a:lnTo>
                    <a:pt x="67" y="161"/>
                  </a:lnTo>
                  <a:cubicBezTo>
                    <a:pt x="86" y="203"/>
                    <a:pt x="105" y="246"/>
                    <a:pt x="122" y="289"/>
                  </a:cubicBezTo>
                  <a:lnTo>
                    <a:pt x="122" y="289"/>
                  </a:lnTo>
                  <a:cubicBezTo>
                    <a:pt x="125" y="299"/>
                    <a:pt x="135" y="304"/>
                    <a:pt x="145" y="301"/>
                  </a:cubicBezTo>
                  <a:lnTo>
                    <a:pt x="145" y="301"/>
                  </a:lnTo>
                  <a:cubicBezTo>
                    <a:pt x="155" y="297"/>
                    <a:pt x="161" y="286"/>
                    <a:pt x="157" y="277"/>
                  </a:cubicBezTo>
                  <a:lnTo>
                    <a:pt x="157" y="277"/>
                  </a:lnTo>
                  <a:cubicBezTo>
                    <a:pt x="140" y="235"/>
                    <a:pt x="122" y="193"/>
                    <a:pt x="103" y="151"/>
                  </a:cubicBezTo>
                  <a:lnTo>
                    <a:pt x="103" y="151"/>
                  </a:lnTo>
                  <a:cubicBezTo>
                    <a:pt x="95" y="134"/>
                    <a:pt x="88" y="117"/>
                    <a:pt x="80" y="101"/>
                  </a:cubicBezTo>
                  <a:lnTo>
                    <a:pt x="80" y="101"/>
                  </a:lnTo>
                  <a:cubicBezTo>
                    <a:pt x="65" y="71"/>
                    <a:pt x="52" y="41"/>
                    <a:pt x="37" y="12"/>
                  </a:cubicBezTo>
                  <a:lnTo>
                    <a:pt x="37" y="12"/>
                  </a:lnTo>
                  <a:cubicBezTo>
                    <a:pt x="35" y="7"/>
                    <a:pt x="33" y="4"/>
                    <a:pt x="28" y="1"/>
                  </a:cubicBezTo>
                  <a:lnTo>
                    <a:pt x="28" y="1"/>
                  </a:lnTo>
                  <a:cubicBezTo>
                    <a:pt x="26" y="0"/>
                    <a:pt x="23" y="0"/>
                    <a:pt x="20" y="0"/>
                  </a:cubicBezTo>
                  <a:lnTo>
                    <a:pt x="20" y="0"/>
                  </a:ln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62" name="Freeform 341">
              <a:extLst>
                <a:ext uri="{FF2B5EF4-FFF2-40B4-BE49-F238E27FC236}">
                  <a16:creationId xmlns:a16="http://schemas.microsoft.com/office/drawing/2014/main" id="{ABF8D5C5-1F17-470A-8FBF-FB89BF97E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888" y="5754688"/>
              <a:ext cx="41275" cy="76200"/>
            </a:xfrm>
            <a:custGeom>
              <a:avLst/>
              <a:gdLst>
                <a:gd name="T0" fmla="*/ 15 w 115"/>
                <a:gd name="T1" fmla="*/ 1 h 213"/>
                <a:gd name="T2" fmla="*/ 15 w 115"/>
                <a:gd name="T3" fmla="*/ 1 h 213"/>
                <a:gd name="T4" fmla="*/ 3 w 115"/>
                <a:gd name="T5" fmla="*/ 25 h 213"/>
                <a:gd name="T6" fmla="*/ 3 w 115"/>
                <a:gd name="T7" fmla="*/ 25 h 213"/>
                <a:gd name="T8" fmla="*/ 75 w 115"/>
                <a:gd name="T9" fmla="*/ 198 h 213"/>
                <a:gd name="T10" fmla="*/ 75 w 115"/>
                <a:gd name="T11" fmla="*/ 198 h 213"/>
                <a:gd name="T12" fmla="*/ 98 w 115"/>
                <a:gd name="T13" fmla="*/ 209 h 213"/>
                <a:gd name="T14" fmla="*/ 98 w 115"/>
                <a:gd name="T15" fmla="*/ 209 h 213"/>
                <a:gd name="T16" fmla="*/ 110 w 115"/>
                <a:gd name="T17" fmla="*/ 185 h 213"/>
                <a:gd name="T18" fmla="*/ 110 w 115"/>
                <a:gd name="T19" fmla="*/ 185 h 213"/>
                <a:gd name="T20" fmla="*/ 39 w 115"/>
                <a:gd name="T21" fmla="*/ 12 h 213"/>
                <a:gd name="T22" fmla="*/ 39 w 115"/>
                <a:gd name="T23" fmla="*/ 12 h 213"/>
                <a:gd name="T24" fmla="*/ 21 w 115"/>
                <a:gd name="T25" fmla="*/ 0 h 213"/>
                <a:gd name="T26" fmla="*/ 21 w 115"/>
                <a:gd name="T27" fmla="*/ 0 h 213"/>
                <a:gd name="T28" fmla="*/ 15 w 115"/>
                <a:gd name="T29" fmla="*/ 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213">
                  <a:moveTo>
                    <a:pt x="15" y="1"/>
                  </a:moveTo>
                  <a:lnTo>
                    <a:pt x="15" y="1"/>
                  </a:lnTo>
                  <a:cubicBezTo>
                    <a:pt x="6" y="4"/>
                    <a:pt x="0" y="16"/>
                    <a:pt x="3" y="25"/>
                  </a:cubicBezTo>
                  <a:lnTo>
                    <a:pt x="3" y="25"/>
                  </a:lnTo>
                  <a:cubicBezTo>
                    <a:pt x="27" y="82"/>
                    <a:pt x="51" y="140"/>
                    <a:pt x="75" y="198"/>
                  </a:cubicBezTo>
                  <a:lnTo>
                    <a:pt x="75" y="198"/>
                  </a:lnTo>
                  <a:cubicBezTo>
                    <a:pt x="79" y="206"/>
                    <a:pt x="88" y="212"/>
                    <a:pt x="98" y="209"/>
                  </a:cubicBezTo>
                  <a:lnTo>
                    <a:pt x="98" y="209"/>
                  </a:lnTo>
                  <a:cubicBezTo>
                    <a:pt x="108" y="206"/>
                    <a:pt x="114" y="195"/>
                    <a:pt x="110" y="185"/>
                  </a:cubicBezTo>
                  <a:lnTo>
                    <a:pt x="110" y="185"/>
                  </a:lnTo>
                  <a:cubicBezTo>
                    <a:pt x="86" y="128"/>
                    <a:pt x="62" y="70"/>
                    <a:pt x="39" y="12"/>
                  </a:cubicBezTo>
                  <a:lnTo>
                    <a:pt x="39" y="12"/>
                  </a:lnTo>
                  <a:cubicBezTo>
                    <a:pt x="36" y="5"/>
                    <a:pt x="29" y="0"/>
                    <a:pt x="21" y="0"/>
                  </a:cubicBezTo>
                  <a:lnTo>
                    <a:pt x="21" y="0"/>
                  </a:lnTo>
                  <a:cubicBezTo>
                    <a:pt x="19" y="0"/>
                    <a:pt x="17" y="0"/>
                    <a:pt x="15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63" name="Freeform 342">
              <a:extLst>
                <a:ext uri="{FF2B5EF4-FFF2-40B4-BE49-F238E27FC236}">
                  <a16:creationId xmlns:a16="http://schemas.microsoft.com/office/drawing/2014/main" id="{5A1E1DB3-10AD-4B84-8EBA-B46B15B2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0588" y="5551488"/>
              <a:ext cx="71437" cy="115887"/>
            </a:xfrm>
            <a:custGeom>
              <a:avLst/>
              <a:gdLst>
                <a:gd name="T0" fmla="*/ 10 w 197"/>
                <a:gd name="T1" fmla="*/ 4 h 323"/>
                <a:gd name="T2" fmla="*/ 10 w 197"/>
                <a:gd name="T3" fmla="*/ 4 h 323"/>
                <a:gd name="T4" fmla="*/ 4 w 197"/>
                <a:gd name="T5" fmla="*/ 29 h 323"/>
                <a:gd name="T6" fmla="*/ 4 w 197"/>
                <a:gd name="T7" fmla="*/ 29 h 323"/>
                <a:gd name="T8" fmla="*/ 162 w 197"/>
                <a:gd name="T9" fmla="*/ 313 h 323"/>
                <a:gd name="T10" fmla="*/ 162 w 197"/>
                <a:gd name="T11" fmla="*/ 313 h 323"/>
                <a:gd name="T12" fmla="*/ 173 w 197"/>
                <a:gd name="T13" fmla="*/ 321 h 323"/>
                <a:gd name="T14" fmla="*/ 173 w 197"/>
                <a:gd name="T15" fmla="*/ 321 h 323"/>
                <a:gd name="T16" fmla="*/ 188 w 197"/>
                <a:gd name="T17" fmla="*/ 318 h 323"/>
                <a:gd name="T18" fmla="*/ 188 w 197"/>
                <a:gd name="T19" fmla="*/ 318 h 323"/>
                <a:gd name="T20" fmla="*/ 195 w 197"/>
                <a:gd name="T21" fmla="*/ 307 h 323"/>
                <a:gd name="T22" fmla="*/ 195 w 197"/>
                <a:gd name="T23" fmla="*/ 307 h 323"/>
                <a:gd name="T24" fmla="*/ 193 w 197"/>
                <a:gd name="T25" fmla="*/ 292 h 323"/>
                <a:gd name="T26" fmla="*/ 193 w 197"/>
                <a:gd name="T27" fmla="*/ 292 h 323"/>
                <a:gd name="T28" fmla="*/ 35 w 197"/>
                <a:gd name="T29" fmla="*/ 9 h 323"/>
                <a:gd name="T30" fmla="*/ 35 w 197"/>
                <a:gd name="T31" fmla="*/ 9 h 323"/>
                <a:gd name="T32" fmla="*/ 20 w 197"/>
                <a:gd name="T33" fmla="*/ 0 h 323"/>
                <a:gd name="T34" fmla="*/ 20 w 197"/>
                <a:gd name="T35" fmla="*/ 0 h 323"/>
                <a:gd name="T36" fmla="*/ 10 w 197"/>
                <a:gd name="T37" fmla="*/ 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7" h="323">
                  <a:moveTo>
                    <a:pt x="10" y="4"/>
                  </a:moveTo>
                  <a:lnTo>
                    <a:pt x="10" y="4"/>
                  </a:lnTo>
                  <a:cubicBezTo>
                    <a:pt x="1" y="10"/>
                    <a:pt x="0" y="20"/>
                    <a:pt x="4" y="29"/>
                  </a:cubicBezTo>
                  <a:lnTo>
                    <a:pt x="4" y="29"/>
                  </a:lnTo>
                  <a:cubicBezTo>
                    <a:pt x="58" y="124"/>
                    <a:pt x="111" y="217"/>
                    <a:pt x="162" y="313"/>
                  </a:cubicBezTo>
                  <a:lnTo>
                    <a:pt x="162" y="313"/>
                  </a:lnTo>
                  <a:cubicBezTo>
                    <a:pt x="164" y="317"/>
                    <a:pt x="169" y="320"/>
                    <a:pt x="173" y="321"/>
                  </a:cubicBezTo>
                  <a:lnTo>
                    <a:pt x="173" y="321"/>
                  </a:lnTo>
                  <a:cubicBezTo>
                    <a:pt x="178" y="322"/>
                    <a:pt x="183" y="321"/>
                    <a:pt x="188" y="318"/>
                  </a:cubicBezTo>
                  <a:lnTo>
                    <a:pt x="188" y="318"/>
                  </a:lnTo>
                  <a:cubicBezTo>
                    <a:pt x="191" y="315"/>
                    <a:pt x="194" y="311"/>
                    <a:pt x="195" y="307"/>
                  </a:cubicBezTo>
                  <a:lnTo>
                    <a:pt x="195" y="307"/>
                  </a:lnTo>
                  <a:cubicBezTo>
                    <a:pt x="196" y="301"/>
                    <a:pt x="195" y="297"/>
                    <a:pt x="193" y="292"/>
                  </a:cubicBezTo>
                  <a:lnTo>
                    <a:pt x="193" y="292"/>
                  </a:lnTo>
                  <a:cubicBezTo>
                    <a:pt x="143" y="197"/>
                    <a:pt x="88" y="103"/>
                    <a:pt x="35" y="9"/>
                  </a:cubicBezTo>
                  <a:lnTo>
                    <a:pt x="35" y="9"/>
                  </a:lnTo>
                  <a:cubicBezTo>
                    <a:pt x="33" y="4"/>
                    <a:pt x="26" y="0"/>
                    <a:pt x="20" y="0"/>
                  </a:cubicBezTo>
                  <a:lnTo>
                    <a:pt x="20" y="0"/>
                  </a:lnTo>
                  <a:cubicBezTo>
                    <a:pt x="16" y="0"/>
                    <a:pt x="13" y="2"/>
                    <a:pt x="10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64" name="Freeform 343">
              <a:extLst>
                <a:ext uri="{FF2B5EF4-FFF2-40B4-BE49-F238E27FC236}">
                  <a16:creationId xmlns:a16="http://schemas.microsoft.com/office/drawing/2014/main" id="{8389AB2D-6AE8-4B50-A5AC-0F0341835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8838" y="5481638"/>
              <a:ext cx="14287" cy="14287"/>
            </a:xfrm>
            <a:custGeom>
              <a:avLst/>
              <a:gdLst>
                <a:gd name="T0" fmla="*/ 1 w 40"/>
                <a:gd name="T1" fmla="*/ 20 h 38"/>
                <a:gd name="T2" fmla="*/ 1 w 40"/>
                <a:gd name="T3" fmla="*/ 20 h 38"/>
                <a:gd name="T4" fmla="*/ 20 w 40"/>
                <a:gd name="T5" fmla="*/ 37 h 38"/>
                <a:gd name="T6" fmla="*/ 20 w 40"/>
                <a:gd name="T7" fmla="*/ 37 h 38"/>
                <a:gd name="T8" fmla="*/ 38 w 40"/>
                <a:gd name="T9" fmla="*/ 18 h 38"/>
                <a:gd name="T10" fmla="*/ 38 w 40"/>
                <a:gd name="T11" fmla="*/ 18 h 38"/>
                <a:gd name="T12" fmla="*/ 18 w 40"/>
                <a:gd name="T13" fmla="*/ 0 h 38"/>
                <a:gd name="T14" fmla="*/ 18 w 40"/>
                <a:gd name="T15" fmla="*/ 0 h 38"/>
                <a:gd name="T16" fmla="*/ 1 w 40"/>
                <a:gd name="T1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8">
                  <a:moveTo>
                    <a:pt x="1" y="20"/>
                  </a:moveTo>
                  <a:lnTo>
                    <a:pt x="1" y="20"/>
                  </a:lnTo>
                  <a:cubicBezTo>
                    <a:pt x="2" y="31"/>
                    <a:pt x="10" y="37"/>
                    <a:pt x="20" y="37"/>
                  </a:cubicBezTo>
                  <a:lnTo>
                    <a:pt x="20" y="37"/>
                  </a:lnTo>
                  <a:cubicBezTo>
                    <a:pt x="31" y="37"/>
                    <a:pt x="39" y="27"/>
                    <a:pt x="38" y="18"/>
                  </a:cubicBezTo>
                  <a:lnTo>
                    <a:pt x="38" y="18"/>
                  </a:lnTo>
                  <a:cubicBezTo>
                    <a:pt x="38" y="7"/>
                    <a:pt x="29" y="0"/>
                    <a:pt x="18" y="0"/>
                  </a:cubicBezTo>
                  <a:lnTo>
                    <a:pt x="18" y="0"/>
                  </a:lnTo>
                  <a:cubicBezTo>
                    <a:pt x="8" y="0"/>
                    <a:pt x="0" y="10"/>
                    <a:pt x="1" y="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65" name="Freeform 344">
              <a:extLst>
                <a:ext uri="{FF2B5EF4-FFF2-40B4-BE49-F238E27FC236}">
                  <a16:creationId xmlns:a16="http://schemas.microsoft.com/office/drawing/2014/main" id="{74CD221E-9349-4323-8A8C-8606BF5D5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9175" y="6388100"/>
              <a:ext cx="88900" cy="107950"/>
            </a:xfrm>
            <a:custGeom>
              <a:avLst/>
              <a:gdLst>
                <a:gd name="T0" fmla="*/ 17 w 248"/>
                <a:gd name="T1" fmla="*/ 4 h 300"/>
                <a:gd name="T2" fmla="*/ 17 w 248"/>
                <a:gd name="T3" fmla="*/ 4 h 300"/>
                <a:gd name="T4" fmla="*/ 10 w 248"/>
                <a:gd name="T5" fmla="*/ 43 h 300"/>
                <a:gd name="T6" fmla="*/ 10 w 248"/>
                <a:gd name="T7" fmla="*/ 43 h 300"/>
                <a:gd name="T8" fmla="*/ 191 w 248"/>
                <a:gd name="T9" fmla="*/ 287 h 300"/>
                <a:gd name="T10" fmla="*/ 191 w 248"/>
                <a:gd name="T11" fmla="*/ 287 h 300"/>
                <a:gd name="T12" fmla="*/ 208 w 248"/>
                <a:gd name="T13" fmla="*/ 298 h 300"/>
                <a:gd name="T14" fmla="*/ 208 w 248"/>
                <a:gd name="T15" fmla="*/ 298 h 300"/>
                <a:gd name="T16" fmla="*/ 230 w 248"/>
                <a:gd name="T17" fmla="*/ 294 h 300"/>
                <a:gd name="T18" fmla="*/ 230 w 248"/>
                <a:gd name="T19" fmla="*/ 294 h 300"/>
                <a:gd name="T20" fmla="*/ 238 w 248"/>
                <a:gd name="T21" fmla="*/ 255 h 300"/>
                <a:gd name="T22" fmla="*/ 238 w 248"/>
                <a:gd name="T23" fmla="*/ 255 h 300"/>
                <a:gd name="T24" fmla="*/ 56 w 248"/>
                <a:gd name="T25" fmla="*/ 12 h 300"/>
                <a:gd name="T26" fmla="*/ 56 w 248"/>
                <a:gd name="T27" fmla="*/ 12 h 300"/>
                <a:gd name="T28" fmla="*/ 32 w 248"/>
                <a:gd name="T29" fmla="*/ 0 h 300"/>
                <a:gd name="T30" fmla="*/ 32 w 248"/>
                <a:gd name="T31" fmla="*/ 0 h 300"/>
                <a:gd name="T32" fmla="*/ 17 w 248"/>
                <a:gd name="T33" fmla="*/ 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300">
                  <a:moveTo>
                    <a:pt x="17" y="4"/>
                  </a:moveTo>
                  <a:lnTo>
                    <a:pt x="17" y="4"/>
                  </a:lnTo>
                  <a:cubicBezTo>
                    <a:pt x="5" y="12"/>
                    <a:pt x="0" y="31"/>
                    <a:pt x="10" y="43"/>
                  </a:cubicBezTo>
                  <a:lnTo>
                    <a:pt x="10" y="43"/>
                  </a:lnTo>
                  <a:cubicBezTo>
                    <a:pt x="68" y="125"/>
                    <a:pt x="127" y="208"/>
                    <a:pt x="191" y="287"/>
                  </a:cubicBezTo>
                  <a:lnTo>
                    <a:pt x="191" y="287"/>
                  </a:lnTo>
                  <a:cubicBezTo>
                    <a:pt x="196" y="293"/>
                    <a:pt x="201" y="297"/>
                    <a:pt x="208" y="298"/>
                  </a:cubicBezTo>
                  <a:lnTo>
                    <a:pt x="208" y="298"/>
                  </a:lnTo>
                  <a:cubicBezTo>
                    <a:pt x="216" y="299"/>
                    <a:pt x="223" y="298"/>
                    <a:pt x="230" y="294"/>
                  </a:cubicBezTo>
                  <a:lnTo>
                    <a:pt x="230" y="294"/>
                  </a:lnTo>
                  <a:cubicBezTo>
                    <a:pt x="242" y="286"/>
                    <a:pt x="247" y="267"/>
                    <a:pt x="238" y="255"/>
                  </a:cubicBezTo>
                  <a:lnTo>
                    <a:pt x="238" y="255"/>
                  </a:lnTo>
                  <a:cubicBezTo>
                    <a:pt x="174" y="177"/>
                    <a:pt x="114" y="95"/>
                    <a:pt x="56" y="12"/>
                  </a:cubicBezTo>
                  <a:lnTo>
                    <a:pt x="56" y="12"/>
                  </a:lnTo>
                  <a:cubicBezTo>
                    <a:pt x="50" y="4"/>
                    <a:pt x="41" y="0"/>
                    <a:pt x="32" y="0"/>
                  </a:cubicBezTo>
                  <a:lnTo>
                    <a:pt x="32" y="0"/>
                  </a:lnTo>
                  <a:cubicBezTo>
                    <a:pt x="27" y="0"/>
                    <a:pt x="22" y="1"/>
                    <a:pt x="17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66" name="Freeform 345">
              <a:extLst>
                <a:ext uri="{FF2B5EF4-FFF2-40B4-BE49-F238E27FC236}">
                  <a16:creationId xmlns:a16="http://schemas.microsoft.com/office/drawing/2014/main" id="{E83569C8-3C69-4BAC-B973-EA4F76487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8388" y="6357938"/>
              <a:ext cx="61912" cy="128587"/>
            </a:xfrm>
            <a:custGeom>
              <a:avLst/>
              <a:gdLst>
                <a:gd name="T0" fmla="*/ 22 w 171"/>
                <a:gd name="T1" fmla="*/ 1 h 358"/>
                <a:gd name="T2" fmla="*/ 22 w 171"/>
                <a:gd name="T3" fmla="*/ 1 h 358"/>
                <a:gd name="T4" fmla="*/ 5 w 171"/>
                <a:gd name="T5" fmla="*/ 37 h 358"/>
                <a:gd name="T6" fmla="*/ 5 w 171"/>
                <a:gd name="T7" fmla="*/ 37 h 358"/>
                <a:gd name="T8" fmla="*/ 64 w 171"/>
                <a:gd name="T9" fmla="*/ 204 h 358"/>
                <a:gd name="T10" fmla="*/ 64 w 171"/>
                <a:gd name="T11" fmla="*/ 204 h 358"/>
                <a:gd name="T12" fmla="*/ 88 w 171"/>
                <a:gd name="T13" fmla="*/ 269 h 358"/>
                <a:gd name="T14" fmla="*/ 88 w 171"/>
                <a:gd name="T15" fmla="*/ 269 h 358"/>
                <a:gd name="T16" fmla="*/ 118 w 171"/>
                <a:gd name="T17" fmla="*/ 341 h 358"/>
                <a:gd name="T18" fmla="*/ 118 w 171"/>
                <a:gd name="T19" fmla="*/ 341 h 358"/>
                <a:gd name="T20" fmla="*/ 157 w 171"/>
                <a:gd name="T21" fmla="*/ 349 h 358"/>
                <a:gd name="T22" fmla="*/ 157 w 171"/>
                <a:gd name="T23" fmla="*/ 349 h 358"/>
                <a:gd name="T24" fmla="*/ 169 w 171"/>
                <a:gd name="T25" fmla="*/ 331 h 358"/>
                <a:gd name="T26" fmla="*/ 169 w 171"/>
                <a:gd name="T27" fmla="*/ 331 h 358"/>
                <a:gd name="T28" fmla="*/ 165 w 171"/>
                <a:gd name="T29" fmla="*/ 310 h 358"/>
                <a:gd name="T30" fmla="*/ 165 w 171"/>
                <a:gd name="T31" fmla="*/ 310 h 358"/>
                <a:gd name="T32" fmla="*/ 163 w 171"/>
                <a:gd name="T33" fmla="*/ 307 h 358"/>
                <a:gd name="T34" fmla="*/ 163 w 171"/>
                <a:gd name="T35" fmla="*/ 307 h 358"/>
                <a:gd name="T36" fmla="*/ 116 w 171"/>
                <a:gd name="T37" fmla="*/ 182 h 358"/>
                <a:gd name="T38" fmla="*/ 116 w 171"/>
                <a:gd name="T39" fmla="*/ 182 h 358"/>
                <a:gd name="T40" fmla="*/ 57 w 171"/>
                <a:gd name="T41" fmla="*/ 18 h 358"/>
                <a:gd name="T42" fmla="*/ 57 w 171"/>
                <a:gd name="T43" fmla="*/ 18 h 358"/>
                <a:gd name="T44" fmla="*/ 31 w 171"/>
                <a:gd name="T45" fmla="*/ 0 h 358"/>
                <a:gd name="T46" fmla="*/ 31 w 171"/>
                <a:gd name="T47" fmla="*/ 0 h 358"/>
                <a:gd name="T48" fmla="*/ 22 w 171"/>
                <a:gd name="T49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1" h="358">
                  <a:moveTo>
                    <a:pt x="22" y="1"/>
                  </a:moveTo>
                  <a:lnTo>
                    <a:pt x="22" y="1"/>
                  </a:lnTo>
                  <a:cubicBezTo>
                    <a:pt x="7" y="6"/>
                    <a:pt x="0" y="22"/>
                    <a:pt x="5" y="37"/>
                  </a:cubicBezTo>
                  <a:lnTo>
                    <a:pt x="5" y="37"/>
                  </a:lnTo>
                  <a:cubicBezTo>
                    <a:pt x="24" y="93"/>
                    <a:pt x="44" y="148"/>
                    <a:pt x="64" y="204"/>
                  </a:cubicBezTo>
                  <a:lnTo>
                    <a:pt x="64" y="204"/>
                  </a:lnTo>
                  <a:cubicBezTo>
                    <a:pt x="72" y="226"/>
                    <a:pt x="80" y="247"/>
                    <a:pt x="88" y="269"/>
                  </a:cubicBezTo>
                  <a:lnTo>
                    <a:pt x="88" y="269"/>
                  </a:lnTo>
                  <a:cubicBezTo>
                    <a:pt x="97" y="294"/>
                    <a:pt x="106" y="319"/>
                    <a:pt x="118" y="341"/>
                  </a:cubicBezTo>
                  <a:lnTo>
                    <a:pt x="118" y="341"/>
                  </a:lnTo>
                  <a:cubicBezTo>
                    <a:pt x="126" y="355"/>
                    <a:pt x="145" y="357"/>
                    <a:pt x="157" y="349"/>
                  </a:cubicBezTo>
                  <a:lnTo>
                    <a:pt x="157" y="349"/>
                  </a:lnTo>
                  <a:cubicBezTo>
                    <a:pt x="163" y="345"/>
                    <a:pt x="167" y="339"/>
                    <a:pt x="169" y="331"/>
                  </a:cubicBezTo>
                  <a:lnTo>
                    <a:pt x="169" y="331"/>
                  </a:lnTo>
                  <a:cubicBezTo>
                    <a:pt x="170" y="324"/>
                    <a:pt x="168" y="317"/>
                    <a:pt x="165" y="310"/>
                  </a:cubicBezTo>
                  <a:lnTo>
                    <a:pt x="165" y="310"/>
                  </a:lnTo>
                  <a:cubicBezTo>
                    <a:pt x="164" y="309"/>
                    <a:pt x="164" y="308"/>
                    <a:pt x="163" y="307"/>
                  </a:cubicBezTo>
                  <a:lnTo>
                    <a:pt x="163" y="307"/>
                  </a:lnTo>
                  <a:cubicBezTo>
                    <a:pt x="145" y="266"/>
                    <a:pt x="130" y="224"/>
                    <a:pt x="116" y="182"/>
                  </a:cubicBezTo>
                  <a:lnTo>
                    <a:pt x="116" y="182"/>
                  </a:lnTo>
                  <a:cubicBezTo>
                    <a:pt x="96" y="128"/>
                    <a:pt x="77" y="73"/>
                    <a:pt x="57" y="18"/>
                  </a:cubicBezTo>
                  <a:lnTo>
                    <a:pt x="57" y="18"/>
                  </a:lnTo>
                  <a:cubicBezTo>
                    <a:pt x="53" y="7"/>
                    <a:pt x="43" y="0"/>
                    <a:pt x="31" y="0"/>
                  </a:cubicBezTo>
                  <a:lnTo>
                    <a:pt x="31" y="0"/>
                  </a:lnTo>
                  <a:cubicBezTo>
                    <a:pt x="28" y="0"/>
                    <a:pt x="25" y="0"/>
                    <a:pt x="22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67" name="Freeform 346">
              <a:extLst>
                <a:ext uri="{FF2B5EF4-FFF2-40B4-BE49-F238E27FC236}">
                  <a16:creationId xmlns:a16="http://schemas.microsoft.com/office/drawing/2014/main" id="{40ADF056-BEE0-44B0-AFAB-851E552F8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550" y="6321425"/>
              <a:ext cx="71438" cy="134938"/>
            </a:xfrm>
            <a:custGeom>
              <a:avLst/>
              <a:gdLst>
                <a:gd name="T0" fmla="*/ 23 w 199"/>
                <a:gd name="T1" fmla="*/ 2 h 373"/>
                <a:gd name="T2" fmla="*/ 23 w 199"/>
                <a:gd name="T3" fmla="*/ 2 h 373"/>
                <a:gd name="T4" fmla="*/ 6 w 199"/>
                <a:gd name="T5" fmla="*/ 37 h 373"/>
                <a:gd name="T6" fmla="*/ 6 w 199"/>
                <a:gd name="T7" fmla="*/ 37 h 373"/>
                <a:gd name="T8" fmla="*/ 48 w 199"/>
                <a:gd name="T9" fmla="*/ 140 h 373"/>
                <a:gd name="T10" fmla="*/ 48 w 199"/>
                <a:gd name="T11" fmla="*/ 140 h 373"/>
                <a:gd name="T12" fmla="*/ 73 w 199"/>
                <a:gd name="T13" fmla="*/ 201 h 373"/>
                <a:gd name="T14" fmla="*/ 73 w 199"/>
                <a:gd name="T15" fmla="*/ 201 h 373"/>
                <a:gd name="T16" fmla="*/ 142 w 199"/>
                <a:gd name="T17" fmla="*/ 352 h 373"/>
                <a:gd name="T18" fmla="*/ 142 w 199"/>
                <a:gd name="T19" fmla="*/ 352 h 373"/>
                <a:gd name="T20" fmla="*/ 156 w 199"/>
                <a:gd name="T21" fmla="*/ 367 h 373"/>
                <a:gd name="T22" fmla="*/ 156 w 199"/>
                <a:gd name="T23" fmla="*/ 367 h 373"/>
                <a:gd name="T24" fmla="*/ 177 w 199"/>
                <a:gd name="T25" fmla="*/ 369 h 373"/>
                <a:gd name="T26" fmla="*/ 177 w 199"/>
                <a:gd name="T27" fmla="*/ 369 h 373"/>
                <a:gd name="T28" fmla="*/ 193 w 199"/>
                <a:gd name="T29" fmla="*/ 356 h 373"/>
                <a:gd name="T30" fmla="*/ 193 w 199"/>
                <a:gd name="T31" fmla="*/ 356 h 373"/>
                <a:gd name="T32" fmla="*/ 195 w 199"/>
                <a:gd name="T33" fmla="*/ 334 h 373"/>
                <a:gd name="T34" fmla="*/ 195 w 199"/>
                <a:gd name="T35" fmla="*/ 334 h 373"/>
                <a:gd name="T36" fmla="*/ 126 w 199"/>
                <a:gd name="T37" fmla="*/ 183 h 373"/>
                <a:gd name="T38" fmla="*/ 126 w 199"/>
                <a:gd name="T39" fmla="*/ 183 h 373"/>
                <a:gd name="T40" fmla="*/ 100 w 199"/>
                <a:gd name="T41" fmla="*/ 122 h 373"/>
                <a:gd name="T42" fmla="*/ 100 w 199"/>
                <a:gd name="T43" fmla="*/ 122 h 373"/>
                <a:gd name="T44" fmla="*/ 59 w 199"/>
                <a:gd name="T45" fmla="*/ 19 h 373"/>
                <a:gd name="T46" fmla="*/ 59 w 199"/>
                <a:gd name="T47" fmla="*/ 19 h 373"/>
                <a:gd name="T48" fmla="*/ 32 w 199"/>
                <a:gd name="T49" fmla="*/ 0 h 373"/>
                <a:gd name="T50" fmla="*/ 32 w 199"/>
                <a:gd name="T51" fmla="*/ 0 h 373"/>
                <a:gd name="T52" fmla="*/ 23 w 199"/>
                <a:gd name="T53" fmla="*/ 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73">
                  <a:moveTo>
                    <a:pt x="23" y="2"/>
                  </a:moveTo>
                  <a:lnTo>
                    <a:pt x="23" y="2"/>
                  </a:lnTo>
                  <a:cubicBezTo>
                    <a:pt x="9" y="6"/>
                    <a:pt x="0" y="23"/>
                    <a:pt x="6" y="37"/>
                  </a:cubicBezTo>
                  <a:lnTo>
                    <a:pt x="6" y="37"/>
                  </a:lnTo>
                  <a:cubicBezTo>
                    <a:pt x="19" y="71"/>
                    <a:pt x="33" y="105"/>
                    <a:pt x="48" y="140"/>
                  </a:cubicBezTo>
                  <a:lnTo>
                    <a:pt x="48" y="140"/>
                  </a:lnTo>
                  <a:cubicBezTo>
                    <a:pt x="56" y="160"/>
                    <a:pt x="64" y="181"/>
                    <a:pt x="73" y="201"/>
                  </a:cubicBezTo>
                  <a:lnTo>
                    <a:pt x="73" y="201"/>
                  </a:lnTo>
                  <a:cubicBezTo>
                    <a:pt x="96" y="252"/>
                    <a:pt x="118" y="302"/>
                    <a:pt x="142" y="352"/>
                  </a:cubicBezTo>
                  <a:lnTo>
                    <a:pt x="142" y="352"/>
                  </a:lnTo>
                  <a:cubicBezTo>
                    <a:pt x="145" y="359"/>
                    <a:pt x="149" y="364"/>
                    <a:pt x="156" y="367"/>
                  </a:cubicBezTo>
                  <a:lnTo>
                    <a:pt x="156" y="367"/>
                  </a:lnTo>
                  <a:cubicBezTo>
                    <a:pt x="163" y="371"/>
                    <a:pt x="170" y="372"/>
                    <a:pt x="177" y="369"/>
                  </a:cubicBezTo>
                  <a:lnTo>
                    <a:pt x="177" y="369"/>
                  </a:lnTo>
                  <a:cubicBezTo>
                    <a:pt x="184" y="367"/>
                    <a:pt x="190" y="362"/>
                    <a:pt x="193" y="356"/>
                  </a:cubicBezTo>
                  <a:lnTo>
                    <a:pt x="193" y="356"/>
                  </a:lnTo>
                  <a:cubicBezTo>
                    <a:pt x="196" y="349"/>
                    <a:pt x="198" y="340"/>
                    <a:pt x="195" y="334"/>
                  </a:cubicBezTo>
                  <a:lnTo>
                    <a:pt x="195" y="334"/>
                  </a:lnTo>
                  <a:cubicBezTo>
                    <a:pt x="171" y="284"/>
                    <a:pt x="149" y="234"/>
                    <a:pt x="126" y="183"/>
                  </a:cubicBezTo>
                  <a:lnTo>
                    <a:pt x="126" y="183"/>
                  </a:lnTo>
                  <a:cubicBezTo>
                    <a:pt x="117" y="163"/>
                    <a:pt x="109" y="143"/>
                    <a:pt x="100" y="122"/>
                  </a:cubicBezTo>
                  <a:lnTo>
                    <a:pt x="100" y="122"/>
                  </a:lnTo>
                  <a:cubicBezTo>
                    <a:pt x="86" y="87"/>
                    <a:pt x="72" y="53"/>
                    <a:pt x="59" y="19"/>
                  </a:cubicBezTo>
                  <a:lnTo>
                    <a:pt x="59" y="19"/>
                  </a:lnTo>
                  <a:cubicBezTo>
                    <a:pt x="54" y="7"/>
                    <a:pt x="44" y="0"/>
                    <a:pt x="32" y="0"/>
                  </a:cubicBezTo>
                  <a:lnTo>
                    <a:pt x="32" y="0"/>
                  </a:lnTo>
                  <a:cubicBezTo>
                    <a:pt x="29" y="0"/>
                    <a:pt x="26" y="0"/>
                    <a:pt x="23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68" name="Freeform 347">
              <a:extLst>
                <a:ext uri="{FF2B5EF4-FFF2-40B4-BE49-F238E27FC236}">
                  <a16:creationId xmlns:a16="http://schemas.microsoft.com/office/drawing/2014/main" id="{33B88AA1-6AC3-44F0-BCBF-2A541A6D1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6345238"/>
              <a:ext cx="377825" cy="406400"/>
            </a:xfrm>
            <a:custGeom>
              <a:avLst/>
              <a:gdLst>
                <a:gd name="T0" fmla="*/ 747 w 1051"/>
                <a:gd name="T1" fmla="*/ 1032 h 1129"/>
                <a:gd name="T2" fmla="*/ 785 w 1051"/>
                <a:gd name="T3" fmla="*/ 988 h 1129"/>
                <a:gd name="T4" fmla="*/ 808 w 1051"/>
                <a:gd name="T5" fmla="*/ 939 h 1129"/>
                <a:gd name="T6" fmla="*/ 406 w 1051"/>
                <a:gd name="T7" fmla="*/ 908 h 1129"/>
                <a:gd name="T8" fmla="*/ 405 w 1051"/>
                <a:gd name="T9" fmla="*/ 905 h 1129"/>
                <a:gd name="T10" fmla="*/ 822 w 1051"/>
                <a:gd name="T11" fmla="*/ 863 h 1129"/>
                <a:gd name="T12" fmla="*/ 219 w 1051"/>
                <a:gd name="T13" fmla="*/ 741 h 1129"/>
                <a:gd name="T14" fmla="*/ 732 w 1051"/>
                <a:gd name="T15" fmla="*/ 647 h 1129"/>
                <a:gd name="T16" fmla="*/ 868 w 1051"/>
                <a:gd name="T17" fmla="*/ 584 h 1129"/>
                <a:gd name="T18" fmla="*/ 68 w 1051"/>
                <a:gd name="T19" fmla="*/ 531 h 1129"/>
                <a:gd name="T20" fmla="*/ 171 w 1051"/>
                <a:gd name="T21" fmla="*/ 404 h 1129"/>
                <a:gd name="T22" fmla="*/ 897 w 1051"/>
                <a:gd name="T23" fmla="*/ 254 h 1129"/>
                <a:gd name="T24" fmla="*/ 537 w 1051"/>
                <a:gd name="T25" fmla="*/ 8 h 1129"/>
                <a:gd name="T26" fmla="*/ 520 w 1051"/>
                <a:gd name="T27" fmla="*/ 57 h 1129"/>
                <a:gd name="T28" fmla="*/ 614 w 1051"/>
                <a:gd name="T29" fmla="*/ 56 h 1129"/>
                <a:gd name="T30" fmla="*/ 695 w 1051"/>
                <a:gd name="T31" fmla="*/ 94 h 1129"/>
                <a:gd name="T32" fmla="*/ 711 w 1051"/>
                <a:gd name="T33" fmla="*/ 130 h 1129"/>
                <a:gd name="T34" fmla="*/ 701 w 1051"/>
                <a:gd name="T35" fmla="*/ 189 h 1129"/>
                <a:gd name="T36" fmla="*/ 723 w 1051"/>
                <a:gd name="T37" fmla="*/ 222 h 1129"/>
                <a:gd name="T38" fmla="*/ 740 w 1051"/>
                <a:gd name="T39" fmla="*/ 220 h 1129"/>
                <a:gd name="T40" fmla="*/ 774 w 1051"/>
                <a:gd name="T41" fmla="*/ 214 h 1129"/>
                <a:gd name="T42" fmla="*/ 945 w 1051"/>
                <a:gd name="T43" fmla="*/ 297 h 1129"/>
                <a:gd name="T44" fmla="*/ 986 w 1051"/>
                <a:gd name="T45" fmla="*/ 384 h 1129"/>
                <a:gd name="T46" fmla="*/ 964 w 1051"/>
                <a:gd name="T47" fmla="*/ 513 h 1129"/>
                <a:gd name="T48" fmla="*/ 872 w 1051"/>
                <a:gd name="T49" fmla="*/ 582 h 1129"/>
                <a:gd name="T50" fmla="*/ 762 w 1051"/>
                <a:gd name="T51" fmla="*/ 596 h 1129"/>
                <a:gd name="T52" fmla="*/ 742 w 1051"/>
                <a:gd name="T53" fmla="*/ 586 h 1129"/>
                <a:gd name="T54" fmla="*/ 708 w 1051"/>
                <a:gd name="T55" fmla="*/ 616 h 1129"/>
                <a:gd name="T56" fmla="*/ 728 w 1051"/>
                <a:gd name="T57" fmla="*/ 642 h 1129"/>
                <a:gd name="T58" fmla="*/ 818 w 1051"/>
                <a:gd name="T59" fmla="*/ 811 h 1129"/>
                <a:gd name="T60" fmla="*/ 806 w 1051"/>
                <a:gd name="T61" fmla="*/ 943 h 1129"/>
                <a:gd name="T62" fmla="*/ 714 w 1051"/>
                <a:gd name="T63" fmla="*/ 1053 h 1129"/>
                <a:gd name="T64" fmla="*/ 628 w 1051"/>
                <a:gd name="T65" fmla="*/ 1070 h 1129"/>
                <a:gd name="T66" fmla="*/ 452 w 1051"/>
                <a:gd name="T67" fmla="*/ 979 h 1129"/>
                <a:gd name="T68" fmla="*/ 372 w 1051"/>
                <a:gd name="T69" fmla="*/ 809 h 1129"/>
                <a:gd name="T70" fmla="*/ 314 w 1051"/>
                <a:gd name="T71" fmla="*/ 719 h 1129"/>
                <a:gd name="T72" fmla="*/ 257 w 1051"/>
                <a:gd name="T73" fmla="*/ 738 h 1129"/>
                <a:gd name="T74" fmla="*/ 126 w 1051"/>
                <a:gd name="T75" fmla="*/ 709 h 1129"/>
                <a:gd name="T76" fmla="*/ 72 w 1051"/>
                <a:gd name="T77" fmla="*/ 651 h 1129"/>
                <a:gd name="T78" fmla="*/ 69 w 1051"/>
                <a:gd name="T79" fmla="*/ 527 h 1129"/>
                <a:gd name="T80" fmla="*/ 134 w 1051"/>
                <a:gd name="T81" fmla="*/ 428 h 1129"/>
                <a:gd name="T82" fmla="*/ 258 w 1051"/>
                <a:gd name="T83" fmla="*/ 392 h 1129"/>
                <a:gd name="T84" fmla="*/ 327 w 1051"/>
                <a:gd name="T85" fmla="*/ 385 h 1129"/>
                <a:gd name="T86" fmla="*/ 304 w 1051"/>
                <a:gd name="T87" fmla="*/ 339 h 1129"/>
                <a:gd name="T88" fmla="*/ 201 w 1051"/>
                <a:gd name="T89" fmla="*/ 338 h 1129"/>
                <a:gd name="T90" fmla="*/ 91 w 1051"/>
                <a:gd name="T91" fmla="*/ 392 h 1129"/>
                <a:gd name="T92" fmla="*/ 22 w 1051"/>
                <a:gd name="T93" fmla="*/ 495 h 1129"/>
                <a:gd name="T94" fmla="*/ 24 w 1051"/>
                <a:gd name="T95" fmla="*/ 678 h 1129"/>
                <a:gd name="T96" fmla="*/ 165 w 1051"/>
                <a:gd name="T97" fmla="*/ 788 h 1129"/>
                <a:gd name="T98" fmla="*/ 310 w 1051"/>
                <a:gd name="T99" fmla="*/ 779 h 1129"/>
                <a:gd name="T100" fmla="*/ 326 w 1051"/>
                <a:gd name="T101" fmla="*/ 855 h 1129"/>
                <a:gd name="T102" fmla="*/ 456 w 1051"/>
                <a:gd name="T103" fmla="*/ 1059 h 1129"/>
                <a:gd name="T104" fmla="*/ 682 w 1051"/>
                <a:gd name="T105" fmla="*/ 1122 h 1129"/>
                <a:gd name="T106" fmla="*/ 816 w 1051"/>
                <a:gd name="T107" fmla="*/ 1039 h 1129"/>
                <a:gd name="T108" fmla="*/ 873 w 1051"/>
                <a:gd name="T109" fmla="*/ 804 h 1129"/>
                <a:gd name="T110" fmla="*/ 856 w 1051"/>
                <a:gd name="T111" fmla="*/ 649 h 1129"/>
                <a:gd name="T112" fmla="*/ 916 w 1051"/>
                <a:gd name="T113" fmla="*/ 621 h 1129"/>
                <a:gd name="T114" fmla="*/ 1039 w 1051"/>
                <a:gd name="T115" fmla="*/ 475 h 1129"/>
                <a:gd name="T116" fmla="*/ 954 w 1051"/>
                <a:gd name="T117" fmla="*/ 228 h 1129"/>
                <a:gd name="T118" fmla="*/ 800 w 1051"/>
                <a:gd name="T119" fmla="*/ 162 h 1129"/>
                <a:gd name="T120" fmla="*/ 768 w 1051"/>
                <a:gd name="T121" fmla="*/ 151 h 1129"/>
                <a:gd name="T122" fmla="*/ 671 w 1051"/>
                <a:gd name="T123" fmla="*/ 13 h 1129"/>
                <a:gd name="T124" fmla="*/ 606 w 1051"/>
                <a:gd name="T125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51" h="1129">
                  <a:moveTo>
                    <a:pt x="747" y="1032"/>
                  </a:moveTo>
                  <a:lnTo>
                    <a:pt x="747" y="1032"/>
                  </a:lnTo>
                  <a:cubicBezTo>
                    <a:pt x="745" y="1033"/>
                    <a:pt x="745" y="1034"/>
                    <a:pt x="744" y="1035"/>
                  </a:cubicBezTo>
                  <a:lnTo>
                    <a:pt x="744" y="1035"/>
                  </a:lnTo>
                  <a:cubicBezTo>
                    <a:pt x="744" y="1034"/>
                    <a:pt x="745" y="1033"/>
                    <a:pt x="747" y="1032"/>
                  </a:cubicBezTo>
                  <a:close/>
                  <a:moveTo>
                    <a:pt x="785" y="988"/>
                  </a:moveTo>
                  <a:lnTo>
                    <a:pt x="785" y="988"/>
                  </a:lnTo>
                  <a:cubicBezTo>
                    <a:pt x="784" y="989"/>
                    <a:pt x="783" y="990"/>
                    <a:pt x="782" y="991"/>
                  </a:cubicBezTo>
                  <a:lnTo>
                    <a:pt x="782" y="991"/>
                  </a:lnTo>
                  <a:cubicBezTo>
                    <a:pt x="783" y="990"/>
                    <a:pt x="784" y="989"/>
                    <a:pt x="785" y="988"/>
                  </a:cubicBezTo>
                  <a:close/>
                  <a:moveTo>
                    <a:pt x="808" y="939"/>
                  </a:moveTo>
                  <a:lnTo>
                    <a:pt x="808" y="939"/>
                  </a:lnTo>
                  <a:lnTo>
                    <a:pt x="808" y="940"/>
                  </a:lnTo>
                  <a:lnTo>
                    <a:pt x="808" y="940"/>
                  </a:lnTo>
                  <a:lnTo>
                    <a:pt x="808" y="939"/>
                  </a:lnTo>
                  <a:close/>
                  <a:moveTo>
                    <a:pt x="406" y="908"/>
                  </a:moveTo>
                  <a:lnTo>
                    <a:pt x="406" y="908"/>
                  </a:lnTo>
                  <a:cubicBezTo>
                    <a:pt x="406" y="909"/>
                    <a:pt x="407" y="910"/>
                    <a:pt x="408" y="912"/>
                  </a:cubicBezTo>
                  <a:lnTo>
                    <a:pt x="408" y="912"/>
                  </a:lnTo>
                  <a:cubicBezTo>
                    <a:pt x="407" y="910"/>
                    <a:pt x="406" y="909"/>
                    <a:pt x="406" y="908"/>
                  </a:cubicBezTo>
                  <a:close/>
                  <a:moveTo>
                    <a:pt x="405" y="905"/>
                  </a:moveTo>
                  <a:lnTo>
                    <a:pt x="405" y="905"/>
                  </a:lnTo>
                  <a:cubicBezTo>
                    <a:pt x="405" y="906"/>
                    <a:pt x="405" y="907"/>
                    <a:pt x="405" y="907"/>
                  </a:cubicBezTo>
                  <a:lnTo>
                    <a:pt x="405" y="907"/>
                  </a:lnTo>
                  <a:cubicBezTo>
                    <a:pt x="405" y="907"/>
                    <a:pt x="405" y="906"/>
                    <a:pt x="405" y="905"/>
                  </a:cubicBezTo>
                  <a:close/>
                  <a:moveTo>
                    <a:pt x="822" y="863"/>
                  </a:moveTo>
                  <a:lnTo>
                    <a:pt x="822" y="863"/>
                  </a:lnTo>
                  <a:cubicBezTo>
                    <a:pt x="822" y="864"/>
                    <a:pt x="822" y="865"/>
                    <a:pt x="822" y="867"/>
                  </a:cubicBezTo>
                  <a:lnTo>
                    <a:pt x="822" y="867"/>
                  </a:lnTo>
                  <a:cubicBezTo>
                    <a:pt x="822" y="865"/>
                    <a:pt x="822" y="864"/>
                    <a:pt x="822" y="863"/>
                  </a:cubicBezTo>
                  <a:close/>
                  <a:moveTo>
                    <a:pt x="219" y="741"/>
                  </a:moveTo>
                  <a:lnTo>
                    <a:pt x="219" y="741"/>
                  </a:lnTo>
                  <a:cubicBezTo>
                    <a:pt x="220" y="741"/>
                    <a:pt x="221" y="741"/>
                    <a:pt x="221" y="741"/>
                  </a:cubicBezTo>
                  <a:lnTo>
                    <a:pt x="221" y="741"/>
                  </a:lnTo>
                  <a:cubicBezTo>
                    <a:pt x="221" y="741"/>
                    <a:pt x="220" y="741"/>
                    <a:pt x="219" y="741"/>
                  </a:cubicBezTo>
                  <a:close/>
                  <a:moveTo>
                    <a:pt x="729" y="642"/>
                  </a:moveTo>
                  <a:lnTo>
                    <a:pt x="729" y="642"/>
                  </a:lnTo>
                  <a:lnTo>
                    <a:pt x="729" y="642"/>
                  </a:lnTo>
                  <a:cubicBezTo>
                    <a:pt x="730" y="644"/>
                    <a:pt x="731" y="645"/>
                    <a:pt x="732" y="647"/>
                  </a:cubicBezTo>
                  <a:lnTo>
                    <a:pt x="732" y="647"/>
                  </a:lnTo>
                  <a:cubicBezTo>
                    <a:pt x="731" y="645"/>
                    <a:pt x="730" y="644"/>
                    <a:pt x="729" y="642"/>
                  </a:cubicBezTo>
                  <a:close/>
                  <a:moveTo>
                    <a:pt x="870" y="583"/>
                  </a:moveTo>
                  <a:lnTo>
                    <a:pt x="870" y="583"/>
                  </a:lnTo>
                  <a:cubicBezTo>
                    <a:pt x="869" y="583"/>
                    <a:pt x="869" y="583"/>
                    <a:pt x="868" y="584"/>
                  </a:cubicBezTo>
                  <a:lnTo>
                    <a:pt x="868" y="584"/>
                  </a:lnTo>
                  <a:cubicBezTo>
                    <a:pt x="869" y="583"/>
                    <a:pt x="869" y="583"/>
                    <a:pt x="870" y="583"/>
                  </a:cubicBezTo>
                  <a:close/>
                  <a:moveTo>
                    <a:pt x="68" y="529"/>
                  </a:moveTo>
                  <a:lnTo>
                    <a:pt x="68" y="529"/>
                  </a:lnTo>
                  <a:cubicBezTo>
                    <a:pt x="68" y="530"/>
                    <a:pt x="68" y="531"/>
                    <a:pt x="68" y="531"/>
                  </a:cubicBezTo>
                  <a:lnTo>
                    <a:pt x="68" y="531"/>
                  </a:lnTo>
                  <a:cubicBezTo>
                    <a:pt x="68" y="531"/>
                    <a:pt x="68" y="530"/>
                    <a:pt x="68" y="529"/>
                  </a:cubicBezTo>
                  <a:close/>
                  <a:moveTo>
                    <a:pt x="174" y="402"/>
                  </a:moveTo>
                  <a:lnTo>
                    <a:pt x="174" y="402"/>
                  </a:lnTo>
                  <a:cubicBezTo>
                    <a:pt x="173" y="402"/>
                    <a:pt x="172" y="403"/>
                    <a:pt x="171" y="404"/>
                  </a:cubicBezTo>
                  <a:lnTo>
                    <a:pt x="171" y="404"/>
                  </a:lnTo>
                  <a:cubicBezTo>
                    <a:pt x="172" y="403"/>
                    <a:pt x="173" y="402"/>
                    <a:pt x="174" y="402"/>
                  </a:cubicBezTo>
                  <a:close/>
                  <a:moveTo>
                    <a:pt x="896" y="253"/>
                  </a:moveTo>
                  <a:lnTo>
                    <a:pt x="896" y="253"/>
                  </a:lnTo>
                  <a:cubicBezTo>
                    <a:pt x="896" y="253"/>
                    <a:pt x="897" y="253"/>
                    <a:pt x="897" y="254"/>
                  </a:cubicBezTo>
                  <a:lnTo>
                    <a:pt x="897" y="254"/>
                  </a:lnTo>
                  <a:cubicBezTo>
                    <a:pt x="897" y="253"/>
                    <a:pt x="896" y="253"/>
                    <a:pt x="896" y="253"/>
                  </a:cubicBezTo>
                  <a:close/>
                  <a:moveTo>
                    <a:pt x="588" y="1"/>
                  </a:moveTo>
                  <a:lnTo>
                    <a:pt x="588" y="1"/>
                  </a:lnTo>
                  <a:cubicBezTo>
                    <a:pt x="571" y="1"/>
                    <a:pt x="554" y="6"/>
                    <a:pt x="537" y="8"/>
                  </a:cubicBezTo>
                  <a:lnTo>
                    <a:pt x="537" y="8"/>
                  </a:lnTo>
                  <a:cubicBezTo>
                    <a:pt x="530" y="9"/>
                    <a:pt x="524" y="11"/>
                    <a:pt x="518" y="18"/>
                  </a:cubicBezTo>
                  <a:lnTo>
                    <a:pt x="518" y="18"/>
                  </a:lnTo>
                  <a:cubicBezTo>
                    <a:pt x="513" y="23"/>
                    <a:pt x="511" y="31"/>
                    <a:pt x="512" y="38"/>
                  </a:cubicBezTo>
                  <a:lnTo>
                    <a:pt x="512" y="38"/>
                  </a:lnTo>
                  <a:cubicBezTo>
                    <a:pt x="512" y="45"/>
                    <a:pt x="515" y="52"/>
                    <a:pt x="520" y="57"/>
                  </a:cubicBezTo>
                  <a:lnTo>
                    <a:pt x="520" y="57"/>
                  </a:lnTo>
                  <a:cubicBezTo>
                    <a:pt x="526" y="61"/>
                    <a:pt x="534" y="65"/>
                    <a:pt x="541" y="64"/>
                  </a:cubicBezTo>
                  <a:lnTo>
                    <a:pt x="541" y="64"/>
                  </a:lnTo>
                  <a:cubicBezTo>
                    <a:pt x="565" y="59"/>
                    <a:pt x="590" y="55"/>
                    <a:pt x="614" y="56"/>
                  </a:cubicBezTo>
                  <a:lnTo>
                    <a:pt x="614" y="56"/>
                  </a:lnTo>
                  <a:cubicBezTo>
                    <a:pt x="626" y="57"/>
                    <a:pt x="637" y="60"/>
                    <a:pt x="648" y="64"/>
                  </a:cubicBezTo>
                  <a:lnTo>
                    <a:pt x="648" y="64"/>
                  </a:lnTo>
                  <a:cubicBezTo>
                    <a:pt x="657" y="67"/>
                    <a:pt x="667" y="71"/>
                    <a:pt x="675" y="77"/>
                  </a:cubicBezTo>
                  <a:lnTo>
                    <a:pt x="675" y="77"/>
                  </a:lnTo>
                  <a:cubicBezTo>
                    <a:pt x="683" y="82"/>
                    <a:pt x="689" y="87"/>
                    <a:pt x="695" y="94"/>
                  </a:cubicBezTo>
                  <a:lnTo>
                    <a:pt x="695" y="94"/>
                  </a:lnTo>
                  <a:cubicBezTo>
                    <a:pt x="698" y="97"/>
                    <a:pt x="700" y="100"/>
                    <a:pt x="702" y="105"/>
                  </a:cubicBezTo>
                  <a:lnTo>
                    <a:pt x="702" y="105"/>
                  </a:lnTo>
                  <a:cubicBezTo>
                    <a:pt x="706" y="113"/>
                    <a:pt x="709" y="121"/>
                    <a:pt x="711" y="130"/>
                  </a:cubicBezTo>
                  <a:lnTo>
                    <a:pt x="711" y="130"/>
                  </a:lnTo>
                  <a:cubicBezTo>
                    <a:pt x="712" y="137"/>
                    <a:pt x="712" y="145"/>
                    <a:pt x="712" y="152"/>
                  </a:cubicBezTo>
                  <a:lnTo>
                    <a:pt x="712" y="152"/>
                  </a:lnTo>
                  <a:cubicBezTo>
                    <a:pt x="712" y="159"/>
                    <a:pt x="710" y="165"/>
                    <a:pt x="708" y="171"/>
                  </a:cubicBezTo>
                  <a:lnTo>
                    <a:pt x="708" y="171"/>
                  </a:lnTo>
                  <a:cubicBezTo>
                    <a:pt x="706" y="177"/>
                    <a:pt x="703" y="182"/>
                    <a:pt x="701" y="189"/>
                  </a:cubicBezTo>
                  <a:lnTo>
                    <a:pt x="701" y="189"/>
                  </a:lnTo>
                  <a:cubicBezTo>
                    <a:pt x="699" y="199"/>
                    <a:pt x="703" y="209"/>
                    <a:pt x="710" y="216"/>
                  </a:cubicBezTo>
                  <a:lnTo>
                    <a:pt x="710" y="216"/>
                  </a:lnTo>
                  <a:cubicBezTo>
                    <a:pt x="714" y="219"/>
                    <a:pt x="718" y="221"/>
                    <a:pt x="723" y="222"/>
                  </a:cubicBezTo>
                  <a:lnTo>
                    <a:pt x="723" y="222"/>
                  </a:lnTo>
                  <a:cubicBezTo>
                    <a:pt x="731" y="223"/>
                    <a:pt x="737" y="222"/>
                    <a:pt x="744" y="218"/>
                  </a:cubicBezTo>
                  <a:lnTo>
                    <a:pt x="744" y="218"/>
                  </a:lnTo>
                  <a:cubicBezTo>
                    <a:pt x="744" y="218"/>
                    <a:pt x="744" y="218"/>
                    <a:pt x="745" y="218"/>
                  </a:cubicBezTo>
                  <a:lnTo>
                    <a:pt x="745" y="218"/>
                  </a:lnTo>
                  <a:cubicBezTo>
                    <a:pt x="743" y="218"/>
                    <a:pt x="742" y="219"/>
                    <a:pt x="740" y="220"/>
                  </a:cubicBezTo>
                  <a:lnTo>
                    <a:pt x="740" y="220"/>
                  </a:lnTo>
                  <a:cubicBezTo>
                    <a:pt x="745" y="218"/>
                    <a:pt x="749" y="216"/>
                    <a:pt x="754" y="215"/>
                  </a:cubicBezTo>
                  <a:lnTo>
                    <a:pt x="754" y="215"/>
                  </a:lnTo>
                  <a:cubicBezTo>
                    <a:pt x="760" y="214"/>
                    <a:pt x="767" y="214"/>
                    <a:pt x="774" y="214"/>
                  </a:cubicBezTo>
                  <a:lnTo>
                    <a:pt x="774" y="214"/>
                  </a:lnTo>
                  <a:cubicBezTo>
                    <a:pt x="802" y="218"/>
                    <a:pt x="831" y="224"/>
                    <a:pt x="858" y="233"/>
                  </a:cubicBezTo>
                  <a:lnTo>
                    <a:pt x="858" y="233"/>
                  </a:lnTo>
                  <a:cubicBezTo>
                    <a:pt x="871" y="239"/>
                    <a:pt x="883" y="244"/>
                    <a:pt x="894" y="251"/>
                  </a:cubicBezTo>
                  <a:lnTo>
                    <a:pt x="894" y="251"/>
                  </a:lnTo>
                  <a:cubicBezTo>
                    <a:pt x="913" y="265"/>
                    <a:pt x="930" y="280"/>
                    <a:pt x="945" y="297"/>
                  </a:cubicBezTo>
                  <a:lnTo>
                    <a:pt x="945" y="297"/>
                  </a:lnTo>
                  <a:cubicBezTo>
                    <a:pt x="955" y="309"/>
                    <a:pt x="963" y="321"/>
                    <a:pt x="970" y="335"/>
                  </a:cubicBezTo>
                  <a:lnTo>
                    <a:pt x="970" y="335"/>
                  </a:lnTo>
                  <a:cubicBezTo>
                    <a:pt x="977" y="351"/>
                    <a:pt x="982" y="367"/>
                    <a:pt x="986" y="384"/>
                  </a:cubicBezTo>
                  <a:lnTo>
                    <a:pt x="986" y="384"/>
                  </a:lnTo>
                  <a:cubicBezTo>
                    <a:pt x="989" y="399"/>
                    <a:pt x="990" y="414"/>
                    <a:pt x="989" y="428"/>
                  </a:cubicBezTo>
                  <a:lnTo>
                    <a:pt x="989" y="428"/>
                  </a:lnTo>
                  <a:cubicBezTo>
                    <a:pt x="987" y="447"/>
                    <a:pt x="984" y="466"/>
                    <a:pt x="978" y="484"/>
                  </a:cubicBezTo>
                  <a:lnTo>
                    <a:pt x="978" y="484"/>
                  </a:lnTo>
                  <a:cubicBezTo>
                    <a:pt x="974" y="494"/>
                    <a:pt x="969" y="504"/>
                    <a:pt x="964" y="513"/>
                  </a:cubicBezTo>
                  <a:lnTo>
                    <a:pt x="964" y="513"/>
                  </a:lnTo>
                  <a:cubicBezTo>
                    <a:pt x="958" y="521"/>
                    <a:pt x="951" y="529"/>
                    <a:pt x="944" y="536"/>
                  </a:cubicBezTo>
                  <a:lnTo>
                    <a:pt x="944" y="536"/>
                  </a:lnTo>
                  <a:cubicBezTo>
                    <a:pt x="922" y="554"/>
                    <a:pt x="898" y="569"/>
                    <a:pt x="872" y="582"/>
                  </a:cubicBezTo>
                  <a:lnTo>
                    <a:pt x="872" y="582"/>
                  </a:lnTo>
                  <a:cubicBezTo>
                    <a:pt x="856" y="590"/>
                    <a:pt x="840" y="596"/>
                    <a:pt x="822" y="600"/>
                  </a:cubicBezTo>
                  <a:lnTo>
                    <a:pt x="822" y="600"/>
                  </a:lnTo>
                  <a:cubicBezTo>
                    <a:pt x="812" y="602"/>
                    <a:pt x="802" y="603"/>
                    <a:pt x="791" y="603"/>
                  </a:cubicBezTo>
                  <a:lnTo>
                    <a:pt x="791" y="603"/>
                  </a:lnTo>
                  <a:cubicBezTo>
                    <a:pt x="782" y="601"/>
                    <a:pt x="772" y="599"/>
                    <a:pt x="762" y="596"/>
                  </a:cubicBezTo>
                  <a:lnTo>
                    <a:pt x="762" y="596"/>
                  </a:lnTo>
                  <a:cubicBezTo>
                    <a:pt x="761" y="596"/>
                    <a:pt x="759" y="595"/>
                    <a:pt x="758" y="595"/>
                  </a:cubicBezTo>
                  <a:lnTo>
                    <a:pt x="758" y="595"/>
                  </a:lnTo>
                  <a:cubicBezTo>
                    <a:pt x="753" y="590"/>
                    <a:pt x="748" y="588"/>
                    <a:pt x="742" y="586"/>
                  </a:cubicBezTo>
                  <a:lnTo>
                    <a:pt x="742" y="586"/>
                  </a:lnTo>
                  <a:cubicBezTo>
                    <a:pt x="733" y="584"/>
                    <a:pt x="721" y="587"/>
                    <a:pt x="715" y="595"/>
                  </a:cubicBezTo>
                  <a:lnTo>
                    <a:pt x="715" y="595"/>
                  </a:lnTo>
                  <a:lnTo>
                    <a:pt x="715" y="596"/>
                  </a:lnTo>
                  <a:lnTo>
                    <a:pt x="715" y="596"/>
                  </a:lnTo>
                  <a:cubicBezTo>
                    <a:pt x="710" y="602"/>
                    <a:pt x="707" y="608"/>
                    <a:pt x="708" y="616"/>
                  </a:cubicBezTo>
                  <a:lnTo>
                    <a:pt x="708" y="616"/>
                  </a:lnTo>
                  <a:cubicBezTo>
                    <a:pt x="708" y="626"/>
                    <a:pt x="714" y="634"/>
                    <a:pt x="723" y="639"/>
                  </a:cubicBezTo>
                  <a:lnTo>
                    <a:pt x="723" y="639"/>
                  </a:lnTo>
                  <a:cubicBezTo>
                    <a:pt x="724" y="640"/>
                    <a:pt x="726" y="641"/>
                    <a:pt x="728" y="642"/>
                  </a:cubicBezTo>
                  <a:lnTo>
                    <a:pt x="728" y="642"/>
                  </a:lnTo>
                  <a:cubicBezTo>
                    <a:pt x="729" y="643"/>
                    <a:pt x="731" y="645"/>
                    <a:pt x="733" y="647"/>
                  </a:cubicBezTo>
                  <a:lnTo>
                    <a:pt x="733" y="647"/>
                  </a:lnTo>
                  <a:cubicBezTo>
                    <a:pt x="756" y="674"/>
                    <a:pt x="776" y="704"/>
                    <a:pt x="792" y="736"/>
                  </a:cubicBezTo>
                  <a:lnTo>
                    <a:pt x="792" y="736"/>
                  </a:lnTo>
                  <a:cubicBezTo>
                    <a:pt x="803" y="760"/>
                    <a:pt x="812" y="785"/>
                    <a:pt x="818" y="811"/>
                  </a:cubicBezTo>
                  <a:lnTo>
                    <a:pt x="818" y="811"/>
                  </a:lnTo>
                  <a:cubicBezTo>
                    <a:pt x="822" y="830"/>
                    <a:pt x="823" y="849"/>
                    <a:pt x="822" y="868"/>
                  </a:cubicBezTo>
                  <a:lnTo>
                    <a:pt x="822" y="868"/>
                  </a:lnTo>
                  <a:cubicBezTo>
                    <a:pt x="819" y="894"/>
                    <a:pt x="815" y="919"/>
                    <a:pt x="806" y="943"/>
                  </a:cubicBezTo>
                  <a:lnTo>
                    <a:pt x="806" y="943"/>
                  </a:lnTo>
                  <a:cubicBezTo>
                    <a:pt x="800" y="960"/>
                    <a:pt x="792" y="977"/>
                    <a:pt x="781" y="993"/>
                  </a:cubicBezTo>
                  <a:lnTo>
                    <a:pt x="781" y="993"/>
                  </a:lnTo>
                  <a:cubicBezTo>
                    <a:pt x="771" y="1007"/>
                    <a:pt x="760" y="1019"/>
                    <a:pt x="748" y="1031"/>
                  </a:cubicBezTo>
                  <a:lnTo>
                    <a:pt x="748" y="1031"/>
                  </a:lnTo>
                  <a:cubicBezTo>
                    <a:pt x="737" y="1040"/>
                    <a:pt x="726" y="1047"/>
                    <a:pt x="714" y="1053"/>
                  </a:cubicBezTo>
                  <a:lnTo>
                    <a:pt x="714" y="1053"/>
                  </a:lnTo>
                  <a:cubicBezTo>
                    <a:pt x="701" y="1060"/>
                    <a:pt x="688" y="1064"/>
                    <a:pt x="675" y="1067"/>
                  </a:cubicBezTo>
                  <a:lnTo>
                    <a:pt x="675" y="1067"/>
                  </a:lnTo>
                  <a:cubicBezTo>
                    <a:pt x="659" y="1070"/>
                    <a:pt x="644" y="1071"/>
                    <a:pt x="628" y="1070"/>
                  </a:cubicBezTo>
                  <a:lnTo>
                    <a:pt x="628" y="1070"/>
                  </a:lnTo>
                  <a:cubicBezTo>
                    <a:pt x="607" y="1068"/>
                    <a:pt x="587" y="1063"/>
                    <a:pt x="567" y="1056"/>
                  </a:cubicBezTo>
                  <a:lnTo>
                    <a:pt x="567" y="1056"/>
                  </a:lnTo>
                  <a:cubicBezTo>
                    <a:pt x="545" y="1048"/>
                    <a:pt x="524" y="1038"/>
                    <a:pt x="504" y="1025"/>
                  </a:cubicBezTo>
                  <a:lnTo>
                    <a:pt x="504" y="1025"/>
                  </a:lnTo>
                  <a:cubicBezTo>
                    <a:pt x="485" y="1011"/>
                    <a:pt x="467" y="996"/>
                    <a:pt x="452" y="979"/>
                  </a:cubicBezTo>
                  <a:lnTo>
                    <a:pt x="452" y="979"/>
                  </a:lnTo>
                  <a:cubicBezTo>
                    <a:pt x="434" y="958"/>
                    <a:pt x="419" y="933"/>
                    <a:pt x="406" y="908"/>
                  </a:cubicBezTo>
                  <a:lnTo>
                    <a:pt x="406" y="908"/>
                  </a:lnTo>
                  <a:cubicBezTo>
                    <a:pt x="391" y="877"/>
                    <a:pt x="380" y="844"/>
                    <a:pt x="372" y="809"/>
                  </a:cubicBezTo>
                  <a:lnTo>
                    <a:pt x="372" y="809"/>
                  </a:lnTo>
                  <a:cubicBezTo>
                    <a:pt x="370" y="794"/>
                    <a:pt x="367" y="779"/>
                    <a:pt x="364" y="764"/>
                  </a:cubicBezTo>
                  <a:lnTo>
                    <a:pt x="364" y="764"/>
                  </a:lnTo>
                  <a:cubicBezTo>
                    <a:pt x="360" y="748"/>
                    <a:pt x="353" y="730"/>
                    <a:pt x="337" y="723"/>
                  </a:cubicBezTo>
                  <a:lnTo>
                    <a:pt x="337" y="723"/>
                  </a:lnTo>
                  <a:cubicBezTo>
                    <a:pt x="330" y="719"/>
                    <a:pt x="322" y="718"/>
                    <a:pt x="314" y="719"/>
                  </a:cubicBezTo>
                  <a:lnTo>
                    <a:pt x="314" y="719"/>
                  </a:lnTo>
                  <a:cubicBezTo>
                    <a:pt x="307" y="719"/>
                    <a:pt x="300" y="723"/>
                    <a:pt x="294" y="726"/>
                  </a:cubicBezTo>
                  <a:lnTo>
                    <a:pt x="294" y="726"/>
                  </a:lnTo>
                  <a:cubicBezTo>
                    <a:pt x="282" y="731"/>
                    <a:pt x="270" y="736"/>
                    <a:pt x="257" y="738"/>
                  </a:cubicBezTo>
                  <a:lnTo>
                    <a:pt x="257" y="738"/>
                  </a:lnTo>
                  <a:cubicBezTo>
                    <a:pt x="244" y="741"/>
                    <a:pt x="231" y="741"/>
                    <a:pt x="217" y="741"/>
                  </a:cubicBezTo>
                  <a:lnTo>
                    <a:pt x="217" y="741"/>
                  </a:lnTo>
                  <a:cubicBezTo>
                    <a:pt x="202" y="739"/>
                    <a:pt x="188" y="737"/>
                    <a:pt x="174" y="732"/>
                  </a:cubicBezTo>
                  <a:lnTo>
                    <a:pt x="174" y="732"/>
                  </a:lnTo>
                  <a:cubicBezTo>
                    <a:pt x="158" y="726"/>
                    <a:pt x="141" y="718"/>
                    <a:pt x="126" y="709"/>
                  </a:cubicBezTo>
                  <a:lnTo>
                    <a:pt x="126" y="709"/>
                  </a:lnTo>
                  <a:cubicBezTo>
                    <a:pt x="113" y="700"/>
                    <a:pt x="101" y="690"/>
                    <a:pt x="90" y="677"/>
                  </a:cubicBezTo>
                  <a:lnTo>
                    <a:pt x="90" y="677"/>
                  </a:lnTo>
                  <a:cubicBezTo>
                    <a:pt x="83" y="669"/>
                    <a:pt x="77" y="660"/>
                    <a:pt x="72" y="651"/>
                  </a:cubicBezTo>
                  <a:lnTo>
                    <a:pt x="72" y="651"/>
                  </a:lnTo>
                  <a:cubicBezTo>
                    <a:pt x="67" y="640"/>
                    <a:pt x="63" y="628"/>
                    <a:pt x="60" y="616"/>
                  </a:cubicBezTo>
                  <a:lnTo>
                    <a:pt x="60" y="616"/>
                  </a:lnTo>
                  <a:cubicBezTo>
                    <a:pt x="58" y="603"/>
                    <a:pt x="57" y="589"/>
                    <a:pt x="58" y="576"/>
                  </a:cubicBezTo>
                  <a:lnTo>
                    <a:pt x="58" y="576"/>
                  </a:lnTo>
                  <a:cubicBezTo>
                    <a:pt x="59" y="559"/>
                    <a:pt x="63" y="543"/>
                    <a:pt x="69" y="527"/>
                  </a:cubicBezTo>
                  <a:lnTo>
                    <a:pt x="69" y="527"/>
                  </a:lnTo>
                  <a:cubicBezTo>
                    <a:pt x="76" y="508"/>
                    <a:pt x="86" y="488"/>
                    <a:pt x="98" y="470"/>
                  </a:cubicBezTo>
                  <a:lnTo>
                    <a:pt x="98" y="470"/>
                  </a:lnTo>
                  <a:cubicBezTo>
                    <a:pt x="109" y="455"/>
                    <a:pt x="121" y="441"/>
                    <a:pt x="134" y="428"/>
                  </a:cubicBezTo>
                  <a:lnTo>
                    <a:pt x="134" y="428"/>
                  </a:lnTo>
                  <a:cubicBezTo>
                    <a:pt x="146" y="419"/>
                    <a:pt x="157" y="411"/>
                    <a:pt x="170" y="405"/>
                  </a:cubicBezTo>
                  <a:lnTo>
                    <a:pt x="170" y="405"/>
                  </a:lnTo>
                  <a:cubicBezTo>
                    <a:pt x="180" y="400"/>
                    <a:pt x="191" y="397"/>
                    <a:pt x="202" y="394"/>
                  </a:cubicBezTo>
                  <a:lnTo>
                    <a:pt x="202" y="394"/>
                  </a:lnTo>
                  <a:cubicBezTo>
                    <a:pt x="221" y="391"/>
                    <a:pt x="239" y="391"/>
                    <a:pt x="258" y="392"/>
                  </a:cubicBezTo>
                  <a:lnTo>
                    <a:pt x="258" y="392"/>
                  </a:lnTo>
                  <a:cubicBezTo>
                    <a:pt x="274" y="392"/>
                    <a:pt x="291" y="394"/>
                    <a:pt x="307" y="394"/>
                  </a:cubicBezTo>
                  <a:lnTo>
                    <a:pt x="307" y="394"/>
                  </a:lnTo>
                  <a:cubicBezTo>
                    <a:pt x="314" y="395"/>
                    <a:pt x="322" y="390"/>
                    <a:pt x="327" y="385"/>
                  </a:cubicBezTo>
                  <a:lnTo>
                    <a:pt x="327" y="385"/>
                  </a:lnTo>
                  <a:cubicBezTo>
                    <a:pt x="331" y="380"/>
                    <a:pt x="334" y="372"/>
                    <a:pt x="334" y="365"/>
                  </a:cubicBezTo>
                  <a:lnTo>
                    <a:pt x="334" y="365"/>
                  </a:lnTo>
                  <a:cubicBezTo>
                    <a:pt x="333" y="357"/>
                    <a:pt x="330" y="351"/>
                    <a:pt x="324" y="345"/>
                  </a:cubicBezTo>
                  <a:lnTo>
                    <a:pt x="324" y="345"/>
                  </a:lnTo>
                  <a:cubicBezTo>
                    <a:pt x="318" y="340"/>
                    <a:pt x="312" y="339"/>
                    <a:pt x="304" y="339"/>
                  </a:cubicBezTo>
                  <a:lnTo>
                    <a:pt x="304" y="339"/>
                  </a:lnTo>
                  <a:cubicBezTo>
                    <a:pt x="284" y="338"/>
                    <a:pt x="264" y="337"/>
                    <a:pt x="243" y="336"/>
                  </a:cubicBezTo>
                  <a:lnTo>
                    <a:pt x="243" y="336"/>
                  </a:lnTo>
                  <a:cubicBezTo>
                    <a:pt x="230" y="335"/>
                    <a:pt x="216" y="335"/>
                    <a:pt x="201" y="338"/>
                  </a:cubicBezTo>
                  <a:lnTo>
                    <a:pt x="201" y="338"/>
                  </a:lnTo>
                  <a:cubicBezTo>
                    <a:pt x="190" y="339"/>
                    <a:pt x="179" y="342"/>
                    <a:pt x="169" y="345"/>
                  </a:cubicBezTo>
                  <a:lnTo>
                    <a:pt x="169" y="345"/>
                  </a:lnTo>
                  <a:cubicBezTo>
                    <a:pt x="158" y="349"/>
                    <a:pt x="147" y="354"/>
                    <a:pt x="137" y="359"/>
                  </a:cubicBezTo>
                  <a:lnTo>
                    <a:pt x="137" y="359"/>
                  </a:lnTo>
                  <a:cubicBezTo>
                    <a:pt x="120" y="368"/>
                    <a:pt x="105" y="380"/>
                    <a:pt x="91" y="392"/>
                  </a:cubicBezTo>
                  <a:lnTo>
                    <a:pt x="91" y="392"/>
                  </a:lnTo>
                  <a:cubicBezTo>
                    <a:pt x="75" y="407"/>
                    <a:pt x="62" y="424"/>
                    <a:pt x="50" y="442"/>
                  </a:cubicBezTo>
                  <a:lnTo>
                    <a:pt x="50" y="442"/>
                  </a:lnTo>
                  <a:cubicBezTo>
                    <a:pt x="38" y="458"/>
                    <a:pt x="30" y="476"/>
                    <a:pt x="22" y="495"/>
                  </a:cubicBezTo>
                  <a:lnTo>
                    <a:pt x="22" y="495"/>
                  </a:lnTo>
                  <a:cubicBezTo>
                    <a:pt x="14" y="514"/>
                    <a:pt x="8" y="535"/>
                    <a:pt x="4" y="556"/>
                  </a:cubicBezTo>
                  <a:lnTo>
                    <a:pt x="4" y="556"/>
                  </a:lnTo>
                  <a:cubicBezTo>
                    <a:pt x="0" y="576"/>
                    <a:pt x="1" y="597"/>
                    <a:pt x="4" y="618"/>
                  </a:cubicBezTo>
                  <a:lnTo>
                    <a:pt x="4" y="618"/>
                  </a:lnTo>
                  <a:cubicBezTo>
                    <a:pt x="8" y="639"/>
                    <a:pt x="14" y="659"/>
                    <a:pt x="24" y="678"/>
                  </a:cubicBezTo>
                  <a:lnTo>
                    <a:pt x="24" y="678"/>
                  </a:lnTo>
                  <a:cubicBezTo>
                    <a:pt x="43" y="716"/>
                    <a:pt x="75" y="743"/>
                    <a:pt x="110" y="764"/>
                  </a:cubicBezTo>
                  <a:lnTo>
                    <a:pt x="110" y="764"/>
                  </a:lnTo>
                  <a:cubicBezTo>
                    <a:pt x="128" y="774"/>
                    <a:pt x="146" y="781"/>
                    <a:pt x="165" y="788"/>
                  </a:cubicBezTo>
                  <a:lnTo>
                    <a:pt x="165" y="788"/>
                  </a:lnTo>
                  <a:cubicBezTo>
                    <a:pt x="186" y="794"/>
                    <a:pt x="209" y="797"/>
                    <a:pt x="231" y="797"/>
                  </a:cubicBezTo>
                  <a:lnTo>
                    <a:pt x="231" y="797"/>
                  </a:lnTo>
                  <a:cubicBezTo>
                    <a:pt x="251" y="797"/>
                    <a:pt x="272" y="793"/>
                    <a:pt x="291" y="787"/>
                  </a:cubicBezTo>
                  <a:lnTo>
                    <a:pt x="291" y="787"/>
                  </a:lnTo>
                  <a:cubicBezTo>
                    <a:pt x="298" y="785"/>
                    <a:pt x="304" y="782"/>
                    <a:pt x="310" y="779"/>
                  </a:cubicBezTo>
                  <a:lnTo>
                    <a:pt x="310" y="779"/>
                  </a:lnTo>
                  <a:cubicBezTo>
                    <a:pt x="311" y="781"/>
                    <a:pt x="311" y="783"/>
                    <a:pt x="312" y="785"/>
                  </a:cubicBezTo>
                  <a:lnTo>
                    <a:pt x="312" y="785"/>
                  </a:lnTo>
                  <a:cubicBezTo>
                    <a:pt x="316" y="808"/>
                    <a:pt x="320" y="832"/>
                    <a:pt x="326" y="855"/>
                  </a:cubicBezTo>
                  <a:lnTo>
                    <a:pt x="326" y="855"/>
                  </a:lnTo>
                  <a:cubicBezTo>
                    <a:pt x="334" y="883"/>
                    <a:pt x="345" y="910"/>
                    <a:pt x="358" y="936"/>
                  </a:cubicBezTo>
                  <a:lnTo>
                    <a:pt x="358" y="936"/>
                  </a:lnTo>
                  <a:cubicBezTo>
                    <a:pt x="370" y="958"/>
                    <a:pt x="382" y="979"/>
                    <a:pt x="396" y="999"/>
                  </a:cubicBezTo>
                  <a:lnTo>
                    <a:pt x="396" y="999"/>
                  </a:lnTo>
                  <a:cubicBezTo>
                    <a:pt x="414" y="1021"/>
                    <a:pt x="434" y="1041"/>
                    <a:pt x="456" y="1059"/>
                  </a:cubicBezTo>
                  <a:lnTo>
                    <a:pt x="456" y="1059"/>
                  </a:lnTo>
                  <a:cubicBezTo>
                    <a:pt x="499" y="1092"/>
                    <a:pt x="552" y="1114"/>
                    <a:pt x="606" y="1123"/>
                  </a:cubicBezTo>
                  <a:lnTo>
                    <a:pt x="606" y="1123"/>
                  </a:lnTo>
                  <a:cubicBezTo>
                    <a:pt x="631" y="1128"/>
                    <a:pt x="657" y="1127"/>
                    <a:pt x="682" y="1122"/>
                  </a:cubicBezTo>
                  <a:lnTo>
                    <a:pt x="682" y="1122"/>
                  </a:lnTo>
                  <a:cubicBezTo>
                    <a:pt x="694" y="1120"/>
                    <a:pt x="706" y="1117"/>
                    <a:pt x="718" y="1113"/>
                  </a:cubicBezTo>
                  <a:lnTo>
                    <a:pt x="718" y="1113"/>
                  </a:lnTo>
                  <a:cubicBezTo>
                    <a:pt x="732" y="1107"/>
                    <a:pt x="745" y="1100"/>
                    <a:pt x="758" y="1093"/>
                  </a:cubicBezTo>
                  <a:lnTo>
                    <a:pt x="758" y="1093"/>
                  </a:lnTo>
                  <a:cubicBezTo>
                    <a:pt x="780" y="1079"/>
                    <a:pt x="800" y="1060"/>
                    <a:pt x="816" y="1039"/>
                  </a:cubicBezTo>
                  <a:lnTo>
                    <a:pt x="816" y="1039"/>
                  </a:lnTo>
                  <a:cubicBezTo>
                    <a:pt x="834" y="1016"/>
                    <a:pt x="848" y="991"/>
                    <a:pt x="858" y="964"/>
                  </a:cubicBezTo>
                  <a:lnTo>
                    <a:pt x="858" y="964"/>
                  </a:lnTo>
                  <a:cubicBezTo>
                    <a:pt x="876" y="913"/>
                    <a:pt x="883" y="857"/>
                    <a:pt x="873" y="804"/>
                  </a:cubicBezTo>
                  <a:lnTo>
                    <a:pt x="873" y="804"/>
                  </a:lnTo>
                  <a:cubicBezTo>
                    <a:pt x="865" y="757"/>
                    <a:pt x="845" y="713"/>
                    <a:pt x="820" y="673"/>
                  </a:cubicBezTo>
                  <a:lnTo>
                    <a:pt x="820" y="673"/>
                  </a:lnTo>
                  <a:cubicBezTo>
                    <a:pt x="817" y="668"/>
                    <a:pt x="814" y="663"/>
                    <a:pt x="810" y="658"/>
                  </a:cubicBezTo>
                  <a:lnTo>
                    <a:pt x="810" y="658"/>
                  </a:lnTo>
                  <a:cubicBezTo>
                    <a:pt x="826" y="657"/>
                    <a:pt x="842" y="653"/>
                    <a:pt x="856" y="649"/>
                  </a:cubicBezTo>
                  <a:lnTo>
                    <a:pt x="856" y="649"/>
                  </a:lnTo>
                  <a:cubicBezTo>
                    <a:pt x="867" y="646"/>
                    <a:pt x="877" y="641"/>
                    <a:pt x="886" y="636"/>
                  </a:cubicBezTo>
                  <a:lnTo>
                    <a:pt x="886" y="636"/>
                  </a:lnTo>
                  <a:cubicBezTo>
                    <a:pt x="896" y="632"/>
                    <a:pt x="906" y="627"/>
                    <a:pt x="916" y="621"/>
                  </a:cubicBezTo>
                  <a:lnTo>
                    <a:pt x="916" y="621"/>
                  </a:lnTo>
                  <a:cubicBezTo>
                    <a:pt x="936" y="610"/>
                    <a:pt x="956" y="597"/>
                    <a:pt x="974" y="583"/>
                  </a:cubicBezTo>
                  <a:lnTo>
                    <a:pt x="974" y="583"/>
                  </a:lnTo>
                  <a:cubicBezTo>
                    <a:pt x="991" y="570"/>
                    <a:pt x="1003" y="554"/>
                    <a:pt x="1014" y="537"/>
                  </a:cubicBezTo>
                  <a:lnTo>
                    <a:pt x="1014" y="537"/>
                  </a:lnTo>
                  <a:cubicBezTo>
                    <a:pt x="1026" y="518"/>
                    <a:pt x="1033" y="496"/>
                    <a:pt x="1039" y="475"/>
                  </a:cubicBezTo>
                  <a:lnTo>
                    <a:pt x="1039" y="475"/>
                  </a:lnTo>
                  <a:cubicBezTo>
                    <a:pt x="1050" y="428"/>
                    <a:pt x="1046" y="378"/>
                    <a:pt x="1030" y="333"/>
                  </a:cubicBezTo>
                  <a:lnTo>
                    <a:pt x="1030" y="333"/>
                  </a:lnTo>
                  <a:cubicBezTo>
                    <a:pt x="1015" y="291"/>
                    <a:pt x="987" y="257"/>
                    <a:pt x="954" y="228"/>
                  </a:cubicBezTo>
                  <a:lnTo>
                    <a:pt x="954" y="228"/>
                  </a:lnTo>
                  <a:cubicBezTo>
                    <a:pt x="938" y="214"/>
                    <a:pt x="920" y="202"/>
                    <a:pt x="901" y="192"/>
                  </a:cubicBezTo>
                  <a:lnTo>
                    <a:pt x="901" y="192"/>
                  </a:lnTo>
                  <a:cubicBezTo>
                    <a:pt x="886" y="183"/>
                    <a:pt x="869" y="178"/>
                    <a:pt x="851" y="173"/>
                  </a:cubicBezTo>
                  <a:lnTo>
                    <a:pt x="851" y="173"/>
                  </a:lnTo>
                  <a:cubicBezTo>
                    <a:pt x="835" y="169"/>
                    <a:pt x="818" y="165"/>
                    <a:pt x="800" y="162"/>
                  </a:cubicBezTo>
                  <a:lnTo>
                    <a:pt x="800" y="162"/>
                  </a:lnTo>
                  <a:cubicBezTo>
                    <a:pt x="790" y="160"/>
                    <a:pt x="779" y="159"/>
                    <a:pt x="768" y="159"/>
                  </a:cubicBezTo>
                  <a:lnTo>
                    <a:pt x="768" y="159"/>
                  </a:lnTo>
                  <a:cubicBezTo>
                    <a:pt x="768" y="156"/>
                    <a:pt x="768" y="153"/>
                    <a:pt x="768" y="151"/>
                  </a:cubicBezTo>
                  <a:lnTo>
                    <a:pt x="768" y="151"/>
                  </a:lnTo>
                  <a:cubicBezTo>
                    <a:pt x="769" y="129"/>
                    <a:pt x="764" y="108"/>
                    <a:pt x="756" y="88"/>
                  </a:cubicBezTo>
                  <a:lnTo>
                    <a:pt x="756" y="88"/>
                  </a:lnTo>
                  <a:cubicBezTo>
                    <a:pt x="749" y="71"/>
                    <a:pt x="738" y="57"/>
                    <a:pt x="725" y="44"/>
                  </a:cubicBezTo>
                  <a:lnTo>
                    <a:pt x="725" y="44"/>
                  </a:lnTo>
                  <a:cubicBezTo>
                    <a:pt x="709" y="31"/>
                    <a:pt x="691" y="20"/>
                    <a:pt x="671" y="13"/>
                  </a:cubicBezTo>
                  <a:lnTo>
                    <a:pt x="671" y="13"/>
                  </a:lnTo>
                  <a:cubicBezTo>
                    <a:pt x="659" y="8"/>
                    <a:pt x="647" y="5"/>
                    <a:pt x="635" y="3"/>
                  </a:cubicBezTo>
                  <a:lnTo>
                    <a:pt x="635" y="3"/>
                  </a:lnTo>
                  <a:cubicBezTo>
                    <a:pt x="626" y="1"/>
                    <a:pt x="616" y="0"/>
                    <a:pt x="606" y="0"/>
                  </a:cubicBezTo>
                  <a:lnTo>
                    <a:pt x="606" y="0"/>
                  </a:lnTo>
                  <a:cubicBezTo>
                    <a:pt x="600" y="0"/>
                    <a:pt x="594" y="0"/>
                    <a:pt x="58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69" name="Freeform 348">
              <a:extLst>
                <a:ext uri="{FF2B5EF4-FFF2-40B4-BE49-F238E27FC236}">
                  <a16:creationId xmlns:a16="http://schemas.microsoft.com/office/drawing/2014/main" id="{6BEC03E5-B3D1-438F-A5FF-863F9B000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950" y="6484938"/>
              <a:ext cx="134938" cy="92075"/>
            </a:xfrm>
            <a:custGeom>
              <a:avLst/>
              <a:gdLst>
                <a:gd name="T0" fmla="*/ 375 w 377"/>
                <a:gd name="T1" fmla="*/ 36 h 257"/>
                <a:gd name="T2" fmla="*/ 375 w 377"/>
                <a:gd name="T3" fmla="*/ 36 h 257"/>
                <a:gd name="T4" fmla="*/ 375 w 377"/>
                <a:gd name="T5" fmla="*/ 35 h 257"/>
                <a:gd name="T6" fmla="*/ 363 w 377"/>
                <a:gd name="T7" fmla="*/ 109 h 257"/>
                <a:gd name="T8" fmla="*/ 364 w 377"/>
                <a:gd name="T9" fmla="*/ 105 h 257"/>
                <a:gd name="T10" fmla="*/ 363 w 377"/>
                <a:gd name="T11" fmla="*/ 109 h 257"/>
                <a:gd name="T12" fmla="*/ 363 w 377"/>
                <a:gd name="T13" fmla="*/ 110 h 257"/>
                <a:gd name="T14" fmla="*/ 363 w 377"/>
                <a:gd name="T15" fmla="*/ 109 h 257"/>
                <a:gd name="T16" fmla="*/ 362 w 377"/>
                <a:gd name="T17" fmla="*/ 110 h 257"/>
                <a:gd name="T18" fmla="*/ 363 w 377"/>
                <a:gd name="T19" fmla="*/ 110 h 257"/>
                <a:gd name="T20" fmla="*/ 362 w 377"/>
                <a:gd name="T21" fmla="*/ 111 h 257"/>
                <a:gd name="T22" fmla="*/ 362 w 377"/>
                <a:gd name="T23" fmla="*/ 111 h 257"/>
                <a:gd name="T24" fmla="*/ 362 w 377"/>
                <a:gd name="T25" fmla="*/ 110 h 257"/>
                <a:gd name="T26" fmla="*/ 362 w 377"/>
                <a:gd name="T27" fmla="*/ 111 h 257"/>
                <a:gd name="T28" fmla="*/ 222 w 377"/>
                <a:gd name="T29" fmla="*/ 196 h 257"/>
                <a:gd name="T30" fmla="*/ 220 w 377"/>
                <a:gd name="T31" fmla="*/ 196 h 257"/>
                <a:gd name="T32" fmla="*/ 92 w 377"/>
                <a:gd name="T33" fmla="*/ 186 h 257"/>
                <a:gd name="T34" fmla="*/ 95 w 377"/>
                <a:gd name="T35" fmla="*/ 187 h 257"/>
                <a:gd name="T36" fmla="*/ 92 w 377"/>
                <a:gd name="T37" fmla="*/ 186 h 257"/>
                <a:gd name="T38" fmla="*/ 61 w 377"/>
                <a:gd name="T39" fmla="*/ 169 h 257"/>
                <a:gd name="T40" fmla="*/ 62 w 377"/>
                <a:gd name="T41" fmla="*/ 170 h 257"/>
                <a:gd name="T42" fmla="*/ 311 w 377"/>
                <a:gd name="T43" fmla="*/ 90 h 257"/>
                <a:gd name="T44" fmla="*/ 311 w 377"/>
                <a:gd name="T45" fmla="*/ 89 h 257"/>
                <a:gd name="T46" fmla="*/ 333 w 377"/>
                <a:gd name="T47" fmla="*/ 5 h 257"/>
                <a:gd name="T48" fmla="*/ 321 w 377"/>
                <a:gd name="T49" fmla="*/ 22 h 257"/>
                <a:gd name="T50" fmla="*/ 320 w 377"/>
                <a:gd name="T51" fmla="*/ 45 h 257"/>
                <a:gd name="T52" fmla="*/ 320 w 377"/>
                <a:gd name="T53" fmla="*/ 37 h 257"/>
                <a:gd name="T54" fmla="*/ 311 w 377"/>
                <a:gd name="T55" fmla="*/ 88 h 257"/>
                <a:gd name="T56" fmla="*/ 311 w 377"/>
                <a:gd name="T57" fmla="*/ 90 h 257"/>
                <a:gd name="T58" fmla="*/ 281 w 377"/>
                <a:gd name="T59" fmla="*/ 149 h 257"/>
                <a:gd name="T60" fmla="*/ 258 w 377"/>
                <a:gd name="T61" fmla="*/ 176 h 257"/>
                <a:gd name="T62" fmla="*/ 237 w 377"/>
                <a:gd name="T63" fmla="*/ 190 h 257"/>
                <a:gd name="T64" fmla="*/ 217 w 377"/>
                <a:gd name="T65" fmla="*/ 196 h 257"/>
                <a:gd name="T66" fmla="*/ 146 w 377"/>
                <a:gd name="T67" fmla="*/ 198 h 257"/>
                <a:gd name="T68" fmla="*/ 153 w 377"/>
                <a:gd name="T69" fmla="*/ 198 h 257"/>
                <a:gd name="T70" fmla="*/ 122 w 377"/>
                <a:gd name="T71" fmla="*/ 194 h 257"/>
                <a:gd name="T72" fmla="*/ 91 w 377"/>
                <a:gd name="T73" fmla="*/ 186 h 257"/>
                <a:gd name="T74" fmla="*/ 64 w 377"/>
                <a:gd name="T75" fmla="*/ 172 h 257"/>
                <a:gd name="T76" fmla="*/ 49 w 377"/>
                <a:gd name="T77" fmla="*/ 161 h 257"/>
                <a:gd name="T78" fmla="*/ 29 w 377"/>
                <a:gd name="T79" fmla="*/ 154 h 257"/>
                <a:gd name="T80" fmla="*/ 10 w 377"/>
                <a:gd name="T81" fmla="*/ 163 h 257"/>
                <a:gd name="T82" fmla="*/ 12 w 377"/>
                <a:gd name="T83" fmla="*/ 203 h 257"/>
                <a:gd name="T84" fmla="*/ 47 w 377"/>
                <a:gd name="T85" fmla="*/ 226 h 257"/>
                <a:gd name="T86" fmla="*/ 87 w 377"/>
                <a:gd name="T87" fmla="*/ 243 h 257"/>
                <a:gd name="T88" fmla="*/ 132 w 377"/>
                <a:gd name="T89" fmla="*/ 252 h 257"/>
                <a:gd name="T90" fmla="*/ 180 w 377"/>
                <a:gd name="T91" fmla="*/ 255 h 257"/>
                <a:gd name="T92" fmla="*/ 233 w 377"/>
                <a:gd name="T93" fmla="*/ 249 h 257"/>
                <a:gd name="T94" fmla="*/ 257 w 377"/>
                <a:gd name="T95" fmla="*/ 242 h 257"/>
                <a:gd name="T96" fmla="*/ 287 w 377"/>
                <a:gd name="T97" fmla="*/ 223 h 257"/>
                <a:gd name="T98" fmla="*/ 320 w 377"/>
                <a:gd name="T99" fmla="*/ 190 h 257"/>
                <a:gd name="T100" fmla="*/ 362 w 377"/>
                <a:gd name="T101" fmla="*/ 111 h 257"/>
                <a:gd name="T102" fmla="*/ 372 w 377"/>
                <a:gd name="T103" fmla="*/ 73 h 257"/>
                <a:gd name="T104" fmla="*/ 375 w 377"/>
                <a:gd name="T105" fmla="*/ 36 h 257"/>
                <a:gd name="T106" fmla="*/ 375 w 377"/>
                <a:gd name="T107" fmla="*/ 38 h 257"/>
                <a:gd name="T108" fmla="*/ 375 w 377"/>
                <a:gd name="T109" fmla="*/ 36 h 257"/>
                <a:gd name="T110" fmla="*/ 376 w 377"/>
                <a:gd name="T111" fmla="*/ 31 h 257"/>
                <a:gd name="T112" fmla="*/ 375 w 377"/>
                <a:gd name="T113" fmla="*/ 35 h 257"/>
                <a:gd name="T114" fmla="*/ 376 w 377"/>
                <a:gd name="T115" fmla="*/ 33 h 257"/>
                <a:gd name="T116" fmla="*/ 372 w 377"/>
                <a:gd name="T117" fmla="*/ 12 h 257"/>
                <a:gd name="T118" fmla="*/ 354 w 377"/>
                <a:gd name="T119" fmla="*/ 1 h 257"/>
                <a:gd name="T120" fmla="*/ 348 w 377"/>
                <a:gd name="T121" fmla="*/ 0 h 257"/>
                <a:gd name="T122" fmla="*/ 333 w 377"/>
                <a:gd name="T123" fmla="*/ 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7" h="257">
                  <a:moveTo>
                    <a:pt x="375" y="36"/>
                  </a:moveTo>
                  <a:lnTo>
                    <a:pt x="375" y="36"/>
                  </a:lnTo>
                  <a:lnTo>
                    <a:pt x="375" y="36"/>
                  </a:lnTo>
                  <a:lnTo>
                    <a:pt x="375" y="36"/>
                  </a:lnTo>
                  <a:lnTo>
                    <a:pt x="375" y="35"/>
                  </a:lnTo>
                  <a:lnTo>
                    <a:pt x="375" y="35"/>
                  </a:lnTo>
                  <a:cubicBezTo>
                    <a:pt x="375" y="35"/>
                    <a:pt x="375" y="35"/>
                    <a:pt x="375" y="36"/>
                  </a:cubicBezTo>
                  <a:close/>
                  <a:moveTo>
                    <a:pt x="363" y="109"/>
                  </a:moveTo>
                  <a:lnTo>
                    <a:pt x="363" y="109"/>
                  </a:lnTo>
                  <a:cubicBezTo>
                    <a:pt x="363" y="107"/>
                    <a:pt x="364" y="106"/>
                    <a:pt x="364" y="105"/>
                  </a:cubicBezTo>
                  <a:lnTo>
                    <a:pt x="364" y="105"/>
                  </a:lnTo>
                  <a:cubicBezTo>
                    <a:pt x="364" y="106"/>
                    <a:pt x="363" y="107"/>
                    <a:pt x="363" y="109"/>
                  </a:cubicBezTo>
                  <a:close/>
                  <a:moveTo>
                    <a:pt x="363" y="110"/>
                  </a:moveTo>
                  <a:lnTo>
                    <a:pt x="363" y="110"/>
                  </a:lnTo>
                  <a:cubicBezTo>
                    <a:pt x="363" y="109"/>
                    <a:pt x="363" y="109"/>
                    <a:pt x="363" y="109"/>
                  </a:cubicBezTo>
                  <a:lnTo>
                    <a:pt x="363" y="109"/>
                  </a:lnTo>
                  <a:cubicBezTo>
                    <a:pt x="363" y="109"/>
                    <a:pt x="363" y="109"/>
                    <a:pt x="363" y="110"/>
                  </a:cubicBezTo>
                  <a:close/>
                  <a:moveTo>
                    <a:pt x="362" y="110"/>
                  </a:moveTo>
                  <a:lnTo>
                    <a:pt x="363" y="110"/>
                  </a:lnTo>
                  <a:lnTo>
                    <a:pt x="363" y="110"/>
                  </a:lnTo>
                  <a:cubicBezTo>
                    <a:pt x="363" y="110"/>
                    <a:pt x="363" y="110"/>
                    <a:pt x="362" y="110"/>
                  </a:cubicBezTo>
                  <a:close/>
                  <a:moveTo>
                    <a:pt x="362" y="111"/>
                  </a:moveTo>
                  <a:lnTo>
                    <a:pt x="362" y="111"/>
                  </a:lnTo>
                  <a:lnTo>
                    <a:pt x="362" y="111"/>
                  </a:lnTo>
                  <a:lnTo>
                    <a:pt x="362" y="111"/>
                  </a:lnTo>
                  <a:lnTo>
                    <a:pt x="362" y="110"/>
                  </a:lnTo>
                  <a:lnTo>
                    <a:pt x="362" y="110"/>
                  </a:lnTo>
                  <a:cubicBezTo>
                    <a:pt x="362" y="110"/>
                    <a:pt x="362" y="110"/>
                    <a:pt x="362" y="111"/>
                  </a:cubicBezTo>
                  <a:close/>
                  <a:moveTo>
                    <a:pt x="222" y="196"/>
                  </a:moveTo>
                  <a:lnTo>
                    <a:pt x="222" y="196"/>
                  </a:lnTo>
                  <a:cubicBezTo>
                    <a:pt x="222" y="196"/>
                    <a:pt x="221" y="196"/>
                    <a:pt x="220" y="196"/>
                  </a:cubicBezTo>
                  <a:lnTo>
                    <a:pt x="220" y="196"/>
                  </a:lnTo>
                  <a:cubicBezTo>
                    <a:pt x="221" y="196"/>
                    <a:pt x="222" y="196"/>
                    <a:pt x="222" y="196"/>
                  </a:cubicBezTo>
                  <a:close/>
                  <a:moveTo>
                    <a:pt x="92" y="186"/>
                  </a:moveTo>
                  <a:lnTo>
                    <a:pt x="92" y="186"/>
                  </a:lnTo>
                  <a:cubicBezTo>
                    <a:pt x="93" y="187"/>
                    <a:pt x="94" y="187"/>
                    <a:pt x="95" y="187"/>
                  </a:cubicBezTo>
                  <a:lnTo>
                    <a:pt x="95" y="187"/>
                  </a:lnTo>
                  <a:cubicBezTo>
                    <a:pt x="94" y="187"/>
                    <a:pt x="93" y="187"/>
                    <a:pt x="92" y="186"/>
                  </a:cubicBezTo>
                  <a:close/>
                  <a:moveTo>
                    <a:pt x="61" y="169"/>
                  </a:moveTo>
                  <a:lnTo>
                    <a:pt x="61" y="169"/>
                  </a:lnTo>
                  <a:cubicBezTo>
                    <a:pt x="61" y="170"/>
                    <a:pt x="62" y="170"/>
                    <a:pt x="62" y="170"/>
                  </a:cubicBezTo>
                  <a:lnTo>
                    <a:pt x="62" y="170"/>
                  </a:lnTo>
                  <a:cubicBezTo>
                    <a:pt x="62" y="170"/>
                    <a:pt x="61" y="170"/>
                    <a:pt x="61" y="169"/>
                  </a:cubicBezTo>
                  <a:close/>
                  <a:moveTo>
                    <a:pt x="311" y="90"/>
                  </a:moveTo>
                  <a:lnTo>
                    <a:pt x="311" y="90"/>
                  </a:lnTo>
                  <a:close/>
                  <a:moveTo>
                    <a:pt x="311" y="89"/>
                  </a:moveTo>
                  <a:lnTo>
                    <a:pt x="311" y="89"/>
                  </a:lnTo>
                  <a:close/>
                  <a:moveTo>
                    <a:pt x="333" y="5"/>
                  </a:moveTo>
                  <a:lnTo>
                    <a:pt x="333" y="5"/>
                  </a:lnTo>
                  <a:cubicBezTo>
                    <a:pt x="328" y="8"/>
                    <a:pt x="322" y="15"/>
                    <a:pt x="321" y="22"/>
                  </a:cubicBezTo>
                  <a:lnTo>
                    <a:pt x="321" y="22"/>
                  </a:lnTo>
                  <a:cubicBezTo>
                    <a:pt x="321" y="30"/>
                    <a:pt x="320" y="37"/>
                    <a:pt x="320" y="45"/>
                  </a:cubicBezTo>
                  <a:lnTo>
                    <a:pt x="320" y="45"/>
                  </a:lnTo>
                  <a:cubicBezTo>
                    <a:pt x="320" y="42"/>
                    <a:pt x="320" y="40"/>
                    <a:pt x="320" y="37"/>
                  </a:cubicBezTo>
                  <a:lnTo>
                    <a:pt x="320" y="37"/>
                  </a:lnTo>
                  <a:cubicBezTo>
                    <a:pt x="318" y="55"/>
                    <a:pt x="317" y="72"/>
                    <a:pt x="311" y="88"/>
                  </a:cubicBezTo>
                  <a:lnTo>
                    <a:pt x="311" y="88"/>
                  </a:lnTo>
                  <a:cubicBezTo>
                    <a:pt x="311" y="89"/>
                    <a:pt x="311" y="89"/>
                    <a:pt x="311" y="90"/>
                  </a:cubicBezTo>
                  <a:lnTo>
                    <a:pt x="311" y="90"/>
                  </a:lnTo>
                  <a:cubicBezTo>
                    <a:pt x="303" y="110"/>
                    <a:pt x="293" y="130"/>
                    <a:pt x="281" y="149"/>
                  </a:cubicBezTo>
                  <a:lnTo>
                    <a:pt x="281" y="149"/>
                  </a:lnTo>
                  <a:cubicBezTo>
                    <a:pt x="274" y="158"/>
                    <a:pt x="266" y="167"/>
                    <a:pt x="258" y="176"/>
                  </a:cubicBezTo>
                  <a:lnTo>
                    <a:pt x="258" y="176"/>
                  </a:lnTo>
                  <a:cubicBezTo>
                    <a:pt x="251" y="181"/>
                    <a:pt x="244" y="186"/>
                    <a:pt x="237" y="190"/>
                  </a:cubicBezTo>
                  <a:lnTo>
                    <a:pt x="237" y="190"/>
                  </a:lnTo>
                  <a:cubicBezTo>
                    <a:pt x="230" y="193"/>
                    <a:pt x="224" y="194"/>
                    <a:pt x="217" y="196"/>
                  </a:cubicBezTo>
                  <a:lnTo>
                    <a:pt x="217" y="196"/>
                  </a:lnTo>
                  <a:cubicBezTo>
                    <a:pt x="194" y="200"/>
                    <a:pt x="170" y="200"/>
                    <a:pt x="146" y="198"/>
                  </a:cubicBezTo>
                  <a:lnTo>
                    <a:pt x="146" y="198"/>
                  </a:lnTo>
                  <a:cubicBezTo>
                    <a:pt x="149" y="198"/>
                    <a:pt x="151" y="198"/>
                    <a:pt x="153" y="198"/>
                  </a:cubicBezTo>
                  <a:lnTo>
                    <a:pt x="153" y="198"/>
                  </a:lnTo>
                  <a:cubicBezTo>
                    <a:pt x="143" y="197"/>
                    <a:pt x="132" y="196"/>
                    <a:pt x="122" y="194"/>
                  </a:cubicBezTo>
                  <a:lnTo>
                    <a:pt x="122" y="194"/>
                  </a:lnTo>
                  <a:cubicBezTo>
                    <a:pt x="111" y="192"/>
                    <a:pt x="101" y="189"/>
                    <a:pt x="91" y="186"/>
                  </a:cubicBezTo>
                  <a:lnTo>
                    <a:pt x="91" y="186"/>
                  </a:lnTo>
                  <a:cubicBezTo>
                    <a:pt x="82" y="182"/>
                    <a:pt x="73" y="177"/>
                    <a:pt x="64" y="172"/>
                  </a:cubicBezTo>
                  <a:lnTo>
                    <a:pt x="64" y="172"/>
                  </a:lnTo>
                  <a:cubicBezTo>
                    <a:pt x="59" y="168"/>
                    <a:pt x="54" y="164"/>
                    <a:pt x="49" y="161"/>
                  </a:cubicBezTo>
                  <a:lnTo>
                    <a:pt x="49" y="161"/>
                  </a:lnTo>
                  <a:cubicBezTo>
                    <a:pt x="43" y="156"/>
                    <a:pt x="37" y="153"/>
                    <a:pt x="29" y="154"/>
                  </a:cubicBezTo>
                  <a:lnTo>
                    <a:pt x="29" y="154"/>
                  </a:lnTo>
                  <a:cubicBezTo>
                    <a:pt x="22" y="154"/>
                    <a:pt x="15" y="158"/>
                    <a:pt x="10" y="163"/>
                  </a:cubicBezTo>
                  <a:lnTo>
                    <a:pt x="10" y="163"/>
                  </a:lnTo>
                  <a:cubicBezTo>
                    <a:pt x="1" y="174"/>
                    <a:pt x="0" y="194"/>
                    <a:pt x="12" y="203"/>
                  </a:cubicBezTo>
                  <a:lnTo>
                    <a:pt x="12" y="203"/>
                  </a:lnTo>
                  <a:cubicBezTo>
                    <a:pt x="24" y="211"/>
                    <a:pt x="35" y="218"/>
                    <a:pt x="47" y="226"/>
                  </a:cubicBezTo>
                  <a:lnTo>
                    <a:pt x="47" y="226"/>
                  </a:lnTo>
                  <a:cubicBezTo>
                    <a:pt x="59" y="234"/>
                    <a:pt x="73" y="238"/>
                    <a:pt x="87" y="243"/>
                  </a:cubicBezTo>
                  <a:lnTo>
                    <a:pt x="87" y="243"/>
                  </a:lnTo>
                  <a:cubicBezTo>
                    <a:pt x="102" y="247"/>
                    <a:pt x="116" y="250"/>
                    <a:pt x="132" y="252"/>
                  </a:cubicBezTo>
                  <a:lnTo>
                    <a:pt x="132" y="252"/>
                  </a:lnTo>
                  <a:cubicBezTo>
                    <a:pt x="148" y="254"/>
                    <a:pt x="164" y="254"/>
                    <a:pt x="180" y="255"/>
                  </a:cubicBezTo>
                  <a:lnTo>
                    <a:pt x="180" y="255"/>
                  </a:lnTo>
                  <a:cubicBezTo>
                    <a:pt x="197" y="256"/>
                    <a:pt x="216" y="254"/>
                    <a:pt x="233" y="249"/>
                  </a:cubicBezTo>
                  <a:lnTo>
                    <a:pt x="233" y="249"/>
                  </a:lnTo>
                  <a:cubicBezTo>
                    <a:pt x="241" y="247"/>
                    <a:pt x="249" y="246"/>
                    <a:pt x="257" y="242"/>
                  </a:cubicBezTo>
                  <a:lnTo>
                    <a:pt x="257" y="242"/>
                  </a:lnTo>
                  <a:cubicBezTo>
                    <a:pt x="267" y="237"/>
                    <a:pt x="278" y="231"/>
                    <a:pt x="287" y="223"/>
                  </a:cubicBezTo>
                  <a:lnTo>
                    <a:pt x="287" y="223"/>
                  </a:lnTo>
                  <a:cubicBezTo>
                    <a:pt x="299" y="213"/>
                    <a:pt x="311" y="203"/>
                    <a:pt x="320" y="190"/>
                  </a:cubicBezTo>
                  <a:lnTo>
                    <a:pt x="320" y="190"/>
                  </a:lnTo>
                  <a:cubicBezTo>
                    <a:pt x="337" y="165"/>
                    <a:pt x="351" y="139"/>
                    <a:pt x="362" y="111"/>
                  </a:cubicBezTo>
                  <a:lnTo>
                    <a:pt x="362" y="111"/>
                  </a:lnTo>
                  <a:cubicBezTo>
                    <a:pt x="366" y="98"/>
                    <a:pt x="370" y="86"/>
                    <a:pt x="372" y="73"/>
                  </a:cubicBezTo>
                  <a:lnTo>
                    <a:pt x="372" y="73"/>
                  </a:lnTo>
                  <a:cubicBezTo>
                    <a:pt x="374" y="61"/>
                    <a:pt x="375" y="49"/>
                    <a:pt x="375" y="36"/>
                  </a:cubicBezTo>
                  <a:lnTo>
                    <a:pt x="375" y="36"/>
                  </a:lnTo>
                  <a:cubicBezTo>
                    <a:pt x="375" y="37"/>
                    <a:pt x="375" y="37"/>
                    <a:pt x="375" y="38"/>
                  </a:cubicBezTo>
                  <a:lnTo>
                    <a:pt x="375" y="38"/>
                  </a:lnTo>
                  <a:cubicBezTo>
                    <a:pt x="375" y="37"/>
                    <a:pt x="375" y="36"/>
                    <a:pt x="375" y="36"/>
                  </a:cubicBezTo>
                  <a:lnTo>
                    <a:pt x="375" y="36"/>
                  </a:lnTo>
                  <a:cubicBezTo>
                    <a:pt x="375" y="34"/>
                    <a:pt x="376" y="32"/>
                    <a:pt x="376" y="31"/>
                  </a:cubicBezTo>
                  <a:lnTo>
                    <a:pt x="376" y="31"/>
                  </a:lnTo>
                  <a:cubicBezTo>
                    <a:pt x="376" y="32"/>
                    <a:pt x="376" y="33"/>
                    <a:pt x="375" y="35"/>
                  </a:cubicBezTo>
                  <a:lnTo>
                    <a:pt x="375" y="35"/>
                  </a:lnTo>
                  <a:cubicBezTo>
                    <a:pt x="375" y="34"/>
                    <a:pt x="376" y="34"/>
                    <a:pt x="376" y="33"/>
                  </a:cubicBezTo>
                  <a:lnTo>
                    <a:pt x="376" y="33"/>
                  </a:lnTo>
                  <a:cubicBezTo>
                    <a:pt x="376" y="26"/>
                    <a:pt x="376" y="19"/>
                    <a:pt x="372" y="12"/>
                  </a:cubicBezTo>
                  <a:lnTo>
                    <a:pt x="372" y="12"/>
                  </a:lnTo>
                  <a:cubicBezTo>
                    <a:pt x="368" y="6"/>
                    <a:pt x="361" y="2"/>
                    <a:pt x="354" y="1"/>
                  </a:cubicBezTo>
                  <a:lnTo>
                    <a:pt x="354" y="1"/>
                  </a:lnTo>
                  <a:cubicBezTo>
                    <a:pt x="353" y="0"/>
                    <a:pt x="350" y="0"/>
                    <a:pt x="348" y="0"/>
                  </a:cubicBezTo>
                  <a:lnTo>
                    <a:pt x="348" y="0"/>
                  </a:lnTo>
                  <a:cubicBezTo>
                    <a:pt x="343" y="0"/>
                    <a:pt x="338" y="2"/>
                    <a:pt x="33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3F7BE1E-D576-41E5-BB09-BD00FFE2AC2F}"/>
              </a:ext>
            </a:extLst>
          </p:cNvPr>
          <p:cNvGrpSpPr/>
          <p:nvPr/>
        </p:nvGrpSpPr>
        <p:grpSpPr>
          <a:xfrm rot="10800000">
            <a:off x="5507248" y="911325"/>
            <a:ext cx="1149351" cy="1272116"/>
            <a:chOff x="8143875" y="2506663"/>
            <a:chExt cx="862013" cy="95408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82" name="Freeform 359">
              <a:extLst>
                <a:ext uri="{FF2B5EF4-FFF2-40B4-BE49-F238E27FC236}">
                  <a16:creationId xmlns:a16="http://schemas.microsoft.com/office/drawing/2014/main" id="{2B3692C5-14E7-43AD-A3FF-680A93821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613" y="2705100"/>
              <a:ext cx="490537" cy="473075"/>
            </a:xfrm>
            <a:custGeom>
              <a:avLst/>
              <a:gdLst>
                <a:gd name="T0" fmla="*/ 1028 w 1362"/>
                <a:gd name="T1" fmla="*/ 132 h 1314"/>
                <a:gd name="T2" fmla="*/ 132 w 1362"/>
                <a:gd name="T3" fmla="*/ 342 h 1314"/>
                <a:gd name="T4" fmla="*/ 58 w 1362"/>
                <a:gd name="T5" fmla="*/ 623 h 1314"/>
                <a:gd name="T6" fmla="*/ 784 w 1362"/>
                <a:gd name="T7" fmla="*/ 1256 h 1314"/>
                <a:gd name="T8" fmla="*/ 580 w 1362"/>
                <a:gd name="T9" fmla="*/ 1225 h 1314"/>
                <a:gd name="T10" fmla="*/ 1199 w 1362"/>
                <a:gd name="T11" fmla="*/ 315 h 1314"/>
                <a:gd name="T12" fmla="*/ 1110 w 1362"/>
                <a:gd name="T13" fmla="*/ 197 h 1314"/>
                <a:gd name="T14" fmla="*/ 630 w 1362"/>
                <a:gd name="T15" fmla="*/ 69 h 1314"/>
                <a:gd name="T16" fmla="*/ 818 w 1362"/>
                <a:gd name="T17" fmla="*/ 63 h 1314"/>
                <a:gd name="T18" fmla="*/ 872 w 1362"/>
                <a:gd name="T19" fmla="*/ 72 h 1314"/>
                <a:gd name="T20" fmla="*/ 938 w 1362"/>
                <a:gd name="T21" fmla="*/ 93 h 1314"/>
                <a:gd name="T22" fmla="*/ 1026 w 1362"/>
                <a:gd name="T23" fmla="*/ 130 h 1314"/>
                <a:gd name="T24" fmla="*/ 1031 w 1362"/>
                <a:gd name="T25" fmla="*/ 133 h 1314"/>
                <a:gd name="T26" fmla="*/ 1113 w 1362"/>
                <a:gd name="T27" fmla="*/ 201 h 1314"/>
                <a:gd name="T28" fmla="*/ 1202 w 1362"/>
                <a:gd name="T29" fmla="*/ 320 h 1314"/>
                <a:gd name="T30" fmla="*/ 1280 w 1362"/>
                <a:gd name="T31" fmla="*/ 531 h 1314"/>
                <a:gd name="T32" fmla="*/ 1303 w 1362"/>
                <a:gd name="T33" fmla="*/ 660 h 1314"/>
                <a:gd name="T34" fmla="*/ 1296 w 1362"/>
                <a:gd name="T35" fmla="*/ 811 h 1314"/>
                <a:gd name="T36" fmla="*/ 1264 w 1362"/>
                <a:gd name="T37" fmla="*/ 940 h 1314"/>
                <a:gd name="T38" fmla="*/ 1180 w 1362"/>
                <a:gd name="T39" fmla="*/ 1083 h 1314"/>
                <a:gd name="T40" fmla="*/ 1135 w 1362"/>
                <a:gd name="T41" fmla="*/ 1125 h 1314"/>
                <a:gd name="T42" fmla="*/ 1034 w 1362"/>
                <a:gd name="T43" fmla="*/ 1196 h 1314"/>
                <a:gd name="T44" fmla="*/ 785 w 1362"/>
                <a:gd name="T45" fmla="*/ 1256 h 1314"/>
                <a:gd name="T46" fmla="*/ 783 w 1362"/>
                <a:gd name="T47" fmla="*/ 1256 h 1314"/>
                <a:gd name="T48" fmla="*/ 525 w 1362"/>
                <a:gd name="T49" fmla="*/ 1208 h 1314"/>
                <a:gd name="T50" fmla="*/ 466 w 1362"/>
                <a:gd name="T51" fmla="*/ 1185 h 1314"/>
                <a:gd name="T52" fmla="*/ 346 w 1362"/>
                <a:gd name="T53" fmla="*/ 1123 h 1314"/>
                <a:gd name="T54" fmla="*/ 207 w 1362"/>
                <a:gd name="T55" fmla="*/ 1012 h 1314"/>
                <a:gd name="T56" fmla="*/ 75 w 1362"/>
                <a:gd name="T57" fmla="*/ 761 h 1314"/>
                <a:gd name="T58" fmla="*/ 58 w 1362"/>
                <a:gd name="T59" fmla="*/ 627 h 1314"/>
                <a:gd name="T60" fmla="*/ 58 w 1362"/>
                <a:gd name="T61" fmla="*/ 623 h 1314"/>
                <a:gd name="T62" fmla="*/ 83 w 1362"/>
                <a:gd name="T63" fmla="*/ 459 h 1314"/>
                <a:gd name="T64" fmla="*/ 131 w 1362"/>
                <a:gd name="T65" fmla="*/ 344 h 1314"/>
                <a:gd name="T66" fmla="*/ 135 w 1362"/>
                <a:gd name="T67" fmla="*/ 337 h 1314"/>
                <a:gd name="T68" fmla="*/ 304 w 1362"/>
                <a:gd name="T69" fmla="*/ 169 h 1314"/>
                <a:gd name="T70" fmla="*/ 702 w 1362"/>
                <a:gd name="T71" fmla="*/ 2 h 1314"/>
                <a:gd name="T72" fmla="*/ 528 w 1362"/>
                <a:gd name="T73" fmla="*/ 33 h 1314"/>
                <a:gd name="T74" fmla="*/ 219 w 1362"/>
                <a:gd name="T75" fmla="*/ 160 h 1314"/>
                <a:gd name="T76" fmla="*/ 62 w 1362"/>
                <a:gd name="T77" fmla="*/ 354 h 1314"/>
                <a:gd name="T78" fmla="*/ 21 w 1362"/>
                <a:gd name="T79" fmla="*/ 774 h 1314"/>
                <a:gd name="T80" fmla="*/ 130 w 1362"/>
                <a:gd name="T81" fmla="*/ 1007 h 1314"/>
                <a:gd name="T82" fmla="*/ 323 w 1362"/>
                <a:gd name="T83" fmla="*/ 1174 h 1314"/>
                <a:gd name="T84" fmla="*/ 402 w 1362"/>
                <a:gd name="T85" fmla="*/ 1217 h 1314"/>
                <a:gd name="T86" fmla="*/ 497 w 1362"/>
                <a:gd name="T87" fmla="*/ 1257 h 1314"/>
                <a:gd name="T88" fmla="*/ 692 w 1362"/>
                <a:gd name="T89" fmla="*/ 1305 h 1314"/>
                <a:gd name="T90" fmla="*/ 1025 w 1362"/>
                <a:gd name="T91" fmla="*/ 1263 h 1314"/>
                <a:gd name="T92" fmla="*/ 1126 w 1362"/>
                <a:gd name="T93" fmla="*/ 1203 h 1314"/>
                <a:gd name="T94" fmla="*/ 1194 w 1362"/>
                <a:gd name="T95" fmla="*/ 1146 h 1314"/>
                <a:gd name="T96" fmla="*/ 1290 w 1362"/>
                <a:gd name="T97" fmla="*/ 1020 h 1314"/>
                <a:gd name="T98" fmla="*/ 1335 w 1362"/>
                <a:gd name="T99" fmla="*/ 897 h 1314"/>
                <a:gd name="T100" fmla="*/ 1355 w 1362"/>
                <a:gd name="T101" fmla="*/ 786 h 1314"/>
                <a:gd name="T102" fmla="*/ 1341 w 1362"/>
                <a:gd name="T103" fmla="*/ 545 h 1314"/>
                <a:gd name="T104" fmla="*/ 1267 w 1362"/>
                <a:gd name="T105" fmla="*/ 324 h 1314"/>
                <a:gd name="T106" fmla="*/ 1123 w 1362"/>
                <a:gd name="T107" fmla="*/ 133 h 1314"/>
                <a:gd name="T108" fmla="*/ 921 w 1362"/>
                <a:gd name="T109" fmla="*/ 31 h 1314"/>
                <a:gd name="T110" fmla="*/ 845 w 1362"/>
                <a:gd name="T111" fmla="*/ 13 h 1314"/>
                <a:gd name="T112" fmla="*/ 791 w 1362"/>
                <a:gd name="T113" fmla="*/ 2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62" h="1314">
                  <a:moveTo>
                    <a:pt x="1029" y="132"/>
                  </a:moveTo>
                  <a:lnTo>
                    <a:pt x="1029" y="132"/>
                  </a:lnTo>
                  <a:cubicBezTo>
                    <a:pt x="1028" y="132"/>
                    <a:pt x="1028" y="132"/>
                    <a:pt x="1028" y="132"/>
                  </a:cubicBezTo>
                  <a:lnTo>
                    <a:pt x="1028" y="132"/>
                  </a:lnTo>
                  <a:lnTo>
                    <a:pt x="1028" y="132"/>
                  </a:lnTo>
                  <a:lnTo>
                    <a:pt x="1028" y="132"/>
                  </a:lnTo>
                  <a:cubicBezTo>
                    <a:pt x="1028" y="132"/>
                    <a:pt x="1028" y="132"/>
                    <a:pt x="1029" y="132"/>
                  </a:cubicBezTo>
                  <a:close/>
                  <a:moveTo>
                    <a:pt x="132" y="342"/>
                  </a:moveTo>
                  <a:lnTo>
                    <a:pt x="132" y="342"/>
                  </a:lnTo>
                  <a:lnTo>
                    <a:pt x="132" y="342"/>
                  </a:lnTo>
                  <a:lnTo>
                    <a:pt x="132" y="342"/>
                  </a:lnTo>
                  <a:cubicBezTo>
                    <a:pt x="132" y="342"/>
                    <a:pt x="132" y="342"/>
                    <a:pt x="132" y="341"/>
                  </a:cubicBezTo>
                  <a:lnTo>
                    <a:pt x="132" y="341"/>
                  </a:lnTo>
                  <a:cubicBezTo>
                    <a:pt x="132" y="342"/>
                    <a:pt x="132" y="342"/>
                    <a:pt x="132" y="342"/>
                  </a:cubicBezTo>
                  <a:close/>
                  <a:moveTo>
                    <a:pt x="58" y="623"/>
                  </a:moveTo>
                  <a:lnTo>
                    <a:pt x="58" y="623"/>
                  </a:lnTo>
                  <a:cubicBezTo>
                    <a:pt x="58" y="624"/>
                    <a:pt x="58" y="624"/>
                    <a:pt x="58" y="624"/>
                  </a:cubicBezTo>
                  <a:lnTo>
                    <a:pt x="58" y="624"/>
                  </a:lnTo>
                  <a:lnTo>
                    <a:pt x="58" y="623"/>
                  </a:lnTo>
                  <a:close/>
                  <a:moveTo>
                    <a:pt x="784" y="1256"/>
                  </a:moveTo>
                  <a:lnTo>
                    <a:pt x="784" y="1256"/>
                  </a:lnTo>
                  <a:cubicBezTo>
                    <a:pt x="785" y="1256"/>
                    <a:pt x="785" y="1256"/>
                    <a:pt x="785" y="1256"/>
                  </a:cubicBezTo>
                  <a:lnTo>
                    <a:pt x="785" y="1256"/>
                  </a:lnTo>
                  <a:cubicBezTo>
                    <a:pt x="785" y="1256"/>
                    <a:pt x="785" y="1256"/>
                    <a:pt x="784" y="1256"/>
                  </a:cubicBezTo>
                  <a:close/>
                  <a:moveTo>
                    <a:pt x="580" y="1225"/>
                  </a:moveTo>
                  <a:lnTo>
                    <a:pt x="580" y="1225"/>
                  </a:lnTo>
                  <a:cubicBezTo>
                    <a:pt x="581" y="1225"/>
                    <a:pt x="582" y="1225"/>
                    <a:pt x="583" y="1226"/>
                  </a:cubicBezTo>
                  <a:lnTo>
                    <a:pt x="583" y="1226"/>
                  </a:lnTo>
                  <a:cubicBezTo>
                    <a:pt x="582" y="1225"/>
                    <a:pt x="581" y="1225"/>
                    <a:pt x="580" y="1225"/>
                  </a:cubicBezTo>
                  <a:close/>
                  <a:moveTo>
                    <a:pt x="1199" y="315"/>
                  </a:moveTo>
                  <a:lnTo>
                    <a:pt x="1199" y="315"/>
                  </a:lnTo>
                  <a:cubicBezTo>
                    <a:pt x="1200" y="316"/>
                    <a:pt x="1201" y="317"/>
                    <a:pt x="1201" y="318"/>
                  </a:cubicBezTo>
                  <a:lnTo>
                    <a:pt x="1201" y="318"/>
                  </a:lnTo>
                  <a:cubicBezTo>
                    <a:pt x="1201" y="317"/>
                    <a:pt x="1200" y="316"/>
                    <a:pt x="1199" y="315"/>
                  </a:cubicBezTo>
                  <a:close/>
                  <a:moveTo>
                    <a:pt x="1110" y="197"/>
                  </a:moveTo>
                  <a:lnTo>
                    <a:pt x="1110" y="197"/>
                  </a:lnTo>
                  <a:cubicBezTo>
                    <a:pt x="1111" y="199"/>
                    <a:pt x="1112" y="199"/>
                    <a:pt x="1112" y="200"/>
                  </a:cubicBezTo>
                  <a:lnTo>
                    <a:pt x="1112" y="200"/>
                  </a:lnTo>
                  <a:cubicBezTo>
                    <a:pt x="1112" y="199"/>
                    <a:pt x="1111" y="199"/>
                    <a:pt x="1110" y="197"/>
                  </a:cubicBezTo>
                  <a:close/>
                  <a:moveTo>
                    <a:pt x="630" y="69"/>
                  </a:moveTo>
                  <a:lnTo>
                    <a:pt x="630" y="69"/>
                  </a:lnTo>
                  <a:cubicBezTo>
                    <a:pt x="673" y="61"/>
                    <a:pt x="715" y="55"/>
                    <a:pt x="760" y="55"/>
                  </a:cubicBezTo>
                  <a:lnTo>
                    <a:pt x="760" y="55"/>
                  </a:lnTo>
                  <a:cubicBezTo>
                    <a:pt x="779" y="56"/>
                    <a:pt x="799" y="58"/>
                    <a:pt x="818" y="63"/>
                  </a:cubicBezTo>
                  <a:lnTo>
                    <a:pt x="818" y="63"/>
                  </a:lnTo>
                  <a:cubicBezTo>
                    <a:pt x="828" y="66"/>
                    <a:pt x="838" y="69"/>
                    <a:pt x="848" y="73"/>
                  </a:cubicBezTo>
                  <a:lnTo>
                    <a:pt x="848" y="73"/>
                  </a:lnTo>
                  <a:cubicBezTo>
                    <a:pt x="856" y="75"/>
                    <a:pt x="862" y="76"/>
                    <a:pt x="870" y="73"/>
                  </a:cubicBezTo>
                  <a:lnTo>
                    <a:pt x="870" y="73"/>
                  </a:lnTo>
                  <a:cubicBezTo>
                    <a:pt x="870" y="73"/>
                    <a:pt x="871" y="73"/>
                    <a:pt x="872" y="72"/>
                  </a:cubicBezTo>
                  <a:lnTo>
                    <a:pt x="872" y="72"/>
                  </a:lnTo>
                  <a:cubicBezTo>
                    <a:pt x="879" y="75"/>
                    <a:pt x="886" y="78"/>
                    <a:pt x="894" y="81"/>
                  </a:cubicBezTo>
                  <a:lnTo>
                    <a:pt x="894" y="81"/>
                  </a:lnTo>
                  <a:cubicBezTo>
                    <a:pt x="909" y="84"/>
                    <a:pt x="923" y="89"/>
                    <a:pt x="938" y="93"/>
                  </a:cubicBezTo>
                  <a:lnTo>
                    <a:pt x="938" y="93"/>
                  </a:lnTo>
                  <a:cubicBezTo>
                    <a:pt x="953" y="98"/>
                    <a:pt x="968" y="103"/>
                    <a:pt x="983" y="108"/>
                  </a:cubicBezTo>
                  <a:lnTo>
                    <a:pt x="983" y="108"/>
                  </a:lnTo>
                  <a:cubicBezTo>
                    <a:pt x="999" y="114"/>
                    <a:pt x="1014" y="123"/>
                    <a:pt x="1028" y="132"/>
                  </a:cubicBezTo>
                  <a:lnTo>
                    <a:pt x="1028" y="132"/>
                  </a:lnTo>
                  <a:cubicBezTo>
                    <a:pt x="1027" y="131"/>
                    <a:pt x="1026" y="130"/>
                    <a:pt x="1026" y="130"/>
                  </a:cubicBezTo>
                  <a:lnTo>
                    <a:pt x="1026" y="130"/>
                  </a:lnTo>
                  <a:cubicBezTo>
                    <a:pt x="1026" y="130"/>
                    <a:pt x="1027" y="131"/>
                    <a:pt x="1028" y="132"/>
                  </a:cubicBezTo>
                  <a:lnTo>
                    <a:pt x="1028" y="132"/>
                  </a:lnTo>
                  <a:cubicBezTo>
                    <a:pt x="1030" y="132"/>
                    <a:pt x="1031" y="133"/>
                    <a:pt x="1031" y="133"/>
                  </a:cubicBezTo>
                  <a:lnTo>
                    <a:pt x="1031" y="133"/>
                  </a:lnTo>
                  <a:cubicBezTo>
                    <a:pt x="1031" y="133"/>
                    <a:pt x="1030" y="132"/>
                    <a:pt x="1029" y="132"/>
                  </a:cubicBezTo>
                  <a:lnTo>
                    <a:pt x="1029" y="132"/>
                  </a:lnTo>
                  <a:cubicBezTo>
                    <a:pt x="1043" y="141"/>
                    <a:pt x="1057" y="150"/>
                    <a:pt x="1071" y="162"/>
                  </a:cubicBezTo>
                  <a:lnTo>
                    <a:pt x="1071" y="162"/>
                  </a:lnTo>
                  <a:cubicBezTo>
                    <a:pt x="1086" y="174"/>
                    <a:pt x="1100" y="187"/>
                    <a:pt x="1113" y="201"/>
                  </a:cubicBezTo>
                  <a:lnTo>
                    <a:pt x="1113" y="201"/>
                  </a:lnTo>
                  <a:cubicBezTo>
                    <a:pt x="1129" y="218"/>
                    <a:pt x="1144" y="235"/>
                    <a:pt x="1158" y="254"/>
                  </a:cubicBezTo>
                  <a:lnTo>
                    <a:pt x="1158" y="254"/>
                  </a:lnTo>
                  <a:cubicBezTo>
                    <a:pt x="1174" y="275"/>
                    <a:pt x="1189" y="297"/>
                    <a:pt x="1202" y="320"/>
                  </a:cubicBezTo>
                  <a:lnTo>
                    <a:pt x="1202" y="320"/>
                  </a:lnTo>
                  <a:cubicBezTo>
                    <a:pt x="1210" y="335"/>
                    <a:pt x="1218" y="349"/>
                    <a:pt x="1225" y="365"/>
                  </a:cubicBezTo>
                  <a:lnTo>
                    <a:pt x="1225" y="365"/>
                  </a:lnTo>
                  <a:cubicBezTo>
                    <a:pt x="1233" y="384"/>
                    <a:pt x="1241" y="404"/>
                    <a:pt x="1247" y="423"/>
                  </a:cubicBezTo>
                  <a:lnTo>
                    <a:pt x="1247" y="423"/>
                  </a:lnTo>
                  <a:cubicBezTo>
                    <a:pt x="1260" y="459"/>
                    <a:pt x="1271" y="495"/>
                    <a:pt x="1280" y="531"/>
                  </a:cubicBezTo>
                  <a:lnTo>
                    <a:pt x="1280" y="531"/>
                  </a:lnTo>
                  <a:cubicBezTo>
                    <a:pt x="1287" y="559"/>
                    <a:pt x="1293" y="586"/>
                    <a:pt x="1297" y="613"/>
                  </a:cubicBezTo>
                  <a:lnTo>
                    <a:pt x="1297" y="613"/>
                  </a:lnTo>
                  <a:cubicBezTo>
                    <a:pt x="1299" y="628"/>
                    <a:pt x="1302" y="644"/>
                    <a:pt x="1303" y="660"/>
                  </a:cubicBezTo>
                  <a:lnTo>
                    <a:pt x="1303" y="660"/>
                  </a:lnTo>
                  <a:cubicBezTo>
                    <a:pt x="1304" y="674"/>
                    <a:pt x="1304" y="688"/>
                    <a:pt x="1304" y="703"/>
                  </a:cubicBezTo>
                  <a:lnTo>
                    <a:pt x="1304" y="703"/>
                  </a:lnTo>
                  <a:cubicBezTo>
                    <a:pt x="1304" y="718"/>
                    <a:pt x="1304" y="734"/>
                    <a:pt x="1302" y="750"/>
                  </a:cubicBezTo>
                  <a:lnTo>
                    <a:pt x="1302" y="750"/>
                  </a:lnTo>
                  <a:cubicBezTo>
                    <a:pt x="1300" y="770"/>
                    <a:pt x="1298" y="791"/>
                    <a:pt x="1296" y="811"/>
                  </a:cubicBezTo>
                  <a:lnTo>
                    <a:pt x="1296" y="811"/>
                  </a:lnTo>
                  <a:cubicBezTo>
                    <a:pt x="1291" y="845"/>
                    <a:pt x="1282" y="879"/>
                    <a:pt x="1273" y="913"/>
                  </a:cubicBezTo>
                  <a:lnTo>
                    <a:pt x="1273" y="913"/>
                  </a:lnTo>
                  <a:cubicBezTo>
                    <a:pt x="1270" y="922"/>
                    <a:pt x="1268" y="931"/>
                    <a:pt x="1264" y="940"/>
                  </a:cubicBezTo>
                  <a:lnTo>
                    <a:pt x="1264" y="940"/>
                  </a:lnTo>
                  <a:cubicBezTo>
                    <a:pt x="1261" y="949"/>
                    <a:pt x="1258" y="957"/>
                    <a:pt x="1254" y="966"/>
                  </a:cubicBezTo>
                  <a:lnTo>
                    <a:pt x="1254" y="966"/>
                  </a:lnTo>
                  <a:cubicBezTo>
                    <a:pt x="1245" y="988"/>
                    <a:pt x="1234" y="1010"/>
                    <a:pt x="1222" y="1030"/>
                  </a:cubicBezTo>
                  <a:lnTo>
                    <a:pt x="1222" y="1030"/>
                  </a:lnTo>
                  <a:cubicBezTo>
                    <a:pt x="1209" y="1049"/>
                    <a:pt x="1196" y="1067"/>
                    <a:pt x="1180" y="1083"/>
                  </a:cubicBezTo>
                  <a:lnTo>
                    <a:pt x="1180" y="1083"/>
                  </a:lnTo>
                  <a:cubicBezTo>
                    <a:pt x="1173" y="1091"/>
                    <a:pt x="1165" y="1098"/>
                    <a:pt x="1158" y="1105"/>
                  </a:cubicBezTo>
                  <a:lnTo>
                    <a:pt x="1158" y="1105"/>
                  </a:lnTo>
                  <a:cubicBezTo>
                    <a:pt x="1151" y="1111"/>
                    <a:pt x="1142" y="1118"/>
                    <a:pt x="1135" y="1125"/>
                  </a:cubicBezTo>
                  <a:lnTo>
                    <a:pt x="1135" y="1125"/>
                  </a:lnTo>
                  <a:cubicBezTo>
                    <a:pt x="1126" y="1133"/>
                    <a:pt x="1116" y="1140"/>
                    <a:pt x="1107" y="1148"/>
                  </a:cubicBezTo>
                  <a:lnTo>
                    <a:pt x="1107" y="1148"/>
                  </a:lnTo>
                  <a:cubicBezTo>
                    <a:pt x="1098" y="1154"/>
                    <a:pt x="1090" y="1160"/>
                    <a:pt x="1081" y="1166"/>
                  </a:cubicBezTo>
                  <a:lnTo>
                    <a:pt x="1081" y="1166"/>
                  </a:lnTo>
                  <a:cubicBezTo>
                    <a:pt x="1066" y="1176"/>
                    <a:pt x="1050" y="1186"/>
                    <a:pt x="1034" y="1196"/>
                  </a:cubicBezTo>
                  <a:lnTo>
                    <a:pt x="1034" y="1196"/>
                  </a:lnTo>
                  <a:cubicBezTo>
                    <a:pt x="999" y="1215"/>
                    <a:pt x="962" y="1232"/>
                    <a:pt x="923" y="1243"/>
                  </a:cubicBezTo>
                  <a:lnTo>
                    <a:pt x="923" y="1243"/>
                  </a:lnTo>
                  <a:cubicBezTo>
                    <a:pt x="878" y="1253"/>
                    <a:pt x="832" y="1256"/>
                    <a:pt x="785" y="1256"/>
                  </a:cubicBezTo>
                  <a:lnTo>
                    <a:pt x="785" y="1256"/>
                  </a:lnTo>
                  <a:cubicBezTo>
                    <a:pt x="787" y="1256"/>
                    <a:pt x="788" y="1256"/>
                    <a:pt x="789" y="1256"/>
                  </a:cubicBezTo>
                  <a:lnTo>
                    <a:pt x="789" y="1256"/>
                  </a:lnTo>
                  <a:cubicBezTo>
                    <a:pt x="788" y="1256"/>
                    <a:pt x="786" y="1256"/>
                    <a:pt x="784" y="1256"/>
                  </a:cubicBezTo>
                  <a:lnTo>
                    <a:pt x="784" y="1256"/>
                  </a:lnTo>
                  <a:lnTo>
                    <a:pt x="783" y="1256"/>
                  </a:lnTo>
                  <a:lnTo>
                    <a:pt x="784" y="1256"/>
                  </a:lnTo>
                  <a:lnTo>
                    <a:pt x="784" y="1256"/>
                  </a:lnTo>
                  <a:cubicBezTo>
                    <a:pt x="716" y="1254"/>
                    <a:pt x="650" y="1243"/>
                    <a:pt x="584" y="1226"/>
                  </a:cubicBezTo>
                  <a:lnTo>
                    <a:pt x="584" y="1226"/>
                  </a:lnTo>
                  <a:cubicBezTo>
                    <a:pt x="564" y="1220"/>
                    <a:pt x="545" y="1214"/>
                    <a:pt x="525" y="1208"/>
                  </a:cubicBezTo>
                  <a:lnTo>
                    <a:pt x="525" y="1208"/>
                  </a:lnTo>
                  <a:cubicBezTo>
                    <a:pt x="515" y="1205"/>
                    <a:pt x="506" y="1200"/>
                    <a:pt x="496" y="1197"/>
                  </a:cubicBezTo>
                  <a:lnTo>
                    <a:pt x="496" y="1197"/>
                  </a:lnTo>
                  <a:cubicBezTo>
                    <a:pt x="486" y="1193"/>
                    <a:pt x="476" y="1190"/>
                    <a:pt x="466" y="1185"/>
                  </a:cubicBezTo>
                  <a:lnTo>
                    <a:pt x="466" y="1185"/>
                  </a:lnTo>
                  <a:cubicBezTo>
                    <a:pt x="455" y="1181"/>
                    <a:pt x="445" y="1175"/>
                    <a:pt x="434" y="1171"/>
                  </a:cubicBezTo>
                  <a:lnTo>
                    <a:pt x="434" y="1171"/>
                  </a:lnTo>
                  <a:cubicBezTo>
                    <a:pt x="425" y="1166"/>
                    <a:pt x="417" y="1163"/>
                    <a:pt x="409" y="1158"/>
                  </a:cubicBezTo>
                  <a:lnTo>
                    <a:pt x="409" y="1158"/>
                  </a:lnTo>
                  <a:cubicBezTo>
                    <a:pt x="388" y="1147"/>
                    <a:pt x="366" y="1135"/>
                    <a:pt x="346" y="1123"/>
                  </a:cubicBezTo>
                  <a:lnTo>
                    <a:pt x="346" y="1123"/>
                  </a:lnTo>
                  <a:cubicBezTo>
                    <a:pt x="320" y="1107"/>
                    <a:pt x="296" y="1091"/>
                    <a:pt x="272" y="1072"/>
                  </a:cubicBezTo>
                  <a:lnTo>
                    <a:pt x="272" y="1072"/>
                  </a:lnTo>
                  <a:cubicBezTo>
                    <a:pt x="249" y="1053"/>
                    <a:pt x="227" y="1033"/>
                    <a:pt x="207" y="1012"/>
                  </a:cubicBezTo>
                  <a:lnTo>
                    <a:pt x="207" y="1012"/>
                  </a:lnTo>
                  <a:cubicBezTo>
                    <a:pt x="179" y="982"/>
                    <a:pt x="155" y="949"/>
                    <a:pt x="135" y="914"/>
                  </a:cubicBezTo>
                  <a:lnTo>
                    <a:pt x="135" y="914"/>
                  </a:lnTo>
                  <a:cubicBezTo>
                    <a:pt x="109" y="865"/>
                    <a:pt x="89" y="813"/>
                    <a:pt x="74" y="760"/>
                  </a:cubicBezTo>
                  <a:lnTo>
                    <a:pt x="74" y="760"/>
                  </a:lnTo>
                  <a:cubicBezTo>
                    <a:pt x="74" y="760"/>
                    <a:pt x="74" y="761"/>
                    <a:pt x="75" y="761"/>
                  </a:cubicBezTo>
                  <a:lnTo>
                    <a:pt x="75" y="761"/>
                  </a:lnTo>
                  <a:cubicBezTo>
                    <a:pt x="64" y="716"/>
                    <a:pt x="58" y="670"/>
                    <a:pt x="58" y="624"/>
                  </a:cubicBezTo>
                  <a:lnTo>
                    <a:pt x="58" y="624"/>
                  </a:lnTo>
                  <a:cubicBezTo>
                    <a:pt x="58" y="626"/>
                    <a:pt x="58" y="626"/>
                    <a:pt x="58" y="627"/>
                  </a:cubicBezTo>
                  <a:lnTo>
                    <a:pt x="58" y="627"/>
                  </a:lnTo>
                  <a:cubicBezTo>
                    <a:pt x="58" y="626"/>
                    <a:pt x="58" y="624"/>
                    <a:pt x="58" y="623"/>
                  </a:cubicBezTo>
                  <a:lnTo>
                    <a:pt x="58" y="623"/>
                  </a:lnTo>
                  <a:cubicBezTo>
                    <a:pt x="58" y="622"/>
                    <a:pt x="58" y="621"/>
                    <a:pt x="58" y="620"/>
                  </a:cubicBezTo>
                  <a:lnTo>
                    <a:pt x="58" y="620"/>
                  </a:lnTo>
                  <a:cubicBezTo>
                    <a:pt x="58" y="621"/>
                    <a:pt x="58" y="622"/>
                    <a:pt x="58" y="623"/>
                  </a:cubicBezTo>
                  <a:lnTo>
                    <a:pt x="58" y="623"/>
                  </a:lnTo>
                  <a:cubicBezTo>
                    <a:pt x="59" y="565"/>
                    <a:pt x="69" y="507"/>
                    <a:pt x="85" y="452"/>
                  </a:cubicBezTo>
                  <a:lnTo>
                    <a:pt x="85" y="452"/>
                  </a:lnTo>
                  <a:cubicBezTo>
                    <a:pt x="84" y="454"/>
                    <a:pt x="84" y="456"/>
                    <a:pt x="83" y="459"/>
                  </a:cubicBezTo>
                  <a:lnTo>
                    <a:pt x="83" y="459"/>
                  </a:lnTo>
                  <a:cubicBezTo>
                    <a:pt x="89" y="437"/>
                    <a:pt x="96" y="416"/>
                    <a:pt x="105" y="395"/>
                  </a:cubicBezTo>
                  <a:lnTo>
                    <a:pt x="105" y="395"/>
                  </a:lnTo>
                  <a:cubicBezTo>
                    <a:pt x="113" y="376"/>
                    <a:pt x="122" y="359"/>
                    <a:pt x="132" y="342"/>
                  </a:cubicBezTo>
                  <a:lnTo>
                    <a:pt x="132" y="342"/>
                  </a:lnTo>
                  <a:cubicBezTo>
                    <a:pt x="132" y="343"/>
                    <a:pt x="131" y="343"/>
                    <a:pt x="131" y="344"/>
                  </a:cubicBezTo>
                  <a:lnTo>
                    <a:pt x="131" y="344"/>
                  </a:lnTo>
                  <a:cubicBezTo>
                    <a:pt x="131" y="343"/>
                    <a:pt x="132" y="343"/>
                    <a:pt x="132" y="342"/>
                  </a:cubicBezTo>
                  <a:lnTo>
                    <a:pt x="132" y="342"/>
                  </a:lnTo>
                  <a:cubicBezTo>
                    <a:pt x="133" y="341"/>
                    <a:pt x="134" y="339"/>
                    <a:pt x="135" y="337"/>
                  </a:cubicBezTo>
                  <a:lnTo>
                    <a:pt x="135" y="337"/>
                  </a:lnTo>
                  <a:cubicBezTo>
                    <a:pt x="134" y="339"/>
                    <a:pt x="134" y="340"/>
                    <a:pt x="132" y="341"/>
                  </a:cubicBezTo>
                  <a:lnTo>
                    <a:pt x="132" y="341"/>
                  </a:lnTo>
                  <a:cubicBezTo>
                    <a:pt x="158" y="302"/>
                    <a:pt x="186" y="265"/>
                    <a:pt x="220" y="233"/>
                  </a:cubicBezTo>
                  <a:lnTo>
                    <a:pt x="220" y="233"/>
                  </a:lnTo>
                  <a:cubicBezTo>
                    <a:pt x="246" y="209"/>
                    <a:pt x="274" y="187"/>
                    <a:pt x="304" y="169"/>
                  </a:cubicBezTo>
                  <a:lnTo>
                    <a:pt x="304" y="169"/>
                  </a:lnTo>
                  <a:cubicBezTo>
                    <a:pt x="367" y="135"/>
                    <a:pt x="437" y="113"/>
                    <a:pt x="506" y="95"/>
                  </a:cubicBezTo>
                  <a:lnTo>
                    <a:pt x="506" y="95"/>
                  </a:lnTo>
                  <a:cubicBezTo>
                    <a:pt x="548" y="85"/>
                    <a:pt x="589" y="77"/>
                    <a:pt x="630" y="69"/>
                  </a:cubicBezTo>
                  <a:lnTo>
                    <a:pt x="702" y="2"/>
                  </a:lnTo>
                  <a:lnTo>
                    <a:pt x="702" y="2"/>
                  </a:lnTo>
                  <a:cubicBezTo>
                    <a:pt x="673" y="5"/>
                    <a:pt x="644" y="10"/>
                    <a:pt x="616" y="15"/>
                  </a:cubicBezTo>
                  <a:lnTo>
                    <a:pt x="616" y="15"/>
                  </a:lnTo>
                  <a:cubicBezTo>
                    <a:pt x="587" y="21"/>
                    <a:pt x="557" y="26"/>
                    <a:pt x="528" y="33"/>
                  </a:cubicBezTo>
                  <a:lnTo>
                    <a:pt x="528" y="33"/>
                  </a:lnTo>
                  <a:cubicBezTo>
                    <a:pt x="472" y="46"/>
                    <a:pt x="417" y="61"/>
                    <a:pt x="364" y="81"/>
                  </a:cubicBezTo>
                  <a:lnTo>
                    <a:pt x="364" y="81"/>
                  </a:lnTo>
                  <a:cubicBezTo>
                    <a:pt x="339" y="91"/>
                    <a:pt x="315" y="102"/>
                    <a:pt x="291" y="113"/>
                  </a:cubicBezTo>
                  <a:lnTo>
                    <a:pt x="291" y="113"/>
                  </a:lnTo>
                  <a:cubicBezTo>
                    <a:pt x="266" y="127"/>
                    <a:pt x="241" y="143"/>
                    <a:pt x="219" y="160"/>
                  </a:cubicBezTo>
                  <a:lnTo>
                    <a:pt x="219" y="160"/>
                  </a:lnTo>
                  <a:cubicBezTo>
                    <a:pt x="173" y="196"/>
                    <a:pt x="135" y="239"/>
                    <a:pt x="102" y="287"/>
                  </a:cubicBezTo>
                  <a:lnTo>
                    <a:pt x="102" y="287"/>
                  </a:lnTo>
                  <a:cubicBezTo>
                    <a:pt x="87" y="308"/>
                    <a:pt x="74" y="330"/>
                    <a:pt x="62" y="354"/>
                  </a:cubicBezTo>
                  <a:lnTo>
                    <a:pt x="62" y="354"/>
                  </a:lnTo>
                  <a:cubicBezTo>
                    <a:pt x="49" y="380"/>
                    <a:pt x="40" y="408"/>
                    <a:pt x="32" y="436"/>
                  </a:cubicBezTo>
                  <a:lnTo>
                    <a:pt x="32" y="436"/>
                  </a:lnTo>
                  <a:cubicBezTo>
                    <a:pt x="16" y="491"/>
                    <a:pt x="6" y="548"/>
                    <a:pt x="3" y="606"/>
                  </a:cubicBezTo>
                  <a:lnTo>
                    <a:pt x="3" y="606"/>
                  </a:lnTo>
                  <a:cubicBezTo>
                    <a:pt x="0" y="662"/>
                    <a:pt x="7" y="719"/>
                    <a:pt x="21" y="774"/>
                  </a:cubicBezTo>
                  <a:lnTo>
                    <a:pt x="21" y="774"/>
                  </a:lnTo>
                  <a:cubicBezTo>
                    <a:pt x="35" y="832"/>
                    <a:pt x="57" y="888"/>
                    <a:pt x="86" y="939"/>
                  </a:cubicBezTo>
                  <a:lnTo>
                    <a:pt x="86" y="939"/>
                  </a:lnTo>
                  <a:cubicBezTo>
                    <a:pt x="99" y="963"/>
                    <a:pt x="114" y="985"/>
                    <a:pt x="130" y="1007"/>
                  </a:cubicBezTo>
                  <a:lnTo>
                    <a:pt x="130" y="1007"/>
                  </a:lnTo>
                  <a:cubicBezTo>
                    <a:pt x="147" y="1030"/>
                    <a:pt x="167" y="1051"/>
                    <a:pt x="187" y="1071"/>
                  </a:cubicBezTo>
                  <a:lnTo>
                    <a:pt x="187" y="1071"/>
                  </a:lnTo>
                  <a:cubicBezTo>
                    <a:pt x="207" y="1090"/>
                    <a:pt x="227" y="1107"/>
                    <a:pt x="247" y="1123"/>
                  </a:cubicBezTo>
                  <a:lnTo>
                    <a:pt x="247" y="1123"/>
                  </a:lnTo>
                  <a:cubicBezTo>
                    <a:pt x="271" y="1143"/>
                    <a:pt x="297" y="1158"/>
                    <a:pt x="323" y="1174"/>
                  </a:cubicBezTo>
                  <a:lnTo>
                    <a:pt x="323" y="1174"/>
                  </a:lnTo>
                  <a:cubicBezTo>
                    <a:pt x="343" y="1186"/>
                    <a:pt x="364" y="1197"/>
                    <a:pt x="385" y="1209"/>
                  </a:cubicBezTo>
                  <a:lnTo>
                    <a:pt x="385" y="1209"/>
                  </a:lnTo>
                  <a:cubicBezTo>
                    <a:pt x="391" y="1212"/>
                    <a:pt x="396" y="1214"/>
                    <a:pt x="402" y="1217"/>
                  </a:cubicBezTo>
                  <a:lnTo>
                    <a:pt x="402" y="1217"/>
                  </a:lnTo>
                  <a:cubicBezTo>
                    <a:pt x="415" y="1223"/>
                    <a:pt x="427" y="1229"/>
                    <a:pt x="440" y="1235"/>
                  </a:cubicBezTo>
                  <a:lnTo>
                    <a:pt x="440" y="1235"/>
                  </a:lnTo>
                  <a:cubicBezTo>
                    <a:pt x="446" y="1237"/>
                    <a:pt x="451" y="1239"/>
                    <a:pt x="457" y="1242"/>
                  </a:cubicBezTo>
                  <a:lnTo>
                    <a:pt x="457" y="1242"/>
                  </a:lnTo>
                  <a:cubicBezTo>
                    <a:pt x="471" y="1247"/>
                    <a:pt x="483" y="1252"/>
                    <a:pt x="497" y="1257"/>
                  </a:cubicBezTo>
                  <a:lnTo>
                    <a:pt x="497" y="1257"/>
                  </a:lnTo>
                  <a:cubicBezTo>
                    <a:pt x="516" y="1264"/>
                    <a:pt x="536" y="1269"/>
                    <a:pt x="556" y="1275"/>
                  </a:cubicBezTo>
                  <a:lnTo>
                    <a:pt x="556" y="1275"/>
                  </a:lnTo>
                  <a:cubicBezTo>
                    <a:pt x="600" y="1289"/>
                    <a:pt x="646" y="1298"/>
                    <a:pt x="692" y="1305"/>
                  </a:cubicBezTo>
                  <a:lnTo>
                    <a:pt x="692" y="1305"/>
                  </a:lnTo>
                  <a:cubicBezTo>
                    <a:pt x="748" y="1312"/>
                    <a:pt x="805" y="1313"/>
                    <a:pt x="862" y="1309"/>
                  </a:cubicBezTo>
                  <a:lnTo>
                    <a:pt x="862" y="1309"/>
                  </a:lnTo>
                  <a:cubicBezTo>
                    <a:pt x="888" y="1307"/>
                    <a:pt x="915" y="1302"/>
                    <a:pt x="941" y="1296"/>
                  </a:cubicBezTo>
                  <a:lnTo>
                    <a:pt x="941" y="1296"/>
                  </a:lnTo>
                  <a:cubicBezTo>
                    <a:pt x="970" y="1287"/>
                    <a:pt x="998" y="1276"/>
                    <a:pt x="1025" y="1263"/>
                  </a:cubicBezTo>
                  <a:lnTo>
                    <a:pt x="1025" y="1263"/>
                  </a:lnTo>
                  <a:cubicBezTo>
                    <a:pt x="1049" y="1252"/>
                    <a:pt x="1072" y="1238"/>
                    <a:pt x="1094" y="1224"/>
                  </a:cubicBezTo>
                  <a:lnTo>
                    <a:pt x="1094" y="1224"/>
                  </a:lnTo>
                  <a:cubicBezTo>
                    <a:pt x="1105" y="1217"/>
                    <a:pt x="1115" y="1210"/>
                    <a:pt x="1126" y="1203"/>
                  </a:cubicBezTo>
                  <a:lnTo>
                    <a:pt x="1126" y="1203"/>
                  </a:lnTo>
                  <a:cubicBezTo>
                    <a:pt x="1132" y="1198"/>
                    <a:pt x="1138" y="1194"/>
                    <a:pt x="1144" y="1189"/>
                  </a:cubicBezTo>
                  <a:lnTo>
                    <a:pt x="1144" y="1189"/>
                  </a:lnTo>
                  <a:cubicBezTo>
                    <a:pt x="1152" y="1182"/>
                    <a:pt x="1161" y="1176"/>
                    <a:pt x="1169" y="1169"/>
                  </a:cubicBezTo>
                  <a:lnTo>
                    <a:pt x="1169" y="1169"/>
                  </a:lnTo>
                  <a:cubicBezTo>
                    <a:pt x="1178" y="1162"/>
                    <a:pt x="1186" y="1154"/>
                    <a:pt x="1194" y="1146"/>
                  </a:cubicBezTo>
                  <a:lnTo>
                    <a:pt x="1194" y="1146"/>
                  </a:lnTo>
                  <a:cubicBezTo>
                    <a:pt x="1203" y="1139"/>
                    <a:pt x="1212" y="1129"/>
                    <a:pt x="1221" y="1121"/>
                  </a:cubicBezTo>
                  <a:lnTo>
                    <a:pt x="1221" y="1121"/>
                  </a:lnTo>
                  <a:cubicBezTo>
                    <a:pt x="1250" y="1092"/>
                    <a:pt x="1273" y="1056"/>
                    <a:pt x="1290" y="1020"/>
                  </a:cubicBezTo>
                  <a:lnTo>
                    <a:pt x="1290" y="1020"/>
                  </a:lnTo>
                  <a:cubicBezTo>
                    <a:pt x="1299" y="1002"/>
                    <a:pt x="1308" y="984"/>
                    <a:pt x="1314" y="965"/>
                  </a:cubicBezTo>
                  <a:lnTo>
                    <a:pt x="1314" y="965"/>
                  </a:lnTo>
                  <a:cubicBezTo>
                    <a:pt x="1318" y="955"/>
                    <a:pt x="1321" y="945"/>
                    <a:pt x="1324" y="935"/>
                  </a:cubicBezTo>
                  <a:lnTo>
                    <a:pt x="1324" y="935"/>
                  </a:lnTo>
                  <a:cubicBezTo>
                    <a:pt x="1329" y="923"/>
                    <a:pt x="1332" y="910"/>
                    <a:pt x="1335" y="897"/>
                  </a:cubicBezTo>
                  <a:lnTo>
                    <a:pt x="1335" y="897"/>
                  </a:lnTo>
                  <a:cubicBezTo>
                    <a:pt x="1340" y="879"/>
                    <a:pt x="1344" y="861"/>
                    <a:pt x="1347" y="843"/>
                  </a:cubicBezTo>
                  <a:lnTo>
                    <a:pt x="1347" y="843"/>
                  </a:lnTo>
                  <a:cubicBezTo>
                    <a:pt x="1350" y="824"/>
                    <a:pt x="1353" y="805"/>
                    <a:pt x="1355" y="786"/>
                  </a:cubicBezTo>
                  <a:lnTo>
                    <a:pt x="1355" y="786"/>
                  </a:lnTo>
                  <a:cubicBezTo>
                    <a:pt x="1359" y="745"/>
                    <a:pt x="1361" y="703"/>
                    <a:pt x="1359" y="661"/>
                  </a:cubicBezTo>
                  <a:lnTo>
                    <a:pt x="1359" y="661"/>
                  </a:lnTo>
                  <a:cubicBezTo>
                    <a:pt x="1358" y="641"/>
                    <a:pt x="1354" y="621"/>
                    <a:pt x="1352" y="600"/>
                  </a:cubicBezTo>
                  <a:lnTo>
                    <a:pt x="1352" y="600"/>
                  </a:lnTo>
                  <a:cubicBezTo>
                    <a:pt x="1349" y="581"/>
                    <a:pt x="1344" y="563"/>
                    <a:pt x="1341" y="545"/>
                  </a:cubicBezTo>
                  <a:lnTo>
                    <a:pt x="1341" y="545"/>
                  </a:lnTo>
                  <a:cubicBezTo>
                    <a:pt x="1332" y="505"/>
                    <a:pt x="1320" y="466"/>
                    <a:pt x="1308" y="428"/>
                  </a:cubicBezTo>
                  <a:lnTo>
                    <a:pt x="1308" y="428"/>
                  </a:lnTo>
                  <a:cubicBezTo>
                    <a:pt x="1296" y="392"/>
                    <a:pt x="1283" y="357"/>
                    <a:pt x="1267" y="324"/>
                  </a:cubicBezTo>
                  <a:lnTo>
                    <a:pt x="1267" y="324"/>
                  </a:lnTo>
                  <a:cubicBezTo>
                    <a:pt x="1257" y="305"/>
                    <a:pt x="1247" y="286"/>
                    <a:pt x="1236" y="268"/>
                  </a:cubicBezTo>
                  <a:lnTo>
                    <a:pt x="1236" y="268"/>
                  </a:lnTo>
                  <a:cubicBezTo>
                    <a:pt x="1225" y="252"/>
                    <a:pt x="1215" y="236"/>
                    <a:pt x="1203" y="220"/>
                  </a:cubicBezTo>
                  <a:lnTo>
                    <a:pt x="1203" y="220"/>
                  </a:lnTo>
                  <a:cubicBezTo>
                    <a:pt x="1179" y="189"/>
                    <a:pt x="1152" y="160"/>
                    <a:pt x="1123" y="133"/>
                  </a:cubicBezTo>
                  <a:lnTo>
                    <a:pt x="1123" y="133"/>
                  </a:lnTo>
                  <a:cubicBezTo>
                    <a:pt x="1095" y="107"/>
                    <a:pt x="1063" y="86"/>
                    <a:pt x="1029" y="68"/>
                  </a:cubicBezTo>
                  <a:lnTo>
                    <a:pt x="1029" y="68"/>
                  </a:lnTo>
                  <a:cubicBezTo>
                    <a:pt x="995" y="50"/>
                    <a:pt x="958" y="41"/>
                    <a:pt x="921" y="31"/>
                  </a:cubicBezTo>
                  <a:lnTo>
                    <a:pt x="921" y="31"/>
                  </a:lnTo>
                  <a:cubicBezTo>
                    <a:pt x="904" y="25"/>
                    <a:pt x="886" y="18"/>
                    <a:pt x="868" y="13"/>
                  </a:cubicBezTo>
                  <a:lnTo>
                    <a:pt x="868" y="13"/>
                  </a:lnTo>
                  <a:cubicBezTo>
                    <a:pt x="861" y="11"/>
                    <a:pt x="854" y="9"/>
                    <a:pt x="846" y="12"/>
                  </a:cubicBezTo>
                  <a:lnTo>
                    <a:pt x="846" y="12"/>
                  </a:lnTo>
                  <a:cubicBezTo>
                    <a:pt x="846" y="13"/>
                    <a:pt x="845" y="13"/>
                    <a:pt x="845" y="13"/>
                  </a:cubicBezTo>
                  <a:lnTo>
                    <a:pt x="845" y="13"/>
                  </a:lnTo>
                  <a:cubicBezTo>
                    <a:pt x="840" y="12"/>
                    <a:pt x="836" y="11"/>
                    <a:pt x="831" y="9"/>
                  </a:cubicBezTo>
                  <a:lnTo>
                    <a:pt x="831" y="9"/>
                  </a:lnTo>
                  <a:cubicBezTo>
                    <a:pt x="818" y="5"/>
                    <a:pt x="805" y="3"/>
                    <a:pt x="791" y="2"/>
                  </a:cubicBezTo>
                  <a:lnTo>
                    <a:pt x="791" y="2"/>
                  </a:lnTo>
                  <a:cubicBezTo>
                    <a:pt x="778" y="1"/>
                    <a:pt x="765" y="0"/>
                    <a:pt x="752" y="0"/>
                  </a:cubicBezTo>
                  <a:lnTo>
                    <a:pt x="752" y="0"/>
                  </a:lnTo>
                  <a:cubicBezTo>
                    <a:pt x="735" y="0"/>
                    <a:pt x="718" y="1"/>
                    <a:pt x="702" y="2"/>
                  </a:cubicBezTo>
                  <a:lnTo>
                    <a:pt x="630" y="6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83" name="Freeform 360">
              <a:extLst>
                <a:ext uri="{FF2B5EF4-FFF2-40B4-BE49-F238E27FC236}">
                  <a16:creationId xmlns:a16="http://schemas.microsoft.com/office/drawing/2014/main" id="{76628B56-A77D-424F-9ECF-3B7D5A426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550" y="2513013"/>
              <a:ext cx="441325" cy="833437"/>
            </a:xfrm>
            <a:custGeom>
              <a:avLst/>
              <a:gdLst>
                <a:gd name="T0" fmla="*/ 1171 w 1228"/>
                <a:gd name="T1" fmla="*/ 2120 h 2314"/>
                <a:gd name="T2" fmla="*/ 250 w 1228"/>
                <a:gd name="T3" fmla="*/ 117 h 2314"/>
                <a:gd name="T4" fmla="*/ 84 w 1228"/>
                <a:gd name="T5" fmla="*/ 105 h 2314"/>
                <a:gd name="T6" fmla="*/ 167 w 1228"/>
                <a:gd name="T7" fmla="*/ 58 h 2314"/>
                <a:gd name="T8" fmla="*/ 116 w 1228"/>
                <a:gd name="T9" fmla="*/ 6 h 2314"/>
                <a:gd name="T10" fmla="*/ 55 w 1228"/>
                <a:gd name="T11" fmla="*/ 48 h 2314"/>
                <a:gd name="T12" fmla="*/ 0 w 1228"/>
                <a:gd name="T13" fmla="*/ 253 h 2314"/>
                <a:gd name="T14" fmla="*/ 48 w 1228"/>
                <a:gd name="T15" fmla="*/ 606 h 2314"/>
                <a:gd name="T16" fmla="*/ 111 w 1228"/>
                <a:gd name="T17" fmla="*/ 847 h 2314"/>
                <a:gd name="T18" fmla="*/ 182 w 1228"/>
                <a:gd name="T19" fmla="*/ 1099 h 2314"/>
                <a:gd name="T20" fmla="*/ 234 w 1228"/>
                <a:gd name="T21" fmla="*/ 1252 h 2314"/>
                <a:gd name="T22" fmla="*/ 283 w 1228"/>
                <a:gd name="T23" fmla="*/ 1372 h 2314"/>
                <a:gd name="T24" fmla="*/ 364 w 1228"/>
                <a:gd name="T25" fmla="*/ 1541 h 2314"/>
                <a:gd name="T26" fmla="*/ 421 w 1228"/>
                <a:gd name="T27" fmla="*/ 1649 h 2314"/>
                <a:gd name="T28" fmla="*/ 528 w 1228"/>
                <a:gd name="T29" fmla="*/ 1831 h 2314"/>
                <a:gd name="T30" fmla="*/ 685 w 1228"/>
                <a:gd name="T31" fmla="*/ 2023 h 2314"/>
                <a:gd name="T32" fmla="*/ 818 w 1228"/>
                <a:gd name="T33" fmla="*/ 2159 h 2314"/>
                <a:gd name="T34" fmla="*/ 911 w 1228"/>
                <a:gd name="T35" fmla="*/ 2236 h 2314"/>
                <a:gd name="T36" fmla="*/ 1035 w 1228"/>
                <a:gd name="T37" fmla="*/ 2307 h 2314"/>
                <a:gd name="T38" fmla="*/ 1115 w 1228"/>
                <a:gd name="T39" fmla="*/ 2307 h 2314"/>
                <a:gd name="T40" fmla="*/ 1213 w 1228"/>
                <a:gd name="T41" fmla="*/ 2196 h 2314"/>
                <a:gd name="T42" fmla="*/ 1221 w 1228"/>
                <a:gd name="T43" fmla="*/ 2056 h 2314"/>
                <a:gd name="T44" fmla="*/ 1111 w 1228"/>
                <a:gd name="T45" fmla="*/ 1736 h 2314"/>
                <a:gd name="T46" fmla="*/ 1095 w 1228"/>
                <a:gd name="T47" fmla="*/ 1716 h 2314"/>
                <a:gd name="T48" fmla="*/ 1057 w 1228"/>
                <a:gd name="T49" fmla="*/ 1752 h 2314"/>
                <a:gd name="T50" fmla="*/ 1111 w 1228"/>
                <a:gd name="T51" fmla="*/ 1881 h 2314"/>
                <a:gd name="T52" fmla="*/ 1171 w 1228"/>
                <a:gd name="T53" fmla="*/ 2119 h 2314"/>
                <a:gd name="T54" fmla="*/ 1148 w 1228"/>
                <a:gd name="T55" fmla="*/ 2204 h 2314"/>
                <a:gd name="T56" fmla="*/ 1091 w 1228"/>
                <a:gd name="T57" fmla="*/ 2256 h 2314"/>
                <a:gd name="T58" fmla="*/ 1041 w 1228"/>
                <a:gd name="T59" fmla="*/ 2251 h 2314"/>
                <a:gd name="T60" fmla="*/ 902 w 1228"/>
                <a:gd name="T61" fmla="*/ 2158 h 2314"/>
                <a:gd name="T62" fmla="*/ 838 w 1228"/>
                <a:gd name="T63" fmla="*/ 2102 h 2314"/>
                <a:gd name="T64" fmla="*/ 753 w 1228"/>
                <a:gd name="T65" fmla="*/ 2016 h 2314"/>
                <a:gd name="T66" fmla="*/ 542 w 1228"/>
                <a:gd name="T67" fmla="*/ 1749 h 2314"/>
                <a:gd name="T68" fmla="*/ 448 w 1228"/>
                <a:gd name="T69" fmla="*/ 1584 h 2314"/>
                <a:gd name="T70" fmla="*/ 366 w 1228"/>
                <a:gd name="T71" fmla="*/ 1417 h 2314"/>
                <a:gd name="T72" fmla="*/ 286 w 1228"/>
                <a:gd name="T73" fmla="*/ 1233 h 2314"/>
                <a:gd name="T74" fmla="*/ 247 w 1228"/>
                <a:gd name="T75" fmla="*/ 1118 h 2314"/>
                <a:gd name="T76" fmla="*/ 145 w 1228"/>
                <a:gd name="T77" fmla="*/ 764 h 2314"/>
                <a:gd name="T78" fmla="*/ 104 w 1228"/>
                <a:gd name="T79" fmla="*/ 605 h 2314"/>
                <a:gd name="T80" fmla="*/ 55 w 1228"/>
                <a:gd name="T81" fmla="*/ 240 h 2314"/>
                <a:gd name="T82" fmla="*/ 106 w 1228"/>
                <a:gd name="T83" fmla="*/ 76 h 2314"/>
                <a:gd name="T84" fmla="*/ 138 w 1228"/>
                <a:gd name="T85" fmla="*/ 57 h 2314"/>
                <a:gd name="T86" fmla="*/ 198 w 1228"/>
                <a:gd name="T87" fmla="*/ 71 h 2314"/>
                <a:gd name="T88" fmla="*/ 361 w 1228"/>
                <a:gd name="T89" fmla="*/ 266 h 2314"/>
                <a:gd name="T90" fmla="*/ 441 w 1228"/>
                <a:gd name="T91" fmla="*/ 462 h 2314"/>
                <a:gd name="T92" fmla="*/ 478 w 1228"/>
                <a:gd name="T93" fmla="*/ 593 h 2314"/>
                <a:gd name="T94" fmla="*/ 529 w 1228"/>
                <a:gd name="T95" fmla="*/ 594 h 2314"/>
                <a:gd name="T96" fmla="*/ 507 w 1228"/>
                <a:gd name="T97" fmla="*/ 489 h 2314"/>
                <a:gd name="T98" fmla="*/ 439 w 1228"/>
                <a:gd name="T99" fmla="*/ 298 h 2314"/>
                <a:gd name="T100" fmla="*/ 292 w 1228"/>
                <a:gd name="T101" fmla="*/ 80 h 2314"/>
                <a:gd name="T102" fmla="*/ 150 w 1228"/>
                <a:gd name="T103" fmla="*/ 0 h 2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8" h="2314">
                  <a:moveTo>
                    <a:pt x="1171" y="2120"/>
                  </a:moveTo>
                  <a:lnTo>
                    <a:pt x="1171" y="2120"/>
                  </a:lnTo>
                  <a:cubicBezTo>
                    <a:pt x="1171" y="2121"/>
                    <a:pt x="1171" y="2122"/>
                    <a:pt x="1171" y="2123"/>
                  </a:cubicBezTo>
                  <a:lnTo>
                    <a:pt x="1171" y="2123"/>
                  </a:lnTo>
                  <a:cubicBezTo>
                    <a:pt x="1171" y="2122"/>
                    <a:pt x="1171" y="2121"/>
                    <a:pt x="1171" y="2120"/>
                  </a:cubicBezTo>
                  <a:close/>
                  <a:moveTo>
                    <a:pt x="252" y="118"/>
                  </a:moveTo>
                  <a:lnTo>
                    <a:pt x="252" y="118"/>
                  </a:lnTo>
                  <a:close/>
                  <a:moveTo>
                    <a:pt x="248" y="113"/>
                  </a:moveTo>
                  <a:lnTo>
                    <a:pt x="248" y="113"/>
                  </a:lnTo>
                  <a:cubicBezTo>
                    <a:pt x="248" y="114"/>
                    <a:pt x="249" y="115"/>
                    <a:pt x="250" y="117"/>
                  </a:cubicBezTo>
                  <a:lnTo>
                    <a:pt x="250" y="117"/>
                  </a:lnTo>
                  <a:cubicBezTo>
                    <a:pt x="249" y="115"/>
                    <a:pt x="248" y="114"/>
                    <a:pt x="248" y="113"/>
                  </a:cubicBezTo>
                  <a:close/>
                  <a:moveTo>
                    <a:pt x="87" y="100"/>
                  </a:moveTo>
                  <a:lnTo>
                    <a:pt x="87" y="100"/>
                  </a:lnTo>
                  <a:cubicBezTo>
                    <a:pt x="86" y="102"/>
                    <a:pt x="85" y="103"/>
                    <a:pt x="84" y="105"/>
                  </a:cubicBezTo>
                  <a:lnTo>
                    <a:pt x="84" y="105"/>
                  </a:lnTo>
                  <a:cubicBezTo>
                    <a:pt x="85" y="103"/>
                    <a:pt x="85" y="102"/>
                    <a:pt x="87" y="100"/>
                  </a:cubicBezTo>
                  <a:close/>
                  <a:moveTo>
                    <a:pt x="165" y="57"/>
                  </a:moveTo>
                  <a:lnTo>
                    <a:pt x="165" y="57"/>
                  </a:lnTo>
                  <a:cubicBezTo>
                    <a:pt x="166" y="57"/>
                    <a:pt x="166" y="58"/>
                    <a:pt x="167" y="58"/>
                  </a:cubicBezTo>
                  <a:lnTo>
                    <a:pt x="167" y="58"/>
                  </a:lnTo>
                  <a:cubicBezTo>
                    <a:pt x="166" y="58"/>
                    <a:pt x="166" y="57"/>
                    <a:pt x="165" y="57"/>
                  </a:cubicBezTo>
                  <a:close/>
                  <a:moveTo>
                    <a:pt x="135" y="1"/>
                  </a:moveTo>
                  <a:lnTo>
                    <a:pt x="135" y="1"/>
                  </a:lnTo>
                  <a:cubicBezTo>
                    <a:pt x="128" y="2"/>
                    <a:pt x="122" y="4"/>
                    <a:pt x="116" y="6"/>
                  </a:cubicBezTo>
                  <a:lnTo>
                    <a:pt x="116" y="6"/>
                  </a:lnTo>
                  <a:cubicBezTo>
                    <a:pt x="104" y="9"/>
                    <a:pt x="93" y="16"/>
                    <a:pt x="83" y="22"/>
                  </a:cubicBezTo>
                  <a:lnTo>
                    <a:pt x="83" y="22"/>
                  </a:lnTo>
                  <a:cubicBezTo>
                    <a:pt x="73" y="29"/>
                    <a:pt x="64" y="39"/>
                    <a:pt x="55" y="48"/>
                  </a:cubicBezTo>
                  <a:lnTo>
                    <a:pt x="55" y="48"/>
                  </a:lnTo>
                  <a:cubicBezTo>
                    <a:pt x="45" y="60"/>
                    <a:pt x="38" y="74"/>
                    <a:pt x="31" y="87"/>
                  </a:cubicBezTo>
                  <a:lnTo>
                    <a:pt x="31" y="87"/>
                  </a:lnTo>
                  <a:cubicBezTo>
                    <a:pt x="18" y="110"/>
                    <a:pt x="12" y="138"/>
                    <a:pt x="7" y="163"/>
                  </a:cubicBezTo>
                  <a:lnTo>
                    <a:pt x="7" y="163"/>
                  </a:lnTo>
                  <a:cubicBezTo>
                    <a:pt x="1" y="193"/>
                    <a:pt x="0" y="223"/>
                    <a:pt x="0" y="253"/>
                  </a:cubicBezTo>
                  <a:lnTo>
                    <a:pt x="0" y="253"/>
                  </a:lnTo>
                  <a:cubicBezTo>
                    <a:pt x="0" y="313"/>
                    <a:pt x="7" y="372"/>
                    <a:pt x="15" y="432"/>
                  </a:cubicBezTo>
                  <a:lnTo>
                    <a:pt x="15" y="432"/>
                  </a:lnTo>
                  <a:cubicBezTo>
                    <a:pt x="24" y="490"/>
                    <a:pt x="35" y="548"/>
                    <a:pt x="48" y="606"/>
                  </a:cubicBezTo>
                  <a:lnTo>
                    <a:pt x="48" y="606"/>
                  </a:lnTo>
                  <a:cubicBezTo>
                    <a:pt x="52" y="625"/>
                    <a:pt x="57" y="644"/>
                    <a:pt x="62" y="663"/>
                  </a:cubicBezTo>
                  <a:lnTo>
                    <a:pt x="62" y="663"/>
                  </a:lnTo>
                  <a:cubicBezTo>
                    <a:pt x="69" y="691"/>
                    <a:pt x="77" y="719"/>
                    <a:pt x="84" y="747"/>
                  </a:cubicBezTo>
                  <a:lnTo>
                    <a:pt x="84" y="747"/>
                  </a:lnTo>
                  <a:cubicBezTo>
                    <a:pt x="93" y="781"/>
                    <a:pt x="101" y="814"/>
                    <a:pt x="111" y="847"/>
                  </a:cubicBezTo>
                  <a:lnTo>
                    <a:pt x="111" y="847"/>
                  </a:lnTo>
                  <a:cubicBezTo>
                    <a:pt x="121" y="883"/>
                    <a:pt x="131" y="920"/>
                    <a:pt x="141" y="956"/>
                  </a:cubicBezTo>
                  <a:lnTo>
                    <a:pt x="141" y="956"/>
                  </a:lnTo>
                  <a:cubicBezTo>
                    <a:pt x="155" y="1004"/>
                    <a:pt x="168" y="1051"/>
                    <a:pt x="182" y="1099"/>
                  </a:cubicBezTo>
                  <a:lnTo>
                    <a:pt x="182" y="1099"/>
                  </a:lnTo>
                  <a:cubicBezTo>
                    <a:pt x="186" y="1111"/>
                    <a:pt x="190" y="1124"/>
                    <a:pt x="194" y="1136"/>
                  </a:cubicBezTo>
                  <a:lnTo>
                    <a:pt x="194" y="1136"/>
                  </a:lnTo>
                  <a:cubicBezTo>
                    <a:pt x="204" y="1164"/>
                    <a:pt x="213" y="1191"/>
                    <a:pt x="222" y="1218"/>
                  </a:cubicBezTo>
                  <a:lnTo>
                    <a:pt x="222" y="1218"/>
                  </a:lnTo>
                  <a:cubicBezTo>
                    <a:pt x="226" y="1229"/>
                    <a:pt x="229" y="1241"/>
                    <a:pt x="234" y="1252"/>
                  </a:cubicBezTo>
                  <a:lnTo>
                    <a:pt x="234" y="1252"/>
                  </a:lnTo>
                  <a:cubicBezTo>
                    <a:pt x="244" y="1277"/>
                    <a:pt x="255" y="1302"/>
                    <a:pt x="265" y="1327"/>
                  </a:cubicBezTo>
                  <a:lnTo>
                    <a:pt x="265" y="1327"/>
                  </a:lnTo>
                  <a:cubicBezTo>
                    <a:pt x="271" y="1342"/>
                    <a:pt x="276" y="1357"/>
                    <a:pt x="283" y="1372"/>
                  </a:cubicBezTo>
                  <a:lnTo>
                    <a:pt x="283" y="1372"/>
                  </a:lnTo>
                  <a:cubicBezTo>
                    <a:pt x="293" y="1393"/>
                    <a:pt x="303" y="1413"/>
                    <a:pt x="313" y="1434"/>
                  </a:cubicBezTo>
                  <a:lnTo>
                    <a:pt x="313" y="1434"/>
                  </a:lnTo>
                  <a:cubicBezTo>
                    <a:pt x="321" y="1453"/>
                    <a:pt x="330" y="1472"/>
                    <a:pt x="339" y="1491"/>
                  </a:cubicBezTo>
                  <a:lnTo>
                    <a:pt x="339" y="1491"/>
                  </a:lnTo>
                  <a:cubicBezTo>
                    <a:pt x="347" y="1508"/>
                    <a:pt x="356" y="1524"/>
                    <a:pt x="364" y="1541"/>
                  </a:cubicBezTo>
                  <a:lnTo>
                    <a:pt x="364" y="1541"/>
                  </a:lnTo>
                  <a:cubicBezTo>
                    <a:pt x="375" y="1562"/>
                    <a:pt x="386" y="1582"/>
                    <a:pt x="396" y="1604"/>
                  </a:cubicBezTo>
                  <a:lnTo>
                    <a:pt x="396" y="1604"/>
                  </a:lnTo>
                  <a:cubicBezTo>
                    <a:pt x="404" y="1619"/>
                    <a:pt x="413" y="1634"/>
                    <a:pt x="421" y="1649"/>
                  </a:cubicBezTo>
                  <a:lnTo>
                    <a:pt x="421" y="1649"/>
                  </a:lnTo>
                  <a:cubicBezTo>
                    <a:pt x="432" y="1669"/>
                    <a:pt x="442" y="1688"/>
                    <a:pt x="453" y="1708"/>
                  </a:cubicBezTo>
                  <a:lnTo>
                    <a:pt x="453" y="1708"/>
                  </a:lnTo>
                  <a:cubicBezTo>
                    <a:pt x="463" y="1727"/>
                    <a:pt x="475" y="1745"/>
                    <a:pt x="486" y="1764"/>
                  </a:cubicBezTo>
                  <a:lnTo>
                    <a:pt x="486" y="1764"/>
                  </a:lnTo>
                  <a:cubicBezTo>
                    <a:pt x="500" y="1786"/>
                    <a:pt x="513" y="1809"/>
                    <a:pt x="528" y="1831"/>
                  </a:cubicBezTo>
                  <a:lnTo>
                    <a:pt x="528" y="1831"/>
                  </a:lnTo>
                  <a:cubicBezTo>
                    <a:pt x="561" y="1881"/>
                    <a:pt x="598" y="1927"/>
                    <a:pt x="638" y="1971"/>
                  </a:cubicBezTo>
                  <a:lnTo>
                    <a:pt x="638" y="1971"/>
                  </a:lnTo>
                  <a:cubicBezTo>
                    <a:pt x="653" y="1989"/>
                    <a:pt x="669" y="2006"/>
                    <a:pt x="685" y="2023"/>
                  </a:cubicBezTo>
                  <a:lnTo>
                    <a:pt x="685" y="2023"/>
                  </a:lnTo>
                  <a:cubicBezTo>
                    <a:pt x="697" y="2036"/>
                    <a:pt x="709" y="2049"/>
                    <a:pt x="722" y="2062"/>
                  </a:cubicBezTo>
                  <a:lnTo>
                    <a:pt x="722" y="2062"/>
                  </a:lnTo>
                  <a:cubicBezTo>
                    <a:pt x="738" y="2079"/>
                    <a:pt x="754" y="2096"/>
                    <a:pt x="771" y="2113"/>
                  </a:cubicBezTo>
                  <a:lnTo>
                    <a:pt x="771" y="2113"/>
                  </a:lnTo>
                  <a:cubicBezTo>
                    <a:pt x="786" y="2129"/>
                    <a:pt x="803" y="2144"/>
                    <a:pt x="818" y="2159"/>
                  </a:cubicBezTo>
                  <a:lnTo>
                    <a:pt x="818" y="2159"/>
                  </a:lnTo>
                  <a:cubicBezTo>
                    <a:pt x="832" y="2173"/>
                    <a:pt x="848" y="2186"/>
                    <a:pt x="863" y="2198"/>
                  </a:cubicBezTo>
                  <a:lnTo>
                    <a:pt x="863" y="2198"/>
                  </a:lnTo>
                  <a:cubicBezTo>
                    <a:pt x="878" y="2212"/>
                    <a:pt x="895" y="2224"/>
                    <a:pt x="911" y="2236"/>
                  </a:cubicBezTo>
                  <a:lnTo>
                    <a:pt x="911" y="2236"/>
                  </a:lnTo>
                  <a:cubicBezTo>
                    <a:pt x="928" y="2249"/>
                    <a:pt x="946" y="2261"/>
                    <a:pt x="964" y="2274"/>
                  </a:cubicBezTo>
                  <a:lnTo>
                    <a:pt x="964" y="2274"/>
                  </a:lnTo>
                  <a:cubicBezTo>
                    <a:pt x="975" y="2281"/>
                    <a:pt x="987" y="2288"/>
                    <a:pt x="999" y="2294"/>
                  </a:cubicBezTo>
                  <a:lnTo>
                    <a:pt x="999" y="2294"/>
                  </a:lnTo>
                  <a:cubicBezTo>
                    <a:pt x="1010" y="2300"/>
                    <a:pt x="1022" y="2304"/>
                    <a:pt x="1035" y="2307"/>
                  </a:cubicBezTo>
                  <a:lnTo>
                    <a:pt x="1035" y="2307"/>
                  </a:lnTo>
                  <a:cubicBezTo>
                    <a:pt x="1046" y="2311"/>
                    <a:pt x="1059" y="2312"/>
                    <a:pt x="1071" y="2312"/>
                  </a:cubicBezTo>
                  <a:lnTo>
                    <a:pt x="1071" y="2312"/>
                  </a:lnTo>
                  <a:cubicBezTo>
                    <a:pt x="1086" y="2313"/>
                    <a:pt x="1100" y="2311"/>
                    <a:pt x="1115" y="2307"/>
                  </a:cubicBezTo>
                  <a:lnTo>
                    <a:pt x="1115" y="2307"/>
                  </a:lnTo>
                  <a:cubicBezTo>
                    <a:pt x="1126" y="2302"/>
                    <a:pt x="1137" y="2296"/>
                    <a:pt x="1147" y="2288"/>
                  </a:cubicBezTo>
                  <a:lnTo>
                    <a:pt x="1147" y="2288"/>
                  </a:lnTo>
                  <a:cubicBezTo>
                    <a:pt x="1157" y="2281"/>
                    <a:pt x="1166" y="2271"/>
                    <a:pt x="1174" y="2262"/>
                  </a:cubicBezTo>
                  <a:lnTo>
                    <a:pt x="1174" y="2262"/>
                  </a:lnTo>
                  <a:cubicBezTo>
                    <a:pt x="1191" y="2243"/>
                    <a:pt x="1204" y="2220"/>
                    <a:pt x="1213" y="2196"/>
                  </a:cubicBezTo>
                  <a:lnTo>
                    <a:pt x="1213" y="2196"/>
                  </a:lnTo>
                  <a:cubicBezTo>
                    <a:pt x="1222" y="2171"/>
                    <a:pt x="1226" y="2144"/>
                    <a:pt x="1227" y="2117"/>
                  </a:cubicBezTo>
                  <a:lnTo>
                    <a:pt x="1227" y="2117"/>
                  </a:lnTo>
                  <a:cubicBezTo>
                    <a:pt x="1227" y="2096"/>
                    <a:pt x="1224" y="2076"/>
                    <a:pt x="1221" y="2056"/>
                  </a:cubicBezTo>
                  <a:lnTo>
                    <a:pt x="1221" y="2056"/>
                  </a:lnTo>
                  <a:cubicBezTo>
                    <a:pt x="1214" y="2016"/>
                    <a:pt x="1203" y="1978"/>
                    <a:pt x="1191" y="1940"/>
                  </a:cubicBezTo>
                  <a:lnTo>
                    <a:pt x="1191" y="1940"/>
                  </a:lnTo>
                  <a:cubicBezTo>
                    <a:pt x="1180" y="1903"/>
                    <a:pt x="1166" y="1868"/>
                    <a:pt x="1153" y="1833"/>
                  </a:cubicBezTo>
                  <a:lnTo>
                    <a:pt x="1153" y="1833"/>
                  </a:lnTo>
                  <a:cubicBezTo>
                    <a:pt x="1140" y="1800"/>
                    <a:pt x="1128" y="1767"/>
                    <a:pt x="1111" y="1736"/>
                  </a:cubicBezTo>
                  <a:lnTo>
                    <a:pt x="1111" y="1736"/>
                  </a:lnTo>
                  <a:cubicBezTo>
                    <a:pt x="1111" y="1734"/>
                    <a:pt x="1110" y="1733"/>
                    <a:pt x="1110" y="1732"/>
                  </a:cubicBezTo>
                  <a:lnTo>
                    <a:pt x="1110" y="1732"/>
                  </a:lnTo>
                  <a:cubicBezTo>
                    <a:pt x="1106" y="1725"/>
                    <a:pt x="1102" y="1720"/>
                    <a:pt x="1095" y="1716"/>
                  </a:cubicBezTo>
                  <a:lnTo>
                    <a:pt x="1095" y="1716"/>
                  </a:lnTo>
                  <a:cubicBezTo>
                    <a:pt x="1088" y="1713"/>
                    <a:pt x="1080" y="1713"/>
                    <a:pt x="1073" y="1716"/>
                  </a:cubicBezTo>
                  <a:lnTo>
                    <a:pt x="1073" y="1716"/>
                  </a:lnTo>
                  <a:cubicBezTo>
                    <a:pt x="1066" y="1719"/>
                    <a:pt x="1061" y="1724"/>
                    <a:pt x="1058" y="1731"/>
                  </a:cubicBezTo>
                  <a:lnTo>
                    <a:pt x="1058" y="1731"/>
                  </a:lnTo>
                  <a:cubicBezTo>
                    <a:pt x="1055" y="1737"/>
                    <a:pt x="1055" y="1746"/>
                    <a:pt x="1057" y="1752"/>
                  </a:cubicBezTo>
                  <a:lnTo>
                    <a:pt x="1057" y="1752"/>
                  </a:lnTo>
                  <a:cubicBezTo>
                    <a:pt x="1069" y="1773"/>
                    <a:pt x="1077" y="1794"/>
                    <a:pt x="1086" y="1816"/>
                  </a:cubicBezTo>
                  <a:lnTo>
                    <a:pt x="1086" y="1816"/>
                  </a:lnTo>
                  <a:cubicBezTo>
                    <a:pt x="1095" y="1837"/>
                    <a:pt x="1103" y="1859"/>
                    <a:pt x="1111" y="1881"/>
                  </a:cubicBezTo>
                  <a:lnTo>
                    <a:pt x="1111" y="1881"/>
                  </a:lnTo>
                  <a:cubicBezTo>
                    <a:pt x="1120" y="1904"/>
                    <a:pt x="1128" y="1927"/>
                    <a:pt x="1136" y="1951"/>
                  </a:cubicBezTo>
                  <a:lnTo>
                    <a:pt x="1136" y="1951"/>
                  </a:lnTo>
                  <a:cubicBezTo>
                    <a:pt x="1144" y="1974"/>
                    <a:pt x="1150" y="1997"/>
                    <a:pt x="1157" y="2021"/>
                  </a:cubicBezTo>
                  <a:lnTo>
                    <a:pt x="1157" y="2021"/>
                  </a:lnTo>
                  <a:cubicBezTo>
                    <a:pt x="1164" y="2053"/>
                    <a:pt x="1171" y="2086"/>
                    <a:pt x="1171" y="2119"/>
                  </a:cubicBezTo>
                  <a:lnTo>
                    <a:pt x="1171" y="2119"/>
                  </a:lnTo>
                  <a:cubicBezTo>
                    <a:pt x="1170" y="2136"/>
                    <a:pt x="1168" y="2152"/>
                    <a:pt x="1164" y="2168"/>
                  </a:cubicBezTo>
                  <a:lnTo>
                    <a:pt x="1164" y="2168"/>
                  </a:lnTo>
                  <a:cubicBezTo>
                    <a:pt x="1160" y="2181"/>
                    <a:pt x="1154" y="2193"/>
                    <a:pt x="1148" y="2204"/>
                  </a:cubicBezTo>
                  <a:lnTo>
                    <a:pt x="1148" y="2204"/>
                  </a:lnTo>
                  <a:cubicBezTo>
                    <a:pt x="1140" y="2216"/>
                    <a:pt x="1131" y="2227"/>
                    <a:pt x="1121" y="2237"/>
                  </a:cubicBezTo>
                  <a:lnTo>
                    <a:pt x="1121" y="2237"/>
                  </a:lnTo>
                  <a:cubicBezTo>
                    <a:pt x="1116" y="2243"/>
                    <a:pt x="1110" y="2247"/>
                    <a:pt x="1103" y="2251"/>
                  </a:cubicBezTo>
                  <a:lnTo>
                    <a:pt x="1103" y="2251"/>
                  </a:lnTo>
                  <a:cubicBezTo>
                    <a:pt x="1099" y="2253"/>
                    <a:pt x="1095" y="2254"/>
                    <a:pt x="1091" y="2256"/>
                  </a:cubicBezTo>
                  <a:lnTo>
                    <a:pt x="1091" y="2256"/>
                  </a:lnTo>
                  <a:cubicBezTo>
                    <a:pt x="1086" y="2256"/>
                    <a:pt x="1081" y="2257"/>
                    <a:pt x="1075" y="2257"/>
                  </a:cubicBezTo>
                  <a:lnTo>
                    <a:pt x="1075" y="2257"/>
                  </a:lnTo>
                  <a:cubicBezTo>
                    <a:pt x="1063" y="2257"/>
                    <a:pt x="1052" y="2254"/>
                    <a:pt x="1041" y="2251"/>
                  </a:cubicBezTo>
                  <a:lnTo>
                    <a:pt x="1041" y="2251"/>
                  </a:lnTo>
                  <a:cubicBezTo>
                    <a:pt x="1029" y="2247"/>
                    <a:pt x="1017" y="2241"/>
                    <a:pt x="1006" y="2234"/>
                  </a:cubicBezTo>
                  <a:lnTo>
                    <a:pt x="1006" y="2234"/>
                  </a:lnTo>
                  <a:cubicBezTo>
                    <a:pt x="980" y="2218"/>
                    <a:pt x="955" y="2200"/>
                    <a:pt x="931" y="2181"/>
                  </a:cubicBezTo>
                  <a:lnTo>
                    <a:pt x="931" y="2181"/>
                  </a:lnTo>
                  <a:cubicBezTo>
                    <a:pt x="921" y="2173"/>
                    <a:pt x="911" y="2167"/>
                    <a:pt x="902" y="2158"/>
                  </a:cubicBezTo>
                  <a:lnTo>
                    <a:pt x="902" y="2158"/>
                  </a:lnTo>
                  <a:cubicBezTo>
                    <a:pt x="888" y="2147"/>
                    <a:pt x="875" y="2135"/>
                    <a:pt x="861" y="2123"/>
                  </a:cubicBezTo>
                  <a:lnTo>
                    <a:pt x="861" y="2123"/>
                  </a:lnTo>
                  <a:cubicBezTo>
                    <a:pt x="853" y="2116"/>
                    <a:pt x="845" y="2109"/>
                    <a:pt x="838" y="2102"/>
                  </a:cubicBezTo>
                  <a:lnTo>
                    <a:pt x="838" y="2102"/>
                  </a:lnTo>
                  <a:cubicBezTo>
                    <a:pt x="827" y="2091"/>
                    <a:pt x="817" y="2081"/>
                    <a:pt x="806" y="2071"/>
                  </a:cubicBezTo>
                  <a:lnTo>
                    <a:pt x="806" y="2071"/>
                  </a:lnTo>
                  <a:cubicBezTo>
                    <a:pt x="787" y="2052"/>
                    <a:pt x="769" y="2032"/>
                    <a:pt x="750" y="2012"/>
                  </a:cubicBezTo>
                  <a:lnTo>
                    <a:pt x="750" y="2012"/>
                  </a:lnTo>
                  <a:cubicBezTo>
                    <a:pt x="752" y="2014"/>
                    <a:pt x="753" y="2015"/>
                    <a:pt x="753" y="2016"/>
                  </a:cubicBezTo>
                  <a:lnTo>
                    <a:pt x="753" y="2016"/>
                  </a:lnTo>
                  <a:cubicBezTo>
                    <a:pt x="704" y="1962"/>
                    <a:pt x="654" y="1909"/>
                    <a:pt x="610" y="1850"/>
                  </a:cubicBezTo>
                  <a:lnTo>
                    <a:pt x="610" y="1850"/>
                  </a:lnTo>
                  <a:cubicBezTo>
                    <a:pt x="585" y="1818"/>
                    <a:pt x="563" y="1784"/>
                    <a:pt x="542" y="1749"/>
                  </a:cubicBezTo>
                  <a:lnTo>
                    <a:pt x="542" y="1749"/>
                  </a:lnTo>
                  <a:cubicBezTo>
                    <a:pt x="529" y="1727"/>
                    <a:pt x="515" y="1705"/>
                    <a:pt x="502" y="1683"/>
                  </a:cubicBezTo>
                  <a:lnTo>
                    <a:pt x="502" y="1683"/>
                  </a:lnTo>
                  <a:cubicBezTo>
                    <a:pt x="493" y="1666"/>
                    <a:pt x="484" y="1649"/>
                    <a:pt x="475" y="1632"/>
                  </a:cubicBezTo>
                  <a:lnTo>
                    <a:pt x="475" y="1632"/>
                  </a:lnTo>
                  <a:cubicBezTo>
                    <a:pt x="466" y="1616"/>
                    <a:pt x="457" y="1600"/>
                    <a:pt x="448" y="1584"/>
                  </a:cubicBezTo>
                  <a:lnTo>
                    <a:pt x="448" y="1584"/>
                  </a:lnTo>
                  <a:cubicBezTo>
                    <a:pt x="429" y="1546"/>
                    <a:pt x="410" y="1508"/>
                    <a:pt x="391" y="1470"/>
                  </a:cubicBezTo>
                  <a:lnTo>
                    <a:pt x="391" y="1470"/>
                  </a:lnTo>
                  <a:cubicBezTo>
                    <a:pt x="382" y="1453"/>
                    <a:pt x="374" y="1434"/>
                    <a:pt x="366" y="1417"/>
                  </a:cubicBezTo>
                  <a:lnTo>
                    <a:pt x="366" y="1417"/>
                  </a:lnTo>
                  <a:cubicBezTo>
                    <a:pt x="356" y="1395"/>
                    <a:pt x="346" y="1373"/>
                    <a:pt x="336" y="1352"/>
                  </a:cubicBezTo>
                  <a:lnTo>
                    <a:pt x="336" y="1352"/>
                  </a:lnTo>
                  <a:cubicBezTo>
                    <a:pt x="329" y="1338"/>
                    <a:pt x="324" y="1323"/>
                    <a:pt x="318" y="1310"/>
                  </a:cubicBezTo>
                  <a:lnTo>
                    <a:pt x="318" y="1310"/>
                  </a:lnTo>
                  <a:cubicBezTo>
                    <a:pt x="307" y="1284"/>
                    <a:pt x="297" y="1259"/>
                    <a:pt x="286" y="1233"/>
                  </a:cubicBezTo>
                  <a:lnTo>
                    <a:pt x="286" y="1233"/>
                  </a:lnTo>
                  <a:cubicBezTo>
                    <a:pt x="282" y="1222"/>
                    <a:pt x="278" y="1211"/>
                    <a:pt x="275" y="1201"/>
                  </a:cubicBezTo>
                  <a:lnTo>
                    <a:pt x="275" y="1201"/>
                  </a:lnTo>
                  <a:cubicBezTo>
                    <a:pt x="266" y="1173"/>
                    <a:pt x="256" y="1146"/>
                    <a:pt x="247" y="1118"/>
                  </a:cubicBezTo>
                  <a:lnTo>
                    <a:pt x="247" y="1118"/>
                  </a:lnTo>
                  <a:cubicBezTo>
                    <a:pt x="243" y="1105"/>
                    <a:pt x="238" y="1093"/>
                    <a:pt x="234" y="1080"/>
                  </a:cubicBezTo>
                  <a:lnTo>
                    <a:pt x="234" y="1080"/>
                  </a:lnTo>
                  <a:cubicBezTo>
                    <a:pt x="228" y="1059"/>
                    <a:pt x="222" y="1037"/>
                    <a:pt x="216" y="1016"/>
                  </a:cubicBezTo>
                  <a:lnTo>
                    <a:pt x="216" y="1016"/>
                  </a:lnTo>
                  <a:cubicBezTo>
                    <a:pt x="192" y="932"/>
                    <a:pt x="168" y="848"/>
                    <a:pt x="145" y="764"/>
                  </a:cubicBezTo>
                  <a:lnTo>
                    <a:pt x="145" y="764"/>
                  </a:lnTo>
                  <a:cubicBezTo>
                    <a:pt x="138" y="739"/>
                    <a:pt x="132" y="715"/>
                    <a:pt x="126" y="690"/>
                  </a:cubicBezTo>
                  <a:lnTo>
                    <a:pt x="126" y="690"/>
                  </a:lnTo>
                  <a:cubicBezTo>
                    <a:pt x="119" y="662"/>
                    <a:pt x="112" y="633"/>
                    <a:pt x="104" y="605"/>
                  </a:cubicBezTo>
                  <a:lnTo>
                    <a:pt x="104" y="605"/>
                  </a:lnTo>
                  <a:cubicBezTo>
                    <a:pt x="91" y="545"/>
                    <a:pt x="79" y="485"/>
                    <a:pt x="71" y="425"/>
                  </a:cubicBezTo>
                  <a:lnTo>
                    <a:pt x="71" y="425"/>
                  </a:lnTo>
                  <a:cubicBezTo>
                    <a:pt x="61" y="361"/>
                    <a:pt x="55" y="297"/>
                    <a:pt x="55" y="233"/>
                  </a:cubicBezTo>
                  <a:lnTo>
                    <a:pt x="55" y="240"/>
                  </a:lnTo>
                  <a:lnTo>
                    <a:pt x="55" y="240"/>
                  </a:lnTo>
                  <a:cubicBezTo>
                    <a:pt x="56" y="206"/>
                    <a:pt x="60" y="173"/>
                    <a:pt x="69" y="141"/>
                  </a:cubicBezTo>
                  <a:lnTo>
                    <a:pt x="69" y="141"/>
                  </a:lnTo>
                  <a:cubicBezTo>
                    <a:pt x="74" y="127"/>
                    <a:pt x="79" y="113"/>
                    <a:pt x="87" y="100"/>
                  </a:cubicBezTo>
                  <a:lnTo>
                    <a:pt x="87" y="100"/>
                  </a:lnTo>
                  <a:cubicBezTo>
                    <a:pt x="93" y="91"/>
                    <a:pt x="99" y="83"/>
                    <a:pt x="106" y="76"/>
                  </a:cubicBezTo>
                  <a:lnTo>
                    <a:pt x="106" y="76"/>
                  </a:lnTo>
                  <a:cubicBezTo>
                    <a:pt x="111" y="71"/>
                    <a:pt x="117" y="67"/>
                    <a:pt x="123" y="64"/>
                  </a:cubicBezTo>
                  <a:lnTo>
                    <a:pt x="123" y="64"/>
                  </a:lnTo>
                  <a:cubicBezTo>
                    <a:pt x="128" y="61"/>
                    <a:pt x="132" y="59"/>
                    <a:pt x="138" y="57"/>
                  </a:cubicBezTo>
                  <a:lnTo>
                    <a:pt x="138" y="57"/>
                  </a:lnTo>
                  <a:cubicBezTo>
                    <a:pt x="142" y="57"/>
                    <a:pt x="146" y="56"/>
                    <a:pt x="151" y="56"/>
                  </a:cubicBezTo>
                  <a:lnTo>
                    <a:pt x="151" y="56"/>
                  </a:lnTo>
                  <a:cubicBezTo>
                    <a:pt x="158" y="57"/>
                    <a:pt x="165" y="57"/>
                    <a:pt x="171" y="59"/>
                  </a:cubicBezTo>
                  <a:lnTo>
                    <a:pt x="171" y="59"/>
                  </a:lnTo>
                  <a:cubicBezTo>
                    <a:pt x="180" y="62"/>
                    <a:pt x="189" y="66"/>
                    <a:pt x="198" y="71"/>
                  </a:cubicBezTo>
                  <a:lnTo>
                    <a:pt x="198" y="71"/>
                  </a:lnTo>
                  <a:cubicBezTo>
                    <a:pt x="218" y="84"/>
                    <a:pt x="235" y="100"/>
                    <a:pt x="252" y="118"/>
                  </a:cubicBezTo>
                  <a:lnTo>
                    <a:pt x="252" y="118"/>
                  </a:lnTo>
                  <a:cubicBezTo>
                    <a:pt x="295" y="163"/>
                    <a:pt x="330" y="213"/>
                    <a:pt x="361" y="266"/>
                  </a:cubicBezTo>
                  <a:lnTo>
                    <a:pt x="361" y="266"/>
                  </a:lnTo>
                  <a:cubicBezTo>
                    <a:pt x="374" y="290"/>
                    <a:pt x="386" y="313"/>
                    <a:pt x="396" y="338"/>
                  </a:cubicBezTo>
                  <a:lnTo>
                    <a:pt x="396" y="338"/>
                  </a:lnTo>
                  <a:cubicBezTo>
                    <a:pt x="404" y="356"/>
                    <a:pt x="412" y="375"/>
                    <a:pt x="418" y="394"/>
                  </a:cubicBezTo>
                  <a:lnTo>
                    <a:pt x="418" y="394"/>
                  </a:lnTo>
                  <a:cubicBezTo>
                    <a:pt x="426" y="416"/>
                    <a:pt x="434" y="440"/>
                    <a:pt x="441" y="462"/>
                  </a:cubicBezTo>
                  <a:lnTo>
                    <a:pt x="441" y="462"/>
                  </a:lnTo>
                  <a:cubicBezTo>
                    <a:pt x="447" y="479"/>
                    <a:pt x="451" y="496"/>
                    <a:pt x="456" y="514"/>
                  </a:cubicBezTo>
                  <a:lnTo>
                    <a:pt x="456" y="514"/>
                  </a:lnTo>
                  <a:cubicBezTo>
                    <a:pt x="464" y="540"/>
                    <a:pt x="471" y="566"/>
                    <a:pt x="478" y="593"/>
                  </a:cubicBezTo>
                  <a:lnTo>
                    <a:pt x="478" y="593"/>
                  </a:lnTo>
                  <a:cubicBezTo>
                    <a:pt x="480" y="600"/>
                    <a:pt x="487" y="606"/>
                    <a:pt x="492" y="608"/>
                  </a:cubicBezTo>
                  <a:lnTo>
                    <a:pt x="492" y="608"/>
                  </a:lnTo>
                  <a:cubicBezTo>
                    <a:pt x="499" y="612"/>
                    <a:pt x="507" y="612"/>
                    <a:pt x="514" y="608"/>
                  </a:cubicBezTo>
                  <a:lnTo>
                    <a:pt x="514" y="608"/>
                  </a:lnTo>
                  <a:cubicBezTo>
                    <a:pt x="521" y="606"/>
                    <a:pt x="526" y="601"/>
                    <a:pt x="529" y="594"/>
                  </a:cubicBezTo>
                  <a:lnTo>
                    <a:pt x="529" y="594"/>
                  </a:lnTo>
                  <a:cubicBezTo>
                    <a:pt x="532" y="587"/>
                    <a:pt x="532" y="580"/>
                    <a:pt x="530" y="572"/>
                  </a:cubicBezTo>
                  <a:lnTo>
                    <a:pt x="530" y="572"/>
                  </a:lnTo>
                  <a:cubicBezTo>
                    <a:pt x="522" y="545"/>
                    <a:pt x="515" y="517"/>
                    <a:pt x="507" y="489"/>
                  </a:cubicBezTo>
                  <a:lnTo>
                    <a:pt x="507" y="489"/>
                  </a:lnTo>
                  <a:cubicBezTo>
                    <a:pt x="502" y="472"/>
                    <a:pt x="497" y="455"/>
                    <a:pt x="492" y="438"/>
                  </a:cubicBezTo>
                  <a:lnTo>
                    <a:pt x="492" y="438"/>
                  </a:lnTo>
                  <a:cubicBezTo>
                    <a:pt x="484" y="415"/>
                    <a:pt x="477" y="393"/>
                    <a:pt x="470" y="371"/>
                  </a:cubicBezTo>
                  <a:lnTo>
                    <a:pt x="470" y="371"/>
                  </a:lnTo>
                  <a:cubicBezTo>
                    <a:pt x="461" y="346"/>
                    <a:pt x="450" y="321"/>
                    <a:pt x="439" y="298"/>
                  </a:cubicBezTo>
                  <a:lnTo>
                    <a:pt x="439" y="298"/>
                  </a:lnTo>
                  <a:cubicBezTo>
                    <a:pt x="427" y="271"/>
                    <a:pt x="412" y="244"/>
                    <a:pt x="397" y="219"/>
                  </a:cubicBezTo>
                  <a:lnTo>
                    <a:pt x="397" y="219"/>
                  </a:lnTo>
                  <a:cubicBezTo>
                    <a:pt x="368" y="169"/>
                    <a:pt x="332" y="122"/>
                    <a:pt x="292" y="80"/>
                  </a:cubicBezTo>
                  <a:lnTo>
                    <a:pt x="292" y="80"/>
                  </a:lnTo>
                  <a:cubicBezTo>
                    <a:pt x="275" y="62"/>
                    <a:pt x="256" y="44"/>
                    <a:pt x="235" y="29"/>
                  </a:cubicBezTo>
                  <a:lnTo>
                    <a:pt x="235" y="29"/>
                  </a:lnTo>
                  <a:cubicBezTo>
                    <a:pt x="212" y="12"/>
                    <a:pt x="184" y="2"/>
                    <a:pt x="155" y="1"/>
                  </a:cubicBezTo>
                  <a:lnTo>
                    <a:pt x="155" y="1"/>
                  </a:lnTo>
                  <a:cubicBezTo>
                    <a:pt x="154" y="0"/>
                    <a:pt x="152" y="0"/>
                    <a:pt x="150" y="0"/>
                  </a:cubicBezTo>
                  <a:lnTo>
                    <a:pt x="150" y="0"/>
                  </a:lnTo>
                  <a:cubicBezTo>
                    <a:pt x="145" y="0"/>
                    <a:pt x="140" y="1"/>
                    <a:pt x="13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84" name="Freeform 361">
              <a:extLst>
                <a:ext uri="{FF2B5EF4-FFF2-40B4-BE49-F238E27FC236}">
                  <a16:creationId xmlns:a16="http://schemas.microsoft.com/office/drawing/2014/main" id="{A90CC7CA-69D1-44F0-B10F-EB15497C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75" y="2755900"/>
              <a:ext cx="862013" cy="430213"/>
            </a:xfrm>
            <a:custGeom>
              <a:avLst/>
              <a:gdLst>
                <a:gd name="T0" fmla="*/ 2129 w 2395"/>
                <a:gd name="T1" fmla="*/ 515 h 1195"/>
                <a:gd name="T2" fmla="*/ 133 w 2395"/>
                <a:gd name="T3" fmla="*/ 1064 h 1195"/>
                <a:gd name="T4" fmla="*/ 57 w 2395"/>
                <a:gd name="T5" fmla="*/ 961 h 1195"/>
                <a:gd name="T6" fmla="*/ 114 w 2395"/>
                <a:gd name="T7" fmla="*/ 817 h 1195"/>
                <a:gd name="T8" fmla="*/ 116 w 2395"/>
                <a:gd name="T9" fmla="*/ 814 h 1195"/>
                <a:gd name="T10" fmla="*/ 279 w 2395"/>
                <a:gd name="T11" fmla="*/ 653 h 1195"/>
                <a:gd name="T12" fmla="*/ 2322 w 2395"/>
                <a:gd name="T13" fmla="*/ 239 h 1195"/>
                <a:gd name="T14" fmla="*/ 2147 w 2395"/>
                <a:gd name="T15" fmla="*/ 1 h 1195"/>
                <a:gd name="T16" fmla="*/ 2050 w 2395"/>
                <a:gd name="T17" fmla="*/ 21 h 1195"/>
                <a:gd name="T18" fmla="*/ 1818 w 2395"/>
                <a:gd name="T19" fmla="*/ 131 h 1195"/>
                <a:gd name="T20" fmla="*/ 1757 w 2395"/>
                <a:gd name="T21" fmla="*/ 212 h 1195"/>
                <a:gd name="T22" fmla="*/ 1910 w 2395"/>
                <a:gd name="T23" fmla="*/ 139 h 1195"/>
                <a:gd name="T24" fmla="*/ 2089 w 2395"/>
                <a:gd name="T25" fmla="*/ 68 h 1195"/>
                <a:gd name="T26" fmla="*/ 2242 w 2395"/>
                <a:gd name="T27" fmla="*/ 64 h 1195"/>
                <a:gd name="T28" fmla="*/ 2300 w 2395"/>
                <a:gd name="T29" fmla="*/ 100 h 1195"/>
                <a:gd name="T30" fmla="*/ 2331 w 2395"/>
                <a:gd name="T31" fmla="*/ 189 h 1195"/>
                <a:gd name="T32" fmla="*/ 2303 w 2395"/>
                <a:gd name="T33" fmla="*/ 292 h 1195"/>
                <a:gd name="T34" fmla="*/ 2245 w 2395"/>
                <a:gd name="T35" fmla="*/ 388 h 1195"/>
                <a:gd name="T36" fmla="*/ 2165 w 2395"/>
                <a:gd name="T37" fmla="*/ 479 h 1195"/>
                <a:gd name="T38" fmla="*/ 2129 w 2395"/>
                <a:gd name="T39" fmla="*/ 515 h 1195"/>
                <a:gd name="T40" fmla="*/ 2126 w 2395"/>
                <a:gd name="T41" fmla="*/ 518 h 1195"/>
                <a:gd name="T42" fmla="*/ 1933 w 2395"/>
                <a:gd name="T43" fmla="*/ 689 h 1195"/>
                <a:gd name="T44" fmla="*/ 1843 w 2395"/>
                <a:gd name="T45" fmla="*/ 749 h 1195"/>
                <a:gd name="T46" fmla="*/ 1695 w 2395"/>
                <a:gd name="T47" fmla="*/ 828 h 1195"/>
                <a:gd name="T48" fmla="*/ 1571 w 2395"/>
                <a:gd name="T49" fmla="*/ 879 h 1195"/>
                <a:gd name="T50" fmla="*/ 1329 w 2395"/>
                <a:gd name="T51" fmla="*/ 957 h 1195"/>
                <a:gd name="T52" fmla="*/ 935 w 2395"/>
                <a:gd name="T53" fmla="*/ 1065 h 1195"/>
                <a:gd name="T54" fmla="*/ 658 w 2395"/>
                <a:gd name="T55" fmla="*/ 1120 h 1195"/>
                <a:gd name="T56" fmla="*/ 544 w 2395"/>
                <a:gd name="T57" fmla="*/ 1131 h 1195"/>
                <a:gd name="T58" fmla="*/ 244 w 2395"/>
                <a:gd name="T59" fmla="*/ 1110 h 1195"/>
                <a:gd name="T60" fmla="*/ 85 w 2395"/>
                <a:gd name="T61" fmla="*/ 1026 h 1195"/>
                <a:gd name="T62" fmla="*/ 57 w 2395"/>
                <a:gd name="T63" fmla="*/ 957 h 1195"/>
                <a:gd name="T64" fmla="*/ 85 w 2395"/>
                <a:gd name="T65" fmla="*/ 869 h 1195"/>
                <a:gd name="T66" fmla="*/ 199 w 2395"/>
                <a:gd name="T67" fmla="*/ 707 h 1195"/>
                <a:gd name="T68" fmla="*/ 520 w 2395"/>
                <a:gd name="T69" fmla="*/ 556 h 1195"/>
                <a:gd name="T70" fmla="*/ 338 w 2395"/>
                <a:gd name="T71" fmla="*/ 562 h 1195"/>
                <a:gd name="T72" fmla="*/ 190 w 2395"/>
                <a:gd name="T73" fmla="*/ 643 h 1195"/>
                <a:gd name="T74" fmla="*/ 40 w 2395"/>
                <a:gd name="T75" fmla="*/ 835 h 1195"/>
                <a:gd name="T76" fmla="*/ 7 w 2395"/>
                <a:gd name="T77" fmla="*/ 912 h 1195"/>
                <a:gd name="T78" fmla="*/ 104 w 2395"/>
                <a:gd name="T79" fmla="*/ 1111 h 1195"/>
                <a:gd name="T80" fmla="*/ 530 w 2395"/>
                <a:gd name="T81" fmla="*/ 1188 h 1195"/>
                <a:gd name="T82" fmla="*/ 677 w 2395"/>
                <a:gd name="T83" fmla="*/ 1172 h 1195"/>
                <a:gd name="T84" fmla="*/ 793 w 2395"/>
                <a:gd name="T85" fmla="*/ 1153 h 1195"/>
                <a:gd name="T86" fmla="*/ 1032 w 2395"/>
                <a:gd name="T87" fmla="*/ 1097 h 1195"/>
                <a:gd name="T88" fmla="*/ 1495 w 2395"/>
                <a:gd name="T89" fmla="*/ 964 h 1195"/>
                <a:gd name="T90" fmla="*/ 1662 w 2395"/>
                <a:gd name="T91" fmla="*/ 903 h 1195"/>
                <a:gd name="T92" fmla="*/ 1744 w 2395"/>
                <a:gd name="T93" fmla="*/ 866 h 1195"/>
                <a:gd name="T94" fmla="*/ 1898 w 2395"/>
                <a:gd name="T95" fmla="*/ 781 h 1195"/>
                <a:gd name="T96" fmla="*/ 1944 w 2395"/>
                <a:gd name="T97" fmla="*/ 749 h 1195"/>
                <a:gd name="T98" fmla="*/ 2032 w 2395"/>
                <a:gd name="T99" fmla="*/ 680 h 1195"/>
                <a:gd name="T100" fmla="*/ 2295 w 2395"/>
                <a:gd name="T101" fmla="*/ 414 h 1195"/>
                <a:gd name="T102" fmla="*/ 2347 w 2395"/>
                <a:gd name="T103" fmla="*/ 70 h 1195"/>
                <a:gd name="T104" fmla="*/ 2253 w 2395"/>
                <a:gd name="T105" fmla="*/ 1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95" h="1195">
                  <a:moveTo>
                    <a:pt x="2126" y="518"/>
                  </a:moveTo>
                  <a:lnTo>
                    <a:pt x="2126" y="518"/>
                  </a:lnTo>
                  <a:cubicBezTo>
                    <a:pt x="2126" y="517"/>
                    <a:pt x="2128" y="517"/>
                    <a:pt x="2129" y="515"/>
                  </a:cubicBezTo>
                  <a:lnTo>
                    <a:pt x="2129" y="515"/>
                  </a:lnTo>
                  <a:lnTo>
                    <a:pt x="2129" y="515"/>
                  </a:lnTo>
                  <a:lnTo>
                    <a:pt x="2129" y="515"/>
                  </a:lnTo>
                  <a:cubicBezTo>
                    <a:pt x="2128" y="516"/>
                    <a:pt x="2127" y="517"/>
                    <a:pt x="2126" y="518"/>
                  </a:cubicBezTo>
                  <a:close/>
                  <a:moveTo>
                    <a:pt x="129" y="1061"/>
                  </a:moveTo>
                  <a:lnTo>
                    <a:pt x="129" y="1061"/>
                  </a:lnTo>
                  <a:cubicBezTo>
                    <a:pt x="130" y="1062"/>
                    <a:pt x="132" y="1063"/>
                    <a:pt x="133" y="1064"/>
                  </a:cubicBezTo>
                  <a:lnTo>
                    <a:pt x="133" y="1064"/>
                  </a:lnTo>
                  <a:cubicBezTo>
                    <a:pt x="132" y="1063"/>
                    <a:pt x="130" y="1062"/>
                    <a:pt x="129" y="1061"/>
                  </a:cubicBezTo>
                  <a:close/>
                  <a:moveTo>
                    <a:pt x="57" y="959"/>
                  </a:moveTo>
                  <a:lnTo>
                    <a:pt x="57" y="959"/>
                  </a:lnTo>
                  <a:cubicBezTo>
                    <a:pt x="57" y="960"/>
                    <a:pt x="57" y="960"/>
                    <a:pt x="57" y="961"/>
                  </a:cubicBezTo>
                  <a:lnTo>
                    <a:pt x="57" y="961"/>
                  </a:lnTo>
                  <a:cubicBezTo>
                    <a:pt x="57" y="960"/>
                    <a:pt x="57" y="960"/>
                    <a:pt x="57" y="959"/>
                  </a:cubicBezTo>
                  <a:close/>
                  <a:moveTo>
                    <a:pt x="116" y="815"/>
                  </a:moveTo>
                  <a:lnTo>
                    <a:pt x="116" y="815"/>
                  </a:lnTo>
                  <a:cubicBezTo>
                    <a:pt x="115" y="815"/>
                    <a:pt x="114" y="816"/>
                    <a:pt x="114" y="817"/>
                  </a:cubicBezTo>
                  <a:lnTo>
                    <a:pt x="114" y="817"/>
                  </a:lnTo>
                  <a:cubicBezTo>
                    <a:pt x="114" y="816"/>
                    <a:pt x="115" y="815"/>
                    <a:pt x="116" y="815"/>
                  </a:cubicBezTo>
                  <a:close/>
                  <a:moveTo>
                    <a:pt x="118" y="811"/>
                  </a:moveTo>
                  <a:lnTo>
                    <a:pt x="118" y="811"/>
                  </a:lnTo>
                  <a:cubicBezTo>
                    <a:pt x="118" y="812"/>
                    <a:pt x="117" y="813"/>
                    <a:pt x="116" y="814"/>
                  </a:cubicBezTo>
                  <a:lnTo>
                    <a:pt x="116" y="814"/>
                  </a:lnTo>
                  <a:cubicBezTo>
                    <a:pt x="117" y="813"/>
                    <a:pt x="118" y="812"/>
                    <a:pt x="118" y="811"/>
                  </a:cubicBezTo>
                  <a:close/>
                  <a:moveTo>
                    <a:pt x="284" y="650"/>
                  </a:moveTo>
                  <a:lnTo>
                    <a:pt x="284" y="650"/>
                  </a:lnTo>
                  <a:cubicBezTo>
                    <a:pt x="282" y="650"/>
                    <a:pt x="281" y="652"/>
                    <a:pt x="279" y="653"/>
                  </a:cubicBezTo>
                  <a:lnTo>
                    <a:pt x="279" y="653"/>
                  </a:lnTo>
                  <a:cubicBezTo>
                    <a:pt x="281" y="652"/>
                    <a:pt x="282" y="650"/>
                    <a:pt x="284" y="650"/>
                  </a:cubicBezTo>
                  <a:close/>
                  <a:moveTo>
                    <a:pt x="2323" y="239"/>
                  </a:moveTo>
                  <a:lnTo>
                    <a:pt x="2323" y="239"/>
                  </a:lnTo>
                  <a:cubicBezTo>
                    <a:pt x="2322" y="239"/>
                    <a:pt x="2322" y="239"/>
                    <a:pt x="2322" y="239"/>
                  </a:cubicBezTo>
                  <a:lnTo>
                    <a:pt x="2322" y="239"/>
                  </a:lnTo>
                  <a:cubicBezTo>
                    <a:pt x="2322" y="239"/>
                    <a:pt x="2322" y="239"/>
                    <a:pt x="2323" y="239"/>
                  </a:cubicBezTo>
                  <a:close/>
                  <a:moveTo>
                    <a:pt x="2175" y="0"/>
                  </a:moveTo>
                  <a:lnTo>
                    <a:pt x="2175" y="0"/>
                  </a:lnTo>
                  <a:cubicBezTo>
                    <a:pt x="2165" y="0"/>
                    <a:pt x="2156" y="0"/>
                    <a:pt x="2147" y="1"/>
                  </a:cubicBezTo>
                  <a:lnTo>
                    <a:pt x="2147" y="1"/>
                  </a:lnTo>
                  <a:cubicBezTo>
                    <a:pt x="2136" y="3"/>
                    <a:pt x="2125" y="4"/>
                    <a:pt x="2114" y="5"/>
                  </a:cubicBezTo>
                  <a:lnTo>
                    <a:pt x="2114" y="5"/>
                  </a:lnTo>
                  <a:cubicBezTo>
                    <a:pt x="2093" y="9"/>
                    <a:pt x="2071" y="15"/>
                    <a:pt x="2050" y="21"/>
                  </a:cubicBezTo>
                  <a:lnTo>
                    <a:pt x="2050" y="21"/>
                  </a:lnTo>
                  <a:cubicBezTo>
                    <a:pt x="2032" y="26"/>
                    <a:pt x="2014" y="32"/>
                    <a:pt x="1997" y="38"/>
                  </a:cubicBezTo>
                  <a:lnTo>
                    <a:pt x="1997" y="38"/>
                  </a:lnTo>
                  <a:cubicBezTo>
                    <a:pt x="1953" y="55"/>
                    <a:pt x="1911" y="74"/>
                    <a:pt x="1871" y="97"/>
                  </a:cubicBezTo>
                  <a:lnTo>
                    <a:pt x="1871" y="97"/>
                  </a:lnTo>
                  <a:cubicBezTo>
                    <a:pt x="1853" y="108"/>
                    <a:pt x="1835" y="119"/>
                    <a:pt x="1818" y="131"/>
                  </a:cubicBezTo>
                  <a:lnTo>
                    <a:pt x="1818" y="131"/>
                  </a:lnTo>
                  <a:cubicBezTo>
                    <a:pt x="1799" y="144"/>
                    <a:pt x="1781" y="158"/>
                    <a:pt x="1763" y="173"/>
                  </a:cubicBezTo>
                  <a:lnTo>
                    <a:pt x="1763" y="173"/>
                  </a:lnTo>
                  <a:cubicBezTo>
                    <a:pt x="1751" y="182"/>
                    <a:pt x="1748" y="199"/>
                    <a:pt x="1757" y="212"/>
                  </a:cubicBezTo>
                  <a:lnTo>
                    <a:pt x="1757" y="212"/>
                  </a:lnTo>
                  <a:cubicBezTo>
                    <a:pt x="1765" y="224"/>
                    <a:pt x="1785" y="227"/>
                    <a:pt x="1796" y="217"/>
                  </a:cubicBezTo>
                  <a:lnTo>
                    <a:pt x="1796" y="217"/>
                  </a:lnTo>
                  <a:cubicBezTo>
                    <a:pt x="1814" y="202"/>
                    <a:pt x="1834" y="188"/>
                    <a:pt x="1853" y="175"/>
                  </a:cubicBezTo>
                  <a:lnTo>
                    <a:pt x="1853" y="175"/>
                  </a:lnTo>
                  <a:cubicBezTo>
                    <a:pt x="1872" y="162"/>
                    <a:pt x="1891" y="150"/>
                    <a:pt x="1910" y="139"/>
                  </a:cubicBezTo>
                  <a:lnTo>
                    <a:pt x="1910" y="139"/>
                  </a:lnTo>
                  <a:cubicBezTo>
                    <a:pt x="1937" y="124"/>
                    <a:pt x="1965" y="111"/>
                    <a:pt x="1994" y="99"/>
                  </a:cubicBezTo>
                  <a:lnTo>
                    <a:pt x="1994" y="99"/>
                  </a:lnTo>
                  <a:cubicBezTo>
                    <a:pt x="2025" y="86"/>
                    <a:pt x="2057" y="76"/>
                    <a:pt x="2089" y="68"/>
                  </a:cubicBezTo>
                  <a:lnTo>
                    <a:pt x="2089" y="68"/>
                  </a:lnTo>
                  <a:cubicBezTo>
                    <a:pt x="2102" y="65"/>
                    <a:pt x="2114" y="62"/>
                    <a:pt x="2127" y="60"/>
                  </a:cubicBezTo>
                  <a:lnTo>
                    <a:pt x="2127" y="60"/>
                  </a:lnTo>
                  <a:cubicBezTo>
                    <a:pt x="2146" y="56"/>
                    <a:pt x="2165" y="55"/>
                    <a:pt x="2185" y="55"/>
                  </a:cubicBezTo>
                  <a:lnTo>
                    <a:pt x="2185" y="55"/>
                  </a:lnTo>
                  <a:cubicBezTo>
                    <a:pt x="2204" y="56"/>
                    <a:pt x="2223" y="59"/>
                    <a:pt x="2242" y="64"/>
                  </a:cubicBezTo>
                  <a:lnTo>
                    <a:pt x="2242" y="64"/>
                  </a:lnTo>
                  <a:cubicBezTo>
                    <a:pt x="2251" y="67"/>
                    <a:pt x="2260" y="71"/>
                    <a:pt x="2268" y="76"/>
                  </a:cubicBezTo>
                  <a:lnTo>
                    <a:pt x="2268" y="76"/>
                  </a:lnTo>
                  <a:cubicBezTo>
                    <a:pt x="2279" y="83"/>
                    <a:pt x="2290" y="91"/>
                    <a:pt x="2300" y="100"/>
                  </a:cubicBezTo>
                  <a:lnTo>
                    <a:pt x="2300" y="100"/>
                  </a:lnTo>
                  <a:cubicBezTo>
                    <a:pt x="2305" y="106"/>
                    <a:pt x="2310" y="113"/>
                    <a:pt x="2314" y="120"/>
                  </a:cubicBezTo>
                  <a:lnTo>
                    <a:pt x="2314" y="120"/>
                  </a:lnTo>
                  <a:cubicBezTo>
                    <a:pt x="2319" y="131"/>
                    <a:pt x="2323" y="141"/>
                    <a:pt x="2326" y="153"/>
                  </a:cubicBezTo>
                  <a:lnTo>
                    <a:pt x="2326" y="153"/>
                  </a:lnTo>
                  <a:cubicBezTo>
                    <a:pt x="2329" y="165"/>
                    <a:pt x="2330" y="176"/>
                    <a:pt x="2331" y="189"/>
                  </a:cubicBezTo>
                  <a:lnTo>
                    <a:pt x="2331" y="189"/>
                  </a:lnTo>
                  <a:cubicBezTo>
                    <a:pt x="2330" y="207"/>
                    <a:pt x="2326" y="225"/>
                    <a:pt x="2322" y="242"/>
                  </a:cubicBezTo>
                  <a:lnTo>
                    <a:pt x="2322" y="242"/>
                  </a:lnTo>
                  <a:cubicBezTo>
                    <a:pt x="2316" y="259"/>
                    <a:pt x="2309" y="276"/>
                    <a:pt x="2303" y="292"/>
                  </a:cubicBezTo>
                  <a:lnTo>
                    <a:pt x="2303" y="292"/>
                  </a:lnTo>
                  <a:cubicBezTo>
                    <a:pt x="2296" y="308"/>
                    <a:pt x="2287" y="324"/>
                    <a:pt x="2279" y="339"/>
                  </a:cubicBezTo>
                  <a:lnTo>
                    <a:pt x="2279" y="339"/>
                  </a:lnTo>
                  <a:cubicBezTo>
                    <a:pt x="2274" y="347"/>
                    <a:pt x="2269" y="355"/>
                    <a:pt x="2264" y="363"/>
                  </a:cubicBezTo>
                  <a:lnTo>
                    <a:pt x="2264" y="363"/>
                  </a:lnTo>
                  <a:cubicBezTo>
                    <a:pt x="2258" y="372"/>
                    <a:pt x="2251" y="380"/>
                    <a:pt x="2245" y="388"/>
                  </a:cubicBezTo>
                  <a:lnTo>
                    <a:pt x="2245" y="388"/>
                  </a:lnTo>
                  <a:cubicBezTo>
                    <a:pt x="2235" y="402"/>
                    <a:pt x="2223" y="417"/>
                    <a:pt x="2211" y="430"/>
                  </a:cubicBezTo>
                  <a:lnTo>
                    <a:pt x="2211" y="430"/>
                  </a:lnTo>
                  <a:cubicBezTo>
                    <a:pt x="2196" y="447"/>
                    <a:pt x="2181" y="463"/>
                    <a:pt x="2165" y="479"/>
                  </a:cubicBezTo>
                  <a:lnTo>
                    <a:pt x="2165" y="479"/>
                  </a:lnTo>
                  <a:cubicBezTo>
                    <a:pt x="2154" y="492"/>
                    <a:pt x="2141" y="503"/>
                    <a:pt x="2129" y="515"/>
                  </a:cubicBezTo>
                  <a:lnTo>
                    <a:pt x="2129" y="515"/>
                  </a:lnTo>
                  <a:cubicBezTo>
                    <a:pt x="2130" y="515"/>
                    <a:pt x="2130" y="515"/>
                    <a:pt x="2130" y="515"/>
                  </a:cubicBezTo>
                  <a:lnTo>
                    <a:pt x="2130" y="515"/>
                  </a:lnTo>
                  <a:lnTo>
                    <a:pt x="2129" y="515"/>
                  </a:lnTo>
                  <a:lnTo>
                    <a:pt x="2129" y="515"/>
                  </a:lnTo>
                  <a:cubicBezTo>
                    <a:pt x="2127" y="517"/>
                    <a:pt x="2126" y="518"/>
                    <a:pt x="2124" y="519"/>
                  </a:cubicBezTo>
                  <a:lnTo>
                    <a:pt x="2124" y="519"/>
                  </a:lnTo>
                  <a:cubicBezTo>
                    <a:pt x="2125" y="519"/>
                    <a:pt x="2125" y="519"/>
                    <a:pt x="2126" y="518"/>
                  </a:cubicBezTo>
                  <a:lnTo>
                    <a:pt x="2126" y="518"/>
                  </a:lnTo>
                  <a:cubicBezTo>
                    <a:pt x="2076" y="566"/>
                    <a:pt x="2025" y="613"/>
                    <a:pt x="1972" y="656"/>
                  </a:cubicBezTo>
                  <a:lnTo>
                    <a:pt x="1972" y="656"/>
                  </a:lnTo>
                  <a:cubicBezTo>
                    <a:pt x="1963" y="664"/>
                    <a:pt x="1953" y="672"/>
                    <a:pt x="1943" y="680"/>
                  </a:cubicBezTo>
                  <a:lnTo>
                    <a:pt x="1943" y="680"/>
                  </a:lnTo>
                  <a:cubicBezTo>
                    <a:pt x="1940" y="683"/>
                    <a:pt x="1936" y="686"/>
                    <a:pt x="1933" y="689"/>
                  </a:cubicBezTo>
                  <a:lnTo>
                    <a:pt x="1933" y="689"/>
                  </a:lnTo>
                  <a:cubicBezTo>
                    <a:pt x="1914" y="702"/>
                    <a:pt x="1896" y="714"/>
                    <a:pt x="1878" y="727"/>
                  </a:cubicBezTo>
                  <a:lnTo>
                    <a:pt x="1878" y="727"/>
                  </a:lnTo>
                  <a:cubicBezTo>
                    <a:pt x="1867" y="735"/>
                    <a:pt x="1855" y="742"/>
                    <a:pt x="1843" y="749"/>
                  </a:cubicBezTo>
                  <a:lnTo>
                    <a:pt x="1843" y="749"/>
                  </a:lnTo>
                  <a:cubicBezTo>
                    <a:pt x="1827" y="758"/>
                    <a:pt x="1811" y="768"/>
                    <a:pt x="1794" y="778"/>
                  </a:cubicBezTo>
                  <a:lnTo>
                    <a:pt x="1794" y="778"/>
                  </a:lnTo>
                  <a:cubicBezTo>
                    <a:pt x="1775" y="788"/>
                    <a:pt x="1756" y="798"/>
                    <a:pt x="1737" y="808"/>
                  </a:cubicBezTo>
                  <a:lnTo>
                    <a:pt x="1737" y="808"/>
                  </a:lnTo>
                  <a:cubicBezTo>
                    <a:pt x="1723" y="815"/>
                    <a:pt x="1710" y="822"/>
                    <a:pt x="1695" y="828"/>
                  </a:cubicBezTo>
                  <a:lnTo>
                    <a:pt x="1695" y="828"/>
                  </a:lnTo>
                  <a:cubicBezTo>
                    <a:pt x="1672" y="838"/>
                    <a:pt x="1649" y="848"/>
                    <a:pt x="1626" y="858"/>
                  </a:cubicBezTo>
                  <a:lnTo>
                    <a:pt x="1626" y="858"/>
                  </a:lnTo>
                  <a:cubicBezTo>
                    <a:pt x="1608" y="865"/>
                    <a:pt x="1589" y="872"/>
                    <a:pt x="1571" y="879"/>
                  </a:cubicBezTo>
                  <a:lnTo>
                    <a:pt x="1571" y="879"/>
                  </a:lnTo>
                  <a:cubicBezTo>
                    <a:pt x="1556" y="884"/>
                    <a:pt x="1541" y="890"/>
                    <a:pt x="1526" y="895"/>
                  </a:cubicBezTo>
                  <a:lnTo>
                    <a:pt x="1526" y="895"/>
                  </a:lnTo>
                  <a:cubicBezTo>
                    <a:pt x="1500" y="904"/>
                    <a:pt x="1474" y="912"/>
                    <a:pt x="1448" y="921"/>
                  </a:cubicBezTo>
                  <a:lnTo>
                    <a:pt x="1448" y="921"/>
                  </a:lnTo>
                  <a:cubicBezTo>
                    <a:pt x="1409" y="934"/>
                    <a:pt x="1369" y="946"/>
                    <a:pt x="1329" y="957"/>
                  </a:cubicBezTo>
                  <a:lnTo>
                    <a:pt x="1329" y="957"/>
                  </a:lnTo>
                  <a:cubicBezTo>
                    <a:pt x="1267" y="976"/>
                    <a:pt x="1205" y="993"/>
                    <a:pt x="1143" y="1010"/>
                  </a:cubicBezTo>
                  <a:lnTo>
                    <a:pt x="1143" y="1010"/>
                  </a:lnTo>
                  <a:cubicBezTo>
                    <a:pt x="1073" y="1029"/>
                    <a:pt x="1004" y="1047"/>
                    <a:pt x="935" y="1065"/>
                  </a:cubicBezTo>
                  <a:lnTo>
                    <a:pt x="935" y="1065"/>
                  </a:lnTo>
                  <a:cubicBezTo>
                    <a:pt x="895" y="1074"/>
                    <a:pt x="855" y="1083"/>
                    <a:pt x="815" y="1092"/>
                  </a:cubicBezTo>
                  <a:lnTo>
                    <a:pt x="815" y="1092"/>
                  </a:lnTo>
                  <a:cubicBezTo>
                    <a:pt x="783" y="1099"/>
                    <a:pt x="750" y="1104"/>
                    <a:pt x="718" y="1109"/>
                  </a:cubicBezTo>
                  <a:lnTo>
                    <a:pt x="718" y="1109"/>
                  </a:lnTo>
                  <a:cubicBezTo>
                    <a:pt x="698" y="1113"/>
                    <a:pt x="678" y="1116"/>
                    <a:pt x="658" y="1120"/>
                  </a:cubicBezTo>
                  <a:lnTo>
                    <a:pt x="658" y="1120"/>
                  </a:lnTo>
                  <a:cubicBezTo>
                    <a:pt x="645" y="1122"/>
                    <a:pt x="631" y="1123"/>
                    <a:pt x="617" y="1124"/>
                  </a:cubicBezTo>
                  <a:lnTo>
                    <a:pt x="617" y="1124"/>
                  </a:lnTo>
                  <a:cubicBezTo>
                    <a:pt x="593" y="1126"/>
                    <a:pt x="568" y="1128"/>
                    <a:pt x="544" y="1131"/>
                  </a:cubicBezTo>
                  <a:lnTo>
                    <a:pt x="544" y="1131"/>
                  </a:lnTo>
                  <a:cubicBezTo>
                    <a:pt x="505" y="1134"/>
                    <a:pt x="466" y="1136"/>
                    <a:pt x="427" y="1135"/>
                  </a:cubicBezTo>
                  <a:lnTo>
                    <a:pt x="427" y="1135"/>
                  </a:lnTo>
                  <a:cubicBezTo>
                    <a:pt x="363" y="1134"/>
                    <a:pt x="301" y="1126"/>
                    <a:pt x="239" y="1109"/>
                  </a:cubicBezTo>
                  <a:lnTo>
                    <a:pt x="239" y="1109"/>
                  </a:lnTo>
                  <a:cubicBezTo>
                    <a:pt x="241" y="1109"/>
                    <a:pt x="242" y="1110"/>
                    <a:pt x="244" y="1110"/>
                  </a:cubicBezTo>
                  <a:lnTo>
                    <a:pt x="244" y="1110"/>
                  </a:lnTo>
                  <a:cubicBezTo>
                    <a:pt x="203" y="1098"/>
                    <a:pt x="165" y="1083"/>
                    <a:pt x="129" y="1061"/>
                  </a:cubicBezTo>
                  <a:lnTo>
                    <a:pt x="129" y="1061"/>
                  </a:lnTo>
                  <a:cubicBezTo>
                    <a:pt x="113" y="1051"/>
                    <a:pt x="98" y="1040"/>
                    <a:pt x="85" y="1026"/>
                  </a:cubicBezTo>
                  <a:lnTo>
                    <a:pt x="85" y="1026"/>
                  </a:lnTo>
                  <a:cubicBezTo>
                    <a:pt x="78" y="1019"/>
                    <a:pt x="71" y="1010"/>
                    <a:pt x="66" y="1001"/>
                  </a:cubicBezTo>
                  <a:lnTo>
                    <a:pt x="66" y="1001"/>
                  </a:lnTo>
                  <a:cubicBezTo>
                    <a:pt x="63" y="996"/>
                    <a:pt x="61" y="991"/>
                    <a:pt x="60" y="986"/>
                  </a:cubicBezTo>
                  <a:lnTo>
                    <a:pt x="60" y="986"/>
                  </a:lnTo>
                  <a:cubicBezTo>
                    <a:pt x="58" y="976"/>
                    <a:pt x="57" y="967"/>
                    <a:pt x="57" y="957"/>
                  </a:cubicBezTo>
                  <a:lnTo>
                    <a:pt x="57" y="957"/>
                  </a:lnTo>
                  <a:cubicBezTo>
                    <a:pt x="58" y="944"/>
                    <a:pt x="60" y="931"/>
                    <a:pt x="63" y="918"/>
                  </a:cubicBezTo>
                  <a:lnTo>
                    <a:pt x="63" y="918"/>
                  </a:lnTo>
                  <a:cubicBezTo>
                    <a:pt x="69" y="901"/>
                    <a:pt x="76" y="885"/>
                    <a:pt x="85" y="869"/>
                  </a:cubicBezTo>
                  <a:lnTo>
                    <a:pt x="85" y="869"/>
                  </a:lnTo>
                  <a:cubicBezTo>
                    <a:pt x="95" y="851"/>
                    <a:pt x="105" y="833"/>
                    <a:pt x="116" y="814"/>
                  </a:cubicBezTo>
                  <a:lnTo>
                    <a:pt x="116" y="814"/>
                  </a:lnTo>
                  <a:cubicBezTo>
                    <a:pt x="129" y="794"/>
                    <a:pt x="142" y="775"/>
                    <a:pt x="156" y="757"/>
                  </a:cubicBezTo>
                  <a:lnTo>
                    <a:pt x="156" y="757"/>
                  </a:lnTo>
                  <a:cubicBezTo>
                    <a:pt x="169" y="739"/>
                    <a:pt x="183" y="723"/>
                    <a:pt x="199" y="707"/>
                  </a:cubicBezTo>
                  <a:lnTo>
                    <a:pt x="199" y="707"/>
                  </a:lnTo>
                  <a:cubicBezTo>
                    <a:pt x="222" y="685"/>
                    <a:pt x="250" y="669"/>
                    <a:pt x="278" y="653"/>
                  </a:cubicBezTo>
                  <a:lnTo>
                    <a:pt x="278" y="653"/>
                  </a:lnTo>
                  <a:cubicBezTo>
                    <a:pt x="355" y="611"/>
                    <a:pt x="437" y="583"/>
                    <a:pt x="520" y="556"/>
                  </a:cubicBezTo>
                  <a:lnTo>
                    <a:pt x="520" y="556"/>
                  </a:lnTo>
                  <a:cubicBezTo>
                    <a:pt x="534" y="551"/>
                    <a:pt x="541" y="533"/>
                    <a:pt x="536" y="519"/>
                  </a:cubicBezTo>
                  <a:lnTo>
                    <a:pt x="536" y="519"/>
                  </a:lnTo>
                  <a:cubicBezTo>
                    <a:pt x="530" y="505"/>
                    <a:pt x="514" y="499"/>
                    <a:pt x="499" y="503"/>
                  </a:cubicBezTo>
                  <a:lnTo>
                    <a:pt x="499" y="503"/>
                  </a:lnTo>
                  <a:cubicBezTo>
                    <a:pt x="445" y="522"/>
                    <a:pt x="391" y="540"/>
                    <a:pt x="338" y="562"/>
                  </a:cubicBezTo>
                  <a:lnTo>
                    <a:pt x="338" y="562"/>
                  </a:lnTo>
                  <a:cubicBezTo>
                    <a:pt x="312" y="573"/>
                    <a:pt x="287" y="585"/>
                    <a:pt x="263" y="598"/>
                  </a:cubicBezTo>
                  <a:lnTo>
                    <a:pt x="263" y="598"/>
                  </a:lnTo>
                  <a:cubicBezTo>
                    <a:pt x="238" y="612"/>
                    <a:pt x="213" y="626"/>
                    <a:pt x="190" y="643"/>
                  </a:cubicBezTo>
                  <a:lnTo>
                    <a:pt x="190" y="643"/>
                  </a:lnTo>
                  <a:cubicBezTo>
                    <a:pt x="168" y="657"/>
                    <a:pt x="150" y="677"/>
                    <a:pt x="133" y="696"/>
                  </a:cubicBezTo>
                  <a:lnTo>
                    <a:pt x="133" y="696"/>
                  </a:lnTo>
                  <a:cubicBezTo>
                    <a:pt x="114" y="718"/>
                    <a:pt x="98" y="741"/>
                    <a:pt x="81" y="765"/>
                  </a:cubicBezTo>
                  <a:lnTo>
                    <a:pt x="81" y="765"/>
                  </a:lnTo>
                  <a:cubicBezTo>
                    <a:pt x="66" y="788"/>
                    <a:pt x="53" y="811"/>
                    <a:pt x="40" y="835"/>
                  </a:cubicBezTo>
                  <a:lnTo>
                    <a:pt x="40" y="835"/>
                  </a:lnTo>
                  <a:cubicBezTo>
                    <a:pt x="34" y="846"/>
                    <a:pt x="28" y="858"/>
                    <a:pt x="22" y="869"/>
                  </a:cubicBezTo>
                  <a:lnTo>
                    <a:pt x="22" y="869"/>
                  </a:lnTo>
                  <a:cubicBezTo>
                    <a:pt x="16" y="884"/>
                    <a:pt x="11" y="898"/>
                    <a:pt x="7" y="912"/>
                  </a:cubicBezTo>
                  <a:lnTo>
                    <a:pt x="7" y="912"/>
                  </a:lnTo>
                  <a:cubicBezTo>
                    <a:pt x="0" y="937"/>
                    <a:pt x="0" y="965"/>
                    <a:pt x="4" y="990"/>
                  </a:cubicBezTo>
                  <a:lnTo>
                    <a:pt x="4" y="990"/>
                  </a:lnTo>
                  <a:cubicBezTo>
                    <a:pt x="9" y="1017"/>
                    <a:pt x="23" y="1042"/>
                    <a:pt x="42" y="1062"/>
                  </a:cubicBezTo>
                  <a:lnTo>
                    <a:pt x="42" y="1062"/>
                  </a:lnTo>
                  <a:cubicBezTo>
                    <a:pt x="60" y="1082"/>
                    <a:pt x="81" y="1097"/>
                    <a:pt x="104" y="1111"/>
                  </a:cubicBezTo>
                  <a:lnTo>
                    <a:pt x="104" y="1111"/>
                  </a:lnTo>
                  <a:cubicBezTo>
                    <a:pt x="130" y="1126"/>
                    <a:pt x="156" y="1139"/>
                    <a:pt x="184" y="1149"/>
                  </a:cubicBezTo>
                  <a:lnTo>
                    <a:pt x="184" y="1149"/>
                  </a:lnTo>
                  <a:cubicBezTo>
                    <a:pt x="294" y="1190"/>
                    <a:pt x="413" y="1194"/>
                    <a:pt x="530" y="1188"/>
                  </a:cubicBezTo>
                  <a:lnTo>
                    <a:pt x="530" y="1188"/>
                  </a:lnTo>
                  <a:cubicBezTo>
                    <a:pt x="553" y="1187"/>
                    <a:pt x="575" y="1184"/>
                    <a:pt x="599" y="1181"/>
                  </a:cubicBezTo>
                  <a:lnTo>
                    <a:pt x="599" y="1181"/>
                  </a:lnTo>
                  <a:cubicBezTo>
                    <a:pt x="619" y="1180"/>
                    <a:pt x="641" y="1177"/>
                    <a:pt x="661" y="1176"/>
                  </a:cubicBezTo>
                  <a:lnTo>
                    <a:pt x="661" y="1176"/>
                  </a:lnTo>
                  <a:cubicBezTo>
                    <a:pt x="667" y="1175"/>
                    <a:pt x="672" y="1174"/>
                    <a:pt x="677" y="1172"/>
                  </a:cubicBezTo>
                  <a:lnTo>
                    <a:pt x="677" y="1172"/>
                  </a:lnTo>
                  <a:cubicBezTo>
                    <a:pt x="691" y="1170"/>
                    <a:pt x="704" y="1168"/>
                    <a:pt x="718" y="1166"/>
                  </a:cubicBezTo>
                  <a:lnTo>
                    <a:pt x="718" y="1166"/>
                  </a:lnTo>
                  <a:cubicBezTo>
                    <a:pt x="743" y="1162"/>
                    <a:pt x="768" y="1157"/>
                    <a:pt x="793" y="1153"/>
                  </a:cubicBezTo>
                  <a:lnTo>
                    <a:pt x="793" y="1153"/>
                  </a:lnTo>
                  <a:cubicBezTo>
                    <a:pt x="805" y="1151"/>
                    <a:pt x="818" y="1148"/>
                    <a:pt x="830" y="1146"/>
                  </a:cubicBezTo>
                  <a:lnTo>
                    <a:pt x="830" y="1146"/>
                  </a:lnTo>
                  <a:cubicBezTo>
                    <a:pt x="858" y="1139"/>
                    <a:pt x="887" y="1133"/>
                    <a:pt x="915" y="1126"/>
                  </a:cubicBezTo>
                  <a:lnTo>
                    <a:pt x="915" y="1126"/>
                  </a:lnTo>
                  <a:cubicBezTo>
                    <a:pt x="954" y="1117"/>
                    <a:pt x="993" y="1107"/>
                    <a:pt x="1032" y="1097"/>
                  </a:cubicBezTo>
                  <a:lnTo>
                    <a:pt x="1032" y="1097"/>
                  </a:lnTo>
                  <a:cubicBezTo>
                    <a:pt x="1109" y="1077"/>
                    <a:pt x="1185" y="1056"/>
                    <a:pt x="1262" y="1035"/>
                  </a:cubicBezTo>
                  <a:lnTo>
                    <a:pt x="1262" y="1035"/>
                  </a:lnTo>
                  <a:cubicBezTo>
                    <a:pt x="1340" y="1013"/>
                    <a:pt x="1418" y="990"/>
                    <a:pt x="1495" y="964"/>
                  </a:cubicBezTo>
                  <a:lnTo>
                    <a:pt x="1495" y="964"/>
                  </a:lnTo>
                  <a:cubicBezTo>
                    <a:pt x="1515" y="957"/>
                    <a:pt x="1535" y="951"/>
                    <a:pt x="1555" y="944"/>
                  </a:cubicBezTo>
                  <a:lnTo>
                    <a:pt x="1555" y="944"/>
                  </a:lnTo>
                  <a:cubicBezTo>
                    <a:pt x="1577" y="937"/>
                    <a:pt x="1597" y="928"/>
                    <a:pt x="1619" y="920"/>
                  </a:cubicBezTo>
                  <a:lnTo>
                    <a:pt x="1619" y="920"/>
                  </a:lnTo>
                  <a:cubicBezTo>
                    <a:pt x="1633" y="915"/>
                    <a:pt x="1648" y="909"/>
                    <a:pt x="1662" y="903"/>
                  </a:cubicBezTo>
                  <a:lnTo>
                    <a:pt x="1662" y="903"/>
                  </a:lnTo>
                  <a:cubicBezTo>
                    <a:pt x="1684" y="893"/>
                    <a:pt x="1707" y="884"/>
                    <a:pt x="1730" y="874"/>
                  </a:cubicBezTo>
                  <a:lnTo>
                    <a:pt x="1730" y="874"/>
                  </a:lnTo>
                  <a:cubicBezTo>
                    <a:pt x="1734" y="871"/>
                    <a:pt x="1739" y="869"/>
                    <a:pt x="1744" y="866"/>
                  </a:cubicBezTo>
                  <a:lnTo>
                    <a:pt x="1744" y="866"/>
                  </a:lnTo>
                  <a:cubicBezTo>
                    <a:pt x="1757" y="859"/>
                    <a:pt x="1770" y="853"/>
                    <a:pt x="1784" y="846"/>
                  </a:cubicBezTo>
                  <a:lnTo>
                    <a:pt x="1784" y="846"/>
                  </a:lnTo>
                  <a:cubicBezTo>
                    <a:pt x="1799" y="838"/>
                    <a:pt x="1816" y="830"/>
                    <a:pt x="1831" y="821"/>
                  </a:cubicBezTo>
                  <a:lnTo>
                    <a:pt x="1831" y="821"/>
                  </a:lnTo>
                  <a:cubicBezTo>
                    <a:pt x="1853" y="808"/>
                    <a:pt x="1875" y="794"/>
                    <a:pt x="1898" y="781"/>
                  </a:cubicBezTo>
                  <a:lnTo>
                    <a:pt x="1898" y="781"/>
                  </a:lnTo>
                  <a:cubicBezTo>
                    <a:pt x="1902" y="779"/>
                    <a:pt x="1905" y="776"/>
                    <a:pt x="1909" y="773"/>
                  </a:cubicBezTo>
                  <a:lnTo>
                    <a:pt x="1909" y="773"/>
                  </a:lnTo>
                  <a:cubicBezTo>
                    <a:pt x="1921" y="765"/>
                    <a:pt x="1933" y="757"/>
                    <a:pt x="1944" y="749"/>
                  </a:cubicBezTo>
                  <a:lnTo>
                    <a:pt x="1944" y="749"/>
                  </a:lnTo>
                  <a:cubicBezTo>
                    <a:pt x="1952" y="743"/>
                    <a:pt x="1960" y="738"/>
                    <a:pt x="1967" y="733"/>
                  </a:cubicBezTo>
                  <a:lnTo>
                    <a:pt x="1967" y="733"/>
                  </a:lnTo>
                  <a:cubicBezTo>
                    <a:pt x="1974" y="728"/>
                    <a:pt x="1980" y="722"/>
                    <a:pt x="1986" y="717"/>
                  </a:cubicBezTo>
                  <a:lnTo>
                    <a:pt x="1986" y="717"/>
                  </a:lnTo>
                  <a:cubicBezTo>
                    <a:pt x="2002" y="705"/>
                    <a:pt x="2017" y="693"/>
                    <a:pt x="2032" y="680"/>
                  </a:cubicBezTo>
                  <a:lnTo>
                    <a:pt x="2032" y="680"/>
                  </a:lnTo>
                  <a:cubicBezTo>
                    <a:pt x="2063" y="652"/>
                    <a:pt x="2094" y="624"/>
                    <a:pt x="2125" y="596"/>
                  </a:cubicBezTo>
                  <a:lnTo>
                    <a:pt x="2125" y="596"/>
                  </a:lnTo>
                  <a:cubicBezTo>
                    <a:pt x="2185" y="538"/>
                    <a:pt x="2246" y="481"/>
                    <a:pt x="2295" y="414"/>
                  </a:cubicBezTo>
                  <a:lnTo>
                    <a:pt x="2295" y="414"/>
                  </a:lnTo>
                  <a:cubicBezTo>
                    <a:pt x="2319" y="381"/>
                    <a:pt x="2342" y="346"/>
                    <a:pt x="2357" y="308"/>
                  </a:cubicBezTo>
                  <a:lnTo>
                    <a:pt x="2357" y="308"/>
                  </a:lnTo>
                  <a:cubicBezTo>
                    <a:pt x="2367" y="282"/>
                    <a:pt x="2376" y="255"/>
                    <a:pt x="2382" y="227"/>
                  </a:cubicBezTo>
                  <a:lnTo>
                    <a:pt x="2382" y="227"/>
                  </a:lnTo>
                  <a:cubicBezTo>
                    <a:pt x="2394" y="173"/>
                    <a:pt x="2381" y="114"/>
                    <a:pt x="2347" y="70"/>
                  </a:cubicBezTo>
                  <a:lnTo>
                    <a:pt x="2347" y="70"/>
                  </a:lnTo>
                  <a:cubicBezTo>
                    <a:pt x="2332" y="50"/>
                    <a:pt x="2310" y="36"/>
                    <a:pt x="2288" y="23"/>
                  </a:cubicBezTo>
                  <a:lnTo>
                    <a:pt x="2288" y="23"/>
                  </a:lnTo>
                  <a:cubicBezTo>
                    <a:pt x="2277" y="17"/>
                    <a:pt x="2265" y="13"/>
                    <a:pt x="2253" y="10"/>
                  </a:cubicBezTo>
                  <a:lnTo>
                    <a:pt x="2253" y="10"/>
                  </a:lnTo>
                  <a:cubicBezTo>
                    <a:pt x="2239" y="6"/>
                    <a:pt x="2226" y="3"/>
                    <a:pt x="2212" y="1"/>
                  </a:cubicBezTo>
                  <a:lnTo>
                    <a:pt x="2212" y="1"/>
                  </a:lnTo>
                  <a:cubicBezTo>
                    <a:pt x="2202" y="0"/>
                    <a:pt x="2191" y="0"/>
                    <a:pt x="2180" y="0"/>
                  </a:cubicBezTo>
                  <a:lnTo>
                    <a:pt x="2175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85" name="Freeform 362">
              <a:extLst>
                <a:ext uri="{FF2B5EF4-FFF2-40B4-BE49-F238E27FC236}">
                  <a16:creationId xmlns:a16="http://schemas.microsoft.com/office/drawing/2014/main" id="{7068BB44-058D-4097-BD7C-63F2E8C55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438" y="2506663"/>
              <a:ext cx="482600" cy="954087"/>
            </a:xfrm>
            <a:custGeom>
              <a:avLst/>
              <a:gdLst>
                <a:gd name="T0" fmla="*/ 1151 w 1340"/>
                <a:gd name="T1" fmla="*/ 105 h 2651"/>
                <a:gd name="T2" fmla="*/ 1282 w 1340"/>
                <a:gd name="T3" fmla="*/ 286 h 2651"/>
                <a:gd name="T4" fmla="*/ 138 w 1340"/>
                <a:gd name="T5" fmla="*/ 2595 h 2651"/>
                <a:gd name="T6" fmla="*/ 76 w 1340"/>
                <a:gd name="T7" fmla="*/ 2555 h 2651"/>
                <a:gd name="T8" fmla="*/ 618 w 1340"/>
                <a:gd name="T9" fmla="*/ 2107 h 2651"/>
                <a:gd name="T10" fmla="*/ 1218 w 1340"/>
                <a:gd name="T11" fmla="*/ 56 h 2651"/>
                <a:gd name="T12" fmla="*/ 1208 w 1340"/>
                <a:gd name="T13" fmla="*/ 1 h 2651"/>
                <a:gd name="T14" fmla="*/ 1144 w 1340"/>
                <a:gd name="T15" fmla="*/ 37 h 2651"/>
                <a:gd name="T16" fmla="*/ 1004 w 1340"/>
                <a:gd name="T17" fmla="*/ 199 h 2651"/>
                <a:gd name="T18" fmla="*/ 936 w 1340"/>
                <a:gd name="T19" fmla="*/ 308 h 2651"/>
                <a:gd name="T20" fmla="*/ 798 w 1340"/>
                <a:gd name="T21" fmla="*/ 574 h 2651"/>
                <a:gd name="T22" fmla="*/ 849 w 1340"/>
                <a:gd name="T23" fmla="*/ 597 h 2651"/>
                <a:gd name="T24" fmla="*/ 951 w 1340"/>
                <a:gd name="T25" fmla="*/ 392 h 2651"/>
                <a:gd name="T26" fmla="*/ 1009 w 1340"/>
                <a:gd name="T27" fmla="*/ 292 h 2651"/>
                <a:gd name="T28" fmla="*/ 1087 w 1340"/>
                <a:gd name="T29" fmla="*/ 178 h 2651"/>
                <a:gd name="T30" fmla="*/ 1149 w 1340"/>
                <a:gd name="T31" fmla="*/ 107 h 2651"/>
                <a:gd name="T32" fmla="*/ 1151 w 1340"/>
                <a:gd name="T33" fmla="*/ 105 h 2651"/>
                <a:gd name="T34" fmla="*/ 1214 w 1340"/>
                <a:gd name="T35" fmla="*/ 57 h 2651"/>
                <a:gd name="T36" fmla="*/ 1233 w 1340"/>
                <a:gd name="T37" fmla="*/ 60 h 2651"/>
                <a:gd name="T38" fmla="*/ 1252 w 1340"/>
                <a:gd name="T39" fmla="*/ 81 h 2651"/>
                <a:gd name="T40" fmla="*/ 1282 w 1340"/>
                <a:gd name="T41" fmla="*/ 283 h 2651"/>
                <a:gd name="T42" fmla="*/ 1282 w 1340"/>
                <a:gd name="T43" fmla="*/ 286 h 2651"/>
                <a:gd name="T44" fmla="*/ 1273 w 1340"/>
                <a:gd name="T45" fmla="*/ 413 h 2651"/>
                <a:gd name="T46" fmla="*/ 1207 w 1340"/>
                <a:gd name="T47" fmla="*/ 725 h 2651"/>
                <a:gd name="T48" fmla="*/ 1142 w 1340"/>
                <a:gd name="T49" fmla="*/ 945 h 2651"/>
                <a:gd name="T50" fmla="*/ 928 w 1340"/>
                <a:gd name="T51" fmla="*/ 1510 h 2651"/>
                <a:gd name="T52" fmla="*/ 803 w 1340"/>
                <a:gd name="T53" fmla="*/ 1787 h 2651"/>
                <a:gd name="T54" fmla="*/ 725 w 1340"/>
                <a:gd name="T55" fmla="*/ 1929 h 2651"/>
                <a:gd name="T56" fmla="*/ 557 w 1340"/>
                <a:gd name="T57" fmla="*/ 2206 h 2651"/>
                <a:gd name="T58" fmla="*/ 369 w 1340"/>
                <a:gd name="T59" fmla="*/ 2450 h 2651"/>
                <a:gd name="T60" fmla="*/ 299 w 1340"/>
                <a:gd name="T61" fmla="*/ 2517 h 2651"/>
                <a:gd name="T62" fmla="*/ 135 w 1340"/>
                <a:gd name="T63" fmla="*/ 2595 h 2651"/>
                <a:gd name="T64" fmla="*/ 106 w 1340"/>
                <a:gd name="T65" fmla="*/ 2588 h 2651"/>
                <a:gd name="T66" fmla="*/ 64 w 1340"/>
                <a:gd name="T67" fmla="*/ 2524 h 2651"/>
                <a:gd name="T68" fmla="*/ 65 w 1340"/>
                <a:gd name="T69" fmla="*/ 2363 h 2651"/>
                <a:gd name="T70" fmla="*/ 105 w 1340"/>
                <a:gd name="T71" fmla="*/ 2217 h 2651"/>
                <a:gd name="T72" fmla="*/ 169 w 1340"/>
                <a:gd name="T73" fmla="*/ 2069 h 2651"/>
                <a:gd name="T74" fmla="*/ 301 w 1340"/>
                <a:gd name="T75" fmla="*/ 1787 h 2651"/>
                <a:gd name="T76" fmla="*/ 228 w 1340"/>
                <a:gd name="T77" fmla="*/ 1840 h 2651"/>
                <a:gd name="T78" fmla="*/ 94 w 1340"/>
                <a:gd name="T79" fmla="*/ 2100 h 2651"/>
                <a:gd name="T80" fmla="*/ 28 w 1340"/>
                <a:gd name="T81" fmla="*/ 2277 h 2651"/>
                <a:gd name="T82" fmla="*/ 3 w 1340"/>
                <a:gd name="T83" fmla="*/ 2494 h 2651"/>
                <a:gd name="T84" fmla="*/ 69 w 1340"/>
                <a:gd name="T85" fmla="*/ 2630 h 2651"/>
                <a:gd name="T86" fmla="*/ 184 w 1340"/>
                <a:gd name="T87" fmla="*/ 2642 h 2651"/>
                <a:gd name="T88" fmla="*/ 327 w 1340"/>
                <a:gd name="T89" fmla="*/ 2565 h 2651"/>
                <a:gd name="T90" fmla="*/ 571 w 1340"/>
                <a:gd name="T91" fmla="*/ 2286 h 2651"/>
                <a:gd name="T92" fmla="*/ 703 w 1340"/>
                <a:gd name="T93" fmla="*/ 2073 h 2651"/>
                <a:gd name="T94" fmla="*/ 853 w 1340"/>
                <a:gd name="T95" fmla="*/ 1813 h 2651"/>
                <a:gd name="T96" fmla="*/ 904 w 1340"/>
                <a:gd name="T97" fmla="*/ 1705 h 2651"/>
                <a:gd name="T98" fmla="*/ 1152 w 1340"/>
                <a:gd name="T99" fmla="*/ 1089 h 2651"/>
                <a:gd name="T100" fmla="*/ 1233 w 1340"/>
                <a:gd name="T101" fmla="*/ 838 h 2651"/>
                <a:gd name="T102" fmla="*/ 1279 w 1340"/>
                <a:gd name="T103" fmla="*/ 669 h 2651"/>
                <a:gd name="T104" fmla="*/ 1337 w 1340"/>
                <a:gd name="T105" fmla="*/ 298 h 2651"/>
                <a:gd name="T106" fmla="*/ 1244 w 1340"/>
                <a:gd name="T107" fmla="*/ 4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40" h="2651">
                  <a:moveTo>
                    <a:pt x="1150" y="106"/>
                  </a:moveTo>
                  <a:lnTo>
                    <a:pt x="1150" y="106"/>
                  </a:lnTo>
                  <a:lnTo>
                    <a:pt x="1150" y="106"/>
                  </a:lnTo>
                  <a:lnTo>
                    <a:pt x="1150" y="106"/>
                  </a:lnTo>
                  <a:cubicBezTo>
                    <a:pt x="1150" y="106"/>
                    <a:pt x="1151" y="106"/>
                    <a:pt x="1151" y="105"/>
                  </a:cubicBezTo>
                  <a:lnTo>
                    <a:pt x="1151" y="105"/>
                  </a:lnTo>
                  <a:cubicBezTo>
                    <a:pt x="1151" y="106"/>
                    <a:pt x="1150" y="106"/>
                    <a:pt x="1150" y="106"/>
                  </a:cubicBezTo>
                  <a:close/>
                  <a:moveTo>
                    <a:pt x="1282" y="288"/>
                  </a:moveTo>
                  <a:lnTo>
                    <a:pt x="1282" y="288"/>
                  </a:lnTo>
                  <a:cubicBezTo>
                    <a:pt x="1282" y="287"/>
                    <a:pt x="1282" y="286"/>
                    <a:pt x="1282" y="286"/>
                  </a:cubicBezTo>
                  <a:lnTo>
                    <a:pt x="1282" y="286"/>
                  </a:lnTo>
                  <a:cubicBezTo>
                    <a:pt x="1282" y="285"/>
                    <a:pt x="1282" y="285"/>
                    <a:pt x="1282" y="283"/>
                  </a:cubicBezTo>
                  <a:lnTo>
                    <a:pt x="1282" y="283"/>
                  </a:lnTo>
                  <a:cubicBezTo>
                    <a:pt x="1282" y="285"/>
                    <a:pt x="1282" y="286"/>
                    <a:pt x="1282" y="288"/>
                  </a:cubicBezTo>
                  <a:close/>
                  <a:moveTo>
                    <a:pt x="138" y="2595"/>
                  </a:moveTo>
                  <a:lnTo>
                    <a:pt x="138" y="2595"/>
                  </a:lnTo>
                  <a:lnTo>
                    <a:pt x="139" y="2595"/>
                  </a:lnTo>
                  <a:lnTo>
                    <a:pt x="139" y="2595"/>
                  </a:lnTo>
                  <a:lnTo>
                    <a:pt x="138" y="2595"/>
                  </a:lnTo>
                  <a:close/>
                  <a:moveTo>
                    <a:pt x="76" y="2555"/>
                  </a:moveTo>
                  <a:lnTo>
                    <a:pt x="76" y="2555"/>
                  </a:lnTo>
                  <a:cubicBezTo>
                    <a:pt x="77" y="2556"/>
                    <a:pt x="77" y="2557"/>
                    <a:pt x="78" y="2558"/>
                  </a:cubicBezTo>
                  <a:lnTo>
                    <a:pt x="78" y="2558"/>
                  </a:lnTo>
                  <a:cubicBezTo>
                    <a:pt x="77" y="2557"/>
                    <a:pt x="77" y="2556"/>
                    <a:pt x="76" y="2555"/>
                  </a:cubicBezTo>
                  <a:close/>
                  <a:moveTo>
                    <a:pt x="618" y="2107"/>
                  </a:moveTo>
                  <a:lnTo>
                    <a:pt x="618" y="2107"/>
                  </a:lnTo>
                  <a:cubicBezTo>
                    <a:pt x="617" y="2109"/>
                    <a:pt x="616" y="2111"/>
                    <a:pt x="615" y="2112"/>
                  </a:cubicBezTo>
                  <a:lnTo>
                    <a:pt x="615" y="2112"/>
                  </a:lnTo>
                  <a:cubicBezTo>
                    <a:pt x="616" y="2111"/>
                    <a:pt x="617" y="2109"/>
                    <a:pt x="618" y="2107"/>
                  </a:cubicBezTo>
                  <a:close/>
                  <a:moveTo>
                    <a:pt x="1218" y="56"/>
                  </a:moveTo>
                  <a:lnTo>
                    <a:pt x="1218" y="56"/>
                  </a:lnTo>
                  <a:cubicBezTo>
                    <a:pt x="1219" y="56"/>
                    <a:pt x="1220" y="56"/>
                    <a:pt x="1221" y="56"/>
                  </a:cubicBezTo>
                  <a:lnTo>
                    <a:pt x="1221" y="56"/>
                  </a:lnTo>
                  <a:cubicBezTo>
                    <a:pt x="1220" y="56"/>
                    <a:pt x="1219" y="56"/>
                    <a:pt x="1218" y="56"/>
                  </a:cubicBezTo>
                  <a:close/>
                  <a:moveTo>
                    <a:pt x="1208" y="1"/>
                  </a:moveTo>
                  <a:lnTo>
                    <a:pt x="1208" y="1"/>
                  </a:lnTo>
                  <a:cubicBezTo>
                    <a:pt x="1196" y="3"/>
                    <a:pt x="1184" y="10"/>
                    <a:pt x="1173" y="16"/>
                  </a:cubicBezTo>
                  <a:lnTo>
                    <a:pt x="1173" y="16"/>
                  </a:lnTo>
                  <a:cubicBezTo>
                    <a:pt x="1163" y="22"/>
                    <a:pt x="1153" y="30"/>
                    <a:pt x="1144" y="37"/>
                  </a:cubicBezTo>
                  <a:lnTo>
                    <a:pt x="1144" y="37"/>
                  </a:lnTo>
                  <a:cubicBezTo>
                    <a:pt x="1133" y="47"/>
                    <a:pt x="1121" y="57"/>
                    <a:pt x="1111" y="67"/>
                  </a:cubicBezTo>
                  <a:lnTo>
                    <a:pt x="1111" y="67"/>
                  </a:lnTo>
                  <a:cubicBezTo>
                    <a:pt x="1082" y="94"/>
                    <a:pt x="1057" y="125"/>
                    <a:pt x="1034" y="157"/>
                  </a:cubicBezTo>
                  <a:lnTo>
                    <a:pt x="1034" y="157"/>
                  </a:lnTo>
                  <a:cubicBezTo>
                    <a:pt x="1024" y="171"/>
                    <a:pt x="1014" y="185"/>
                    <a:pt x="1004" y="199"/>
                  </a:cubicBezTo>
                  <a:lnTo>
                    <a:pt x="1004" y="199"/>
                  </a:lnTo>
                  <a:cubicBezTo>
                    <a:pt x="990" y="219"/>
                    <a:pt x="978" y="238"/>
                    <a:pt x="965" y="258"/>
                  </a:cubicBezTo>
                  <a:lnTo>
                    <a:pt x="965" y="258"/>
                  </a:lnTo>
                  <a:cubicBezTo>
                    <a:pt x="955" y="274"/>
                    <a:pt x="946" y="291"/>
                    <a:pt x="936" y="308"/>
                  </a:cubicBezTo>
                  <a:lnTo>
                    <a:pt x="936" y="308"/>
                  </a:lnTo>
                  <a:cubicBezTo>
                    <a:pt x="927" y="322"/>
                    <a:pt x="918" y="336"/>
                    <a:pt x="911" y="351"/>
                  </a:cubicBezTo>
                  <a:lnTo>
                    <a:pt x="911" y="351"/>
                  </a:lnTo>
                  <a:cubicBezTo>
                    <a:pt x="891" y="386"/>
                    <a:pt x="871" y="421"/>
                    <a:pt x="853" y="458"/>
                  </a:cubicBezTo>
                  <a:lnTo>
                    <a:pt x="853" y="458"/>
                  </a:lnTo>
                  <a:cubicBezTo>
                    <a:pt x="834" y="497"/>
                    <a:pt x="815" y="535"/>
                    <a:pt x="798" y="574"/>
                  </a:cubicBezTo>
                  <a:lnTo>
                    <a:pt x="798" y="574"/>
                  </a:lnTo>
                  <a:cubicBezTo>
                    <a:pt x="792" y="588"/>
                    <a:pt x="798" y="605"/>
                    <a:pt x="812" y="611"/>
                  </a:cubicBezTo>
                  <a:lnTo>
                    <a:pt x="812" y="611"/>
                  </a:lnTo>
                  <a:cubicBezTo>
                    <a:pt x="826" y="617"/>
                    <a:pt x="843" y="611"/>
                    <a:pt x="849" y="597"/>
                  </a:cubicBezTo>
                  <a:lnTo>
                    <a:pt x="849" y="597"/>
                  </a:lnTo>
                  <a:cubicBezTo>
                    <a:pt x="861" y="570"/>
                    <a:pt x="873" y="543"/>
                    <a:pt x="886" y="516"/>
                  </a:cubicBezTo>
                  <a:lnTo>
                    <a:pt x="886" y="516"/>
                  </a:lnTo>
                  <a:cubicBezTo>
                    <a:pt x="899" y="492"/>
                    <a:pt x="911" y="467"/>
                    <a:pt x="924" y="442"/>
                  </a:cubicBezTo>
                  <a:lnTo>
                    <a:pt x="924" y="442"/>
                  </a:lnTo>
                  <a:cubicBezTo>
                    <a:pt x="933" y="425"/>
                    <a:pt x="942" y="409"/>
                    <a:pt x="951" y="392"/>
                  </a:cubicBezTo>
                  <a:lnTo>
                    <a:pt x="951" y="392"/>
                  </a:lnTo>
                  <a:cubicBezTo>
                    <a:pt x="956" y="383"/>
                    <a:pt x="960" y="375"/>
                    <a:pt x="965" y="367"/>
                  </a:cubicBezTo>
                  <a:lnTo>
                    <a:pt x="965" y="367"/>
                  </a:lnTo>
                  <a:cubicBezTo>
                    <a:pt x="980" y="342"/>
                    <a:pt x="995" y="318"/>
                    <a:pt x="1009" y="292"/>
                  </a:cubicBezTo>
                  <a:lnTo>
                    <a:pt x="1009" y="292"/>
                  </a:lnTo>
                  <a:cubicBezTo>
                    <a:pt x="1017" y="280"/>
                    <a:pt x="1025" y="268"/>
                    <a:pt x="1033" y="255"/>
                  </a:cubicBezTo>
                  <a:lnTo>
                    <a:pt x="1033" y="255"/>
                  </a:lnTo>
                  <a:cubicBezTo>
                    <a:pt x="1040" y="245"/>
                    <a:pt x="1047" y="233"/>
                    <a:pt x="1055" y="223"/>
                  </a:cubicBezTo>
                  <a:lnTo>
                    <a:pt x="1055" y="223"/>
                  </a:lnTo>
                  <a:cubicBezTo>
                    <a:pt x="1066" y="208"/>
                    <a:pt x="1076" y="193"/>
                    <a:pt x="1087" y="178"/>
                  </a:cubicBezTo>
                  <a:lnTo>
                    <a:pt x="1087" y="178"/>
                  </a:lnTo>
                  <a:cubicBezTo>
                    <a:pt x="1106" y="152"/>
                    <a:pt x="1127" y="128"/>
                    <a:pt x="1150" y="106"/>
                  </a:cubicBezTo>
                  <a:lnTo>
                    <a:pt x="1150" y="106"/>
                  </a:lnTo>
                  <a:cubicBezTo>
                    <a:pt x="1149" y="107"/>
                    <a:pt x="1149" y="107"/>
                    <a:pt x="1149" y="107"/>
                  </a:cubicBezTo>
                  <a:lnTo>
                    <a:pt x="1149" y="107"/>
                  </a:lnTo>
                  <a:cubicBezTo>
                    <a:pt x="1149" y="107"/>
                    <a:pt x="1149" y="107"/>
                    <a:pt x="1150" y="106"/>
                  </a:cubicBezTo>
                  <a:lnTo>
                    <a:pt x="1150" y="106"/>
                  </a:lnTo>
                  <a:cubicBezTo>
                    <a:pt x="1151" y="105"/>
                    <a:pt x="1153" y="103"/>
                    <a:pt x="1154" y="101"/>
                  </a:cubicBezTo>
                  <a:lnTo>
                    <a:pt x="1154" y="101"/>
                  </a:lnTo>
                  <a:cubicBezTo>
                    <a:pt x="1153" y="102"/>
                    <a:pt x="1152" y="104"/>
                    <a:pt x="1151" y="105"/>
                  </a:cubicBezTo>
                  <a:lnTo>
                    <a:pt x="1151" y="105"/>
                  </a:lnTo>
                  <a:cubicBezTo>
                    <a:pt x="1169" y="88"/>
                    <a:pt x="1188" y="72"/>
                    <a:pt x="1210" y="59"/>
                  </a:cubicBezTo>
                  <a:lnTo>
                    <a:pt x="1210" y="59"/>
                  </a:lnTo>
                  <a:cubicBezTo>
                    <a:pt x="1211" y="58"/>
                    <a:pt x="1212" y="58"/>
                    <a:pt x="1214" y="57"/>
                  </a:cubicBezTo>
                  <a:lnTo>
                    <a:pt x="1214" y="57"/>
                  </a:lnTo>
                  <a:cubicBezTo>
                    <a:pt x="1217" y="57"/>
                    <a:pt x="1220" y="56"/>
                    <a:pt x="1223" y="56"/>
                  </a:cubicBezTo>
                  <a:lnTo>
                    <a:pt x="1223" y="56"/>
                  </a:lnTo>
                  <a:cubicBezTo>
                    <a:pt x="1224" y="56"/>
                    <a:pt x="1225" y="56"/>
                    <a:pt x="1226" y="56"/>
                  </a:cubicBezTo>
                  <a:lnTo>
                    <a:pt x="1226" y="56"/>
                  </a:lnTo>
                  <a:cubicBezTo>
                    <a:pt x="1228" y="57"/>
                    <a:pt x="1230" y="58"/>
                    <a:pt x="1233" y="60"/>
                  </a:cubicBezTo>
                  <a:lnTo>
                    <a:pt x="1233" y="60"/>
                  </a:lnTo>
                  <a:cubicBezTo>
                    <a:pt x="1236" y="62"/>
                    <a:pt x="1238" y="64"/>
                    <a:pt x="1241" y="67"/>
                  </a:cubicBezTo>
                  <a:lnTo>
                    <a:pt x="1241" y="67"/>
                  </a:lnTo>
                  <a:cubicBezTo>
                    <a:pt x="1245" y="71"/>
                    <a:pt x="1248" y="76"/>
                    <a:pt x="1252" y="81"/>
                  </a:cubicBezTo>
                  <a:lnTo>
                    <a:pt x="1252" y="81"/>
                  </a:lnTo>
                  <a:cubicBezTo>
                    <a:pt x="1258" y="94"/>
                    <a:pt x="1264" y="108"/>
                    <a:pt x="1268" y="122"/>
                  </a:cubicBezTo>
                  <a:lnTo>
                    <a:pt x="1268" y="122"/>
                  </a:lnTo>
                  <a:cubicBezTo>
                    <a:pt x="1274" y="148"/>
                    <a:pt x="1277" y="173"/>
                    <a:pt x="1279" y="198"/>
                  </a:cubicBezTo>
                  <a:lnTo>
                    <a:pt x="1279" y="198"/>
                  </a:lnTo>
                  <a:cubicBezTo>
                    <a:pt x="1282" y="227"/>
                    <a:pt x="1282" y="255"/>
                    <a:pt x="1282" y="283"/>
                  </a:cubicBezTo>
                  <a:lnTo>
                    <a:pt x="1282" y="283"/>
                  </a:lnTo>
                  <a:cubicBezTo>
                    <a:pt x="1282" y="283"/>
                    <a:pt x="1282" y="283"/>
                    <a:pt x="1282" y="282"/>
                  </a:cubicBezTo>
                  <a:lnTo>
                    <a:pt x="1282" y="282"/>
                  </a:lnTo>
                  <a:cubicBezTo>
                    <a:pt x="1282" y="283"/>
                    <a:pt x="1282" y="285"/>
                    <a:pt x="1282" y="286"/>
                  </a:cubicBezTo>
                  <a:lnTo>
                    <a:pt x="1282" y="286"/>
                  </a:lnTo>
                  <a:cubicBezTo>
                    <a:pt x="1282" y="287"/>
                    <a:pt x="1282" y="288"/>
                    <a:pt x="1282" y="290"/>
                  </a:cubicBezTo>
                  <a:lnTo>
                    <a:pt x="1282" y="288"/>
                  </a:lnTo>
                  <a:lnTo>
                    <a:pt x="1282" y="288"/>
                  </a:lnTo>
                  <a:cubicBezTo>
                    <a:pt x="1281" y="329"/>
                    <a:pt x="1278" y="371"/>
                    <a:pt x="1273" y="413"/>
                  </a:cubicBezTo>
                  <a:lnTo>
                    <a:pt x="1273" y="413"/>
                  </a:lnTo>
                  <a:cubicBezTo>
                    <a:pt x="1268" y="457"/>
                    <a:pt x="1260" y="501"/>
                    <a:pt x="1251" y="544"/>
                  </a:cubicBezTo>
                  <a:lnTo>
                    <a:pt x="1251" y="544"/>
                  </a:lnTo>
                  <a:cubicBezTo>
                    <a:pt x="1243" y="581"/>
                    <a:pt x="1234" y="617"/>
                    <a:pt x="1226" y="654"/>
                  </a:cubicBezTo>
                  <a:lnTo>
                    <a:pt x="1226" y="654"/>
                  </a:lnTo>
                  <a:cubicBezTo>
                    <a:pt x="1220" y="678"/>
                    <a:pt x="1214" y="701"/>
                    <a:pt x="1207" y="725"/>
                  </a:cubicBezTo>
                  <a:lnTo>
                    <a:pt x="1207" y="725"/>
                  </a:lnTo>
                  <a:cubicBezTo>
                    <a:pt x="1199" y="755"/>
                    <a:pt x="1190" y="786"/>
                    <a:pt x="1182" y="816"/>
                  </a:cubicBezTo>
                  <a:lnTo>
                    <a:pt x="1182" y="816"/>
                  </a:lnTo>
                  <a:cubicBezTo>
                    <a:pt x="1168" y="859"/>
                    <a:pt x="1155" y="902"/>
                    <a:pt x="1142" y="945"/>
                  </a:cubicBezTo>
                  <a:lnTo>
                    <a:pt x="1142" y="945"/>
                  </a:lnTo>
                  <a:cubicBezTo>
                    <a:pt x="1130" y="984"/>
                    <a:pt x="1116" y="1022"/>
                    <a:pt x="1103" y="1060"/>
                  </a:cubicBezTo>
                  <a:lnTo>
                    <a:pt x="1103" y="1060"/>
                  </a:lnTo>
                  <a:cubicBezTo>
                    <a:pt x="1078" y="1134"/>
                    <a:pt x="1051" y="1207"/>
                    <a:pt x="1023" y="1280"/>
                  </a:cubicBezTo>
                  <a:lnTo>
                    <a:pt x="1023" y="1280"/>
                  </a:lnTo>
                  <a:cubicBezTo>
                    <a:pt x="992" y="1357"/>
                    <a:pt x="961" y="1434"/>
                    <a:pt x="928" y="1510"/>
                  </a:cubicBezTo>
                  <a:lnTo>
                    <a:pt x="928" y="1510"/>
                  </a:lnTo>
                  <a:cubicBezTo>
                    <a:pt x="898" y="1583"/>
                    <a:pt x="866" y="1656"/>
                    <a:pt x="832" y="1727"/>
                  </a:cubicBezTo>
                  <a:lnTo>
                    <a:pt x="832" y="1727"/>
                  </a:lnTo>
                  <a:cubicBezTo>
                    <a:pt x="823" y="1747"/>
                    <a:pt x="813" y="1767"/>
                    <a:pt x="803" y="1787"/>
                  </a:cubicBezTo>
                  <a:lnTo>
                    <a:pt x="803" y="1787"/>
                  </a:lnTo>
                  <a:cubicBezTo>
                    <a:pt x="797" y="1799"/>
                    <a:pt x="790" y="1812"/>
                    <a:pt x="783" y="1825"/>
                  </a:cubicBezTo>
                  <a:lnTo>
                    <a:pt x="783" y="1825"/>
                  </a:lnTo>
                  <a:cubicBezTo>
                    <a:pt x="775" y="1840"/>
                    <a:pt x="767" y="1857"/>
                    <a:pt x="758" y="1872"/>
                  </a:cubicBezTo>
                  <a:lnTo>
                    <a:pt x="758" y="1872"/>
                  </a:lnTo>
                  <a:cubicBezTo>
                    <a:pt x="747" y="1892"/>
                    <a:pt x="736" y="1910"/>
                    <a:pt x="725" y="1929"/>
                  </a:cubicBezTo>
                  <a:lnTo>
                    <a:pt x="725" y="1929"/>
                  </a:lnTo>
                  <a:cubicBezTo>
                    <a:pt x="691" y="1989"/>
                    <a:pt x="654" y="2048"/>
                    <a:pt x="618" y="2106"/>
                  </a:cubicBezTo>
                  <a:lnTo>
                    <a:pt x="618" y="2106"/>
                  </a:lnTo>
                  <a:cubicBezTo>
                    <a:pt x="598" y="2140"/>
                    <a:pt x="578" y="2173"/>
                    <a:pt x="557" y="2206"/>
                  </a:cubicBezTo>
                  <a:lnTo>
                    <a:pt x="557" y="2206"/>
                  </a:lnTo>
                  <a:cubicBezTo>
                    <a:pt x="535" y="2240"/>
                    <a:pt x="513" y="2274"/>
                    <a:pt x="489" y="2306"/>
                  </a:cubicBezTo>
                  <a:lnTo>
                    <a:pt x="489" y="2306"/>
                  </a:lnTo>
                  <a:cubicBezTo>
                    <a:pt x="464" y="2339"/>
                    <a:pt x="439" y="2371"/>
                    <a:pt x="412" y="2402"/>
                  </a:cubicBezTo>
                  <a:lnTo>
                    <a:pt x="412" y="2402"/>
                  </a:lnTo>
                  <a:cubicBezTo>
                    <a:pt x="398" y="2418"/>
                    <a:pt x="383" y="2434"/>
                    <a:pt x="369" y="2450"/>
                  </a:cubicBezTo>
                  <a:lnTo>
                    <a:pt x="369" y="2450"/>
                  </a:lnTo>
                  <a:cubicBezTo>
                    <a:pt x="356" y="2463"/>
                    <a:pt x="344" y="2476"/>
                    <a:pt x="331" y="2488"/>
                  </a:cubicBezTo>
                  <a:lnTo>
                    <a:pt x="331" y="2488"/>
                  </a:lnTo>
                  <a:cubicBezTo>
                    <a:pt x="320" y="2498"/>
                    <a:pt x="310" y="2508"/>
                    <a:pt x="299" y="2517"/>
                  </a:cubicBezTo>
                  <a:lnTo>
                    <a:pt x="299" y="2517"/>
                  </a:lnTo>
                  <a:cubicBezTo>
                    <a:pt x="278" y="2533"/>
                    <a:pt x="257" y="2549"/>
                    <a:pt x="234" y="2563"/>
                  </a:cubicBezTo>
                  <a:lnTo>
                    <a:pt x="234" y="2563"/>
                  </a:lnTo>
                  <a:cubicBezTo>
                    <a:pt x="209" y="2575"/>
                    <a:pt x="184" y="2585"/>
                    <a:pt x="157" y="2592"/>
                  </a:cubicBezTo>
                  <a:lnTo>
                    <a:pt x="157" y="2592"/>
                  </a:lnTo>
                  <a:cubicBezTo>
                    <a:pt x="149" y="2593"/>
                    <a:pt x="143" y="2594"/>
                    <a:pt x="135" y="2595"/>
                  </a:cubicBezTo>
                  <a:lnTo>
                    <a:pt x="135" y="2595"/>
                  </a:lnTo>
                  <a:cubicBezTo>
                    <a:pt x="128" y="2594"/>
                    <a:pt x="123" y="2593"/>
                    <a:pt x="116" y="2592"/>
                  </a:cubicBezTo>
                  <a:lnTo>
                    <a:pt x="116" y="2592"/>
                  </a:lnTo>
                  <a:cubicBezTo>
                    <a:pt x="113" y="2591"/>
                    <a:pt x="109" y="2589"/>
                    <a:pt x="106" y="2588"/>
                  </a:cubicBezTo>
                  <a:lnTo>
                    <a:pt x="106" y="2588"/>
                  </a:lnTo>
                  <a:cubicBezTo>
                    <a:pt x="101" y="2585"/>
                    <a:pt x="97" y="2580"/>
                    <a:pt x="92" y="2576"/>
                  </a:cubicBezTo>
                  <a:lnTo>
                    <a:pt x="92" y="2576"/>
                  </a:lnTo>
                  <a:cubicBezTo>
                    <a:pt x="85" y="2569"/>
                    <a:pt x="80" y="2562"/>
                    <a:pt x="75" y="2553"/>
                  </a:cubicBezTo>
                  <a:lnTo>
                    <a:pt x="75" y="2553"/>
                  </a:lnTo>
                  <a:cubicBezTo>
                    <a:pt x="71" y="2544"/>
                    <a:pt x="67" y="2534"/>
                    <a:pt x="64" y="2524"/>
                  </a:cubicBezTo>
                  <a:lnTo>
                    <a:pt x="64" y="2524"/>
                  </a:lnTo>
                  <a:cubicBezTo>
                    <a:pt x="58" y="2498"/>
                    <a:pt x="57" y="2472"/>
                    <a:pt x="57" y="2446"/>
                  </a:cubicBezTo>
                  <a:lnTo>
                    <a:pt x="57" y="2446"/>
                  </a:lnTo>
                  <a:cubicBezTo>
                    <a:pt x="58" y="2418"/>
                    <a:pt x="61" y="2390"/>
                    <a:pt x="65" y="2363"/>
                  </a:cubicBezTo>
                  <a:lnTo>
                    <a:pt x="65" y="2363"/>
                  </a:lnTo>
                  <a:cubicBezTo>
                    <a:pt x="68" y="2348"/>
                    <a:pt x="71" y="2334"/>
                    <a:pt x="74" y="2320"/>
                  </a:cubicBezTo>
                  <a:lnTo>
                    <a:pt x="74" y="2320"/>
                  </a:lnTo>
                  <a:cubicBezTo>
                    <a:pt x="78" y="2302"/>
                    <a:pt x="84" y="2284"/>
                    <a:pt x="89" y="2266"/>
                  </a:cubicBezTo>
                  <a:lnTo>
                    <a:pt x="89" y="2266"/>
                  </a:lnTo>
                  <a:cubicBezTo>
                    <a:pt x="94" y="2250"/>
                    <a:pt x="100" y="2233"/>
                    <a:pt x="105" y="2217"/>
                  </a:cubicBezTo>
                  <a:lnTo>
                    <a:pt x="105" y="2217"/>
                  </a:lnTo>
                  <a:cubicBezTo>
                    <a:pt x="111" y="2201"/>
                    <a:pt x="118" y="2183"/>
                    <a:pt x="125" y="2166"/>
                  </a:cubicBezTo>
                  <a:lnTo>
                    <a:pt x="125" y="2166"/>
                  </a:lnTo>
                  <a:cubicBezTo>
                    <a:pt x="139" y="2134"/>
                    <a:pt x="154" y="2101"/>
                    <a:pt x="169" y="2069"/>
                  </a:cubicBezTo>
                  <a:lnTo>
                    <a:pt x="169" y="2069"/>
                  </a:lnTo>
                  <a:cubicBezTo>
                    <a:pt x="198" y="2008"/>
                    <a:pt x="228" y="1949"/>
                    <a:pt x="262" y="1891"/>
                  </a:cubicBezTo>
                  <a:lnTo>
                    <a:pt x="262" y="1891"/>
                  </a:lnTo>
                  <a:cubicBezTo>
                    <a:pt x="275" y="1869"/>
                    <a:pt x="290" y="1848"/>
                    <a:pt x="305" y="1826"/>
                  </a:cubicBezTo>
                  <a:lnTo>
                    <a:pt x="305" y="1826"/>
                  </a:lnTo>
                  <a:cubicBezTo>
                    <a:pt x="314" y="1813"/>
                    <a:pt x="313" y="1797"/>
                    <a:pt x="301" y="1787"/>
                  </a:cubicBezTo>
                  <a:lnTo>
                    <a:pt x="301" y="1787"/>
                  </a:lnTo>
                  <a:cubicBezTo>
                    <a:pt x="290" y="1778"/>
                    <a:pt x="270" y="1779"/>
                    <a:pt x="262" y="1791"/>
                  </a:cubicBezTo>
                  <a:lnTo>
                    <a:pt x="262" y="1791"/>
                  </a:lnTo>
                  <a:cubicBezTo>
                    <a:pt x="250" y="1808"/>
                    <a:pt x="239" y="1824"/>
                    <a:pt x="228" y="1840"/>
                  </a:cubicBezTo>
                  <a:lnTo>
                    <a:pt x="228" y="1840"/>
                  </a:lnTo>
                  <a:cubicBezTo>
                    <a:pt x="216" y="1858"/>
                    <a:pt x="206" y="1876"/>
                    <a:pt x="195" y="1894"/>
                  </a:cubicBezTo>
                  <a:lnTo>
                    <a:pt x="195" y="1894"/>
                  </a:lnTo>
                  <a:cubicBezTo>
                    <a:pt x="177" y="1928"/>
                    <a:pt x="159" y="1963"/>
                    <a:pt x="143" y="1997"/>
                  </a:cubicBezTo>
                  <a:lnTo>
                    <a:pt x="143" y="1997"/>
                  </a:lnTo>
                  <a:cubicBezTo>
                    <a:pt x="126" y="2031"/>
                    <a:pt x="109" y="2065"/>
                    <a:pt x="94" y="2100"/>
                  </a:cubicBezTo>
                  <a:lnTo>
                    <a:pt x="94" y="2100"/>
                  </a:lnTo>
                  <a:cubicBezTo>
                    <a:pt x="77" y="2136"/>
                    <a:pt x="61" y="2172"/>
                    <a:pt x="49" y="2210"/>
                  </a:cubicBezTo>
                  <a:lnTo>
                    <a:pt x="49" y="2210"/>
                  </a:lnTo>
                  <a:cubicBezTo>
                    <a:pt x="42" y="2232"/>
                    <a:pt x="34" y="2255"/>
                    <a:pt x="28" y="2277"/>
                  </a:cubicBezTo>
                  <a:lnTo>
                    <a:pt x="28" y="2277"/>
                  </a:lnTo>
                  <a:cubicBezTo>
                    <a:pt x="22" y="2298"/>
                    <a:pt x="17" y="2318"/>
                    <a:pt x="13" y="2338"/>
                  </a:cubicBezTo>
                  <a:lnTo>
                    <a:pt x="13" y="2338"/>
                  </a:lnTo>
                  <a:cubicBezTo>
                    <a:pt x="8" y="2362"/>
                    <a:pt x="5" y="2386"/>
                    <a:pt x="3" y="2409"/>
                  </a:cubicBezTo>
                  <a:lnTo>
                    <a:pt x="3" y="2409"/>
                  </a:lnTo>
                  <a:cubicBezTo>
                    <a:pt x="1" y="2437"/>
                    <a:pt x="0" y="2466"/>
                    <a:pt x="3" y="2494"/>
                  </a:cubicBezTo>
                  <a:lnTo>
                    <a:pt x="3" y="2494"/>
                  </a:lnTo>
                  <a:cubicBezTo>
                    <a:pt x="5" y="2519"/>
                    <a:pt x="10" y="2545"/>
                    <a:pt x="20" y="2568"/>
                  </a:cubicBezTo>
                  <a:lnTo>
                    <a:pt x="20" y="2568"/>
                  </a:lnTo>
                  <a:cubicBezTo>
                    <a:pt x="31" y="2592"/>
                    <a:pt x="48" y="2614"/>
                    <a:pt x="69" y="2630"/>
                  </a:cubicBezTo>
                  <a:lnTo>
                    <a:pt x="69" y="2630"/>
                  </a:lnTo>
                  <a:cubicBezTo>
                    <a:pt x="80" y="2638"/>
                    <a:pt x="92" y="2644"/>
                    <a:pt x="105" y="2647"/>
                  </a:cubicBezTo>
                  <a:lnTo>
                    <a:pt x="105" y="2647"/>
                  </a:lnTo>
                  <a:cubicBezTo>
                    <a:pt x="118" y="2650"/>
                    <a:pt x="132" y="2650"/>
                    <a:pt x="145" y="2650"/>
                  </a:cubicBezTo>
                  <a:lnTo>
                    <a:pt x="145" y="2650"/>
                  </a:lnTo>
                  <a:cubicBezTo>
                    <a:pt x="158" y="2649"/>
                    <a:pt x="171" y="2646"/>
                    <a:pt x="184" y="2642"/>
                  </a:cubicBezTo>
                  <a:lnTo>
                    <a:pt x="184" y="2642"/>
                  </a:lnTo>
                  <a:cubicBezTo>
                    <a:pt x="197" y="2638"/>
                    <a:pt x="210" y="2634"/>
                    <a:pt x="224" y="2629"/>
                  </a:cubicBezTo>
                  <a:lnTo>
                    <a:pt x="224" y="2629"/>
                  </a:lnTo>
                  <a:cubicBezTo>
                    <a:pt x="262" y="2614"/>
                    <a:pt x="295" y="2590"/>
                    <a:pt x="327" y="2565"/>
                  </a:cubicBezTo>
                  <a:lnTo>
                    <a:pt x="327" y="2565"/>
                  </a:lnTo>
                  <a:cubicBezTo>
                    <a:pt x="360" y="2540"/>
                    <a:pt x="389" y="2510"/>
                    <a:pt x="417" y="2480"/>
                  </a:cubicBezTo>
                  <a:lnTo>
                    <a:pt x="417" y="2480"/>
                  </a:lnTo>
                  <a:cubicBezTo>
                    <a:pt x="446" y="2449"/>
                    <a:pt x="472" y="2417"/>
                    <a:pt x="499" y="2384"/>
                  </a:cubicBezTo>
                  <a:lnTo>
                    <a:pt x="499" y="2384"/>
                  </a:lnTo>
                  <a:cubicBezTo>
                    <a:pt x="525" y="2353"/>
                    <a:pt x="548" y="2320"/>
                    <a:pt x="571" y="2286"/>
                  </a:cubicBezTo>
                  <a:lnTo>
                    <a:pt x="571" y="2286"/>
                  </a:lnTo>
                  <a:cubicBezTo>
                    <a:pt x="592" y="2255"/>
                    <a:pt x="612" y="2223"/>
                    <a:pt x="632" y="2191"/>
                  </a:cubicBezTo>
                  <a:lnTo>
                    <a:pt x="632" y="2191"/>
                  </a:lnTo>
                  <a:cubicBezTo>
                    <a:pt x="656" y="2151"/>
                    <a:pt x="679" y="2112"/>
                    <a:pt x="703" y="2073"/>
                  </a:cubicBezTo>
                  <a:lnTo>
                    <a:pt x="703" y="2073"/>
                  </a:lnTo>
                  <a:cubicBezTo>
                    <a:pt x="724" y="2040"/>
                    <a:pt x="744" y="2005"/>
                    <a:pt x="764" y="1972"/>
                  </a:cubicBezTo>
                  <a:lnTo>
                    <a:pt x="764" y="1972"/>
                  </a:lnTo>
                  <a:cubicBezTo>
                    <a:pt x="784" y="1939"/>
                    <a:pt x="803" y="1906"/>
                    <a:pt x="821" y="1873"/>
                  </a:cubicBezTo>
                  <a:lnTo>
                    <a:pt x="821" y="1873"/>
                  </a:lnTo>
                  <a:cubicBezTo>
                    <a:pt x="831" y="1853"/>
                    <a:pt x="842" y="1833"/>
                    <a:pt x="853" y="1813"/>
                  </a:cubicBezTo>
                  <a:lnTo>
                    <a:pt x="853" y="1813"/>
                  </a:lnTo>
                  <a:cubicBezTo>
                    <a:pt x="863" y="1794"/>
                    <a:pt x="871" y="1775"/>
                    <a:pt x="879" y="1756"/>
                  </a:cubicBezTo>
                  <a:lnTo>
                    <a:pt x="879" y="1756"/>
                  </a:lnTo>
                  <a:cubicBezTo>
                    <a:pt x="888" y="1739"/>
                    <a:pt x="896" y="1722"/>
                    <a:pt x="904" y="1705"/>
                  </a:cubicBezTo>
                  <a:lnTo>
                    <a:pt x="904" y="1705"/>
                  </a:lnTo>
                  <a:cubicBezTo>
                    <a:pt x="913" y="1686"/>
                    <a:pt x="921" y="1667"/>
                    <a:pt x="929" y="1647"/>
                  </a:cubicBezTo>
                  <a:lnTo>
                    <a:pt x="929" y="1647"/>
                  </a:lnTo>
                  <a:cubicBezTo>
                    <a:pt x="995" y="1499"/>
                    <a:pt x="1057" y="1350"/>
                    <a:pt x="1113" y="1198"/>
                  </a:cubicBezTo>
                  <a:lnTo>
                    <a:pt x="1113" y="1198"/>
                  </a:lnTo>
                  <a:cubicBezTo>
                    <a:pt x="1126" y="1162"/>
                    <a:pt x="1140" y="1126"/>
                    <a:pt x="1152" y="1089"/>
                  </a:cubicBezTo>
                  <a:lnTo>
                    <a:pt x="1152" y="1089"/>
                  </a:lnTo>
                  <a:cubicBezTo>
                    <a:pt x="1165" y="1050"/>
                    <a:pt x="1180" y="1010"/>
                    <a:pt x="1192" y="971"/>
                  </a:cubicBezTo>
                  <a:lnTo>
                    <a:pt x="1192" y="971"/>
                  </a:lnTo>
                  <a:cubicBezTo>
                    <a:pt x="1206" y="927"/>
                    <a:pt x="1220" y="882"/>
                    <a:pt x="1233" y="838"/>
                  </a:cubicBezTo>
                  <a:lnTo>
                    <a:pt x="1233" y="838"/>
                  </a:lnTo>
                  <a:cubicBezTo>
                    <a:pt x="1238" y="821"/>
                    <a:pt x="1243" y="803"/>
                    <a:pt x="1248" y="785"/>
                  </a:cubicBezTo>
                  <a:lnTo>
                    <a:pt x="1248" y="785"/>
                  </a:lnTo>
                  <a:cubicBezTo>
                    <a:pt x="1255" y="759"/>
                    <a:pt x="1262" y="733"/>
                    <a:pt x="1270" y="707"/>
                  </a:cubicBezTo>
                  <a:lnTo>
                    <a:pt x="1270" y="707"/>
                  </a:lnTo>
                  <a:cubicBezTo>
                    <a:pt x="1273" y="695"/>
                    <a:pt x="1276" y="682"/>
                    <a:pt x="1279" y="669"/>
                  </a:cubicBezTo>
                  <a:lnTo>
                    <a:pt x="1279" y="669"/>
                  </a:lnTo>
                  <a:cubicBezTo>
                    <a:pt x="1285" y="642"/>
                    <a:pt x="1292" y="615"/>
                    <a:pt x="1298" y="587"/>
                  </a:cubicBezTo>
                  <a:lnTo>
                    <a:pt x="1298" y="587"/>
                  </a:lnTo>
                  <a:cubicBezTo>
                    <a:pt x="1321" y="492"/>
                    <a:pt x="1335" y="395"/>
                    <a:pt x="1337" y="298"/>
                  </a:cubicBezTo>
                  <a:lnTo>
                    <a:pt x="1337" y="298"/>
                  </a:lnTo>
                  <a:cubicBezTo>
                    <a:pt x="1339" y="241"/>
                    <a:pt x="1337" y="182"/>
                    <a:pt x="1326" y="127"/>
                  </a:cubicBezTo>
                  <a:lnTo>
                    <a:pt x="1326" y="127"/>
                  </a:lnTo>
                  <a:cubicBezTo>
                    <a:pt x="1321" y="102"/>
                    <a:pt x="1313" y="78"/>
                    <a:pt x="1301" y="56"/>
                  </a:cubicBezTo>
                  <a:lnTo>
                    <a:pt x="1301" y="56"/>
                  </a:lnTo>
                  <a:cubicBezTo>
                    <a:pt x="1288" y="33"/>
                    <a:pt x="1270" y="13"/>
                    <a:pt x="1244" y="4"/>
                  </a:cubicBezTo>
                  <a:lnTo>
                    <a:pt x="1244" y="4"/>
                  </a:lnTo>
                  <a:cubicBezTo>
                    <a:pt x="1237" y="1"/>
                    <a:pt x="1230" y="0"/>
                    <a:pt x="1222" y="0"/>
                  </a:cubicBezTo>
                  <a:lnTo>
                    <a:pt x="1222" y="0"/>
                  </a:lnTo>
                  <a:cubicBezTo>
                    <a:pt x="1218" y="0"/>
                    <a:pt x="1213" y="1"/>
                    <a:pt x="120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86" name="Freeform 363">
              <a:extLst>
                <a:ext uri="{FF2B5EF4-FFF2-40B4-BE49-F238E27FC236}">
                  <a16:creationId xmlns:a16="http://schemas.microsoft.com/office/drawing/2014/main" id="{20140985-ACFA-462D-8ADA-0E9E0A19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288" y="3116263"/>
              <a:ext cx="47625" cy="79375"/>
            </a:xfrm>
            <a:custGeom>
              <a:avLst/>
              <a:gdLst>
                <a:gd name="T0" fmla="*/ 76 w 134"/>
                <a:gd name="T1" fmla="*/ 16 h 219"/>
                <a:gd name="T2" fmla="*/ 76 w 134"/>
                <a:gd name="T3" fmla="*/ 16 h 219"/>
                <a:gd name="T4" fmla="*/ 6 w 134"/>
                <a:gd name="T5" fmla="*/ 176 h 219"/>
                <a:gd name="T6" fmla="*/ 6 w 134"/>
                <a:gd name="T7" fmla="*/ 176 h 219"/>
                <a:gd name="T8" fmla="*/ 20 w 134"/>
                <a:gd name="T9" fmla="*/ 213 h 219"/>
                <a:gd name="T10" fmla="*/ 20 w 134"/>
                <a:gd name="T11" fmla="*/ 213 h 219"/>
                <a:gd name="T12" fmla="*/ 57 w 134"/>
                <a:gd name="T13" fmla="*/ 198 h 219"/>
                <a:gd name="T14" fmla="*/ 57 w 134"/>
                <a:gd name="T15" fmla="*/ 198 h 219"/>
                <a:gd name="T16" fmla="*/ 126 w 134"/>
                <a:gd name="T17" fmla="*/ 39 h 219"/>
                <a:gd name="T18" fmla="*/ 126 w 134"/>
                <a:gd name="T19" fmla="*/ 39 h 219"/>
                <a:gd name="T20" fmla="*/ 112 w 134"/>
                <a:gd name="T21" fmla="*/ 2 h 219"/>
                <a:gd name="T22" fmla="*/ 112 w 134"/>
                <a:gd name="T23" fmla="*/ 2 h 219"/>
                <a:gd name="T24" fmla="*/ 101 w 134"/>
                <a:gd name="T25" fmla="*/ 0 h 219"/>
                <a:gd name="T26" fmla="*/ 101 w 134"/>
                <a:gd name="T27" fmla="*/ 0 h 219"/>
                <a:gd name="T28" fmla="*/ 76 w 134"/>
                <a:gd name="T29" fmla="*/ 1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219">
                  <a:moveTo>
                    <a:pt x="76" y="16"/>
                  </a:moveTo>
                  <a:lnTo>
                    <a:pt x="76" y="16"/>
                  </a:lnTo>
                  <a:cubicBezTo>
                    <a:pt x="52" y="69"/>
                    <a:pt x="28" y="122"/>
                    <a:pt x="6" y="176"/>
                  </a:cubicBezTo>
                  <a:lnTo>
                    <a:pt x="6" y="176"/>
                  </a:lnTo>
                  <a:cubicBezTo>
                    <a:pt x="0" y="190"/>
                    <a:pt x="6" y="206"/>
                    <a:pt x="20" y="213"/>
                  </a:cubicBezTo>
                  <a:lnTo>
                    <a:pt x="20" y="213"/>
                  </a:lnTo>
                  <a:cubicBezTo>
                    <a:pt x="34" y="218"/>
                    <a:pt x="51" y="212"/>
                    <a:pt x="57" y="198"/>
                  </a:cubicBezTo>
                  <a:lnTo>
                    <a:pt x="57" y="198"/>
                  </a:lnTo>
                  <a:cubicBezTo>
                    <a:pt x="79" y="145"/>
                    <a:pt x="103" y="92"/>
                    <a:pt x="126" y="39"/>
                  </a:cubicBezTo>
                  <a:lnTo>
                    <a:pt x="126" y="39"/>
                  </a:lnTo>
                  <a:cubicBezTo>
                    <a:pt x="133" y="25"/>
                    <a:pt x="126" y="8"/>
                    <a:pt x="112" y="2"/>
                  </a:cubicBezTo>
                  <a:lnTo>
                    <a:pt x="112" y="2"/>
                  </a:lnTo>
                  <a:cubicBezTo>
                    <a:pt x="108" y="1"/>
                    <a:pt x="105" y="0"/>
                    <a:pt x="101" y="0"/>
                  </a:cubicBezTo>
                  <a:lnTo>
                    <a:pt x="101" y="0"/>
                  </a:lnTo>
                  <a:cubicBezTo>
                    <a:pt x="90" y="0"/>
                    <a:pt x="80" y="6"/>
                    <a:pt x="76" y="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87" name="Freeform 364">
              <a:extLst>
                <a:ext uri="{FF2B5EF4-FFF2-40B4-BE49-F238E27FC236}">
                  <a16:creationId xmlns:a16="http://schemas.microsoft.com/office/drawing/2014/main" id="{26EAE448-BBC2-47EB-9C27-CB924BEC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0" y="2840038"/>
              <a:ext cx="42863" cy="53975"/>
            </a:xfrm>
            <a:custGeom>
              <a:avLst/>
              <a:gdLst>
                <a:gd name="T0" fmla="*/ 98 w 119"/>
                <a:gd name="T1" fmla="*/ 90 h 151"/>
                <a:gd name="T2" fmla="*/ 98 w 119"/>
                <a:gd name="T3" fmla="*/ 90 h 151"/>
                <a:gd name="T4" fmla="*/ 103 w 119"/>
                <a:gd name="T5" fmla="*/ 94 h 151"/>
                <a:gd name="T6" fmla="*/ 103 w 119"/>
                <a:gd name="T7" fmla="*/ 94 h 151"/>
                <a:gd name="T8" fmla="*/ 98 w 119"/>
                <a:gd name="T9" fmla="*/ 90 h 151"/>
                <a:gd name="T10" fmla="*/ 77 w 119"/>
                <a:gd name="T11" fmla="*/ 61 h 151"/>
                <a:gd name="T12" fmla="*/ 77 w 119"/>
                <a:gd name="T13" fmla="*/ 61 h 151"/>
                <a:gd name="T14" fmla="*/ 78 w 119"/>
                <a:gd name="T15" fmla="*/ 63 h 151"/>
                <a:gd name="T16" fmla="*/ 78 w 119"/>
                <a:gd name="T17" fmla="*/ 63 h 151"/>
                <a:gd name="T18" fmla="*/ 77 w 119"/>
                <a:gd name="T19" fmla="*/ 61 h 151"/>
                <a:gd name="T20" fmla="*/ 21 w 119"/>
                <a:gd name="T21" fmla="*/ 3 h 151"/>
                <a:gd name="T22" fmla="*/ 21 w 119"/>
                <a:gd name="T23" fmla="*/ 3 h 151"/>
                <a:gd name="T24" fmla="*/ 6 w 119"/>
                <a:gd name="T25" fmla="*/ 39 h 151"/>
                <a:gd name="T26" fmla="*/ 6 w 119"/>
                <a:gd name="T27" fmla="*/ 39 h 151"/>
                <a:gd name="T28" fmla="*/ 33 w 119"/>
                <a:gd name="T29" fmla="*/ 95 h 151"/>
                <a:gd name="T30" fmla="*/ 33 w 119"/>
                <a:gd name="T31" fmla="*/ 95 h 151"/>
                <a:gd name="T32" fmla="*/ 72 w 119"/>
                <a:gd name="T33" fmla="*/ 142 h 151"/>
                <a:gd name="T34" fmla="*/ 72 w 119"/>
                <a:gd name="T35" fmla="*/ 142 h 151"/>
                <a:gd name="T36" fmla="*/ 93 w 119"/>
                <a:gd name="T37" fmla="*/ 149 h 151"/>
                <a:gd name="T38" fmla="*/ 93 w 119"/>
                <a:gd name="T39" fmla="*/ 149 h 151"/>
                <a:gd name="T40" fmla="*/ 111 w 119"/>
                <a:gd name="T41" fmla="*/ 138 h 151"/>
                <a:gd name="T42" fmla="*/ 111 w 119"/>
                <a:gd name="T43" fmla="*/ 138 h 151"/>
                <a:gd name="T44" fmla="*/ 117 w 119"/>
                <a:gd name="T45" fmla="*/ 118 h 151"/>
                <a:gd name="T46" fmla="*/ 117 w 119"/>
                <a:gd name="T47" fmla="*/ 118 h 151"/>
                <a:gd name="T48" fmla="*/ 107 w 119"/>
                <a:gd name="T49" fmla="*/ 100 h 151"/>
                <a:gd name="T50" fmla="*/ 107 w 119"/>
                <a:gd name="T51" fmla="*/ 100 h 151"/>
                <a:gd name="T52" fmla="*/ 103 w 119"/>
                <a:gd name="T53" fmla="*/ 95 h 151"/>
                <a:gd name="T54" fmla="*/ 103 w 119"/>
                <a:gd name="T55" fmla="*/ 95 h 151"/>
                <a:gd name="T56" fmla="*/ 76 w 119"/>
                <a:gd name="T57" fmla="*/ 59 h 151"/>
                <a:gd name="T58" fmla="*/ 76 w 119"/>
                <a:gd name="T59" fmla="*/ 59 h 151"/>
                <a:gd name="T60" fmla="*/ 58 w 119"/>
                <a:gd name="T61" fmla="*/ 18 h 151"/>
                <a:gd name="T62" fmla="*/ 58 w 119"/>
                <a:gd name="T63" fmla="*/ 18 h 151"/>
                <a:gd name="T64" fmla="*/ 31 w 119"/>
                <a:gd name="T65" fmla="*/ 0 h 151"/>
                <a:gd name="T66" fmla="*/ 31 w 119"/>
                <a:gd name="T67" fmla="*/ 0 h 151"/>
                <a:gd name="T68" fmla="*/ 21 w 119"/>
                <a:gd name="T69" fmla="*/ 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9" h="151">
                  <a:moveTo>
                    <a:pt x="98" y="90"/>
                  </a:moveTo>
                  <a:lnTo>
                    <a:pt x="98" y="90"/>
                  </a:lnTo>
                  <a:cubicBezTo>
                    <a:pt x="100" y="92"/>
                    <a:pt x="101" y="93"/>
                    <a:pt x="103" y="94"/>
                  </a:cubicBezTo>
                  <a:lnTo>
                    <a:pt x="103" y="94"/>
                  </a:lnTo>
                  <a:cubicBezTo>
                    <a:pt x="101" y="93"/>
                    <a:pt x="100" y="92"/>
                    <a:pt x="98" y="90"/>
                  </a:cubicBezTo>
                  <a:close/>
                  <a:moveTo>
                    <a:pt x="77" y="61"/>
                  </a:moveTo>
                  <a:lnTo>
                    <a:pt x="77" y="61"/>
                  </a:lnTo>
                  <a:cubicBezTo>
                    <a:pt x="78" y="62"/>
                    <a:pt x="78" y="62"/>
                    <a:pt x="78" y="63"/>
                  </a:cubicBezTo>
                  <a:lnTo>
                    <a:pt x="78" y="63"/>
                  </a:lnTo>
                  <a:cubicBezTo>
                    <a:pt x="78" y="62"/>
                    <a:pt x="78" y="62"/>
                    <a:pt x="77" y="61"/>
                  </a:cubicBezTo>
                  <a:close/>
                  <a:moveTo>
                    <a:pt x="21" y="3"/>
                  </a:moveTo>
                  <a:lnTo>
                    <a:pt x="21" y="3"/>
                  </a:lnTo>
                  <a:cubicBezTo>
                    <a:pt x="7" y="8"/>
                    <a:pt x="0" y="24"/>
                    <a:pt x="6" y="39"/>
                  </a:cubicBezTo>
                  <a:lnTo>
                    <a:pt x="6" y="39"/>
                  </a:lnTo>
                  <a:cubicBezTo>
                    <a:pt x="14" y="59"/>
                    <a:pt x="23" y="77"/>
                    <a:pt x="33" y="95"/>
                  </a:cubicBezTo>
                  <a:lnTo>
                    <a:pt x="33" y="95"/>
                  </a:lnTo>
                  <a:cubicBezTo>
                    <a:pt x="44" y="113"/>
                    <a:pt x="58" y="128"/>
                    <a:pt x="72" y="142"/>
                  </a:cubicBezTo>
                  <a:lnTo>
                    <a:pt x="72" y="142"/>
                  </a:lnTo>
                  <a:cubicBezTo>
                    <a:pt x="77" y="148"/>
                    <a:pt x="87" y="150"/>
                    <a:pt x="93" y="149"/>
                  </a:cubicBezTo>
                  <a:lnTo>
                    <a:pt x="93" y="149"/>
                  </a:lnTo>
                  <a:cubicBezTo>
                    <a:pt x="100" y="148"/>
                    <a:pt x="107" y="144"/>
                    <a:pt x="111" y="138"/>
                  </a:cubicBezTo>
                  <a:lnTo>
                    <a:pt x="111" y="138"/>
                  </a:lnTo>
                  <a:cubicBezTo>
                    <a:pt x="116" y="133"/>
                    <a:pt x="118" y="125"/>
                    <a:pt x="117" y="118"/>
                  </a:cubicBezTo>
                  <a:lnTo>
                    <a:pt x="117" y="118"/>
                  </a:lnTo>
                  <a:cubicBezTo>
                    <a:pt x="117" y="110"/>
                    <a:pt x="112" y="105"/>
                    <a:pt x="107" y="100"/>
                  </a:cubicBezTo>
                  <a:lnTo>
                    <a:pt x="107" y="100"/>
                  </a:lnTo>
                  <a:cubicBezTo>
                    <a:pt x="106" y="98"/>
                    <a:pt x="104" y="97"/>
                    <a:pt x="103" y="95"/>
                  </a:cubicBezTo>
                  <a:lnTo>
                    <a:pt x="103" y="95"/>
                  </a:lnTo>
                  <a:cubicBezTo>
                    <a:pt x="93" y="84"/>
                    <a:pt x="84" y="72"/>
                    <a:pt x="76" y="59"/>
                  </a:cubicBezTo>
                  <a:lnTo>
                    <a:pt x="76" y="59"/>
                  </a:lnTo>
                  <a:cubicBezTo>
                    <a:pt x="69" y="46"/>
                    <a:pt x="63" y="31"/>
                    <a:pt x="58" y="18"/>
                  </a:cubicBezTo>
                  <a:lnTo>
                    <a:pt x="58" y="18"/>
                  </a:lnTo>
                  <a:cubicBezTo>
                    <a:pt x="53" y="7"/>
                    <a:pt x="43" y="0"/>
                    <a:pt x="31" y="0"/>
                  </a:cubicBezTo>
                  <a:lnTo>
                    <a:pt x="31" y="0"/>
                  </a:lnTo>
                  <a:cubicBezTo>
                    <a:pt x="28" y="0"/>
                    <a:pt x="25" y="1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 dirty="0"/>
            </a:p>
          </p:txBody>
        </p:sp>
        <p:sp>
          <p:nvSpPr>
            <p:cNvPr id="388" name="Freeform 365">
              <a:extLst>
                <a:ext uri="{FF2B5EF4-FFF2-40B4-BE49-F238E27FC236}">
                  <a16:creationId xmlns:a16="http://schemas.microsoft.com/office/drawing/2014/main" id="{0A29CC5E-9574-4B58-816C-2360B4844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113" y="2900363"/>
              <a:ext cx="41275" cy="79375"/>
            </a:xfrm>
            <a:custGeom>
              <a:avLst/>
              <a:gdLst>
                <a:gd name="T0" fmla="*/ 25 w 116"/>
                <a:gd name="T1" fmla="*/ 0 h 220"/>
                <a:gd name="T2" fmla="*/ 25 w 116"/>
                <a:gd name="T3" fmla="*/ 0 h 220"/>
                <a:gd name="T4" fmla="*/ 2 w 116"/>
                <a:gd name="T5" fmla="*/ 31 h 220"/>
                <a:gd name="T6" fmla="*/ 2 w 116"/>
                <a:gd name="T7" fmla="*/ 31 h 220"/>
                <a:gd name="T8" fmla="*/ 20 w 116"/>
                <a:gd name="T9" fmla="*/ 125 h 220"/>
                <a:gd name="T10" fmla="*/ 20 w 116"/>
                <a:gd name="T11" fmla="*/ 125 h 220"/>
                <a:gd name="T12" fmla="*/ 62 w 116"/>
                <a:gd name="T13" fmla="*/ 204 h 220"/>
                <a:gd name="T14" fmla="*/ 62 w 116"/>
                <a:gd name="T15" fmla="*/ 204 h 220"/>
                <a:gd name="T16" fmla="*/ 101 w 116"/>
                <a:gd name="T17" fmla="*/ 210 h 220"/>
                <a:gd name="T18" fmla="*/ 101 w 116"/>
                <a:gd name="T19" fmla="*/ 210 h 220"/>
                <a:gd name="T20" fmla="*/ 106 w 116"/>
                <a:gd name="T21" fmla="*/ 171 h 220"/>
                <a:gd name="T22" fmla="*/ 106 w 116"/>
                <a:gd name="T23" fmla="*/ 171 h 220"/>
                <a:gd name="T24" fmla="*/ 89 w 116"/>
                <a:gd name="T25" fmla="*/ 142 h 220"/>
                <a:gd name="T26" fmla="*/ 89 w 116"/>
                <a:gd name="T27" fmla="*/ 142 h 220"/>
                <a:gd name="T28" fmla="*/ 66 w 116"/>
                <a:gd name="T29" fmla="*/ 85 h 220"/>
                <a:gd name="T30" fmla="*/ 66 w 116"/>
                <a:gd name="T31" fmla="*/ 85 h 220"/>
                <a:gd name="T32" fmla="*/ 57 w 116"/>
                <a:gd name="T33" fmla="*/ 25 h 220"/>
                <a:gd name="T34" fmla="*/ 57 w 116"/>
                <a:gd name="T35" fmla="*/ 25 h 220"/>
                <a:gd name="T36" fmla="*/ 29 w 116"/>
                <a:gd name="T37" fmla="*/ 0 h 220"/>
                <a:gd name="T38" fmla="*/ 29 w 116"/>
                <a:gd name="T39" fmla="*/ 0 h 220"/>
                <a:gd name="T40" fmla="*/ 25 w 116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20">
                  <a:moveTo>
                    <a:pt x="25" y="0"/>
                  </a:moveTo>
                  <a:lnTo>
                    <a:pt x="25" y="0"/>
                  </a:lnTo>
                  <a:cubicBezTo>
                    <a:pt x="10" y="3"/>
                    <a:pt x="0" y="16"/>
                    <a:pt x="2" y="31"/>
                  </a:cubicBezTo>
                  <a:lnTo>
                    <a:pt x="2" y="31"/>
                  </a:lnTo>
                  <a:cubicBezTo>
                    <a:pt x="5" y="63"/>
                    <a:pt x="10" y="95"/>
                    <a:pt x="20" y="125"/>
                  </a:cubicBezTo>
                  <a:lnTo>
                    <a:pt x="20" y="125"/>
                  </a:lnTo>
                  <a:cubicBezTo>
                    <a:pt x="30" y="153"/>
                    <a:pt x="45" y="179"/>
                    <a:pt x="62" y="204"/>
                  </a:cubicBezTo>
                  <a:lnTo>
                    <a:pt x="62" y="204"/>
                  </a:lnTo>
                  <a:cubicBezTo>
                    <a:pt x="70" y="217"/>
                    <a:pt x="89" y="219"/>
                    <a:pt x="101" y="210"/>
                  </a:cubicBezTo>
                  <a:lnTo>
                    <a:pt x="101" y="210"/>
                  </a:lnTo>
                  <a:cubicBezTo>
                    <a:pt x="114" y="200"/>
                    <a:pt x="115" y="184"/>
                    <a:pt x="106" y="171"/>
                  </a:cubicBezTo>
                  <a:lnTo>
                    <a:pt x="106" y="171"/>
                  </a:lnTo>
                  <a:cubicBezTo>
                    <a:pt x="101" y="162"/>
                    <a:pt x="95" y="152"/>
                    <a:pt x="89" y="142"/>
                  </a:cubicBezTo>
                  <a:lnTo>
                    <a:pt x="89" y="142"/>
                  </a:lnTo>
                  <a:cubicBezTo>
                    <a:pt x="80" y="124"/>
                    <a:pt x="71" y="105"/>
                    <a:pt x="66" y="85"/>
                  </a:cubicBezTo>
                  <a:lnTo>
                    <a:pt x="66" y="85"/>
                  </a:lnTo>
                  <a:cubicBezTo>
                    <a:pt x="61" y="65"/>
                    <a:pt x="59" y="45"/>
                    <a:pt x="57" y="25"/>
                  </a:cubicBezTo>
                  <a:lnTo>
                    <a:pt x="57" y="25"/>
                  </a:lnTo>
                  <a:cubicBezTo>
                    <a:pt x="55" y="11"/>
                    <a:pt x="43" y="0"/>
                    <a:pt x="29" y="0"/>
                  </a:cubicBezTo>
                  <a:lnTo>
                    <a:pt x="29" y="0"/>
                  </a:lnTo>
                  <a:cubicBezTo>
                    <a:pt x="28" y="0"/>
                    <a:pt x="27" y="0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89" name="Freeform 366">
              <a:extLst>
                <a:ext uri="{FF2B5EF4-FFF2-40B4-BE49-F238E27FC236}">
                  <a16:creationId xmlns:a16="http://schemas.microsoft.com/office/drawing/2014/main" id="{5AABC0F9-01E4-4977-8D4E-C5F91DDE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6138" y="2770188"/>
              <a:ext cx="85725" cy="49212"/>
            </a:xfrm>
            <a:custGeom>
              <a:avLst/>
              <a:gdLst>
                <a:gd name="T0" fmla="*/ 195 w 237"/>
                <a:gd name="T1" fmla="*/ 2 h 138"/>
                <a:gd name="T2" fmla="*/ 195 w 237"/>
                <a:gd name="T3" fmla="*/ 2 h 138"/>
                <a:gd name="T4" fmla="*/ 22 w 237"/>
                <a:gd name="T5" fmla="*/ 79 h 138"/>
                <a:gd name="T6" fmla="*/ 22 w 237"/>
                <a:gd name="T7" fmla="*/ 79 h 138"/>
                <a:gd name="T8" fmla="*/ 7 w 237"/>
                <a:gd name="T9" fmla="*/ 115 h 138"/>
                <a:gd name="T10" fmla="*/ 7 w 237"/>
                <a:gd name="T11" fmla="*/ 115 h 138"/>
                <a:gd name="T12" fmla="*/ 43 w 237"/>
                <a:gd name="T13" fmla="*/ 131 h 138"/>
                <a:gd name="T14" fmla="*/ 43 w 237"/>
                <a:gd name="T15" fmla="*/ 131 h 138"/>
                <a:gd name="T16" fmla="*/ 215 w 237"/>
                <a:gd name="T17" fmla="*/ 54 h 138"/>
                <a:gd name="T18" fmla="*/ 215 w 237"/>
                <a:gd name="T19" fmla="*/ 54 h 138"/>
                <a:gd name="T20" fmla="*/ 231 w 237"/>
                <a:gd name="T21" fmla="*/ 17 h 138"/>
                <a:gd name="T22" fmla="*/ 231 w 237"/>
                <a:gd name="T23" fmla="*/ 17 h 138"/>
                <a:gd name="T24" fmla="*/ 205 w 237"/>
                <a:gd name="T25" fmla="*/ 0 h 138"/>
                <a:gd name="T26" fmla="*/ 205 w 237"/>
                <a:gd name="T27" fmla="*/ 0 h 138"/>
                <a:gd name="T28" fmla="*/ 195 w 237"/>
                <a:gd name="T2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7" h="138">
                  <a:moveTo>
                    <a:pt x="195" y="2"/>
                  </a:moveTo>
                  <a:lnTo>
                    <a:pt x="195" y="2"/>
                  </a:lnTo>
                  <a:cubicBezTo>
                    <a:pt x="137" y="27"/>
                    <a:pt x="79" y="52"/>
                    <a:pt x="22" y="79"/>
                  </a:cubicBezTo>
                  <a:lnTo>
                    <a:pt x="22" y="79"/>
                  </a:lnTo>
                  <a:cubicBezTo>
                    <a:pt x="9" y="86"/>
                    <a:pt x="0" y="100"/>
                    <a:pt x="7" y="115"/>
                  </a:cubicBezTo>
                  <a:lnTo>
                    <a:pt x="7" y="115"/>
                  </a:lnTo>
                  <a:cubicBezTo>
                    <a:pt x="12" y="128"/>
                    <a:pt x="29" y="137"/>
                    <a:pt x="43" y="131"/>
                  </a:cubicBezTo>
                  <a:lnTo>
                    <a:pt x="43" y="131"/>
                  </a:lnTo>
                  <a:cubicBezTo>
                    <a:pt x="100" y="104"/>
                    <a:pt x="158" y="79"/>
                    <a:pt x="215" y="54"/>
                  </a:cubicBezTo>
                  <a:lnTo>
                    <a:pt x="215" y="54"/>
                  </a:lnTo>
                  <a:cubicBezTo>
                    <a:pt x="229" y="47"/>
                    <a:pt x="236" y="32"/>
                    <a:pt x="231" y="17"/>
                  </a:cubicBezTo>
                  <a:lnTo>
                    <a:pt x="231" y="17"/>
                  </a:lnTo>
                  <a:cubicBezTo>
                    <a:pt x="226" y="7"/>
                    <a:pt x="216" y="0"/>
                    <a:pt x="205" y="0"/>
                  </a:cubicBezTo>
                  <a:lnTo>
                    <a:pt x="205" y="0"/>
                  </a:lnTo>
                  <a:cubicBezTo>
                    <a:pt x="201" y="0"/>
                    <a:pt x="198" y="1"/>
                    <a:pt x="195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90" name="Freeform 367">
              <a:extLst>
                <a:ext uri="{FF2B5EF4-FFF2-40B4-BE49-F238E27FC236}">
                  <a16:creationId xmlns:a16="http://schemas.microsoft.com/office/drawing/2014/main" id="{DBDD9F40-2423-4A70-B459-1CA1A2113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300" y="2792413"/>
              <a:ext cx="46038" cy="41275"/>
            </a:xfrm>
            <a:custGeom>
              <a:avLst/>
              <a:gdLst>
                <a:gd name="T0" fmla="*/ 81 w 130"/>
                <a:gd name="T1" fmla="*/ 5 h 116"/>
                <a:gd name="T2" fmla="*/ 81 w 130"/>
                <a:gd name="T3" fmla="*/ 5 h 116"/>
                <a:gd name="T4" fmla="*/ 15 w 130"/>
                <a:gd name="T5" fmla="*/ 60 h 116"/>
                <a:gd name="T6" fmla="*/ 15 w 130"/>
                <a:gd name="T7" fmla="*/ 60 h 116"/>
                <a:gd name="T8" fmla="*/ 9 w 130"/>
                <a:gd name="T9" fmla="*/ 99 h 116"/>
                <a:gd name="T10" fmla="*/ 9 w 130"/>
                <a:gd name="T11" fmla="*/ 99 h 116"/>
                <a:gd name="T12" fmla="*/ 48 w 130"/>
                <a:gd name="T13" fmla="*/ 105 h 116"/>
                <a:gd name="T14" fmla="*/ 48 w 130"/>
                <a:gd name="T15" fmla="*/ 105 h 116"/>
                <a:gd name="T16" fmla="*/ 114 w 130"/>
                <a:gd name="T17" fmla="*/ 50 h 116"/>
                <a:gd name="T18" fmla="*/ 114 w 130"/>
                <a:gd name="T19" fmla="*/ 50 h 116"/>
                <a:gd name="T20" fmla="*/ 120 w 130"/>
                <a:gd name="T21" fmla="*/ 11 h 116"/>
                <a:gd name="T22" fmla="*/ 120 w 130"/>
                <a:gd name="T23" fmla="*/ 11 h 116"/>
                <a:gd name="T24" fmla="*/ 97 w 130"/>
                <a:gd name="T25" fmla="*/ 0 h 116"/>
                <a:gd name="T26" fmla="*/ 97 w 130"/>
                <a:gd name="T27" fmla="*/ 0 h 116"/>
                <a:gd name="T28" fmla="*/ 81 w 130"/>
                <a:gd name="T29" fmla="*/ 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16">
                  <a:moveTo>
                    <a:pt x="81" y="5"/>
                  </a:moveTo>
                  <a:lnTo>
                    <a:pt x="81" y="5"/>
                  </a:lnTo>
                  <a:cubicBezTo>
                    <a:pt x="59" y="23"/>
                    <a:pt x="37" y="41"/>
                    <a:pt x="15" y="60"/>
                  </a:cubicBezTo>
                  <a:lnTo>
                    <a:pt x="15" y="60"/>
                  </a:lnTo>
                  <a:cubicBezTo>
                    <a:pt x="3" y="70"/>
                    <a:pt x="0" y="86"/>
                    <a:pt x="9" y="99"/>
                  </a:cubicBezTo>
                  <a:lnTo>
                    <a:pt x="9" y="99"/>
                  </a:lnTo>
                  <a:cubicBezTo>
                    <a:pt x="18" y="111"/>
                    <a:pt x="36" y="115"/>
                    <a:pt x="48" y="105"/>
                  </a:cubicBezTo>
                  <a:lnTo>
                    <a:pt x="48" y="105"/>
                  </a:lnTo>
                  <a:cubicBezTo>
                    <a:pt x="70" y="86"/>
                    <a:pt x="92" y="68"/>
                    <a:pt x="114" y="50"/>
                  </a:cubicBezTo>
                  <a:lnTo>
                    <a:pt x="114" y="50"/>
                  </a:lnTo>
                  <a:cubicBezTo>
                    <a:pt x="126" y="40"/>
                    <a:pt x="129" y="24"/>
                    <a:pt x="120" y="11"/>
                  </a:cubicBezTo>
                  <a:lnTo>
                    <a:pt x="120" y="11"/>
                  </a:lnTo>
                  <a:cubicBezTo>
                    <a:pt x="114" y="4"/>
                    <a:pt x="106" y="0"/>
                    <a:pt x="97" y="0"/>
                  </a:cubicBezTo>
                  <a:lnTo>
                    <a:pt x="97" y="0"/>
                  </a:lnTo>
                  <a:cubicBezTo>
                    <a:pt x="91" y="0"/>
                    <a:pt x="86" y="1"/>
                    <a:pt x="81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91" name="Freeform 368">
              <a:extLst>
                <a:ext uri="{FF2B5EF4-FFF2-40B4-BE49-F238E27FC236}">
                  <a16:creationId xmlns:a16="http://schemas.microsoft.com/office/drawing/2014/main" id="{B96E2352-5749-4A00-9519-7C72D41EB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5538" y="2905125"/>
              <a:ext cx="25400" cy="101600"/>
            </a:xfrm>
            <a:custGeom>
              <a:avLst/>
              <a:gdLst>
                <a:gd name="T0" fmla="*/ 23 w 69"/>
                <a:gd name="T1" fmla="*/ 6 h 284"/>
                <a:gd name="T2" fmla="*/ 23 w 69"/>
                <a:gd name="T3" fmla="*/ 6 h 284"/>
                <a:gd name="T4" fmla="*/ 13 w 69"/>
                <a:gd name="T5" fmla="*/ 24 h 284"/>
                <a:gd name="T6" fmla="*/ 13 w 69"/>
                <a:gd name="T7" fmla="*/ 24 h 284"/>
                <a:gd name="T8" fmla="*/ 0 w 69"/>
                <a:gd name="T9" fmla="*/ 249 h 284"/>
                <a:gd name="T10" fmla="*/ 0 w 69"/>
                <a:gd name="T11" fmla="*/ 249 h 284"/>
                <a:gd name="T12" fmla="*/ 6 w 69"/>
                <a:gd name="T13" fmla="*/ 270 h 284"/>
                <a:gd name="T14" fmla="*/ 6 w 69"/>
                <a:gd name="T15" fmla="*/ 270 h 284"/>
                <a:gd name="T16" fmla="*/ 24 w 69"/>
                <a:gd name="T17" fmla="*/ 282 h 284"/>
                <a:gd name="T18" fmla="*/ 24 w 69"/>
                <a:gd name="T19" fmla="*/ 282 h 284"/>
                <a:gd name="T20" fmla="*/ 56 w 69"/>
                <a:gd name="T21" fmla="*/ 258 h 284"/>
                <a:gd name="T22" fmla="*/ 56 w 69"/>
                <a:gd name="T23" fmla="*/ 258 h 284"/>
                <a:gd name="T24" fmla="*/ 67 w 69"/>
                <a:gd name="T25" fmla="*/ 33 h 284"/>
                <a:gd name="T26" fmla="*/ 67 w 69"/>
                <a:gd name="T27" fmla="*/ 33 h 284"/>
                <a:gd name="T28" fmla="*/ 63 w 69"/>
                <a:gd name="T29" fmla="*/ 12 h 284"/>
                <a:gd name="T30" fmla="*/ 63 w 69"/>
                <a:gd name="T31" fmla="*/ 12 h 284"/>
                <a:gd name="T32" fmla="*/ 44 w 69"/>
                <a:gd name="T33" fmla="*/ 1 h 284"/>
                <a:gd name="T34" fmla="*/ 44 w 69"/>
                <a:gd name="T35" fmla="*/ 1 h 284"/>
                <a:gd name="T36" fmla="*/ 40 w 69"/>
                <a:gd name="T37" fmla="*/ 0 h 284"/>
                <a:gd name="T38" fmla="*/ 40 w 69"/>
                <a:gd name="T39" fmla="*/ 0 h 284"/>
                <a:gd name="T40" fmla="*/ 23 w 69"/>
                <a:gd name="T41" fmla="*/ 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284">
                  <a:moveTo>
                    <a:pt x="23" y="6"/>
                  </a:moveTo>
                  <a:lnTo>
                    <a:pt x="23" y="6"/>
                  </a:lnTo>
                  <a:cubicBezTo>
                    <a:pt x="18" y="10"/>
                    <a:pt x="13" y="17"/>
                    <a:pt x="13" y="24"/>
                  </a:cubicBezTo>
                  <a:lnTo>
                    <a:pt x="13" y="24"/>
                  </a:lnTo>
                  <a:cubicBezTo>
                    <a:pt x="9" y="100"/>
                    <a:pt x="5" y="175"/>
                    <a:pt x="0" y="249"/>
                  </a:cubicBezTo>
                  <a:lnTo>
                    <a:pt x="0" y="249"/>
                  </a:lnTo>
                  <a:cubicBezTo>
                    <a:pt x="0" y="257"/>
                    <a:pt x="1" y="264"/>
                    <a:pt x="6" y="270"/>
                  </a:cubicBezTo>
                  <a:lnTo>
                    <a:pt x="6" y="270"/>
                  </a:lnTo>
                  <a:cubicBezTo>
                    <a:pt x="10" y="276"/>
                    <a:pt x="17" y="280"/>
                    <a:pt x="24" y="282"/>
                  </a:cubicBezTo>
                  <a:lnTo>
                    <a:pt x="24" y="282"/>
                  </a:lnTo>
                  <a:cubicBezTo>
                    <a:pt x="38" y="283"/>
                    <a:pt x="55" y="273"/>
                    <a:pt x="56" y="258"/>
                  </a:cubicBezTo>
                  <a:lnTo>
                    <a:pt x="56" y="258"/>
                  </a:lnTo>
                  <a:cubicBezTo>
                    <a:pt x="60" y="183"/>
                    <a:pt x="64" y="108"/>
                    <a:pt x="67" y="33"/>
                  </a:cubicBezTo>
                  <a:lnTo>
                    <a:pt x="67" y="33"/>
                  </a:lnTo>
                  <a:cubicBezTo>
                    <a:pt x="68" y="25"/>
                    <a:pt x="67" y="18"/>
                    <a:pt x="63" y="12"/>
                  </a:cubicBezTo>
                  <a:lnTo>
                    <a:pt x="63" y="12"/>
                  </a:lnTo>
                  <a:cubicBezTo>
                    <a:pt x="58" y="5"/>
                    <a:pt x="52" y="2"/>
                    <a:pt x="44" y="1"/>
                  </a:cubicBezTo>
                  <a:lnTo>
                    <a:pt x="44" y="1"/>
                  </a:lnTo>
                  <a:cubicBezTo>
                    <a:pt x="43" y="0"/>
                    <a:pt x="42" y="0"/>
                    <a:pt x="40" y="0"/>
                  </a:cubicBezTo>
                  <a:lnTo>
                    <a:pt x="40" y="0"/>
                  </a:lnTo>
                  <a:cubicBezTo>
                    <a:pt x="34" y="0"/>
                    <a:pt x="28" y="3"/>
                    <a:pt x="23" y="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92" name="Freeform 369">
              <a:extLst>
                <a:ext uri="{FF2B5EF4-FFF2-40B4-BE49-F238E27FC236}">
                  <a16:creationId xmlns:a16="http://schemas.microsoft.com/office/drawing/2014/main" id="{0B8E2265-A0D9-4AA0-AE01-8B9DD46E9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5650" y="2981325"/>
              <a:ext cx="20638" cy="20638"/>
            </a:xfrm>
            <a:custGeom>
              <a:avLst/>
              <a:gdLst>
                <a:gd name="T0" fmla="*/ 7 w 58"/>
                <a:gd name="T1" fmla="*/ 10 h 57"/>
                <a:gd name="T2" fmla="*/ 7 w 58"/>
                <a:gd name="T3" fmla="*/ 10 h 57"/>
                <a:gd name="T4" fmla="*/ 0 w 58"/>
                <a:gd name="T5" fmla="*/ 31 h 57"/>
                <a:gd name="T6" fmla="*/ 0 w 58"/>
                <a:gd name="T7" fmla="*/ 31 h 57"/>
                <a:gd name="T8" fmla="*/ 11 w 58"/>
                <a:gd name="T9" fmla="*/ 50 h 57"/>
                <a:gd name="T10" fmla="*/ 11 w 58"/>
                <a:gd name="T11" fmla="*/ 50 h 57"/>
                <a:gd name="T12" fmla="*/ 32 w 58"/>
                <a:gd name="T13" fmla="*/ 56 h 57"/>
                <a:gd name="T14" fmla="*/ 32 w 58"/>
                <a:gd name="T15" fmla="*/ 56 h 57"/>
                <a:gd name="T16" fmla="*/ 50 w 58"/>
                <a:gd name="T17" fmla="*/ 45 h 57"/>
                <a:gd name="T18" fmla="*/ 50 w 58"/>
                <a:gd name="T19" fmla="*/ 45 h 57"/>
                <a:gd name="T20" fmla="*/ 56 w 58"/>
                <a:gd name="T21" fmla="*/ 25 h 57"/>
                <a:gd name="T22" fmla="*/ 56 w 58"/>
                <a:gd name="T23" fmla="*/ 25 h 57"/>
                <a:gd name="T24" fmla="*/ 46 w 58"/>
                <a:gd name="T25" fmla="*/ 6 h 57"/>
                <a:gd name="T26" fmla="*/ 46 w 58"/>
                <a:gd name="T27" fmla="*/ 6 h 57"/>
                <a:gd name="T28" fmla="*/ 25 w 58"/>
                <a:gd name="T29" fmla="*/ 0 h 57"/>
                <a:gd name="T30" fmla="*/ 25 w 58"/>
                <a:gd name="T31" fmla="*/ 0 h 57"/>
                <a:gd name="T32" fmla="*/ 7 w 58"/>
                <a:gd name="T33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7">
                  <a:moveTo>
                    <a:pt x="7" y="10"/>
                  </a:moveTo>
                  <a:lnTo>
                    <a:pt x="7" y="10"/>
                  </a:lnTo>
                  <a:cubicBezTo>
                    <a:pt x="2" y="16"/>
                    <a:pt x="0" y="24"/>
                    <a:pt x="0" y="31"/>
                  </a:cubicBezTo>
                  <a:lnTo>
                    <a:pt x="0" y="31"/>
                  </a:lnTo>
                  <a:cubicBezTo>
                    <a:pt x="2" y="38"/>
                    <a:pt x="5" y="45"/>
                    <a:pt x="11" y="50"/>
                  </a:cubicBezTo>
                  <a:lnTo>
                    <a:pt x="11" y="50"/>
                  </a:lnTo>
                  <a:cubicBezTo>
                    <a:pt x="17" y="55"/>
                    <a:pt x="24" y="56"/>
                    <a:pt x="32" y="56"/>
                  </a:cubicBezTo>
                  <a:lnTo>
                    <a:pt x="32" y="56"/>
                  </a:lnTo>
                  <a:cubicBezTo>
                    <a:pt x="39" y="56"/>
                    <a:pt x="46" y="51"/>
                    <a:pt x="50" y="45"/>
                  </a:cubicBezTo>
                  <a:lnTo>
                    <a:pt x="50" y="45"/>
                  </a:lnTo>
                  <a:cubicBezTo>
                    <a:pt x="55" y="40"/>
                    <a:pt x="57" y="32"/>
                    <a:pt x="56" y="25"/>
                  </a:cubicBezTo>
                  <a:lnTo>
                    <a:pt x="56" y="25"/>
                  </a:lnTo>
                  <a:cubicBezTo>
                    <a:pt x="55" y="18"/>
                    <a:pt x="51" y="11"/>
                    <a:pt x="46" y="6"/>
                  </a:cubicBezTo>
                  <a:lnTo>
                    <a:pt x="46" y="6"/>
                  </a:lnTo>
                  <a:cubicBezTo>
                    <a:pt x="40" y="1"/>
                    <a:pt x="33" y="0"/>
                    <a:pt x="25" y="0"/>
                  </a:cubicBezTo>
                  <a:lnTo>
                    <a:pt x="25" y="0"/>
                  </a:lnTo>
                  <a:cubicBezTo>
                    <a:pt x="18" y="0"/>
                    <a:pt x="11" y="5"/>
                    <a:pt x="7" y="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C085C60-421A-4EEA-9769-7A3A0DD27AB8}"/>
              </a:ext>
            </a:extLst>
          </p:cNvPr>
          <p:cNvGrpSpPr/>
          <p:nvPr/>
        </p:nvGrpSpPr>
        <p:grpSpPr>
          <a:xfrm rot="10800000">
            <a:off x="8047379" y="51271"/>
            <a:ext cx="656167" cy="670984"/>
            <a:chOff x="6376988" y="2530475"/>
            <a:chExt cx="492125" cy="50323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04A259EB-4016-4122-8D27-AF6C931D0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988" y="2530475"/>
              <a:ext cx="492125" cy="503238"/>
            </a:xfrm>
            <a:custGeom>
              <a:avLst/>
              <a:gdLst>
                <a:gd name="T0" fmla="*/ 370 w 1369"/>
                <a:gd name="T1" fmla="*/ 163 h 1397"/>
                <a:gd name="T2" fmla="*/ 1209 w 1369"/>
                <a:gd name="T3" fmla="*/ 1069 h 1397"/>
                <a:gd name="T4" fmla="*/ 687 w 1369"/>
                <a:gd name="T5" fmla="*/ 1338 h 1397"/>
                <a:gd name="T6" fmla="*/ 1122 w 1369"/>
                <a:gd name="T7" fmla="*/ 1181 h 1397"/>
                <a:gd name="T8" fmla="*/ 272 w 1369"/>
                <a:gd name="T9" fmla="*/ 1156 h 1397"/>
                <a:gd name="T10" fmla="*/ 1311 w 1369"/>
                <a:gd name="T11" fmla="*/ 751 h 1397"/>
                <a:gd name="T12" fmla="*/ 1083 w 1369"/>
                <a:gd name="T13" fmla="*/ 239 h 1397"/>
                <a:gd name="T14" fmla="*/ 979 w 1369"/>
                <a:gd name="T15" fmla="*/ 142 h 1397"/>
                <a:gd name="T16" fmla="*/ 626 w 1369"/>
                <a:gd name="T17" fmla="*/ 66 h 1397"/>
                <a:gd name="T18" fmla="*/ 712 w 1369"/>
                <a:gd name="T19" fmla="*/ 70 h 1397"/>
                <a:gd name="T20" fmla="*/ 730 w 1369"/>
                <a:gd name="T21" fmla="*/ 58 h 1397"/>
                <a:gd name="T22" fmla="*/ 905 w 1369"/>
                <a:gd name="T23" fmla="*/ 105 h 1397"/>
                <a:gd name="T24" fmla="*/ 1083 w 1369"/>
                <a:gd name="T25" fmla="*/ 239 h 1397"/>
                <a:gd name="T26" fmla="*/ 1155 w 1369"/>
                <a:gd name="T27" fmla="*/ 323 h 1397"/>
                <a:gd name="T28" fmla="*/ 1207 w 1369"/>
                <a:gd name="T29" fmla="*/ 394 h 1397"/>
                <a:gd name="T30" fmla="*/ 1258 w 1369"/>
                <a:gd name="T31" fmla="*/ 504 h 1397"/>
                <a:gd name="T32" fmla="*/ 1297 w 1369"/>
                <a:gd name="T33" fmla="*/ 651 h 1397"/>
                <a:gd name="T34" fmla="*/ 1282 w 1369"/>
                <a:gd name="T35" fmla="*/ 904 h 1397"/>
                <a:gd name="T36" fmla="*/ 1210 w 1369"/>
                <a:gd name="T37" fmla="*/ 1069 h 1397"/>
                <a:gd name="T38" fmla="*/ 1206 w 1369"/>
                <a:gd name="T39" fmla="*/ 1074 h 1397"/>
                <a:gd name="T40" fmla="*/ 1118 w 1369"/>
                <a:gd name="T41" fmla="*/ 1185 h 1397"/>
                <a:gd name="T42" fmla="*/ 686 w 1369"/>
                <a:gd name="T43" fmla="*/ 1338 h 1397"/>
                <a:gd name="T44" fmla="*/ 536 w 1369"/>
                <a:gd name="T45" fmla="*/ 1315 h 1397"/>
                <a:gd name="T46" fmla="*/ 276 w 1369"/>
                <a:gd name="T47" fmla="*/ 1161 h 1397"/>
                <a:gd name="T48" fmla="*/ 130 w 1369"/>
                <a:gd name="T49" fmla="*/ 962 h 1397"/>
                <a:gd name="T50" fmla="*/ 58 w 1369"/>
                <a:gd name="T51" fmla="*/ 661 h 1397"/>
                <a:gd name="T52" fmla="*/ 83 w 1369"/>
                <a:gd name="T53" fmla="*/ 510 h 1397"/>
                <a:gd name="T54" fmla="*/ 137 w 1369"/>
                <a:gd name="T55" fmla="*/ 384 h 1397"/>
                <a:gd name="T56" fmla="*/ 138 w 1369"/>
                <a:gd name="T57" fmla="*/ 383 h 1397"/>
                <a:gd name="T58" fmla="*/ 234 w 1369"/>
                <a:gd name="T59" fmla="*/ 261 h 1397"/>
                <a:gd name="T60" fmla="*/ 367 w 1369"/>
                <a:gd name="T61" fmla="*/ 164 h 1397"/>
                <a:gd name="T62" fmla="*/ 373 w 1369"/>
                <a:gd name="T63" fmla="*/ 161 h 1397"/>
                <a:gd name="T64" fmla="*/ 584 w 1369"/>
                <a:gd name="T65" fmla="*/ 73 h 1397"/>
                <a:gd name="T66" fmla="*/ 692 w 1369"/>
                <a:gd name="T67" fmla="*/ 75 h 1397"/>
                <a:gd name="T68" fmla="*/ 673 w 1369"/>
                <a:gd name="T69" fmla="*/ 5 h 1397"/>
                <a:gd name="T70" fmla="*/ 579 w 1369"/>
                <a:gd name="T71" fmla="*/ 17 h 1397"/>
                <a:gd name="T72" fmla="*/ 454 w 1369"/>
                <a:gd name="T73" fmla="*/ 60 h 1397"/>
                <a:gd name="T74" fmla="*/ 116 w 1369"/>
                <a:gd name="T75" fmla="*/ 316 h 1397"/>
                <a:gd name="T76" fmla="*/ 40 w 1369"/>
                <a:gd name="T77" fmla="*/ 462 h 1397"/>
                <a:gd name="T78" fmla="*/ 37 w 1369"/>
                <a:gd name="T79" fmla="*/ 891 h 1397"/>
                <a:gd name="T80" fmla="*/ 117 w 1369"/>
                <a:gd name="T81" fmla="*/ 1045 h 1397"/>
                <a:gd name="T82" fmla="*/ 435 w 1369"/>
                <a:gd name="T83" fmla="*/ 1337 h 1397"/>
                <a:gd name="T84" fmla="*/ 769 w 1369"/>
                <a:gd name="T85" fmla="*/ 1391 h 1397"/>
                <a:gd name="T86" fmla="*/ 1088 w 1369"/>
                <a:gd name="T87" fmla="*/ 1280 h 1397"/>
                <a:gd name="T88" fmla="*/ 1300 w 1369"/>
                <a:gd name="T89" fmla="*/ 1019 h 1397"/>
                <a:gd name="T90" fmla="*/ 1360 w 1369"/>
                <a:gd name="T91" fmla="*/ 816 h 1397"/>
                <a:gd name="T92" fmla="*/ 1335 w 1369"/>
                <a:gd name="T93" fmla="*/ 569 h 1397"/>
                <a:gd name="T94" fmla="*/ 1166 w 1369"/>
                <a:gd name="T95" fmla="*/ 248 h 1397"/>
                <a:gd name="T96" fmla="*/ 1042 w 1369"/>
                <a:gd name="T97" fmla="*/ 120 h 1397"/>
                <a:gd name="T98" fmla="*/ 855 w 1369"/>
                <a:gd name="T99" fmla="*/ 28 h 1397"/>
                <a:gd name="T100" fmla="*/ 745 w 1369"/>
                <a:gd name="T101" fmla="*/ 3 h 1397"/>
                <a:gd name="T102" fmla="*/ 673 w 1369"/>
                <a:gd name="T103" fmla="*/ 5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9" h="1397">
                  <a:moveTo>
                    <a:pt x="369" y="164"/>
                  </a:moveTo>
                  <a:lnTo>
                    <a:pt x="369" y="164"/>
                  </a:lnTo>
                  <a:cubicBezTo>
                    <a:pt x="368" y="164"/>
                    <a:pt x="368" y="164"/>
                    <a:pt x="368" y="164"/>
                  </a:cubicBezTo>
                  <a:lnTo>
                    <a:pt x="368" y="164"/>
                  </a:lnTo>
                  <a:cubicBezTo>
                    <a:pt x="369" y="164"/>
                    <a:pt x="369" y="164"/>
                    <a:pt x="370" y="163"/>
                  </a:cubicBezTo>
                  <a:lnTo>
                    <a:pt x="370" y="163"/>
                  </a:lnTo>
                  <a:cubicBezTo>
                    <a:pt x="369" y="163"/>
                    <a:pt x="369" y="164"/>
                    <a:pt x="369" y="164"/>
                  </a:cubicBezTo>
                  <a:close/>
                  <a:moveTo>
                    <a:pt x="137" y="384"/>
                  </a:moveTo>
                  <a:lnTo>
                    <a:pt x="137" y="384"/>
                  </a:lnTo>
                  <a:close/>
                  <a:moveTo>
                    <a:pt x="1209" y="1069"/>
                  </a:moveTo>
                  <a:lnTo>
                    <a:pt x="1209" y="1069"/>
                  </a:lnTo>
                  <a:lnTo>
                    <a:pt x="1210" y="1069"/>
                  </a:lnTo>
                  <a:lnTo>
                    <a:pt x="1210" y="1069"/>
                  </a:lnTo>
                  <a:lnTo>
                    <a:pt x="1209" y="1069"/>
                  </a:lnTo>
                  <a:close/>
                  <a:moveTo>
                    <a:pt x="687" y="1338"/>
                  </a:moveTo>
                  <a:lnTo>
                    <a:pt x="687" y="1338"/>
                  </a:lnTo>
                  <a:lnTo>
                    <a:pt x="689" y="1338"/>
                  </a:lnTo>
                  <a:lnTo>
                    <a:pt x="689" y="1338"/>
                  </a:lnTo>
                  <a:lnTo>
                    <a:pt x="687" y="1338"/>
                  </a:lnTo>
                  <a:close/>
                  <a:moveTo>
                    <a:pt x="1122" y="1181"/>
                  </a:moveTo>
                  <a:lnTo>
                    <a:pt x="1122" y="1181"/>
                  </a:lnTo>
                  <a:cubicBezTo>
                    <a:pt x="1120" y="1183"/>
                    <a:pt x="1119" y="1184"/>
                    <a:pt x="1118" y="1185"/>
                  </a:cubicBezTo>
                  <a:lnTo>
                    <a:pt x="1118" y="1185"/>
                  </a:lnTo>
                  <a:cubicBezTo>
                    <a:pt x="1119" y="1184"/>
                    <a:pt x="1120" y="1182"/>
                    <a:pt x="1122" y="1181"/>
                  </a:cubicBezTo>
                  <a:close/>
                  <a:moveTo>
                    <a:pt x="272" y="1156"/>
                  </a:moveTo>
                  <a:lnTo>
                    <a:pt x="272" y="1156"/>
                  </a:lnTo>
                  <a:cubicBezTo>
                    <a:pt x="273" y="1157"/>
                    <a:pt x="273" y="1157"/>
                    <a:pt x="274" y="1158"/>
                  </a:cubicBezTo>
                  <a:lnTo>
                    <a:pt x="274" y="1158"/>
                  </a:lnTo>
                  <a:cubicBezTo>
                    <a:pt x="273" y="1157"/>
                    <a:pt x="273" y="1157"/>
                    <a:pt x="272" y="1156"/>
                  </a:cubicBezTo>
                  <a:close/>
                  <a:moveTo>
                    <a:pt x="1311" y="751"/>
                  </a:moveTo>
                  <a:lnTo>
                    <a:pt x="1311" y="751"/>
                  </a:lnTo>
                  <a:cubicBezTo>
                    <a:pt x="1311" y="752"/>
                    <a:pt x="1311" y="753"/>
                    <a:pt x="1311" y="755"/>
                  </a:cubicBezTo>
                  <a:lnTo>
                    <a:pt x="1311" y="755"/>
                  </a:lnTo>
                  <a:cubicBezTo>
                    <a:pt x="1311" y="753"/>
                    <a:pt x="1311" y="752"/>
                    <a:pt x="1311" y="751"/>
                  </a:cubicBezTo>
                  <a:close/>
                  <a:moveTo>
                    <a:pt x="1083" y="239"/>
                  </a:moveTo>
                  <a:lnTo>
                    <a:pt x="1083" y="239"/>
                  </a:lnTo>
                  <a:cubicBezTo>
                    <a:pt x="1084" y="240"/>
                    <a:pt x="1085" y="241"/>
                    <a:pt x="1086" y="242"/>
                  </a:cubicBezTo>
                  <a:lnTo>
                    <a:pt x="1086" y="242"/>
                  </a:lnTo>
                  <a:cubicBezTo>
                    <a:pt x="1085" y="241"/>
                    <a:pt x="1084" y="240"/>
                    <a:pt x="1083" y="239"/>
                  </a:cubicBezTo>
                  <a:close/>
                  <a:moveTo>
                    <a:pt x="979" y="142"/>
                  </a:moveTo>
                  <a:lnTo>
                    <a:pt x="979" y="142"/>
                  </a:lnTo>
                  <a:cubicBezTo>
                    <a:pt x="980" y="143"/>
                    <a:pt x="982" y="143"/>
                    <a:pt x="982" y="144"/>
                  </a:cubicBezTo>
                  <a:lnTo>
                    <a:pt x="982" y="144"/>
                  </a:lnTo>
                  <a:cubicBezTo>
                    <a:pt x="982" y="143"/>
                    <a:pt x="980" y="143"/>
                    <a:pt x="979" y="142"/>
                  </a:cubicBezTo>
                  <a:close/>
                  <a:moveTo>
                    <a:pt x="626" y="66"/>
                  </a:moveTo>
                  <a:lnTo>
                    <a:pt x="626" y="66"/>
                  </a:lnTo>
                  <a:cubicBezTo>
                    <a:pt x="627" y="66"/>
                    <a:pt x="629" y="66"/>
                    <a:pt x="630" y="66"/>
                  </a:cubicBezTo>
                  <a:lnTo>
                    <a:pt x="630" y="66"/>
                  </a:lnTo>
                  <a:cubicBezTo>
                    <a:pt x="629" y="66"/>
                    <a:pt x="627" y="66"/>
                    <a:pt x="626" y="66"/>
                  </a:cubicBezTo>
                  <a:close/>
                  <a:moveTo>
                    <a:pt x="712" y="70"/>
                  </a:moveTo>
                  <a:lnTo>
                    <a:pt x="712" y="70"/>
                  </a:lnTo>
                  <a:cubicBezTo>
                    <a:pt x="717" y="67"/>
                    <a:pt x="720" y="62"/>
                    <a:pt x="722" y="57"/>
                  </a:cubicBezTo>
                  <a:lnTo>
                    <a:pt x="722" y="57"/>
                  </a:lnTo>
                  <a:cubicBezTo>
                    <a:pt x="725" y="58"/>
                    <a:pt x="727" y="58"/>
                    <a:pt x="730" y="58"/>
                  </a:cubicBezTo>
                  <a:lnTo>
                    <a:pt x="730" y="58"/>
                  </a:lnTo>
                  <a:cubicBezTo>
                    <a:pt x="742" y="59"/>
                    <a:pt x="753" y="61"/>
                    <a:pt x="765" y="64"/>
                  </a:cubicBezTo>
                  <a:lnTo>
                    <a:pt x="765" y="64"/>
                  </a:lnTo>
                  <a:cubicBezTo>
                    <a:pt x="787" y="68"/>
                    <a:pt x="808" y="72"/>
                    <a:pt x="829" y="78"/>
                  </a:cubicBezTo>
                  <a:lnTo>
                    <a:pt x="829" y="78"/>
                  </a:lnTo>
                  <a:cubicBezTo>
                    <a:pt x="855" y="86"/>
                    <a:pt x="879" y="95"/>
                    <a:pt x="905" y="105"/>
                  </a:cubicBezTo>
                  <a:lnTo>
                    <a:pt x="905" y="105"/>
                  </a:lnTo>
                  <a:cubicBezTo>
                    <a:pt x="929" y="116"/>
                    <a:pt x="954" y="127"/>
                    <a:pt x="977" y="141"/>
                  </a:cubicBezTo>
                  <a:lnTo>
                    <a:pt x="977" y="141"/>
                  </a:lnTo>
                  <a:cubicBezTo>
                    <a:pt x="1017" y="169"/>
                    <a:pt x="1049" y="204"/>
                    <a:pt x="1083" y="239"/>
                  </a:cubicBezTo>
                  <a:lnTo>
                    <a:pt x="1083" y="239"/>
                  </a:lnTo>
                  <a:cubicBezTo>
                    <a:pt x="1082" y="238"/>
                    <a:pt x="1081" y="238"/>
                    <a:pt x="1081" y="238"/>
                  </a:cubicBezTo>
                  <a:lnTo>
                    <a:pt x="1081" y="238"/>
                  </a:lnTo>
                  <a:cubicBezTo>
                    <a:pt x="1094" y="251"/>
                    <a:pt x="1108" y="266"/>
                    <a:pt x="1120" y="280"/>
                  </a:cubicBezTo>
                  <a:lnTo>
                    <a:pt x="1120" y="280"/>
                  </a:lnTo>
                  <a:cubicBezTo>
                    <a:pt x="1132" y="294"/>
                    <a:pt x="1143" y="309"/>
                    <a:pt x="1155" y="323"/>
                  </a:cubicBezTo>
                  <a:lnTo>
                    <a:pt x="1155" y="323"/>
                  </a:lnTo>
                  <a:cubicBezTo>
                    <a:pt x="1167" y="339"/>
                    <a:pt x="1179" y="353"/>
                    <a:pt x="1190" y="369"/>
                  </a:cubicBezTo>
                  <a:lnTo>
                    <a:pt x="1190" y="369"/>
                  </a:lnTo>
                  <a:cubicBezTo>
                    <a:pt x="1196" y="377"/>
                    <a:pt x="1202" y="386"/>
                    <a:pt x="1207" y="394"/>
                  </a:cubicBezTo>
                  <a:lnTo>
                    <a:pt x="1207" y="394"/>
                  </a:lnTo>
                  <a:cubicBezTo>
                    <a:pt x="1212" y="401"/>
                    <a:pt x="1216" y="408"/>
                    <a:pt x="1220" y="415"/>
                  </a:cubicBezTo>
                  <a:lnTo>
                    <a:pt x="1220" y="415"/>
                  </a:lnTo>
                  <a:cubicBezTo>
                    <a:pt x="1227" y="429"/>
                    <a:pt x="1234" y="443"/>
                    <a:pt x="1241" y="458"/>
                  </a:cubicBezTo>
                  <a:lnTo>
                    <a:pt x="1241" y="458"/>
                  </a:lnTo>
                  <a:cubicBezTo>
                    <a:pt x="1248" y="473"/>
                    <a:pt x="1252" y="488"/>
                    <a:pt x="1258" y="504"/>
                  </a:cubicBezTo>
                  <a:lnTo>
                    <a:pt x="1258" y="504"/>
                  </a:lnTo>
                  <a:cubicBezTo>
                    <a:pt x="1268" y="532"/>
                    <a:pt x="1276" y="561"/>
                    <a:pt x="1284" y="589"/>
                  </a:cubicBezTo>
                  <a:lnTo>
                    <a:pt x="1284" y="589"/>
                  </a:lnTo>
                  <a:cubicBezTo>
                    <a:pt x="1288" y="610"/>
                    <a:pt x="1293" y="631"/>
                    <a:pt x="1297" y="651"/>
                  </a:cubicBezTo>
                  <a:lnTo>
                    <a:pt x="1297" y="651"/>
                  </a:lnTo>
                  <a:cubicBezTo>
                    <a:pt x="1304" y="686"/>
                    <a:pt x="1310" y="720"/>
                    <a:pt x="1311" y="756"/>
                  </a:cubicBezTo>
                  <a:lnTo>
                    <a:pt x="1311" y="756"/>
                  </a:lnTo>
                  <a:cubicBezTo>
                    <a:pt x="1308" y="807"/>
                    <a:pt x="1296" y="857"/>
                    <a:pt x="1282" y="906"/>
                  </a:cubicBezTo>
                  <a:lnTo>
                    <a:pt x="1282" y="906"/>
                  </a:lnTo>
                  <a:cubicBezTo>
                    <a:pt x="1282" y="906"/>
                    <a:pt x="1282" y="905"/>
                    <a:pt x="1282" y="904"/>
                  </a:cubicBezTo>
                  <a:lnTo>
                    <a:pt x="1282" y="904"/>
                  </a:lnTo>
                  <a:cubicBezTo>
                    <a:pt x="1274" y="934"/>
                    <a:pt x="1264" y="962"/>
                    <a:pt x="1251" y="990"/>
                  </a:cubicBezTo>
                  <a:lnTo>
                    <a:pt x="1251" y="990"/>
                  </a:lnTo>
                  <a:cubicBezTo>
                    <a:pt x="1239" y="1017"/>
                    <a:pt x="1225" y="1043"/>
                    <a:pt x="1210" y="1069"/>
                  </a:cubicBezTo>
                  <a:lnTo>
                    <a:pt x="1210" y="1069"/>
                  </a:lnTo>
                  <a:cubicBezTo>
                    <a:pt x="1210" y="1068"/>
                    <a:pt x="1210" y="1068"/>
                    <a:pt x="1210" y="1068"/>
                  </a:cubicBezTo>
                  <a:lnTo>
                    <a:pt x="1210" y="1068"/>
                  </a:lnTo>
                  <a:cubicBezTo>
                    <a:pt x="1210" y="1068"/>
                    <a:pt x="1210" y="1068"/>
                    <a:pt x="1210" y="1069"/>
                  </a:cubicBezTo>
                  <a:lnTo>
                    <a:pt x="1210" y="1069"/>
                  </a:lnTo>
                  <a:cubicBezTo>
                    <a:pt x="1209" y="1071"/>
                    <a:pt x="1207" y="1072"/>
                    <a:pt x="1206" y="1074"/>
                  </a:cubicBezTo>
                  <a:lnTo>
                    <a:pt x="1206" y="1074"/>
                  </a:lnTo>
                  <a:cubicBezTo>
                    <a:pt x="1207" y="1072"/>
                    <a:pt x="1208" y="1071"/>
                    <a:pt x="1209" y="1069"/>
                  </a:cubicBezTo>
                  <a:lnTo>
                    <a:pt x="1209" y="1069"/>
                  </a:lnTo>
                  <a:cubicBezTo>
                    <a:pt x="1183" y="1111"/>
                    <a:pt x="1153" y="1151"/>
                    <a:pt x="1118" y="1185"/>
                  </a:cubicBezTo>
                  <a:lnTo>
                    <a:pt x="1118" y="1185"/>
                  </a:lnTo>
                  <a:cubicBezTo>
                    <a:pt x="1088" y="1213"/>
                    <a:pt x="1055" y="1236"/>
                    <a:pt x="1020" y="1256"/>
                  </a:cubicBezTo>
                  <a:lnTo>
                    <a:pt x="1020" y="1256"/>
                  </a:lnTo>
                  <a:cubicBezTo>
                    <a:pt x="970" y="1283"/>
                    <a:pt x="918" y="1304"/>
                    <a:pt x="864" y="1318"/>
                  </a:cubicBezTo>
                  <a:lnTo>
                    <a:pt x="864" y="1318"/>
                  </a:lnTo>
                  <a:cubicBezTo>
                    <a:pt x="806" y="1333"/>
                    <a:pt x="746" y="1339"/>
                    <a:pt x="686" y="1338"/>
                  </a:cubicBezTo>
                  <a:lnTo>
                    <a:pt x="686" y="1338"/>
                  </a:lnTo>
                  <a:cubicBezTo>
                    <a:pt x="661" y="1338"/>
                    <a:pt x="636" y="1336"/>
                    <a:pt x="611" y="1331"/>
                  </a:cubicBezTo>
                  <a:lnTo>
                    <a:pt x="611" y="1331"/>
                  </a:lnTo>
                  <a:cubicBezTo>
                    <a:pt x="586" y="1327"/>
                    <a:pt x="561" y="1322"/>
                    <a:pt x="536" y="1315"/>
                  </a:cubicBezTo>
                  <a:lnTo>
                    <a:pt x="536" y="1315"/>
                  </a:lnTo>
                  <a:cubicBezTo>
                    <a:pt x="484" y="1299"/>
                    <a:pt x="433" y="1277"/>
                    <a:pt x="386" y="1248"/>
                  </a:cubicBezTo>
                  <a:lnTo>
                    <a:pt x="386" y="1248"/>
                  </a:lnTo>
                  <a:cubicBezTo>
                    <a:pt x="366" y="1236"/>
                    <a:pt x="346" y="1223"/>
                    <a:pt x="328" y="1208"/>
                  </a:cubicBezTo>
                  <a:lnTo>
                    <a:pt x="328" y="1208"/>
                  </a:lnTo>
                  <a:cubicBezTo>
                    <a:pt x="310" y="1193"/>
                    <a:pt x="293" y="1177"/>
                    <a:pt x="276" y="1161"/>
                  </a:cubicBezTo>
                  <a:lnTo>
                    <a:pt x="276" y="1161"/>
                  </a:lnTo>
                  <a:cubicBezTo>
                    <a:pt x="248" y="1130"/>
                    <a:pt x="222" y="1098"/>
                    <a:pt x="198" y="1064"/>
                  </a:cubicBezTo>
                  <a:lnTo>
                    <a:pt x="198" y="1064"/>
                  </a:lnTo>
                  <a:cubicBezTo>
                    <a:pt x="174" y="1031"/>
                    <a:pt x="150" y="998"/>
                    <a:pt x="130" y="962"/>
                  </a:cubicBezTo>
                  <a:lnTo>
                    <a:pt x="130" y="962"/>
                  </a:lnTo>
                  <a:cubicBezTo>
                    <a:pt x="119" y="943"/>
                    <a:pt x="109" y="923"/>
                    <a:pt x="101" y="903"/>
                  </a:cubicBezTo>
                  <a:lnTo>
                    <a:pt x="101" y="903"/>
                  </a:lnTo>
                  <a:cubicBezTo>
                    <a:pt x="91" y="880"/>
                    <a:pt x="84" y="856"/>
                    <a:pt x="77" y="831"/>
                  </a:cubicBezTo>
                  <a:lnTo>
                    <a:pt x="77" y="831"/>
                  </a:lnTo>
                  <a:cubicBezTo>
                    <a:pt x="64" y="776"/>
                    <a:pt x="57" y="719"/>
                    <a:pt x="58" y="661"/>
                  </a:cubicBezTo>
                  <a:lnTo>
                    <a:pt x="58" y="669"/>
                  </a:lnTo>
                  <a:lnTo>
                    <a:pt x="58" y="669"/>
                  </a:lnTo>
                  <a:cubicBezTo>
                    <a:pt x="58" y="644"/>
                    <a:pt x="60" y="619"/>
                    <a:pt x="64" y="594"/>
                  </a:cubicBezTo>
                  <a:lnTo>
                    <a:pt x="64" y="594"/>
                  </a:lnTo>
                  <a:cubicBezTo>
                    <a:pt x="68" y="566"/>
                    <a:pt x="75" y="537"/>
                    <a:pt x="83" y="510"/>
                  </a:cubicBezTo>
                  <a:lnTo>
                    <a:pt x="83" y="510"/>
                  </a:lnTo>
                  <a:cubicBezTo>
                    <a:pt x="82" y="512"/>
                    <a:pt x="81" y="514"/>
                    <a:pt x="80" y="517"/>
                  </a:cubicBezTo>
                  <a:lnTo>
                    <a:pt x="80" y="517"/>
                  </a:lnTo>
                  <a:cubicBezTo>
                    <a:pt x="94" y="470"/>
                    <a:pt x="112" y="426"/>
                    <a:pt x="137" y="384"/>
                  </a:cubicBezTo>
                  <a:lnTo>
                    <a:pt x="137" y="384"/>
                  </a:lnTo>
                  <a:cubicBezTo>
                    <a:pt x="136" y="386"/>
                    <a:pt x="135" y="387"/>
                    <a:pt x="134" y="389"/>
                  </a:cubicBezTo>
                  <a:lnTo>
                    <a:pt x="134" y="389"/>
                  </a:lnTo>
                  <a:cubicBezTo>
                    <a:pt x="135" y="387"/>
                    <a:pt x="136" y="386"/>
                    <a:pt x="137" y="384"/>
                  </a:cubicBezTo>
                  <a:lnTo>
                    <a:pt x="137" y="384"/>
                  </a:lnTo>
                  <a:cubicBezTo>
                    <a:pt x="137" y="383"/>
                    <a:pt x="137" y="383"/>
                    <a:pt x="138" y="383"/>
                  </a:cubicBezTo>
                  <a:lnTo>
                    <a:pt x="138" y="383"/>
                  </a:lnTo>
                  <a:cubicBezTo>
                    <a:pt x="137" y="383"/>
                    <a:pt x="137" y="383"/>
                    <a:pt x="137" y="384"/>
                  </a:cubicBezTo>
                  <a:lnTo>
                    <a:pt x="137" y="384"/>
                  </a:lnTo>
                  <a:cubicBezTo>
                    <a:pt x="165" y="340"/>
                    <a:pt x="197" y="298"/>
                    <a:pt x="234" y="261"/>
                  </a:cubicBezTo>
                  <a:lnTo>
                    <a:pt x="234" y="261"/>
                  </a:lnTo>
                  <a:cubicBezTo>
                    <a:pt x="255" y="242"/>
                    <a:pt x="277" y="224"/>
                    <a:pt x="300" y="207"/>
                  </a:cubicBezTo>
                  <a:lnTo>
                    <a:pt x="300" y="207"/>
                  </a:lnTo>
                  <a:cubicBezTo>
                    <a:pt x="322" y="191"/>
                    <a:pt x="344" y="177"/>
                    <a:pt x="368" y="164"/>
                  </a:cubicBezTo>
                  <a:lnTo>
                    <a:pt x="368" y="164"/>
                  </a:lnTo>
                  <a:lnTo>
                    <a:pt x="367" y="164"/>
                  </a:lnTo>
                  <a:lnTo>
                    <a:pt x="367" y="164"/>
                  </a:lnTo>
                  <a:cubicBezTo>
                    <a:pt x="367" y="164"/>
                    <a:pt x="368" y="164"/>
                    <a:pt x="369" y="164"/>
                  </a:cubicBezTo>
                  <a:lnTo>
                    <a:pt x="369" y="164"/>
                  </a:lnTo>
                  <a:cubicBezTo>
                    <a:pt x="370" y="163"/>
                    <a:pt x="372" y="162"/>
                    <a:pt x="373" y="161"/>
                  </a:cubicBezTo>
                  <a:lnTo>
                    <a:pt x="373" y="161"/>
                  </a:lnTo>
                  <a:cubicBezTo>
                    <a:pt x="372" y="162"/>
                    <a:pt x="371" y="163"/>
                    <a:pt x="370" y="163"/>
                  </a:cubicBezTo>
                  <a:lnTo>
                    <a:pt x="370" y="163"/>
                  </a:lnTo>
                  <a:cubicBezTo>
                    <a:pt x="404" y="144"/>
                    <a:pt x="439" y="127"/>
                    <a:pt x="474" y="112"/>
                  </a:cubicBezTo>
                  <a:lnTo>
                    <a:pt x="474" y="112"/>
                  </a:lnTo>
                  <a:cubicBezTo>
                    <a:pt x="510" y="97"/>
                    <a:pt x="546" y="83"/>
                    <a:pt x="584" y="73"/>
                  </a:cubicBezTo>
                  <a:lnTo>
                    <a:pt x="584" y="73"/>
                  </a:lnTo>
                  <a:cubicBezTo>
                    <a:pt x="599" y="69"/>
                    <a:pt x="615" y="67"/>
                    <a:pt x="631" y="66"/>
                  </a:cubicBezTo>
                  <a:lnTo>
                    <a:pt x="631" y="66"/>
                  </a:lnTo>
                  <a:cubicBezTo>
                    <a:pt x="652" y="68"/>
                    <a:pt x="672" y="70"/>
                    <a:pt x="692" y="75"/>
                  </a:cubicBezTo>
                  <a:lnTo>
                    <a:pt x="692" y="75"/>
                  </a:lnTo>
                  <a:cubicBezTo>
                    <a:pt x="693" y="76"/>
                    <a:pt x="695" y="76"/>
                    <a:pt x="696" y="76"/>
                  </a:cubicBezTo>
                  <a:lnTo>
                    <a:pt x="696" y="76"/>
                  </a:lnTo>
                  <a:cubicBezTo>
                    <a:pt x="702" y="76"/>
                    <a:pt x="708" y="73"/>
                    <a:pt x="712" y="70"/>
                  </a:cubicBezTo>
                  <a:close/>
                  <a:moveTo>
                    <a:pt x="673" y="5"/>
                  </a:moveTo>
                  <a:lnTo>
                    <a:pt x="673" y="5"/>
                  </a:lnTo>
                  <a:cubicBezTo>
                    <a:pt x="670" y="7"/>
                    <a:pt x="667" y="10"/>
                    <a:pt x="665" y="13"/>
                  </a:cubicBezTo>
                  <a:lnTo>
                    <a:pt x="665" y="13"/>
                  </a:lnTo>
                  <a:cubicBezTo>
                    <a:pt x="650" y="12"/>
                    <a:pt x="635" y="11"/>
                    <a:pt x="619" y="11"/>
                  </a:cubicBezTo>
                  <a:lnTo>
                    <a:pt x="619" y="11"/>
                  </a:lnTo>
                  <a:cubicBezTo>
                    <a:pt x="606" y="11"/>
                    <a:pt x="592" y="14"/>
                    <a:pt x="579" y="17"/>
                  </a:cubicBezTo>
                  <a:lnTo>
                    <a:pt x="579" y="17"/>
                  </a:lnTo>
                  <a:cubicBezTo>
                    <a:pt x="563" y="20"/>
                    <a:pt x="547" y="25"/>
                    <a:pt x="532" y="30"/>
                  </a:cubicBezTo>
                  <a:lnTo>
                    <a:pt x="532" y="30"/>
                  </a:lnTo>
                  <a:cubicBezTo>
                    <a:pt x="505" y="39"/>
                    <a:pt x="480" y="50"/>
                    <a:pt x="454" y="60"/>
                  </a:cubicBezTo>
                  <a:lnTo>
                    <a:pt x="454" y="60"/>
                  </a:lnTo>
                  <a:cubicBezTo>
                    <a:pt x="425" y="72"/>
                    <a:pt x="399" y="85"/>
                    <a:pt x="371" y="99"/>
                  </a:cubicBezTo>
                  <a:lnTo>
                    <a:pt x="371" y="99"/>
                  </a:lnTo>
                  <a:cubicBezTo>
                    <a:pt x="322" y="126"/>
                    <a:pt x="273" y="155"/>
                    <a:pt x="229" y="191"/>
                  </a:cubicBezTo>
                  <a:lnTo>
                    <a:pt x="229" y="191"/>
                  </a:lnTo>
                  <a:cubicBezTo>
                    <a:pt x="185" y="227"/>
                    <a:pt x="148" y="270"/>
                    <a:pt x="116" y="316"/>
                  </a:cubicBezTo>
                  <a:lnTo>
                    <a:pt x="116" y="316"/>
                  </a:lnTo>
                  <a:cubicBezTo>
                    <a:pt x="100" y="337"/>
                    <a:pt x="86" y="359"/>
                    <a:pt x="74" y="382"/>
                  </a:cubicBezTo>
                  <a:lnTo>
                    <a:pt x="74" y="382"/>
                  </a:lnTo>
                  <a:cubicBezTo>
                    <a:pt x="60" y="407"/>
                    <a:pt x="50" y="435"/>
                    <a:pt x="40" y="462"/>
                  </a:cubicBezTo>
                  <a:lnTo>
                    <a:pt x="40" y="462"/>
                  </a:lnTo>
                  <a:cubicBezTo>
                    <a:pt x="20" y="517"/>
                    <a:pt x="8" y="575"/>
                    <a:pt x="4" y="633"/>
                  </a:cubicBezTo>
                  <a:lnTo>
                    <a:pt x="4" y="633"/>
                  </a:lnTo>
                  <a:cubicBezTo>
                    <a:pt x="0" y="692"/>
                    <a:pt x="5" y="750"/>
                    <a:pt x="15" y="808"/>
                  </a:cubicBezTo>
                  <a:lnTo>
                    <a:pt x="15" y="808"/>
                  </a:lnTo>
                  <a:cubicBezTo>
                    <a:pt x="20" y="836"/>
                    <a:pt x="28" y="864"/>
                    <a:pt x="37" y="891"/>
                  </a:cubicBezTo>
                  <a:lnTo>
                    <a:pt x="37" y="891"/>
                  </a:lnTo>
                  <a:cubicBezTo>
                    <a:pt x="46" y="920"/>
                    <a:pt x="60" y="947"/>
                    <a:pt x="74" y="974"/>
                  </a:cubicBezTo>
                  <a:lnTo>
                    <a:pt x="74" y="974"/>
                  </a:lnTo>
                  <a:cubicBezTo>
                    <a:pt x="87" y="999"/>
                    <a:pt x="101" y="1022"/>
                    <a:pt x="117" y="1045"/>
                  </a:cubicBezTo>
                  <a:lnTo>
                    <a:pt x="117" y="1045"/>
                  </a:lnTo>
                  <a:cubicBezTo>
                    <a:pt x="134" y="1071"/>
                    <a:pt x="151" y="1096"/>
                    <a:pt x="169" y="1121"/>
                  </a:cubicBezTo>
                  <a:lnTo>
                    <a:pt x="169" y="1121"/>
                  </a:lnTo>
                  <a:cubicBezTo>
                    <a:pt x="205" y="1166"/>
                    <a:pt x="244" y="1209"/>
                    <a:pt x="288" y="1247"/>
                  </a:cubicBezTo>
                  <a:lnTo>
                    <a:pt x="288" y="1247"/>
                  </a:lnTo>
                  <a:cubicBezTo>
                    <a:pt x="332" y="1284"/>
                    <a:pt x="383" y="1314"/>
                    <a:pt x="435" y="1337"/>
                  </a:cubicBezTo>
                  <a:lnTo>
                    <a:pt x="435" y="1337"/>
                  </a:lnTo>
                  <a:cubicBezTo>
                    <a:pt x="487" y="1360"/>
                    <a:pt x="541" y="1375"/>
                    <a:pt x="596" y="1385"/>
                  </a:cubicBezTo>
                  <a:lnTo>
                    <a:pt x="596" y="1385"/>
                  </a:lnTo>
                  <a:cubicBezTo>
                    <a:pt x="653" y="1396"/>
                    <a:pt x="712" y="1396"/>
                    <a:pt x="769" y="1391"/>
                  </a:cubicBezTo>
                  <a:lnTo>
                    <a:pt x="769" y="1391"/>
                  </a:lnTo>
                  <a:cubicBezTo>
                    <a:pt x="826" y="1386"/>
                    <a:pt x="883" y="1373"/>
                    <a:pt x="937" y="1354"/>
                  </a:cubicBezTo>
                  <a:lnTo>
                    <a:pt x="937" y="1354"/>
                  </a:lnTo>
                  <a:cubicBezTo>
                    <a:pt x="964" y="1346"/>
                    <a:pt x="990" y="1334"/>
                    <a:pt x="1015" y="1321"/>
                  </a:cubicBezTo>
                  <a:lnTo>
                    <a:pt x="1015" y="1321"/>
                  </a:lnTo>
                  <a:cubicBezTo>
                    <a:pt x="1040" y="1309"/>
                    <a:pt x="1065" y="1295"/>
                    <a:pt x="1088" y="1280"/>
                  </a:cubicBezTo>
                  <a:lnTo>
                    <a:pt x="1088" y="1280"/>
                  </a:lnTo>
                  <a:cubicBezTo>
                    <a:pt x="1135" y="1249"/>
                    <a:pt x="1176" y="1209"/>
                    <a:pt x="1210" y="1165"/>
                  </a:cubicBezTo>
                  <a:lnTo>
                    <a:pt x="1210" y="1165"/>
                  </a:lnTo>
                  <a:cubicBezTo>
                    <a:pt x="1245" y="1121"/>
                    <a:pt x="1275" y="1070"/>
                    <a:pt x="1300" y="1019"/>
                  </a:cubicBezTo>
                  <a:lnTo>
                    <a:pt x="1300" y="1019"/>
                  </a:lnTo>
                  <a:cubicBezTo>
                    <a:pt x="1320" y="975"/>
                    <a:pt x="1335" y="929"/>
                    <a:pt x="1346" y="882"/>
                  </a:cubicBezTo>
                  <a:lnTo>
                    <a:pt x="1346" y="882"/>
                  </a:lnTo>
                  <a:cubicBezTo>
                    <a:pt x="1349" y="871"/>
                    <a:pt x="1352" y="859"/>
                    <a:pt x="1354" y="848"/>
                  </a:cubicBezTo>
                  <a:lnTo>
                    <a:pt x="1354" y="848"/>
                  </a:lnTo>
                  <a:cubicBezTo>
                    <a:pt x="1357" y="838"/>
                    <a:pt x="1358" y="827"/>
                    <a:pt x="1360" y="816"/>
                  </a:cubicBezTo>
                  <a:lnTo>
                    <a:pt x="1360" y="816"/>
                  </a:lnTo>
                  <a:cubicBezTo>
                    <a:pt x="1368" y="776"/>
                    <a:pt x="1368" y="734"/>
                    <a:pt x="1361" y="694"/>
                  </a:cubicBezTo>
                  <a:lnTo>
                    <a:pt x="1361" y="694"/>
                  </a:lnTo>
                  <a:cubicBezTo>
                    <a:pt x="1355" y="652"/>
                    <a:pt x="1346" y="610"/>
                    <a:pt x="1335" y="569"/>
                  </a:cubicBezTo>
                  <a:lnTo>
                    <a:pt x="1335" y="569"/>
                  </a:lnTo>
                  <a:cubicBezTo>
                    <a:pt x="1325" y="530"/>
                    <a:pt x="1314" y="490"/>
                    <a:pt x="1299" y="453"/>
                  </a:cubicBezTo>
                  <a:lnTo>
                    <a:pt x="1299" y="453"/>
                  </a:lnTo>
                  <a:cubicBezTo>
                    <a:pt x="1283" y="413"/>
                    <a:pt x="1264" y="376"/>
                    <a:pt x="1239" y="342"/>
                  </a:cubicBezTo>
                  <a:lnTo>
                    <a:pt x="1239" y="342"/>
                  </a:lnTo>
                  <a:cubicBezTo>
                    <a:pt x="1215" y="309"/>
                    <a:pt x="1191" y="278"/>
                    <a:pt x="1166" y="248"/>
                  </a:cubicBezTo>
                  <a:lnTo>
                    <a:pt x="1166" y="248"/>
                  </a:lnTo>
                  <a:cubicBezTo>
                    <a:pt x="1140" y="217"/>
                    <a:pt x="1111" y="189"/>
                    <a:pt x="1083" y="160"/>
                  </a:cubicBezTo>
                  <a:lnTo>
                    <a:pt x="1083" y="160"/>
                  </a:lnTo>
                  <a:cubicBezTo>
                    <a:pt x="1070" y="146"/>
                    <a:pt x="1056" y="133"/>
                    <a:pt x="1042" y="120"/>
                  </a:cubicBezTo>
                  <a:lnTo>
                    <a:pt x="1042" y="120"/>
                  </a:lnTo>
                  <a:cubicBezTo>
                    <a:pt x="1027" y="107"/>
                    <a:pt x="1010" y="96"/>
                    <a:pt x="993" y="86"/>
                  </a:cubicBezTo>
                  <a:lnTo>
                    <a:pt x="993" y="86"/>
                  </a:lnTo>
                  <a:cubicBezTo>
                    <a:pt x="972" y="73"/>
                    <a:pt x="948" y="63"/>
                    <a:pt x="924" y="53"/>
                  </a:cubicBezTo>
                  <a:lnTo>
                    <a:pt x="924" y="53"/>
                  </a:lnTo>
                  <a:cubicBezTo>
                    <a:pt x="901" y="44"/>
                    <a:pt x="878" y="34"/>
                    <a:pt x="855" y="28"/>
                  </a:cubicBezTo>
                  <a:lnTo>
                    <a:pt x="855" y="28"/>
                  </a:lnTo>
                  <a:cubicBezTo>
                    <a:pt x="831" y="20"/>
                    <a:pt x="806" y="15"/>
                    <a:pt x="781" y="10"/>
                  </a:cubicBezTo>
                  <a:lnTo>
                    <a:pt x="781" y="10"/>
                  </a:lnTo>
                  <a:cubicBezTo>
                    <a:pt x="769" y="8"/>
                    <a:pt x="757" y="5"/>
                    <a:pt x="745" y="3"/>
                  </a:cubicBezTo>
                  <a:lnTo>
                    <a:pt x="745" y="3"/>
                  </a:lnTo>
                  <a:cubicBezTo>
                    <a:pt x="727" y="2"/>
                    <a:pt x="710" y="0"/>
                    <a:pt x="693" y="0"/>
                  </a:cubicBezTo>
                  <a:lnTo>
                    <a:pt x="693" y="0"/>
                  </a:lnTo>
                  <a:cubicBezTo>
                    <a:pt x="692" y="0"/>
                    <a:pt x="691" y="0"/>
                    <a:pt x="690" y="0"/>
                  </a:cubicBezTo>
                  <a:lnTo>
                    <a:pt x="690" y="0"/>
                  </a:lnTo>
                  <a:cubicBezTo>
                    <a:pt x="684" y="0"/>
                    <a:pt x="678" y="1"/>
                    <a:pt x="67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A258BBB7-DBCB-4AC1-996D-27D18DBDB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713" y="2624138"/>
              <a:ext cx="123825" cy="134937"/>
            </a:xfrm>
            <a:custGeom>
              <a:avLst/>
              <a:gdLst>
                <a:gd name="T0" fmla="*/ 67 w 346"/>
                <a:gd name="T1" fmla="*/ 325 h 377"/>
                <a:gd name="T2" fmla="*/ 200 w 346"/>
                <a:gd name="T3" fmla="*/ 281 h 377"/>
                <a:gd name="T4" fmla="*/ 199 w 346"/>
                <a:gd name="T5" fmla="*/ 283 h 377"/>
                <a:gd name="T6" fmla="*/ 218 w 346"/>
                <a:gd name="T7" fmla="*/ 48 h 377"/>
                <a:gd name="T8" fmla="*/ 218 w 346"/>
                <a:gd name="T9" fmla="*/ 48 h 377"/>
                <a:gd name="T10" fmla="*/ 260 w 346"/>
                <a:gd name="T11" fmla="*/ 37 h 377"/>
                <a:gd name="T12" fmla="*/ 276 w 346"/>
                <a:gd name="T13" fmla="*/ 44 h 377"/>
                <a:gd name="T14" fmla="*/ 301 w 346"/>
                <a:gd name="T15" fmla="*/ 70 h 377"/>
                <a:gd name="T16" fmla="*/ 305 w 346"/>
                <a:gd name="T17" fmla="*/ 81 h 377"/>
                <a:gd name="T18" fmla="*/ 304 w 346"/>
                <a:gd name="T19" fmla="*/ 122 h 377"/>
                <a:gd name="T20" fmla="*/ 291 w 346"/>
                <a:gd name="T21" fmla="*/ 154 h 377"/>
                <a:gd name="T22" fmla="*/ 244 w 346"/>
                <a:gd name="T23" fmla="*/ 229 h 377"/>
                <a:gd name="T24" fmla="*/ 201 w 346"/>
                <a:gd name="T25" fmla="*/ 280 h 377"/>
                <a:gd name="T26" fmla="*/ 145 w 346"/>
                <a:gd name="T27" fmla="*/ 323 h 377"/>
                <a:gd name="T28" fmla="*/ 121 w 346"/>
                <a:gd name="T29" fmla="*/ 333 h 377"/>
                <a:gd name="T30" fmla="*/ 87 w 346"/>
                <a:gd name="T31" fmla="*/ 334 h 377"/>
                <a:gd name="T32" fmla="*/ 68 w 346"/>
                <a:gd name="T33" fmla="*/ 326 h 377"/>
                <a:gd name="T34" fmla="*/ 48 w 346"/>
                <a:gd name="T35" fmla="*/ 305 h 377"/>
                <a:gd name="T36" fmla="*/ 40 w 346"/>
                <a:gd name="T37" fmla="*/ 285 h 377"/>
                <a:gd name="T38" fmla="*/ 42 w 346"/>
                <a:gd name="T39" fmla="*/ 229 h 377"/>
                <a:gd name="T40" fmla="*/ 64 w 346"/>
                <a:gd name="T41" fmla="*/ 182 h 377"/>
                <a:gd name="T42" fmla="*/ 184 w 346"/>
                <a:gd name="T43" fmla="*/ 64 h 377"/>
                <a:gd name="T44" fmla="*/ 199 w 346"/>
                <a:gd name="T45" fmla="*/ 60 h 377"/>
                <a:gd name="T46" fmla="*/ 243 w 346"/>
                <a:gd name="T47" fmla="*/ 37 h 377"/>
                <a:gd name="T48" fmla="*/ 232 w 346"/>
                <a:gd name="T49" fmla="*/ 2 h 377"/>
                <a:gd name="T50" fmla="*/ 199 w 346"/>
                <a:gd name="T51" fmla="*/ 17 h 377"/>
                <a:gd name="T52" fmla="*/ 118 w 346"/>
                <a:gd name="T53" fmla="*/ 68 h 377"/>
                <a:gd name="T54" fmla="*/ 59 w 346"/>
                <a:gd name="T55" fmla="*/ 126 h 377"/>
                <a:gd name="T56" fmla="*/ 1 w 346"/>
                <a:gd name="T57" fmla="*/ 262 h 377"/>
                <a:gd name="T58" fmla="*/ 6 w 346"/>
                <a:gd name="T59" fmla="*/ 298 h 377"/>
                <a:gd name="T60" fmla="*/ 32 w 346"/>
                <a:gd name="T61" fmla="*/ 344 h 377"/>
                <a:gd name="T62" fmla="*/ 45 w 346"/>
                <a:gd name="T63" fmla="*/ 355 h 377"/>
                <a:gd name="T64" fmla="*/ 143 w 346"/>
                <a:gd name="T65" fmla="*/ 364 h 377"/>
                <a:gd name="T66" fmla="*/ 176 w 346"/>
                <a:gd name="T67" fmla="*/ 347 h 377"/>
                <a:gd name="T68" fmla="*/ 236 w 346"/>
                <a:gd name="T69" fmla="*/ 298 h 377"/>
                <a:gd name="T70" fmla="*/ 265 w 346"/>
                <a:gd name="T71" fmla="*/ 264 h 377"/>
                <a:gd name="T72" fmla="*/ 327 w 346"/>
                <a:gd name="T73" fmla="*/ 165 h 377"/>
                <a:gd name="T74" fmla="*/ 338 w 346"/>
                <a:gd name="T75" fmla="*/ 139 h 377"/>
                <a:gd name="T76" fmla="*/ 344 w 346"/>
                <a:gd name="T77" fmla="*/ 85 h 377"/>
                <a:gd name="T78" fmla="*/ 325 w 346"/>
                <a:gd name="T79" fmla="*/ 40 h 377"/>
                <a:gd name="T80" fmla="*/ 289 w 346"/>
                <a:gd name="T81" fmla="*/ 9 h 377"/>
                <a:gd name="T82" fmla="*/ 283 w 346"/>
                <a:gd name="T83" fmla="*/ 6 h 377"/>
                <a:gd name="T84" fmla="*/ 267 w 346"/>
                <a:gd name="T85" fmla="*/ 1 h 377"/>
                <a:gd name="T86" fmla="*/ 251 w 346"/>
                <a:gd name="T87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6" h="377">
                  <a:moveTo>
                    <a:pt x="65" y="324"/>
                  </a:moveTo>
                  <a:lnTo>
                    <a:pt x="65" y="324"/>
                  </a:lnTo>
                  <a:cubicBezTo>
                    <a:pt x="65" y="324"/>
                    <a:pt x="66" y="325"/>
                    <a:pt x="67" y="325"/>
                  </a:cubicBezTo>
                  <a:lnTo>
                    <a:pt x="67" y="325"/>
                  </a:lnTo>
                  <a:cubicBezTo>
                    <a:pt x="66" y="325"/>
                    <a:pt x="65" y="324"/>
                    <a:pt x="65" y="324"/>
                  </a:cubicBezTo>
                  <a:close/>
                  <a:moveTo>
                    <a:pt x="200" y="281"/>
                  </a:moveTo>
                  <a:lnTo>
                    <a:pt x="200" y="281"/>
                  </a:lnTo>
                  <a:cubicBezTo>
                    <a:pt x="200" y="282"/>
                    <a:pt x="199" y="282"/>
                    <a:pt x="199" y="283"/>
                  </a:cubicBezTo>
                  <a:lnTo>
                    <a:pt x="199" y="283"/>
                  </a:lnTo>
                  <a:cubicBezTo>
                    <a:pt x="199" y="282"/>
                    <a:pt x="200" y="282"/>
                    <a:pt x="200" y="281"/>
                  </a:cubicBezTo>
                  <a:close/>
                  <a:moveTo>
                    <a:pt x="218" y="48"/>
                  </a:moveTo>
                  <a:lnTo>
                    <a:pt x="218" y="48"/>
                  </a:lnTo>
                  <a:cubicBezTo>
                    <a:pt x="217" y="49"/>
                    <a:pt x="216" y="49"/>
                    <a:pt x="216" y="50"/>
                  </a:cubicBezTo>
                  <a:lnTo>
                    <a:pt x="216" y="50"/>
                  </a:lnTo>
                  <a:cubicBezTo>
                    <a:pt x="216" y="49"/>
                    <a:pt x="217" y="49"/>
                    <a:pt x="218" y="48"/>
                  </a:cubicBezTo>
                  <a:close/>
                  <a:moveTo>
                    <a:pt x="253" y="36"/>
                  </a:moveTo>
                  <a:lnTo>
                    <a:pt x="253" y="36"/>
                  </a:lnTo>
                  <a:cubicBezTo>
                    <a:pt x="255" y="37"/>
                    <a:pt x="257" y="37"/>
                    <a:pt x="260" y="37"/>
                  </a:cubicBezTo>
                  <a:lnTo>
                    <a:pt x="260" y="37"/>
                  </a:lnTo>
                  <a:cubicBezTo>
                    <a:pt x="266" y="39"/>
                    <a:pt x="271" y="41"/>
                    <a:pt x="276" y="44"/>
                  </a:cubicBezTo>
                  <a:lnTo>
                    <a:pt x="276" y="44"/>
                  </a:lnTo>
                  <a:cubicBezTo>
                    <a:pt x="282" y="48"/>
                    <a:pt x="287" y="52"/>
                    <a:pt x="291" y="56"/>
                  </a:cubicBezTo>
                  <a:lnTo>
                    <a:pt x="291" y="56"/>
                  </a:lnTo>
                  <a:cubicBezTo>
                    <a:pt x="295" y="61"/>
                    <a:pt x="298" y="65"/>
                    <a:pt x="301" y="70"/>
                  </a:cubicBezTo>
                  <a:lnTo>
                    <a:pt x="301" y="70"/>
                  </a:lnTo>
                  <a:cubicBezTo>
                    <a:pt x="303" y="74"/>
                    <a:pt x="304" y="77"/>
                    <a:pt x="305" y="81"/>
                  </a:cubicBezTo>
                  <a:lnTo>
                    <a:pt x="305" y="81"/>
                  </a:lnTo>
                  <a:cubicBezTo>
                    <a:pt x="307" y="88"/>
                    <a:pt x="308" y="94"/>
                    <a:pt x="308" y="101"/>
                  </a:cubicBezTo>
                  <a:lnTo>
                    <a:pt x="308" y="101"/>
                  </a:lnTo>
                  <a:cubicBezTo>
                    <a:pt x="307" y="108"/>
                    <a:pt x="306" y="115"/>
                    <a:pt x="304" y="122"/>
                  </a:cubicBezTo>
                  <a:lnTo>
                    <a:pt x="304" y="122"/>
                  </a:lnTo>
                  <a:cubicBezTo>
                    <a:pt x="301" y="133"/>
                    <a:pt x="296" y="144"/>
                    <a:pt x="291" y="154"/>
                  </a:cubicBezTo>
                  <a:lnTo>
                    <a:pt x="291" y="154"/>
                  </a:lnTo>
                  <a:cubicBezTo>
                    <a:pt x="285" y="165"/>
                    <a:pt x="279" y="176"/>
                    <a:pt x="273" y="187"/>
                  </a:cubicBezTo>
                  <a:lnTo>
                    <a:pt x="273" y="187"/>
                  </a:lnTo>
                  <a:cubicBezTo>
                    <a:pt x="264" y="202"/>
                    <a:pt x="254" y="216"/>
                    <a:pt x="244" y="229"/>
                  </a:cubicBezTo>
                  <a:lnTo>
                    <a:pt x="244" y="229"/>
                  </a:lnTo>
                  <a:cubicBezTo>
                    <a:pt x="231" y="247"/>
                    <a:pt x="217" y="265"/>
                    <a:pt x="201" y="280"/>
                  </a:cubicBezTo>
                  <a:lnTo>
                    <a:pt x="201" y="280"/>
                  </a:lnTo>
                  <a:cubicBezTo>
                    <a:pt x="193" y="288"/>
                    <a:pt x="184" y="295"/>
                    <a:pt x="175" y="302"/>
                  </a:cubicBezTo>
                  <a:lnTo>
                    <a:pt x="175" y="302"/>
                  </a:lnTo>
                  <a:cubicBezTo>
                    <a:pt x="165" y="309"/>
                    <a:pt x="155" y="316"/>
                    <a:pt x="145" y="323"/>
                  </a:cubicBezTo>
                  <a:lnTo>
                    <a:pt x="145" y="323"/>
                  </a:lnTo>
                  <a:cubicBezTo>
                    <a:pt x="138" y="326"/>
                    <a:pt x="129" y="330"/>
                    <a:pt x="121" y="333"/>
                  </a:cubicBezTo>
                  <a:lnTo>
                    <a:pt x="121" y="333"/>
                  </a:lnTo>
                  <a:cubicBezTo>
                    <a:pt x="114" y="335"/>
                    <a:pt x="107" y="335"/>
                    <a:pt x="99" y="336"/>
                  </a:cubicBezTo>
                  <a:lnTo>
                    <a:pt x="99" y="336"/>
                  </a:lnTo>
                  <a:cubicBezTo>
                    <a:pt x="95" y="335"/>
                    <a:pt x="91" y="335"/>
                    <a:pt x="87" y="334"/>
                  </a:cubicBezTo>
                  <a:lnTo>
                    <a:pt x="87" y="334"/>
                  </a:lnTo>
                  <a:cubicBezTo>
                    <a:pt x="80" y="332"/>
                    <a:pt x="74" y="328"/>
                    <a:pt x="68" y="326"/>
                  </a:cubicBezTo>
                  <a:lnTo>
                    <a:pt x="68" y="326"/>
                  </a:lnTo>
                  <a:cubicBezTo>
                    <a:pt x="64" y="323"/>
                    <a:pt x="60" y="320"/>
                    <a:pt x="57" y="316"/>
                  </a:cubicBezTo>
                  <a:lnTo>
                    <a:pt x="57" y="316"/>
                  </a:lnTo>
                  <a:cubicBezTo>
                    <a:pt x="54" y="313"/>
                    <a:pt x="51" y="309"/>
                    <a:pt x="48" y="305"/>
                  </a:cubicBezTo>
                  <a:lnTo>
                    <a:pt x="48" y="305"/>
                  </a:lnTo>
                  <a:cubicBezTo>
                    <a:pt x="45" y="298"/>
                    <a:pt x="42" y="292"/>
                    <a:pt x="40" y="285"/>
                  </a:cubicBezTo>
                  <a:lnTo>
                    <a:pt x="40" y="285"/>
                  </a:lnTo>
                  <a:cubicBezTo>
                    <a:pt x="39" y="277"/>
                    <a:pt x="38" y="269"/>
                    <a:pt x="38" y="260"/>
                  </a:cubicBezTo>
                  <a:lnTo>
                    <a:pt x="38" y="260"/>
                  </a:lnTo>
                  <a:cubicBezTo>
                    <a:pt x="38" y="250"/>
                    <a:pt x="39" y="239"/>
                    <a:pt x="42" y="229"/>
                  </a:cubicBezTo>
                  <a:lnTo>
                    <a:pt x="42" y="229"/>
                  </a:lnTo>
                  <a:cubicBezTo>
                    <a:pt x="48" y="212"/>
                    <a:pt x="55" y="197"/>
                    <a:pt x="64" y="182"/>
                  </a:cubicBezTo>
                  <a:lnTo>
                    <a:pt x="64" y="182"/>
                  </a:lnTo>
                  <a:cubicBezTo>
                    <a:pt x="79" y="159"/>
                    <a:pt x="98" y="138"/>
                    <a:pt x="118" y="118"/>
                  </a:cubicBezTo>
                  <a:lnTo>
                    <a:pt x="118" y="118"/>
                  </a:lnTo>
                  <a:cubicBezTo>
                    <a:pt x="139" y="98"/>
                    <a:pt x="162" y="81"/>
                    <a:pt x="184" y="64"/>
                  </a:cubicBezTo>
                  <a:lnTo>
                    <a:pt x="184" y="64"/>
                  </a:lnTo>
                  <a:cubicBezTo>
                    <a:pt x="190" y="64"/>
                    <a:pt x="194" y="63"/>
                    <a:pt x="199" y="60"/>
                  </a:cubicBezTo>
                  <a:lnTo>
                    <a:pt x="199" y="60"/>
                  </a:lnTo>
                  <a:cubicBezTo>
                    <a:pt x="205" y="56"/>
                    <a:pt x="212" y="52"/>
                    <a:pt x="218" y="48"/>
                  </a:cubicBezTo>
                  <a:lnTo>
                    <a:pt x="218" y="48"/>
                  </a:lnTo>
                  <a:cubicBezTo>
                    <a:pt x="226" y="44"/>
                    <a:pt x="234" y="40"/>
                    <a:pt x="243" y="37"/>
                  </a:cubicBezTo>
                  <a:lnTo>
                    <a:pt x="243" y="37"/>
                  </a:lnTo>
                  <a:cubicBezTo>
                    <a:pt x="246" y="37"/>
                    <a:pt x="249" y="37"/>
                    <a:pt x="253" y="36"/>
                  </a:cubicBezTo>
                  <a:close/>
                  <a:moveTo>
                    <a:pt x="232" y="2"/>
                  </a:moveTo>
                  <a:lnTo>
                    <a:pt x="232" y="2"/>
                  </a:lnTo>
                  <a:cubicBezTo>
                    <a:pt x="220" y="5"/>
                    <a:pt x="209" y="11"/>
                    <a:pt x="199" y="17"/>
                  </a:cubicBezTo>
                  <a:lnTo>
                    <a:pt x="199" y="17"/>
                  </a:lnTo>
                  <a:cubicBezTo>
                    <a:pt x="193" y="15"/>
                    <a:pt x="188" y="16"/>
                    <a:pt x="182" y="20"/>
                  </a:cubicBezTo>
                  <a:lnTo>
                    <a:pt x="182" y="20"/>
                  </a:lnTo>
                  <a:cubicBezTo>
                    <a:pt x="161" y="35"/>
                    <a:pt x="139" y="51"/>
                    <a:pt x="118" y="68"/>
                  </a:cubicBezTo>
                  <a:lnTo>
                    <a:pt x="118" y="68"/>
                  </a:lnTo>
                  <a:cubicBezTo>
                    <a:pt x="97" y="85"/>
                    <a:pt x="77" y="105"/>
                    <a:pt x="59" y="126"/>
                  </a:cubicBezTo>
                  <a:lnTo>
                    <a:pt x="59" y="126"/>
                  </a:lnTo>
                  <a:cubicBezTo>
                    <a:pt x="44" y="145"/>
                    <a:pt x="31" y="165"/>
                    <a:pt x="19" y="187"/>
                  </a:cubicBezTo>
                  <a:lnTo>
                    <a:pt x="19" y="187"/>
                  </a:lnTo>
                  <a:cubicBezTo>
                    <a:pt x="8" y="210"/>
                    <a:pt x="0" y="236"/>
                    <a:pt x="1" y="262"/>
                  </a:cubicBezTo>
                  <a:lnTo>
                    <a:pt x="1" y="262"/>
                  </a:lnTo>
                  <a:cubicBezTo>
                    <a:pt x="1" y="275"/>
                    <a:pt x="2" y="286"/>
                    <a:pt x="6" y="298"/>
                  </a:cubicBezTo>
                  <a:lnTo>
                    <a:pt x="6" y="298"/>
                  </a:lnTo>
                  <a:cubicBezTo>
                    <a:pt x="9" y="310"/>
                    <a:pt x="14" y="320"/>
                    <a:pt x="20" y="330"/>
                  </a:cubicBezTo>
                  <a:lnTo>
                    <a:pt x="20" y="330"/>
                  </a:lnTo>
                  <a:cubicBezTo>
                    <a:pt x="23" y="336"/>
                    <a:pt x="28" y="340"/>
                    <a:pt x="32" y="344"/>
                  </a:cubicBezTo>
                  <a:lnTo>
                    <a:pt x="32" y="344"/>
                  </a:lnTo>
                  <a:cubicBezTo>
                    <a:pt x="37" y="348"/>
                    <a:pt x="41" y="352"/>
                    <a:pt x="45" y="355"/>
                  </a:cubicBezTo>
                  <a:lnTo>
                    <a:pt x="45" y="355"/>
                  </a:lnTo>
                  <a:cubicBezTo>
                    <a:pt x="56" y="362"/>
                    <a:pt x="67" y="367"/>
                    <a:pt x="79" y="370"/>
                  </a:cubicBezTo>
                  <a:lnTo>
                    <a:pt x="79" y="370"/>
                  </a:lnTo>
                  <a:cubicBezTo>
                    <a:pt x="101" y="376"/>
                    <a:pt x="123" y="371"/>
                    <a:pt x="143" y="364"/>
                  </a:cubicBezTo>
                  <a:lnTo>
                    <a:pt x="143" y="364"/>
                  </a:lnTo>
                  <a:cubicBezTo>
                    <a:pt x="155" y="360"/>
                    <a:pt x="166" y="354"/>
                    <a:pt x="176" y="347"/>
                  </a:cubicBezTo>
                  <a:lnTo>
                    <a:pt x="176" y="347"/>
                  </a:lnTo>
                  <a:cubicBezTo>
                    <a:pt x="183" y="343"/>
                    <a:pt x="190" y="337"/>
                    <a:pt x="197" y="332"/>
                  </a:cubicBezTo>
                  <a:lnTo>
                    <a:pt x="197" y="332"/>
                  </a:lnTo>
                  <a:cubicBezTo>
                    <a:pt x="210" y="322"/>
                    <a:pt x="224" y="310"/>
                    <a:pt x="236" y="298"/>
                  </a:cubicBezTo>
                  <a:lnTo>
                    <a:pt x="236" y="298"/>
                  </a:lnTo>
                  <a:cubicBezTo>
                    <a:pt x="246" y="287"/>
                    <a:pt x="255" y="275"/>
                    <a:pt x="265" y="264"/>
                  </a:cubicBezTo>
                  <a:lnTo>
                    <a:pt x="265" y="264"/>
                  </a:lnTo>
                  <a:cubicBezTo>
                    <a:pt x="277" y="249"/>
                    <a:pt x="287" y="234"/>
                    <a:pt x="297" y="218"/>
                  </a:cubicBezTo>
                  <a:lnTo>
                    <a:pt x="297" y="218"/>
                  </a:lnTo>
                  <a:cubicBezTo>
                    <a:pt x="308" y="201"/>
                    <a:pt x="319" y="184"/>
                    <a:pt x="327" y="165"/>
                  </a:cubicBezTo>
                  <a:lnTo>
                    <a:pt x="327" y="165"/>
                  </a:lnTo>
                  <a:cubicBezTo>
                    <a:pt x="331" y="156"/>
                    <a:pt x="335" y="148"/>
                    <a:pt x="338" y="139"/>
                  </a:cubicBezTo>
                  <a:lnTo>
                    <a:pt x="338" y="139"/>
                  </a:lnTo>
                  <a:cubicBezTo>
                    <a:pt x="340" y="132"/>
                    <a:pt x="342" y="124"/>
                    <a:pt x="344" y="116"/>
                  </a:cubicBezTo>
                  <a:lnTo>
                    <a:pt x="344" y="116"/>
                  </a:lnTo>
                  <a:cubicBezTo>
                    <a:pt x="345" y="106"/>
                    <a:pt x="345" y="96"/>
                    <a:pt x="344" y="85"/>
                  </a:cubicBezTo>
                  <a:lnTo>
                    <a:pt x="344" y="85"/>
                  </a:lnTo>
                  <a:cubicBezTo>
                    <a:pt x="343" y="69"/>
                    <a:pt x="335" y="54"/>
                    <a:pt x="325" y="40"/>
                  </a:cubicBezTo>
                  <a:lnTo>
                    <a:pt x="325" y="40"/>
                  </a:lnTo>
                  <a:cubicBezTo>
                    <a:pt x="320" y="31"/>
                    <a:pt x="311" y="24"/>
                    <a:pt x="303" y="17"/>
                  </a:cubicBezTo>
                  <a:lnTo>
                    <a:pt x="303" y="17"/>
                  </a:lnTo>
                  <a:cubicBezTo>
                    <a:pt x="299" y="14"/>
                    <a:pt x="293" y="11"/>
                    <a:pt x="289" y="9"/>
                  </a:cubicBezTo>
                  <a:lnTo>
                    <a:pt x="289" y="9"/>
                  </a:lnTo>
                  <a:cubicBezTo>
                    <a:pt x="287" y="8"/>
                    <a:pt x="285" y="7"/>
                    <a:pt x="283" y="6"/>
                  </a:cubicBezTo>
                  <a:lnTo>
                    <a:pt x="283" y="6"/>
                  </a:lnTo>
                  <a:cubicBezTo>
                    <a:pt x="281" y="5"/>
                    <a:pt x="279" y="5"/>
                    <a:pt x="277" y="4"/>
                  </a:cubicBezTo>
                  <a:lnTo>
                    <a:pt x="277" y="4"/>
                  </a:lnTo>
                  <a:cubicBezTo>
                    <a:pt x="274" y="3"/>
                    <a:pt x="270" y="2"/>
                    <a:pt x="267" y="1"/>
                  </a:cubicBezTo>
                  <a:lnTo>
                    <a:pt x="267" y="1"/>
                  </a:lnTo>
                  <a:cubicBezTo>
                    <a:pt x="261" y="0"/>
                    <a:pt x="256" y="0"/>
                    <a:pt x="251" y="0"/>
                  </a:cubicBezTo>
                  <a:lnTo>
                    <a:pt x="251" y="0"/>
                  </a:lnTo>
                  <a:cubicBezTo>
                    <a:pt x="245" y="0"/>
                    <a:pt x="239" y="0"/>
                    <a:pt x="23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B3ED808D-A56F-48AC-82AD-1570B652A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350" y="2814638"/>
              <a:ext cx="57150" cy="87312"/>
            </a:xfrm>
            <a:custGeom>
              <a:avLst/>
              <a:gdLst>
                <a:gd name="T0" fmla="*/ 95 w 158"/>
                <a:gd name="T1" fmla="*/ 205 h 242"/>
                <a:gd name="T2" fmla="*/ 92 w 158"/>
                <a:gd name="T3" fmla="*/ 203 h 242"/>
                <a:gd name="T4" fmla="*/ 91 w 158"/>
                <a:gd name="T5" fmla="*/ 203 h 242"/>
                <a:gd name="T6" fmla="*/ 91 w 158"/>
                <a:gd name="T7" fmla="*/ 203 h 242"/>
                <a:gd name="T8" fmla="*/ 93 w 158"/>
                <a:gd name="T9" fmla="*/ 203 h 242"/>
                <a:gd name="T10" fmla="*/ 92 w 158"/>
                <a:gd name="T11" fmla="*/ 203 h 242"/>
                <a:gd name="T12" fmla="*/ 75 w 158"/>
                <a:gd name="T13" fmla="*/ 190 h 242"/>
                <a:gd name="T14" fmla="*/ 76 w 158"/>
                <a:gd name="T15" fmla="*/ 192 h 242"/>
                <a:gd name="T16" fmla="*/ 115 w 158"/>
                <a:gd name="T17" fmla="*/ 174 h 242"/>
                <a:gd name="T18" fmla="*/ 115 w 158"/>
                <a:gd name="T19" fmla="*/ 174 h 242"/>
                <a:gd name="T20" fmla="*/ 48 w 158"/>
                <a:gd name="T21" fmla="*/ 142 h 242"/>
                <a:gd name="T22" fmla="*/ 42 w 158"/>
                <a:gd name="T23" fmla="*/ 99 h 242"/>
                <a:gd name="T24" fmla="*/ 42 w 158"/>
                <a:gd name="T25" fmla="*/ 103 h 242"/>
                <a:gd name="T26" fmla="*/ 98 w 158"/>
                <a:gd name="T27" fmla="*/ 72 h 242"/>
                <a:gd name="T28" fmla="*/ 98 w 158"/>
                <a:gd name="T29" fmla="*/ 72 h 242"/>
                <a:gd name="T30" fmla="*/ 42 w 158"/>
                <a:gd name="T31" fmla="*/ 42 h 242"/>
                <a:gd name="T32" fmla="*/ 58 w 158"/>
                <a:gd name="T33" fmla="*/ 36 h 242"/>
                <a:gd name="T34" fmla="*/ 61 w 158"/>
                <a:gd name="T35" fmla="*/ 37 h 242"/>
                <a:gd name="T36" fmla="*/ 85 w 158"/>
                <a:gd name="T37" fmla="*/ 54 h 242"/>
                <a:gd name="T38" fmla="*/ 101 w 158"/>
                <a:gd name="T39" fmla="*/ 75 h 242"/>
                <a:gd name="T40" fmla="*/ 114 w 158"/>
                <a:gd name="T41" fmla="*/ 111 h 242"/>
                <a:gd name="T42" fmla="*/ 119 w 158"/>
                <a:gd name="T43" fmla="*/ 146 h 242"/>
                <a:gd name="T44" fmla="*/ 109 w 158"/>
                <a:gd name="T45" fmla="*/ 186 h 242"/>
                <a:gd name="T46" fmla="*/ 99 w 158"/>
                <a:gd name="T47" fmla="*/ 198 h 242"/>
                <a:gd name="T48" fmla="*/ 91 w 158"/>
                <a:gd name="T49" fmla="*/ 203 h 242"/>
                <a:gd name="T50" fmla="*/ 89 w 158"/>
                <a:gd name="T51" fmla="*/ 203 h 242"/>
                <a:gd name="T52" fmla="*/ 60 w 158"/>
                <a:gd name="T53" fmla="*/ 170 h 242"/>
                <a:gd name="T54" fmla="*/ 48 w 158"/>
                <a:gd name="T55" fmla="*/ 141 h 242"/>
                <a:gd name="T56" fmla="*/ 45 w 158"/>
                <a:gd name="T57" fmla="*/ 69 h 242"/>
                <a:gd name="T58" fmla="*/ 38 w 158"/>
                <a:gd name="T59" fmla="*/ 52 h 242"/>
                <a:gd name="T60" fmla="*/ 40 w 158"/>
                <a:gd name="T61" fmla="*/ 45 h 242"/>
                <a:gd name="T62" fmla="*/ 41 w 158"/>
                <a:gd name="T63" fmla="*/ 43 h 242"/>
                <a:gd name="T64" fmla="*/ 54 w 158"/>
                <a:gd name="T65" fmla="*/ 38 h 242"/>
                <a:gd name="T66" fmla="*/ 56 w 158"/>
                <a:gd name="T67" fmla="*/ 36 h 242"/>
                <a:gd name="T68" fmla="*/ 56 w 158"/>
                <a:gd name="T69" fmla="*/ 36 h 242"/>
                <a:gd name="T70" fmla="*/ 56 w 158"/>
                <a:gd name="T71" fmla="*/ 36 h 242"/>
                <a:gd name="T72" fmla="*/ 56 w 158"/>
                <a:gd name="T73" fmla="*/ 36 h 242"/>
                <a:gd name="T74" fmla="*/ 22 w 158"/>
                <a:gd name="T75" fmla="*/ 11 h 242"/>
                <a:gd name="T76" fmla="*/ 15 w 158"/>
                <a:gd name="T77" fmla="*/ 17 h 242"/>
                <a:gd name="T78" fmla="*/ 0 w 158"/>
                <a:gd name="T79" fmla="*/ 78 h 242"/>
                <a:gd name="T80" fmla="*/ 6 w 158"/>
                <a:gd name="T81" fmla="*/ 89 h 242"/>
                <a:gd name="T82" fmla="*/ 21 w 158"/>
                <a:gd name="T83" fmla="*/ 176 h 242"/>
                <a:gd name="T84" fmla="*/ 35 w 158"/>
                <a:gd name="T85" fmla="*/ 200 h 242"/>
                <a:gd name="T86" fmla="*/ 72 w 158"/>
                <a:gd name="T87" fmla="*/ 236 h 242"/>
                <a:gd name="T88" fmla="*/ 80 w 158"/>
                <a:gd name="T89" fmla="*/ 239 h 242"/>
                <a:gd name="T90" fmla="*/ 94 w 158"/>
                <a:gd name="T91" fmla="*/ 241 h 242"/>
                <a:gd name="T92" fmla="*/ 104 w 158"/>
                <a:gd name="T93" fmla="*/ 238 h 242"/>
                <a:gd name="T94" fmla="*/ 133 w 158"/>
                <a:gd name="T95" fmla="*/ 215 h 242"/>
                <a:gd name="T96" fmla="*/ 155 w 158"/>
                <a:gd name="T97" fmla="*/ 166 h 242"/>
                <a:gd name="T98" fmla="*/ 148 w 158"/>
                <a:gd name="T99" fmla="*/ 94 h 242"/>
                <a:gd name="T100" fmla="*/ 102 w 158"/>
                <a:gd name="T101" fmla="*/ 19 h 242"/>
                <a:gd name="T102" fmla="*/ 59 w 158"/>
                <a:gd name="T10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8" h="242">
                  <a:moveTo>
                    <a:pt x="92" y="204"/>
                  </a:moveTo>
                  <a:lnTo>
                    <a:pt x="92" y="204"/>
                  </a:lnTo>
                  <a:cubicBezTo>
                    <a:pt x="93" y="204"/>
                    <a:pt x="94" y="204"/>
                    <a:pt x="95" y="205"/>
                  </a:cubicBezTo>
                  <a:lnTo>
                    <a:pt x="95" y="205"/>
                  </a:lnTo>
                  <a:cubicBezTo>
                    <a:pt x="94" y="204"/>
                    <a:pt x="93" y="204"/>
                    <a:pt x="92" y="204"/>
                  </a:cubicBezTo>
                  <a:close/>
                  <a:moveTo>
                    <a:pt x="92" y="203"/>
                  </a:moveTo>
                  <a:lnTo>
                    <a:pt x="92" y="203"/>
                  </a:lnTo>
                  <a:lnTo>
                    <a:pt x="92" y="203"/>
                  </a:lnTo>
                  <a:cubicBezTo>
                    <a:pt x="91" y="203"/>
                    <a:pt x="91" y="203"/>
                    <a:pt x="91" y="203"/>
                  </a:cubicBezTo>
                  <a:lnTo>
                    <a:pt x="91" y="203"/>
                  </a:lnTo>
                  <a:lnTo>
                    <a:pt x="91" y="203"/>
                  </a:lnTo>
                  <a:lnTo>
                    <a:pt x="91" y="203"/>
                  </a:lnTo>
                  <a:cubicBezTo>
                    <a:pt x="91" y="203"/>
                    <a:pt x="91" y="203"/>
                    <a:pt x="92" y="203"/>
                  </a:cubicBezTo>
                  <a:close/>
                  <a:moveTo>
                    <a:pt x="93" y="203"/>
                  </a:moveTo>
                  <a:lnTo>
                    <a:pt x="93" y="203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3" y="203"/>
                  </a:lnTo>
                  <a:close/>
                  <a:moveTo>
                    <a:pt x="75" y="190"/>
                  </a:moveTo>
                  <a:lnTo>
                    <a:pt x="75" y="190"/>
                  </a:lnTo>
                  <a:cubicBezTo>
                    <a:pt x="76" y="191"/>
                    <a:pt x="76" y="192"/>
                    <a:pt x="76" y="192"/>
                  </a:cubicBezTo>
                  <a:lnTo>
                    <a:pt x="76" y="192"/>
                  </a:lnTo>
                  <a:cubicBezTo>
                    <a:pt x="76" y="192"/>
                    <a:pt x="76" y="191"/>
                    <a:pt x="75" y="190"/>
                  </a:cubicBezTo>
                  <a:close/>
                  <a:moveTo>
                    <a:pt x="115" y="174"/>
                  </a:moveTo>
                  <a:lnTo>
                    <a:pt x="115" y="174"/>
                  </a:lnTo>
                  <a:cubicBezTo>
                    <a:pt x="114" y="174"/>
                    <a:pt x="114" y="176"/>
                    <a:pt x="113" y="176"/>
                  </a:cubicBezTo>
                  <a:lnTo>
                    <a:pt x="113" y="176"/>
                  </a:lnTo>
                  <a:cubicBezTo>
                    <a:pt x="114" y="176"/>
                    <a:pt x="114" y="174"/>
                    <a:pt x="115" y="174"/>
                  </a:cubicBezTo>
                  <a:close/>
                  <a:moveTo>
                    <a:pt x="48" y="141"/>
                  </a:moveTo>
                  <a:lnTo>
                    <a:pt x="48" y="141"/>
                  </a:lnTo>
                  <a:lnTo>
                    <a:pt x="48" y="142"/>
                  </a:lnTo>
                  <a:lnTo>
                    <a:pt x="48" y="142"/>
                  </a:lnTo>
                  <a:lnTo>
                    <a:pt x="48" y="141"/>
                  </a:lnTo>
                  <a:close/>
                  <a:moveTo>
                    <a:pt x="42" y="99"/>
                  </a:moveTo>
                  <a:lnTo>
                    <a:pt x="42" y="99"/>
                  </a:lnTo>
                  <a:cubicBezTo>
                    <a:pt x="42" y="101"/>
                    <a:pt x="42" y="102"/>
                    <a:pt x="42" y="103"/>
                  </a:cubicBezTo>
                  <a:lnTo>
                    <a:pt x="42" y="103"/>
                  </a:lnTo>
                  <a:cubicBezTo>
                    <a:pt x="42" y="102"/>
                    <a:pt x="42" y="101"/>
                    <a:pt x="42" y="99"/>
                  </a:cubicBezTo>
                  <a:close/>
                  <a:moveTo>
                    <a:pt x="98" y="72"/>
                  </a:moveTo>
                  <a:lnTo>
                    <a:pt x="98" y="72"/>
                  </a:lnTo>
                  <a:cubicBezTo>
                    <a:pt x="99" y="72"/>
                    <a:pt x="99" y="72"/>
                    <a:pt x="99" y="73"/>
                  </a:cubicBezTo>
                  <a:lnTo>
                    <a:pt x="99" y="73"/>
                  </a:lnTo>
                  <a:cubicBezTo>
                    <a:pt x="99" y="72"/>
                    <a:pt x="99" y="72"/>
                    <a:pt x="98" y="72"/>
                  </a:cubicBezTo>
                  <a:close/>
                  <a:moveTo>
                    <a:pt x="44" y="40"/>
                  </a:moveTo>
                  <a:lnTo>
                    <a:pt x="44" y="40"/>
                  </a:lnTo>
                  <a:cubicBezTo>
                    <a:pt x="44" y="41"/>
                    <a:pt x="43" y="42"/>
                    <a:pt x="42" y="42"/>
                  </a:cubicBezTo>
                  <a:lnTo>
                    <a:pt x="42" y="42"/>
                  </a:lnTo>
                  <a:cubicBezTo>
                    <a:pt x="43" y="42"/>
                    <a:pt x="44" y="41"/>
                    <a:pt x="44" y="40"/>
                  </a:cubicBezTo>
                  <a:close/>
                  <a:moveTo>
                    <a:pt x="58" y="36"/>
                  </a:moveTo>
                  <a:lnTo>
                    <a:pt x="58" y="36"/>
                  </a:lnTo>
                  <a:cubicBezTo>
                    <a:pt x="60" y="37"/>
                    <a:pt x="60" y="37"/>
                    <a:pt x="61" y="37"/>
                  </a:cubicBezTo>
                  <a:lnTo>
                    <a:pt x="61" y="37"/>
                  </a:lnTo>
                  <a:cubicBezTo>
                    <a:pt x="64" y="38"/>
                    <a:pt x="66" y="40"/>
                    <a:pt x="68" y="41"/>
                  </a:cubicBezTo>
                  <a:lnTo>
                    <a:pt x="68" y="41"/>
                  </a:lnTo>
                  <a:cubicBezTo>
                    <a:pt x="75" y="45"/>
                    <a:pt x="80" y="49"/>
                    <a:pt x="85" y="54"/>
                  </a:cubicBezTo>
                  <a:lnTo>
                    <a:pt x="85" y="54"/>
                  </a:lnTo>
                  <a:cubicBezTo>
                    <a:pt x="91" y="61"/>
                    <a:pt x="96" y="68"/>
                    <a:pt x="101" y="75"/>
                  </a:cubicBezTo>
                  <a:lnTo>
                    <a:pt x="101" y="75"/>
                  </a:lnTo>
                  <a:cubicBezTo>
                    <a:pt x="103" y="80"/>
                    <a:pt x="105" y="85"/>
                    <a:pt x="108" y="91"/>
                  </a:cubicBezTo>
                  <a:lnTo>
                    <a:pt x="108" y="91"/>
                  </a:lnTo>
                  <a:cubicBezTo>
                    <a:pt x="111" y="97"/>
                    <a:pt x="112" y="103"/>
                    <a:pt x="114" y="111"/>
                  </a:cubicBezTo>
                  <a:lnTo>
                    <a:pt x="114" y="111"/>
                  </a:lnTo>
                  <a:cubicBezTo>
                    <a:pt x="117" y="122"/>
                    <a:pt x="119" y="134"/>
                    <a:pt x="119" y="146"/>
                  </a:cubicBezTo>
                  <a:lnTo>
                    <a:pt x="119" y="146"/>
                  </a:lnTo>
                  <a:cubicBezTo>
                    <a:pt x="119" y="156"/>
                    <a:pt x="117" y="164"/>
                    <a:pt x="115" y="173"/>
                  </a:cubicBezTo>
                  <a:lnTo>
                    <a:pt x="115" y="173"/>
                  </a:lnTo>
                  <a:cubicBezTo>
                    <a:pt x="113" y="177"/>
                    <a:pt x="111" y="182"/>
                    <a:pt x="109" y="186"/>
                  </a:cubicBezTo>
                  <a:lnTo>
                    <a:pt x="109" y="186"/>
                  </a:lnTo>
                  <a:cubicBezTo>
                    <a:pt x="106" y="190"/>
                    <a:pt x="102" y="194"/>
                    <a:pt x="99" y="198"/>
                  </a:cubicBezTo>
                  <a:lnTo>
                    <a:pt x="99" y="198"/>
                  </a:lnTo>
                  <a:cubicBezTo>
                    <a:pt x="97" y="200"/>
                    <a:pt x="95" y="201"/>
                    <a:pt x="93" y="202"/>
                  </a:cubicBezTo>
                  <a:lnTo>
                    <a:pt x="93" y="202"/>
                  </a:lnTo>
                  <a:cubicBezTo>
                    <a:pt x="92" y="203"/>
                    <a:pt x="92" y="203"/>
                    <a:pt x="91" y="203"/>
                  </a:cubicBezTo>
                  <a:lnTo>
                    <a:pt x="91" y="203"/>
                  </a:lnTo>
                  <a:cubicBezTo>
                    <a:pt x="90" y="203"/>
                    <a:pt x="90" y="203"/>
                    <a:pt x="89" y="203"/>
                  </a:cubicBezTo>
                  <a:lnTo>
                    <a:pt x="89" y="203"/>
                  </a:lnTo>
                  <a:cubicBezTo>
                    <a:pt x="85" y="200"/>
                    <a:pt x="81" y="196"/>
                    <a:pt x="78" y="193"/>
                  </a:cubicBezTo>
                  <a:lnTo>
                    <a:pt x="78" y="193"/>
                  </a:lnTo>
                  <a:cubicBezTo>
                    <a:pt x="71" y="186"/>
                    <a:pt x="65" y="178"/>
                    <a:pt x="60" y="170"/>
                  </a:cubicBezTo>
                  <a:lnTo>
                    <a:pt x="60" y="170"/>
                  </a:lnTo>
                  <a:cubicBezTo>
                    <a:pt x="55" y="161"/>
                    <a:pt x="51" y="151"/>
                    <a:pt x="48" y="141"/>
                  </a:cubicBezTo>
                  <a:lnTo>
                    <a:pt x="48" y="141"/>
                  </a:lnTo>
                  <a:cubicBezTo>
                    <a:pt x="45" y="126"/>
                    <a:pt x="43" y="113"/>
                    <a:pt x="42" y="99"/>
                  </a:cubicBezTo>
                  <a:lnTo>
                    <a:pt x="42" y="99"/>
                  </a:lnTo>
                  <a:cubicBezTo>
                    <a:pt x="43" y="89"/>
                    <a:pt x="44" y="79"/>
                    <a:pt x="45" y="69"/>
                  </a:cubicBezTo>
                  <a:lnTo>
                    <a:pt x="45" y="69"/>
                  </a:lnTo>
                  <a:cubicBezTo>
                    <a:pt x="45" y="62"/>
                    <a:pt x="43" y="56"/>
                    <a:pt x="38" y="52"/>
                  </a:cubicBezTo>
                  <a:lnTo>
                    <a:pt x="38" y="52"/>
                  </a:lnTo>
                  <a:cubicBezTo>
                    <a:pt x="38" y="51"/>
                    <a:pt x="39" y="49"/>
                    <a:pt x="39" y="48"/>
                  </a:cubicBezTo>
                  <a:lnTo>
                    <a:pt x="39" y="48"/>
                  </a:lnTo>
                  <a:cubicBezTo>
                    <a:pt x="40" y="46"/>
                    <a:pt x="40" y="46"/>
                    <a:pt x="40" y="45"/>
                  </a:cubicBezTo>
                  <a:lnTo>
                    <a:pt x="40" y="45"/>
                  </a:lnTo>
                  <a:cubicBezTo>
                    <a:pt x="41" y="44"/>
                    <a:pt x="41" y="43"/>
                    <a:pt x="41" y="43"/>
                  </a:cubicBezTo>
                  <a:lnTo>
                    <a:pt x="41" y="43"/>
                  </a:lnTo>
                  <a:cubicBezTo>
                    <a:pt x="42" y="42"/>
                    <a:pt x="44" y="42"/>
                    <a:pt x="45" y="41"/>
                  </a:cubicBezTo>
                  <a:lnTo>
                    <a:pt x="45" y="41"/>
                  </a:lnTo>
                  <a:cubicBezTo>
                    <a:pt x="48" y="40"/>
                    <a:pt x="51" y="38"/>
                    <a:pt x="54" y="38"/>
                  </a:cubicBezTo>
                  <a:lnTo>
                    <a:pt x="54" y="38"/>
                  </a:lnTo>
                  <a:cubicBezTo>
                    <a:pt x="55" y="37"/>
                    <a:pt x="56" y="37"/>
                    <a:pt x="58" y="36"/>
                  </a:cubicBezTo>
                  <a:close/>
                  <a:moveTo>
                    <a:pt x="56" y="36"/>
                  </a:moveTo>
                  <a:lnTo>
                    <a:pt x="56" y="36"/>
                  </a:lnTo>
                  <a:lnTo>
                    <a:pt x="57" y="36"/>
                  </a:lnTo>
                  <a:lnTo>
                    <a:pt x="56" y="36"/>
                  </a:lnTo>
                  <a:close/>
                  <a:moveTo>
                    <a:pt x="56" y="36"/>
                  </a:moveTo>
                  <a:lnTo>
                    <a:pt x="56" y="36"/>
                  </a:lnTo>
                  <a:lnTo>
                    <a:pt x="56" y="36"/>
                  </a:lnTo>
                  <a:lnTo>
                    <a:pt x="55" y="36"/>
                  </a:lnTo>
                  <a:lnTo>
                    <a:pt x="55" y="36"/>
                  </a:lnTo>
                  <a:lnTo>
                    <a:pt x="56" y="36"/>
                  </a:lnTo>
                  <a:close/>
                  <a:moveTo>
                    <a:pt x="36" y="4"/>
                  </a:moveTo>
                  <a:lnTo>
                    <a:pt x="36" y="4"/>
                  </a:lnTo>
                  <a:cubicBezTo>
                    <a:pt x="31" y="6"/>
                    <a:pt x="26" y="9"/>
                    <a:pt x="22" y="11"/>
                  </a:cubicBezTo>
                  <a:lnTo>
                    <a:pt x="22" y="11"/>
                  </a:lnTo>
                  <a:cubicBezTo>
                    <a:pt x="20" y="13"/>
                    <a:pt x="17" y="15"/>
                    <a:pt x="15" y="17"/>
                  </a:cubicBezTo>
                  <a:lnTo>
                    <a:pt x="15" y="17"/>
                  </a:lnTo>
                  <a:cubicBezTo>
                    <a:pt x="12" y="20"/>
                    <a:pt x="10" y="23"/>
                    <a:pt x="7" y="27"/>
                  </a:cubicBezTo>
                  <a:lnTo>
                    <a:pt x="7" y="27"/>
                  </a:lnTo>
                  <a:cubicBezTo>
                    <a:pt x="0" y="43"/>
                    <a:pt x="0" y="61"/>
                    <a:pt x="0" y="78"/>
                  </a:cubicBezTo>
                  <a:lnTo>
                    <a:pt x="0" y="78"/>
                  </a:lnTo>
                  <a:cubicBezTo>
                    <a:pt x="0" y="82"/>
                    <a:pt x="2" y="86"/>
                    <a:pt x="6" y="89"/>
                  </a:cubicBezTo>
                  <a:lnTo>
                    <a:pt x="6" y="89"/>
                  </a:lnTo>
                  <a:cubicBezTo>
                    <a:pt x="5" y="98"/>
                    <a:pt x="5" y="107"/>
                    <a:pt x="6" y="116"/>
                  </a:cubicBezTo>
                  <a:lnTo>
                    <a:pt x="6" y="116"/>
                  </a:lnTo>
                  <a:cubicBezTo>
                    <a:pt x="8" y="136"/>
                    <a:pt x="13" y="157"/>
                    <a:pt x="21" y="176"/>
                  </a:cubicBezTo>
                  <a:lnTo>
                    <a:pt x="21" y="176"/>
                  </a:lnTo>
                  <a:cubicBezTo>
                    <a:pt x="25" y="184"/>
                    <a:pt x="30" y="192"/>
                    <a:pt x="35" y="200"/>
                  </a:cubicBezTo>
                  <a:lnTo>
                    <a:pt x="35" y="200"/>
                  </a:lnTo>
                  <a:cubicBezTo>
                    <a:pt x="40" y="207"/>
                    <a:pt x="46" y="213"/>
                    <a:pt x="52" y="220"/>
                  </a:cubicBezTo>
                  <a:lnTo>
                    <a:pt x="52" y="220"/>
                  </a:lnTo>
                  <a:cubicBezTo>
                    <a:pt x="58" y="226"/>
                    <a:pt x="64" y="232"/>
                    <a:pt x="72" y="236"/>
                  </a:cubicBezTo>
                  <a:lnTo>
                    <a:pt x="72" y="236"/>
                  </a:lnTo>
                  <a:cubicBezTo>
                    <a:pt x="75" y="237"/>
                    <a:pt x="77" y="238"/>
                    <a:pt x="80" y="239"/>
                  </a:cubicBezTo>
                  <a:lnTo>
                    <a:pt x="80" y="239"/>
                  </a:lnTo>
                  <a:cubicBezTo>
                    <a:pt x="82" y="239"/>
                    <a:pt x="83" y="240"/>
                    <a:pt x="85" y="240"/>
                  </a:cubicBezTo>
                  <a:lnTo>
                    <a:pt x="85" y="240"/>
                  </a:lnTo>
                  <a:cubicBezTo>
                    <a:pt x="88" y="240"/>
                    <a:pt x="91" y="241"/>
                    <a:pt x="94" y="241"/>
                  </a:cubicBezTo>
                  <a:lnTo>
                    <a:pt x="94" y="241"/>
                  </a:lnTo>
                  <a:cubicBezTo>
                    <a:pt x="98" y="240"/>
                    <a:pt x="101" y="239"/>
                    <a:pt x="104" y="238"/>
                  </a:cubicBezTo>
                  <a:lnTo>
                    <a:pt x="104" y="238"/>
                  </a:lnTo>
                  <a:cubicBezTo>
                    <a:pt x="107" y="237"/>
                    <a:pt x="110" y="236"/>
                    <a:pt x="113" y="234"/>
                  </a:cubicBezTo>
                  <a:lnTo>
                    <a:pt x="113" y="234"/>
                  </a:lnTo>
                  <a:cubicBezTo>
                    <a:pt x="121" y="228"/>
                    <a:pt x="127" y="222"/>
                    <a:pt x="133" y="215"/>
                  </a:cubicBezTo>
                  <a:lnTo>
                    <a:pt x="133" y="215"/>
                  </a:lnTo>
                  <a:cubicBezTo>
                    <a:pt x="146" y="202"/>
                    <a:pt x="151" y="183"/>
                    <a:pt x="155" y="166"/>
                  </a:cubicBezTo>
                  <a:lnTo>
                    <a:pt x="155" y="166"/>
                  </a:lnTo>
                  <a:cubicBezTo>
                    <a:pt x="157" y="150"/>
                    <a:pt x="156" y="133"/>
                    <a:pt x="153" y="118"/>
                  </a:cubicBezTo>
                  <a:lnTo>
                    <a:pt x="153" y="118"/>
                  </a:lnTo>
                  <a:cubicBezTo>
                    <a:pt x="152" y="110"/>
                    <a:pt x="151" y="102"/>
                    <a:pt x="148" y="94"/>
                  </a:cubicBezTo>
                  <a:lnTo>
                    <a:pt x="148" y="94"/>
                  </a:lnTo>
                  <a:cubicBezTo>
                    <a:pt x="140" y="65"/>
                    <a:pt x="124" y="39"/>
                    <a:pt x="102" y="19"/>
                  </a:cubicBezTo>
                  <a:lnTo>
                    <a:pt x="102" y="19"/>
                  </a:lnTo>
                  <a:cubicBezTo>
                    <a:pt x="95" y="12"/>
                    <a:pt x="86" y="8"/>
                    <a:pt x="78" y="3"/>
                  </a:cubicBezTo>
                  <a:lnTo>
                    <a:pt x="78" y="3"/>
                  </a:lnTo>
                  <a:cubicBezTo>
                    <a:pt x="72" y="1"/>
                    <a:pt x="65" y="0"/>
                    <a:pt x="59" y="0"/>
                  </a:cubicBezTo>
                  <a:lnTo>
                    <a:pt x="59" y="0"/>
                  </a:lnTo>
                  <a:cubicBezTo>
                    <a:pt x="51" y="0"/>
                    <a:pt x="43" y="1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7FD5820E-B531-4540-A9BF-6FFEEDA5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488" y="2646363"/>
              <a:ext cx="80962" cy="106362"/>
            </a:xfrm>
            <a:custGeom>
              <a:avLst/>
              <a:gdLst>
                <a:gd name="T0" fmla="*/ 190 w 225"/>
                <a:gd name="T1" fmla="*/ 7 h 294"/>
                <a:gd name="T2" fmla="*/ 190 w 225"/>
                <a:gd name="T3" fmla="*/ 7 h 294"/>
                <a:gd name="T4" fmla="*/ 90 w 225"/>
                <a:gd name="T5" fmla="*/ 143 h 294"/>
                <a:gd name="T6" fmla="*/ 90 w 225"/>
                <a:gd name="T7" fmla="*/ 143 h 294"/>
                <a:gd name="T8" fmla="*/ 4 w 225"/>
                <a:gd name="T9" fmla="*/ 262 h 294"/>
                <a:gd name="T10" fmla="*/ 4 w 225"/>
                <a:gd name="T11" fmla="*/ 262 h 294"/>
                <a:gd name="T12" fmla="*/ 1 w 225"/>
                <a:gd name="T13" fmla="*/ 275 h 294"/>
                <a:gd name="T14" fmla="*/ 1 w 225"/>
                <a:gd name="T15" fmla="*/ 275 h 294"/>
                <a:gd name="T16" fmla="*/ 7 w 225"/>
                <a:gd name="T17" fmla="*/ 288 h 294"/>
                <a:gd name="T18" fmla="*/ 7 w 225"/>
                <a:gd name="T19" fmla="*/ 288 h 294"/>
                <a:gd name="T20" fmla="*/ 33 w 225"/>
                <a:gd name="T21" fmla="*/ 285 h 294"/>
                <a:gd name="T22" fmla="*/ 33 w 225"/>
                <a:gd name="T23" fmla="*/ 285 h 294"/>
                <a:gd name="T24" fmla="*/ 119 w 225"/>
                <a:gd name="T25" fmla="*/ 167 h 294"/>
                <a:gd name="T26" fmla="*/ 119 w 225"/>
                <a:gd name="T27" fmla="*/ 167 h 294"/>
                <a:gd name="T28" fmla="*/ 218 w 225"/>
                <a:gd name="T29" fmla="*/ 31 h 294"/>
                <a:gd name="T30" fmla="*/ 218 w 225"/>
                <a:gd name="T31" fmla="*/ 31 h 294"/>
                <a:gd name="T32" fmla="*/ 215 w 225"/>
                <a:gd name="T33" fmla="*/ 4 h 294"/>
                <a:gd name="T34" fmla="*/ 215 w 225"/>
                <a:gd name="T35" fmla="*/ 4 h 294"/>
                <a:gd name="T36" fmla="*/ 204 w 225"/>
                <a:gd name="T37" fmla="*/ 0 h 294"/>
                <a:gd name="T38" fmla="*/ 204 w 225"/>
                <a:gd name="T39" fmla="*/ 0 h 294"/>
                <a:gd name="T40" fmla="*/ 190 w 225"/>
                <a:gd name="T41" fmla="*/ 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294">
                  <a:moveTo>
                    <a:pt x="190" y="7"/>
                  </a:moveTo>
                  <a:lnTo>
                    <a:pt x="190" y="7"/>
                  </a:lnTo>
                  <a:cubicBezTo>
                    <a:pt x="157" y="53"/>
                    <a:pt x="124" y="98"/>
                    <a:pt x="90" y="143"/>
                  </a:cubicBezTo>
                  <a:lnTo>
                    <a:pt x="90" y="143"/>
                  </a:lnTo>
                  <a:cubicBezTo>
                    <a:pt x="62" y="182"/>
                    <a:pt x="32" y="221"/>
                    <a:pt x="4" y="262"/>
                  </a:cubicBezTo>
                  <a:lnTo>
                    <a:pt x="4" y="262"/>
                  </a:lnTo>
                  <a:cubicBezTo>
                    <a:pt x="2" y="266"/>
                    <a:pt x="0" y="270"/>
                    <a:pt x="1" y="275"/>
                  </a:cubicBezTo>
                  <a:lnTo>
                    <a:pt x="1" y="275"/>
                  </a:lnTo>
                  <a:cubicBezTo>
                    <a:pt x="1" y="280"/>
                    <a:pt x="3" y="285"/>
                    <a:pt x="7" y="288"/>
                  </a:cubicBezTo>
                  <a:lnTo>
                    <a:pt x="7" y="288"/>
                  </a:lnTo>
                  <a:cubicBezTo>
                    <a:pt x="14" y="293"/>
                    <a:pt x="28" y="293"/>
                    <a:pt x="33" y="285"/>
                  </a:cubicBezTo>
                  <a:lnTo>
                    <a:pt x="33" y="285"/>
                  </a:lnTo>
                  <a:cubicBezTo>
                    <a:pt x="61" y="245"/>
                    <a:pt x="90" y="206"/>
                    <a:pt x="119" y="167"/>
                  </a:cubicBezTo>
                  <a:lnTo>
                    <a:pt x="119" y="167"/>
                  </a:lnTo>
                  <a:cubicBezTo>
                    <a:pt x="153" y="121"/>
                    <a:pt x="185" y="76"/>
                    <a:pt x="218" y="31"/>
                  </a:cubicBezTo>
                  <a:lnTo>
                    <a:pt x="218" y="31"/>
                  </a:lnTo>
                  <a:cubicBezTo>
                    <a:pt x="224" y="23"/>
                    <a:pt x="224" y="11"/>
                    <a:pt x="215" y="4"/>
                  </a:cubicBezTo>
                  <a:lnTo>
                    <a:pt x="215" y="4"/>
                  </a:lnTo>
                  <a:cubicBezTo>
                    <a:pt x="213" y="2"/>
                    <a:pt x="208" y="0"/>
                    <a:pt x="204" y="0"/>
                  </a:cubicBezTo>
                  <a:lnTo>
                    <a:pt x="204" y="0"/>
                  </a:lnTo>
                  <a:cubicBezTo>
                    <a:pt x="198" y="0"/>
                    <a:pt x="193" y="3"/>
                    <a:pt x="190" y="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64ACB1EE-26DD-49B6-8B56-2D7AE96A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3538" y="2671763"/>
              <a:ext cx="82550" cy="109537"/>
            </a:xfrm>
            <a:custGeom>
              <a:avLst/>
              <a:gdLst>
                <a:gd name="T0" fmla="*/ 195 w 230"/>
                <a:gd name="T1" fmla="*/ 7 h 305"/>
                <a:gd name="T2" fmla="*/ 195 w 230"/>
                <a:gd name="T3" fmla="*/ 7 h 305"/>
                <a:gd name="T4" fmla="*/ 137 w 230"/>
                <a:gd name="T5" fmla="*/ 91 h 305"/>
                <a:gd name="T6" fmla="*/ 137 w 230"/>
                <a:gd name="T7" fmla="*/ 91 h 305"/>
                <a:gd name="T8" fmla="*/ 100 w 230"/>
                <a:gd name="T9" fmla="*/ 143 h 305"/>
                <a:gd name="T10" fmla="*/ 100 w 230"/>
                <a:gd name="T11" fmla="*/ 143 h 305"/>
                <a:gd name="T12" fmla="*/ 6 w 230"/>
                <a:gd name="T13" fmla="*/ 272 h 305"/>
                <a:gd name="T14" fmla="*/ 6 w 230"/>
                <a:gd name="T15" fmla="*/ 272 h 305"/>
                <a:gd name="T16" fmla="*/ 9 w 230"/>
                <a:gd name="T17" fmla="*/ 298 h 305"/>
                <a:gd name="T18" fmla="*/ 9 w 230"/>
                <a:gd name="T19" fmla="*/ 298 h 305"/>
                <a:gd name="T20" fmla="*/ 35 w 230"/>
                <a:gd name="T21" fmla="*/ 295 h 305"/>
                <a:gd name="T22" fmla="*/ 35 w 230"/>
                <a:gd name="T23" fmla="*/ 295 h 305"/>
                <a:gd name="T24" fmla="*/ 130 w 230"/>
                <a:gd name="T25" fmla="*/ 166 h 305"/>
                <a:gd name="T26" fmla="*/ 130 w 230"/>
                <a:gd name="T27" fmla="*/ 166 h 305"/>
                <a:gd name="T28" fmla="*/ 224 w 230"/>
                <a:gd name="T29" fmla="*/ 30 h 305"/>
                <a:gd name="T30" fmla="*/ 224 w 230"/>
                <a:gd name="T31" fmla="*/ 30 h 305"/>
                <a:gd name="T32" fmla="*/ 228 w 230"/>
                <a:gd name="T33" fmla="*/ 16 h 305"/>
                <a:gd name="T34" fmla="*/ 228 w 230"/>
                <a:gd name="T35" fmla="*/ 16 h 305"/>
                <a:gd name="T36" fmla="*/ 221 w 230"/>
                <a:gd name="T37" fmla="*/ 5 h 305"/>
                <a:gd name="T38" fmla="*/ 221 w 230"/>
                <a:gd name="T39" fmla="*/ 5 h 305"/>
                <a:gd name="T40" fmla="*/ 209 w 230"/>
                <a:gd name="T41" fmla="*/ 0 h 305"/>
                <a:gd name="T42" fmla="*/ 209 w 230"/>
                <a:gd name="T43" fmla="*/ 0 h 305"/>
                <a:gd name="T44" fmla="*/ 195 w 230"/>
                <a:gd name="T45" fmla="*/ 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305">
                  <a:moveTo>
                    <a:pt x="195" y="7"/>
                  </a:moveTo>
                  <a:lnTo>
                    <a:pt x="195" y="7"/>
                  </a:lnTo>
                  <a:cubicBezTo>
                    <a:pt x="176" y="35"/>
                    <a:pt x="156" y="63"/>
                    <a:pt x="137" y="91"/>
                  </a:cubicBezTo>
                  <a:lnTo>
                    <a:pt x="137" y="91"/>
                  </a:lnTo>
                  <a:cubicBezTo>
                    <a:pt x="125" y="108"/>
                    <a:pt x="113" y="126"/>
                    <a:pt x="100" y="143"/>
                  </a:cubicBezTo>
                  <a:lnTo>
                    <a:pt x="100" y="143"/>
                  </a:lnTo>
                  <a:cubicBezTo>
                    <a:pt x="69" y="186"/>
                    <a:pt x="38" y="229"/>
                    <a:pt x="6" y="272"/>
                  </a:cubicBezTo>
                  <a:lnTo>
                    <a:pt x="6" y="272"/>
                  </a:lnTo>
                  <a:cubicBezTo>
                    <a:pt x="0" y="279"/>
                    <a:pt x="1" y="291"/>
                    <a:pt x="9" y="298"/>
                  </a:cubicBezTo>
                  <a:lnTo>
                    <a:pt x="9" y="298"/>
                  </a:lnTo>
                  <a:cubicBezTo>
                    <a:pt x="17" y="304"/>
                    <a:pt x="29" y="303"/>
                    <a:pt x="35" y="295"/>
                  </a:cubicBezTo>
                  <a:lnTo>
                    <a:pt x="35" y="295"/>
                  </a:lnTo>
                  <a:cubicBezTo>
                    <a:pt x="67" y="252"/>
                    <a:pt x="98" y="209"/>
                    <a:pt x="130" y="166"/>
                  </a:cubicBezTo>
                  <a:lnTo>
                    <a:pt x="130" y="166"/>
                  </a:lnTo>
                  <a:cubicBezTo>
                    <a:pt x="162" y="121"/>
                    <a:pt x="193" y="76"/>
                    <a:pt x="224" y="30"/>
                  </a:cubicBezTo>
                  <a:lnTo>
                    <a:pt x="224" y="30"/>
                  </a:lnTo>
                  <a:cubicBezTo>
                    <a:pt x="227" y="26"/>
                    <a:pt x="229" y="22"/>
                    <a:pt x="228" y="16"/>
                  </a:cubicBezTo>
                  <a:lnTo>
                    <a:pt x="228" y="16"/>
                  </a:lnTo>
                  <a:cubicBezTo>
                    <a:pt x="228" y="12"/>
                    <a:pt x="225" y="7"/>
                    <a:pt x="221" y="5"/>
                  </a:cubicBezTo>
                  <a:lnTo>
                    <a:pt x="221" y="5"/>
                  </a:lnTo>
                  <a:cubicBezTo>
                    <a:pt x="218" y="2"/>
                    <a:pt x="214" y="0"/>
                    <a:pt x="209" y="0"/>
                  </a:cubicBezTo>
                  <a:lnTo>
                    <a:pt x="209" y="0"/>
                  </a:lnTo>
                  <a:cubicBezTo>
                    <a:pt x="204" y="0"/>
                    <a:pt x="198" y="2"/>
                    <a:pt x="195" y="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E1551526-F7F9-4452-807D-925AD4428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5763" y="2695575"/>
              <a:ext cx="63500" cy="127000"/>
            </a:xfrm>
            <a:custGeom>
              <a:avLst/>
              <a:gdLst>
                <a:gd name="T0" fmla="*/ 27 w 176"/>
                <a:gd name="T1" fmla="*/ 286 h 354"/>
                <a:gd name="T2" fmla="*/ 27 w 176"/>
                <a:gd name="T3" fmla="*/ 286 h 354"/>
                <a:gd name="T4" fmla="*/ 28 w 176"/>
                <a:gd name="T5" fmla="*/ 284 h 354"/>
                <a:gd name="T6" fmla="*/ 28 w 176"/>
                <a:gd name="T7" fmla="*/ 284 h 354"/>
                <a:gd name="T8" fmla="*/ 28 w 176"/>
                <a:gd name="T9" fmla="*/ 284 h 354"/>
                <a:gd name="T10" fmla="*/ 28 w 176"/>
                <a:gd name="T11" fmla="*/ 284 h 354"/>
                <a:gd name="T12" fmla="*/ 27 w 176"/>
                <a:gd name="T13" fmla="*/ 286 h 354"/>
                <a:gd name="T14" fmla="*/ 137 w 176"/>
                <a:gd name="T15" fmla="*/ 16 h 354"/>
                <a:gd name="T16" fmla="*/ 137 w 176"/>
                <a:gd name="T17" fmla="*/ 16 h 354"/>
                <a:gd name="T18" fmla="*/ 126 w 176"/>
                <a:gd name="T19" fmla="*/ 62 h 354"/>
                <a:gd name="T20" fmla="*/ 126 w 176"/>
                <a:gd name="T21" fmla="*/ 62 h 354"/>
                <a:gd name="T22" fmla="*/ 114 w 176"/>
                <a:gd name="T23" fmla="*/ 107 h 354"/>
                <a:gd name="T24" fmla="*/ 114 w 176"/>
                <a:gd name="T25" fmla="*/ 107 h 354"/>
                <a:gd name="T26" fmla="*/ 114 w 176"/>
                <a:gd name="T27" fmla="*/ 107 h 354"/>
                <a:gd name="T28" fmla="*/ 114 w 176"/>
                <a:gd name="T29" fmla="*/ 107 h 354"/>
                <a:gd name="T30" fmla="*/ 92 w 176"/>
                <a:gd name="T31" fmla="*/ 166 h 354"/>
                <a:gd name="T32" fmla="*/ 92 w 176"/>
                <a:gd name="T33" fmla="*/ 166 h 354"/>
                <a:gd name="T34" fmla="*/ 61 w 176"/>
                <a:gd name="T35" fmla="*/ 229 h 354"/>
                <a:gd name="T36" fmla="*/ 61 w 176"/>
                <a:gd name="T37" fmla="*/ 229 h 354"/>
                <a:gd name="T38" fmla="*/ 28 w 176"/>
                <a:gd name="T39" fmla="*/ 284 h 354"/>
                <a:gd name="T40" fmla="*/ 28 w 176"/>
                <a:gd name="T41" fmla="*/ 284 h 354"/>
                <a:gd name="T42" fmla="*/ 28 w 176"/>
                <a:gd name="T43" fmla="*/ 284 h 354"/>
                <a:gd name="T44" fmla="*/ 28 w 176"/>
                <a:gd name="T45" fmla="*/ 284 h 354"/>
                <a:gd name="T46" fmla="*/ 28 w 176"/>
                <a:gd name="T47" fmla="*/ 284 h 354"/>
                <a:gd name="T48" fmla="*/ 28 w 176"/>
                <a:gd name="T49" fmla="*/ 284 h 354"/>
                <a:gd name="T50" fmla="*/ 26 w 176"/>
                <a:gd name="T51" fmla="*/ 288 h 354"/>
                <a:gd name="T52" fmla="*/ 26 w 176"/>
                <a:gd name="T53" fmla="*/ 288 h 354"/>
                <a:gd name="T54" fmla="*/ 27 w 176"/>
                <a:gd name="T55" fmla="*/ 286 h 354"/>
                <a:gd name="T56" fmla="*/ 27 w 176"/>
                <a:gd name="T57" fmla="*/ 286 h 354"/>
                <a:gd name="T58" fmla="*/ 4 w 176"/>
                <a:gd name="T59" fmla="*/ 321 h 354"/>
                <a:gd name="T60" fmla="*/ 4 w 176"/>
                <a:gd name="T61" fmla="*/ 321 h 354"/>
                <a:gd name="T62" fmla="*/ 0 w 176"/>
                <a:gd name="T63" fmla="*/ 334 h 354"/>
                <a:gd name="T64" fmla="*/ 0 w 176"/>
                <a:gd name="T65" fmla="*/ 334 h 354"/>
                <a:gd name="T66" fmla="*/ 8 w 176"/>
                <a:gd name="T67" fmla="*/ 347 h 354"/>
                <a:gd name="T68" fmla="*/ 8 w 176"/>
                <a:gd name="T69" fmla="*/ 347 h 354"/>
                <a:gd name="T70" fmla="*/ 33 w 176"/>
                <a:gd name="T71" fmla="*/ 344 h 354"/>
                <a:gd name="T72" fmla="*/ 33 w 176"/>
                <a:gd name="T73" fmla="*/ 344 h 354"/>
                <a:gd name="T74" fmla="*/ 95 w 176"/>
                <a:gd name="T75" fmla="*/ 243 h 354"/>
                <a:gd name="T76" fmla="*/ 95 w 176"/>
                <a:gd name="T77" fmla="*/ 243 h 354"/>
                <a:gd name="T78" fmla="*/ 120 w 176"/>
                <a:gd name="T79" fmla="*/ 195 h 354"/>
                <a:gd name="T80" fmla="*/ 120 w 176"/>
                <a:gd name="T81" fmla="*/ 195 h 354"/>
                <a:gd name="T82" fmla="*/ 144 w 176"/>
                <a:gd name="T83" fmla="*/ 137 h 354"/>
                <a:gd name="T84" fmla="*/ 144 w 176"/>
                <a:gd name="T85" fmla="*/ 137 h 354"/>
                <a:gd name="T86" fmla="*/ 173 w 176"/>
                <a:gd name="T87" fmla="*/ 22 h 354"/>
                <a:gd name="T88" fmla="*/ 173 w 176"/>
                <a:gd name="T89" fmla="*/ 22 h 354"/>
                <a:gd name="T90" fmla="*/ 158 w 176"/>
                <a:gd name="T91" fmla="*/ 1 h 354"/>
                <a:gd name="T92" fmla="*/ 158 w 176"/>
                <a:gd name="T93" fmla="*/ 1 h 354"/>
                <a:gd name="T94" fmla="*/ 155 w 176"/>
                <a:gd name="T95" fmla="*/ 0 h 354"/>
                <a:gd name="T96" fmla="*/ 155 w 176"/>
                <a:gd name="T97" fmla="*/ 0 h 354"/>
                <a:gd name="T98" fmla="*/ 137 w 176"/>
                <a:gd name="T99" fmla="*/ 1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" h="354">
                  <a:moveTo>
                    <a:pt x="27" y="286"/>
                  </a:moveTo>
                  <a:lnTo>
                    <a:pt x="27" y="286"/>
                  </a:lnTo>
                  <a:cubicBezTo>
                    <a:pt x="28" y="286"/>
                    <a:pt x="28" y="285"/>
                    <a:pt x="28" y="284"/>
                  </a:cubicBezTo>
                  <a:lnTo>
                    <a:pt x="28" y="284"/>
                  </a:lnTo>
                  <a:lnTo>
                    <a:pt x="28" y="284"/>
                  </a:lnTo>
                  <a:lnTo>
                    <a:pt x="28" y="284"/>
                  </a:lnTo>
                  <a:cubicBezTo>
                    <a:pt x="28" y="285"/>
                    <a:pt x="28" y="286"/>
                    <a:pt x="27" y="286"/>
                  </a:cubicBezTo>
                  <a:close/>
                  <a:moveTo>
                    <a:pt x="137" y="16"/>
                  </a:moveTo>
                  <a:lnTo>
                    <a:pt x="137" y="16"/>
                  </a:lnTo>
                  <a:cubicBezTo>
                    <a:pt x="133" y="31"/>
                    <a:pt x="130" y="47"/>
                    <a:pt x="126" y="62"/>
                  </a:cubicBezTo>
                  <a:lnTo>
                    <a:pt x="126" y="62"/>
                  </a:lnTo>
                  <a:cubicBezTo>
                    <a:pt x="122" y="77"/>
                    <a:pt x="119" y="92"/>
                    <a:pt x="114" y="107"/>
                  </a:cubicBezTo>
                  <a:lnTo>
                    <a:pt x="114" y="107"/>
                  </a:lnTo>
                  <a:lnTo>
                    <a:pt x="114" y="107"/>
                  </a:lnTo>
                  <a:lnTo>
                    <a:pt x="114" y="107"/>
                  </a:lnTo>
                  <a:cubicBezTo>
                    <a:pt x="108" y="127"/>
                    <a:pt x="101" y="147"/>
                    <a:pt x="92" y="166"/>
                  </a:cubicBezTo>
                  <a:lnTo>
                    <a:pt x="92" y="166"/>
                  </a:lnTo>
                  <a:cubicBezTo>
                    <a:pt x="83" y="188"/>
                    <a:pt x="72" y="208"/>
                    <a:pt x="61" y="229"/>
                  </a:cubicBezTo>
                  <a:lnTo>
                    <a:pt x="61" y="229"/>
                  </a:lnTo>
                  <a:cubicBezTo>
                    <a:pt x="50" y="248"/>
                    <a:pt x="39" y="266"/>
                    <a:pt x="28" y="284"/>
                  </a:cubicBezTo>
                  <a:lnTo>
                    <a:pt x="28" y="284"/>
                  </a:lnTo>
                  <a:lnTo>
                    <a:pt x="28" y="284"/>
                  </a:lnTo>
                  <a:lnTo>
                    <a:pt x="28" y="284"/>
                  </a:lnTo>
                  <a:lnTo>
                    <a:pt x="28" y="284"/>
                  </a:lnTo>
                  <a:lnTo>
                    <a:pt x="28" y="284"/>
                  </a:lnTo>
                  <a:cubicBezTo>
                    <a:pt x="28" y="286"/>
                    <a:pt x="26" y="287"/>
                    <a:pt x="26" y="288"/>
                  </a:cubicBezTo>
                  <a:lnTo>
                    <a:pt x="26" y="288"/>
                  </a:lnTo>
                  <a:cubicBezTo>
                    <a:pt x="26" y="288"/>
                    <a:pt x="26" y="287"/>
                    <a:pt x="27" y="286"/>
                  </a:cubicBezTo>
                  <a:lnTo>
                    <a:pt x="27" y="286"/>
                  </a:lnTo>
                  <a:cubicBezTo>
                    <a:pt x="20" y="297"/>
                    <a:pt x="12" y="309"/>
                    <a:pt x="4" y="321"/>
                  </a:cubicBezTo>
                  <a:lnTo>
                    <a:pt x="4" y="321"/>
                  </a:lnTo>
                  <a:cubicBezTo>
                    <a:pt x="1" y="325"/>
                    <a:pt x="0" y="329"/>
                    <a:pt x="0" y="334"/>
                  </a:cubicBezTo>
                  <a:lnTo>
                    <a:pt x="0" y="334"/>
                  </a:lnTo>
                  <a:cubicBezTo>
                    <a:pt x="1" y="340"/>
                    <a:pt x="3" y="344"/>
                    <a:pt x="8" y="347"/>
                  </a:cubicBezTo>
                  <a:lnTo>
                    <a:pt x="8" y="347"/>
                  </a:lnTo>
                  <a:cubicBezTo>
                    <a:pt x="14" y="353"/>
                    <a:pt x="28" y="352"/>
                    <a:pt x="33" y="344"/>
                  </a:cubicBezTo>
                  <a:lnTo>
                    <a:pt x="33" y="344"/>
                  </a:lnTo>
                  <a:cubicBezTo>
                    <a:pt x="55" y="311"/>
                    <a:pt x="76" y="278"/>
                    <a:pt x="95" y="243"/>
                  </a:cubicBezTo>
                  <a:lnTo>
                    <a:pt x="95" y="243"/>
                  </a:lnTo>
                  <a:cubicBezTo>
                    <a:pt x="104" y="228"/>
                    <a:pt x="112" y="211"/>
                    <a:pt x="120" y="195"/>
                  </a:cubicBezTo>
                  <a:lnTo>
                    <a:pt x="120" y="195"/>
                  </a:lnTo>
                  <a:cubicBezTo>
                    <a:pt x="129" y="176"/>
                    <a:pt x="137" y="156"/>
                    <a:pt x="144" y="137"/>
                  </a:cubicBezTo>
                  <a:lnTo>
                    <a:pt x="144" y="137"/>
                  </a:lnTo>
                  <a:cubicBezTo>
                    <a:pt x="156" y="99"/>
                    <a:pt x="165" y="61"/>
                    <a:pt x="173" y="22"/>
                  </a:cubicBezTo>
                  <a:lnTo>
                    <a:pt x="173" y="22"/>
                  </a:lnTo>
                  <a:cubicBezTo>
                    <a:pt x="175" y="12"/>
                    <a:pt x="167" y="2"/>
                    <a:pt x="158" y="1"/>
                  </a:cubicBezTo>
                  <a:lnTo>
                    <a:pt x="158" y="1"/>
                  </a:lnTo>
                  <a:cubicBezTo>
                    <a:pt x="157" y="0"/>
                    <a:pt x="156" y="0"/>
                    <a:pt x="155" y="0"/>
                  </a:cubicBezTo>
                  <a:lnTo>
                    <a:pt x="155" y="0"/>
                  </a:lnTo>
                  <a:cubicBezTo>
                    <a:pt x="145" y="0"/>
                    <a:pt x="139" y="7"/>
                    <a:pt x="137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4C1BD29A-BC5C-459E-8A77-E382E4E2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5288" y="2733675"/>
              <a:ext cx="73025" cy="142875"/>
            </a:xfrm>
            <a:custGeom>
              <a:avLst/>
              <a:gdLst>
                <a:gd name="T0" fmla="*/ 165 w 203"/>
                <a:gd name="T1" fmla="*/ 11 h 395"/>
                <a:gd name="T2" fmla="*/ 165 w 203"/>
                <a:gd name="T3" fmla="*/ 11 h 395"/>
                <a:gd name="T4" fmla="*/ 139 w 203"/>
                <a:gd name="T5" fmla="*/ 80 h 395"/>
                <a:gd name="T6" fmla="*/ 139 w 203"/>
                <a:gd name="T7" fmla="*/ 80 h 395"/>
                <a:gd name="T8" fmla="*/ 119 w 203"/>
                <a:gd name="T9" fmla="*/ 126 h 395"/>
                <a:gd name="T10" fmla="*/ 119 w 203"/>
                <a:gd name="T11" fmla="*/ 126 h 395"/>
                <a:gd name="T12" fmla="*/ 98 w 203"/>
                <a:gd name="T13" fmla="*/ 177 h 395"/>
                <a:gd name="T14" fmla="*/ 98 w 203"/>
                <a:gd name="T15" fmla="*/ 177 h 395"/>
                <a:gd name="T16" fmla="*/ 90 w 203"/>
                <a:gd name="T17" fmla="*/ 196 h 395"/>
                <a:gd name="T18" fmla="*/ 90 w 203"/>
                <a:gd name="T19" fmla="*/ 196 h 395"/>
                <a:gd name="T20" fmla="*/ 2 w 203"/>
                <a:gd name="T21" fmla="*/ 367 h 395"/>
                <a:gd name="T22" fmla="*/ 2 w 203"/>
                <a:gd name="T23" fmla="*/ 367 h 395"/>
                <a:gd name="T24" fmla="*/ 2 w 203"/>
                <a:gd name="T25" fmla="*/ 381 h 395"/>
                <a:gd name="T26" fmla="*/ 2 w 203"/>
                <a:gd name="T27" fmla="*/ 381 h 395"/>
                <a:gd name="T28" fmla="*/ 11 w 203"/>
                <a:gd name="T29" fmla="*/ 391 h 395"/>
                <a:gd name="T30" fmla="*/ 11 w 203"/>
                <a:gd name="T31" fmla="*/ 391 h 395"/>
                <a:gd name="T32" fmla="*/ 26 w 203"/>
                <a:gd name="T33" fmla="*/ 392 h 395"/>
                <a:gd name="T34" fmla="*/ 26 w 203"/>
                <a:gd name="T35" fmla="*/ 392 h 395"/>
                <a:gd name="T36" fmla="*/ 36 w 203"/>
                <a:gd name="T37" fmla="*/ 382 h 395"/>
                <a:gd name="T38" fmla="*/ 36 w 203"/>
                <a:gd name="T39" fmla="*/ 382 h 395"/>
                <a:gd name="T40" fmla="*/ 123 w 203"/>
                <a:gd name="T41" fmla="*/ 214 h 395"/>
                <a:gd name="T42" fmla="*/ 123 w 203"/>
                <a:gd name="T43" fmla="*/ 214 h 395"/>
                <a:gd name="T44" fmla="*/ 152 w 203"/>
                <a:gd name="T45" fmla="*/ 145 h 395"/>
                <a:gd name="T46" fmla="*/ 152 w 203"/>
                <a:gd name="T47" fmla="*/ 145 h 395"/>
                <a:gd name="T48" fmla="*/ 172 w 203"/>
                <a:gd name="T49" fmla="*/ 96 h 395"/>
                <a:gd name="T50" fmla="*/ 172 w 203"/>
                <a:gd name="T51" fmla="*/ 96 h 395"/>
                <a:gd name="T52" fmla="*/ 199 w 203"/>
                <a:gd name="T53" fmla="*/ 26 h 395"/>
                <a:gd name="T54" fmla="*/ 199 w 203"/>
                <a:gd name="T55" fmla="*/ 26 h 395"/>
                <a:gd name="T56" fmla="*/ 189 w 203"/>
                <a:gd name="T57" fmla="*/ 1 h 395"/>
                <a:gd name="T58" fmla="*/ 189 w 203"/>
                <a:gd name="T59" fmla="*/ 1 h 395"/>
                <a:gd name="T60" fmla="*/ 182 w 203"/>
                <a:gd name="T61" fmla="*/ 0 h 395"/>
                <a:gd name="T62" fmla="*/ 182 w 203"/>
                <a:gd name="T63" fmla="*/ 0 h 395"/>
                <a:gd name="T64" fmla="*/ 165 w 203"/>
                <a:gd name="T65" fmla="*/ 1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95">
                  <a:moveTo>
                    <a:pt x="165" y="11"/>
                  </a:moveTo>
                  <a:lnTo>
                    <a:pt x="165" y="11"/>
                  </a:lnTo>
                  <a:cubicBezTo>
                    <a:pt x="156" y="34"/>
                    <a:pt x="148" y="57"/>
                    <a:pt x="139" y="80"/>
                  </a:cubicBezTo>
                  <a:lnTo>
                    <a:pt x="139" y="80"/>
                  </a:lnTo>
                  <a:cubicBezTo>
                    <a:pt x="132" y="95"/>
                    <a:pt x="126" y="111"/>
                    <a:pt x="119" y="126"/>
                  </a:cubicBezTo>
                  <a:lnTo>
                    <a:pt x="119" y="126"/>
                  </a:lnTo>
                  <a:cubicBezTo>
                    <a:pt x="113" y="143"/>
                    <a:pt x="106" y="160"/>
                    <a:pt x="98" y="177"/>
                  </a:cubicBezTo>
                  <a:lnTo>
                    <a:pt x="98" y="177"/>
                  </a:lnTo>
                  <a:cubicBezTo>
                    <a:pt x="96" y="184"/>
                    <a:pt x="93" y="190"/>
                    <a:pt x="90" y="196"/>
                  </a:cubicBezTo>
                  <a:lnTo>
                    <a:pt x="90" y="196"/>
                  </a:lnTo>
                  <a:cubicBezTo>
                    <a:pt x="61" y="254"/>
                    <a:pt x="34" y="311"/>
                    <a:pt x="2" y="367"/>
                  </a:cubicBezTo>
                  <a:lnTo>
                    <a:pt x="2" y="367"/>
                  </a:lnTo>
                  <a:cubicBezTo>
                    <a:pt x="0" y="371"/>
                    <a:pt x="0" y="377"/>
                    <a:pt x="2" y="381"/>
                  </a:cubicBezTo>
                  <a:lnTo>
                    <a:pt x="2" y="381"/>
                  </a:lnTo>
                  <a:cubicBezTo>
                    <a:pt x="4" y="386"/>
                    <a:pt x="7" y="389"/>
                    <a:pt x="11" y="391"/>
                  </a:cubicBezTo>
                  <a:lnTo>
                    <a:pt x="11" y="391"/>
                  </a:lnTo>
                  <a:cubicBezTo>
                    <a:pt x="16" y="394"/>
                    <a:pt x="21" y="394"/>
                    <a:pt x="26" y="392"/>
                  </a:cubicBezTo>
                  <a:lnTo>
                    <a:pt x="26" y="392"/>
                  </a:lnTo>
                  <a:cubicBezTo>
                    <a:pt x="31" y="390"/>
                    <a:pt x="34" y="387"/>
                    <a:pt x="36" y="382"/>
                  </a:cubicBezTo>
                  <a:lnTo>
                    <a:pt x="36" y="382"/>
                  </a:lnTo>
                  <a:cubicBezTo>
                    <a:pt x="68" y="328"/>
                    <a:pt x="95" y="270"/>
                    <a:pt x="123" y="214"/>
                  </a:cubicBezTo>
                  <a:lnTo>
                    <a:pt x="123" y="214"/>
                  </a:lnTo>
                  <a:cubicBezTo>
                    <a:pt x="134" y="192"/>
                    <a:pt x="143" y="167"/>
                    <a:pt x="152" y="145"/>
                  </a:cubicBezTo>
                  <a:lnTo>
                    <a:pt x="152" y="145"/>
                  </a:lnTo>
                  <a:cubicBezTo>
                    <a:pt x="159" y="129"/>
                    <a:pt x="165" y="112"/>
                    <a:pt x="172" y="96"/>
                  </a:cubicBezTo>
                  <a:lnTo>
                    <a:pt x="172" y="96"/>
                  </a:lnTo>
                  <a:cubicBezTo>
                    <a:pt x="182" y="73"/>
                    <a:pt x="190" y="49"/>
                    <a:pt x="199" y="26"/>
                  </a:cubicBezTo>
                  <a:lnTo>
                    <a:pt x="199" y="26"/>
                  </a:lnTo>
                  <a:cubicBezTo>
                    <a:pt x="202" y="16"/>
                    <a:pt x="199" y="5"/>
                    <a:pt x="189" y="1"/>
                  </a:cubicBezTo>
                  <a:lnTo>
                    <a:pt x="189" y="1"/>
                  </a:lnTo>
                  <a:cubicBezTo>
                    <a:pt x="187" y="0"/>
                    <a:pt x="185" y="0"/>
                    <a:pt x="182" y="0"/>
                  </a:cubicBezTo>
                  <a:lnTo>
                    <a:pt x="182" y="0"/>
                  </a:lnTo>
                  <a:cubicBezTo>
                    <a:pt x="175" y="0"/>
                    <a:pt x="168" y="4"/>
                    <a:pt x="165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0D022E92-2AB0-46DA-9C8D-441C60ABD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8463" y="2786063"/>
              <a:ext cx="77787" cy="139700"/>
            </a:xfrm>
            <a:custGeom>
              <a:avLst/>
              <a:gdLst>
                <a:gd name="T0" fmla="*/ 17 w 216"/>
                <a:gd name="T1" fmla="*/ 336 h 388"/>
                <a:gd name="T2" fmla="*/ 17 w 216"/>
                <a:gd name="T3" fmla="*/ 336 h 388"/>
                <a:gd name="T4" fmla="*/ 16 w 216"/>
                <a:gd name="T5" fmla="*/ 337 h 388"/>
                <a:gd name="T6" fmla="*/ 16 w 216"/>
                <a:gd name="T7" fmla="*/ 337 h 388"/>
                <a:gd name="T8" fmla="*/ 17 w 216"/>
                <a:gd name="T9" fmla="*/ 336 h 388"/>
                <a:gd name="T10" fmla="*/ 177 w 216"/>
                <a:gd name="T11" fmla="*/ 10 h 388"/>
                <a:gd name="T12" fmla="*/ 177 w 216"/>
                <a:gd name="T13" fmla="*/ 10 h 388"/>
                <a:gd name="T14" fmla="*/ 152 w 216"/>
                <a:gd name="T15" fmla="*/ 73 h 388"/>
                <a:gd name="T16" fmla="*/ 152 w 216"/>
                <a:gd name="T17" fmla="*/ 73 h 388"/>
                <a:gd name="T18" fmla="*/ 131 w 216"/>
                <a:gd name="T19" fmla="*/ 119 h 388"/>
                <a:gd name="T20" fmla="*/ 131 w 216"/>
                <a:gd name="T21" fmla="*/ 119 h 388"/>
                <a:gd name="T22" fmla="*/ 108 w 216"/>
                <a:gd name="T23" fmla="*/ 170 h 388"/>
                <a:gd name="T24" fmla="*/ 108 w 216"/>
                <a:gd name="T25" fmla="*/ 170 h 388"/>
                <a:gd name="T26" fmla="*/ 100 w 216"/>
                <a:gd name="T27" fmla="*/ 189 h 388"/>
                <a:gd name="T28" fmla="*/ 100 w 216"/>
                <a:gd name="T29" fmla="*/ 189 h 388"/>
                <a:gd name="T30" fmla="*/ 58 w 216"/>
                <a:gd name="T31" fmla="*/ 266 h 388"/>
                <a:gd name="T32" fmla="*/ 58 w 216"/>
                <a:gd name="T33" fmla="*/ 266 h 388"/>
                <a:gd name="T34" fmla="*/ 16 w 216"/>
                <a:gd name="T35" fmla="*/ 337 h 388"/>
                <a:gd name="T36" fmla="*/ 16 w 216"/>
                <a:gd name="T37" fmla="*/ 337 h 388"/>
                <a:gd name="T38" fmla="*/ 5 w 216"/>
                <a:gd name="T39" fmla="*/ 356 h 388"/>
                <a:gd name="T40" fmla="*/ 5 w 216"/>
                <a:gd name="T41" fmla="*/ 356 h 388"/>
                <a:gd name="T42" fmla="*/ 0 w 216"/>
                <a:gd name="T43" fmla="*/ 370 h 388"/>
                <a:gd name="T44" fmla="*/ 0 w 216"/>
                <a:gd name="T45" fmla="*/ 370 h 388"/>
                <a:gd name="T46" fmla="*/ 7 w 216"/>
                <a:gd name="T47" fmla="*/ 382 h 388"/>
                <a:gd name="T48" fmla="*/ 7 w 216"/>
                <a:gd name="T49" fmla="*/ 382 h 388"/>
                <a:gd name="T50" fmla="*/ 22 w 216"/>
                <a:gd name="T51" fmla="*/ 386 h 388"/>
                <a:gd name="T52" fmla="*/ 22 w 216"/>
                <a:gd name="T53" fmla="*/ 386 h 388"/>
                <a:gd name="T54" fmla="*/ 33 w 216"/>
                <a:gd name="T55" fmla="*/ 379 h 388"/>
                <a:gd name="T56" fmla="*/ 33 w 216"/>
                <a:gd name="T57" fmla="*/ 379 h 388"/>
                <a:gd name="T58" fmla="*/ 130 w 216"/>
                <a:gd name="T59" fmla="*/ 211 h 388"/>
                <a:gd name="T60" fmla="*/ 130 w 216"/>
                <a:gd name="T61" fmla="*/ 211 h 388"/>
                <a:gd name="T62" fmla="*/ 140 w 216"/>
                <a:gd name="T63" fmla="*/ 191 h 388"/>
                <a:gd name="T64" fmla="*/ 140 w 216"/>
                <a:gd name="T65" fmla="*/ 191 h 388"/>
                <a:gd name="T66" fmla="*/ 162 w 216"/>
                <a:gd name="T67" fmla="*/ 141 h 388"/>
                <a:gd name="T68" fmla="*/ 162 w 216"/>
                <a:gd name="T69" fmla="*/ 141 h 388"/>
                <a:gd name="T70" fmla="*/ 184 w 216"/>
                <a:gd name="T71" fmla="*/ 92 h 388"/>
                <a:gd name="T72" fmla="*/ 184 w 216"/>
                <a:gd name="T73" fmla="*/ 92 h 388"/>
                <a:gd name="T74" fmla="*/ 211 w 216"/>
                <a:gd name="T75" fmla="*/ 25 h 388"/>
                <a:gd name="T76" fmla="*/ 211 w 216"/>
                <a:gd name="T77" fmla="*/ 25 h 388"/>
                <a:gd name="T78" fmla="*/ 202 w 216"/>
                <a:gd name="T79" fmla="*/ 1 h 388"/>
                <a:gd name="T80" fmla="*/ 202 w 216"/>
                <a:gd name="T81" fmla="*/ 1 h 388"/>
                <a:gd name="T82" fmla="*/ 195 w 216"/>
                <a:gd name="T83" fmla="*/ 0 h 388"/>
                <a:gd name="T84" fmla="*/ 195 w 216"/>
                <a:gd name="T85" fmla="*/ 0 h 388"/>
                <a:gd name="T86" fmla="*/ 177 w 216"/>
                <a:gd name="T87" fmla="*/ 1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388">
                  <a:moveTo>
                    <a:pt x="17" y="336"/>
                  </a:moveTo>
                  <a:lnTo>
                    <a:pt x="17" y="336"/>
                  </a:lnTo>
                  <a:cubicBezTo>
                    <a:pt x="17" y="337"/>
                    <a:pt x="17" y="337"/>
                    <a:pt x="16" y="337"/>
                  </a:cubicBezTo>
                  <a:lnTo>
                    <a:pt x="16" y="337"/>
                  </a:lnTo>
                  <a:cubicBezTo>
                    <a:pt x="17" y="337"/>
                    <a:pt x="17" y="337"/>
                    <a:pt x="17" y="336"/>
                  </a:cubicBezTo>
                  <a:close/>
                  <a:moveTo>
                    <a:pt x="177" y="10"/>
                  </a:moveTo>
                  <a:lnTo>
                    <a:pt x="177" y="10"/>
                  </a:lnTo>
                  <a:cubicBezTo>
                    <a:pt x="169" y="31"/>
                    <a:pt x="161" y="52"/>
                    <a:pt x="152" y="73"/>
                  </a:cubicBezTo>
                  <a:lnTo>
                    <a:pt x="152" y="73"/>
                  </a:lnTo>
                  <a:cubicBezTo>
                    <a:pt x="146" y="88"/>
                    <a:pt x="138" y="103"/>
                    <a:pt x="131" y="119"/>
                  </a:cubicBezTo>
                  <a:lnTo>
                    <a:pt x="131" y="119"/>
                  </a:lnTo>
                  <a:cubicBezTo>
                    <a:pt x="124" y="136"/>
                    <a:pt x="116" y="153"/>
                    <a:pt x="108" y="170"/>
                  </a:cubicBezTo>
                  <a:lnTo>
                    <a:pt x="108" y="170"/>
                  </a:lnTo>
                  <a:cubicBezTo>
                    <a:pt x="106" y="176"/>
                    <a:pt x="103" y="182"/>
                    <a:pt x="100" y="189"/>
                  </a:cubicBezTo>
                  <a:lnTo>
                    <a:pt x="100" y="189"/>
                  </a:lnTo>
                  <a:cubicBezTo>
                    <a:pt x="86" y="214"/>
                    <a:pt x="73" y="241"/>
                    <a:pt x="58" y="266"/>
                  </a:cubicBezTo>
                  <a:lnTo>
                    <a:pt x="58" y="266"/>
                  </a:lnTo>
                  <a:cubicBezTo>
                    <a:pt x="45" y="290"/>
                    <a:pt x="30" y="314"/>
                    <a:pt x="16" y="337"/>
                  </a:cubicBezTo>
                  <a:lnTo>
                    <a:pt x="16" y="337"/>
                  </a:lnTo>
                  <a:cubicBezTo>
                    <a:pt x="12" y="344"/>
                    <a:pt x="9" y="350"/>
                    <a:pt x="5" y="356"/>
                  </a:cubicBezTo>
                  <a:lnTo>
                    <a:pt x="5" y="356"/>
                  </a:lnTo>
                  <a:cubicBezTo>
                    <a:pt x="2" y="360"/>
                    <a:pt x="0" y="364"/>
                    <a:pt x="0" y="370"/>
                  </a:cubicBezTo>
                  <a:lnTo>
                    <a:pt x="0" y="370"/>
                  </a:lnTo>
                  <a:cubicBezTo>
                    <a:pt x="1" y="374"/>
                    <a:pt x="3" y="379"/>
                    <a:pt x="7" y="382"/>
                  </a:cubicBezTo>
                  <a:lnTo>
                    <a:pt x="7" y="382"/>
                  </a:lnTo>
                  <a:cubicBezTo>
                    <a:pt x="12" y="385"/>
                    <a:pt x="16" y="387"/>
                    <a:pt x="22" y="386"/>
                  </a:cubicBezTo>
                  <a:lnTo>
                    <a:pt x="22" y="386"/>
                  </a:lnTo>
                  <a:cubicBezTo>
                    <a:pt x="26" y="385"/>
                    <a:pt x="31" y="383"/>
                    <a:pt x="33" y="379"/>
                  </a:cubicBezTo>
                  <a:lnTo>
                    <a:pt x="33" y="379"/>
                  </a:lnTo>
                  <a:cubicBezTo>
                    <a:pt x="68" y="324"/>
                    <a:pt x="99" y="267"/>
                    <a:pt x="130" y="211"/>
                  </a:cubicBezTo>
                  <a:lnTo>
                    <a:pt x="130" y="211"/>
                  </a:lnTo>
                  <a:cubicBezTo>
                    <a:pt x="133" y="204"/>
                    <a:pt x="137" y="198"/>
                    <a:pt x="140" y="191"/>
                  </a:cubicBezTo>
                  <a:lnTo>
                    <a:pt x="140" y="191"/>
                  </a:lnTo>
                  <a:cubicBezTo>
                    <a:pt x="148" y="174"/>
                    <a:pt x="155" y="158"/>
                    <a:pt x="162" y="141"/>
                  </a:cubicBezTo>
                  <a:lnTo>
                    <a:pt x="162" y="141"/>
                  </a:lnTo>
                  <a:cubicBezTo>
                    <a:pt x="169" y="124"/>
                    <a:pt x="177" y="108"/>
                    <a:pt x="184" y="92"/>
                  </a:cubicBezTo>
                  <a:lnTo>
                    <a:pt x="184" y="92"/>
                  </a:lnTo>
                  <a:cubicBezTo>
                    <a:pt x="194" y="70"/>
                    <a:pt x="202" y="48"/>
                    <a:pt x="211" y="25"/>
                  </a:cubicBezTo>
                  <a:lnTo>
                    <a:pt x="211" y="25"/>
                  </a:lnTo>
                  <a:cubicBezTo>
                    <a:pt x="215" y="16"/>
                    <a:pt x="211" y="5"/>
                    <a:pt x="202" y="1"/>
                  </a:cubicBezTo>
                  <a:lnTo>
                    <a:pt x="202" y="1"/>
                  </a:lnTo>
                  <a:cubicBezTo>
                    <a:pt x="199" y="0"/>
                    <a:pt x="197" y="0"/>
                    <a:pt x="195" y="0"/>
                  </a:cubicBezTo>
                  <a:lnTo>
                    <a:pt x="195" y="0"/>
                  </a:lnTo>
                  <a:cubicBezTo>
                    <a:pt x="187" y="0"/>
                    <a:pt x="180" y="4"/>
                    <a:pt x="177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C16445F9-7EC6-4AE2-9B8C-6F6894386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638" y="2847975"/>
              <a:ext cx="76200" cy="104775"/>
            </a:xfrm>
            <a:custGeom>
              <a:avLst/>
              <a:gdLst>
                <a:gd name="T0" fmla="*/ 172 w 210"/>
                <a:gd name="T1" fmla="*/ 11 h 292"/>
                <a:gd name="T2" fmla="*/ 172 w 210"/>
                <a:gd name="T3" fmla="*/ 11 h 292"/>
                <a:gd name="T4" fmla="*/ 117 w 210"/>
                <a:gd name="T5" fmla="*/ 126 h 292"/>
                <a:gd name="T6" fmla="*/ 117 w 210"/>
                <a:gd name="T7" fmla="*/ 126 h 292"/>
                <a:gd name="T8" fmla="*/ 119 w 210"/>
                <a:gd name="T9" fmla="*/ 123 h 292"/>
                <a:gd name="T10" fmla="*/ 119 w 210"/>
                <a:gd name="T11" fmla="*/ 123 h 292"/>
                <a:gd name="T12" fmla="*/ 83 w 210"/>
                <a:gd name="T13" fmla="*/ 178 h 292"/>
                <a:gd name="T14" fmla="*/ 83 w 210"/>
                <a:gd name="T15" fmla="*/ 178 h 292"/>
                <a:gd name="T16" fmla="*/ 40 w 210"/>
                <a:gd name="T17" fmla="*/ 230 h 292"/>
                <a:gd name="T18" fmla="*/ 40 w 210"/>
                <a:gd name="T19" fmla="*/ 230 h 292"/>
                <a:gd name="T20" fmla="*/ 11 w 210"/>
                <a:gd name="T21" fmla="*/ 255 h 292"/>
                <a:gd name="T22" fmla="*/ 11 w 210"/>
                <a:gd name="T23" fmla="*/ 255 h 292"/>
                <a:gd name="T24" fmla="*/ 7 w 210"/>
                <a:gd name="T25" fmla="*/ 281 h 292"/>
                <a:gd name="T26" fmla="*/ 7 w 210"/>
                <a:gd name="T27" fmla="*/ 281 h 292"/>
                <a:gd name="T28" fmla="*/ 33 w 210"/>
                <a:gd name="T29" fmla="*/ 285 h 292"/>
                <a:gd name="T30" fmla="*/ 33 w 210"/>
                <a:gd name="T31" fmla="*/ 285 h 292"/>
                <a:gd name="T32" fmla="*/ 64 w 210"/>
                <a:gd name="T33" fmla="*/ 259 h 292"/>
                <a:gd name="T34" fmla="*/ 64 w 210"/>
                <a:gd name="T35" fmla="*/ 259 h 292"/>
                <a:gd name="T36" fmla="*/ 89 w 210"/>
                <a:gd name="T37" fmla="*/ 232 h 292"/>
                <a:gd name="T38" fmla="*/ 89 w 210"/>
                <a:gd name="T39" fmla="*/ 232 h 292"/>
                <a:gd name="T40" fmla="*/ 134 w 210"/>
                <a:gd name="T41" fmla="*/ 168 h 292"/>
                <a:gd name="T42" fmla="*/ 134 w 210"/>
                <a:gd name="T43" fmla="*/ 168 h 292"/>
                <a:gd name="T44" fmla="*/ 207 w 210"/>
                <a:gd name="T45" fmla="*/ 26 h 292"/>
                <a:gd name="T46" fmla="*/ 207 w 210"/>
                <a:gd name="T47" fmla="*/ 26 h 292"/>
                <a:gd name="T48" fmla="*/ 207 w 210"/>
                <a:gd name="T49" fmla="*/ 11 h 292"/>
                <a:gd name="T50" fmla="*/ 207 w 210"/>
                <a:gd name="T51" fmla="*/ 11 h 292"/>
                <a:gd name="T52" fmla="*/ 197 w 210"/>
                <a:gd name="T53" fmla="*/ 1 h 292"/>
                <a:gd name="T54" fmla="*/ 197 w 210"/>
                <a:gd name="T55" fmla="*/ 1 h 292"/>
                <a:gd name="T56" fmla="*/ 190 w 210"/>
                <a:gd name="T57" fmla="*/ 0 h 292"/>
                <a:gd name="T58" fmla="*/ 190 w 210"/>
                <a:gd name="T59" fmla="*/ 0 h 292"/>
                <a:gd name="T60" fmla="*/ 172 w 210"/>
                <a:gd name="T61" fmla="*/ 1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0" h="292">
                  <a:moveTo>
                    <a:pt x="172" y="11"/>
                  </a:moveTo>
                  <a:lnTo>
                    <a:pt x="172" y="11"/>
                  </a:lnTo>
                  <a:cubicBezTo>
                    <a:pt x="159" y="51"/>
                    <a:pt x="139" y="89"/>
                    <a:pt x="117" y="126"/>
                  </a:cubicBezTo>
                  <a:lnTo>
                    <a:pt x="117" y="126"/>
                  </a:lnTo>
                  <a:cubicBezTo>
                    <a:pt x="118" y="125"/>
                    <a:pt x="119" y="124"/>
                    <a:pt x="119" y="123"/>
                  </a:cubicBezTo>
                  <a:lnTo>
                    <a:pt x="119" y="123"/>
                  </a:lnTo>
                  <a:cubicBezTo>
                    <a:pt x="107" y="142"/>
                    <a:pt x="96" y="159"/>
                    <a:pt x="83" y="178"/>
                  </a:cubicBezTo>
                  <a:lnTo>
                    <a:pt x="83" y="178"/>
                  </a:lnTo>
                  <a:cubicBezTo>
                    <a:pt x="71" y="196"/>
                    <a:pt x="56" y="214"/>
                    <a:pt x="40" y="230"/>
                  </a:cubicBezTo>
                  <a:lnTo>
                    <a:pt x="40" y="230"/>
                  </a:lnTo>
                  <a:cubicBezTo>
                    <a:pt x="30" y="239"/>
                    <a:pt x="20" y="247"/>
                    <a:pt x="11" y="255"/>
                  </a:cubicBezTo>
                  <a:lnTo>
                    <a:pt x="11" y="255"/>
                  </a:lnTo>
                  <a:cubicBezTo>
                    <a:pt x="3" y="261"/>
                    <a:pt x="0" y="273"/>
                    <a:pt x="7" y="281"/>
                  </a:cubicBezTo>
                  <a:lnTo>
                    <a:pt x="7" y="281"/>
                  </a:lnTo>
                  <a:cubicBezTo>
                    <a:pt x="13" y="288"/>
                    <a:pt x="25" y="291"/>
                    <a:pt x="33" y="285"/>
                  </a:cubicBezTo>
                  <a:lnTo>
                    <a:pt x="33" y="285"/>
                  </a:lnTo>
                  <a:cubicBezTo>
                    <a:pt x="43" y="276"/>
                    <a:pt x="54" y="268"/>
                    <a:pt x="64" y="259"/>
                  </a:cubicBezTo>
                  <a:lnTo>
                    <a:pt x="64" y="259"/>
                  </a:lnTo>
                  <a:cubicBezTo>
                    <a:pt x="73" y="250"/>
                    <a:pt x="81" y="241"/>
                    <a:pt x="89" y="232"/>
                  </a:cubicBezTo>
                  <a:lnTo>
                    <a:pt x="89" y="232"/>
                  </a:lnTo>
                  <a:cubicBezTo>
                    <a:pt x="106" y="212"/>
                    <a:pt x="120" y="190"/>
                    <a:pt x="134" y="168"/>
                  </a:cubicBezTo>
                  <a:lnTo>
                    <a:pt x="134" y="168"/>
                  </a:lnTo>
                  <a:cubicBezTo>
                    <a:pt x="163" y="123"/>
                    <a:pt x="190" y="76"/>
                    <a:pt x="207" y="26"/>
                  </a:cubicBezTo>
                  <a:lnTo>
                    <a:pt x="207" y="26"/>
                  </a:lnTo>
                  <a:cubicBezTo>
                    <a:pt x="208" y="21"/>
                    <a:pt x="209" y="17"/>
                    <a:pt x="207" y="11"/>
                  </a:cubicBezTo>
                  <a:lnTo>
                    <a:pt x="207" y="11"/>
                  </a:lnTo>
                  <a:cubicBezTo>
                    <a:pt x="205" y="7"/>
                    <a:pt x="202" y="4"/>
                    <a:pt x="197" y="1"/>
                  </a:cubicBezTo>
                  <a:lnTo>
                    <a:pt x="197" y="1"/>
                  </a:lnTo>
                  <a:cubicBezTo>
                    <a:pt x="195" y="1"/>
                    <a:pt x="192" y="0"/>
                    <a:pt x="190" y="0"/>
                  </a:cubicBezTo>
                  <a:lnTo>
                    <a:pt x="190" y="0"/>
                  </a:lnTo>
                  <a:cubicBezTo>
                    <a:pt x="182" y="0"/>
                    <a:pt x="175" y="4"/>
                    <a:pt x="172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02BADCC0-0233-4DBF-A871-2A4EAC3A7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613" y="2628900"/>
              <a:ext cx="42862" cy="60325"/>
            </a:xfrm>
            <a:custGeom>
              <a:avLst/>
              <a:gdLst>
                <a:gd name="T0" fmla="*/ 91 w 118"/>
                <a:gd name="T1" fmla="*/ 1 h 169"/>
                <a:gd name="T2" fmla="*/ 91 w 118"/>
                <a:gd name="T3" fmla="*/ 1 h 169"/>
                <a:gd name="T4" fmla="*/ 81 w 118"/>
                <a:gd name="T5" fmla="*/ 11 h 169"/>
                <a:gd name="T6" fmla="*/ 81 w 118"/>
                <a:gd name="T7" fmla="*/ 11 h 169"/>
                <a:gd name="T8" fmla="*/ 3 w 118"/>
                <a:gd name="T9" fmla="*/ 142 h 169"/>
                <a:gd name="T10" fmla="*/ 3 w 118"/>
                <a:gd name="T11" fmla="*/ 142 h 169"/>
                <a:gd name="T12" fmla="*/ 3 w 118"/>
                <a:gd name="T13" fmla="*/ 156 h 169"/>
                <a:gd name="T14" fmla="*/ 3 w 118"/>
                <a:gd name="T15" fmla="*/ 156 h 169"/>
                <a:gd name="T16" fmla="*/ 12 w 118"/>
                <a:gd name="T17" fmla="*/ 166 h 169"/>
                <a:gd name="T18" fmla="*/ 12 w 118"/>
                <a:gd name="T19" fmla="*/ 166 h 169"/>
                <a:gd name="T20" fmla="*/ 27 w 118"/>
                <a:gd name="T21" fmla="*/ 166 h 169"/>
                <a:gd name="T22" fmla="*/ 27 w 118"/>
                <a:gd name="T23" fmla="*/ 166 h 169"/>
                <a:gd name="T24" fmla="*/ 37 w 118"/>
                <a:gd name="T25" fmla="*/ 156 h 169"/>
                <a:gd name="T26" fmla="*/ 37 w 118"/>
                <a:gd name="T27" fmla="*/ 156 h 169"/>
                <a:gd name="T28" fmla="*/ 115 w 118"/>
                <a:gd name="T29" fmla="*/ 25 h 169"/>
                <a:gd name="T30" fmla="*/ 115 w 118"/>
                <a:gd name="T31" fmla="*/ 25 h 169"/>
                <a:gd name="T32" fmla="*/ 115 w 118"/>
                <a:gd name="T33" fmla="*/ 11 h 169"/>
                <a:gd name="T34" fmla="*/ 115 w 118"/>
                <a:gd name="T35" fmla="*/ 11 h 169"/>
                <a:gd name="T36" fmla="*/ 105 w 118"/>
                <a:gd name="T37" fmla="*/ 1 h 169"/>
                <a:gd name="T38" fmla="*/ 105 w 118"/>
                <a:gd name="T39" fmla="*/ 1 h 169"/>
                <a:gd name="T40" fmla="*/ 98 w 118"/>
                <a:gd name="T41" fmla="*/ 0 h 169"/>
                <a:gd name="T42" fmla="*/ 98 w 118"/>
                <a:gd name="T43" fmla="*/ 0 h 169"/>
                <a:gd name="T44" fmla="*/ 91 w 118"/>
                <a:gd name="T45" fmla="*/ 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69">
                  <a:moveTo>
                    <a:pt x="91" y="1"/>
                  </a:moveTo>
                  <a:lnTo>
                    <a:pt x="91" y="1"/>
                  </a:lnTo>
                  <a:cubicBezTo>
                    <a:pt x="86" y="2"/>
                    <a:pt x="84" y="6"/>
                    <a:pt x="81" y="11"/>
                  </a:cubicBezTo>
                  <a:lnTo>
                    <a:pt x="81" y="11"/>
                  </a:lnTo>
                  <a:cubicBezTo>
                    <a:pt x="55" y="54"/>
                    <a:pt x="29" y="98"/>
                    <a:pt x="3" y="142"/>
                  </a:cubicBezTo>
                  <a:lnTo>
                    <a:pt x="3" y="142"/>
                  </a:lnTo>
                  <a:cubicBezTo>
                    <a:pt x="0" y="146"/>
                    <a:pt x="1" y="152"/>
                    <a:pt x="3" y="156"/>
                  </a:cubicBezTo>
                  <a:lnTo>
                    <a:pt x="3" y="156"/>
                  </a:lnTo>
                  <a:cubicBezTo>
                    <a:pt x="4" y="161"/>
                    <a:pt x="7" y="164"/>
                    <a:pt x="12" y="166"/>
                  </a:cubicBezTo>
                  <a:lnTo>
                    <a:pt x="12" y="166"/>
                  </a:lnTo>
                  <a:cubicBezTo>
                    <a:pt x="17" y="168"/>
                    <a:pt x="22" y="168"/>
                    <a:pt x="27" y="166"/>
                  </a:cubicBezTo>
                  <a:lnTo>
                    <a:pt x="27" y="166"/>
                  </a:lnTo>
                  <a:cubicBezTo>
                    <a:pt x="31" y="165"/>
                    <a:pt x="34" y="161"/>
                    <a:pt x="37" y="156"/>
                  </a:cubicBezTo>
                  <a:lnTo>
                    <a:pt x="37" y="156"/>
                  </a:lnTo>
                  <a:cubicBezTo>
                    <a:pt x="62" y="113"/>
                    <a:pt x="89" y="69"/>
                    <a:pt x="115" y="25"/>
                  </a:cubicBezTo>
                  <a:lnTo>
                    <a:pt x="115" y="25"/>
                  </a:lnTo>
                  <a:cubicBezTo>
                    <a:pt x="117" y="22"/>
                    <a:pt x="117" y="16"/>
                    <a:pt x="115" y="11"/>
                  </a:cubicBezTo>
                  <a:lnTo>
                    <a:pt x="115" y="11"/>
                  </a:lnTo>
                  <a:cubicBezTo>
                    <a:pt x="113" y="7"/>
                    <a:pt x="110" y="3"/>
                    <a:pt x="105" y="1"/>
                  </a:cubicBezTo>
                  <a:lnTo>
                    <a:pt x="105" y="1"/>
                  </a:lnTo>
                  <a:cubicBezTo>
                    <a:pt x="103" y="0"/>
                    <a:pt x="100" y="0"/>
                    <a:pt x="98" y="0"/>
                  </a:cubicBezTo>
                  <a:lnTo>
                    <a:pt x="98" y="0"/>
                  </a:lnTo>
                  <a:cubicBezTo>
                    <a:pt x="95" y="0"/>
                    <a:pt x="93" y="0"/>
                    <a:pt x="91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FEF5F654-2A36-4CB6-AE49-711226B6B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613" y="2597150"/>
              <a:ext cx="14287" cy="14288"/>
            </a:xfrm>
            <a:custGeom>
              <a:avLst/>
              <a:gdLst>
                <a:gd name="T0" fmla="*/ 5 w 39"/>
                <a:gd name="T1" fmla="*/ 7 h 38"/>
                <a:gd name="T2" fmla="*/ 5 w 39"/>
                <a:gd name="T3" fmla="*/ 7 h 38"/>
                <a:gd name="T4" fmla="*/ 1 w 39"/>
                <a:gd name="T5" fmla="*/ 21 h 38"/>
                <a:gd name="T6" fmla="*/ 1 w 39"/>
                <a:gd name="T7" fmla="*/ 21 h 38"/>
                <a:gd name="T8" fmla="*/ 7 w 39"/>
                <a:gd name="T9" fmla="*/ 33 h 38"/>
                <a:gd name="T10" fmla="*/ 7 w 39"/>
                <a:gd name="T11" fmla="*/ 33 h 38"/>
                <a:gd name="T12" fmla="*/ 21 w 39"/>
                <a:gd name="T13" fmla="*/ 37 h 38"/>
                <a:gd name="T14" fmla="*/ 21 w 39"/>
                <a:gd name="T15" fmla="*/ 37 h 38"/>
                <a:gd name="T16" fmla="*/ 34 w 39"/>
                <a:gd name="T17" fmla="*/ 31 h 38"/>
                <a:gd name="T18" fmla="*/ 34 w 39"/>
                <a:gd name="T19" fmla="*/ 31 h 38"/>
                <a:gd name="T20" fmla="*/ 38 w 39"/>
                <a:gd name="T21" fmla="*/ 16 h 38"/>
                <a:gd name="T22" fmla="*/ 38 w 39"/>
                <a:gd name="T23" fmla="*/ 16 h 38"/>
                <a:gd name="T24" fmla="*/ 31 w 39"/>
                <a:gd name="T25" fmla="*/ 4 h 38"/>
                <a:gd name="T26" fmla="*/ 31 w 39"/>
                <a:gd name="T27" fmla="*/ 4 h 38"/>
                <a:gd name="T28" fmla="*/ 17 w 39"/>
                <a:gd name="T29" fmla="*/ 0 h 38"/>
                <a:gd name="T30" fmla="*/ 17 w 39"/>
                <a:gd name="T31" fmla="*/ 0 h 38"/>
                <a:gd name="T32" fmla="*/ 5 w 39"/>
                <a:gd name="T3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8">
                  <a:moveTo>
                    <a:pt x="5" y="7"/>
                  </a:moveTo>
                  <a:lnTo>
                    <a:pt x="5" y="7"/>
                  </a:lnTo>
                  <a:cubicBezTo>
                    <a:pt x="1" y="11"/>
                    <a:pt x="0" y="16"/>
                    <a:pt x="1" y="21"/>
                  </a:cubicBezTo>
                  <a:lnTo>
                    <a:pt x="1" y="21"/>
                  </a:lnTo>
                  <a:cubicBezTo>
                    <a:pt x="1" y="26"/>
                    <a:pt x="4" y="30"/>
                    <a:pt x="7" y="33"/>
                  </a:cubicBezTo>
                  <a:lnTo>
                    <a:pt x="7" y="33"/>
                  </a:lnTo>
                  <a:cubicBezTo>
                    <a:pt x="12" y="36"/>
                    <a:pt x="16" y="37"/>
                    <a:pt x="21" y="37"/>
                  </a:cubicBezTo>
                  <a:lnTo>
                    <a:pt x="21" y="37"/>
                  </a:lnTo>
                  <a:cubicBezTo>
                    <a:pt x="26" y="37"/>
                    <a:pt x="31" y="34"/>
                    <a:pt x="34" y="31"/>
                  </a:cubicBezTo>
                  <a:lnTo>
                    <a:pt x="34" y="31"/>
                  </a:lnTo>
                  <a:cubicBezTo>
                    <a:pt x="37" y="26"/>
                    <a:pt x="38" y="21"/>
                    <a:pt x="38" y="16"/>
                  </a:cubicBezTo>
                  <a:lnTo>
                    <a:pt x="38" y="16"/>
                  </a:lnTo>
                  <a:cubicBezTo>
                    <a:pt x="37" y="12"/>
                    <a:pt x="34" y="7"/>
                    <a:pt x="31" y="4"/>
                  </a:cubicBezTo>
                  <a:lnTo>
                    <a:pt x="31" y="4"/>
                  </a:lnTo>
                  <a:cubicBezTo>
                    <a:pt x="27" y="1"/>
                    <a:pt x="22" y="0"/>
                    <a:pt x="17" y="0"/>
                  </a:cubicBezTo>
                  <a:lnTo>
                    <a:pt x="17" y="0"/>
                  </a:lnTo>
                  <a:cubicBezTo>
                    <a:pt x="13" y="0"/>
                    <a:pt x="7" y="4"/>
                    <a:pt x="5" y="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E6404801-55A4-4AF6-A8A4-D93F7AA34780}"/>
              </a:ext>
            </a:extLst>
          </p:cNvPr>
          <p:cNvGrpSpPr/>
          <p:nvPr/>
        </p:nvGrpSpPr>
        <p:grpSpPr>
          <a:xfrm rot="10800000">
            <a:off x="5278646" y="2456460"/>
            <a:ext cx="340783" cy="469900"/>
            <a:chOff x="4824413" y="363538"/>
            <a:chExt cx="255587" cy="35242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12" name="Freeform 386">
              <a:extLst>
                <a:ext uri="{FF2B5EF4-FFF2-40B4-BE49-F238E27FC236}">
                  <a16:creationId xmlns:a16="http://schemas.microsoft.com/office/drawing/2014/main" id="{9647B5AB-B1F0-4873-9451-32E34DED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688" y="392113"/>
              <a:ext cx="166687" cy="300037"/>
            </a:xfrm>
            <a:custGeom>
              <a:avLst/>
              <a:gdLst>
                <a:gd name="T0" fmla="*/ 449 w 461"/>
                <a:gd name="T1" fmla="*/ 779 h 834"/>
                <a:gd name="T2" fmla="*/ 449 w 461"/>
                <a:gd name="T3" fmla="*/ 779 h 834"/>
                <a:gd name="T4" fmla="*/ 450 w 461"/>
                <a:gd name="T5" fmla="*/ 781 h 834"/>
                <a:gd name="T6" fmla="*/ 450 w 461"/>
                <a:gd name="T7" fmla="*/ 781 h 834"/>
                <a:gd name="T8" fmla="*/ 449 w 461"/>
                <a:gd name="T9" fmla="*/ 779 h 834"/>
                <a:gd name="T10" fmla="*/ 447 w 461"/>
                <a:gd name="T11" fmla="*/ 774 h 834"/>
                <a:gd name="T12" fmla="*/ 447 w 461"/>
                <a:gd name="T13" fmla="*/ 774 h 834"/>
                <a:gd name="T14" fmla="*/ 448 w 461"/>
                <a:gd name="T15" fmla="*/ 777 h 834"/>
                <a:gd name="T16" fmla="*/ 448 w 461"/>
                <a:gd name="T17" fmla="*/ 777 h 834"/>
                <a:gd name="T18" fmla="*/ 447 w 461"/>
                <a:gd name="T19" fmla="*/ 774 h 834"/>
                <a:gd name="T20" fmla="*/ 18 w 461"/>
                <a:gd name="T21" fmla="*/ 2 h 834"/>
                <a:gd name="T22" fmla="*/ 18 w 461"/>
                <a:gd name="T23" fmla="*/ 2 h 834"/>
                <a:gd name="T24" fmla="*/ 3 w 461"/>
                <a:gd name="T25" fmla="*/ 16 h 834"/>
                <a:gd name="T26" fmla="*/ 3 w 461"/>
                <a:gd name="T27" fmla="*/ 16 h 834"/>
                <a:gd name="T28" fmla="*/ 3 w 461"/>
                <a:gd name="T29" fmla="*/ 38 h 834"/>
                <a:gd name="T30" fmla="*/ 3 w 461"/>
                <a:gd name="T31" fmla="*/ 38 h 834"/>
                <a:gd name="T32" fmla="*/ 268 w 461"/>
                <a:gd name="T33" fmla="*/ 551 h 834"/>
                <a:gd name="T34" fmla="*/ 268 w 461"/>
                <a:gd name="T35" fmla="*/ 551 h 834"/>
                <a:gd name="T36" fmla="*/ 334 w 461"/>
                <a:gd name="T37" fmla="*/ 678 h 834"/>
                <a:gd name="T38" fmla="*/ 334 w 461"/>
                <a:gd name="T39" fmla="*/ 678 h 834"/>
                <a:gd name="T40" fmla="*/ 366 w 461"/>
                <a:gd name="T41" fmla="*/ 741 h 834"/>
                <a:gd name="T42" fmla="*/ 366 w 461"/>
                <a:gd name="T43" fmla="*/ 741 h 834"/>
                <a:gd name="T44" fmla="*/ 409 w 461"/>
                <a:gd name="T45" fmla="*/ 818 h 834"/>
                <a:gd name="T46" fmla="*/ 409 w 461"/>
                <a:gd name="T47" fmla="*/ 818 h 834"/>
                <a:gd name="T48" fmla="*/ 447 w 461"/>
                <a:gd name="T49" fmla="*/ 824 h 834"/>
                <a:gd name="T50" fmla="*/ 447 w 461"/>
                <a:gd name="T51" fmla="*/ 824 h 834"/>
                <a:gd name="T52" fmla="*/ 459 w 461"/>
                <a:gd name="T53" fmla="*/ 806 h 834"/>
                <a:gd name="T54" fmla="*/ 459 w 461"/>
                <a:gd name="T55" fmla="*/ 806 h 834"/>
                <a:gd name="T56" fmla="*/ 453 w 461"/>
                <a:gd name="T57" fmla="*/ 785 h 834"/>
                <a:gd name="T58" fmla="*/ 453 w 461"/>
                <a:gd name="T59" fmla="*/ 785 h 834"/>
                <a:gd name="T60" fmla="*/ 449 w 461"/>
                <a:gd name="T61" fmla="*/ 778 h 834"/>
                <a:gd name="T62" fmla="*/ 449 w 461"/>
                <a:gd name="T63" fmla="*/ 778 h 834"/>
                <a:gd name="T64" fmla="*/ 398 w 461"/>
                <a:gd name="T65" fmla="*/ 680 h 834"/>
                <a:gd name="T66" fmla="*/ 398 w 461"/>
                <a:gd name="T67" fmla="*/ 680 h 834"/>
                <a:gd name="T68" fmla="*/ 341 w 461"/>
                <a:gd name="T69" fmla="*/ 569 h 834"/>
                <a:gd name="T70" fmla="*/ 341 w 461"/>
                <a:gd name="T71" fmla="*/ 569 h 834"/>
                <a:gd name="T72" fmla="*/ 222 w 461"/>
                <a:gd name="T73" fmla="*/ 341 h 834"/>
                <a:gd name="T74" fmla="*/ 222 w 461"/>
                <a:gd name="T75" fmla="*/ 341 h 834"/>
                <a:gd name="T76" fmla="*/ 54 w 461"/>
                <a:gd name="T77" fmla="*/ 17 h 834"/>
                <a:gd name="T78" fmla="*/ 54 w 461"/>
                <a:gd name="T79" fmla="*/ 17 h 834"/>
                <a:gd name="T80" fmla="*/ 40 w 461"/>
                <a:gd name="T81" fmla="*/ 2 h 834"/>
                <a:gd name="T82" fmla="*/ 40 w 461"/>
                <a:gd name="T83" fmla="*/ 2 h 834"/>
                <a:gd name="T84" fmla="*/ 29 w 461"/>
                <a:gd name="T85" fmla="*/ 0 h 834"/>
                <a:gd name="T86" fmla="*/ 29 w 461"/>
                <a:gd name="T87" fmla="*/ 0 h 834"/>
                <a:gd name="T88" fmla="*/ 18 w 461"/>
                <a:gd name="T89" fmla="*/ 2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1" h="834">
                  <a:moveTo>
                    <a:pt x="449" y="779"/>
                  </a:moveTo>
                  <a:lnTo>
                    <a:pt x="449" y="779"/>
                  </a:lnTo>
                  <a:cubicBezTo>
                    <a:pt x="450" y="780"/>
                    <a:pt x="450" y="780"/>
                    <a:pt x="450" y="781"/>
                  </a:cubicBezTo>
                  <a:lnTo>
                    <a:pt x="450" y="781"/>
                  </a:lnTo>
                  <a:cubicBezTo>
                    <a:pt x="450" y="780"/>
                    <a:pt x="450" y="780"/>
                    <a:pt x="449" y="779"/>
                  </a:cubicBezTo>
                  <a:close/>
                  <a:moveTo>
                    <a:pt x="447" y="774"/>
                  </a:moveTo>
                  <a:lnTo>
                    <a:pt x="447" y="774"/>
                  </a:lnTo>
                  <a:cubicBezTo>
                    <a:pt x="447" y="775"/>
                    <a:pt x="447" y="776"/>
                    <a:pt x="448" y="777"/>
                  </a:cubicBezTo>
                  <a:lnTo>
                    <a:pt x="448" y="777"/>
                  </a:lnTo>
                  <a:cubicBezTo>
                    <a:pt x="447" y="776"/>
                    <a:pt x="447" y="775"/>
                    <a:pt x="447" y="774"/>
                  </a:cubicBezTo>
                  <a:close/>
                  <a:moveTo>
                    <a:pt x="18" y="2"/>
                  </a:moveTo>
                  <a:lnTo>
                    <a:pt x="18" y="2"/>
                  </a:lnTo>
                  <a:cubicBezTo>
                    <a:pt x="12" y="4"/>
                    <a:pt x="6" y="10"/>
                    <a:pt x="3" y="16"/>
                  </a:cubicBezTo>
                  <a:lnTo>
                    <a:pt x="3" y="16"/>
                  </a:lnTo>
                  <a:cubicBezTo>
                    <a:pt x="1" y="23"/>
                    <a:pt x="0" y="32"/>
                    <a:pt x="3" y="38"/>
                  </a:cubicBezTo>
                  <a:lnTo>
                    <a:pt x="3" y="38"/>
                  </a:lnTo>
                  <a:cubicBezTo>
                    <a:pt x="91" y="209"/>
                    <a:pt x="179" y="380"/>
                    <a:pt x="268" y="551"/>
                  </a:cubicBezTo>
                  <a:lnTo>
                    <a:pt x="268" y="551"/>
                  </a:lnTo>
                  <a:cubicBezTo>
                    <a:pt x="291" y="593"/>
                    <a:pt x="313" y="635"/>
                    <a:pt x="334" y="678"/>
                  </a:cubicBezTo>
                  <a:lnTo>
                    <a:pt x="334" y="678"/>
                  </a:lnTo>
                  <a:cubicBezTo>
                    <a:pt x="345" y="699"/>
                    <a:pt x="356" y="719"/>
                    <a:pt x="366" y="741"/>
                  </a:cubicBezTo>
                  <a:lnTo>
                    <a:pt x="366" y="741"/>
                  </a:lnTo>
                  <a:cubicBezTo>
                    <a:pt x="380" y="767"/>
                    <a:pt x="394" y="793"/>
                    <a:pt x="409" y="818"/>
                  </a:cubicBezTo>
                  <a:lnTo>
                    <a:pt x="409" y="818"/>
                  </a:lnTo>
                  <a:cubicBezTo>
                    <a:pt x="416" y="832"/>
                    <a:pt x="436" y="833"/>
                    <a:pt x="447" y="824"/>
                  </a:cubicBezTo>
                  <a:lnTo>
                    <a:pt x="447" y="824"/>
                  </a:lnTo>
                  <a:cubicBezTo>
                    <a:pt x="453" y="820"/>
                    <a:pt x="457" y="813"/>
                    <a:pt x="459" y="806"/>
                  </a:cubicBezTo>
                  <a:lnTo>
                    <a:pt x="459" y="806"/>
                  </a:lnTo>
                  <a:cubicBezTo>
                    <a:pt x="460" y="799"/>
                    <a:pt x="457" y="792"/>
                    <a:pt x="453" y="785"/>
                  </a:cubicBezTo>
                  <a:lnTo>
                    <a:pt x="453" y="785"/>
                  </a:lnTo>
                  <a:cubicBezTo>
                    <a:pt x="452" y="783"/>
                    <a:pt x="450" y="780"/>
                    <a:pt x="449" y="778"/>
                  </a:cubicBezTo>
                  <a:lnTo>
                    <a:pt x="449" y="778"/>
                  </a:lnTo>
                  <a:cubicBezTo>
                    <a:pt x="431" y="746"/>
                    <a:pt x="415" y="713"/>
                    <a:pt x="398" y="680"/>
                  </a:cubicBezTo>
                  <a:lnTo>
                    <a:pt x="398" y="680"/>
                  </a:lnTo>
                  <a:cubicBezTo>
                    <a:pt x="379" y="643"/>
                    <a:pt x="360" y="606"/>
                    <a:pt x="341" y="569"/>
                  </a:cubicBezTo>
                  <a:lnTo>
                    <a:pt x="341" y="569"/>
                  </a:lnTo>
                  <a:cubicBezTo>
                    <a:pt x="301" y="493"/>
                    <a:pt x="261" y="417"/>
                    <a:pt x="222" y="341"/>
                  </a:cubicBezTo>
                  <a:lnTo>
                    <a:pt x="222" y="341"/>
                  </a:lnTo>
                  <a:cubicBezTo>
                    <a:pt x="166" y="233"/>
                    <a:pt x="110" y="125"/>
                    <a:pt x="54" y="17"/>
                  </a:cubicBezTo>
                  <a:lnTo>
                    <a:pt x="54" y="17"/>
                  </a:lnTo>
                  <a:cubicBezTo>
                    <a:pt x="51" y="10"/>
                    <a:pt x="47" y="5"/>
                    <a:pt x="40" y="2"/>
                  </a:cubicBezTo>
                  <a:lnTo>
                    <a:pt x="40" y="2"/>
                  </a:lnTo>
                  <a:cubicBezTo>
                    <a:pt x="36" y="0"/>
                    <a:pt x="32" y="0"/>
                    <a:pt x="29" y="0"/>
                  </a:cubicBezTo>
                  <a:lnTo>
                    <a:pt x="29" y="0"/>
                  </a:lnTo>
                  <a:cubicBezTo>
                    <a:pt x="25" y="0"/>
                    <a:pt x="22" y="0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3" name="Freeform 387">
              <a:extLst>
                <a:ext uri="{FF2B5EF4-FFF2-40B4-BE49-F238E27FC236}">
                  <a16:creationId xmlns:a16="http://schemas.microsoft.com/office/drawing/2014/main" id="{03C69E78-25F5-4199-B24E-35F2D6F52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288" y="441325"/>
              <a:ext cx="239712" cy="107950"/>
            </a:xfrm>
            <a:custGeom>
              <a:avLst/>
              <a:gdLst>
                <a:gd name="T0" fmla="*/ 626 w 668"/>
                <a:gd name="T1" fmla="*/ 2 h 300"/>
                <a:gd name="T2" fmla="*/ 626 w 668"/>
                <a:gd name="T3" fmla="*/ 2 h 300"/>
                <a:gd name="T4" fmla="*/ 373 w 668"/>
                <a:gd name="T5" fmla="*/ 107 h 300"/>
                <a:gd name="T6" fmla="*/ 373 w 668"/>
                <a:gd name="T7" fmla="*/ 107 h 300"/>
                <a:gd name="T8" fmla="*/ 277 w 668"/>
                <a:gd name="T9" fmla="*/ 145 h 300"/>
                <a:gd name="T10" fmla="*/ 277 w 668"/>
                <a:gd name="T11" fmla="*/ 145 h 300"/>
                <a:gd name="T12" fmla="*/ 132 w 668"/>
                <a:gd name="T13" fmla="*/ 201 h 300"/>
                <a:gd name="T14" fmla="*/ 132 w 668"/>
                <a:gd name="T15" fmla="*/ 201 h 300"/>
                <a:gd name="T16" fmla="*/ 21 w 668"/>
                <a:gd name="T17" fmla="*/ 242 h 300"/>
                <a:gd name="T18" fmla="*/ 21 w 668"/>
                <a:gd name="T19" fmla="*/ 242 h 300"/>
                <a:gd name="T20" fmla="*/ 5 w 668"/>
                <a:gd name="T21" fmla="*/ 278 h 300"/>
                <a:gd name="T22" fmla="*/ 5 w 668"/>
                <a:gd name="T23" fmla="*/ 278 h 300"/>
                <a:gd name="T24" fmla="*/ 41 w 668"/>
                <a:gd name="T25" fmla="*/ 294 h 300"/>
                <a:gd name="T26" fmla="*/ 41 w 668"/>
                <a:gd name="T27" fmla="*/ 294 h 300"/>
                <a:gd name="T28" fmla="*/ 216 w 668"/>
                <a:gd name="T29" fmla="*/ 228 h 300"/>
                <a:gd name="T30" fmla="*/ 216 w 668"/>
                <a:gd name="T31" fmla="*/ 228 h 300"/>
                <a:gd name="T32" fmla="*/ 298 w 668"/>
                <a:gd name="T33" fmla="*/ 197 h 300"/>
                <a:gd name="T34" fmla="*/ 298 w 668"/>
                <a:gd name="T35" fmla="*/ 197 h 300"/>
                <a:gd name="T36" fmla="*/ 337 w 668"/>
                <a:gd name="T37" fmla="*/ 182 h 300"/>
                <a:gd name="T38" fmla="*/ 337 w 668"/>
                <a:gd name="T39" fmla="*/ 182 h 300"/>
                <a:gd name="T40" fmla="*/ 561 w 668"/>
                <a:gd name="T41" fmla="*/ 89 h 300"/>
                <a:gd name="T42" fmla="*/ 561 w 668"/>
                <a:gd name="T43" fmla="*/ 89 h 300"/>
                <a:gd name="T44" fmla="*/ 646 w 668"/>
                <a:gd name="T45" fmla="*/ 53 h 300"/>
                <a:gd name="T46" fmla="*/ 646 w 668"/>
                <a:gd name="T47" fmla="*/ 53 h 300"/>
                <a:gd name="T48" fmla="*/ 661 w 668"/>
                <a:gd name="T49" fmla="*/ 17 h 300"/>
                <a:gd name="T50" fmla="*/ 661 w 668"/>
                <a:gd name="T51" fmla="*/ 17 h 300"/>
                <a:gd name="T52" fmla="*/ 636 w 668"/>
                <a:gd name="T53" fmla="*/ 0 h 300"/>
                <a:gd name="T54" fmla="*/ 636 w 668"/>
                <a:gd name="T55" fmla="*/ 0 h 300"/>
                <a:gd name="T56" fmla="*/ 626 w 668"/>
                <a:gd name="T57" fmla="*/ 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68" h="300">
                  <a:moveTo>
                    <a:pt x="626" y="2"/>
                  </a:moveTo>
                  <a:lnTo>
                    <a:pt x="626" y="2"/>
                  </a:lnTo>
                  <a:cubicBezTo>
                    <a:pt x="541" y="36"/>
                    <a:pt x="458" y="72"/>
                    <a:pt x="373" y="107"/>
                  </a:cubicBezTo>
                  <a:lnTo>
                    <a:pt x="373" y="107"/>
                  </a:lnTo>
                  <a:cubicBezTo>
                    <a:pt x="341" y="120"/>
                    <a:pt x="310" y="133"/>
                    <a:pt x="277" y="145"/>
                  </a:cubicBezTo>
                  <a:lnTo>
                    <a:pt x="277" y="145"/>
                  </a:lnTo>
                  <a:cubicBezTo>
                    <a:pt x="229" y="163"/>
                    <a:pt x="180" y="182"/>
                    <a:pt x="132" y="201"/>
                  </a:cubicBezTo>
                  <a:lnTo>
                    <a:pt x="132" y="201"/>
                  </a:lnTo>
                  <a:cubicBezTo>
                    <a:pt x="95" y="215"/>
                    <a:pt x="58" y="228"/>
                    <a:pt x="21" y="242"/>
                  </a:cubicBezTo>
                  <a:lnTo>
                    <a:pt x="21" y="242"/>
                  </a:lnTo>
                  <a:cubicBezTo>
                    <a:pt x="6" y="247"/>
                    <a:pt x="0" y="264"/>
                    <a:pt x="5" y="278"/>
                  </a:cubicBezTo>
                  <a:lnTo>
                    <a:pt x="5" y="278"/>
                  </a:lnTo>
                  <a:cubicBezTo>
                    <a:pt x="11" y="293"/>
                    <a:pt x="27" y="299"/>
                    <a:pt x="41" y="294"/>
                  </a:cubicBezTo>
                  <a:lnTo>
                    <a:pt x="41" y="294"/>
                  </a:lnTo>
                  <a:cubicBezTo>
                    <a:pt x="99" y="272"/>
                    <a:pt x="157" y="250"/>
                    <a:pt x="216" y="228"/>
                  </a:cubicBezTo>
                  <a:lnTo>
                    <a:pt x="216" y="228"/>
                  </a:lnTo>
                  <a:cubicBezTo>
                    <a:pt x="243" y="218"/>
                    <a:pt x="271" y="207"/>
                    <a:pt x="298" y="197"/>
                  </a:cubicBezTo>
                  <a:lnTo>
                    <a:pt x="298" y="197"/>
                  </a:lnTo>
                  <a:cubicBezTo>
                    <a:pt x="311" y="192"/>
                    <a:pt x="324" y="187"/>
                    <a:pt x="337" y="182"/>
                  </a:cubicBezTo>
                  <a:lnTo>
                    <a:pt x="337" y="182"/>
                  </a:lnTo>
                  <a:cubicBezTo>
                    <a:pt x="412" y="151"/>
                    <a:pt x="487" y="121"/>
                    <a:pt x="561" y="89"/>
                  </a:cubicBezTo>
                  <a:lnTo>
                    <a:pt x="561" y="89"/>
                  </a:lnTo>
                  <a:cubicBezTo>
                    <a:pt x="589" y="77"/>
                    <a:pt x="618" y="65"/>
                    <a:pt x="646" y="53"/>
                  </a:cubicBezTo>
                  <a:lnTo>
                    <a:pt x="646" y="53"/>
                  </a:lnTo>
                  <a:cubicBezTo>
                    <a:pt x="660" y="48"/>
                    <a:pt x="667" y="32"/>
                    <a:pt x="661" y="17"/>
                  </a:cubicBezTo>
                  <a:lnTo>
                    <a:pt x="661" y="17"/>
                  </a:lnTo>
                  <a:cubicBezTo>
                    <a:pt x="657" y="7"/>
                    <a:pt x="647" y="0"/>
                    <a:pt x="636" y="0"/>
                  </a:cubicBezTo>
                  <a:lnTo>
                    <a:pt x="636" y="0"/>
                  </a:lnTo>
                  <a:cubicBezTo>
                    <a:pt x="632" y="0"/>
                    <a:pt x="629" y="0"/>
                    <a:pt x="626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4" name="Freeform 388">
              <a:extLst>
                <a:ext uri="{FF2B5EF4-FFF2-40B4-BE49-F238E27FC236}">
                  <a16:creationId xmlns:a16="http://schemas.microsoft.com/office/drawing/2014/main" id="{F3DE6BB1-FAA7-40B5-9CC1-F9E78CCDE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913" y="363538"/>
              <a:ext cx="73025" cy="352425"/>
            </a:xfrm>
            <a:custGeom>
              <a:avLst/>
              <a:gdLst>
                <a:gd name="T0" fmla="*/ 143 w 201"/>
                <a:gd name="T1" fmla="*/ 24 h 977"/>
                <a:gd name="T2" fmla="*/ 143 w 201"/>
                <a:gd name="T3" fmla="*/ 24 h 977"/>
                <a:gd name="T4" fmla="*/ 82 w 201"/>
                <a:gd name="T5" fmla="*/ 398 h 977"/>
                <a:gd name="T6" fmla="*/ 82 w 201"/>
                <a:gd name="T7" fmla="*/ 398 h 977"/>
                <a:gd name="T8" fmla="*/ 44 w 201"/>
                <a:gd name="T9" fmla="*/ 641 h 977"/>
                <a:gd name="T10" fmla="*/ 44 w 201"/>
                <a:gd name="T11" fmla="*/ 641 h 977"/>
                <a:gd name="T12" fmla="*/ 23 w 201"/>
                <a:gd name="T13" fmla="*/ 779 h 977"/>
                <a:gd name="T14" fmla="*/ 23 w 201"/>
                <a:gd name="T15" fmla="*/ 779 h 977"/>
                <a:gd name="T16" fmla="*/ 2 w 201"/>
                <a:gd name="T17" fmla="*/ 942 h 977"/>
                <a:gd name="T18" fmla="*/ 2 w 201"/>
                <a:gd name="T19" fmla="*/ 942 h 977"/>
                <a:gd name="T20" fmla="*/ 24 w 201"/>
                <a:gd name="T21" fmla="*/ 974 h 977"/>
                <a:gd name="T22" fmla="*/ 24 w 201"/>
                <a:gd name="T23" fmla="*/ 974 h 977"/>
                <a:gd name="T24" fmla="*/ 57 w 201"/>
                <a:gd name="T25" fmla="*/ 951 h 977"/>
                <a:gd name="T26" fmla="*/ 57 w 201"/>
                <a:gd name="T27" fmla="*/ 951 h 977"/>
                <a:gd name="T28" fmla="*/ 95 w 201"/>
                <a:gd name="T29" fmla="*/ 677 h 977"/>
                <a:gd name="T30" fmla="*/ 95 w 201"/>
                <a:gd name="T31" fmla="*/ 677 h 977"/>
                <a:gd name="T32" fmla="*/ 127 w 201"/>
                <a:gd name="T33" fmla="*/ 469 h 977"/>
                <a:gd name="T34" fmla="*/ 127 w 201"/>
                <a:gd name="T35" fmla="*/ 469 h 977"/>
                <a:gd name="T36" fmla="*/ 198 w 201"/>
                <a:gd name="T37" fmla="*/ 32 h 977"/>
                <a:gd name="T38" fmla="*/ 198 w 201"/>
                <a:gd name="T39" fmla="*/ 32 h 977"/>
                <a:gd name="T40" fmla="*/ 174 w 201"/>
                <a:gd name="T41" fmla="*/ 0 h 977"/>
                <a:gd name="T42" fmla="*/ 174 w 201"/>
                <a:gd name="T43" fmla="*/ 0 h 977"/>
                <a:gd name="T44" fmla="*/ 170 w 201"/>
                <a:gd name="T45" fmla="*/ 0 h 977"/>
                <a:gd name="T46" fmla="*/ 170 w 201"/>
                <a:gd name="T47" fmla="*/ 0 h 977"/>
                <a:gd name="T48" fmla="*/ 143 w 201"/>
                <a:gd name="T49" fmla="*/ 24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977">
                  <a:moveTo>
                    <a:pt x="143" y="24"/>
                  </a:moveTo>
                  <a:lnTo>
                    <a:pt x="143" y="24"/>
                  </a:lnTo>
                  <a:cubicBezTo>
                    <a:pt x="123" y="149"/>
                    <a:pt x="102" y="274"/>
                    <a:pt x="82" y="398"/>
                  </a:cubicBezTo>
                  <a:lnTo>
                    <a:pt x="82" y="398"/>
                  </a:lnTo>
                  <a:cubicBezTo>
                    <a:pt x="69" y="480"/>
                    <a:pt x="56" y="561"/>
                    <a:pt x="44" y="641"/>
                  </a:cubicBezTo>
                  <a:lnTo>
                    <a:pt x="44" y="641"/>
                  </a:lnTo>
                  <a:cubicBezTo>
                    <a:pt x="37" y="687"/>
                    <a:pt x="30" y="733"/>
                    <a:pt x="23" y="779"/>
                  </a:cubicBezTo>
                  <a:lnTo>
                    <a:pt x="23" y="779"/>
                  </a:lnTo>
                  <a:cubicBezTo>
                    <a:pt x="15" y="833"/>
                    <a:pt x="8" y="888"/>
                    <a:pt x="2" y="942"/>
                  </a:cubicBezTo>
                  <a:lnTo>
                    <a:pt x="2" y="942"/>
                  </a:lnTo>
                  <a:cubicBezTo>
                    <a:pt x="0" y="958"/>
                    <a:pt x="9" y="972"/>
                    <a:pt x="24" y="974"/>
                  </a:cubicBezTo>
                  <a:lnTo>
                    <a:pt x="24" y="974"/>
                  </a:lnTo>
                  <a:cubicBezTo>
                    <a:pt x="39" y="976"/>
                    <a:pt x="55" y="966"/>
                    <a:pt x="57" y="951"/>
                  </a:cubicBezTo>
                  <a:lnTo>
                    <a:pt x="57" y="951"/>
                  </a:lnTo>
                  <a:cubicBezTo>
                    <a:pt x="66" y="859"/>
                    <a:pt x="82" y="768"/>
                    <a:pt x="95" y="677"/>
                  </a:cubicBezTo>
                  <a:lnTo>
                    <a:pt x="95" y="677"/>
                  </a:lnTo>
                  <a:cubicBezTo>
                    <a:pt x="105" y="608"/>
                    <a:pt x="115" y="538"/>
                    <a:pt x="127" y="469"/>
                  </a:cubicBezTo>
                  <a:lnTo>
                    <a:pt x="127" y="469"/>
                  </a:lnTo>
                  <a:cubicBezTo>
                    <a:pt x="150" y="323"/>
                    <a:pt x="174" y="178"/>
                    <a:pt x="198" y="32"/>
                  </a:cubicBezTo>
                  <a:lnTo>
                    <a:pt x="198" y="32"/>
                  </a:lnTo>
                  <a:cubicBezTo>
                    <a:pt x="200" y="17"/>
                    <a:pt x="190" y="3"/>
                    <a:pt x="174" y="0"/>
                  </a:cubicBezTo>
                  <a:lnTo>
                    <a:pt x="174" y="0"/>
                  </a:lnTo>
                  <a:cubicBezTo>
                    <a:pt x="173" y="0"/>
                    <a:pt x="172" y="0"/>
                    <a:pt x="170" y="0"/>
                  </a:cubicBezTo>
                  <a:lnTo>
                    <a:pt x="170" y="0"/>
                  </a:lnTo>
                  <a:cubicBezTo>
                    <a:pt x="157" y="0"/>
                    <a:pt x="145" y="10"/>
                    <a:pt x="143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5" name="Freeform 389">
              <a:extLst>
                <a:ext uri="{FF2B5EF4-FFF2-40B4-BE49-F238E27FC236}">
                  <a16:creationId xmlns:a16="http://schemas.microsoft.com/office/drawing/2014/main" id="{0098E080-0CC9-49E4-A795-DD3D5EB5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446088"/>
              <a:ext cx="250825" cy="141287"/>
            </a:xfrm>
            <a:custGeom>
              <a:avLst/>
              <a:gdLst>
                <a:gd name="T0" fmla="*/ 19 w 697"/>
                <a:gd name="T1" fmla="*/ 2 h 391"/>
                <a:gd name="T2" fmla="*/ 19 w 697"/>
                <a:gd name="T3" fmla="*/ 2 h 391"/>
                <a:gd name="T4" fmla="*/ 3 w 697"/>
                <a:gd name="T5" fmla="*/ 16 h 391"/>
                <a:gd name="T6" fmla="*/ 3 w 697"/>
                <a:gd name="T7" fmla="*/ 16 h 391"/>
                <a:gd name="T8" fmla="*/ 3 w 697"/>
                <a:gd name="T9" fmla="*/ 38 h 391"/>
                <a:gd name="T10" fmla="*/ 3 w 697"/>
                <a:gd name="T11" fmla="*/ 38 h 391"/>
                <a:gd name="T12" fmla="*/ 18 w 697"/>
                <a:gd name="T13" fmla="*/ 54 h 391"/>
                <a:gd name="T14" fmla="*/ 18 w 697"/>
                <a:gd name="T15" fmla="*/ 54 h 391"/>
                <a:gd name="T16" fmla="*/ 23 w 697"/>
                <a:gd name="T17" fmla="*/ 57 h 391"/>
                <a:gd name="T18" fmla="*/ 23 w 697"/>
                <a:gd name="T19" fmla="*/ 57 h 391"/>
                <a:gd name="T20" fmla="*/ 18 w 697"/>
                <a:gd name="T21" fmla="*/ 54 h 391"/>
                <a:gd name="T22" fmla="*/ 18 w 697"/>
                <a:gd name="T23" fmla="*/ 54 h 391"/>
                <a:gd name="T24" fmla="*/ 171 w 697"/>
                <a:gd name="T25" fmla="*/ 146 h 391"/>
                <a:gd name="T26" fmla="*/ 171 w 697"/>
                <a:gd name="T27" fmla="*/ 146 h 391"/>
                <a:gd name="T28" fmla="*/ 266 w 697"/>
                <a:gd name="T29" fmla="*/ 200 h 391"/>
                <a:gd name="T30" fmla="*/ 266 w 697"/>
                <a:gd name="T31" fmla="*/ 200 h 391"/>
                <a:gd name="T32" fmla="*/ 342 w 697"/>
                <a:gd name="T33" fmla="*/ 241 h 391"/>
                <a:gd name="T34" fmla="*/ 342 w 697"/>
                <a:gd name="T35" fmla="*/ 241 h 391"/>
                <a:gd name="T36" fmla="*/ 379 w 697"/>
                <a:gd name="T37" fmla="*/ 261 h 391"/>
                <a:gd name="T38" fmla="*/ 379 w 697"/>
                <a:gd name="T39" fmla="*/ 261 h 391"/>
                <a:gd name="T40" fmla="*/ 451 w 697"/>
                <a:gd name="T41" fmla="*/ 296 h 391"/>
                <a:gd name="T42" fmla="*/ 451 w 697"/>
                <a:gd name="T43" fmla="*/ 296 h 391"/>
                <a:gd name="T44" fmla="*/ 500 w 697"/>
                <a:gd name="T45" fmla="*/ 318 h 391"/>
                <a:gd name="T46" fmla="*/ 500 w 697"/>
                <a:gd name="T47" fmla="*/ 318 h 391"/>
                <a:gd name="T48" fmla="*/ 654 w 697"/>
                <a:gd name="T49" fmla="*/ 384 h 391"/>
                <a:gd name="T50" fmla="*/ 654 w 697"/>
                <a:gd name="T51" fmla="*/ 384 h 391"/>
                <a:gd name="T52" fmla="*/ 690 w 697"/>
                <a:gd name="T53" fmla="*/ 370 h 391"/>
                <a:gd name="T54" fmla="*/ 690 w 697"/>
                <a:gd name="T55" fmla="*/ 370 h 391"/>
                <a:gd name="T56" fmla="*/ 676 w 697"/>
                <a:gd name="T57" fmla="*/ 332 h 391"/>
                <a:gd name="T58" fmla="*/ 676 w 697"/>
                <a:gd name="T59" fmla="*/ 332 h 391"/>
                <a:gd name="T60" fmla="*/ 548 w 697"/>
                <a:gd name="T61" fmla="*/ 278 h 391"/>
                <a:gd name="T62" fmla="*/ 548 w 697"/>
                <a:gd name="T63" fmla="*/ 278 h 391"/>
                <a:gd name="T64" fmla="*/ 484 w 697"/>
                <a:gd name="T65" fmla="*/ 249 h 391"/>
                <a:gd name="T66" fmla="*/ 484 w 697"/>
                <a:gd name="T67" fmla="*/ 249 h 391"/>
                <a:gd name="T68" fmla="*/ 429 w 697"/>
                <a:gd name="T69" fmla="*/ 223 h 391"/>
                <a:gd name="T70" fmla="*/ 429 w 697"/>
                <a:gd name="T71" fmla="*/ 223 h 391"/>
                <a:gd name="T72" fmla="*/ 388 w 697"/>
                <a:gd name="T73" fmla="*/ 203 h 391"/>
                <a:gd name="T74" fmla="*/ 388 w 697"/>
                <a:gd name="T75" fmla="*/ 203 h 391"/>
                <a:gd name="T76" fmla="*/ 318 w 697"/>
                <a:gd name="T77" fmla="*/ 165 h 391"/>
                <a:gd name="T78" fmla="*/ 318 w 697"/>
                <a:gd name="T79" fmla="*/ 165 h 391"/>
                <a:gd name="T80" fmla="*/ 270 w 697"/>
                <a:gd name="T81" fmla="*/ 139 h 391"/>
                <a:gd name="T82" fmla="*/ 270 w 697"/>
                <a:gd name="T83" fmla="*/ 139 h 391"/>
                <a:gd name="T84" fmla="*/ 225 w 697"/>
                <a:gd name="T85" fmla="*/ 114 h 391"/>
                <a:gd name="T86" fmla="*/ 225 w 697"/>
                <a:gd name="T87" fmla="*/ 114 h 391"/>
                <a:gd name="T88" fmla="*/ 82 w 697"/>
                <a:gd name="T89" fmla="*/ 28 h 391"/>
                <a:gd name="T90" fmla="*/ 82 w 697"/>
                <a:gd name="T91" fmla="*/ 28 h 391"/>
                <a:gd name="T92" fmla="*/ 89 w 697"/>
                <a:gd name="T93" fmla="*/ 32 h 391"/>
                <a:gd name="T94" fmla="*/ 89 w 697"/>
                <a:gd name="T95" fmla="*/ 32 h 391"/>
                <a:gd name="T96" fmla="*/ 40 w 697"/>
                <a:gd name="T97" fmla="*/ 3 h 391"/>
                <a:gd name="T98" fmla="*/ 40 w 697"/>
                <a:gd name="T99" fmla="*/ 3 h 391"/>
                <a:gd name="T100" fmla="*/ 30 w 697"/>
                <a:gd name="T101" fmla="*/ 0 h 391"/>
                <a:gd name="T102" fmla="*/ 30 w 697"/>
                <a:gd name="T103" fmla="*/ 0 h 391"/>
                <a:gd name="T104" fmla="*/ 19 w 697"/>
                <a:gd name="T105" fmla="*/ 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7" h="391">
                  <a:moveTo>
                    <a:pt x="19" y="2"/>
                  </a:moveTo>
                  <a:lnTo>
                    <a:pt x="19" y="2"/>
                  </a:lnTo>
                  <a:cubicBezTo>
                    <a:pt x="12" y="5"/>
                    <a:pt x="6" y="10"/>
                    <a:pt x="3" y="16"/>
                  </a:cubicBezTo>
                  <a:lnTo>
                    <a:pt x="3" y="16"/>
                  </a:lnTo>
                  <a:cubicBezTo>
                    <a:pt x="0" y="24"/>
                    <a:pt x="0" y="31"/>
                    <a:pt x="3" y="38"/>
                  </a:cubicBezTo>
                  <a:lnTo>
                    <a:pt x="3" y="38"/>
                  </a:lnTo>
                  <a:cubicBezTo>
                    <a:pt x="6" y="45"/>
                    <a:pt x="11" y="49"/>
                    <a:pt x="18" y="54"/>
                  </a:cubicBezTo>
                  <a:lnTo>
                    <a:pt x="18" y="54"/>
                  </a:lnTo>
                  <a:cubicBezTo>
                    <a:pt x="19" y="55"/>
                    <a:pt x="22" y="56"/>
                    <a:pt x="23" y="57"/>
                  </a:cubicBezTo>
                  <a:lnTo>
                    <a:pt x="23" y="57"/>
                  </a:lnTo>
                  <a:cubicBezTo>
                    <a:pt x="22" y="56"/>
                    <a:pt x="19" y="55"/>
                    <a:pt x="18" y="54"/>
                  </a:cubicBezTo>
                  <a:lnTo>
                    <a:pt x="18" y="54"/>
                  </a:lnTo>
                  <a:cubicBezTo>
                    <a:pt x="69" y="85"/>
                    <a:pt x="120" y="115"/>
                    <a:pt x="171" y="146"/>
                  </a:cubicBezTo>
                  <a:lnTo>
                    <a:pt x="171" y="146"/>
                  </a:lnTo>
                  <a:cubicBezTo>
                    <a:pt x="203" y="165"/>
                    <a:pt x="234" y="183"/>
                    <a:pt x="266" y="200"/>
                  </a:cubicBezTo>
                  <a:lnTo>
                    <a:pt x="266" y="200"/>
                  </a:lnTo>
                  <a:cubicBezTo>
                    <a:pt x="291" y="215"/>
                    <a:pt x="317" y="228"/>
                    <a:pt x="342" y="241"/>
                  </a:cubicBezTo>
                  <a:lnTo>
                    <a:pt x="342" y="241"/>
                  </a:lnTo>
                  <a:cubicBezTo>
                    <a:pt x="354" y="248"/>
                    <a:pt x="366" y="254"/>
                    <a:pt x="379" y="261"/>
                  </a:cubicBezTo>
                  <a:lnTo>
                    <a:pt x="379" y="261"/>
                  </a:lnTo>
                  <a:cubicBezTo>
                    <a:pt x="403" y="273"/>
                    <a:pt x="427" y="284"/>
                    <a:pt x="451" y="296"/>
                  </a:cubicBezTo>
                  <a:lnTo>
                    <a:pt x="451" y="296"/>
                  </a:lnTo>
                  <a:cubicBezTo>
                    <a:pt x="467" y="303"/>
                    <a:pt x="484" y="310"/>
                    <a:pt x="500" y="318"/>
                  </a:cubicBezTo>
                  <a:lnTo>
                    <a:pt x="500" y="318"/>
                  </a:lnTo>
                  <a:cubicBezTo>
                    <a:pt x="552" y="340"/>
                    <a:pt x="603" y="362"/>
                    <a:pt x="654" y="384"/>
                  </a:cubicBezTo>
                  <a:lnTo>
                    <a:pt x="654" y="384"/>
                  </a:lnTo>
                  <a:cubicBezTo>
                    <a:pt x="667" y="390"/>
                    <a:pt x="684" y="384"/>
                    <a:pt x="690" y="370"/>
                  </a:cubicBezTo>
                  <a:lnTo>
                    <a:pt x="690" y="370"/>
                  </a:lnTo>
                  <a:cubicBezTo>
                    <a:pt x="696" y="356"/>
                    <a:pt x="690" y="339"/>
                    <a:pt x="676" y="332"/>
                  </a:cubicBezTo>
                  <a:lnTo>
                    <a:pt x="676" y="332"/>
                  </a:lnTo>
                  <a:cubicBezTo>
                    <a:pt x="634" y="314"/>
                    <a:pt x="591" y="297"/>
                    <a:pt x="548" y="278"/>
                  </a:cubicBezTo>
                  <a:lnTo>
                    <a:pt x="548" y="278"/>
                  </a:lnTo>
                  <a:cubicBezTo>
                    <a:pt x="527" y="269"/>
                    <a:pt x="506" y="259"/>
                    <a:pt x="484" y="249"/>
                  </a:cubicBezTo>
                  <a:lnTo>
                    <a:pt x="484" y="249"/>
                  </a:lnTo>
                  <a:cubicBezTo>
                    <a:pt x="465" y="241"/>
                    <a:pt x="447" y="231"/>
                    <a:pt x="429" y="223"/>
                  </a:cubicBezTo>
                  <a:lnTo>
                    <a:pt x="429" y="223"/>
                  </a:lnTo>
                  <a:cubicBezTo>
                    <a:pt x="415" y="216"/>
                    <a:pt x="401" y="210"/>
                    <a:pt x="388" y="203"/>
                  </a:cubicBezTo>
                  <a:lnTo>
                    <a:pt x="388" y="203"/>
                  </a:lnTo>
                  <a:cubicBezTo>
                    <a:pt x="364" y="190"/>
                    <a:pt x="341" y="177"/>
                    <a:pt x="318" y="165"/>
                  </a:cubicBezTo>
                  <a:lnTo>
                    <a:pt x="318" y="165"/>
                  </a:lnTo>
                  <a:cubicBezTo>
                    <a:pt x="302" y="157"/>
                    <a:pt x="285" y="149"/>
                    <a:pt x="270" y="139"/>
                  </a:cubicBezTo>
                  <a:lnTo>
                    <a:pt x="270" y="139"/>
                  </a:lnTo>
                  <a:cubicBezTo>
                    <a:pt x="255" y="131"/>
                    <a:pt x="240" y="122"/>
                    <a:pt x="225" y="114"/>
                  </a:cubicBezTo>
                  <a:lnTo>
                    <a:pt x="225" y="114"/>
                  </a:lnTo>
                  <a:cubicBezTo>
                    <a:pt x="178" y="85"/>
                    <a:pt x="130" y="57"/>
                    <a:pt x="82" y="28"/>
                  </a:cubicBezTo>
                  <a:lnTo>
                    <a:pt x="82" y="28"/>
                  </a:lnTo>
                  <a:cubicBezTo>
                    <a:pt x="85" y="29"/>
                    <a:pt x="86" y="31"/>
                    <a:pt x="89" y="32"/>
                  </a:cubicBezTo>
                  <a:lnTo>
                    <a:pt x="89" y="32"/>
                  </a:lnTo>
                  <a:cubicBezTo>
                    <a:pt x="73" y="23"/>
                    <a:pt x="56" y="13"/>
                    <a:pt x="40" y="3"/>
                  </a:cubicBezTo>
                  <a:lnTo>
                    <a:pt x="40" y="3"/>
                  </a:lnTo>
                  <a:cubicBezTo>
                    <a:pt x="38" y="1"/>
                    <a:pt x="33" y="0"/>
                    <a:pt x="30" y="0"/>
                  </a:cubicBezTo>
                  <a:lnTo>
                    <a:pt x="30" y="0"/>
                  </a:lnTo>
                  <a:cubicBezTo>
                    <a:pt x="26" y="0"/>
                    <a:pt x="22" y="1"/>
                    <a:pt x="19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9DFCE469-B1AC-403A-B27C-66B0DAEBA446}"/>
              </a:ext>
            </a:extLst>
          </p:cNvPr>
          <p:cNvGrpSpPr/>
          <p:nvPr/>
        </p:nvGrpSpPr>
        <p:grpSpPr>
          <a:xfrm rot="10800000">
            <a:off x="6725522" y="1399117"/>
            <a:ext cx="342900" cy="469900"/>
            <a:chOff x="6446838" y="4113213"/>
            <a:chExt cx="257175" cy="35242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17" name="Freeform 390">
              <a:extLst>
                <a:ext uri="{FF2B5EF4-FFF2-40B4-BE49-F238E27FC236}">
                  <a16:creationId xmlns:a16="http://schemas.microsoft.com/office/drawing/2014/main" id="{5988B60C-BC8C-4EBA-B1C5-E180F5EE0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700" y="4141788"/>
              <a:ext cx="166688" cy="300037"/>
            </a:xfrm>
            <a:custGeom>
              <a:avLst/>
              <a:gdLst>
                <a:gd name="T0" fmla="*/ 450 w 461"/>
                <a:gd name="T1" fmla="*/ 779 h 834"/>
                <a:gd name="T2" fmla="*/ 450 w 461"/>
                <a:gd name="T3" fmla="*/ 779 h 834"/>
                <a:gd name="T4" fmla="*/ 451 w 461"/>
                <a:gd name="T5" fmla="*/ 781 h 834"/>
                <a:gd name="T6" fmla="*/ 451 w 461"/>
                <a:gd name="T7" fmla="*/ 781 h 834"/>
                <a:gd name="T8" fmla="*/ 450 w 461"/>
                <a:gd name="T9" fmla="*/ 779 h 834"/>
                <a:gd name="T10" fmla="*/ 447 w 461"/>
                <a:gd name="T11" fmla="*/ 775 h 834"/>
                <a:gd name="T12" fmla="*/ 447 w 461"/>
                <a:gd name="T13" fmla="*/ 775 h 834"/>
                <a:gd name="T14" fmla="*/ 448 w 461"/>
                <a:gd name="T15" fmla="*/ 776 h 834"/>
                <a:gd name="T16" fmla="*/ 448 w 461"/>
                <a:gd name="T17" fmla="*/ 776 h 834"/>
                <a:gd name="T18" fmla="*/ 447 w 461"/>
                <a:gd name="T19" fmla="*/ 775 h 834"/>
                <a:gd name="T20" fmla="*/ 18 w 461"/>
                <a:gd name="T21" fmla="*/ 2 h 834"/>
                <a:gd name="T22" fmla="*/ 18 w 461"/>
                <a:gd name="T23" fmla="*/ 2 h 834"/>
                <a:gd name="T24" fmla="*/ 3 w 461"/>
                <a:gd name="T25" fmla="*/ 16 h 834"/>
                <a:gd name="T26" fmla="*/ 3 w 461"/>
                <a:gd name="T27" fmla="*/ 16 h 834"/>
                <a:gd name="T28" fmla="*/ 3 w 461"/>
                <a:gd name="T29" fmla="*/ 38 h 834"/>
                <a:gd name="T30" fmla="*/ 3 w 461"/>
                <a:gd name="T31" fmla="*/ 38 h 834"/>
                <a:gd name="T32" fmla="*/ 269 w 461"/>
                <a:gd name="T33" fmla="*/ 551 h 834"/>
                <a:gd name="T34" fmla="*/ 269 w 461"/>
                <a:gd name="T35" fmla="*/ 551 h 834"/>
                <a:gd name="T36" fmla="*/ 334 w 461"/>
                <a:gd name="T37" fmla="*/ 677 h 834"/>
                <a:gd name="T38" fmla="*/ 334 w 461"/>
                <a:gd name="T39" fmla="*/ 677 h 834"/>
                <a:gd name="T40" fmla="*/ 367 w 461"/>
                <a:gd name="T41" fmla="*/ 741 h 834"/>
                <a:gd name="T42" fmla="*/ 367 w 461"/>
                <a:gd name="T43" fmla="*/ 741 h 834"/>
                <a:gd name="T44" fmla="*/ 408 w 461"/>
                <a:gd name="T45" fmla="*/ 819 h 834"/>
                <a:gd name="T46" fmla="*/ 408 w 461"/>
                <a:gd name="T47" fmla="*/ 819 h 834"/>
                <a:gd name="T48" fmla="*/ 448 w 461"/>
                <a:gd name="T49" fmla="*/ 824 h 834"/>
                <a:gd name="T50" fmla="*/ 448 w 461"/>
                <a:gd name="T51" fmla="*/ 824 h 834"/>
                <a:gd name="T52" fmla="*/ 458 w 461"/>
                <a:gd name="T53" fmla="*/ 806 h 834"/>
                <a:gd name="T54" fmla="*/ 458 w 461"/>
                <a:gd name="T55" fmla="*/ 806 h 834"/>
                <a:gd name="T56" fmla="*/ 454 w 461"/>
                <a:gd name="T57" fmla="*/ 785 h 834"/>
                <a:gd name="T58" fmla="*/ 454 w 461"/>
                <a:gd name="T59" fmla="*/ 785 h 834"/>
                <a:gd name="T60" fmla="*/ 449 w 461"/>
                <a:gd name="T61" fmla="*/ 778 h 834"/>
                <a:gd name="T62" fmla="*/ 449 w 461"/>
                <a:gd name="T63" fmla="*/ 778 h 834"/>
                <a:gd name="T64" fmla="*/ 398 w 461"/>
                <a:gd name="T65" fmla="*/ 680 h 834"/>
                <a:gd name="T66" fmla="*/ 398 w 461"/>
                <a:gd name="T67" fmla="*/ 680 h 834"/>
                <a:gd name="T68" fmla="*/ 340 w 461"/>
                <a:gd name="T69" fmla="*/ 569 h 834"/>
                <a:gd name="T70" fmla="*/ 340 w 461"/>
                <a:gd name="T71" fmla="*/ 569 h 834"/>
                <a:gd name="T72" fmla="*/ 222 w 461"/>
                <a:gd name="T73" fmla="*/ 341 h 834"/>
                <a:gd name="T74" fmla="*/ 222 w 461"/>
                <a:gd name="T75" fmla="*/ 341 h 834"/>
                <a:gd name="T76" fmla="*/ 55 w 461"/>
                <a:gd name="T77" fmla="*/ 17 h 834"/>
                <a:gd name="T78" fmla="*/ 55 w 461"/>
                <a:gd name="T79" fmla="*/ 17 h 834"/>
                <a:gd name="T80" fmla="*/ 40 w 461"/>
                <a:gd name="T81" fmla="*/ 2 h 834"/>
                <a:gd name="T82" fmla="*/ 40 w 461"/>
                <a:gd name="T83" fmla="*/ 2 h 834"/>
                <a:gd name="T84" fmla="*/ 28 w 461"/>
                <a:gd name="T85" fmla="*/ 0 h 834"/>
                <a:gd name="T86" fmla="*/ 28 w 461"/>
                <a:gd name="T87" fmla="*/ 0 h 834"/>
                <a:gd name="T88" fmla="*/ 18 w 461"/>
                <a:gd name="T89" fmla="*/ 2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1" h="834">
                  <a:moveTo>
                    <a:pt x="450" y="779"/>
                  </a:moveTo>
                  <a:lnTo>
                    <a:pt x="450" y="779"/>
                  </a:lnTo>
                  <a:cubicBezTo>
                    <a:pt x="450" y="780"/>
                    <a:pt x="450" y="781"/>
                    <a:pt x="451" y="781"/>
                  </a:cubicBezTo>
                  <a:lnTo>
                    <a:pt x="451" y="781"/>
                  </a:lnTo>
                  <a:cubicBezTo>
                    <a:pt x="450" y="781"/>
                    <a:pt x="450" y="780"/>
                    <a:pt x="450" y="779"/>
                  </a:cubicBezTo>
                  <a:close/>
                  <a:moveTo>
                    <a:pt x="447" y="775"/>
                  </a:moveTo>
                  <a:lnTo>
                    <a:pt x="447" y="775"/>
                  </a:lnTo>
                  <a:lnTo>
                    <a:pt x="448" y="776"/>
                  </a:lnTo>
                  <a:lnTo>
                    <a:pt x="448" y="776"/>
                  </a:lnTo>
                  <a:lnTo>
                    <a:pt x="447" y="775"/>
                  </a:lnTo>
                  <a:close/>
                  <a:moveTo>
                    <a:pt x="18" y="2"/>
                  </a:moveTo>
                  <a:lnTo>
                    <a:pt x="18" y="2"/>
                  </a:lnTo>
                  <a:cubicBezTo>
                    <a:pt x="11" y="4"/>
                    <a:pt x="6" y="9"/>
                    <a:pt x="3" y="16"/>
                  </a:cubicBezTo>
                  <a:lnTo>
                    <a:pt x="3" y="16"/>
                  </a:lnTo>
                  <a:cubicBezTo>
                    <a:pt x="0" y="22"/>
                    <a:pt x="0" y="32"/>
                    <a:pt x="3" y="38"/>
                  </a:cubicBezTo>
                  <a:lnTo>
                    <a:pt x="3" y="38"/>
                  </a:lnTo>
                  <a:cubicBezTo>
                    <a:pt x="91" y="209"/>
                    <a:pt x="179" y="381"/>
                    <a:pt x="269" y="551"/>
                  </a:cubicBezTo>
                  <a:lnTo>
                    <a:pt x="269" y="551"/>
                  </a:lnTo>
                  <a:cubicBezTo>
                    <a:pt x="290" y="593"/>
                    <a:pt x="313" y="636"/>
                    <a:pt x="334" y="677"/>
                  </a:cubicBezTo>
                  <a:lnTo>
                    <a:pt x="334" y="677"/>
                  </a:lnTo>
                  <a:cubicBezTo>
                    <a:pt x="345" y="698"/>
                    <a:pt x="356" y="719"/>
                    <a:pt x="367" y="741"/>
                  </a:cubicBezTo>
                  <a:lnTo>
                    <a:pt x="367" y="741"/>
                  </a:lnTo>
                  <a:cubicBezTo>
                    <a:pt x="380" y="767"/>
                    <a:pt x="394" y="793"/>
                    <a:pt x="408" y="819"/>
                  </a:cubicBezTo>
                  <a:lnTo>
                    <a:pt x="408" y="819"/>
                  </a:lnTo>
                  <a:cubicBezTo>
                    <a:pt x="416" y="832"/>
                    <a:pt x="436" y="833"/>
                    <a:pt x="448" y="824"/>
                  </a:cubicBezTo>
                  <a:lnTo>
                    <a:pt x="448" y="824"/>
                  </a:lnTo>
                  <a:cubicBezTo>
                    <a:pt x="454" y="820"/>
                    <a:pt x="458" y="813"/>
                    <a:pt x="458" y="806"/>
                  </a:cubicBezTo>
                  <a:lnTo>
                    <a:pt x="458" y="806"/>
                  </a:lnTo>
                  <a:cubicBezTo>
                    <a:pt x="460" y="798"/>
                    <a:pt x="457" y="792"/>
                    <a:pt x="454" y="785"/>
                  </a:cubicBezTo>
                  <a:lnTo>
                    <a:pt x="454" y="785"/>
                  </a:lnTo>
                  <a:cubicBezTo>
                    <a:pt x="452" y="783"/>
                    <a:pt x="451" y="781"/>
                    <a:pt x="449" y="778"/>
                  </a:cubicBezTo>
                  <a:lnTo>
                    <a:pt x="449" y="778"/>
                  </a:lnTo>
                  <a:cubicBezTo>
                    <a:pt x="431" y="746"/>
                    <a:pt x="415" y="712"/>
                    <a:pt x="398" y="680"/>
                  </a:cubicBezTo>
                  <a:lnTo>
                    <a:pt x="398" y="680"/>
                  </a:lnTo>
                  <a:cubicBezTo>
                    <a:pt x="379" y="643"/>
                    <a:pt x="360" y="606"/>
                    <a:pt x="340" y="569"/>
                  </a:cubicBezTo>
                  <a:lnTo>
                    <a:pt x="340" y="569"/>
                  </a:lnTo>
                  <a:cubicBezTo>
                    <a:pt x="301" y="493"/>
                    <a:pt x="261" y="417"/>
                    <a:pt x="222" y="341"/>
                  </a:cubicBezTo>
                  <a:lnTo>
                    <a:pt x="222" y="341"/>
                  </a:lnTo>
                  <a:cubicBezTo>
                    <a:pt x="165" y="233"/>
                    <a:pt x="110" y="125"/>
                    <a:pt x="55" y="17"/>
                  </a:cubicBezTo>
                  <a:lnTo>
                    <a:pt x="55" y="17"/>
                  </a:lnTo>
                  <a:cubicBezTo>
                    <a:pt x="51" y="11"/>
                    <a:pt x="47" y="5"/>
                    <a:pt x="40" y="2"/>
                  </a:cubicBezTo>
                  <a:lnTo>
                    <a:pt x="40" y="2"/>
                  </a:lnTo>
                  <a:cubicBezTo>
                    <a:pt x="37" y="1"/>
                    <a:pt x="32" y="0"/>
                    <a:pt x="28" y="0"/>
                  </a:cubicBezTo>
                  <a:lnTo>
                    <a:pt x="28" y="0"/>
                  </a:lnTo>
                  <a:cubicBezTo>
                    <a:pt x="25" y="0"/>
                    <a:pt x="21" y="1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8" name="Freeform 391">
              <a:extLst>
                <a:ext uri="{FF2B5EF4-FFF2-40B4-BE49-F238E27FC236}">
                  <a16:creationId xmlns:a16="http://schemas.microsoft.com/office/drawing/2014/main" id="{30583614-3B3E-4674-8165-CC3C0A31E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713" y="4189413"/>
              <a:ext cx="241300" cy="107950"/>
            </a:xfrm>
            <a:custGeom>
              <a:avLst/>
              <a:gdLst>
                <a:gd name="T0" fmla="*/ 625 w 669"/>
                <a:gd name="T1" fmla="*/ 1 h 300"/>
                <a:gd name="T2" fmla="*/ 625 w 669"/>
                <a:gd name="T3" fmla="*/ 1 h 300"/>
                <a:gd name="T4" fmla="*/ 373 w 669"/>
                <a:gd name="T5" fmla="*/ 107 h 300"/>
                <a:gd name="T6" fmla="*/ 373 w 669"/>
                <a:gd name="T7" fmla="*/ 107 h 300"/>
                <a:gd name="T8" fmla="*/ 278 w 669"/>
                <a:gd name="T9" fmla="*/ 145 h 300"/>
                <a:gd name="T10" fmla="*/ 278 w 669"/>
                <a:gd name="T11" fmla="*/ 145 h 300"/>
                <a:gd name="T12" fmla="*/ 131 w 669"/>
                <a:gd name="T13" fmla="*/ 201 h 300"/>
                <a:gd name="T14" fmla="*/ 131 w 669"/>
                <a:gd name="T15" fmla="*/ 201 h 300"/>
                <a:gd name="T16" fmla="*/ 21 w 669"/>
                <a:gd name="T17" fmla="*/ 242 h 300"/>
                <a:gd name="T18" fmla="*/ 21 w 669"/>
                <a:gd name="T19" fmla="*/ 242 h 300"/>
                <a:gd name="T20" fmla="*/ 5 w 669"/>
                <a:gd name="T21" fmla="*/ 278 h 300"/>
                <a:gd name="T22" fmla="*/ 5 w 669"/>
                <a:gd name="T23" fmla="*/ 278 h 300"/>
                <a:gd name="T24" fmla="*/ 41 w 669"/>
                <a:gd name="T25" fmla="*/ 294 h 300"/>
                <a:gd name="T26" fmla="*/ 41 w 669"/>
                <a:gd name="T27" fmla="*/ 294 h 300"/>
                <a:gd name="T28" fmla="*/ 216 w 669"/>
                <a:gd name="T29" fmla="*/ 228 h 300"/>
                <a:gd name="T30" fmla="*/ 216 w 669"/>
                <a:gd name="T31" fmla="*/ 228 h 300"/>
                <a:gd name="T32" fmla="*/ 298 w 669"/>
                <a:gd name="T33" fmla="*/ 197 h 300"/>
                <a:gd name="T34" fmla="*/ 298 w 669"/>
                <a:gd name="T35" fmla="*/ 197 h 300"/>
                <a:gd name="T36" fmla="*/ 337 w 669"/>
                <a:gd name="T37" fmla="*/ 182 h 300"/>
                <a:gd name="T38" fmla="*/ 337 w 669"/>
                <a:gd name="T39" fmla="*/ 182 h 300"/>
                <a:gd name="T40" fmla="*/ 561 w 669"/>
                <a:gd name="T41" fmla="*/ 89 h 300"/>
                <a:gd name="T42" fmla="*/ 561 w 669"/>
                <a:gd name="T43" fmla="*/ 89 h 300"/>
                <a:gd name="T44" fmla="*/ 646 w 669"/>
                <a:gd name="T45" fmla="*/ 54 h 300"/>
                <a:gd name="T46" fmla="*/ 646 w 669"/>
                <a:gd name="T47" fmla="*/ 54 h 300"/>
                <a:gd name="T48" fmla="*/ 662 w 669"/>
                <a:gd name="T49" fmla="*/ 17 h 300"/>
                <a:gd name="T50" fmla="*/ 662 w 669"/>
                <a:gd name="T51" fmla="*/ 17 h 300"/>
                <a:gd name="T52" fmla="*/ 635 w 669"/>
                <a:gd name="T53" fmla="*/ 0 h 300"/>
                <a:gd name="T54" fmla="*/ 635 w 669"/>
                <a:gd name="T55" fmla="*/ 0 h 300"/>
                <a:gd name="T56" fmla="*/ 625 w 669"/>
                <a:gd name="T57" fmla="*/ 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69" h="300">
                  <a:moveTo>
                    <a:pt x="625" y="1"/>
                  </a:moveTo>
                  <a:lnTo>
                    <a:pt x="625" y="1"/>
                  </a:lnTo>
                  <a:cubicBezTo>
                    <a:pt x="541" y="36"/>
                    <a:pt x="457" y="72"/>
                    <a:pt x="373" y="107"/>
                  </a:cubicBezTo>
                  <a:lnTo>
                    <a:pt x="373" y="107"/>
                  </a:lnTo>
                  <a:cubicBezTo>
                    <a:pt x="342" y="120"/>
                    <a:pt x="310" y="132"/>
                    <a:pt x="278" y="145"/>
                  </a:cubicBezTo>
                  <a:lnTo>
                    <a:pt x="278" y="145"/>
                  </a:lnTo>
                  <a:cubicBezTo>
                    <a:pt x="229" y="163"/>
                    <a:pt x="180" y="182"/>
                    <a:pt x="131" y="201"/>
                  </a:cubicBezTo>
                  <a:lnTo>
                    <a:pt x="131" y="201"/>
                  </a:lnTo>
                  <a:cubicBezTo>
                    <a:pt x="95" y="215"/>
                    <a:pt x="58" y="228"/>
                    <a:pt x="21" y="242"/>
                  </a:cubicBezTo>
                  <a:lnTo>
                    <a:pt x="21" y="242"/>
                  </a:lnTo>
                  <a:cubicBezTo>
                    <a:pt x="7" y="248"/>
                    <a:pt x="0" y="264"/>
                    <a:pt x="5" y="278"/>
                  </a:cubicBezTo>
                  <a:lnTo>
                    <a:pt x="5" y="278"/>
                  </a:lnTo>
                  <a:cubicBezTo>
                    <a:pt x="11" y="293"/>
                    <a:pt x="27" y="299"/>
                    <a:pt x="41" y="294"/>
                  </a:cubicBezTo>
                  <a:lnTo>
                    <a:pt x="41" y="294"/>
                  </a:lnTo>
                  <a:cubicBezTo>
                    <a:pt x="100" y="272"/>
                    <a:pt x="158" y="251"/>
                    <a:pt x="216" y="228"/>
                  </a:cubicBezTo>
                  <a:lnTo>
                    <a:pt x="216" y="228"/>
                  </a:lnTo>
                  <a:cubicBezTo>
                    <a:pt x="244" y="218"/>
                    <a:pt x="271" y="208"/>
                    <a:pt x="298" y="197"/>
                  </a:cubicBezTo>
                  <a:lnTo>
                    <a:pt x="298" y="197"/>
                  </a:lnTo>
                  <a:cubicBezTo>
                    <a:pt x="311" y="192"/>
                    <a:pt x="324" y="187"/>
                    <a:pt x="337" y="182"/>
                  </a:cubicBezTo>
                  <a:lnTo>
                    <a:pt x="337" y="182"/>
                  </a:lnTo>
                  <a:cubicBezTo>
                    <a:pt x="412" y="151"/>
                    <a:pt x="487" y="121"/>
                    <a:pt x="561" y="89"/>
                  </a:cubicBezTo>
                  <a:lnTo>
                    <a:pt x="561" y="89"/>
                  </a:lnTo>
                  <a:cubicBezTo>
                    <a:pt x="589" y="77"/>
                    <a:pt x="618" y="65"/>
                    <a:pt x="646" y="54"/>
                  </a:cubicBezTo>
                  <a:lnTo>
                    <a:pt x="646" y="54"/>
                  </a:lnTo>
                  <a:cubicBezTo>
                    <a:pt x="660" y="48"/>
                    <a:pt x="668" y="31"/>
                    <a:pt x="662" y="17"/>
                  </a:cubicBezTo>
                  <a:lnTo>
                    <a:pt x="662" y="17"/>
                  </a:lnTo>
                  <a:cubicBezTo>
                    <a:pt x="658" y="7"/>
                    <a:pt x="647" y="0"/>
                    <a:pt x="635" y="0"/>
                  </a:cubicBezTo>
                  <a:lnTo>
                    <a:pt x="635" y="0"/>
                  </a:lnTo>
                  <a:cubicBezTo>
                    <a:pt x="632" y="0"/>
                    <a:pt x="629" y="0"/>
                    <a:pt x="625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9" name="Freeform 392">
              <a:extLst>
                <a:ext uri="{FF2B5EF4-FFF2-40B4-BE49-F238E27FC236}">
                  <a16:creationId xmlns:a16="http://schemas.microsoft.com/office/drawing/2014/main" id="{664D76DE-3BE1-4CFB-8259-E1665D14A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338" y="4113213"/>
              <a:ext cx="73025" cy="352425"/>
            </a:xfrm>
            <a:custGeom>
              <a:avLst/>
              <a:gdLst>
                <a:gd name="T0" fmla="*/ 143 w 201"/>
                <a:gd name="T1" fmla="*/ 23 h 977"/>
                <a:gd name="T2" fmla="*/ 143 w 201"/>
                <a:gd name="T3" fmla="*/ 23 h 977"/>
                <a:gd name="T4" fmla="*/ 82 w 201"/>
                <a:gd name="T5" fmla="*/ 399 h 977"/>
                <a:gd name="T6" fmla="*/ 82 w 201"/>
                <a:gd name="T7" fmla="*/ 399 h 977"/>
                <a:gd name="T8" fmla="*/ 44 w 201"/>
                <a:gd name="T9" fmla="*/ 641 h 977"/>
                <a:gd name="T10" fmla="*/ 44 w 201"/>
                <a:gd name="T11" fmla="*/ 641 h 977"/>
                <a:gd name="T12" fmla="*/ 23 w 201"/>
                <a:gd name="T13" fmla="*/ 779 h 977"/>
                <a:gd name="T14" fmla="*/ 23 w 201"/>
                <a:gd name="T15" fmla="*/ 779 h 977"/>
                <a:gd name="T16" fmla="*/ 1 w 201"/>
                <a:gd name="T17" fmla="*/ 942 h 977"/>
                <a:gd name="T18" fmla="*/ 1 w 201"/>
                <a:gd name="T19" fmla="*/ 942 h 977"/>
                <a:gd name="T20" fmla="*/ 25 w 201"/>
                <a:gd name="T21" fmla="*/ 974 h 977"/>
                <a:gd name="T22" fmla="*/ 25 w 201"/>
                <a:gd name="T23" fmla="*/ 974 h 977"/>
                <a:gd name="T24" fmla="*/ 57 w 201"/>
                <a:gd name="T25" fmla="*/ 951 h 977"/>
                <a:gd name="T26" fmla="*/ 57 w 201"/>
                <a:gd name="T27" fmla="*/ 951 h 977"/>
                <a:gd name="T28" fmla="*/ 95 w 201"/>
                <a:gd name="T29" fmla="*/ 677 h 977"/>
                <a:gd name="T30" fmla="*/ 95 w 201"/>
                <a:gd name="T31" fmla="*/ 677 h 977"/>
                <a:gd name="T32" fmla="*/ 127 w 201"/>
                <a:gd name="T33" fmla="*/ 469 h 977"/>
                <a:gd name="T34" fmla="*/ 127 w 201"/>
                <a:gd name="T35" fmla="*/ 469 h 977"/>
                <a:gd name="T36" fmla="*/ 198 w 201"/>
                <a:gd name="T37" fmla="*/ 32 h 977"/>
                <a:gd name="T38" fmla="*/ 198 w 201"/>
                <a:gd name="T39" fmla="*/ 32 h 977"/>
                <a:gd name="T40" fmla="*/ 174 w 201"/>
                <a:gd name="T41" fmla="*/ 0 h 977"/>
                <a:gd name="T42" fmla="*/ 174 w 201"/>
                <a:gd name="T43" fmla="*/ 0 h 977"/>
                <a:gd name="T44" fmla="*/ 170 w 201"/>
                <a:gd name="T45" fmla="*/ 0 h 977"/>
                <a:gd name="T46" fmla="*/ 170 w 201"/>
                <a:gd name="T47" fmla="*/ 0 h 977"/>
                <a:gd name="T48" fmla="*/ 143 w 201"/>
                <a:gd name="T49" fmla="*/ 23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977">
                  <a:moveTo>
                    <a:pt x="143" y="23"/>
                  </a:moveTo>
                  <a:lnTo>
                    <a:pt x="143" y="23"/>
                  </a:lnTo>
                  <a:cubicBezTo>
                    <a:pt x="122" y="149"/>
                    <a:pt x="102" y="274"/>
                    <a:pt x="82" y="399"/>
                  </a:cubicBezTo>
                  <a:lnTo>
                    <a:pt x="82" y="399"/>
                  </a:lnTo>
                  <a:cubicBezTo>
                    <a:pt x="69" y="480"/>
                    <a:pt x="57" y="560"/>
                    <a:pt x="44" y="641"/>
                  </a:cubicBezTo>
                  <a:lnTo>
                    <a:pt x="44" y="641"/>
                  </a:lnTo>
                  <a:cubicBezTo>
                    <a:pt x="37" y="687"/>
                    <a:pt x="30" y="733"/>
                    <a:pt x="23" y="779"/>
                  </a:cubicBezTo>
                  <a:lnTo>
                    <a:pt x="23" y="779"/>
                  </a:lnTo>
                  <a:cubicBezTo>
                    <a:pt x="15" y="833"/>
                    <a:pt x="7" y="888"/>
                    <a:pt x="1" y="942"/>
                  </a:cubicBezTo>
                  <a:lnTo>
                    <a:pt x="1" y="942"/>
                  </a:lnTo>
                  <a:cubicBezTo>
                    <a:pt x="0" y="957"/>
                    <a:pt x="9" y="971"/>
                    <a:pt x="25" y="974"/>
                  </a:cubicBezTo>
                  <a:lnTo>
                    <a:pt x="25" y="974"/>
                  </a:lnTo>
                  <a:cubicBezTo>
                    <a:pt x="39" y="976"/>
                    <a:pt x="55" y="965"/>
                    <a:pt x="57" y="951"/>
                  </a:cubicBezTo>
                  <a:lnTo>
                    <a:pt x="57" y="951"/>
                  </a:lnTo>
                  <a:cubicBezTo>
                    <a:pt x="67" y="859"/>
                    <a:pt x="81" y="768"/>
                    <a:pt x="95" y="677"/>
                  </a:cubicBezTo>
                  <a:lnTo>
                    <a:pt x="95" y="677"/>
                  </a:lnTo>
                  <a:cubicBezTo>
                    <a:pt x="105" y="607"/>
                    <a:pt x="116" y="538"/>
                    <a:pt x="127" y="469"/>
                  </a:cubicBezTo>
                  <a:lnTo>
                    <a:pt x="127" y="469"/>
                  </a:lnTo>
                  <a:cubicBezTo>
                    <a:pt x="150" y="324"/>
                    <a:pt x="174" y="178"/>
                    <a:pt x="198" y="32"/>
                  </a:cubicBezTo>
                  <a:lnTo>
                    <a:pt x="198" y="32"/>
                  </a:lnTo>
                  <a:cubicBezTo>
                    <a:pt x="200" y="17"/>
                    <a:pt x="190" y="2"/>
                    <a:pt x="174" y="0"/>
                  </a:cubicBezTo>
                  <a:lnTo>
                    <a:pt x="174" y="0"/>
                  </a:lnTo>
                  <a:cubicBezTo>
                    <a:pt x="173" y="0"/>
                    <a:pt x="172" y="0"/>
                    <a:pt x="170" y="0"/>
                  </a:cubicBezTo>
                  <a:lnTo>
                    <a:pt x="170" y="0"/>
                  </a:lnTo>
                  <a:cubicBezTo>
                    <a:pt x="157" y="0"/>
                    <a:pt x="145" y="10"/>
                    <a:pt x="143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20" name="Freeform 393">
              <a:extLst>
                <a:ext uri="{FF2B5EF4-FFF2-40B4-BE49-F238E27FC236}">
                  <a16:creationId xmlns:a16="http://schemas.microsoft.com/office/drawing/2014/main" id="{D86786A9-FD09-4C00-8D07-720E89434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838" y="4195763"/>
              <a:ext cx="250825" cy="141287"/>
            </a:xfrm>
            <a:custGeom>
              <a:avLst/>
              <a:gdLst>
                <a:gd name="T0" fmla="*/ 19 w 698"/>
                <a:gd name="T1" fmla="*/ 2 h 391"/>
                <a:gd name="T2" fmla="*/ 19 w 698"/>
                <a:gd name="T3" fmla="*/ 2 h 391"/>
                <a:gd name="T4" fmla="*/ 4 w 698"/>
                <a:gd name="T5" fmla="*/ 17 h 391"/>
                <a:gd name="T6" fmla="*/ 4 w 698"/>
                <a:gd name="T7" fmla="*/ 17 h 391"/>
                <a:gd name="T8" fmla="*/ 3 w 698"/>
                <a:gd name="T9" fmla="*/ 38 h 391"/>
                <a:gd name="T10" fmla="*/ 3 w 698"/>
                <a:gd name="T11" fmla="*/ 38 h 391"/>
                <a:gd name="T12" fmla="*/ 18 w 698"/>
                <a:gd name="T13" fmla="*/ 53 h 391"/>
                <a:gd name="T14" fmla="*/ 18 w 698"/>
                <a:gd name="T15" fmla="*/ 53 h 391"/>
                <a:gd name="T16" fmla="*/ 24 w 698"/>
                <a:gd name="T17" fmla="*/ 57 h 391"/>
                <a:gd name="T18" fmla="*/ 24 w 698"/>
                <a:gd name="T19" fmla="*/ 57 h 391"/>
                <a:gd name="T20" fmla="*/ 18 w 698"/>
                <a:gd name="T21" fmla="*/ 53 h 391"/>
                <a:gd name="T22" fmla="*/ 18 w 698"/>
                <a:gd name="T23" fmla="*/ 53 h 391"/>
                <a:gd name="T24" fmla="*/ 172 w 698"/>
                <a:gd name="T25" fmla="*/ 146 h 391"/>
                <a:gd name="T26" fmla="*/ 172 w 698"/>
                <a:gd name="T27" fmla="*/ 146 h 391"/>
                <a:gd name="T28" fmla="*/ 266 w 698"/>
                <a:gd name="T29" fmla="*/ 201 h 391"/>
                <a:gd name="T30" fmla="*/ 266 w 698"/>
                <a:gd name="T31" fmla="*/ 201 h 391"/>
                <a:gd name="T32" fmla="*/ 342 w 698"/>
                <a:gd name="T33" fmla="*/ 242 h 391"/>
                <a:gd name="T34" fmla="*/ 342 w 698"/>
                <a:gd name="T35" fmla="*/ 242 h 391"/>
                <a:gd name="T36" fmla="*/ 379 w 698"/>
                <a:gd name="T37" fmla="*/ 260 h 391"/>
                <a:gd name="T38" fmla="*/ 379 w 698"/>
                <a:gd name="T39" fmla="*/ 260 h 391"/>
                <a:gd name="T40" fmla="*/ 451 w 698"/>
                <a:gd name="T41" fmla="*/ 295 h 391"/>
                <a:gd name="T42" fmla="*/ 451 w 698"/>
                <a:gd name="T43" fmla="*/ 295 h 391"/>
                <a:gd name="T44" fmla="*/ 501 w 698"/>
                <a:gd name="T45" fmla="*/ 317 h 391"/>
                <a:gd name="T46" fmla="*/ 501 w 698"/>
                <a:gd name="T47" fmla="*/ 317 h 391"/>
                <a:gd name="T48" fmla="*/ 654 w 698"/>
                <a:gd name="T49" fmla="*/ 384 h 391"/>
                <a:gd name="T50" fmla="*/ 654 w 698"/>
                <a:gd name="T51" fmla="*/ 384 h 391"/>
                <a:gd name="T52" fmla="*/ 690 w 698"/>
                <a:gd name="T53" fmla="*/ 370 h 391"/>
                <a:gd name="T54" fmla="*/ 690 w 698"/>
                <a:gd name="T55" fmla="*/ 370 h 391"/>
                <a:gd name="T56" fmla="*/ 676 w 698"/>
                <a:gd name="T57" fmla="*/ 333 h 391"/>
                <a:gd name="T58" fmla="*/ 676 w 698"/>
                <a:gd name="T59" fmla="*/ 333 h 391"/>
                <a:gd name="T60" fmla="*/ 549 w 698"/>
                <a:gd name="T61" fmla="*/ 278 h 391"/>
                <a:gd name="T62" fmla="*/ 549 w 698"/>
                <a:gd name="T63" fmla="*/ 278 h 391"/>
                <a:gd name="T64" fmla="*/ 484 w 698"/>
                <a:gd name="T65" fmla="*/ 249 h 391"/>
                <a:gd name="T66" fmla="*/ 484 w 698"/>
                <a:gd name="T67" fmla="*/ 249 h 391"/>
                <a:gd name="T68" fmla="*/ 429 w 698"/>
                <a:gd name="T69" fmla="*/ 223 h 391"/>
                <a:gd name="T70" fmla="*/ 429 w 698"/>
                <a:gd name="T71" fmla="*/ 223 h 391"/>
                <a:gd name="T72" fmla="*/ 388 w 698"/>
                <a:gd name="T73" fmla="*/ 203 h 391"/>
                <a:gd name="T74" fmla="*/ 388 w 698"/>
                <a:gd name="T75" fmla="*/ 203 h 391"/>
                <a:gd name="T76" fmla="*/ 317 w 698"/>
                <a:gd name="T77" fmla="*/ 165 h 391"/>
                <a:gd name="T78" fmla="*/ 317 w 698"/>
                <a:gd name="T79" fmla="*/ 165 h 391"/>
                <a:gd name="T80" fmla="*/ 270 w 698"/>
                <a:gd name="T81" fmla="*/ 140 h 391"/>
                <a:gd name="T82" fmla="*/ 270 w 698"/>
                <a:gd name="T83" fmla="*/ 140 h 391"/>
                <a:gd name="T84" fmla="*/ 225 w 698"/>
                <a:gd name="T85" fmla="*/ 113 h 391"/>
                <a:gd name="T86" fmla="*/ 225 w 698"/>
                <a:gd name="T87" fmla="*/ 113 h 391"/>
                <a:gd name="T88" fmla="*/ 82 w 698"/>
                <a:gd name="T89" fmla="*/ 29 h 391"/>
                <a:gd name="T90" fmla="*/ 82 w 698"/>
                <a:gd name="T91" fmla="*/ 29 h 391"/>
                <a:gd name="T92" fmla="*/ 89 w 698"/>
                <a:gd name="T93" fmla="*/ 32 h 391"/>
                <a:gd name="T94" fmla="*/ 89 w 698"/>
                <a:gd name="T95" fmla="*/ 32 h 391"/>
                <a:gd name="T96" fmla="*/ 40 w 698"/>
                <a:gd name="T97" fmla="*/ 3 h 391"/>
                <a:gd name="T98" fmla="*/ 40 w 698"/>
                <a:gd name="T99" fmla="*/ 3 h 391"/>
                <a:gd name="T100" fmla="*/ 30 w 698"/>
                <a:gd name="T101" fmla="*/ 0 h 391"/>
                <a:gd name="T102" fmla="*/ 30 w 698"/>
                <a:gd name="T103" fmla="*/ 0 h 391"/>
                <a:gd name="T104" fmla="*/ 19 w 698"/>
                <a:gd name="T105" fmla="*/ 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8" h="391">
                  <a:moveTo>
                    <a:pt x="19" y="2"/>
                  </a:moveTo>
                  <a:lnTo>
                    <a:pt x="19" y="2"/>
                  </a:lnTo>
                  <a:cubicBezTo>
                    <a:pt x="12" y="4"/>
                    <a:pt x="7" y="10"/>
                    <a:pt x="4" y="17"/>
                  </a:cubicBezTo>
                  <a:lnTo>
                    <a:pt x="4" y="17"/>
                  </a:lnTo>
                  <a:cubicBezTo>
                    <a:pt x="1" y="23"/>
                    <a:pt x="0" y="32"/>
                    <a:pt x="3" y="38"/>
                  </a:cubicBezTo>
                  <a:lnTo>
                    <a:pt x="3" y="38"/>
                  </a:lnTo>
                  <a:cubicBezTo>
                    <a:pt x="6" y="45"/>
                    <a:pt x="11" y="50"/>
                    <a:pt x="18" y="53"/>
                  </a:cubicBezTo>
                  <a:lnTo>
                    <a:pt x="18" y="53"/>
                  </a:lnTo>
                  <a:cubicBezTo>
                    <a:pt x="19" y="54"/>
                    <a:pt x="22" y="56"/>
                    <a:pt x="24" y="57"/>
                  </a:cubicBezTo>
                  <a:lnTo>
                    <a:pt x="24" y="57"/>
                  </a:lnTo>
                  <a:cubicBezTo>
                    <a:pt x="22" y="55"/>
                    <a:pt x="19" y="54"/>
                    <a:pt x="18" y="53"/>
                  </a:cubicBezTo>
                  <a:lnTo>
                    <a:pt x="18" y="53"/>
                  </a:lnTo>
                  <a:cubicBezTo>
                    <a:pt x="69" y="85"/>
                    <a:pt x="120" y="115"/>
                    <a:pt x="172" y="146"/>
                  </a:cubicBezTo>
                  <a:lnTo>
                    <a:pt x="172" y="146"/>
                  </a:lnTo>
                  <a:cubicBezTo>
                    <a:pt x="203" y="164"/>
                    <a:pt x="234" y="184"/>
                    <a:pt x="266" y="201"/>
                  </a:cubicBezTo>
                  <a:lnTo>
                    <a:pt x="266" y="201"/>
                  </a:lnTo>
                  <a:cubicBezTo>
                    <a:pt x="291" y="214"/>
                    <a:pt x="317" y="227"/>
                    <a:pt x="342" y="242"/>
                  </a:cubicBezTo>
                  <a:lnTo>
                    <a:pt x="342" y="242"/>
                  </a:lnTo>
                  <a:cubicBezTo>
                    <a:pt x="354" y="248"/>
                    <a:pt x="367" y="255"/>
                    <a:pt x="379" y="260"/>
                  </a:cubicBezTo>
                  <a:lnTo>
                    <a:pt x="379" y="260"/>
                  </a:lnTo>
                  <a:cubicBezTo>
                    <a:pt x="403" y="272"/>
                    <a:pt x="427" y="284"/>
                    <a:pt x="451" y="295"/>
                  </a:cubicBezTo>
                  <a:lnTo>
                    <a:pt x="451" y="295"/>
                  </a:lnTo>
                  <a:cubicBezTo>
                    <a:pt x="468" y="304"/>
                    <a:pt x="484" y="310"/>
                    <a:pt x="501" y="317"/>
                  </a:cubicBezTo>
                  <a:lnTo>
                    <a:pt x="501" y="317"/>
                  </a:lnTo>
                  <a:cubicBezTo>
                    <a:pt x="552" y="340"/>
                    <a:pt x="603" y="361"/>
                    <a:pt x="654" y="384"/>
                  </a:cubicBezTo>
                  <a:lnTo>
                    <a:pt x="654" y="384"/>
                  </a:lnTo>
                  <a:cubicBezTo>
                    <a:pt x="667" y="390"/>
                    <a:pt x="684" y="383"/>
                    <a:pt x="690" y="370"/>
                  </a:cubicBezTo>
                  <a:lnTo>
                    <a:pt x="690" y="370"/>
                  </a:lnTo>
                  <a:cubicBezTo>
                    <a:pt x="697" y="356"/>
                    <a:pt x="690" y="339"/>
                    <a:pt x="676" y="333"/>
                  </a:cubicBezTo>
                  <a:lnTo>
                    <a:pt x="676" y="333"/>
                  </a:lnTo>
                  <a:cubicBezTo>
                    <a:pt x="634" y="315"/>
                    <a:pt x="591" y="296"/>
                    <a:pt x="549" y="278"/>
                  </a:cubicBezTo>
                  <a:lnTo>
                    <a:pt x="549" y="278"/>
                  </a:lnTo>
                  <a:cubicBezTo>
                    <a:pt x="527" y="268"/>
                    <a:pt x="505" y="259"/>
                    <a:pt x="484" y="249"/>
                  </a:cubicBezTo>
                  <a:lnTo>
                    <a:pt x="484" y="249"/>
                  </a:lnTo>
                  <a:cubicBezTo>
                    <a:pt x="465" y="241"/>
                    <a:pt x="447" y="232"/>
                    <a:pt x="429" y="223"/>
                  </a:cubicBezTo>
                  <a:lnTo>
                    <a:pt x="429" y="223"/>
                  </a:lnTo>
                  <a:cubicBezTo>
                    <a:pt x="415" y="216"/>
                    <a:pt x="401" y="210"/>
                    <a:pt x="388" y="203"/>
                  </a:cubicBezTo>
                  <a:lnTo>
                    <a:pt x="388" y="203"/>
                  </a:lnTo>
                  <a:cubicBezTo>
                    <a:pt x="364" y="190"/>
                    <a:pt x="341" y="178"/>
                    <a:pt x="317" y="165"/>
                  </a:cubicBezTo>
                  <a:lnTo>
                    <a:pt x="317" y="165"/>
                  </a:lnTo>
                  <a:cubicBezTo>
                    <a:pt x="301" y="156"/>
                    <a:pt x="286" y="149"/>
                    <a:pt x="270" y="140"/>
                  </a:cubicBezTo>
                  <a:lnTo>
                    <a:pt x="270" y="140"/>
                  </a:lnTo>
                  <a:cubicBezTo>
                    <a:pt x="255" y="131"/>
                    <a:pt x="240" y="122"/>
                    <a:pt x="225" y="113"/>
                  </a:cubicBezTo>
                  <a:lnTo>
                    <a:pt x="225" y="113"/>
                  </a:lnTo>
                  <a:cubicBezTo>
                    <a:pt x="177" y="85"/>
                    <a:pt x="130" y="57"/>
                    <a:pt x="82" y="29"/>
                  </a:cubicBezTo>
                  <a:lnTo>
                    <a:pt x="82" y="29"/>
                  </a:lnTo>
                  <a:cubicBezTo>
                    <a:pt x="85" y="30"/>
                    <a:pt x="86" y="31"/>
                    <a:pt x="89" y="32"/>
                  </a:cubicBezTo>
                  <a:lnTo>
                    <a:pt x="89" y="32"/>
                  </a:lnTo>
                  <a:cubicBezTo>
                    <a:pt x="72" y="22"/>
                    <a:pt x="56" y="12"/>
                    <a:pt x="40" y="3"/>
                  </a:cubicBezTo>
                  <a:lnTo>
                    <a:pt x="40" y="3"/>
                  </a:lnTo>
                  <a:cubicBezTo>
                    <a:pt x="38" y="1"/>
                    <a:pt x="34" y="0"/>
                    <a:pt x="30" y="0"/>
                  </a:cubicBezTo>
                  <a:lnTo>
                    <a:pt x="30" y="0"/>
                  </a:lnTo>
                  <a:cubicBezTo>
                    <a:pt x="26" y="0"/>
                    <a:pt x="22" y="1"/>
                    <a:pt x="19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D9BE043E-533C-488F-AA8B-F8B011862AD5}"/>
              </a:ext>
            </a:extLst>
          </p:cNvPr>
          <p:cNvGrpSpPr/>
          <p:nvPr/>
        </p:nvGrpSpPr>
        <p:grpSpPr>
          <a:xfrm rot="10800000">
            <a:off x="8105799" y="814025"/>
            <a:ext cx="1621367" cy="1441449"/>
            <a:chOff x="3048000" y="3948113"/>
            <a:chExt cx="1216025" cy="108108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22" name="Freeform 394">
              <a:extLst>
                <a:ext uri="{FF2B5EF4-FFF2-40B4-BE49-F238E27FC236}">
                  <a16:creationId xmlns:a16="http://schemas.microsoft.com/office/drawing/2014/main" id="{22CE5375-28CF-4B97-B05A-EB031B2B8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4010025"/>
              <a:ext cx="784225" cy="790575"/>
            </a:xfrm>
            <a:custGeom>
              <a:avLst/>
              <a:gdLst>
                <a:gd name="T0" fmla="*/ 2017 w 2178"/>
                <a:gd name="T1" fmla="*/ 1683 h 2198"/>
                <a:gd name="T2" fmla="*/ 51 w 2178"/>
                <a:gd name="T3" fmla="*/ 907 h 2198"/>
                <a:gd name="T4" fmla="*/ 1863 w 2178"/>
                <a:gd name="T5" fmla="*/ 400 h 2198"/>
                <a:gd name="T6" fmla="*/ 1903 w 2178"/>
                <a:gd name="T7" fmla="*/ 362 h 2198"/>
                <a:gd name="T8" fmla="*/ 824 w 2178"/>
                <a:gd name="T9" fmla="*/ 81 h 2198"/>
                <a:gd name="T10" fmla="*/ 390 w 2178"/>
                <a:gd name="T11" fmla="*/ 365 h 2198"/>
                <a:gd name="T12" fmla="*/ 58 w 2178"/>
                <a:gd name="T13" fmla="*/ 764 h 2198"/>
                <a:gd name="T14" fmla="*/ 17 w 2178"/>
                <a:gd name="T15" fmla="*/ 910 h 2198"/>
                <a:gd name="T16" fmla="*/ 37 w 2178"/>
                <a:gd name="T17" fmla="*/ 937 h 2198"/>
                <a:gd name="T18" fmla="*/ 48 w 2178"/>
                <a:gd name="T19" fmla="*/ 913 h 2198"/>
                <a:gd name="T20" fmla="*/ 204 w 2178"/>
                <a:gd name="T21" fmla="*/ 641 h 2198"/>
                <a:gd name="T22" fmla="*/ 526 w 2178"/>
                <a:gd name="T23" fmla="*/ 324 h 2198"/>
                <a:gd name="T24" fmla="*/ 1325 w 2178"/>
                <a:gd name="T25" fmla="*/ 65 h 2198"/>
                <a:gd name="T26" fmla="*/ 1503 w 2178"/>
                <a:gd name="T27" fmla="*/ 99 h 2198"/>
                <a:gd name="T28" fmla="*/ 1554 w 2178"/>
                <a:gd name="T29" fmla="*/ 105 h 2198"/>
                <a:gd name="T30" fmla="*/ 1658 w 2178"/>
                <a:gd name="T31" fmla="*/ 189 h 2198"/>
                <a:gd name="T32" fmla="*/ 1863 w 2178"/>
                <a:gd name="T33" fmla="*/ 400 h 2198"/>
                <a:gd name="T34" fmla="*/ 1863 w 2178"/>
                <a:gd name="T35" fmla="*/ 400 h 2198"/>
                <a:gd name="T36" fmla="*/ 1863 w 2178"/>
                <a:gd name="T37" fmla="*/ 401 h 2198"/>
                <a:gd name="T38" fmla="*/ 1864 w 2178"/>
                <a:gd name="T39" fmla="*/ 402 h 2198"/>
                <a:gd name="T40" fmla="*/ 1869 w 2178"/>
                <a:gd name="T41" fmla="*/ 408 h 2198"/>
                <a:gd name="T42" fmla="*/ 1870 w 2178"/>
                <a:gd name="T43" fmla="*/ 409 h 2198"/>
                <a:gd name="T44" fmla="*/ 1995 w 2178"/>
                <a:gd name="T45" fmla="*/ 613 h 2198"/>
                <a:gd name="T46" fmla="*/ 2028 w 2178"/>
                <a:gd name="T47" fmla="*/ 684 h 2198"/>
                <a:gd name="T48" fmla="*/ 2081 w 2178"/>
                <a:gd name="T49" fmla="*/ 832 h 2198"/>
                <a:gd name="T50" fmla="*/ 2097 w 2178"/>
                <a:gd name="T51" fmla="*/ 906 h 2198"/>
                <a:gd name="T52" fmla="*/ 2118 w 2178"/>
                <a:gd name="T53" fmla="*/ 1074 h 2198"/>
                <a:gd name="T54" fmla="*/ 2121 w 2178"/>
                <a:gd name="T55" fmla="*/ 1152 h 2198"/>
                <a:gd name="T56" fmla="*/ 2115 w 2178"/>
                <a:gd name="T57" fmla="*/ 1284 h 2198"/>
                <a:gd name="T58" fmla="*/ 2099 w 2178"/>
                <a:gd name="T59" fmla="*/ 1400 h 2198"/>
                <a:gd name="T60" fmla="*/ 2070 w 2178"/>
                <a:gd name="T61" fmla="*/ 1521 h 2198"/>
                <a:gd name="T62" fmla="*/ 2014 w 2178"/>
                <a:gd name="T63" fmla="*/ 1689 h 2198"/>
                <a:gd name="T64" fmla="*/ 1836 w 2178"/>
                <a:gd name="T65" fmla="*/ 1944 h 2198"/>
                <a:gd name="T66" fmla="*/ 1658 w 2178"/>
                <a:gd name="T67" fmla="*/ 2110 h 2198"/>
                <a:gd name="T68" fmla="*/ 1597 w 2178"/>
                <a:gd name="T69" fmla="*/ 2171 h 2198"/>
                <a:gd name="T70" fmla="*/ 1611 w 2178"/>
                <a:gd name="T71" fmla="*/ 2181 h 2198"/>
                <a:gd name="T72" fmla="*/ 1794 w 2178"/>
                <a:gd name="T73" fmla="*/ 2066 h 2198"/>
                <a:gd name="T74" fmla="*/ 1890 w 2178"/>
                <a:gd name="T75" fmla="*/ 1968 h 2198"/>
                <a:gd name="T76" fmla="*/ 1987 w 2178"/>
                <a:gd name="T77" fmla="*/ 1850 h 2198"/>
                <a:gd name="T78" fmla="*/ 2105 w 2178"/>
                <a:gd name="T79" fmla="*/ 1597 h 2198"/>
                <a:gd name="T80" fmla="*/ 2154 w 2178"/>
                <a:gd name="T81" fmla="*/ 1410 h 2198"/>
                <a:gd name="T82" fmla="*/ 2174 w 2178"/>
                <a:gd name="T83" fmla="*/ 1227 h 2198"/>
                <a:gd name="T84" fmla="*/ 2115 w 2178"/>
                <a:gd name="T85" fmla="*/ 752 h 2198"/>
                <a:gd name="T86" fmla="*/ 2015 w 2178"/>
                <a:gd name="T87" fmla="*/ 533 h 2198"/>
                <a:gd name="T88" fmla="*/ 1916 w 2178"/>
                <a:gd name="T89" fmla="*/ 379 h 2198"/>
                <a:gd name="T90" fmla="*/ 1914 w 2178"/>
                <a:gd name="T91" fmla="*/ 377 h 2198"/>
                <a:gd name="T92" fmla="*/ 1906 w 2178"/>
                <a:gd name="T93" fmla="*/ 366 h 2198"/>
                <a:gd name="T94" fmla="*/ 1905 w 2178"/>
                <a:gd name="T95" fmla="*/ 364 h 2198"/>
                <a:gd name="T96" fmla="*/ 1665 w 2178"/>
                <a:gd name="T97" fmla="*/ 119 h 2198"/>
                <a:gd name="T98" fmla="*/ 1572 w 2178"/>
                <a:gd name="T99" fmla="*/ 52 h 2198"/>
                <a:gd name="T100" fmla="*/ 1518 w 2178"/>
                <a:gd name="T101" fmla="*/ 46 h 2198"/>
                <a:gd name="T102" fmla="*/ 1344 w 2178"/>
                <a:gd name="T103" fmla="*/ 11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78" h="2198">
                  <a:moveTo>
                    <a:pt x="2017" y="1683"/>
                  </a:moveTo>
                  <a:lnTo>
                    <a:pt x="2017" y="1683"/>
                  </a:lnTo>
                  <a:cubicBezTo>
                    <a:pt x="2016" y="1684"/>
                    <a:pt x="2015" y="1686"/>
                    <a:pt x="2015" y="1687"/>
                  </a:cubicBezTo>
                  <a:lnTo>
                    <a:pt x="2015" y="1687"/>
                  </a:lnTo>
                  <a:cubicBezTo>
                    <a:pt x="2015" y="1686"/>
                    <a:pt x="2016" y="1684"/>
                    <a:pt x="2017" y="1683"/>
                  </a:cubicBezTo>
                  <a:close/>
                  <a:moveTo>
                    <a:pt x="51" y="907"/>
                  </a:moveTo>
                  <a:lnTo>
                    <a:pt x="51" y="907"/>
                  </a:lnTo>
                  <a:lnTo>
                    <a:pt x="50" y="909"/>
                  </a:lnTo>
                  <a:lnTo>
                    <a:pt x="50" y="909"/>
                  </a:lnTo>
                  <a:lnTo>
                    <a:pt x="51" y="907"/>
                  </a:lnTo>
                  <a:close/>
                  <a:moveTo>
                    <a:pt x="1863" y="400"/>
                  </a:moveTo>
                  <a:lnTo>
                    <a:pt x="1863" y="400"/>
                  </a:lnTo>
                  <a:cubicBezTo>
                    <a:pt x="1863" y="401"/>
                    <a:pt x="1863" y="401"/>
                    <a:pt x="1863" y="401"/>
                  </a:cubicBezTo>
                  <a:lnTo>
                    <a:pt x="1863" y="401"/>
                  </a:lnTo>
                  <a:cubicBezTo>
                    <a:pt x="1863" y="401"/>
                    <a:pt x="1863" y="401"/>
                    <a:pt x="1863" y="400"/>
                  </a:cubicBezTo>
                  <a:close/>
                  <a:moveTo>
                    <a:pt x="1903" y="362"/>
                  </a:moveTo>
                  <a:lnTo>
                    <a:pt x="1903" y="362"/>
                  </a:lnTo>
                  <a:cubicBezTo>
                    <a:pt x="1903" y="362"/>
                    <a:pt x="1904" y="362"/>
                    <a:pt x="1904" y="363"/>
                  </a:cubicBezTo>
                  <a:lnTo>
                    <a:pt x="1904" y="363"/>
                  </a:lnTo>
                  <a:cubicBezTo>
                    <a:pt x="1904" y="362"/>
                    <a:pt x="1903" y="362"/>
                    <a:pt x="1903" y="362"/>
                  </a:cubicBezTo>
                  <a:close/>
                  <a:moveTo>
                    <a:pt x="1162" y="1"/>
                  </a:moveTo>
                  <a:lnTo>
                    <a:pt x="1162" y="1"/>
                  </a:lnTo>
                  <a:cubicBezTo>
                    <a:pt x="1104" y="2"/>
                    <a:pt x="1046" y="11"/>
                    <a:pt x="989" y="25"/>
                  </a:cubicBezTo>
                  <a:lnTo>
                    <a:pt x="989" y="25"/>
                  </a:lnTo>
                  <a:cubicBezTo>
                    <a:pt x="932" y="38"/>
                    <a:pt x="878" y="58"/>
                    <a:pt x="824" y="81"/>
                  </a:cubicBezTo>
                  <a:lnTo>
                    <a:pt x="824" y="81"/>
                  </a:lnTo>
                  <a:cubicBezTo>
                    <a:pt x="719" y="126"/>
                    <a:pt x="620" y="186"/>
                    <a:pt x="527" y="254"/>
                  </a:cubicBezTo>
                  <a:lnTo>
                    <a:pt x="527" y="254"/>
                  </a:lnTo>
                  <a:cubicBezTo>
                    <a:pt x="480" y="289"/>
                    <a:pt x="434" y="327"/>
                    <a:pt x="390" y="365"/>
                  </a:cubicBezTo>
                  <a:lnTo>
                    <a:pt x="390" y="365"/>
                  </a:lnTo>
                  <a:cubicBezTo>
                    <a:pt x="346" y="404"/>
                    <a:pt x="303" y="444"/>
                    <a:pt x="262" y="487"/>
                  </a:cubicBezTo>
                  <a:lnTo>
                    <a:pt x="262" y="487"/>
                  </a:lnTo>
                  <a:cubicBezTo>
                    <a:pt x="223" y="529"/>
                    <a:pt x="186" y="573"/>
                    <a:pt x="151" y="619"/>
                  </a:cubicBezTo>
                  <a:lnTo>
                    <a:pt x="151" y="619"/>
                  </a:lnTo>
                  <a:cubicBezTo>
                    <a:pt x="116" y="664"/>
                    <a:pt x="86" y="714"/>
                    <a:pt x="58" y="764"/>
                  </a:cubicBezTo>
                  <a:lnTo>
                    <a:pt x="58" y="764"/>
                  </a:lnTo>
                  <a:cubicBezTo>
                    <a:pt x="37" y="803"/>
                    <a:pt x="17" y="844"/>
                    <a:pt x="0" y="886"/>
                  </a:cubicBezTo>
                  <a:lnTo>
                    <a:pt x="0" y="886"/>
                  </a:lnTo>
                  <a:cubicBezTo>
                    <a:pt x="6" y="894"/>
                    <a:pt x="12" y="902"/>
                    <a:pt x="17" y="910"/>
                  </a:cubicBezTo>
                  <a:lnTo>
                    <a:pt x="17" y="910"/>
                  </a:lnTo>
                  <a:cubicBezTo>
                    <a:pt x="17" y="911"/>
                    <a:pt x="17" y="911"/>
                    <a:pt x="18" y="912"/>
                  </a:cubicBezTo>
                  <a:lnTo>
                    <a:pt x="18" y="912"/>
                  </a:lnTo>
                  <a:cubicBezTo>
                    <a:pt x="22" y="915"/>
                    <a:pt x="24" y="920"/>
                    <a:pt x="27" y="924"/>
                  </a:cubicBezTo>
                  <a:lnTo>
                    <a:pt x="27" y="924"/>
                  </a:lnTo>
                  <a:cubicBezTo>
                    <a:pt x="30" y="929"/>
                    <a:pt x="33" y="933"/>
                    <a:pt x="37" y="937"/>
                  </a:cubicBezTo>
                  <a:lnTo>
                    <a:pt x="37" y="937"/>
                  </a:lnTo>
                  <a:cubicBezTo>
                    <a:pt x="37" y="938"/>
                    <a:pt x="37" y="939"/>
                    <a:pt x="38" y="939"/>
                  </a:cubicBezTo>
                  <a:lnTo>
                    <a:pt x="38" y="939"/>
                  </a:lnTo>
                  <a:cubicBezTo>
                    <a:pt x="41" y="930"/>
                    <a:pt x="45" y="922"/>
                    <a:pt x="48" y="913"/>
                  </a:cubicBezTo>
                  <a:lnTo>
                    <a:pt x="48" y="913"/>
                  </a:lnTo>
                  <a:cubicBezTo>
                    <a:pt x="70" y="863"/>
                    <a:pt x="94" y="815"/>
                    <a:pt x="119" y="768"/>
                  </a:cubicBezTo>
                  <a:lnTo>
                    <a:pt x="119" y="768"/>
                  </a:lnTo>
                  <a:cubicBezTo>
                    <a:pt x="146" y="721"/>
                    <a:pt x="175" y="678"/>
                    <a:pt x="208" y="636"/>
                  </a:cubicBezTo>
                  <a:lnTo>
                    <a:pt x="208" y="636"/>
                  </a:lnTo>
                  <a:cubicBezTo>
                    <a:pt x="207" y="638"/>
                    <a:pt x="205" y="640"/>
                    <a:pt x="204" y="641"/>
                  </a:cubicBezTo>
                  <a:lnTo>
                    <a:pt x="204" y="641"/>
                  </a:lnTo>
                  <a:cubicBezTo>
                    <a:pt x="249" y="583"/>
                    <a:pt x="298" y="528"/>
                    <a:pt x="351" y="476"/>
                  </a:cubicBezTo>
                  <a:lnTo>
                    <a:pt x="351" y="476"/>
                  </a:lnTo>
                  <a:cubicBezTo>
                    <a:pt x="406" y="422"/>
                    <a:pt x="465" y="372"/>
                    <a:pt x="526" y="324"/>
                  </a:cubicBezTo>
                  <a:lnTo>
                    <a:pt x="526" y="324"/>
                  </a:lnTo>
                  <a:cubicBezTo>
                    <a:pt x="631" y="244"/>
                    <a:pt x="743" y="176"/>
                    <a:pt x="864" y="124"/>
                  </a:cubicBezTo>
                  <a:lnTo>
                    <a:pt x="864" y="124"/>
                  </a:lnTo>
                  <a:cubicBezTo>
                    <a:pt x="937" y="95"/>
                    <a:pt x="1012" y="73"/>
                    <a:pt x="1088" y="62"/>
                  </a:cubicBezTo>
                  <a:lnTo>
                    <a:pt x="1088" y="62"/>
                  </a:lnTo>
                  <a:cubicBezTo>
                    <a:pt x="1167" y="52"/>
                    <a:pt x="1247" y="54"/>
                    <a:pt x="1325" y="65"/>
                  </a:cubicBezTo>
                  <a:lnTo>
                    <a:pt x="1325" y="65"/>
                  </a:lnTo>
                  <a:cubicBezTo>
                    <a:pt x="1355" y="69"/>
                    <a:pt x="1386" y="74"/>
                    <a:pt x="1416" y="80"/>
                  </a:cubicBezTo>
                  <a:lnTo>
                    <a:pt x="1416" y="80"/>
                  </a:lnTo>
                  <a:cubicBezTo>
                    <a:pt x="1445" y="86"/>
                    <a:pt x="1474" y="92"/>
                    <a:pt x="1503" y="99"/>
                  </a:cubicBezTo>
                  <a:lnTo>
                    <a:pt x="1503" y="99"/>
                  </a:lnTo>
                  <a:cubicBezTo>
                    <a:pt x="1512" y="101"/>
                    <a:pt x="1520" y="100"/>
                    <a:pt x="1526" y="96"/>
                  </a:cubicBezTo>
                  <a:lnTo>
                    <a:pt x="1526" y="96"/>
                  </a:lnTo>
                  <a:cubicBezTo>
                    <a:pt x="1528" y="98"/>
                    <a:pt x="1532" y="99"/>
                    <a:pt x="1534" y="100"/>
                  </a:cubicBezTo>
                  <a:lnTo>
                    <a:pt x="1534" y="100"/>
                  </a:lnTo>
                  <a:cubicBezTo>
                    <a:pt x="1541" y="101"/>
                    <a:pt x="1547" y="103"/>
                    <a:pt x="1554" y="105"/>
                  </a:cubicBezTo>
                  <a:lnTo>
                    <a:pt x="1554" y="105"/>
                  </a:lnTo>
                  <a:cubicBezTo>
                    <a:pt x="1567" y="112"/>
                    <a:pt x="1578" y="121"/>
                    <a:pt x="1590" y="129"/>
                  </a:cubicBezTo>
                  <a:lnTo>
                    <a:pt x="1590" y="129"/>
                  </a:lnTo>
                  <a:cubicBezTo>
                    <a:pt x="1614" y="148"/>
                    <a:pt x="1637" y="167"/>
                    <a:pt x="1658" y="189"/>
                  </a:cubicBezTo>
                  <a:lnTo>
                    <a:pt x="1658" y="189"/>
                  </a:lnTo>
                  <a:cubicBezTo>
                    <a:pt x="1682" y="211"/>
                    <a:pt x="1705" y="233"/>
                    <a:pt x="1728" y="256"/>
                  </a:cubicBezTo>
                  <a:lnTo>
                    <a:pt x="1728" y="256"/>
                  </a:lnTo>
                  <a:cubicBezTo>
                    <a:pt x="1752" y="279"/>
                    <a:pt x="1776" y="303"/>
                    <a:pt x="1799" y="327"/>
                  </a:cubicBezTo>
                  <a:lnTo>
                    <a:pt x="1799" y="327"/>
                  </a:lnTo>
                  <a:cubicBezTo>
                    <a:pt x="1822" y="351"/>
                    <a:pt x="1842" y="375"/>
                    <a:pt x="1863" y="400"/>
                  </a:cubicBezTo>
                  <a:lnTo>
                    <a:pt x="1863" y="400"/>
                  </a:lnTo>
                  <a:cubicBezTo>
                    <a:pt x="1862" y="399"/>
                    <a:pt x="1862" y="399"/>
                    <a:pt x="1862" y="399"/>
                  </a:cubicBezTo>
                  <a:lnTo>
                    <a:pt x="1862" y="399"/>
                  </a:lnTo>
                  <a:lnTo>
                    <a:pt x="1863" y="400"/>
                  </a:lnTo>
                  <a:lnTo>
                    <a:pt x="1863" y="400"/>
                  </a:lnTo>
                  <a:lnTo>
                    <a:pt x="1863" y="401"/>
                  </a:lnTo>
                  <a:lnTo>
                    <a:pt x="1863" y="401"/>
                  </a:lnTo>
                  <a:cubicBezTo>
                    <a:pt x="1863" y="401"/>
                    <a:pt x="1863" y="401"/>
                    <a:pt x="1863" y="400"/>
                  </a:cubicBezTo>
                  <a:lnTo>
                    <a:pt x="1863" y="400"/>
                  </a:lnTo>
                  <a:cubicBezTo>
                    <a:pt x="1863" y="401"/>
                    <a:pt x="1863" y="401"/>
                    <a:pt x="1863" y="401"/>
                  </a:cubicBezTo>
                  <a:lnTo>
                    <a:pt x="1863" y="401"/>
                  </a:lnTo>
                  <a:lnTo>
                    <a:pt x="1863" y="401"/>
                  </a:lnTo>
                  <a:lnTo>
                    <a:pt x="1863" y="401"/>
                  </a:lnTo>
                  <a:cubicBezTo>
                    <a:pt x="1863" y="401"/>
                    <a:pt x="1864" y="401"/>
                    <a:pt x="1864" y="402"/>
                  </a:cubicBezTo>
                  <a:lnTo>
                    <a:pt x="1864" y="402"/>
                  </a:lnTo>
                  <a:lnTo>
                    <a:pt x="1864" y="402"/>
                  </a:lnTo>
                  <a:cubicBezTo>
                    <a:pt x="1865" y="402"/>
                    <a:pt x="1865" y="402"/>
                    <a:pt x="1865" y="402"/>
                  </a:cubicBezTo>
                  <a:lnTo>
                    <a:pt x="1865" y="402"/>
                  </a:lnTo>
                  <a:lnTo>
                    <a:pt x="1865" y="402"/>
                  </a:lnTo>
                  <a:cubicBezTo>
                    <a:pt x="1866" y="405"/>
                    <a:pt x="1867" y="406"/>
                    <a:pt x="1869" y="408"/>
                  </a:cubicBezTo>
                  <a:lnTo>
                    <a:pt x="1869" y="408"/>
                  </a:lnTo>
                  <a:lnTo>
                    <a:pt x="1869" y="408"/>
                  </a:lnTo>
                  <a:lnTo>
                    <a:pt x="1869" y="408"/>
                  </a:lnTo>
                  <a:lnTo>
                    <a:pt x="1870" y="409"/>
                  </a:lnTo>
                  <a:lnTo>
                    <a:pt x="1870" y="409"/>
                  </a:lnTo>
                  <a:cubicBezTo>
                    <a:pt x="1871" y="410"/>
                    <a:pt x="1872" y="412"/>
                    <a:pt x="1873" y="414"/>
                  </a:cubicBezTo>
                  <a:lnTo>
                    <a:pt x="1873" y="414"/>
                  </a:lnTo>
                  <a:cubicBezTo>
                    <a:pt x="1904" y="454"/>
                    <a:pt x="1931" y="497"/>
                    <a:pt x="1956" y="541"/>
                  </a:cubicBezTo>
                  <a:lnTo>
                    <a:pt x="1956" y="541"/>
                  </a:lnTo>
                  <a:cubicBezTo>
                    <a:pt x="1969" y="565"/>
                    <a:pt x="1982" y="589"/>
                    <a:pt x="1995" y="613"/>
                  </a:cubicBezTo>
                  <a:lnTo>
                    <a:pt x="1995" y="613"/>
                  </a:lnTo>
                  <a:cubicBezTo>
                    <a:pt x="2007" y="637"/>
                    <a:pt x="2018" y="661"/>
                    <a:pt x="2028" y="685"/>
                  </a:cubicBezTo>
                  <a:lnTo>
                    <a:pt x="2028" y="685"/>
                  </a:lnTo>
                  <a:lnTo>
                    <a:pt x="2028" y="684"/>
                  </a:lnTo>
                  <a:lnTo>
                    <a:pt x="2028" y="684"/>
                  </a:lnTo>
                  <a:cubicBezTo>
                    <a:pt x="2037" y="706"/>
                    <a:pt x="2047" y="728"/>
                    <a:pt x="2055" y="751"/>
                  </a:cubicBezTo>
                  <a:lnTo>
                    <a:pt x="2055" y="751"/>
                  </a:lnTo>
                  <a:cubicBezTo>
                    <a:pt x="2060" y="765"/>
                    <a:pt x="2065" y="779"/>
                    <a:pt x="2070" y="793"/>
                  </a:cubicBezTo>
                  <a:lnTo>
                    <a:pt x="2070" y="793"/>
                  </a:lnTo>
                  <a:cubicBezTo>
                    <a:pt x="2074" y="806"/>
                    <a:pt x="2078" y="820"/>
                    <a:pt x="2081" y="832"/>
                  </a:cubicBezTo>
                  <a:lnTo>
                    <a:pt x="2081" y="832"/>
                  </a:lnTo>
                  <a:cubicBezTo>
                    <a:pt x="2084" y="843"/>
                    <a:pt x="2087" y="856"/>
                    <a:pt x="2090" y="868"/>
                  </a:cubicBezTo>
                  <a:lnTo>
                    <a:pt x="2090" y="868"/>
                  </a:lnTo>
                  <a:cubicBezTo>
                    <a:pt x="2092" y="881"/>
                    <a:pt x="2095" y="893"/>
                    <a:pt x="2097" y="906"/>
                  </a:cubicBezTo>
                  <a:lnTo>
                    <a:pt x="2097" y="906"/>
                  </a:lnTo>
                  <a:cubicBezTo>
                    <a:pt x="2102" y="933"/>
                    <a:pt x="2106" y="959"/>
                    <a:pt x="2110" y="986"/>
                  </a:cubicBezTo>
                  <a:lnTo>
                    <a:pt x="2110" y="986"/>
                  </a:lnTo>
                  <a:cubicBezTo>
                    <a:pt x="2112" y="1001"/>
                    <a:pt x="2113" y="1016"/>
                    <a:pt x="2115" y="1031"/>
                  </a:cubicBezTo>
                  <a:lnTo>
                    <a:pt x="2115" y="1031"/>
                  </a:lnTo>
                  <a:cubicBezTo>
                    <a:pt x="2116" y="1045"/>
                    <a:pt x="2117" y="1060"/>
                    <a:pt x="2118" y="1074"/>
                  </a:cubicBezTo>
                  <a:lnTo>
                    <a:pt x="2118" y="1074"/>
                  </a:lnTo>
                  <a:cubicBezTo>
                    <a:pt x="2119" y="1087"/>
                    <a:pt x="2119" y="1099"/>
                    <a:pt x="2119" y="1112"/>
                  </a:cubicBezTo>
                  <a:lnTo>
                    <a:pt x="2119" y="1112"/>
                  </a:lnTo>
                  <a:cubicBezTo>
                    <a:pt x="2120" y="1125"/>
                    <a:pt x="2121" y="1139"/>
                    <a:pt x="2121" y="1152"/>
                  </a:cubicBezTo>
                  <a:lnTo>
                    <a:pt x="2121" y="1152"/>
                  </a:lnTo>
                  <a:cubicBezTo>
                    <a:pt x="2120" y="1171"/>
                    <a:pt x="2120" y="1190"/>
                    <a:pt x="2119" y="1209"/>
                  </a:cubicBezTo>
                  <a:lnTo>
                    <a:pt x="2119" y="1209"/>
                  </a:lnTo>
                  <a:cubicBezTo>
                    <a:pt x="2119" y="1222"/>
                    <a:pt x="2118" y="1235"/>
                    <a:pt x="2118" y="1248"/>
                  </a:cubicBezTo>
                  <a:lnTo>
                    <a:pt x="2118" y="1248"/>
                  </a:lnTo>
                  <a:cubicBezTo>
                    <a:pt x="2117" y="1260"/>
                    <a:pt x="2116" y="1272"/>
                    <a:pt x="2115" y="1284"/>
                  </a:cubicBezTo>
                  <a:lnTo>
                    <a:pt x="2115" y="1284"/>
                  </a:lnTo>
                  <a:cubicBezTo>
                    <a:pt x="2113" y="1300"/>
                    <a:pt x="2111" y="1317"/>
                    <a:pt x="2109" y="1333"/>
                  </a:cubicBezTo>
                  <a:lnTo>
                    <a:pt x="2109" y="1333"/>
                  </a:lnTo>
                  <a:cubicBezTo>
                    <a:pt x="2106" y="1356"/>
                    <a:pt x="2103" y="1378"/>
                    <a:pt x="2099" y="1400"/>
                  </a:cubicBezTo>
                  <a:lnTo>
                    <a:pt x="2099" y="1400"/>
                  </a:lnTo>
                  <a:cubicBezTo>
                    <a:pt x="2095" y="1417"/>
                    <a:pt x="2092" y="1432"/>
                    <a:pt x="2089" y="1449"/>
                  </a:cubicBezTo>
                  <a:lnTo>
                    <a:pt x="2089" y="1449"/>
                  </a:lnTo>
                  <a:cubicBezTo>
                    <a:pt x="2087" y="1460"/>
                    <a:pt x="2083" y="1471"/>
                    <a:pt x="2080" y="1482"/>
                  </a:cubicBezTo>
                  <a:lnTo>
                    <a:pt x="2080" y="1482"/>
                  </a:lnTo>
                  <a:cubicBezTo>
                    <a:pt x="2077" y="1495"/>
                    <a:pt x="2073" y="1508"/>
                    <a:pt x="2070" y="1521"/>
                  </a:cubicBezTo>
                  <a:lnTo>
                    <a:pt x="2070" y="1521"/>
                  </a:lnTo>
                  <a:cubicBezTo>
                    <a:pt x="2067" y="1533"/>
                    <a:pt x="2062" y="1546"/>
                    <a:pt x="2058" y="1559"/>
                  </a:cubicBezTo>
                  <a:lnTo>
                    <a:pt x="2058" y="1559"/>
                  </a:lnTo>
                  <a:cubicBezTo>
                    <a:pt x="2045" y="1602"/>
                    <a:pt x="2032" y="1646"/>
                    <a:pt x="2014" y="1689"/>
                  </a:cubicBezTo>
                  <a:lnTo>
                    <a:pt x="2014" y="1689"/>
                  </a:lnTo>
                  <a:cubicBezTo>
                    <a:pt x="1988" y="1747"/>
                    <a:pt x="1954" y="1801"/>
                    <a:pt x="1916" y="1851"/>
                  </a:cubicBezTo>
                  <a:lnTo>
                    <a:pt x="1916" y="1851"/>
                  </a:lnTo>
                  <a:cubicBezTo>
                    <a:pt x="1901" y="1871"/>
                    <a:pt x="1885" y="1889"/>
                    <a:pt x="1869" y="1908"/>
                  </a:cubicBezTo>
                  <a:lnTo>
                    <a:pt x="1869" y="1908"/>
                  </a:lnTo>
                  <a:cubicBezTo>
                    <a:pt x="1859" y="1920"/>
                    <a:pt x="1847" y="1932"/>
                    <a:pt x="1836" y="1944"/>
                  </a:cubicBezTo>
                  <a:lnTo>
                    <a:pt x="1836" y="1944"/>
                  </a:lnTo>
                  <a:cubicBezTo>
                    <a:pt x="1819" y="1962"/>
                    <a:pt x="1802" y="1980"/>
                    <a:pt x="1784" y="1998"/>
                  </a:cubicBezTo>
                  <a:lnTo>
                    <a:pt x="1784" y="1998"/>
                  </a:lnTo>
                  <a:cubicBezTo>
                    <a:pt x="1744" y="2038"/>
                    <a:pt x="1702" y="2075"/>
                    <a:pt x="1658" y="2110"/>
                  </a:cubicBezTo>
                  <a:lnTo>
                    <a:pt x="1658" y="2110"/>
                  </a:lnTo>
                  <a:cubicBezTo>
                    <a:pt x="1633" y="2129"/>
                    <a:pt x="1607" y="2147"/>
                    <a:pt x="1581" y="2164"/>
                  </a:cubicBezTo>
                  <a:lnTo>
                    <a:pt x="1581" y="2164"/>
                  </a:lnTo>
                  <a:cubicBezTo>
                    <a:pt x="1582" y="2165"/>
                    <a:pt x="1583" y="2166"/>
                    <a:pt x="1585" y="2167"/>
                  </a:cubicBezTo>
                  <a:lnTo>
                    <a:pt x="1585" y="2167"/>
                  </a:lnTo>
                  <a:cubicBezTo>
                    <a:pt x="1589" y="2167"/>
                    <a:pt x="1593" y="2169"/>
                    <a:pt x="1597" y="2171"/>
                  </a:cubicBezTo>
                  <a:lnTo>
                    <a:pt x="1597" y="2171"/>
                  </a:lnTo>
                  <a:cubicBezTo>
                    <a:pt x="1600" y="2174"/>
                    <a:pt x="1604" y="2176"/>
                    <a:pt x="1607" y="2179"/>
                  </a:cubicBezTo>
                  <a:lnTo>
                    <a:pt x="1607" y="2179"/>
                  </a:lnTo>
                  <a:cubicBezTo>
                    <a:pt x="1608" y="2179"/>
                    <a:pt x="1610" y="2180"/>
                    <a:pt x="1611" y="2181"/>
                  </a:cubicBezTo>
                  <a:lnTo>
                    <a:pt x="1611" y="2181"/>
                  </a:lnTo>
                  <a:cubicBezTo>
                    <a:pt x="1618" y="2186"/>
                    <a:pt x="1625" y="2191"/>
                    <a:pt x="1633" y="2197"/>
                  </a:cubicBezTo>
                  <a:lnTo>
                    <a:pt x="1633" y="2197"/>
                  </a:lnTo>
                  <a:cubicBezTo>
                    <a:pt x="1667" y="2173"/>
                    <a:pt x="1701" y="2148"/>
                    <a:pt x="1733" y="2121"/>
                  </a:cubicBezTo>
                  <a:lnTo>
                    <a:pt x="1733" y="2121"/>
                  </a:lnTo>
                  <a:cubicBezTo>
                    <a:pt x="1754" y="2103"/>
                    <a:pt x="1774" y="2085"/>
                    <a:pt x="1794" y="2066"/>
                  </a:cubicBezTo>
                  <a:lnTo>
                    <a:pt x="1794" y="2066"/>
                  </a:lnTo>
                  <a:cubicBezTo>
                    <a:pt x="1808" y="2053"/>
                    <a:pt x="1823" y="2039"/>
                    <a:pt x="1836" y="2025"/>
                  </a:cubicBezTo>
                  <a:lnTo>
                    <a:pt x="1836" y="2025"/>
                  </a:lnTo>
                  <a:cubicBezTo>
                    <a:pt x="1854" y="2006"/>
                    <a:pt x="1872" y="1987"/>
                    <a:pt x="1890" y="1968"/>
                  </a:cubicBezTo>
                  <a:lnTo>
                    <a:pt x="1890" y="1968"/>
                  </a:lnTo>
                  <a:cubicBezTo>
                    <a:pt x="1902" y="1956"/>
                    <a:pt x="1913" y="1942"/>
                    <a:pt x="1924" y="1929"/>
                  </a:cubicBezTo>
                  <a:lnTo>
                    <a:pt x="1924" y="1929"/>
                  </a:lnTo>
                  <a:cubicBezTo>
                    <a:pt x="1932" y="1920"/>
                    <a:pt x="1939" y="1911"/>
                    <a:pt x="1947" y="1903"/>
                  </a:cubicBezTo>
                  <a:lnTo>
                    <a:pt x="1947" y="1903"/>
                  </a:lnTo>
                  <a:cubicBezTo>
                    <a:pt x="1961" y="1885"/>
                    <a:pt x="1974" y="1867"/>
                    <a:pt x="1987" y="1850"/>
                  </a:cubicBezTo>
                  <a:lnTo>
                    <a:pt x="1987" y="1850"/>
                  </a:lnTo>
                  <a:cubicBezTo>
                    <a:pt x="2020" y="1802"/>
                    <a:pt x="2048" y="1752"/>
                    <a:pt x="2071" y="1698"/>
                  </a:cubicBezTo>
                  <a:lnTo>
                    <a:pt x="2071" y="1698"/>
                  </a:lnTo>
                  <a:cubicBezTo>
                    <a:pt x="2084" y="1665"/>
                    <a:pt x="2095" y="1631"/>
                    <a:pt x="2105" y="1597"/>
                  </a:cubicBezTo>
                  <a:lnTo>
                    <a:pt x="2105" y="1597"/>
                  </a:lnTo>
                  <a:cubicBezTo>
                    <a:pt x="2111" y="1576"/>
                    <a:pt x="2118" y="1556"/>
                    <a:pt x="2123" y="1535"/>
                  </a:cubicBezTo>
                  <a:lnTo>
                    <a:pt x="2123" y="1535"/>
                  </a:lnTo>
                  <a:cubicBezTo>
                    <a:pt x="2129" y="1513"/>
                    <a:pt x="2135" y="1492"/>
                    <a:pt x="2141" y="1470"/>
                  </a:cubicBezTo>
                  <a:lnTo>
                    <a:pt x="2141" y="1470"/>
                  </a:lnTo>
                  <a:cubicBezTo>
                    <a:pt x="2146" y="1450"/>
                    <a:pt x="2149" y="1430"/>
                    <a:pt x="2154" y="1410"/>
                  </a:cubicBezTo>
                  <a:lnTo>
                    <a:pt x="2154" y="1410"/>
                  </a:lnTo>
                  <a:cubicBezTo>
                    <a:pt x="2158" y="1390"/>
                    <a:pt x="2160" y="1370"/>
                    <a:pt x="2163" y="1350"/>
                  </a:cubicBezTo>
                  <a:lnTo>
                    <a:pt x="2163" y="1350"/>
                  </a:lnTo>
                  <a:cubicBezTo>
                    <a:pt x="2169" y="1310"/>
                    <a:pt x="2172" y="1268"/>
                    <a:pt x="2174" y="1227"/>
                  </a:cubicBezTo>
                  <a:lnTo>
                    <a:pt x="2174" y="1227"/>
                  </a:lnTo>
                  <a:cubicBezTo>
                    <a:pt x="2177" y="1186"/>
                    <a:pt x="2176" y="1145"/>
                    <a:pt x="2175" y="1105"/>
                  </a:cubicBezTo>
                  <a:lnTo>
                    <a:pt x="2175" y="1105"/>
                  </a:lnTo>
                  <a:cubicBezTo>
                    <a:pt x="2173" y="1024"/>
                    <a:pt x="2162" y="943"/>
                    <a:pt x="2145" y="864"/>
                  </a:cubicBezTo>
                  <a:lnTo>
                    <a:pt x="2145" y="864"/>
                  </a:lnTo>
                  <a:cubicBezTo>
                    <a:pt x="2138" y="826"/>
                    <a:pt x="2128" y="789"/>
                    <a:pt x="2115" y="752"/>
                  </a:cubicBezTo>
                  <a:lnTo>
                    <a:pt x="2115" y="752"/>
                  </a:lnTo>
                  <a:cubicBezTo>
                    <a:pt x="2100" y="712"/>
                    <a:pt x="2083" y="672"/>
                    <a:pt x="2066" y="632"/>
                  </a:cubicBezTo>
                  <a:lnTo>
                    <a:pt x="2066" y="632"/>
                  </a:lnTo>
                  <a:cubicBezTo>
                    <a:pt x="2051" y="599"/>
                    <a:pt x="2034" y="566"/>
                    <a:pt x="2015" y="533"/>
                  </a:cubicBezTo>
                  <a:lnTo>
                    <a:pt x="2015" y="533"/>
                  </a:lnTo>
                  <a:cubicBezTo>
                    <a:pt x="1995" y="498"/>
                    <a:pt x="1976" y="463"/>
                    <a:pt x="1953" y="430"/>
                  </a:cubicBezTo>
                  <a:lnTo>
                    <a:pt x="1953" y="430"/>
                  </a:lnTo>
                  <a:cubicBezTo>
                    <a:pt x="1942" y="414"/>
                    <a:pt x="1930" y="398"/>
                    <a:pt x="1919" y="382"/>
                  </a:cubicBezTo>
                  <a:lnTo>
                    <a:pt x="1919" y="382"/>
                  </a:lnTo>
                  <a:cubicBezTo>
                    <a:pt x="1918" y="381"/>
                    <a:pt x="1917" y="380"/>
                    <a:pt x="1916" y="379"/>
                  </a:cubicBezTo>
                  <a:lnTo>
                    <a:pt x="1916" y="379"/>
                  </a:lnTo>
                  <a:cubicBezTo>
                    <a:pt x="1916" y="378"/>
                    <a:pt x="1916" y="378"/>
                    <a:pt x="1915" y="377"/>
                  </a:cubicBezTo>
                  <a:lnTo>
                    <a:pt x="1915" y="377"/>
                  </a:lnTo>
                  <a:lnTo>
                    <a:pt x="1914" y="377"/>
                  </a:lnTo>
                  <a:lnTo>
                    <a:pt x="1914" y="377"/>
                  </a:lnTo>
                  <a:cubicBezTo>
                    <a:pt x="1913" y="375"/>
                    <a:pt x="1912" y="373"/>
                    <a:pt x="1910" y="371"/>
                  </a:cubicBezTo>
                  <a:lnTo>
                    <a:pt x="1910" y="371"/>
                  </a:lnTo>
                  <a:cubicBezTo>
                    <a:pt x="1909" y="369"/>
                    <a:pt x="1907" y="367"/>
                    <a:pt x="1905" y="364"/>
                  </a:cubicBezTo>
                  <a:lnTo>
                    <a:pt x="1905" y="364"/>
                  </a:lnTo>
                  <a:cubicBezTo>
                    <a:pt x="1906" y="365"/>
                    <a:pt x="1906" y="365"/>
                    <a:pt x="1906" y="366"/>
                  </a:cubicBezTo>
                  <a:lnTo>
                    <a:pt x="1906" y="366"/>
                  </a:lnTo>
                  <a:cubicBezTo>
                    <a:pt x="1906" y="365"/>
                    <a:pt x="1905" y="364"/>
                    <a:pt x="1904" y="364"/>
                  </a:cubicBezTo>
                  <a:lnTo>
                    <a:pt x="1904" y="364"/>
                  </a:lnTo>
                  <a:lnTo>
                    <a:pt x="1905" y="364"/>
                  </a:lnTo>
                  <a:lnTo>
                    <a:pt x="1905" y="364"/>
                  </a:lnTo>
                  <a:cubicBezTo>
                    <a:pt x="1881" y="334"/>
                    <a:pt x="1856" y="305"/>
                    <a:pt x="1829" y="277"/>
                  </a:cubicBezTo>
                  <a:lnTo>
                    <a:pt x="1829" y="277"/>
                  </a:lnTo>
                  <a:cubicBezTo>
                    <a:pt x="1803" y="250"/>
                    <a:pt x="1775" y="224"/>
                    <a:pt x="1748" y="197"/>
                  </a:cubicBezTo>
                  <a:lnTo>
                    <a:pt x="1748" y="197"/>
                  </a:lnTo>
                  <a:cubicBezTo>
                    <a:pt x="1721" y="171"/>
                    <a:pt x="1694" y="144"/>
                    <a:pt x="1665" y="119"/>
                  </a:cubicBezTo>
                  <a:lnTo>
                    <a:pt x="1665" y="119"/>
                  </a:lnTo>
                  <a:cubicBezTo>
                    <a:pt x="1650" y="106"/>
                    <a:pt x="1634" y="94"/>
                    <a:pt x="1618" y="82"/>
                  </a:cubicBezTo>
                  <a:lnTo>
                    <a:pt x="1618" y="82"/>
                  </a:lnTo>
                  <a:cubicBezTo>
                    <a:pt x="1604" y="71"/>
                    <a:pt x="1589" y="59"/>
                    <a:pt x="1572" y="52"/>
                  </a:cubicBezTo>
                  <a:lnTo>
                    <a:pt x="1572" y="52"/>
                  </a:lnTo>
                  <a:cubicBezTo>
                    <a:pt x="1564" y="50"/>
                    <a:pt x="1557" y="48"/>
                    <a:pt x="1549" y="46"/>
                  </a:cubicBezTo>
                  <a:lnTo>
                    <a:pt x="1549" y="46"/>
                  </a:lnTo>
                  <a:cubicBezTo>
                    <a:pt x="1542" y="43"/>
                    <a:pt x="1533" y="45"/>
                    <a:pt x="1527" y="49"/>
                  </a:cubicBezTo>
                  <a:lnTo>
                    <a:pt x="1527" y="49"/>
                  </a:lnTo>
                  <a:cubicBezTo>
                    <a:pt x="1524" y="48"/>
                    <a:pt x="1522" y="46"/>
                    <a:pt x="1518" y="46"/>
                  </a:cubicBezTo>
                  <a:lnTo>
                    <a:pt x="1518" y="46"/>
                  </a:lnTo>
                  <a:cubicBezTo>
                    <a:pt x="1492" y="40"/>
                    <a:pt x="1464" y="33"/>
                    <a:pt x="1438" y="28"/>
                  </a:cubicBezTo>
                  <a:lnTo>
                    <a:pt x="1438" y="28"/>
                  </a:lnTo>
                  <a:cubicBezTo>
                    <a:pt x="1406" y="22"/>
                    <a:pt x="1375" y="16"/>
                    <a:pt x="1344" y="11"/>
                  </a:cubicBezTo>
                  <a:lnTo>
                    <a:pt x="1344" y="11"/>
                  </a:lnTo>
                  <a:cubicBezTo>
                    <a:pt x="1293" y="3"/>
                    <a:pt x="1241" y="0"/>
                    <a:pt x="1190" y="0"/>
                  </a:cubicBezTo>
                  <a:lnTo>
                    <a:pt x="1190" y="0"/>
                  </a:lnTo>
                  <a:cubicBezTo>
                    <a:pt x="1181" y="0"/>
                    <a:pt x="1171" y="0"/>
                    <a:pt x="116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23" name="Freeform 395">
              <a:extLst>
                <a:ext uri="{FF2B5EF4-FFF2-40B4-BE49-F238E27FC236}">
                  <a16:creationId xmlns:a16="http://schemas.microsoft.com/office/drawing/2014/main" id="{7819FCC1-0A09-4F34-8E23-B581FDBFA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50" y="41544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24" name="Freeform 396">
              <a:extLst>
                <a:ext uri="{FF2B5EF4-FFF2-40B4-BE49-F238E27FC236}">
                  <a16:creationId xmlns:a16="http://schemas.microsoft.com/office/drawing/2014/main" id="{AD90D50D-D989-467C-8457-FAFF55142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125" y="4419600"/>
              <a:ext cx="555625" cy="449263"/>
            </a:xfrm>
            <a:custGeom>
              <a:avLst/>
              <a:gdLst>
                <a:gd name="T0" fmla="*/ 115 w 1544"/>
                <a:gd name="T1" fmla="*/ 590 h 1248"/>
                <a:gd name="T2" fmla="*/ 117 w 1544"/>
                <a:gd name="T3" fmla="*/ 597 h 1248"/>
                <a:gd name="T4" fmla="*/ 8 w 1544"/>
                <a:gd name="T5" fmla="*/ 130 h 1248"/>
                <a:gd name="T6" fmla="*/ 2 w 1544"/>
                <a:gd name="T7" fmla="*/ 305 h 1248"/>
                <a:gd name="T8" fmla="*/ 23 w 1544"/>
                <a:gd name="T9" fmla="*/ 484 h 1248"/>
                <a:gd name="T10" fmla="*/ 80 w 1544"/>
                <a:gd name="T11" fmla="*/ 650 h 1248"/>
                <a:gd name="T12" fmla="*/ 284 w 1544"/>
                <a:gd name="T13" fmla="*/ 922 h 1248"/>
                <a:gd name="T14" fmla="*/ 418 w 1544"/>
                <a:gd name="T15" fmla="*/ 1028 h 1248"/>
                <a:gd name="T16" fmla="*/ 571 w 1544"/>
                <a:gd name="T17" fmla="*/ 1112 h 1248"/>
                <a:gd name="T18" fmla="*/ 735 w 1544"/>
                <a:gd name="T19" fmla="*/ 1173 h 1248"/>
                <a:gd name="T20" fmla="*/ 813 w 1544"/>
                <a:gd name="T21" fmla="*/ 1194 h 1248"/>
                <a:gd name="T22" fmla="*/ 877 w 1544"/>
                <a:gd name="T23" fmla="*/ 1210 h 1248"/>
                <a:gd name="T24" fmla="*/ 895 w 1544"/>
                <a:gd name="T25" fmla="*/ 1213 h 1248"/>
                <a:gd name="T26" fmla="*/ 939 w 1544"/>
                <a:gd name="T27" fmla="*/ 1222 h 1248"/>
                <a:gd name="T28" fmla="*/ 971 w 1544"/>
                <a:gd name="T29" fmla="*/ 1227 h 1248"/>
                <a:gd name="T30" fmla="*/ 1032 w 1544"/>
                <a:gd name="T31" fmla="*/ 1237 h 1248"/>
                <a:gd name="T32" fmla="*/ 1210 w 1544"/>
                <a:gd name="T33" fmla="*/ 1243 h 1248"/>
                <a:gd name="T34" fmla="*/ 1383 w 1544"/>
                <a:gd name="T35" fmla="*/ 1217 h 1248"/>
                <a:gd name="T36" fmla="*/ 1543 w 1544"/>
                <a:gd name="T37" fmla="*/ 1162 h 1248"/>
                <a:gd name="T38" fmla="*/ 1513 w 1544"/>
                <a:gd name="T39" fmla="*/ 1142 h 1248"/>
                <a:gd name="T40" fmla="*/ 1488 w 1544"/>
                <a:gd name="T41" fmla="*/ 1124 h 1248"/>
                <a:gd name="T42" fmla="*/ 1270 w 1544"/>
                <a:gd name="T43" fmla="*/ 1182 h 1248"/>
                <a:gd name="T44" fmla="*/ 1148 w 1544"/>
                <a:gd name="T45" fmla="*/ 1189 h 1248"/>
                <a:gd name="T46" fmla="*/ 1025 w 1544"/>
                <a:gd name="T47" fmla="*/ 1180 h 1248"/>
                <a:gd name="T48" fmla="*/ 1026 w 1544"/>
                <a:gd name="T49" fmla="*/ 1180 h 1248"/>
                <a:gd name="T50" fmla="*/ 1025 w 1544"/>
                <a:gd name="T51" fmla="*/ 1180 h 1248"/>
                <a:gd name="T52" fmla="*/ 1025 w 1544"/>
                <a:gd name="T53" fmla="*/ 1180 h 1248"/>
                <a:gd name="T54" fmla="*/ 1025 w 1544"/>
                <a:gd name="T55" fmla="*/ 1180 h 1248"/>
                <a:gd name="T56" fmla="*/ 1024 w 1544"/>
                <a:gd name="T57" fmla="*/ 1180 h 1248"/>
                <a:gd name="T58" fmla="*/ 1021 w 1544"/>
                <a:gd name="T59" fmla="*/ 1179 h 1248"/>
                <a:gd name="T60" fmla="*/ 1021 w 1544"/>
                <a:gd name="T61" fmla="*/ 1179 h 1248"/>
                <a:gd name="T62" fmla="*/ 1021 w 1544"/>
                <a:gd name="T63" fmla="*/ 1179 h 1248"/>
                <a:gd name="T64" fmla="*/ 1018 w 1544"/>
                <a:gd name="T65" fmla="*/ 1179 h 1248"/>
                <a:gd name="T66" fmla="*/ 1019 w 1544"/>
                <a:gd name="T67" fmla="*/ 1179 h 1248"/>
                <a:gd name="T68" fmla="*/ 929 w 1544"/>
                <a:gd name="T69" fmla="*/ 1163 h 1248"/>
                <a:gd name="T70" fmla="*/ 874 w 1544"/>
                <a:gd name="T71" fmla="*/ 1152 h 1248"/>
                <a:gd name="T72" fmla="*/ 788 w 1544"/>
                <a:gd name="T73" fmla="*/ 1131 h 1248"/>
                <a:gd name="T74" fmla="*/ 722 w 1544"/>
                <a:gd name="T75" fmla="*/ 1111 h 1248"/>
                <a:gd name="T76" fmla="*/ 623 w 1544"/>
                <a:gd name="T77" fmla="*/ 1075 h 1248"/>
                <a:gd name="T78" fmla="*/ 630 w 1544"/>
                <a:gd name="T79" fmla="*/ 1078 h 1248"/>
                <a:gd name="T80" fmla="*/ 504 w 1544"/>
                <a:gd name="T81" fmla="*/ 1015 h 1248"/>
                <a:gd name="T82" fmla="*/ 390 w 1544"/>
                <a:gd name="T83" fmla="*/ 939 h 1248"/>
                <a:gd name="T84" fmla="*/ 220 w 1544"/>
                <a:gd name="T85" fmla="*/ 771 h 1248"/>
                <a:gd name="T86" fmla="*/ 115 w 1544"/>
                <a:gd name="T87" fmla="*/ 590 h 1248"/>
                <a:gd name="T88" fmla="*/ 66 w 1544"/>
                <a:gd name="T89" fmla="*/ 405 h 1248"/>
                <a:gd name="T90" fmla="*/ 67 w 1544"/>
                <a:gd name="T91" fmla="*/ 412 h 1248"/>
                <a:gd name="T92" fmla="*/ 56 w 1544"/>
                <a:gd name="T93" fmla="*/ 242 h 1248"/>
                <a:gd name="T94" fmla="*/ 69 w 1544"/>
                <a:gd name="T95" fmla="*/ 80 h 1248"/>
                <a:gd name="T96" fmla="*/ 69 w 1544"/>
                <a:gd name="T97" fmla="*/ 81 h 1248"/>
                <a:gd name="T98" fmla="*/ 70 w 1544"/>
                <a:gd name="T99" fmla="*/ 76 h 1248"/>
                <a:gd name="T100" fmla="*/ 70 w 1544"/>
                <a:gd name="T101" fmla="*/ 78 h 1248"/>
                <a:gd name="T102" fmla="*/ 70 w 1544"/>
                <a:gd name="T103" fmla="*/ 75 h 1248"/>
                <a:gd name="T104" fmla="*/ 70 w 1544"/>
                <a:gd name="T105" fmla="*/ 76 h 1248"/>
                <a:gd name="T106" fmla="*/ 74 w 1544"/>
                <a:gd name="T107" fmla="*/ 47 h 1248"/>
                <a:gd name="T108" fmla="*/ 59 w 1544"/>
                <a:gd name="T109" fmla="*/ 33 h 1248"/>
                <a:gd name="T110" fmla="*/ 38 w 1544"/>
                <a:gd name="T111" fmla="*/ 12 h 1248"/>
                <a:gd name="T112" fmla="*/ 26 w 1544"/>
                <a:gd name="T113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44" h="1248">
                  <a:moveTo>
                    <a:pt x="115" y="590"/>
                  </a:moveTo>
                  <a:lnTo>
                    <a:pt x="115" y="590"/>
                  </a:lnTo>
                  <a:cubicBezTo>
                    <a:pt x="115" y="592"/>
                    <a:pt x="116" y="594"/>
                    <a:pt x="117" y="597"/>
                  </a:cubicBezTo>
                  <a:lnTo>
                    <a:pt x="117" y="597"/>
                  </a:lnTo>
                  <a:cubicBezTo>
                    <a:pt x="116" y="594"/>
                    <a:pt x="115" y="592"/>
                    <a:pt x="115" y="590"/>
                  </a:cubicBezTo>
                  <a:close/>
                  <a:moveTo>
                    <a:pt x="8" y="130"/>
                  </a:moveTo>
                  <a:lnTo>
                    <a:pt x="8" y="130"/>
                  </a:lnTo>
                  <a:cubicBezTo>
                    <a:pt x="2" y="188"/>
                    <a:pt x="0" y="247"/>
                    <a:pt x="2" y="305"/>
                  </a:cubicBezTo>
                  <a:lnTo>
                    <a:pt x="2" y="305"/>
                  </a:lnTo>
                  <a:cubicBezTo>
                    <a:pt x="5" y="365"/>
                    <a:pt x="10" y="425"/>
                    <a:pt x="23" y="484"/>
                  </a:cubicBezTo>
                  <a:lnTo>
                    <a:pt x="23" y="484"/>
                  </a:lnTo>
                  <a:cubicBezTo>
                    <a:pt x="35" y="542"/>
                    <a:pt x="55" y="597"/>
                    <a:pt x="80" y="650"/>
                  </a:cubicBezTo>
                  <a:lnTo>
                    <a:pt x="80" y="650"/>
                  </a:lnTo>
                  <a:cubicBezTo>
                    <a:pt x="129" y="754"/>
                    <a:pt x="200" y="845"/>
                    <a:pt x="284" y="922"/>
                  </a:cubicBezTo>
                  <a:lnTo>
                    <a:pt x="284" y="922"/>
                  </a:lnTo>
                  <a:cubicBezTo>
                    <a:pt x="325" y="961"/>
                    <a:pt x="371" y="996"/>
                    <a:pt x="418" y="1028"/>
                  </a:cubicBezTo>
                  <a:lnTo>
                    <a:pt x="418" y="1028"/>
                  </a:lnTo>
                  <a:cubicBezTo>
                    <a:pt x="466" y="1061"/>
                    <a:pt x="518" y="1088"/>
                    <a:pt x="571" y="1112"/>
                  </a:cubicBezTo>
                  <a:lnTo>
                    <a:pt x="571" y="1112"/>
                  </a:lnTo>
                  <a:cubicBezTo>
                    <a:pt x="624" y="1136"/>
                    <a:pt x="678" y="1157"/>
                    <a:pt x="735" y="1173"/>
                  </a:cubicBezTo>
                  <a:lnTo>
                    <a:pt x="735" y="1173"/>
                  </a:lnTo>
                  <a:cubicBezTo>
                    <a:pt x="760" y="1181"/>
                    <a:pt x="786" y="1187"/>
                    <a:pt x="813" y="1194"/>
                  </a:cubicBezTo>
                  <a:lnTo>
                    <a:pt x="813" y="1194"/>
                  </a:lnTo>
                  <a:cubicBezTo>
                    <a:pt x="835" y="1199"/>
                    <a:pt x="856" y="1204"/>
                    <a:pt x="877" y="1210"/>
                  </a:cubicBezTo>
                  <a:lnTo>
                    <a:pt x="877" y="1210"/>
                  </a:lnTo>
                  <a:cubicBezTo>
                    <a:pt x="883" y="1211"/>
                    <a:pt x="889" y="1212"/>
                    <a:pt x="895" y="1213"/>
                  </a:cubicBezTo>
                  <a:lnTo>
                    <a:pt x="895" y="1213"/>
                  </a:lnTo>
                  <a:cubicBezTo>
                    <a:pt x="910" y="1216"/>
                    <a:pt x="924" y="1219"/>
                    <a:pt x="939" y="1222"/>
                  </a:cubicBezTo>
                  <a:lnTo>
                    <a:pt x="939" y="1222"/>
                  </a:lnTo>
                  <a:cubicBezTo>
                    <a:pt x="950" y="1223"/>
                    <a:pt x="960" y="1226"/>
                    <a:pt x="971" y="1227"/>
                  </a:cubicBezTo>
                  <a:lnTo>
                    <a:pt x="971" y="1227"/>
                  </a:lnTo>
                  <a:cubicBezTo>
                    <a:pt x="991" y="1232"/>
                    <a:pt x="1012" y="1234"/>
                    <a:pt x="1032" y="1237"/>
                  </a:cubicBezTo>
                  <a:lnTo>
                    <a:pt x="1032" y="1237"/>
                  </a:lnTo>
                  <a:cubicBezTo>
                    <a:pt x="1092" y="1244"/>
                    <a:pt x="1151" y="1247"/>
                    <a:pt x="1210" y="1243"/>
                  </a:cubicBezTo>
                  <a:lnTo>
                    <a:pt x="1210" y="1243"/>
                  </a:lnTo>
                  <a:cubicBezTo>
                    <a:pt x="1268" y="1240"/>
                    <a:pt x="1325" y="1230"/>
                    <a:pt x="1383" y="1217"/>
                  </a:cubicBezTo>
                  <a:lnTo>
                    <a:pt x="1383" y="1217"/>
                  </a:lnTo>
                  <a:cubicBezTo>
                    <a:pt x="1437" y="1203"/>
                    <a:pt x="1491" y="1184"/>
                    <a:pt x="1543" y="1162"/>
                  </a:cubicBezTo>
                  <a:lnTo>
                    <a:pt x="1543" y="1162"/>
                  </a:lnTo>
                  <a:cubicBezTo>
                    <a:pt x="1533" y="1156"/>
                    <a:pt x="1523" y="1149"/>
                    <a:pt x="1513" y="1142"/>
                  </a:cubicBezTo>
                  <a:lnTo>
                    <a:pt x="1513" y="1142"/>
                  </a:lnTo>
                  <a:cubicBezTo>
                    <a:pt x="1504" y="1136"/>
                    <a:pt x="1496" y="1131"/>
                    <a:pt x="1488" y="1124"/>
                  </a:cubicBezTo>
                  <a:lnTo>
                    <a:pt x="1488" y="1124"/>
                  </a:lnTo>
                  <a:cubicBezTo>
                    <a:pt x="1418" y="1152"/>
                    <a:pt x="1345" y="1171"/>
                    <a:pt x="1270" y="1182"/>
                  </a:cubicBezTo>
                  <a:lnTo>
                    <a:pt x="1270" y="1182"/>
                  </a:lnTo>
                  <a:cubicBezTo>
                    <a:pt x="1229" y="1187"/>
                    <a:pt x="1188" y="1190"/>
                    <a:pt x="1148" y="1189"/>
                  </a:cubicBezTo>
                  <a:lnTo>
                    <a:pt x="1148" y="1189"/>
                  </a:lnTo>
                  <a:cubicBezTo>
                    <a:pt x="1107" y="1189"/>
                    <a:pt x="1066" y="1185"/>
                    <a:pt x="1025" y="1180"/>
                  </a:cubicBezTo>
                  <a:lnTo>
                    <a:pt x="1025" y="1180"/>
                  </a:lnTo>
                  <a:cubicBezTo>
                    <a:pt x="1025" y="1180"/>
                    <a:pt x="1025" y="1180"/>
                    <a:pt x="1026" y="1180"/>
                  </a:cubicBezTo>
                  <a:lnTo>
                    <a:pt x="1026" y="1180"/>
                  </a:lnTo>
                  <a:cubicBezTo>
                    <a:pt x="1025" y="1180"/>
                    <a:pt x="1025" y="1180"/>
                    <a:pt x="1025" y="1180"/>
                  </a:cubicBezTo>
                  <a:lnTo>
                    <a:pt x="1025" y="1180"/>
                  </a:lnTo>
                  <a:lnTo>
                    <a:pt x="1025" y="1180"/>
                  </a:lnTo>
                  <a:lnTo>
                    <a:pt x="1025" y="1180"/>
                  </a:lnTo>
                  <a:lnTo>
                    <a:pt x="1025" y="1180"/>
                  </a:lnTo>
                  <a:lnTo>
                    <a:pt x="1024" y="1180"/>
                  </a:lnTo>
                  <a:lnTo>
                    <a:pt x="1024" y="1180"/>
                  </a:lnTo>
                  <a:cubicBezTo>
                    <a:pt x="1023" y="1180"/>
                    <a:pt x="1022" y="1179"/>
                    <a:pt x="1021" y="1179"/>
                  </a:cubicBezTo>
                  <a:lnTo>
                    <a:pt x="1021" y="1179"/>
                  </a:lnTo>
                  <a:lnTo>
                    <a:pt x="1021" y="1179"/>
                  </a:lnTo>
                  <a:lnTo>
                    <a:pt x="1021" y="1179"/>
                  </a:lnTo>
                  <a:lnTo>
                    <a:pt x="1021" y="1179"/>
                  </a:lnTo>
                  <a:lnTo>
                    <a:pt x="1021" y="1179"/>
                  </a:lnTo>
                  <a:cubicBezTo>
                    <a:pt x="1020" y="1179"/>
                    <a:pt x="1019" y="1179"/>
                    <a:pt x="1018" y="1179"/>
                  </a:cubicBezTo>
                  <a:lnTo>
                    <a:pt x="1018" y="1179"/>
                  </a:lnTo>
                  <a:lnTo>
                    <a:pt x="1019" y="1179"/>
                  </a:lnTo>
                  <a:lnTo>
                    <a:pt x="1019" y="1179"/>
                  </a:lnTo>
                  <a:cubicBezTo>
                    <a:pt x="989" y="1174"/>
                    <a:pt x="959" y="1169"/>
                    <a:pt x="929" y="1163"/>
                  </a:cubicBezTo>
                  <a:lnTo>
                    <a:pt x="929" y="1163"/>
                  </a:lnTo>
                  <a:cubicBezTo>
                    <a:pt x="910" y="1159"/>
                    <a:pt x="892" y="1156"/>
                    <a:pt x="874" y="1152"/>
                  </a:cubicBezTo>
                  <a:lnTo>
                    <a:pt x="874" y="1152"/>
                  </a:lnTo>
                  <a:cubicBezTo>
                    <a:pt x="845" y="1144"/>
                    <a:pt x="816" y="1138"/>
                    <a:pt x="788" y="1131"/>
                  </a:cubicBezTo>
                  <a:lnTo>
                    <a:pt x="788" y="1131"/>
                  </a:lnTo>
                  <a:cubicBezTo>
                    <a:pt x="765" y="1124"/>
                    <a:pt x="744" y="1118"/>
                    <a:pt x="722" y="1111"/>
                  </a:cubicBezTo>
                  <a:lnTo>
                    <a:pt x="722" y="1111"/>
                  </a:lnTo>
                  <a:cubicBezTo>
                    <a:pt x="688" y="1101"/>
                    <a:pt x="655" y="1088"/>
                    <a:pt x="623" y="1075"/>
                  </a:cubicBezTo>
                  <a:lnTo>
                    <a:pt x="623" y="1075"/>
                  </a:lnTo>
                  <a:cubicBezTo>
                    <a:pt x="625" y="1076"/>
                    <a:pt x="628" y="1076"/>
                    <a:pt x="630" y="1078"/>
                  </a:cubicBezTo>
                  <a:lnTo>
                    <a:pt x="630" y="1078"/>
                  </a:lnTo>
                  <a:cubicBezTo>
                    <a:pt x="587" y="1059"/>
                    <a:pt x="544" y="1039"/>
                    <a:pt x="504" y="1015"/>
                  </a:cubicBezTo>
                  <a:lnTo>
                    <a:pt x="504" y="1015"/>
                  </a:lnTo>
                  <a:cubicBezTo>
                    <a:pt x="464" y="992"/>
                    <a:pt x="426" y="967"/>
                    <a:pt x="390" y="939"/>
                  </a:cubicBezTo>
                  <a:lnTo>
                    <a:pt x="390" y="939"/>
                  </a:lnTo>
                  <a:cubicBezTo>
                    <a:pt x="327" y="890"/>
                    <a:pt x="269" y="834"/>
                    <a:pt x="220" y="771"/>
                  </a:cubicBezTo>
                  <a:lnTo>
                    <a:pt x="220" y="771"/>
                  </a:lnTo>
                  <a:cubicBezTo>
                    <a:pt x="177" y="715"/>
                    <a:pt x="142" y="654"/>
                    <a:pt x="115" y="590"/>
                  </a:cubicBezTo>
                  <a:lnTo>
                    <a:pt x="115" y="590"/>
                  </a:lnTo>
                  <a:cubicBezTo>
                    <a:pt x="90" y="530"/>
                    <a:pt x="75" y="469"/>
                    <a:pt x="66" y="405"/>
                  </a:cubicBezTo>
                  <a:lnTo>
                    <a:pt x="66" y="405"/>
                  </a:lnTo>
                  <a:cubicBezTo>
                    <a:pt x="66" y="407"/>
                    <a:pt x="66" y="410"/>
                    <a:pt x="67" y="412"/>
                  </a:cubicBezTo>
                  <a:lnTo>
                    <a:pt x="67" y="412"/>
                  </a:lnTo>
                  <a:cubicBezTo>
                    <a:pt x="60" y="356"/>
                    <a:pt x="56" y="300"/>
                    <a:pt x="56" y="242"/>
                  </a:cubicBezTo>
                  <a:lnTo>
                    <a:pt x="56" y="242"/>
                  </a:lnTo>
                  <a:cubicBezTo>
                    <a:pt x="57" y="188"/>
                    <a:pt x="62" y="134"/>
                    <a:pt x="69" y="80"/>
                  </a:cubicBezTo>
                  <a:lnTo>
                    <a:pt x="69" y="80"/>
                  </a:lnTo>
                  <a:lnTo>
                    <a:pt x="69" y="81"/>
                  </a:lnTo>
                  <a:lnTo>
                    <a:pt x="69" y="81"/>
                  </a:lnTo>
                  <a:cubicBezTo>
                    <a:pt x="69" y="80"/>
                    <a:pt x="69" y="78"/>
                    <a:pt x="70" y="76"/>
                  </a:cubicBezTo>
                  <a:lnTo>
                    <a:pt x="70" y="76"/>
                  </a:lnTo>
                  <a:cubicBezTo>
                    <a:pt x="70" y="77"/>
                    <a:pt x="70" y="77"/>
                    <a:pt x="70" y="78"/>
                  </a:cubicBezTo>
                  <a:lnTo>
                    <a:pt x="70" y="78"/>
                  </a:lnTo>
                  <a:cubicBezTo>
                    <a:pt x="70" y="77"/>
                    <a:pt x="70" y="76"/>
                    <a:pt x="70" y="76"/>
                  </a:cubicBezTo>
                  <a:lnTo>
                    <a:pt x="70" y="75"/>
                  </a:lnTo>
                  <a:lnTo>
                    <a:pt x="70" y="76"/>
                  </a:lnTo>
                  <a:lnTo>
                    <a:pt x="70" y="76"/>
                  </a:lnTo>
                  <a:cubicBezTo>
                    <a:pt x="71" y="66"/>
                    <a:pt x="73" y="57"/>
                    <a:pt x="74" y="47"/>
                  </a:cubicBezTo>
                  <a:lnTo>
                    <a:pt x="74" y="47"/>
                  </a:lnTo>
                  <a:cubicBezTo>
                    <a:pt x="69" y="43"/>
                    <a:pt x="64" y="38"/>
                    <a:pt x="59" y="33"/>
                  </a:cubicBezTo>
                  <a:lnTo>
                    <a:pt x="59" y="33"/>
                  </a:lnTo>
                  <a:cubicBezTo>
                    <a:pt x="52" y="26"/>
                    <a:pt x="45" y="19"/>
                    <a:pt x="38" y="12"/>
                  </a:cubicBezTo>
                  <a:lnTo>
                    <a:pt x="38" y="12"/>
                  </a:lnTo>
                  <a:cubicBezTo>
                    <a:pt x="33" y="8"/>
                    <a:pt x="30" y="4"/>
                    <a:pt x="26" y="0"/>
                  </a:cubicBezTo>
                  <a:lnTo>
                    <a:pt x="26" y="0"/>
                  </a:lnTo>
                  <a:cubicBezTo>
                    <a:pt x="18" y="43"/>
                    <a:pt x="12" y="87"/>
                    <a:pt x="8" y="13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25" name="Freeform 397">
              <a:extLst>
                <a:ext uri="{FF2B5EF4-FFF2-40B4-BE49-F238E27FC236}">
                  <a16:creationId xmlns:a16="http://schemas.microsoft.com/office/drawing/2014/main" id="{FE28A5C1-50B2-48EA-B3B9-4ED6E76BC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845050"/>
              <a:ext cx="1587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26" name="Freeform 398">
              <a:extLst>
                <a:ext uri="{FF2B5EF4-FFF2-40B4-BE49-F238E27FC236}">
                  <a16:creationId xmlns:a16="http://schemas.microsoft.com/office/drawing/2014/main" id="{95B2F51E-5DBB-40DC-8182-CF22EED41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013" y="48450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27" name="Freeform 399">
              <a:extLst>
                <a:ext uri="{FF2B5EF4-FFF2-40B4-BE49-F238E27FC236}">
                  <a16:creationId xmlns:a16="http://schemas.microsoft.com/office/drawing/2014/main" id="{6BAB572D-9B5C-4428-901A-784A5EFA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4054475"/>
              <a:ext cx="1588" cy="1588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4 w 5"/>
                <a:gd name="T5" fmla="*/ 0 h 3"/>
                <a:gd name="T6" fmla="*/ 4 w 5"/>
                <a:gd name="T7" fmla="*/ 0 h 3"/>
                <a:gd name="T8" fmla="*/ 0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cubicBezTo>
                    <a:pt x="1" y="2"/>
                    <a:pt x="3" y="1"/>
                    <a:pt x="4" y="0"/>
                  </a:cubicBezTo>
                  <a:lnTo>
                    <a:pt x="4" y="0"/>
                  </a:lnTo>
                  <a:cubicBezTo>
                    <a:pt x="3" y="1"/>
                    <a:pt x="1" y="2"/>
                    <a:pt x="0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28" name="Freeform 400">
              <a:extLst>
                <a:ext uri="{FF2B5EF4-FFF2-40B4-BE49-F238E27FC236}">
                  <a16:creationId xmlns:a16="http://schemas.microsoft.com/office/drawing/2014/main" id="{91B5E34C-4104-48A7-8627-07E017B2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46550"/>
              <a:ext cx="1588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1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29" name="Freeform 401">
              <a:extLst>
                <a:ext uri="{FF2B5EF4-FFF2-40B4-BE49-F238E27FC236}">
                  <a16:creationId xmlns:a16="http://schemas.microsoft.com/office/drawing/2014/main" id="{DE18DE5B-AC38-4641-913E-285B5530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465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30" name="Freeform 402">
              <a:extLst>
                <a:ext uri="{FF2B5EF4-FFF2-40B4-BE49-F238E27FC236}">
                  <a16:creationId xmlns:a16="http://schemas.microsoft.com/office/drawing/2014/main" id="{4FE909CA-9565-4C0C-9DEC-08DCDC96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46550"/>
              <a:ext cx="1588" cy="1588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1 w 2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0" y="1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31" name="Freeform 403">
              <a:extLst>
                <a:ext uri="{FF2B5EF4-FFF2-40B4-BE49-F238E27FC236}">
                  <a16:creationId xmlns:a16="http://schemas.microsoft.com/office/drawing/2014/main" id="{AA839194-FCA8-4F20-8B87-8061D5D7A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46550"/>
              <a:ext cx="1588" cy="1588"/>
            </a:xfrm>
            <a:custGeom>
              <a:avLst/>
              <a:gdLst>
                <a:gd name="T0" fmla="*/ 0 w 4"/>
                <a:gd name="T1" fmla="*/ 1 h 5"/>
                <a:gd name="T2" fmla="*/ 0 w 4"/>
                <a:gd name="T3" fmla="*/ 1 h 5"/>
                <a:gd name="T4" fmla="*/ 3 w 4"/>
                <a:gd name="T5" fmla="*/ 4 h 5"/>
                <a:gd name="T6" fmla="*/ 3 w 4"/>
                <a:gd name="T7" fmla="*/ 4 h 5"/>
                <a:gd name="T8" fmla="*/ 3 w 4"/>
                <a:gd name="T9" fmla="*/ 4 h 5"/>
                <a:gd name="T10" fmla="*/ 3 w 4"/>
                <a:gd name="T11" fmla="*/ 4 h 5"/>
                <a:gd name="T12" fmla="*/ 0 w 4"/>
                <a:gd name="T13" fmla="*/ 0 h 5"/>
                <a:gd name="T14" fmla="*/ 0 w 4"/>
                <a:gd name="T15" fmla="*/ 0 h 5"/>
                <a:gd name="T16" fmla="*/ 0 w 4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2" y="3"/>
                    <a:pt x="3" y="4"/>
                  </a:cubicBez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cubicBezTo>
                    <a:pt x="2" y="3"/>
                    <a:pt x="1" y="1"/>
                    <a:pt x="0" y="0"/>
                  </a:cubicBez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32" name="Freeform 404">
              <a:extLst>
                <a:ext uri="{FF2B5EF4-FFF2-40B4-BE49-F238E27FC236}">
                  <a16:creationId xmlns:a16="http://schemas.microsoft.com/office/drawing/2014/main" id="{DB385CDB-1364-4186-81FA-BAF9E22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50" y="41544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33" name="Freeform 405">
              <a:extLst>
                <a:ext uri="{FF2B5EF4-FFF2-40B4-BE49-F238E27FC236}">
                  <a16:creationId xmlns:a16="http://schemas.microsoft.com/office/drawing/2014/main" id="{4930A14F-B1C5-41C5-942D-012BDF810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50" y="41544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34" name="Freeform 406">
              <a:extLst>
                <a:ext uri="{FF2B5EF4-FFF2-40B4-BE49-F238E27FC236}">
                  <a16:creationId xmlns:a16="http://schemas.microsoft.com/office/drawing/2014/main" id="{FD31248F-C4BD-4912-9805-6A0E031C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50" y="4154488"/>
              <a:ext cx="1588" cy="1587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0 w 2"/>
                <a:gd name="T5" fmla="*/ 0 h 2"/>
                <a:gd name="T6" fmla="*/ 0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lnTo>
                    <a:pt x="1" y="1"/>
                  </a:lnTo>
                  <a:cubicBezTo>
                    <a:pt x="1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1" y="0"/>
                    <a:pt x="1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35" name="Freeform 407">
              <a:extLst>
                <a:ext uri="{FF2B5EF4-FFF2-40B4-BE49-F238E27FC236}">
                  <a16:creationId xmlns:a16="http://schemas.microsoft.com/office/drawing/2014/main" id="{32790312-374D-45E4-BAD0-EA86B897C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50" y="41544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36" name="Freeform 408">
              <a:extLst>
                <a:ext uri="{FF2B5EF4-FFF2-40B4-BE49-F238E27FC236}">
                  <a16:creationId xmlns:a16="http://schemas.microsoft.com/office/drawing/2014/main" id="{CCE1B94C-7488-4670-B2B8-89C0FF679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325" y="4157663"/>
              <a:ext cx="1588" cy="1587"/>
            </a:xfrm>
            <a:custGeom>
              <a:avLst/>
              <a:gdLst>
                <a:gd name="T0" fmla="*/ 1 w 2"/>
                <a:gd name="T1" fmla="*/ 2 h 3"/>
                <a:gd name="T2" fmla="*/ 1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0 h 3"/>
                <a:gd name="T10" fmla="*/ 0 w 2"/>
                <a:gd name="T11" fmla="*/ 0 h 3"/>
                <a:gd name="T12" fmla="*/ 1 w 2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cubicBezTo>
                    <a:pt x="1" y="1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1" y="1"/>
                    <a:pt x="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37" name="Freeform 409">
              <a:extLst>
                <a:ext uri="{FF2B5EF4-FFF2-40B4-BE49-F238E27FC236}">
                  <a16:creationId xmlns:a16="http://schemas.microsoft.com/office/drawing/2014/main" id="{BA92F41E-B0E3-402E-B386-68E4DBBD9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525" y="4448175"/>
              <a:ext cx="1588" cy="1588"/>
            </a:xfrm>
            <a:custGeom>
              <a:avLst/>
              <a:gdLst>
                <a:gd name="T0" fmla="*/ 0 w 2"/>
                <a:gd name="T1" fmla="*/ 2 h 3"/>
                <a:gd name="T2" fmla="*/ 0 w 2"/>
                <a:gd name="T3" fmla="*/ 2 h 3"/>
                <a:gd name="T4" fmla="*/ 1 w 2"/>
                <a:gd name="T5" fmla="*/ 0 h 3"/>
                <a:gd name="T6" fmla="*/ 1 w 2"/>
                <a:gd name="T7" fmla="*/ 0 h 3"/>
                <a:gd name="T8" fmla="*/ 0 w 2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lnTo>
                    <a:pt x="0" y="2"/>
                  </a:lnTo>
                  <a:cubicBezTo>
                    <a:pt x="0" y="1"/>
                    <a:pt x="1" y="1"/>
                    <a:pt x="1" y="0"/>
                  </a:cubicBezTo>
                  <a:lnTo>
                    <a:pt x="1" y="0"/>
                  </a:lnTo>
                  <a:cubicBezTo>
                    <a:pt x="1" y="1"/>
                    <a:pt x="0" y="1"/>
                    <a:pt x="0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38" name="Freeform 410">
              <a:extLst>
                <a:ext uri="{FF2B5EF4-FFF2-40B4-BE49-F238E27FC236}">
                  <a16:creationId xmlns:a16="http://schemas.microsoft.com/office/drawing/2014/main" id="{FA7C8BD2-9080-4CC1-8DAA-84917D7DF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4845050"/>
              <a:ext cx="1588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0 w 2"/>
                <a:gd name="T9" fmla="*/ 0 h 1"/>
                <a:gd name="T10" fmla="*/ 0 w 2"/>
                <a:gd name="T11" fmla="*/ 0 h 1"/>
                <a:gd name="T12" fmla="*/ 1 w 2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39" name="Freeform 411">
              <a:extLst>
                <a:ext uri="{FF2B5EF4-FFF2-40B4-BE49-F238E27FC236}">
                  <a16:creationId xmlns:a16="http://schemas.microsoft.com/office/drawing/2014/main" id="{3231B40D-E336-4B73-ABD8-55ED6A290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48450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40" name="Freeform 412">
              <a:extLst>
                <a:ext uri="{FF2B5EF4-FFF2-40B4-BE49-F238E27FC236}">
                  <a16:creationId xmlns:a16="http://schemas.microsoft.com/office/drawing/2014/main" id="{D4870CD9-7A83-4AEE-9AC8-3C26F882D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4845050"/>
              <a:ext cx="1588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41" name="Freeform 413">
              <a:extLst>
                <a:ext uri="{FF2B5EF4-FFF2-40B4-BE49-F238E27FC236}">
                  <a16:creationId xmlns:a16="http://schemas.microsoft.com/office/drawing/2014/main" id="{ECD6BBB1-5490-41D6-9A7A-2034673D1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4845050"/>
              <a:ext cx="1588" cy="1588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1 h 2"/>
                <a:gd name="T4" fmla="*/ 0 w 3"/>
                <a:gd name="T5" fmla="*/ 0 h 2"/>
                <a:gd name="T6" fmla="*/ 0 w 3"/>
                <a:gd name="T7" fmla="*/ 0 h 2"/>
                <a:gd name="T8" fmla="*/ 2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1"/>
                    <a:pt x="1" y="1"/>
                    <a:pt x="2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42" name="Freeform 414">
              <a:extLst>
                <a:ext uri="{FF2B5EF4-FFF2-40B4-BE49-F238E27FC236}">
                  <a16:creationId xmlns:a16="http://schemas.microsoft.com/office/drawing/2014/main" id="{B263AD4C-1430-4F75-8C1B-8311C0C8F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48450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43" name="Freeform 415">
              <a:extLst>
                <a:ext uri="{FF2B5EF4-FFF2-40B4-BE49-F238E27FC236}">
                  <a16:creationId xmlns:a16="http://schemas.microsoft.com/office/drawing/2014/main" id="{BA8643AE-2520-4EF1-A010-8577AED68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4845050"/>
              <a:ext cx="1588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44" name="Freeform 416">
              <a:extLst>
                <a:ext uri="{FF2B5EF4-FFF2-40B4-BE49-F238E27FC236}">
                  <a16:creationId xmlns:a16="http://schemas.microsoft.com/office/drawing/2014/main" id="{B5159DFB-1E21-4984-B7D4-5932A250F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948113"/>
              <a:ext cx="1216025" cy="1081087"/>
            </a:xfrm>
            <a:custGeom>
              <a:avLst/>
              <a:gdLst>
                <a:gd name="T0" fmla="*/ 221 w 3378"/>
                <a:gd name="T1" fmla="*/ 0 h 3001"/>
                <a:gd name="T2" fmla="*/ 18 w 3378"/>
                <a:gd name="T3" fmla="*/ 168 h 3001"/>
                <a:gd name="T4" fmla="*/ 84 w 3378"/>
                <a:gd name="T5" fmla="*/ 588 h 3001"/>
                <a:gd name="T6" fmla="*/ 415 w 3378"/>
                <a:gd name="T7" fmla="*/ 1088 h 3001"/>
                <a:gd name="T8" fmla="*/ 536 w 3378"/>
                <a:gd name="T9" fmla="*/ 1228 h 3001"/>
                <a:gd name="T10" fmla="*/ 793 w 3378"/>
                <a:gd name="T11" fmla="*/ 1496 h 3001"/>
                <a:gd name="T12" fmla="*/ 991 w 3378"/>
                <a:gd name="T13" fmla="*/ 1684 h 3001"/>
                <a:gd name="T14" fmla="*/ 1164 w 3378"/>
                <a:gd name="T15" fmla="*/ 1827 h 3001"/>
                <a:gd name="T16" fmla="*/ 1689 w 3378"/>
                <a:gd name="T17" fmla="*/ 2203 h 3001"/>
                <a:gd name="T18" fmla="*/ 1996 w 3378"/>
                <a:gd name="T19" fmla="*/ 2407 h 3001"/>
                <a:gd name="T20" fmla="*/ 2414 w 3378"/>
                <a:gd name="T21" fmla="*/ 2653 h 3001"/>
                <a:gd name="T22" fmla="*/ 2838 w 3378"/>
                <a:gd name="T23" fmla="*/ 2892 h 3001"/>
                <a:gd name="T24" fmla="*/ 2946 w 3378"/>
                <a:gd name="T25" fmla="*/ 2936 h 3001"/>
                <a:gd name="T26" fmla="*/ 3186 w 3378"/>
                <a:gd name="T27" fmla="*/ 2992 h 3001"/>
                <a:gd name="T28" fmla="*/ 3291 w 3378"/>
                <a:gd name="T29" fmla="*/ 2994 h 3001"/>
                <a:gd name="T30" fmla="*/ 3375 w 3378"/>
                <a:gd name="T31" fmla="*/ 2869 h 3001"/>
                <a:gd name="T32" fmla="*/ 3298 w 3378"/>
                <a:gd name="T33" fmla="*/ 2608 h 3001"/>
                <a:gd name="T34" fmla="*/ 3088 w 3378"/>
                <a:gd name="T35" fmla="*/ 2361 h 3001"/>
                <a:gd name="T36" fmla="*/ 2828 w 3378"/>
                <a:gd name="T37" fmla="*/ 2148 h 3001"/>
                <a:gd name="T38" fmla="*/ 2687 w 3378"/>
                <a:gd name="T39" fmla="*/ 2069 h 3001"/>
                <a:gd name="T40" fmla="*/ 2741 w 3378"/>
                <a:gd name="T41" fmla="*/ 2153 h 3001"/>
                <a:gd name="T42" fmla="*/ 2986 w 3378"/>
                <a:gd name="T43" fmla="*/ 2345 h 3001"/>
                <a:gd name="T44" fmla="*/ 3231 w 3378"/>
                <a:gd name="T45" fmla="*/ 2607 h 3001"/>
                <a:gd name="T46" fmla="*/ 3318 w 3378"/>
                <a:gd name="T47" fmla="*/ 2886 h 3001"/>
                <a:gd name="T48" fmla="*/ 3296 w 3378"/>
                <a:gd name="T49" fmla="*/ 2932 h 3001"/>
                <a:gd name="T50" fmla="*/ 3133 w 3378"/>
                <a:gd name="T51" fmla="*/ 2928 h 3001"/>
                <a:gd name="T52" fmla="*/ 3003 w 3378"/>
                <a:gd name="T53" fmla="*/ 2897 h 3001"/>
                <a:gd name="T54" fmla="*/ 2829 w 3378"/>
                <a:gd name="T55" fmla="*/ 2825 h 3001"/>
                <a:gd name="T56" fmla="*/ 2613 w 3378"/>
                <a:gd name="T57" fmla="*/ 2706 h 3001"/>
                <a:gd name="T58" fmla="*/ 2328 w 3378"/>
                <a:gd name="T59" fmla="*/ 2547 h 3001"/>
                <a:gd name="T60" fmla="*/ 2264 w 3378"/>
                <a:gd name="T61" fmla="*/ 2505 h 3001"/>
                <a:gd name="T62" fmla="*/ 2231 w 3378"/>
                <a:gd name="T63" fmla="*/ 2490 h 3001"/>
                <a:gd name="T64" fmla="*/ 2177 w 3378"/>
                <a:gd name="T65" fmla="*/ 2455 h 3001"/>
                <a:gd name="T66" fmla="*/ 2040 w 3378"/>
                <a:gd name="T67" fmla="*/ 2369 h 3001"/>
                <a:gd name="T68" fmla="*/ 1887 w 3378"/>
                <a:gd name="T69" fmla="*/ 2273 h 3001"/>
                <a:gd name="T70" fmla="*/ 1281 w 3378"/>
                <a:gd name="T71" fmla="*/ 1843 h 3001"/>
                <a:gd name="T72" fmla="*/ 1060 w 3378"/>
                <a:gd name="T73" fmla="*/ 1671 h 3001"/>
                <a:gd name="T74" fmla="*/ 817 w 3378"/>
                <a:gd name="T75" fmla="*/ 1441 h 3001"/>
                <a:gd name="T76" fmla="*/ 723 w 3378"/>
                <a:gd name="T77" fmla="*/ 1346 h 3001"/>
                <a:gd name="T78" fmla="*/ 665 w 3378"/>
                <a:gd name="T79" fmla="*/ 1285 h 3001"/>
                <a:gd name="T80" fmla="*/ 430 w 3378"/>
                <a:gd name="T81" fmla="*/ 1020 h 3001"/>
                <a:gd name="T82" fmla="*/ 120 w 3378"/>
                <a:gd name="T83" fmla="*/ 533 h 3001"/>
                <a:gd name="T84" fmla="*/ 60 w 3378"/>
                <a:gd name="T85" fmla="*/ 233 h 3001"/>
                <a:gd name="T86" fmla="*/ 169 w 3378"/>
                <a:gd name="T87" fmla="*/ 65 h 3001"/>
                <a:gd name="T88" fmla="*/ 280 w 3378"/>
                <a:gd name="T89" fmla="*/ 63 h 3001"/>
                <a:gd name="T90" fmla="*/ 472 w 3378"/>
                <a:gd name="T91" fmla="*/ 126 h 3001"/>
                <a:gd name="T92" fmla="*/ 621 w 3378"/>
                <a:gd name="T93" fmla="*/ 207 h 3001"/>
                <a:gd name="T94" fmla="*/ 879 w 3378"/>
                <a:gd name="T95" fmla="*/ 400 h 3001"/>
                <a:gd name="T96" fmla="*/ 993 w 3378"/>
                <a:gd name="T97" fmla="*/ 501 h 3001"/>
                <a:gd name="T98" fmla="*/ 1069 w 3378"/>
                <a:gd name="T99" fmla="*/ 497 h 3001"/>
                <a:gd name="T100" fmla="*/ 894 w 3378"/>
                <a:gd name="T101" fmla="*/ 340 h 3001"/>
                <a:gd name="T102" fmla="*/ 613 w 3378"/>
                <a:gd name="T103" fmla="*/ 137 h 3001"/>
                <a:gd name="T104" fmla="*/ 499 w 3378"/>
                <a:gd name="T105" fmla="*/ 76 h 3001"/>
                <a:gd name="T106" fmla="*/ 359 w 3378"/>
                <a:gd name="T107" fmla="*/ 24 h 3001"/>
                <a:gd name="T108" fmla="*/ 221 w 3378"/>
                <a:gd name="T109" fmla="*/ 0 h 3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78" h="3001">
                  <a:moveTo>
                    <a:pt x="207" y="56"/>
                  </a:moveTo>
                  <a:lnTo>
                    <a:pt x="207" y="56"/>
                  </a:lnTo>
                  <a:cubicBezTo>
                    <a:pt x="206" y="56"/>
                    <a:pt x="205" y="56"/>
                    <a:pt x="205" y="56"/>
                  </a:cubicBezTo>
                  <a:lnTo>
                    <a:pt x="205" y="56"/>
                  </a:lnTo>
                  <a:cubicBezTo>
                    <a:pt x="205" y="56"/>
                    <a:pt x="206" y="56"/>
                    <a:pt x="207" y="56"/>
                  </a:cubicBezTo>
                  <a:close/>
                  <a:moveTo>
                    <a:pt x="221" y="0"/>
                  </a:moveTo>
                  <a:lnTo>
                    <a:pt x="221" y="0"/>
                  </a:lnTo>
                  <a:cubicBezTo>
                    <a:pt x="205" y="0"/>
                    <a:pt x="189" y="3"/>
                    <a:pt x="174" y="6"/>
                  </a:cubicBezTo>
                  <a:lnTo>
                    <a:pt x="174" y="6"/>
                  </a:lnTo>
                  <a:cubicBezTo>
                    <a:pt x="150" y="11"/>
                    <a:pt x="128" y="22"/>
                    <a:pt x="108" y="36"/>
                  </a:cubicBezTo>
                  <a:lnTo>
                    <a:pt x="108" y="36"/>
                  </a:lnTo>
                  <a:cubicBezTo>
                    <a:pt x="87" y="53"/>
                    <a:pt x="69" y="73"/>
                    <a:pt x="53" y="95"/>
                  </a:cubicBezTo>
                  <a:lnTo>
                    <a:pt x="53" y="95"/>
                  </a:lnTo>
                  <a:cubicBezTo>
                    <a:pt x="38" y="118"/>
                    <a:pt x="27" y="143"/>
                    <a:pt x="18" y="168"/>
                  </a:cubicBezTo>
                  <a:lnTo>
                    <a:pt x="18" y="168"/>
                  </a:lnTo>
                  <a:cubicBezTo>
                    <a:pt x="9" y="196"/>
                    <a:pt x="4" y="226"/>
                    <a:pt x="3" y="255"/>
                  </a:cubicBezTo>
                  <a:lnTo>
                    <a:pt x="3" y="255"/>
                  </a:lnTo>
                  <a:cubicBezTo>
                    <a:pt x="0" y="313"/>
                    <a:pt x="10" y="370"/>
                    <a:pt x="24" y="426"/>
                  </a:cubicBezTo>
                  <a:lnTo>
                    <a:pt x="24" y="426"/>
                  </a:lnTo>
                  <a:cubicBezTo>
                    <a:pt x="38" y="481"/>
                    <a:pt x="60" y="535"/>
                    <a:pt x="84" y="588"/>
                  </a:cubicBezTo>
                  <a:lnTo>
                    <a:pt x="84" y="588"/>
                  </a:lnTo>
                  <a:cubicBezTo>
                    <a:pt x="107" y="641"/>
                    <a:pt x="135" y="692"/>
                    <a:pt x="165" y="743"/>
                  </a:cubicBezTo>
                  <a:lnTo>
                    <a:pt x="165" y="743"/>
                  </a:lnTo>
                  <a:cubicBezTo>
                    <a:pt x="206" y="811"/>
                    <a:pt x="250" y="876"/>
                    <a:pt x="299" y="940"/>
                  </a:cubicBezTo>
                  <a:lnTo>
                    <a:pt x="299" y="940"/>
                  </a:lnTo>
                  <a:cubicBezTo>
                    <a:pt x="328" y="977"/>
                    <a:pt x="357" y="1015"/>
                    <a:pt x="386" y="1053"/>
                  </a:cubicBezTo>
                  <a:lnTo>
                    <a:pt x="386" y="1053"/>
                  </a:lnTo>
                  <a:cubicBezTo>
                    <a:pt x="395" y="1065"/>
                    <a:pt x="406" y="1076"/>
                    <a:pt x="415" y="1088"/>
                  </a:cubicBezTo>
                  <a:lnTo>
                    <a:pt x="415" y="1088"/>
                  </a:lnTo>
                  <a:cubicBezTo>
                    <a:pt x="434" y="1110"/>
                    <a:pt x="453" y="1133"/>
                    <a:pt x="472" y="1155"/>
                  </a:cubicBezTo>
                  <a:lnTo>
                    <a:pt x="472" y="1155"/>
                  </a:lnTo>
                  <a:cubicBezTo>
                    <a:pt x="484" y="1170"/>
                    <a:pt x="497" y="1184"/>
                    <a:pt x="509" y="1198"/>
                  </a:cubicBezTo>
                  <a:lnTo>
                    <a:pt x="509" y="1198"/>
                  </a:lnTo>
                  <a:cubicBezTo>
                    <a:pt x="518" y="1208"/>
                    <a:pt x="527" y="1218"/>
                    <a:pt x="536" y="1228"/>
                  </a:cubicBezTo>
                  <a:lnTo>
                    <a:pt x="536" y="1228"/>
                  </a:lnTo>
                  <a:cubicBezTo>
                    <a:pt x="567" y="1261"/>
                    <a:pt x="598" y="1295"/>
                    <a:pt x="629" y="1328"/>
                  </a:cubicBezTo>
                  <a:lnTo>
                    <a:pt x="629" y="1328"/>
                  </a:lnTo>
                  <a:cubicBezTo>
                    <a:pt x="640" y="1340"/>
                    <a:pt x="652" y="1352"/>
                    <a:pt x="663" y="1364"/>
                  </a:cubicBezTo>
                  <a:lnTo>
                    <a:pt x="663" y="1364"/>
                  </a:lnTo>
                  <a:cubicBezTo>
                    <a:pt x="684" y="1385"/>
                    <a:pt x="704" y="1406"/>
                    <a:pt x="725" y="1427"/>
                  </a:cubicBezTo>
                  <a:lnTo>
                    <a:pt x="725" y="1427"/>
                  </a:lnTo>
                  <a:cubicBezTo>
                    <a:pt x="747" y="1451"/>
                    <a:pt x="770" y="1474"/>
                    <a:pt x="793" y="1496"/>
                  </a:cubicBezTo>
                  <a:lnTo>
                    <a:pt x="793" y="1496"/>
                  </a:lnTo>
                  <a:cubicBezTo>
                    <a:pt x="814" y="1517"/>
                    <a:pt x="835" y="1538"/>
                    <a:pt x="855" y="1558"/>
                  </a:cubicBezTo>
                  <a:lnTo>
                    <a:pt x="855" y="1558"/>
                  </a:lnTo>
                  <a:cubicBezTo>
                    <a:pt x="866" y="1568"/>
                    <a:pt x="876" y="1580"/>
                    <a:pt x="886" y="1590"/>
                  </a:cubicBezTo>
                  <a:lnTo>
                    <a:pt x="886" y="1590"/>
                  </a:lnTo>
                  <a:cubicBezTo>
                    <a:pt x="922" y="1621"/>
                    <a:pt x="956" y="1652"/>
                    <a:pt x="991" y="1684"/>
                  </a:cubicBezTo>
                  <a:lnTo>
                    <a:pt x="991" y="1684"/>
                  </a:lnTo>
                  <a:cubicBezTo>
                    <a:pt x="1001" y="1694"/>
                    <a:pt x="1012" y="1704"/>
                    <a:pt x="1022" y="1712"/>
                  </a:cubicBezTo>
                  <a:lnTo>
                    <a:pt x="1022" y="1712"/>
                  </a:lnTo>
                  <a:cubicBezTo>
                    <a:pt x="1037" y="1724"/>
                    <a:pt x="1052" y="1736"/>
                    <a:pt x="1066" y="1748"/>
                  </a:cubicBezTo>
                  <a:lnTo>
                    <a:pt x="1066" y="1748"/>
                  </a:lnTo>
                  <a:cubicBezTo>
                    <a:pt x="1089" y="1766"/>
                    <a:pt x="1111" y="1785"/>
                    <a:pt x="1134" y="1803"/>
                  </a:cubicBezTo>
                  <a:lnTo>
                    <a:pt x="1134" y="1803"/>
                  </a:lnTo>
                  <a:cubicBezTo>
                    <a:pt x="1144" y="1811"/>
                    <a:pt x="1154" y="1820"/>
                    <a:pt x="1164" y="1827"/>
                  </a:cubicBezTo>
                  <a:lnTo>
                    <a:pt x="1164" y="1827"/>
                  </a:lnTo>
                  <a:cubicBezTo>
                    <a:pt x="1229" y="1874"/>
                    <a:pt x="1293" y="1921"/>
                    <a:pt x="1358" y="1967"/>
                  </a:cubicBezTo>
                  <a:lnTo>
                    <a:pt x="1358" y="1967"/>
                  </a:lnTo>
                  <a:cubicBezTo>
                    <a:pt x="1426" y="2015"/>
                    <a:pt x="1494" y="2063"/>
                    <a:pt x="1563" y="2112"/>
                  </a:cubicBezTo>
                  <a:lnTo>
                    <a:pt x="1563" y="2112"/>
                  </a:lnTo>
                  <a:cubicBezTo>
                    <a:pt x="1605" y="2142"/>
                    <a:pt x="1647" y="2172"/>
                    <a:pt x="1689" y="2203"/>
                  </a:cubicBezTo>
                  <a:lnTo>
                    <a:pt x="1689" y="2203"/>
                  </a:lnTo>
                  <a:cubicBezTo>
                    <a:pt x="1718" y="2223"/>
                    <a:pt x="1746" y="2242"/>
                    <a:pt x="1774" y="2262"/>
                  </a:cubicBezTo>
                  <a:lnTo>
                    <a:pt x="1774" y="2262"/>
                  </a:lnTo>
                  <a:cubicBezTo>
                    <a:pt x="1796" y="2278"/>
                    <a:pt x="1819" y="2294"/>
                    <a:pt x="1842" y="2310"/>
                  </a:cubicBezTo>
                  <a:lnTo>
                    <a:pt x="1842" y="2310"/>
                  </a:lnTo>
                  <a:cubicBezTo>
                    <a:pt x="1849" y="2315"/>
                    <a:pt x="1857" y="2320"/>
                    <a:pt x="1865" y="2325"/>
                  </a:cubicBezTo>
                  <a:lnTo>
                    <a:pt x="1865" y="2325"/>
                  </a:lnTo>
                  <a:cubicBezTo>
                    <a:pt x="1909" y="2353"/>
                    <a:pt x="1952" y="2380"/>
                    <a:pt x="1996" y="2407"/>
                  </a:cubicBezTo>
                  <a:lnTo>
                    <a:pt x="1996" y="2407"/>
                  </a:lnTo>
                  <a:cubicBezTo>
                    <a:pt x="2027" y="2426"/>
                    <a:pt x="2058" y="2444"/>
                    <a:pt x="2089" y="2462"/>
                  </a:cubicBezTo>
                  <a:lnTo>
                    <a:pt x="2089" y="2462"/>
                  </a:lnTo>
                  <a:cubicBezTo>
                    <a:pt x="2119" y="2479"/>
                    <a:pt x="2149" y="2496"/>
                    <a:pt x="2178" y="2514"/>
                  </a:cubicBezTo>
                  <a:lnTo>
                    <a:pt x="2178" y="2514"/>
                  </a:lnTo>
                  <a:cubicBezTo>
                    <a:pt x="2257" y="2560"/>
                    <a:pt x="2335" y="2606"/>
                    <a:pt x="2414" y="2653"/>
                  </a:cubicBezTo>
                  <a:lnTo>
                    <a:pt x="2414" y="2653"/>
                  </a:lnTo>
                  <a:cubicBezTo>
                    <a:pt x="2478" y="2692"/>
                    <a:pt x="2543" y="2730"/>
                    <a:pt x="2608" y="2768"/>
                  </a:cubicBezTo>
                  <a:lnTo>
                    <a:pt x="2608" y="2768"/>
                  </a:lnTo>
                  <a:cubicBezTo>
                    <a:pt x="2646" y="2789"/>
                    <a:pt x="2684" y="2811"/>
                    <a:pt x="2721" y="2831"/>
                  </a:cubicBezTo>
                  <a:lnTo>
                    <a:pt x="2721" y="2831"/>
                  </a:lnTo>
                  <a:cubicBezTo>
                    <a:pt x="2738" y="2840"/>
                    <a:pt x="2754" y="2849"/>
                    <a:pt x="2771" y="2858"/>
                  </a:cubicBezTo>
                  <a:lnTo>
                    <a:pt x="2771" y="2858"/>
                  </a:lnTo>
                  <a:cubicBezTo>
                    <a:pt x="2794" y="2869"/>
                    <a:pt x="2816" y="2880"/>
                    <a:pt x="2838" y="2892"/>
                  </a:cubicBezTo>
                  <a:lnTo>
                    <a:pt x="2838" y="2892"/>
                  </a:lnTo>
                  <a:cubicBezTo>
                    <a:pt x="2855" y="2900"/>
                    <a:pt x="2873" y="2907"/>
                    <a:pt x="2891" y="2914"/>
                  </a:cubicBezTo>
                  <a:lnTo>
                    <a:pt x="2891" y="2914"/>
                  </a:lnTo>
                  <a:cubicBezTo>
                    <a:pt x="2899" y="2918"/>
                    <a:pt x="2907" y="2921"/>
                    <a:pt x="2915" y="2924"/>
                  </a:cubicBezTo>
                  <a:lnTo>
                    <a:pt x="2915" y="2924"/>
                  </a:lnTo>
                  <a:cubicBezTo>
                    <a:pt x="2925" y="2929"/>
                    <a:pt x="2936" y="2932"/>
                    <a:pt x="2946" y="2936"/>
                  </a:cubicBezTo>
                  <a:lnTo>
                    <a:pt x="2946" y="2936"/>
                  </a:lnTo>
                  <a:cubicBezTo>
                    <a:pt x="2965" y="2942"/>
                    <a:pt x="2983" y="2949"/>
                    <a:pt x="3002" y="2954"/>
                  </a:cubicBezTo>
                  <a:lnTo>
                    <a:pt x="3002" y="2954"/>
                  </a:lnTo>
                  <a:cubicBezTo>
                    <a:pt x="3022" y="2960"/>
                    <a:pt x="3041" y="2966"/>
                    <a:pt x="3062" y="2970"/>
                  </a:cubicBezTo>
                  <a:lnTo>
                    <a:pt x="3062" y="2970"/>
                  </a:lnTo>
                  <a:cubicBezTo>
                    <a:pt x="3083" y="2974"/>
                    <a:pt x="3104" y="2979"/>
                    <a:pt x="3125" y="2983"/>
                  </a:cubicBezTo>
                  <a:lnTo>
                    <a:pt x="3125" y="2983"/>
                  </a:lnTo>
                  <a:cubicBezTo>
                    <a:pt x="3145" y="2986"/>
                    <a:pt x="3166" y="2989"/>
                    <a:pt x="3186" y="2992"/>
                  </a:cubicBezTo>
                  <a:lnTo>
                    <a:pt x="3186" y="2992"/>
                  </a:lnTo>
                  <a:cubicBezTo>
                    <a:pt x="3198" y="2994"/>
                    <a:pt x="3209" y="2995"/>
                    <a:pt x="3220" y="2996"/>
                  </a:cubicBezTo>
                  <a:lnTo>
                    <a:pt x="3220" y="2996"/>
                  </a:lnTo>
                  <a:cubicBezTo>
                    <a:pt x="3228" y="2997"/>
                    <a:pt x="3235" y="2998"/>
                    <a:pt x="3243" y="2999"/>
                  </a:cubicBezTo>
                  <a:lnTo>
                    <a:pt x="3243" y="2999"/>
                  </a:lnTo>
                  <a:cubicBezTo>
                    <a:pt x="3259" y="3000"/>
                    <a:pt x="3275" y="2999"/>
                    <a:pt x="3291" y="2994"/>
                  </a:cubicBezTo>
                  <a:lnTo>
                    <a:pt x="3291" y="2994"/>
                  </a:lnTo>
                  <a:cubicBezTo>
                    <a:pt x="3304" y="2992"/>
                    <a:pt x="3316" y="2986"/>
                    <a:pt x="3326" y="2979"/>
                  </a:cubicBezTo>
                  <a:lnTo>
                    <a:pt x="3326" y="2979"/>
                  </a:lnTo>
                  <a:cubicBezTo>
                    <a:pt x="3337" y="2972"/>
                    <a:pt x="3344" y="2963"/>
                    <a:pt x="3352" y="2953"/>
                  </a:cubicBezTo>
                  <a:lnTo>
                    <a:pt x="3352" y="2953"/>
                  </a:lnTo>
                  <a:cubicBezTo>
                    <a:pt x="3359" y="2942"/>
                    <a:pt x="3364" y="2929"/>
                    <a:pt x="3368" y="2917"/>
                  </a:cubicBezTo>
                  <a:lnTo>
                    <a:pt x="3368" y="2917"/>
                  </a:lnTo>
                  <a:cubicBezTo>
                    <a:pt x="3373" y="2902"/>
                    <a:pt x="3374" y="2885"/>
                    <a:pt x="3375" y="2869"/>
                  </a:cubicBezTo>
                  <a:lnTo>
                    <a:pt x="3375" y="2869"/>
                  </a:lnTo>
                  <a:cubicBezTo>
                    <a:pt x="3377" y="2821"/>
                    <a:pt x="3367" y="2774"/>
                    <a:pt x="3350" y="2728"/>
                  </a:cubicBezTo>
                  <a:lnTo>
                    <a:pt x="3350" y="2728"/>
                  </a:lnTo>
                  <a:cubicBezTo>
                    <a:pt x="3343" y="2708"/>
                    <a:pt x="3336" y="2688"/>
                    <a:pt x="3328" y="2668"/>
                  </a:cubicBezTo>
                  <a:lnTo>
                    <a:pt x="3328" y="2668"/>
                  </a:lnTo>
                  <a:cubicBezTo>
                    <a:pt x="3320" y="2647"/>
                    <a:pt x="3310" y="2627"/>
                    <a:pt x="3298" y="2608"/>
                  </a:cubicBezTo>
                  <a:lnTo>
                    <a:pt x="3298" y="2608"/>
                  </a:lnTo>
                  <a:cubicBezTo>
                    <a:pt x="3292" y="2598"/>
                    <a:pt x="3286" y="2589"/>
                    <a:pt x="3280" y="2579"/>
                  </a:cubicBezTo>
                  <a:lnTo>
                    <a:pt x="3280" y="2579"/>
                  </a:lnTo>
                  <a:cubicBezTo>
                    <a:pt x="3269" y="2563"/>
                    <a:pt x="3257" y="2547"/>
                    <a:pt x="3245" y="2531"/>
                  </a:cubicBezTo>
                  <a:lnTo>
                    <a:pt x="3245" y="2531"/>
                  </a:lnTo>
                  <a:cubicBezTo>
                    <a:pt x="3222" y="2500"/>
                    <a:pt x="3196" y="2471"/>
                    <a:pt x="3170" y="2443"/>
                  </a:cubicBezTo>
                  <a:lnTo>
                    <a:pt x="3170" y="2443"/>
                  </a:lnTo>
                  <a:cubicBezTo>
                    <a:pt x="3143" y="2415"/>
                    <a:pt x="3116" y="2388"/>
                    <a:pt x="3088" y="2361"/>
                  </a:cubicBezTo>
                  <a:lnTo>
                    <a:pt x="3088" y="2361"/>
                  </a:lnTo>
                  <a:cubicBezTo>
                    <a:pt x="3060" y="2335"/>
                    <a:pt x="3031" y="2310"/>
                    <a:pt x="3002" y="2285"/>
                  </a:cubicBezTo>
                  <a:lnTo>
                    <a:pt x="3002" y="2285"/>
                  </a:lnTo>
                  <a:cubicBezTo>
                    <a:pt x="2973" y="2261"/>
                    <a:pt x="2942" y="2238"/>
                    <a:pt x="2912" y="2214"/>
                  </a:cubicBezTo>
                  <a:lnTo>
                    <a:pt x="2912" y="2214"/>
                  </a:lnTo>
                  <a:cubicBezTo>
                    <a:pt x="2883" y="2193"/>
                    <a:pt x="2856" y="2170"/>
                    <a:pt x="2828" y="2148"/>
                  </a:cubicBezTo>
                  <a:lnTo>
                    <a:pt x="2828" y="2148"/>
                  </a:lnTo>
                  <a:cubicBezTo>
                    <a:pt x="2800" y="2126"/>
                    <a:pt x="2772" y="2107"/>
                    <a:pt x="2744" y="2087"/>
                  </a:cubicBezTo>
                  <a:lnTo>
                    <a:pt x="2744" y="2087"/>
                  </a:lnTo>
                  <a:cubicBezTo>
                    <a:pt x="2737" y="2081"/>
                    <a:pt x="2731" y="2076"/>
                    <a:pt x="2726" y="2069"/>
                  </a:cubicBezTo>
                  <a:lnTo>
                    <a:pt x="2726" y="2069"/>
                  </a:lnTo>
                  <a:cubicBezTo>
                    <a:pt x="2722" y="2063"/>
                    <a:pt x="2713" y="2061"/>
                    <a:pt x="2707" y="2061"/>
                  </a:cubicBezTo>
                  <a:lnTo>
                    <a:pt x="2707" y="2061"/>
                  </a:lnTo>
                  <a:cubicBezTo>
                    <a:pt x="2699" y="2061"/>
                    <a:pt x="2692" y="2063"/>
                    <a:pt x="2687" y="2069"/>
                  </a:cubicBezTo>
                  <a:lnTo>
                    <a:pt x="2687" y="2069"/>
                  </a:lnTo>
                  <a:cubicBezTo>
                    <a:pt x="2681" y="2074"/>
                    <a:pt x="2678" y="2081"/>
                    <a:pt x="2678" y="2089"/>
                  </a:cubicBezTo>
                  <a:lnTo>
                    <a:pt x="2678" y="2089"/>
                  </a:lnTo>
                  <a:cubicBezTo>
                    <a:pt x="2678" y="2096"/>
                    <a:pt x="2682" y="2102"/>
                    <a:pt x="2687" y="2108"/>
                  </a:cubicBezTo>
                  <a:lnTo>
                    <a:pt x="2687" y="2108"/>
                  </a:lnTo>
                  <a:cubicBezTo>
                    <a:pt x="2701" y="2127"/>
                    <a:pt x="2722" y="2139"/>
                    <a:pt x="2741" y="2153"/>
                  </a:cubicBezTo>
                  <a:lnTo>
                    <a:pt x="2741" y="2153"/>
                  </a:lnTo>
                  <a:cubicBezTo>
                    <a:pt x="2757" y="2164"/>
                    <a:pt x="2772" y="2176"/>
                    <a:pt x="2788" y="2187"/>
                  </a:cubicBezTo>
                  <a:lnTo>
                    <a:pt x="2788" y="2187"/>
                  </a:lnTo>
                  <a:cubicBezTo>
                    <a:pt x="2807" y="2202"/>
                    <a:pt x="2826" y="2217"/>
                    <a:pt x="2845" y="2232"/>
                  </a:cubicBezTo>
                  <a:lnTo>
                    <a:pt x="2845" y="2232"/>
                  </a:lnTo>
                  <a:cubicBezTo>
                    <a:pt x="2866" y="2249"/>
                    <a:pt x="2887" y="2265"/>
                    <a:pt x="2909" y="2282"/>
                  </a:cubicBezTo>
                  <a:lnTo>
                    <a:pt x="2909" y="2282"/>
                  </a:lnTo>
                  <a:cubicBezTo>
                    <a:pt x="2935" y="2303"/>
                    <a:pt x="2961" y="2323"/>
                    <a:pt x="2986" y="2345"/>
                  </a:cubicBezTo>
                  <a:lnTo>
                    <a:pt x="2986" y="2345"/>
                  </a:lnTo>
                  <a:cubicBezTo>
                    <a:pt x="3013" y="2367"/>
                    <a:pt x="3039" y="2391"/>
                    <a:pt x="3064" y="2415"/>
                  </a:cubicBezTo>
                  <a:lnTo>
                    <a:pt x="3064" y="2415"/>
                  </a:lnTo>
                  <a:cubicBezTo>
                    <a:pt x="3111" y="2460"/>
                    <a:pt x="3157" y="2507"/>
                    <a:pt x="3197" y="2559"/>
                  </a:cubicBezTo>
                  <a:lnTo>
                    <a:pt x="3197" y="2559"/>
                  </a:lnTo>
                  <a:cubicBezTo>
                    <a:pt x="3209" y="2575"/>
                    <a:pt x="3220" y="2591"/>
                    <a:pt x="3231" y="2607"/>
                  </a:cubicBezTo>
                  <a:lnTo>
                    <a:pt x="3231" y="2607"/>
                  </a:lnTo>
                  <a:cubicBezTo>
                    <a:pt x="3248" y="2631"/>
                    <a:pt x="3263" y="2657"/>
                    <a:pt x="3275" y="2684"/>
                  </a:cubicBezTo>
                  <a:lnTo>
                    <a:pt x="3275" y="2684"/>
                  </a:lnTo>
                  <a:cubicBezTo>
                    <a:pt x="3275" y="2685"/>
                    <a:pt x="3275" y="2686"/>
                    <a:pt x="3275" y="2686"/>
                  </a:cubicBezTo>
                  <a:lnTo>
                    <a:pt x="3275" y="2686"/>
                  </a:lnTo>
                  <a:cubicBezTo>
                    <a:pt x="3293" y="2731"/>
                    <a:pt x="3311" y="2776"/>
                    <a:pt x="3318" y="2823"/>
                  </a:cubicBezTo>
                  <a:lnTo>
                    <a:pt x="3318" y="2823"/>
                  </a:lnTo>
                  <a:cubicBezTo>
                    <a:pt x="3320" y="2844"/>
                    <a:pt x="3321" y="2865"/>
                    <a:pt x="3318" y="2886"/>
                  </a:cubicBezTo>
                  <a:lnTo>
                    <a:pt x="3318" y="2886"/>
                  </a:lnTo>
                  <a:cubicBezTo>
                    <a:pt x="3317" y="2894"/>
                    <a:pt x="3314" y="2903"/>
                    <a:pt x="3311" y="2911"/>
                  </a:cubicBezTo>
                  <a:lnTo>
                    <a:pt x="3311" y="2911"/>
                  </a:lnTo>
                  <a:cubicBezTo>
                    <a:pt x="3309" y="2916"/>
                    <a:pt x="3306" y="2921"/>
                    <a:pt x="3302" y="2926"/>
                  </a:cubicBezTo>
                  <a:lnTo>
                    <a:pt x="3302" y="2926"/>
                  </a:lnTo>
                  <a:cubicBezTo>
                    <a:pt x="3301" y="2928"/>
                    <a:pt x="3298" y="2930"/>
                    <a:pt x="3296" y="2932"/>
                  </a:cubicBezTo>
                  <a:lnTo>
                    <a:pt x="3296" y="2932"/>
                  </a:lnTo>
                  <a:cubicBezTo>
                    <a:pt x="3293" y="2934"/>
                    <a:pt x="3289" y="2936"/>
                    <a:pt x="3286" y="2938"/>
                  </a:cubicBezTo>
                  <a:lnTo>
                    <a:pt x="3286" y="2938"/>
                  </a:lnTo>
                  <a:cubicBezTo>
                    <a:pt x="3280" y="2940"/>
                    <a:pt x="3275" y="2942"/>
                    <a:pt x="3268" y="2943"/>
                  </a:cubicBezTo>
                  <a:lnTo>
                    <a:pt x="3268" y="2943"/>
                  </a:lnTo>
                  <a:cubicBezTo>
                    <a:pt x="3245" y="2944"/>
                    <a:pt x="3221" y="2940"/>
                    <a:pt x="3197" y="2938"/>
                  </a:cubicBezTo>
                  <a:lnTo>
                    <a:pt x="3197" y="2938"/>
                  </a:lnTo>
                  <a:cubicBezTo>
                    <a:pt x="3176" y="2934"/>
                    <a:pt x="3154" y="2932"/>
                    <a:pt x="3133" y="2928"/>
                  </a:cubicBezTo>
                  <a:lnTo>
                    <a:pt x="3133" y="2928"/>
                  </a:lnTo>
                  <a:cubicBezTo>
                    <a:pt x="3111" y="2924"/>
                    <a:pt x="3089" y="2919"/>
                    <a:pt x="3066" y="2914"/>
                  </a:cubicBezTo>
                  <a:lnTo>
                    <a:pt x="3066" y="2914"/>
                  </a:lnTo>
                  <a:cubicBezTo>
                    <a:pt x="3056" y="2912"/>
                    <a:pt x="3047" y="2909"/>
                    <a:pt x="3037" y="2906"/>
                  </a:cubicBezTo>
                  <a:lnTo>
                    <a:pt x="3037" y="2906"/>
                  </a:lnTo>
                  <a:cubicBezTo>
                    <a:pt x="3026" y="2903"/>
                    <a:pt x="3014" y="2900"/>
                    <a:pt x="3003" y="2897"/>
                  </a:cubicBezTo>
                  <a:lnTo>
                    <a:pt x="3003" y="2897"/>
                  </a:lnTo>
                  <a:cubicBezTo>
                    <a:pt x="2992" y="2894"/>
                    <a:pt x="2981" y="2889"/>
                    <a:pt x="2971" y="2886"/>
                  </a:cubicBezTo>
                  <a:lnTo>
                    <a:pt x="2971" y="2886"/>
                  </a:lnTo>
                  <a:cubicBezTo>
                    <a:pt x="2960" y="2882"/>
                    <a:pt x="2949" y="2878"/>
                    <a:pt x="2937" y="2874"/>
                  </a:cubicBezTo>
                  <a:lnTo>
                    <a:pt x="2937" y="2874"/>
                  </a:lnTo>
                  <a:cubicBezTo>
                    <a:pt x="2918" y="2866"/>
                    <a:pt x="2899" y="2858"/>
                    <a:pt x="2879" y="2849"/>
                  </a:cubicBezTo>
                  <a:lnTo>
                    <a:pt x="2879" y="2849"/>
                  </a:lnTo>
                  <a:cubicBezTo>
                    <a:pt x="2862" y="2842"/>
                    <a:pt x="2846" y="2833"/>
                    <a:pt x="2829" y="2825"/>
                  </a:cubicBezTo>
                  <a:lnTo>
                    <a:pt x="2829" y="2825"/>
                  </a:lnTo>
                  <a:cubicBezTo>
                    <a:pt x="2815" y="2818"/>
                    <a:pt x="2799" y="2810"/>
                    <a:pt x="2785" y="2802"/>
                  </a:cubicBezTo>
                  <a:lnTo>
                    <a:pt x="2785" y="2802"/>
                  </a:lnTo>
                  <a:cubicBezTo>
                    <a:pt x="2762" y="2790"/>
                    <a:pt x="2739" y="2778"/>
                    <a:pt x="2717" y="2765"/>
                  </a:cubicBezTo>
                  <a:lnTo>
                    <a:pt x="2717" y="2765"/>
                  </a:lnTo>
                  <a:cubicBezTo>
                    <a:pt x="2682" y="2746"/>
                    <a:pt x="2648" y="2726"/>
                    <a:pt x="2613" y="2706"/>
                  </a:cubicBezTo>
                  <a:lnTo>
                    <a:pt x="2613" y="2706"/>
                  </a:lnTo>
                  <a:cubicBezTo>
                    <a:pt x="2575" y="2684"/>
                    <a:pt x="2537" y="2661"/>
                    <a:pt x="2499" y="2639"/>
                  </a:cubicBezTo>
                  <a:lnTo>
                    <a:pt x="2499" y="2639"/>
                  </a:lnTo>
                  <a:cubicBezTo>
                    <a:pt x="2451" y="2611"/>
                    <a:pt x="2405" y="2583"/>
                    <a:pt x="2358" y="2555"/>
                  </a:cubicBezTo>
                  <a:lnTo>
                    <a:pt x="2358" y="2555"/>
                  </a:lnTo>
                  <a:cubicBezTo>
                    <a:pt x="2353" y="2556"/>
                    <a:pt x="2348" y="2556"/>
                    <a:pt x="2344" y="2555"/>
                  </a:cubicBezTo>
                  <a:lnTo>
                    <a:pt x="2344" y="2555"/>
                  </a:lnTo>
                  <a:cubicBezTo>
                    <a:pt x="2338" y="2553"/>
                    <a:pt x="2332" y="2550"/>
                    <a:pt x="2328" y="2547"/>
                  </a:cubicBezTo>
                  <a:lnTo>
                    <a:pt x="2328" y="2547"/>
                  </a:lnTo>
                  <a:cubicBezTo>
                    <a:pt x="2321" y="2543"/>
                    <a:pt x="2315" y="2540"/>
                    <a:pt x="2309" y="2536"/>
                  </a:cubicBezTo>
                  <a:lnTo>
                    <a:pt x="2309" y="2536"/>
                  </a:lnTo>
                  <a:cubicBezTo>
                    <a:pt x="2301" y="2530"/>
                    <a:pt x="2293" y="2526"/>
                    <a:pt x="2286" y="2520"/>
                  </a:cubicBezTo>
                  <a:lnTo>
                    <a:pt x="2286" y="2520"/>
                  </a:lnTo>
                  <a:cubicBezTo>
                    <a:pt x="2279" y="2515"/>
                    <a:pt x="2271" y="2510"/>
                    <a:pt x="2264" y="2505"/>
                  </a:cubicBezTo>
                  <a:lnTo>
                    <a:pt x="2264" y="2505"/>
                  </a:lnTo>
                  <a:cubicBezTo>
                    <a:pt x="2261" y="2503"/>
                    <a:pt x="2258" y="2500"/>
                    <a:pt x="2254" y="2499"/>
                  </a:cubicBezTo>
                  <a:lnTo>
                    <a:pt x="2254" y="2499"/>
                  </a:lnTo>
                  <a:cubicBezTo>
                    <a:pt x="2252" y="2498"/>
                    <a:pt x="2249" y="2497"/>
                    <a:pt x="2246" y="2497"/>
                  </a:cubicBezTo>
                  <a:lnTo>
                    <a:pt x="2246" y="2497"/>
                  </a:lnTo>
                  <a:cubicBezTo>
                    <a:pt x="2244" y="2496"/>
                    <a:pt x="2242" y="2495"/>
                    <a:pt x="2240" y="2495"/>
                  </a:cubicBezTo>
                  <a:lnTo>
                    <a:pt x="2240" y="2495"/>
                  </a:lnTo>
                  <a:cubicBezTo>
                    <a:pt x="2237" y="2494"/>
                    <a:pt x="2234" y="2492"/>
                    <a:pt x="2231" y="2490"/>
                  </a:cubicBezTo>
                  <a:lnTo>
                    <a:pt x="2231" y="2490"/>
                  </a:lnTo>
                  <a:cubicBezTo>
                    <a:pt x="2229" y="2489"/>
                    <a:pt x="2226" y="2487"/>
                    <a:pt x="2223" y="2486"/>
                  </a:cubicBezTo>
                  <a:lnTo>
                    <a:pt x="2223" y="2486"/>
                  </a:lnTo>
                  <a:cubicBezTo>
                    <a:pt x="2218" y="2482"/>
                    <a:pt x="2213" y="2479"/>
                    <a:pt x="2208" y="2476"/>
                  </a:cubicBezTo>
                  <a:lnTo>
                    <a:pt x="2208" y="2476"/>
                  </a:lnTo>
                  <a:cubicBezTo>
                    <a:pt x="2197" y="2469"/>
                    <a:pt x="2187" y="2462"/>
                    <a:pt x="2177" y="2455"/>
                  </a:cubicBezTo>
                  <a:lnTo>
                    <a:pt x="2177" y="2455"/>
                  </a:lnTo>
                  <a:cubicBezTo>
                    <a:pt x="2165" y="2447"/>
                    <a:pt x="2154" y="2439"/>
                    <a:pt x="2143" y="2431"/>
                  </a:cubicBezTo>
                  <a:lnTo>
                    <a:pt x="2143" y="2431"/>
                  </a:lnTo>
                  <a:cubicBezTo>
                    <a:pt x="2137" y="2427"/>
                    <a:pt x="2132" y="2423"/>
                    <a:pt x="2126" y="2419"/>
                  </a:cubicBezTo>
                  <a:lnTo>
                    <a:pt x="2126" y="2419"/>
                  </a:lnTo>
                  <a:cubicBezTo>
                    <a:pt x="2109" y="2409"/>
                    <a:pt x="2093" y="2400"/>
                    <a:pt x="2077" y="2391"/>
                  </a:cubicBezTo>
                  <a:lnTo>
                    <a:pt x="2077" y="2391"/>
                  </a:lnTo>
                  <a:cubicBezTo>
                    <a:pt x="2065" y="2384"/>
                    <a:pt x="2052" y="2376"/>
                    <a:pt x="2040" y="2369"/>
                  </a:cubicBezTo>
                  <a:lnTo>
                    <a:pt x="2040" y="2369"/>
                  </a:lnTo>
                  <a:cubicBezTo>
                    <a:pt x="2024" y="2358"/>
                    <a:pt x="2007" y="2348"/>
                    <a:pt x="1991" y="2338"/>
                  </a:cubicBezTo>
                  <a:lnTo>
                    <a:pt x="1991" y="2338"/>
                  </a:lnTo>
                  <a:cubicBezTo>
                    <a:pt x="1966" y="2323"/>
                    <a:pt x="1941" y="2307"/>
                    <a:pt x="1916" y="2291"/>
                  </a:cubicBezTo>
                  <a:lnTo>
                    <a:pt x="1916" y="2291"/>
                  </a:lnTo>
                  <a:cubicBezTo>
                    <a:pt x="1906" y="2285"/>
                    <a:pt x="1896" y="2280"/>
                    <a:pt x="1887" y="2273"/>
                  </a:cubicBezTo>
                  <a:lnTo>
                    <a:pt x="1887" y="2273"/>
                  </a:lnTo>
                  <a:cubicBezTo>
                    <a:pt x="1823" y="2228"/>
                    <a:pt x="1758" y="2184"/>
                    <a:pt x="1695" y="2138"/>
                  </a:cubicBezTo>
                  <a:lnTo>
                    <a:pt x="1695" y="2138"/>
                  </a:lnTo>
                  <a:cubicBezTo>
                    <a:pt x="1627" y="2090"/>
                    <a:pt x="1561" y="2041"/>
                    <a:pt x="1493" y="1994"/>
                  </a:cubicBezTo>
                  <a:lnTo>
                    <a:pt x="1493" y="1994"/>
                  </a:lnTo>
                  <a:cubicBezTo>
                    <a:pt x="1448" y="1962"/>
                    <a:pt x="1402" y="1930"/>
                    <a:pt x="1357" y="1898"/>
                  </a:cubicBezTo>
                  <a:lnTo>
                    <a:pt x="1357" y="1898"/>
                  </a:lnTo>
                  <a:cubicBezTo>
                    <a:pt x="1331" y="1880"/>
                    <a:pt x="1306" y="1861"/>
                    <a:pt x="1281" y="1843"/>
                  </a:cubicBezTo>
                  <a:lnTo>
                    <a:pt x="1281" y="1843"/>
                  </a:lnTo>
                  <a:cubicBezTo>
                    <a:pt x="1251" y="1821"/>
                    <a:pt x="1221" y="1800"/>
                    <a:pt x="1191" y="1778"/>
                  </a:cubicBezTo>
                  <a:lnTo>
                    <a:pt x="1191" y="1778"/>
                  </a:lnTo>
                  <a:cubicBezTo>
                    <a:pt x="1157" y="1750"/>
                    <a:pt x="1123" y="1722"/>
                    <a:pt x="1088" y="1694"/>
                  </a:cubicBezTo>
                  <a:lnTo>
                    <a:pt x="1088" y="1694"/>
                  </a:lnTo>
                  <a:cubicBezTo>
                    <a:pt x="1079" y="1686"/>
                    <a:pt x="1069" y="1679"/>
                    <a:pt x="1060" y="1671"/>
                  </a:cubicBezTo>
                  <a:lnTo>
                    <a:pt x="1060" y="1671"/>
                  </a:lnTo>
                  <a:cubicBezTo>
                    <a:pt x="1044" y="1656"/>
                    <a:pt x="1028" y="1643"/>
                    <a:pt x="1013" y="1628"/>
                  </a:cubicBezTo>
                  <a:lnTo>
                    <a:pt x="1013" y="1628"/>
                  </a:lnTo>
                  <a:cubicBezTo>
                    <a:pt x="991" y="1609"/>
                    <a:pt x="970" y="1590"/>
                    <a:pt x="948" y="1570"/>
                  </a:cubicBezTo>
                  <a:lnTo>
                    <a:pt x="948" y="1570"/>
                  </a:lnTo>
                  <a:cubicBezTo>
                    <a:pt x="940" y="1563"/>
                    <a:pt x="932" y="1555"/>
                    <a:pt x="924" y="1547"/>
                  </a:cubicBezTo>
                  <a:lnTo>
                    <a:pt x="924" y="1547"/>
                  </a:lnTo>
                  <a:cubicBezTo>
                    <a:pt x="888" y="1512"/>
                    <a:pt x="853" y="1477"/>
                    <a:pt x="817" y="1441"/>
                  </a:cubicBezTo>
                  <a:lnTo>
                    <a:pt x="817" y="1441"/>
                  </a:lnTo>
                  <a:cubicBezTo>
                    <a:pt x="793" y="1418"/>
                    <a:pt x="771" y="1394"/>
                    <a:pt x="748" y="1372"/>
                  </a:cubicBezTo>
                  <a:lnTo>
                    <a:pt x="748" y="1372"/>
                  </a:lnTo>
                  <a:cubicBezTo>
                    <a:pt x="742" y="1365"/>
                    <a:pt x="736" y="1359"/>
                    <a:pt x="730" y="1353"/>
                  </a:cubicBezTo>
                  <a:lnTo>
                    <a:pt x="730" y="1353"/>
                  </a:lnTo>
                  <a:cubicBezTo>
                    <a:pt x="728" y="1350"/>
                    <a:pt x="726" y="1349"/>
                    <a:pt x="723" y="1346"/>
                  </a:cubicBezTo>
                  <a:lnTo>
                    <a:pt x="723" y="1346"/>
                  </a:lnTo>
                  <a:cubicBezTo>
                    <a:pt x="716" y="1339"/>
                    <a:pt x="709" y="1332"/>
                    <a:pt x="702" y="1325"/>
                  </a:cubicBezTo>
                  <a:lnTo>
                    <a:pt x="702" y="1325"/>
                  </a:lnTo>
                  <a:cubicBezTo>
                    <a:pt x="696" y="1320"/>
                    <a:pt x="691" y="1315"/>
                    <a:pt x="686" y="1309"/>
                  </a:cubicBezTo>
                  <a:lnTo>
                    <a:pt x="686" y="1309"/>
                  </a:lnTo>
                  <a:cubicBezTo>
                    <a:pt x="684" y="1307"/>
                    <a:pt x="683" y="1305"/>
                    <a:pt x="681" y="1302"/>
                  </a:cubicBezTo>
                  <a:lnTo>
                    <a:pt x="681" y="1302"/>
                  </a:lnTo>
                  <a:cubicBezTo>
                    <a:pt x="676" y="1297"/>
                    <a:pt x="670" y="1291"/>
                    <a:pt x="665" y="1285"/>
                  </a:cubicBezTo>
                  <a:lnTo>
                    <a:pt x="665" y="1285"/>
                  </a:lnTo>
                  <a:cubicBezTo>
                    <a:pt x="631" y="1248"/>
                    <a:pt x="596" y="1211"/>
                    <a:pt x="562" y="1174"/>
                  </a:cubicBezTo>
                  <a:lnTo>
                    <a:pt x="562" y="1174"/>
                  </a:lnTo>
                  <a:cubicBezTo>
                    <a:pt x="539" y="1149"/>
                    <a:pt x="517" y="1123"/>
                    <a:pt x="495" y="1096"/>
                  </a:cubicBezTo>
                  <a:lnTo>
                    <a:pt x="495" y="1096"/>
                  </a:lnTo>
                  <a:cubicBezTo>
                    <a:pt x="474" y="1071"/>
                    <a:pt x="452" y="1045"/>
                    <a:pt x="430" y="1020"/>
                  </a:cubicBezTo>
                  <a:lnTo>
                    <a:pt x="430" y="1020"/>
                  </a:lnTo>
                  <a:cubicBezTo>
                    <a:pt x="396" y="975"/>
                    <a:pt x="362" y="931"/>
                    <a:pt x="328" y="887"/>
                  </a:cubicBezTo>
                  <a:lnTo>
                    <a:pt x="328" y="887"/>
                  </a:lnTo>
                  <a:cubicBezTo>
                    <a:pt x="316" y="872"/>
                    <a:pt x="306" y="856"/>
                    <a:pt x="295" y="840"/>
                  </a:cubicBezTo>
                  <a:lnTo>
                    <a:pt x="295" y="840"/>
                  </a:lnTo>
                  <a:cubicBezTo>
                    <a:pt x="272" y="806"/>
                    <a:pt x="249" y="773"/>
                    <a:pt x="228" y="738"/>
                  </a:cubicBezTo>
                  <a:lnTo>
                    <a:pt x="228" y="738"/>
                  </a:lnTo>
                  <a:cubicBezTo>
                    <a:pt x="187" y="673"/>
                    <a:pt x="151" y="604"/>
                    <a:pt x="120" y="533"/>
                  </a:cubicBezTo>
                  <a:lnTo>
                    <a:pt x="120" y="533"/>
                  </a:lnTo>
                  <a:cubicBezTo>
                    <a:pt x="121" y="536"/>
                    <a:pt x="122" y="538"/>
                    <a:pt x="123" y="540"/>
                  </a:cubicBezTo>
                  <a:lnTo>
                    <a:pt x="123" y="540"/>
                  </a:lnTo>
                  <a:cubicBezTo>
                    <a:pt x="95" y="474"/>
                    <a:pt x="73" y="406"/>
                    <a:pt x="62" y="334"/>
                  </a:cubicBezTo>
                  <a:lnTo>
                    <a:pt x="62" y="334"/>
                  </a:lnTo>
                  <a:cubicBezTo>
                    <a:pt x="58" y="301"/>
                    <a:pt x="57" y="267"/>
                    <a:pt x="60" y="233"/>
                  </a:cubicBezTo>
                  <a:lnTo>
                    <a:pt x="60" y="233"/>
                  </a:lnTo>
                  <a:cubicBezTo>
                    <a:pt x="64" y="210"/>
                    <a:pt x="70" y="187"/>
                    <a:pt x="79" y="165"/>
                  </a:cubicBezTo>
                  <a:lnTo>
                    <a:pt x="79" y="165"/>
                  </a:lnTo>
                  <a:cubicBezTo>
                    <a:pt x="87" y="146"/>
                    <a:pt x="97" y="130"/>
                    <a:pt x="108" y="115"/>
                  </a:cubicBezTo>
                  <a:lnTo>
                    <a:pt x="108" y="115"/>
                  </a:lnTo>
                  <a:cubicBezTo>
                    <a:pt x="117" y="103"/>
                    <a:pt x="128" y="92"/>
                    <a:pt x="139" y="82"/>
                  </a:cubicBezTo>
                  <a:lnTo>
                    <a:pt x="139" y="82"/>
                  </a:lnTo>
                  <a:cubicBezTo>
                    <a:pt x="149" y="75"/>
                    <a:pt x="158" y="70"/>
                    <a:pt x="169" y="65"/>
                  </a:cubicBezTo>
                  <a:lnTo>
                    <a:pt x="169" y="65"/>
                  </a:lnTo>
                  <a:cubicBezTo>
                    <a:pt x="180" y="61"/>
                    <a:pt x="192" y="59"/>
                    <a:pt x="204" y="57"/>
                  </a:cubicBezTo>
                  <a:lnTo>
                    <a:pt x="204" y="57"/>
                  </a:lnTo>
                  <a:cubicBezTo>
                    <a:pt x="218" y="55"/>
                    <a:pt x="231" y="55"/>
                    <a:pt x="245" y="57"/>
                  </a:cubicBezTo>
                  <a:lnTo>
                    <a:pt x="245" y="57"/>
                  </a:lnTo>
                  <a:cubicBezTo>
                    <a:pt x="257" y="59"/>
                    <a:pt x="268" y="61"/>
                    <a:pt x="280" y="63"/>
                  </a:cubicBezTo>
                  <a:lnTo>
                    <a:pt x="280" y="63"/>
                  </a:lnTo>
                  <a:cubicBezTo>
                    <a:pt x="287" y="64"/>
                    <a:pt x="295" y="65"/>
                    <a:pt x="302" y="67"/>
                  </a:cubicBezTo>
                  <a:lnTo>
                    <a:pt x="302" y="67"/>
                  </a:lnTo>
                  <a:cubicBezTo>
                    <a:pt x="321" y="73"/>
                    <a:pt x="340" y="76"/>
                    <a:pt x="359" y="83"/>
                  </a:cubicBezTo>
                  <a:lnTo>
                    <a:pt x="359" y="83"/>
                  </a:lnTo>
                  <a:cubicBezTo>
                    <a:pt x="378" y="89"/>
                    <a:pt x="397" y="95"/>
                    <a:pt x="416" y="103"/>
                  </a:cubicBezTo>
                  <a:lnTo>
                    <a:pt x="416" y="103"/>
                  </a:lnTo>
                  <a:cubicBezTo>
                    <a:pt x="434" y="110"/>
                    <a:pt x="454" y="118"/>
                    <a:pt x="472" y="126"/>
                  </a:cubicBezTo>
                  <a:lnTo>
                    <a:pt x="472" y="126"/>
                  </a:lnTo>
                  <a:cubicBezTo>
                    <a:pt x="486" y="132"/>
                    <a:pt x="500" y="139"/>
                    <a:pt x="512" y="145"/>
                  </a:cubicBezTo>
                  <a:lnTo>
                    <a:pt x="512" y="145"/>
                  </a:lnTo>
                  <a:cubicBezTo>
                    <a:pt x="523" y="151"/>
                    <a:pt x="534" y="155"/>
                    <a:pt x="544" y="161"/>
                  </a:cubicBezTo>
                  <a:lnTo>
                    <a:pt x="544" y="161"/>
                  </a:lnTo>
                  <a:cubicBezTo>
                    <a:pt x="570" y="176"/>
                    <a:pt x="596" y="190"/>
                    <a:pt x="621" y="207"/>
                  </a:cubicBezTo>
                  <a:lnTo>
                    <a:pt x="621" y="207"/>
                  </a:lnTo>
                  <a:cubicBezTo>
                    <a:pt x="645" y="222"/>
                    <a:pt x="669" y="237"/>
                    <a:pt x="691" y="253"/>
                  </a:cubicBezTo>
                  <a:lnTo>
                    <a:pt x="691" y="253"/>
                  </a:lnTo>
                  <a:cubicBezTo>
                    <a:pt x="717" y="273"/>
                    <a:pt x="744" y="292"/>
                    <a:pt x="770" y="311"/>
                  </a:cubicBezTo>
                  <a:lnTo>
                    <a:pt x="770" y="311"/>
                  </a:lnTo>
                  <a:cubicBezTo>
                    <a:pt x="799" y="334"/>
                    <a:pt x="827" y="357"/>
                    <a:pt x="855" y="380"/>
                  </a:cubicBezTo>
                  <a:lnTo>
                    <a:pt x="855" y="380"/>
                  </a:lnTo>
                  <a:cubicBezTo>
                    <a:pt x="863" y="387"/>
                    <a:pt x="871" y="393"/>
                    <a:pt x="879" y="400"/>
                  </a:cubicBezTo>
                  <a:lnTo>
                    <a:pt x="879" y="400"/>
                  </a:lnTo>
                  <a:cubicBezTo>
                    <a:pt x="893" y="411"/>
                    <a:pt x="905" y="423"/>
                    <a:pt x="919" y="435"/>
                  </a:cubicBezTo>
                  <a:lnTo>
                    <a:pt x="919" y="435"/>
                  </a:lnTo>
                  <a:cubicBezTo>
                    <a:pt x="936" y="451"/>
                    <a:pt x="954" y="466"/>
                    <a:pt x="971" y="481"/>
                  </a:cubicBezTo>
                  <a:lnTo>
                    <a:pt x="971" y="481"/>
                  </a:lnTo>
                  <a:cubicBezTo>
                    <a:pt x="978" y="488"/>
                    <a:pt x="986" y="494"/>
                    <a:pt x="993" y="501"/>
                  </a:cubicBezTo>
                  <a:lnTo>
                    <a:pt x="993" y="501"/>
                  </a:lnTo>
                  <a:cubicBezTo>
                    <a:pt x="1024" y="531"/>
                    <a:pt x="1056" y="561"/>
                    <a:pt x="1087" y="590"/>
                  </a:cubicBezTo>
                  <a:lnTo>
                    <a:pt x="1087" y="590"/>
                  </a:lnTo>
                  <a:cubicBezTo>
                    <a:pt x="1098" y="601"/>
                    <a:pt x="1116" y="602"/>
                    <a:pt x="1127" y="590"/>
                  </a:cubicBezTo>
                  <a:lnTo>
                    <a:pt x="1127" y="590"/>
                  </a:lnTo>
                  <a:cubicBezTo>
                    <a:pt x="1137" y="580"/>
                    <a:pt x="1137" y="562"/>
                    <a:pt x="1127" y="551"/>
                  </a:cubicBezTo>
                  <a:lnTo>
                    <a:pt x="1127" y="551"/>
                  </a:lnTo>
                  <a:cubicBezTo>
                    <a:pt x="1107" y="533"/>
                    <a:pt x="1089" y="515"/>
                    <a:pt x="1069" y="497"/>
                  </a:cubicBezTo>
                  <a:lnTo>
                    <a:pt x="1069" y="497"/>
                  </a:lnTo>
                  <a:cubicBezTo>
                    <a:pt x="1056" y="484"/>
                    <a:pt x="1042" y="471"/>
                    <a:pt x="1029" y="458"/>
                  </a:cubicBezTo>
                  <a:lnTo>
                    <a:pt x="1029" y="458"/>
                  </a:lnTo>
                  <a:cubicBezTo>
                    <a:pt x="993" y="427"/>
                    <a:pt x="958" y="396"/>
                    <a:pt x="923" y="364"/>
                  </a:cubicBezTo>
                  <a:lnTo>
                    <a:pt x="923" y="364"/>
                  </a:lnTo>
                  <a:cubicBezTo>
                    <a:pt x="914" y="356"/>
                    <a:pt x="904" y="348"/>
                    <a:pt x="894" y="340"/>
                  </a:cubicBezTo>
                  <a:lnTo>
                    <a:pt x="894" y="340"/>
                  </a:lnTo>
                  <a:cubicBezTo>
                    <a:pt x="872" y="323"/>
                    <a:pt x="850" y="305"/>
                    <a:pt x="827" y="286"/>
                  </a:cubicBezTo>
                  <a:lnTo>
                    <a:pt x="827" y="286"/>
                  </a:lnTo>
                  <a:cubicBezTo>
                    <a:pt x="795" y="260"/>
                    <a:pt x="762" y="236"/>
                    <a:pt x="728" y="212"/>
                  </a:cubicBezTo>
                  <a:lnTo>
                    <a:pt x="728" y="212"/>
                  </a:lnTo>
                  <a:cubicBezTo>
                    <a:pt x="698" y="190"/>
                    <a:pt x="666" y="170"/>
                    <a:pt x="635" y="150"/>
                  </a:cubicBezTo>
                  <a:lnTo>
                    <a:pt x="635" y="150"/>
                  </a:lnTo>
                  <a:cubicBezTo>
                    <a:pt x="629" y="145"/>
                    <a:pt x="621" y="141"/>
                    <a:pt x="613" y="137"/>
                  </a:cubicBezTo>
                  <a:lnTo>
                    <a:pt x="613" y="137"/>
                  </a:lnTo>
                  <a:cubicBezTo>
                    <a:pt x="601" y="130"/>
                    <a:pt x="589" y="122"/>
                    <a:pt x="576" y="115"/>
                  </a:cubicBezTo>
                  <a:lnTo>
                    <a:pt x="576" y="115"/>
                  </a:lnTo>
                  <a:cubicBezTo>
                    <a:pt x="559" y="105"/>
                    <a:pt x="542" y="98"/>
                    <a:pt x="524" y="89"/>
                  </a:cubicBezTo>
                  <a:lnTo>
                    <a:pt x="524" y="89"/>
                  </a:lnTo>
                  <a:cubicBezTo>
                    <a:pt x="516" y="85"/>
                    <a:pt x="508" y="81"/>
                    <a:pt x="499" y="76"/>
                  </a:cubicBezTo>
                  <a:lnTo>
                    <a:pt x="499" y="76"/>
                  </a:lnTo>
                  <a:cubicBezTo>
                    <a:pt x="491" y="73"/>
                    <a:pt x="481" y="69"/>
                    <a:pt x="472" y="66"/>
                  </a:cubicBezTo>
                  <a:lnTo>
                    <a:pt x="472" y="66"/>
                  </a:lnTo>
                  <a:cubicBezTo>
                    <a:pt x="454" y="58"/>
                    <a:pt x="436" y="50"/>
                    <a:pt x="417" y="44"/>
                  </a:cubicBezTo>
                  <a:lnTo>
                    <a:pt x="417" y="44"/>
                  </a:lnTo>
                  <a:cubicBezTo>
                    <a:pt x="405" y="40"/>
                    <a:pt x="393" y="35"/>
                    <a:pt x="380" y="31"/>
                  </a:cubicBezTo>
                  <a:lnTo>
                    <a:pt x="380" y="31"/>
                  </a:lnTo>
                  <a:cubicBezTo>
                    <a:pt x="373" y="29"/>
                    <a:pt x="366" y="26"/>
                    <a:pt x="359" y="24"/>
                  </a:cubicBezTo>
                  <a:lnTo>
                    <a:pt x="359" y="24"/>
                  </a:lnTo>
                  <a:cubicBezTo>
                    <a:pt x="339" y="19"/>
                    <a:pt x="319" y="14"/>
                    <a:pt x="298" y="10"/>
                  </a:cubicBezTo>
                  <a:lnTo>
                    <a:pt x="298" y="10"/>
                  </a:lnTo>
                  <a:cubicBezTo>
                    <a:pt x="286" y="8"/>
                    <a:pt x="275" y="5"/>
                    <a:pt x="263" y="4"/>
                  </a:cubicBezTo>
                  <a:lnTo>
                    <a:pt x="263" y="4"/>
                  </a:lnTo>
                  <a:cubicBezTo>
                    <a:pt x="249" y="1"/>
                    <a:pt x="236" y="0"/>
                    <a:pt x="222" y="0"/>
                  </a:cubicBezTo>
                  <a:lnTo>
                    <a:pt x="22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45" name="Freeform 417">
              <a:extLst>
                <a:ext uri="{FF2B5EF4-FFF2-40B4-BE49-F238E27FC236}">
                  <a16:creationId xmlns:a16="http://schemas.microsoft.com/office/drawing/2014/main" id="{9E194758-1986-442D-B227-27F845358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8" y="4171950"/>
              <a:ext cx="20637" cy="20638"/>
            </a:xfrm>
            <a:custGeom>
              <a:avLst/>
              <a:gdLst>
                <a:gd name="T0" fmla="*/ 0 w 57"/>
                <a:gd name="T1" fmla="*/ 27 h 57"/>
                <a:gd name="T2" fmla="*/ 0 w 57"/>
                <a:gd name="T3" fmla="*/ 27 h 57"/>
                <a:gd name="T4" fmla="*/ 27 w 57"/>
                <a:gd name="T5" fmla="*/ 56 h 57"/>
                <a:gd name="T6" fmla="*/ 27 w 57"/>
                <a:gd name="T7" fmla="*/ 56 h 57"/>
                <a:gd name="T8" fmla="*/ 56 w 57"/>
                <a:gd name="T9" fmla="*/ 27 h 57"/>
                <a:gd name="T10" fmla="*/ 56 w 57"/>
                <a:gd name="T11" fmla="*/ 27 h 57"/>
                <a:gd name="T12" fmla="*/ 27 w 57"/>
                <a:gd name="T13" fmla="*/ 0 h 57"/>
                <a:gd name="T14" fmla="*/ 27 w 57"/>
                <a:gd name="T15" fmla="*/ 0 h 57"/>
                <a:gd name="T16" fmla="*/ 0 w 57"/>
                <a:gd name="T17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0" y="27"/>
                  </a:moveTo>
                  <a:lnTo>
                    <a:pt x="0" y="27"/>
                  </a:lnTo>
                  <a:cubicBezTo>
                    <a:pt x="0" y="43"/>
                    <a:pt x="12" y="56"/>
                    <a:pt x="27" y="56"/>
                  </a:cubicBezTo>
                  <a:lnTo>
                    <a:pt x="27" y="56"/>
                  </a:lnTo>
                  <a:cubicBezTo>
                    <a:pt x="43" y="56"/>
                    <a:pt x="56" y="43"/>
                    <a:pt x="56" y="27"/>
                  </a:cubicBezTo>
                  <a:lnTo>
                    <a:pt x="56" y="27"/>
                  </a:lnTo>
                  <a:cubicBezTo>
                    <a:pt x="56" y="12"/>
                    <a:pt x="43" y="0"/>
                    <a:pt x="27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46" name="Freeform 418">
              <a:extLst>
                <a:ext uri="{FF2B5EF4-FFF2-40B4-BE49-F238E27FC236}">
                  <a16:creationId xmlns:a16="http://schemas.microsoft.com/office/drawing/2014/main" id="{7D8C2F70-C50F-497D-98C3-0B87D04FA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113" y="4060825"/>
              <a:ext cx="923925" cy="822325"/>
            </a:xfrm>
            <a:custGeom>
              <a:avLst/>
              <a:gdLst>
                <a:gd name="T0" fmla="*/ 2513 w 2565"/>
                <a:gd name="T1" fmla="*/ 2224 h 2284"/>
                <a:gd name="T2" fmla="*/ 81 w 2565"/>
                <a:gd name="T3" fmla="*/ 56 h 2284"/>
                <a:gd name="T4" fmla="*/ 80 w 2565"/>
                <a:gd name="T5" fmla="*/ 56 h 2284"/>
                <a:gd name="T6" fmla="*/ 81 w 2565"/>
                <a:gd name="T7" fmla="*/ 56 h 2284"/>
                <a:gd name="T8" fmla="*/ 65 w 2565"/>
                <a:gd name="T9" fmla="*/ 3 h 2284"/>
                <a:gd name="T10" fmla="*/ 8 w 2565"/>
                <a:gd name="T11" fmla="*/ 68 h 2284"/>
                <a:gd name="T12" fmla="*/ 4 w 2565"/>
                <a:gd name="T13" fmla="*/ 152 h 2284"/>
                <a:gd name="T14" fmla="*/ 95 w 2565"/>
                <a:gd name="T15" fmla="*/ 382 h 2284"/>
                <a:gd name="T16" fmla="*/ 196 w 2565"/>
                <a:gd name="T17" fmla="*/ 534 h 2284"/>
                <a:gd name="T18" fmla="*/ 359 w 2565"/>
                <a:gd name="T19" fmla="*/ 724 h 2284"/>
                <a:gd name="T20" fmla="*/ 376 w 2565"/>
                <a:gd name="T21" fmla="*/ 738 h 2284"/>
                <a:gd name="T22" fmla="*/ 402 w 2565"/>
                <a:gd name="T23" fmla="*/ 774 h 2284"/>
                <a:gd name="T24" fmla="*/ 564 w 2565"/>
                <a:gd name="T25" fmla="*/ 947 h 2284"/>
                <a:gd name="T26" fmla="*/ 696 w 2565"/>
                <a:gd name="T27" fmla="*/ 1070 h 2284"/>
                <a:gd name="T28" fmla="*/ 885 w 2565"/>
                <a:gd name="T29" fmla="*/ 1223 h 2284"/>
                <a:gd name="T30" fmla="*/ 1485 w 2565"/>
                <a:gd name="T31" fmla="*/ 1672 h 2284"/>
                <a:gd name="T32" fmla="*/ 1780 w 2565"/>
                <a:gd name="T33" fmla="*/ 1885 h 2284"/>
                <a:gd name="T34" fmla="*/ 2284 w 2565"/>
                <a:gd name="T35" fmla="*/ 2199 h 2284"/>
                <a:gd name="T36" fmla="*/ 2451 w 2565"/>
                <a:gd name="T37" fmla="*/ 2268 h 2284"/>
                <a:gd name="T38" fmla="*/ 2559 w 2565"/>
                <a:gd name="T39" fmla="*/ 2253 h 2284"/>
                <a:gd name="T40" fmla="*/ 2540 w 2565"/>
                <a:gd name="T41" fmla="*/ 2163 h 2284"/>
                <a:gd name="T42" fmla="*/ 2467 w 2565"/>
                <a:gd name="T43" fmla="*/ 2088 h 2284"/>
                <a:gd name="T44" fmla="*/ 2458 w 2565"/>
                <a:gd name="T45" fmla="*/ 2081 h 2284"/>
                <a:gd name="T46" fmla="*/ 2453 w 2565"/>
                <a:gd name="T47" fmla="*/ 2077 h 2284"/>
                <a:gd name="T48" fmla="*/ 2404 w 2565"/>
                <a:gd name="T49" fmla="*/ 2041 h 2284"/>
                <a:gd name="T50" fmla="*/ 2171 w 2565"/>
                <a:gd name="T51" fmla="*/ 1907 h 2284"/>
                <a:gd name="T52" fmla="*/ 2143 w 2565"/>
                <a:gd name="T53" fmla="*/ 1955 h 2284"/>
                <a:gd name="T54" fmla="*/ 2350 w 2565"/>
                <a:gd name="T55" fmla="*/ 2072 h 2284"/>
                <a:gd name="T56" fmla="*/ 2422 w 2565"/>
                <a:gd name="T57" fmla="*/ 2123 h 2284"/>
                <a:gd name="T58" fmla="*/ 2434 w 2565"/>
                <a:gd name="T59" fmla="*/ 2133 h 2284"/>
                <a:gd name="T60" fmla="*/ 2490 w 2565"/>
                <a:gd name="T61" fmla="*/ 2189 h 2284"/>
                <a:gd name="T62" fmla="*/ 2502 w 2565"/>
                <a:gd name="T63" fmla="*/ 2224 h 2284"/>
                <a:gd name="T64" fmla="*/ 2403 w 2565"/>
                <a:gd name="T65" fmla="*/ 2190 h 2284"/>
                <a:gd name="T66" fmla="*/ 2091 w 2565"/>
                <a:gd name="T67" fmla="*/ 2033 h 2284"/>
                <a:gd name="T68" fmla="*/ 1996 w 2565"/>
                <a:gd name="T69" fmla="*/ 1971 h 2284"/>
                <a:gd name="T70" fmla="*/ 1208 w 2565"/>
                <a:gd name="T71" fmla="*/ 1407 h 2284"/>
                <a:gd name="T72" fmla="*/ 970 w 2565"/>
                <a:gd name="T73" fmla="*/ 1220 h 2284"/>
                <a:gd name="T74" fmla="*/ 682 w 2565"/>
                <a:gd name="T75" fmla="*/ 982 h 2284"/>
                <a:gd name="T76" fmla="*/ 603 w 2565"/>
                <a:gd name="T77" fmla="*/ 907 h 2284"/>
                <a:gd name="T78" fmla="*/ 332 w 2565"/>
                <a:gd name="T79" fmla="*/ 609 h 2284"/>
                <a:gd name="T80" fmla="*/ 235 w 2565"/>
                <a:gd name="T81" fmla="*/ 494 h 2284"/>
                <a:gd name="T82" fmla="*/ 143 w 2565"/>
                <a:gd name="T83" fmla="*/ 353 h 2284"/>
                <a:gd name="T84" fmla="*/ 59 w 2565"/>
                <a:gd name="T85" fmla="*/ 142 h 2284"/>
                <a:gd name="T86" fmla="*/ 57 w 2565"/>
                <a:gd name="T87" fmla="*/ 103 h 2284"/>
                <a:gd name="T88" fmla="*/ 73 w 2565"/>
                <a:gd name="T89" fmla="*/ 62 h 2284"/>
                <a:gd name="T90" fmla="*/ 84 w 2565"/>
                <a:gd name="T91" fmla="*/ 56 h 2284"/>
                <a:gd name="T92" fmla="*/ 130 w 2565"/>
                <a:gd name="T93" fmla="*/ 57 h 2284"/>
                <a:gd name="T94" fmla="*/ 219 w 2565"/>
                <a:gd name="T95" fmla="*/ 85 h 2284"/>
                <a:gd name="T96" fmla="*/ 322 w 2565"/>
                <a:gd name="T97" fmla="*/ 140 h 2284"/>
                <a:gd name="T98" fmla="*/ 457 w 2565"/>
                <a:gd name="T99" fmla="*/ 239 h 2284"/>
                <a:gd name="T100" fmla="*/ 534 w 2565"/>
                <a:gd name="T101" fmla="*/ 312 h 2284"/>
                <a:gd name="T102" fmla="*/ 620 w 2565"/>
                <a:gd name="T103" fmla="*/ 323 h 2284"/>
                <a:gd name="T104" fmla="*/ 572 w 2565"/>
                <a:gd name="T105" fmla="*/ 272 h 2284"/>
                <a:gd name="T106" fmla="*/ 430 w 2565"/>
                <a:gd name="T107" fmla="*/ 147 h 2284"/>
                <a:gd name="T108" fmla="*/ 282 w 2565"/>
                <a:gd name="T109" fmla="*/ 53 h 2284"/>
                <a:gd name="T110" fmla="*/ 135 w 2565"/>
                <a:gd name="T111" fmla="*/ 3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65" h="2284">
                  <a:moveTo>
                    <a:pt x="2513" y="2223"/>
                  </a:moveTo>
                  <a:lnTo>
                    <a:pt x="2513" y="2223"/>
                  </a:lnTo>
                  <a:cubicBezTo>
                    <a:pt x="2513" y="2223"/>
                    <a:pt x="2513" y="2223"/>
                    <a:pt x="2513" y="2224"/>
                  </a:cubicBezTo>
                  <a:lnTo>
                    <a:pt x="2513" y="2224"/>
                  </a:lnTo>
                  <a:lnTo>
                    <a:pt x="2513" y="2224"/>
                  </a:lnTo>
                  <a:cubicBezTo>
                    <a:pt x="2513" y="2223"/>
                    <a:pt x="2513" y="2223"/>
                    <a:pt x="2513" y="2223"/>
                  </a:cubicBezTo>
                  <a:close/>
                  <a:moveTo>
                    <a:pt x="81" y="56"/>
                  </a:moveTo>
                  <a:lnTo>
                    <a:pt x="81" y="56"/>
                  </a:lnTo>
                  <a:lnTo>
                    <a:pt x="80" y="56"/>
                  </a:lnTo>
                  <a:lnTo>
                    <a:pt x="81" y="56"/>
                  </a:lnTo>
                  <a:lnTo>
                    <a:pt x="81" y="56"/>
                  </a:lnTo>
                  <a:cubicBezTo>
                    <a:pt x="80" y="57"/>
                    <a:pt x="79" y="57"/>
                    <a:pt x="77" y="58"/>
                  </a:cubicBezTo>
                  <a:lnTo>
                    <a:pt x="77" y="58"/>
                  </a:lnTo>
                  <a:cubicBezTo>
                    <a:pt x="79" y="57"/>
                    <a:pt x="79" y="57"/>
                    <a:pt x="80" y="56"/>
                  </a:cubicBezTo>
                  <a:lnTo>
                    <a:pt x="80" y="56"/>
                  </a:lnTo>
                  <a:lnTo>
                    <a:pt x="81" y="56"/>
                  </a:lnTo>
                  <a:close/>
                  <a:moveTo>
                    <a:pt x="82" y="56"/>
                  </a:moveTo>
                  <a:lnTo>
                    <a:pt x="82" y="56"/>
                  </a:lnTo>
                  <a:cubicBezTo>
                    <a:pt x="81" y="56"/>
                    <a:pt x="81" y="56"/>
                    <a:pt x="81" y="56"/>
                  </a:cubicBezTo>
                  <a:lnTo>
                    <a:pt x="81" y="56"/>
                  </a:lnTo>
                  <a:cubicBezTo>
                    <a:pt x="81" y="56"/>
                    <a:pt x="81" y="56"/>
                    <a:pt x="82" y="56"/>
                  </a:cubicBezTo>
                  <a:close/>
                  <a:moveTo>
                    <a:pt x="87" y="0"/>
                  </a:moveTo>
                  <a:lnTo>
                    <a:pt x="87" y="0"/>
                  </a:lnTo>
                  <a:cubicBezTo>
                    <a:pt x="80" y="0"/>
                    <a:pt x="73" y="1"/>
                    <a:pt x="65" y="3"/>
                  </a:cubicBezTo>
                  <a:lnTo>
                    <a:pt x="65" y="3"/>
                  </a:lnTo>
                  <a:cubicBezTo>
                    <a:pt x="60" y="4"/>
                    <a:pt x="54" y="7"/>
                    <a:pt x="49" y="10"/>
                  </a:cubicBezTo>
                  <a:lnTo>
                    <a:pt x="49" y="10"/>
                  </a:lnTo>
                  <a:cubicBezTo>
                    <a:pt x="39" y="14"/>
                    <a:pt x="31" y="25"/>
                    <a:pt x="24" y="34"/>
                  </a:cubicBezTo>
                  <a:lnTo>
                    <a:pt x="24" y="34"/>
                  </a:lnTo>
                  <a:cubicBezTo>
                    <a:pt x="16" y="44"/>
                    <a:pt x="12" y="57"/>
                    <a:pt x="8" y="68"/>
                  </a:cubicBezTo>
                  <a:lnTo>
                    <a:pt x="8" y="68"/>
                  </a:lnTo>
                  <a:cubicBezTo>
                    <a:pt x="3" y="82"/>
                    <a:pt x="2" y="98"/>
                    <a:pt x="1" y="113"/>
                  </a:cubicBezTo>
                  <a:lnTo>
                    <a:pt x="1" y="113"/>
                  </a:lnTo>
                  <a:cubicBezTo>
                    <a:pt x="0" y="125"/>
                    <a:pt x="2" y="139"/>
                    <a:pt x="4" y="152"/>
                  </a:cubicBezTo>
                  <a:lnTo>
                    <a:pt x="4" y="152"/>
                  </a:lnTo>
                  <a:cubicBezTo>
                    <a:pt x="6" y="166"/>
                    <a:pt x="9" y="180"/>
                    <a:pt x="13" y="194"/>
                  </a:cubicBezTo>
                  <a:lnTo>
                    <a:pt x="13" y="194"/>
                  </a:lnTo>
                  <a:cubicBezTo>
                    <a:pt x="20" y="222"/>
                    <a:pt x="31" y="251"/>
                    <a:pt x="43" y="278"/>
                  </a:cubicBezTo>
                  <a:lnTo>
                    <a:pt x="43" y="278"/>
                  </a:lnTo>
                  <a:cubicBezTo>
                    <a:pt x="58" y="313"/>
                    <a:pt x="75" y="348"/>
                    <a:pt x="95" y="382"/>
                  </a:cubicBezTo>
                  <a:lnTo>
                    <a:pt x="95" y="382"/>
                  </a:lnTo>
                  <a:cubicBezTo>
                    <a:pt x="104" y="398"/>
                    <a:pt x="114" y="415"/>
                    <a:pt x="125" y="431"/>
                  </a:cubicBezTo>
                  <a:lnTo>
                    <a:pt x="125" y="431"/>
                  </a:lnTo>
                  <a:cubicBezTo>
                    <a:pt x="148" y="466"/>
                    <a:pt x="171" y="501"/>
                    <a:pt x="196" y="534"/>
                  </a:cubicBezTo>
                  <a:lnTo>
                    <a:pt x="196" y="534"/>
                  </a:lnTo>
                  <a:cubicBezTo>
                    <a:pt x="209" y="549"/>
                    <a:pt x="221" y="565"/>
                    <a:pt x="234" y="581"/>
                  </a:cubicBezTo>
                  <a:lnTo>
                    <a:pt x="234" y="581"/>
                  </a:lnTo>
                  <a:cubicBezTo>
                    <a:pt x="247" y="596"/>
                    <a:pt x="260" y="612"/>
                    <a:pt x="273" y="627"/>
                  </a:cubicBezTo>
                  <a:lnTo>
                    <a:pt x="273" y="627"/>
                  </a:lnTo>
                  <a:cubicBezTo>
                    <a:pt x="302" y="659"/>
                    <a:pt x="330" y="692"/>
                    <a:pt x="359" y="724"/>
                  </a:cubicBezTo>
                  <a:lnTo>
                    <a:pt x="359" y="724"/>
                  </a:lnTo>
                  <a:cubicBezTo>
                    <a:pt x="361" y="725"/>
                    <a:pt x="364" y="726"/>
                    <a:pt x="366" y="728"/>
                  </a:cubicBezTo>
                  <a:lnTo>
                    <a:pt x="366" y="728"/>
                  </a:lnTo>
                  <a:cubicBezTo>
                    <a:pt x="370" y="730"/>
                    <a:pt x="373" y="733"/>
                    <a:pt x="376" y="738"/>
                  </a:cubicBezTo>
                  <a:lnTo>
                    <a:pt x="376" y="738"/>
                  </a:lnTo>
                  <a:cubicBezTo>
                    <a:pt x="383" y="747"/>
                    <a:pt x="390" y="757"/>
                    <a:pt x="397" y="768"/>
                  </a:cubicBezTo>
                  <a:lnTo>
                    <a:pt x="397" y="768"/>
                  </a:lnTo>
                  <a:cubicBezTo>
                    <a:pt x="397" y="768"/>
                    <a:pt x="397" y="768"/>
                    <a:pt x="398" y="769"/>
                  </a:cubicBezTo>
                  <a:lnTo>
                    <a:pt x="398" y="769"/>
                  </a:lnTo>
                  <a:cubicBezTo>
                    <a:pt x="400" y="770"/>
                    <a:pt x="401" y="772"/>
                    <a:pt x="402" y="774"/>
                  </a:cubicBezTo>
                  <a:lnTo>
                    <a:pt x="402" y="774"/>
                  </a:lnTo>
                  <a:cubicBezTo>
                    <a:pt x="441" y="817"/>
                    <a:pt x="479" y="860"/>
                    <a:pt x="521" y="902"/>
                  </a:cubicBezTo>
                  <a:lnTo>
                    <a:pt x="521" y="902"/>
                  </a:lnTo>
                  <a:cubicBezTo>
                    <a:pt x="535" y="917"/>
                    <a:pt x="549" y="932"/>
                    <a:pt x="564" y="947"/>
                  </a:cubicBezTo>
                  <a:lnTo>
                    <a:pt x="564" y="947"/>
                  </a:lnTo>
                  <a:cubicBezTo>
                    <a:pt x="581" y="963"/>
                    <a:pt x="598" y="979"/>
                    <a:pt x="615" y="995"/>
                  </a:cubicBezTo>
                  <a:lnTo>
                    <a:pt x="615" y="995"/>
                  </a:lnTo>
                  <a:cubicBezTo>
                    <a:pt x="627" y="1006"/>
                    <a:pt x="638" y="1018"/>
                    <a:pt x="650" y="1028"/>
                  </a:cubicBezTo>
                  <a:lnTo>
                    <a:pt x="650" y="1028"/>
                  </a:lnTo>
                  <a:cubicBezTo>
                    <a:pt x="666" y="1042"/>
                    <a:pt x="680" y="1056"/>
                    <a:pt x="696" y="1070"/>
                  </a:cubicBezTo>
                  <a:lnTo>
                    <a:pt x="696" y="1070"/>
                  </a:lnTo>
                  <a:cubicBezTo>
                    <a:pt x="730" y="1099"/>
                    <a:pt x="764" y="1127"/>
                    <a:pt x="799" y="1155"/>
                  </a:cubicBezTo>
                  <a:lnTo>
                    <a:pt x="799" y="1155"/>
                  </a:lnTo>
                  <a:cubicBezTo>
                    <a:pt x="827" y="1178"/>
                    <a:pt x="856" y="1200"/>
                    <a:pt x="885" y="1223"/>
                  </a:cubicBezTo>
                  <a:lnTo>
                    <a:pt x="885" y="1223"/>
                  </a:lnTo>
                  <a:cubicBezTo>
                    <a:pt x="949" y="1274"/>
                    <a:pt x="1012" y="1325"/>
                    <a:pt x="1076" y="1375"/>
                  </a:cubicBezTo>
                  <a:lnTo>
                    <a:pt x="1076" y="1375"/>
                  </a:lnTo>
                  <a:cubicBezTo>
                    <a:pt x="1143" y="1427"/>
                    <a:pt x="1210" y="1478"/>
                    <a:pt x="1279" y="1527"/>
                  </a:cubicBezTo>
                  <a:lnTo>
                    <a:pt x="1279" y="1527"/>
                  </a:lnTo>
                  <a:cubicBezTo>
                    <a:pt x="1348" y="1576"/>
                    <a:pt x="1417" y="1623"/>
                    <a:pt x="1485" y="1672"/>
                  </a:cubicBezTo>
                  <a:lnTo>
                    <a:pt x="1485" y="1672"/>
                  </a:lnTo>
                  <a:cubicBezTo>
                    <a:pt x="1551" y="1720"/>
                    <a:pt x="1618" y="1767"/>
                    <a:pt x="1683" y="1815"/>
                  </a:cubicBezTo>
                  <a:lnTo>
                    <a:pt x="1683" y="1815"/>
                  </a:lnTo>
                  <a:cubicBezTo>
                    <a:pt x="1716" y="1838"/>
                    <a:pt x="1748" y="1862"/>
                    <a:pt x="1780" y="1885"/>
                  </a:cubicBezTo>
                  <a:lnTo>
                    <a:pt x="1780" y="1885"/>
                  </a:lnTo>
                  <a:cubicBezTo>
                    <a:pt x="1811" y="1907"/>
                    <a:pt x="1841" y="1929"/>
                    <a:pt x="1872" y="1951"/>
                  </a:cubicBezTo>
                  <a:lnTo>
                    <a:pt x="1872" y="1951"/>
                  </a:lnTo>
                  <a:cubicBezTo>
                    <a:pt x="1936" y="1997"/>
                    <a:pt x="2000" y="2045"/>
                    <a:pt x="2069" y="2085"/>
                  </a:cubicBezTo>
                  <a:lnTo>
                    <a:pt x="2069" y="2085"/>
                  </a:lnTo>
                  <a:cubicBezTo>
                    <a:pt x="2139" y="2126"/>
                    <a:pt x="2210" y="2165"/>
                    <a:pt x="2284" y="2199"/>
                  </a:cubicBezTo>
                  <a:lnTo>
                    <a:pt x="2284" y="2199"/>
                  </a:lnTo>
                  <a:cubicBezTo>
                    <a:pt x="2321" y="2215"/>
                    <a:pt x="2357" y="2232"/>
                    <a:pt x="2394" y="2246"/>
                  </a:cubicBezTo>
                  <a:lnTo>
                    <a:pt x="2394" y="2246"/>
                  </a:lnTo>
                  <a:cubicBezTo>
                    <a:pt x="2412" y="2254"/>
                    <a:pt x="2431" y="2261"/>
                    <a:pt x="2451" y="2268"/>
                  </a:cubicBezTo>
                  <a:lnTo>
                    <a:pt x="2451" y="2268"/>
                  </a:lnTo>
                  <a:cubicBezTo>
                    <a:pt x="2459" y="2270"/>
                    <a:pt x="2468" y="2273"/>
                    <a:pt x="2476" y="2275"/>
                  </a:cubicBezTo>
                  <a:lnTo>
                    <a:pt x="2476" y="2275"/>
                  </a:lnTo>
                  <a:cubicBezTo>
                    <a:pt x="2496" y="2281"/>
                    <a:pt x="2520" y="2283"/>
                    <a:pt x="2539" y="2273"/>
                  </a:cubicBezTo>
                  <a:lnTo>
                    <a:pt x="2539" y="2273"/>
                  </a:lnTo>
                  <a:cubicBezTo>
                    <a:pt x="2548" y="2269"/>
                    <a:pt x="2554" y="2262"/>
                    <a:pt x="2559" y="2253"/>
                  </a:cubicBezTo>
                  <a:lnTo>
                    <a:pt x="2559" y="2253"/>
                  </a:lnTo>
                  <a:cubicBezTo>
                    <a:pt x="2563" y="2244"/>
                    <a:pt x="2564" y="2233"/>
                    <a:pt x="2564" y="2223"/>
                  </a:cubicBezTo>
                  <a:lnTo>
                    <a:pt x="2564" y="2223"/>
                  </a:lnTo>
                  <a:cubicBezTo>
                    <a:pt x="2563" y="2201"/>
                    <a:pt x="2552" y="2180"/>
                    <a:pt x="2540" y="2163"/>
                  </a:cubicBezTo>
                  <a:lnTo>
                    <a:pt x="2540" y="2163"/>
                  </a:lnTo>
                  <a:cubicBezTo>
                    <a:pt x="2529" y="2147"/>
                    <a:pt x="2515" y="2131"/>
                    <a:pt x="2501" y="2117"/>
                  </a:cubicBezTo>
                  <a:lnTo>
                    <a:pt x="2501" y="2117"/>
                  </a:lnTo>
                  <a:cubicBezTo>
                    <a:pt x="2493" y="2110"/>
                    <a:pt x="2486" y="2104"/>
                    <a:pt x="2479" y="2098"/>
                  </a:cubicBezTo>
                  <a:lnTo>
                    <a:pt x="2479" y="2098"/>
                  </a:lnTo>
                  <a:cubicBezTo>
                    <a:pt x="2475" y="2094"/>
                    <a:pt x="2471" y="2091"/>
                    <a:pt x="2467" y="2088"/>
                  </a:cubicBezTo>
                  <a:lnTo>
                    <a:pt x="2467" y="2088"/>
                  </a:lnTo>
                  <a:cubicBezTo>
                    <a:pt x="2465" y="2087"/>
                    <a:pt x="2464" y="2085"/>
                    <a:pt x="2462" y="2085"/>
                  </a:cubicBezTo>
                  <a:lnTo>
                    <a:pt x="2462" y="2085"/>
                  </a:lnTo>
                  <a:cubicBezTo>
                    <a:pt x="2461" y="2083"/>
                    <a:pt x="2460" y="2082"/>
                    <a:pt x="2458" y="2081"/>
                  </a:cubicBezTo>
                  <a:lnTo>
                    <a:pt x="2458" y="2081"/>
                  </a:lnTo>
                  <a:cubicBezTo>
                    <a:pt x="2457" y="2080"/>
                    <a:pt x="2457" y="2080"/>
                    <a:pt x="2457" y="2080"/>
                  </a:cubicBezTo>
                  <a:lnTo>
                    <a:pt x="2457" y="2080"/>
                  </a:lnTo>
                  <a:cubicBezTo>
                    <a:pt x="2456" y="2079"/>
                    <a:pt x="2455" y="2078"/>
                    <a:pt x="2454" y="2078"/>
                  </a:cubicBezTo>
                  <a:lnTo>
                    <a:pt x="2454" y="2078"/>
                  </a:lnTo>
                  <a:cubicBezTo>
                    <a:pt x="2453" y="2077"/>
                    <a:pt x="2453" y="2077"/>
                    <a:pt x="2453" y="2077"/>
                  </a:cubicBezTo>
                  <a:lnTo>
                    <a:pt x="2453" y="2077"/>
                  </a:lnTo>
                  <a:cubicBezTo>
                    <a:pt x="2452" y="2076"/>
                    <a:pt x="2450" y="2075"/>
                    <a:pt x="2448" y="2074"/>
                  </a:cubicBezTo>
                  <a:lnTo>
                    <a:pt x="2448" y="2074"/>
                  </a:lnTo>
                  <a:cubicBezTo>
                    <a:pt x="2434" y="2063"/>
                    <a:pt x="2419" y="2052"/>
                    <a:pt x="2404" y="2041"/>
                  </a:cubicBezTo>
                  <a:lnTo>
                    <a:pt x="2404" y="2041"/>
                  </a:lnTo>
                  <a:cubicBezTo>
                    <a:pt x="2372" y="2019"/>
                    <a:pt x="2341" y="1997"/>
                    <a:pt x="2308" y="1978"/>
                  </a:cubicBezTo>
                  <a:lnTo>
                    <a:pt x="2308" y="1978"/>
                  </a:lnTo>
                  <a:cubicBezTo>
                    <a:pt x="2285" y="1964"/>
                    <a:pt x="2261" y="1953"/>
                    <a:pt x="2237" y="1942"/>
                  </a:cubicBezTo>
                  <a:lnTo>
                    <a:pt x="2237" y="1942"/>
                  </a:lnTo>
                  <a:cubicBezTo>
                    <a:pt x="2215" y="1932"/>
                    <a:pt x="2193" y="1918"/>
                    <a:pt x="2171" y="1907"/>
                  </a:cubicBezTo>
                  <a:lnTo>
                    <a:pt x="2171" y="1907"/>
                  </a:lnTo>
                  <a:cubicBezTo>
                    <a:pt x="2158" y="1900"/>
                    <a:pt x="2141" y="1903"/>
                    <a:pt x="2133" y="1917"/>
                  </a:cubicBezTo>
                  <a:lnTo>
                    <a:pt x="2133" y="1917"/>
                  </a:lnTo>
                  <a:cubicBezTo>
                    <a:pt x="2126" y="1930"/>
                    <a:pt x="2129" y="1948"/>
                    <a:pt x="2143" y="1955"/>
                  </a:cubicBezTo>
                  <a:lnTo>
                    <a:pt x="2143" y="1955"/>
                  </a:lnTo>
                  <a:cubicBezTo>
                    <a:pt x="2165" y="1967"/>
                    <a:pt x="2186" y="1980"/>
                    <a:pt x="2209" y="1990"/>
                  </a:cubicBezTo>
                  <a:lnTo>
                    <a:pt x="2209" y="1990"/>
                  </a:lnTo>
                  <a:cubicBezTo>
                    <a:pt x="2233" y="2001"/>
                    <a:pt x="2257" y="2013"/>
                    <a:pt x="2280" y="2026"/>
                  </a:cubicBezTo>
                  <a:lnTo>
                    <a:pt x="2280" y="2026"/>
                  </a:lnTo>
                  <a:cubicBezTo>
                    <a:pt x="2304" y="2039"/>
                    <a:pt x="2327" y="2057"/>
                    <a:pt x="2350" y="2072"/>
                  </a:cubicBezTo>
                  <a:lnTo>
                    <a:pt x="2350" y="2072"/>
                  </a:lnTo>
                  <a:cubicBezTo>
                    <a:pt x="2373" y="2088"/>
                    <a:pt x="2396" y="2104"/>
                    <a:pt x="2418" y="2120"/>
                  </a:cubicBezTo>
                  <a:lnTo>
                    <a:pt x="2418" y="2120"/>
                  </a:lnTo>
                  <a:cubicBezTo>
                    <a:pt x="2420" y="2121"/>
                    <a:pt x="2421" y="2122"/>
                    <a:pt x="2422" y="2123"/>
                  </a:cubicBezTo>
                  <a:lnTo>
                    <a:pt x="2422" y="2123"/>
                  </a:lnTo>
                  <a:lnTo>
                    <a:pt x="2422" y="2123"/>
                  </a:lnTo>
                  <a:lnTo>
                    <a:pt x="2422" y="2123"/>
                  </a:lnTo>
                  <a:cubicBezTo>
                    <a:pt x="2423" y="2124"/>
                    <a:pt x="2425" y="2125"/>
                    <a:pt x="2426" y="2126"/>
                  </a:cubicBezTo>
                  <a:lnTo>
                    <a:pt x="2426" y="2126"/>
                  </a:lnTo>
                  <a:cubicBezTo>
                    <a:pt x="2429" y="2128"/>
                    <a:pt x="2431" y="2130"/>
                    <a:pt x="2434" y="2133"/>
                  </a:cubicBezTo>
                  <a:lnTo>
                    <a:pt x="2434" y="2133"/>
                  </a:lnTo>
                  <a:cubicBezTo>
                    <a:pt x="2442" y="2139"/>
                    <a:pt x="2450" y="2147"/>
                    <a:pt x="2458" y="2154"/>
                  </a:cubicBezTo>
                  <a:lnTo>
                    <a:pt x="2458" y="2154"/>
                  </a:lnTo>
                  <a:cubicBezTo>
                    <a:pt x="2470" y="2164"/>
                    <a:pt x="2480" y="2176"/>
                    <a:pt x="2490" y="2189"/>
                  </a:cubicBezTo>
                  <a:lnTo>
                    <a:pt x="2490" y="2189"/>
                  </a:lnTo>
                  <a:cubicBezTo>
                    <a:pt x="2496" y="2197"/>
                    <a:pt x="2501" y="2205"/>
                    <a:pt x="2505" y="2214"/>
                  </a:cubicBezTo>
                  <a:lnTo>
                    <a:pt x="2505" y="2214"/>
                  </a:lnTo>
                  <a:cubicBezTo>
                    <a:pt x="2506" y="2218"/>
                    <a:pt x="2508" y="2221"/>
                    <a:pt x="2508" y="2225"/>
                  </a:cubicBezTo>
                  <a:lnTo>
                    <a:pt x="2508" y="2225"/>
                  </a:lnTo>
                  <a:cubicBezTo>
                    <a:pt x="2506" y="2224"/>
                    <a:pt x="2504" y="2224"/>
                    <a:pt x="2502" y="2224"/>
                  </a:cubicBezTo>
                  <a:lnTo>
                    <a:pt x="2502" y="2224"/>
                  </a:lnTo>
                  <a:cubicBezTo>
                    <a:pt x="2485" y="2220"/>
                    <a:pt x="2468" y="2216"/>
                    <a:pt x="2452" y="2209"/>
                  </a:cubicBezTo>
                  <a:lnTo>
                    <a:pt x="2452" y="2209"/>
                  </a:lnTo>
                  <a:cubicBezTo>
                    <a:pt x="2436" y="2203"/>
                    <a:pt x="2420" y="2197"/>
                    <a:pt x="2403" y="2190"/>
                  </a:cubicBezTo>
                  <a:lnTo>
                    <a:pt x="2403" y="2190"/>
                  </a:lnTo>
                  <a:cubicBezTo>
                    <a:pt x="2405" y="2192"/>
                    <a:pt x="2408" y="2192"/>
                    <a:pt x="2410" y="2193"/>
                  </a:cubicBezTo>
                  <a:lnTo>
                    <a:pt x="2410" y="2193"/>
                  </a:lnTo>
                  <a:cubicBezTo>
                    <a:pt x="2338" y="2163"/>
                    <a:pt x="2269" y="2131"/>
                    <a:pt x="2200" y="2094"/>
                  </a:cubicBezTo>
                  <a:lnTo>
                    <a:pt x="2200" y="2094"/>
                  </a:lnTo>
                  <a:cubicBezTo>
                    <a:pt x="2164" y="2075"/>
                    <a:pt x="2127" y="2054"/>
                    <a:pt x="2091" y="2033"/>
                  </a:cubicBezTo>
                  <a:lnTo>
                    <a:pt x="2091" y="2033"/>
                  </a:lnTo>
                  <a:cubicBezTo>
                    <a:pt x="2076" y="2024"/>
                    <a:pt x="2061" y="2015"/>
                    <a:pt x="2046" y="2005"/>
                  </a:cubicBezTo>
                  <a:lnTo>
                    <a:pt x="2046" y="2005"/>
                  </a:lnTo>
                  <a:cubicBezTo>
                    <a:pt x="2029" y="1994"/>
                    <a:pt x="2013" y="1983"/>
                    <a:pt x="1996" y="1971"/>
                  </a:cubicBezTo>
                  <a:lnTo>
                    <a:pt x="1996" y="1971"/>
                  </a:lnTo>
                  <a:cubicBezTo>
                    <a:pt x="1862" y="1877"/>
                    <a:pt x="1731" y="1780"/>
                    <a:pt x="1599" y="1685"/>
                  </a:cubicBezTo>
                  <a:lnTo>
                    <a:pt x="1599" y="1685"/>
                  </a:lnTo>
                  <a:cubicBezTo>
                    <a:pt x="1533" y="1638"/>
                    <a:pt x="1467" y="1591"/>
                    <a:pt x="1400" y="1544"/>
                  </a:cubicBezTo>
                  <a:lnTo>
                    <a:pt x="1400" y="1544"/>
                  </a:lnTo>
                  <a:cubicBezTo>
                    <a:pt x="1337" y="1499"/>
                    <a:pt x="1271" y="1455"/>
                    <a:pt x="1208" y="1407"/>
                  </a:cubicBezTo>
                  <a:lnTo>
                    <a:pt x="1208" y="1407"/>
                  </a:lnTo>
                  <a:cubicBezTo>
                    <a:pt x="1192" y="1395"/>
                    <a:pt x="1176" y="1382"/>
                    <a:pt x="1160" y="1370"/>
                  </a:cubicBezTo>
                  <a:lnTo>
                    <a:pt x="1160" y="1370"/>
                  </a:lnTo>
                  <a:cubicBezTo>
                    <a:pt x="1096" y="1321"/>
                    <a:pt x="1033" y="1270"/>
                    <a:pt x="970" y="1220"/>
                  </a:cubicBezTo>
                  <a:lnTo>
                    <a:pt x="970" y="1220"/>
                  </a:lnTo>
                  <a:cubicBezTo>
                    <a:pt x="909" y="1171"/>
                    <a:pt x="847" y="1124"/>
                    <a:pt x="787" y="1074"/>
                  </a:cubicBezTo>
                  <a:lnTo>
                    <a:pt x="787" y="1074"/>
                  </a:lnTo>
                  <a:cubicBezTo>
                    <a:pt x="770" y="1059"/>
                    <a:pt x="752" y="1044"/>
                    <a:pt x="734" y="1029"/>
                  </a:cubicBezTo>
                  <a:lnTo>
                    <a:pt x="734" y="1029"/>
                  </a:lnTo>
                  <a:cubicBezTo>
                    <a:pt x="717" y="1014"/>
                    <a:pt x="700" y="998"/>
                    <a:pt x="682" y="982"/>
                  </a:cubicBezTo>
                  <a:lnTo>
                    <a:pt x="682" y="982"/>
                  </a:lnTo>
                  <a:cubicBezTo>
                    <a:pt x="670" y="972"/>
                    <a:pt x="659" y="960"/>
                    <a:pt x="647" y="949"/>
                  </a:cubicBezTo>
                  <a:lnTo>
                    <a:pt x="647" y="949"/>
                  </a:lnTo>
                  <a:cubicBezTo>
                    <a:pt x="632" y="935"/>
                    <a:pt x="617" y="921"/>
                    <a:pt x="603" y="907"/>
                  </a:cubicBezTo>
                  <a:lnTo>
                    <a:pt x="603" y="907"/>
                  </a:lnTo>
                  <a:cubicBezTo>
                    <a:pt x="576" y="879"/>
                    <a:pt x="548" y="851"/>
                    <a:pt x="521" y="823"/>
                  </a:cubicBezTo>
                  <a:lnTo>
                    <a:pt x="521" y="823"/>
                  </a:lnTo>
                  <a:cubicBezTo>
                    <a:pt x="491" y="789"/>
                    <a:pt x="461" y="756"/>
                    <a:pt x="431" y="723"/>
                  </a:cubicBezTo>
                  <a:lnTo>
                    <a:pt x="431" y="723"/>
                  </a:lnTo>
                  <a:cubicBezTo>
                    <a:pt x="398" y="685"/>
                    <a:pt x="365" y="647"/>
                    <a:pt x="332" y="609"/>
                  </a:cubicBezTo>
                  <a:lnTo>
                    <a:pt x="332" y="609"/>
                  </a:lnTo>
                  <a:cubicBezTo>
                    <a:pt x="313" y="588"/>
                    <a:pt x="295" y="567"/>
                    <a:pt x="277" y="546"/>
                  </a:cubicBezTo>
                  <a:lnTo>
                    <a:pt x="277" y="546"/>
                  </a:lnTo>
                  <a:cubicBezTo>
                    <a:pt x="263" y="529"/>
                    <a:pt x="249" y="511"/>
                    <a:pt x="235" y="494"/>
                  </a:cubicBezTo>
                  <a:lnTo>
                    <a:pt x="235" y="494"/>
                  </a:lnTo>
                  <a:cubicBezTo>
                    <a:pt x="224" y="478"/>
                    <a:pt x="213" y="463"/>
                    <a:pt x="202" y="447"/>
                  </a:cubicBezTo>
                  <a:lnTo>
                    <a:pt x="202" y="447"/>
                  </a:lnTo>
                  <a:cubicBezTo>
                    <a:pt x="191" y="431"/>
                    <a:pt x="181" y="414"/>
                    <a:pt x="170" y="398"/>
                  </a:cubicBezTo>
                  <a:lnTo>
                    <a:pt x="170" y="398"/>
                  </a:lnTo>
                  <a:cubicBezTo>
                    <a:pt x="160" y="384"/>
                    <a:pt x="152" y="368"/>
                    <a:pt x="143" y="353"/>
                  </a:cubicBezTo>
                  <a:lnTo>
                    <a:pt x="143" y="353"/>
                  </a:lnTo>
                  <a:cubicBezTo>
                    <a:pt x="125" y="323"/>
                    <a:pt x="110" y="293"/>
                    <a:pt x="95" y="262"/>
                  </a:cubicBezTo>
                  <a:lnTo>
                    <a:pt x="95" y="262"/>
                  </a:lnTo>
                  <a:cubicBezTo>
                    <a:pt x="80" y="223"/>
                    <a:pt x="65" y="183"/>
                    <a:pt x="59" y="142"/>
                  </a:cubicBezTo>
                  <a:lnTo>
                    <a:pt x="59" y="142"/>
                  </a:lnTo>
                  <a:lnTo>
                    <a:pt x="59" y="142"/>
                  </a:lnTo>
                  <a:lnTo>
                    <a:pt x="59" y="142"/>
                  </a:lnTo>
                  <a:cubicBezTo>
                    <a:pt x="59" y="141"/>
                    <a:pt x="59" y="141"/>
                    <a:pt x="58" y="140"/>
                  </a:cubicBezTo>
                  <a:lnTo>
                    <a:pt x="58" y="140"/>
                  </a:lnTo>
                  <a:cubicBezTo>
                    <a:pt x="57" y="128"/>
                    <a:pt x="56" y="115"/>
                    <a:pt x="57" y="103"/>
                  </a:cubicBezTo>
                  <a:lnTo>
                    <a:pt x="57" y="103"/>
                  </a:lnTo>
                  <a:cubicBezTo>
                    <a:pt x="59" y="93"/>
                    <a:pt x="61" y="84"/>
                    <a:pt x="65" y="74"/>
                  </a:cubicBezTo>
                  <a:lnTo>
                    <a:pt x="65" y="74"/>
                  </a:lnTo>
                  <a:cubicBezTo>
                    <a:pt x="67" y="70"/>
                    <a:pt x="70" y="66"/>
                    <a:pt x="73" y="62"/>
                  </a:cubicBezTo>
                  <a:lnTo>
                    <a:pt x="73" y="62"/>
                  </a:lnTo>
                  <a:cubicBezTo>
                    <a:pt x="73" y="61"/>
                    <a:pt x="74" y="60"/>
                    <a:pt x="75" y="59"/>
                  </a:cubicBezTo>
                  <a:lnTo>
                    <a:pt x="75" y="59"/>
                  </a:lnTo>
                  <a:cubicBezTo>
                    <a:pt x="76" y="59"/>
                    <a:pt x="76" y="59"/>
                    <a:pt x="77" y="58"/>
                  </a:cubicBezTo>
                  <a:lnTo>
                    <a:pt x="77" y="58"/>
                  </a:lnTo>
                  <a:cubicBezTo>
                    <a:pt x="79" y="57"/>
                    <a:pt x="81" y="57"/>
                    <a:pt x="84" y="56"/>
                  </a:cubicBezTo>
                  <a:lnTo>
                    <a:pt x="84" y="56"/>
                  </a:lnTo>
                  <a:cubicBezTo>
                    <a:pt x="95" y="55"/>
                    <a:pt x="106" y="55"/>
                    <a:pt x="118" y="56"/>
                  </a:cubicBezTo>
                  <a:lnTo>
                    <a:pt x="118" y="56"/>
                  </a:lnTo>
                  <a:cubicBezTo>
                    <a:pt x="121" y="56"/>
                    <a:pt x="125" y="57"/>
                    <a:pt x="130" y="57"/>
                  </a:cubicBezTo>
                  <a:lnTo>
                    <a:pt x="130" y="57"/>
                  </a:lnTo>
                  <a:cubicBezTo>
                    <a:pt x="129" y="57"/>
                    <a:pt x="128" y="57"/>
                    <a:pt x="127" y="57"/>
                  </a:cubicBezTo>
                  <a:lnTo>
                    <a:pt x="127" y="57"/>
                  </a:lnTo>
                  <a:cubicBezTo>
                    <a:pt x="145" y="60"/>
                    <a:pt x="161" y="64"/>
                    <a:pt x="178" y="70"/>
                  </a:cubicBezTo>
                  <a:lnTo>
                    <a:pt x="178" y="70"/>
                  </a:lnTo>
                  <a:cubicBezTo>
                    <a:pt x="192" y="74"/>
                    <a:pt x="206" y="80"/>
                    <a:pt x="219" y="85"/>
                  </a:cubicBezTo>
                  <a:lnTo>
                    <a:pt x="219" y="85"/>
                  </a:lnTo>
                  <a:cubicBezTo>
                    <a:pt x="236" y="93"/>
                    <a:pt x="254" y="100"/>
                    <a:pt x="270" y="110"/>
                  </a:cubicBezTo>
                  <a:lnTo>
                    <a:pt x="270" y="110"/>
                  </a:lnTo>
                  <a:cubicBezTo>
                    <a:pt x="287" y="119"/>
                    <a:pt x="306" y="128"/>
                    <a:pt x="322" y="140"/>
                  </a:cubicBezTo>
                  <a:lnTo>
                    <a:pt x="322" y="140"/>
                  </a:lnTo>
                  <a:cubicBezTo>
                    <a:pt x="341" y="151"/>
                    <a:pt x="359" y="164"/>
                    <a:pt x="377" y="176"/>
                  </a:cubicBezTo>
                  <a:lnTo>
                    <a:pt x="377" y="176"/>
                  </a:lnTo>
                  <a:cubicBezTo>
                    <a:pt x="392" y="187"/>
                    <a:pt x="406" y="198"/>
                    <a:pt x="421" y="210"/>
                  </a:cubicBezTo>
                  <a:lnTo>
                    <a:pt x="421" y="210"/>
                  </a:lnTo>
                  <a:cubicBezTo>
                    <a:pt x="433" y="219"/>
                    <a:pt x="445" y="229"/>
                    <a:pt x="457" y="239"/>
                  </a:cubicBezTo>
                  <a:lnTo>
                    <a:pt x="457" y="239"/>
                  </a:lnTo>
                  <a:cubicBezTo>
                    <a:pt x="469" y="251"/>
                    <a:pt x="483" y="262"/>
                    <a:pt x="496" y="274"/>
                  </a:cubicBezTo>
                  <a:lnTo>
                    <a:pt x="496" y="274"/>
                  </a:lnTo>
                  <a:cubicBezTo>
                    <a:pt x="508" y="287"/>
                    <a:pt x="522" y="299"/>
                    <a:pt x="534" y="312"/>
                  </a:cubicBezTo>
                  <a:lnTo>
                    <a:pt x="534" y="312"/>
                  </a:lnTo>
                  <a:cubicBezTo>
                    <a:pt x="550" y="329"/>
                    <a:pt x="565" y="346"/>
                    <a:pt x="581" y="363"/>
                  </a:cubicBezTo>
                  <a:lnTo>
                    <a:pt x="581" y="363"/>
                  </a:lnTo>
                  <a:cubicBezTo>
                    <a:pt x="591" y="374"/>
                    <a:pt x="610" y="373"/>
                    <a:pt x="620" y="363"/>
                  </a:cubicBezTo>
                  <a:lnTo>
                    <a:pt x="620" y="363"/>
                  </a:lnTo>
                  <a:cubicBezTo>
                    <a:pt x="632" y="352"/>
                    <a:pt x="630" y="335"/>
                    <a:pt x="620" y="323"/>
                  </a:cubicBezTo>
                  <a:lnTo>
                    <a:pt x="620" y="323"/>
                  </a:lnTo>
                  <a:cubicBezTo>
                    <a:pt x="612" y="313"/>
                    <a:pt x="603" y="304"/>
                    <a:pt x="594" y="294"/>
                  </a:cubicBezTo>
                  <a:lnTo>
                    <a:pt x="594" y="294"/>
                  </a:lnTo>
                  <a:cubicBezTo>
                    <a:pt x="587" y="286"/>
                    <a:pt x="580" y="279"/>
                    <a:pt x="572" y="272"/>
                  </a:cubicBezTo>
                  <a:lnTo>
                    <a:pt x="572" y="272"/>
                  </a:lnTo>
                  <a:cubicBezTo>
                    <a:pt x="558" y="258"/>
                    <a:pt x="545" y="244"/>
                    <a:pt x="531" y="231"/>
                  </a:cubicBezTo>
                  <a:lnTo>
                    <a:pt x="531" y="231"/>
                  </a:lnTo>
                  <a:cubicBezTo>
                    <a:pt x="516" y="217"/>
                    <a:pt x="500" y="204"/>
                    <a:pt x="485" y="190"/>
                  </a:cubicBezTo>
                  <a:lnTo>
                    <a:pt x="485" y="190"/>
                  </a:lnTo>
                  <a:cubicBezTo>
                    <a:pt x="467" y="175"/>
                    <a:pt x="449" y="161"/>
                    <a:pt x="430" y="147"/>
                  </a:cubicBezTo>
                  <a:lnTo>
                    <a:pt x="430" y="147"/>
                  </a:lnTo>
                  <a:cubicBezTo>
                    <a:pt x="399" y="123"/>
                    <a:pt x="366" y="101"/>
                    <a:pt x="333" y="81"/>
                  </a:cubicBezTo>
                  <a:lnTo>
                    <a:pt x="333" y="81"/>
                  </a:lnTo>
                  <a:cubicBezTo>
                    <a:pt x="316" y="71"/>
                    <a:pt x="299" y="61"/>
                    <a:pt x="282" y="53"/>
                  </a:cubicBezTo>
                  <a:lnTo>
                    <a:pt x="282" y="53"/>
                  </a:lnTo>
                  <a:cubicBezTo>
                    <a:pt x="262" y="43"/>
                    <a:pt x="242" y="34"/>
                    <a:pt x="221" y="26"/>
                  </a:cubicBezTo>
                  <a:lnTo>
                    <a:pt x="221" y="26"/>
                  </a:lnTo>
                  <a:cubicBezTo>
                    <a:pt x="203" y="18"/>
                    <a:pt x="184" y="13"/>
                    <a:pt x="166" y="9"/>
                  </a:cubicBezTo>
                  <a:lnTo>
                    <a:pt x="166" y="9"/>
                  </a:lnTo>
                  <a:cubicBezTo>
                    <a:pt x="155" y="6"/>
                    <a:pt x="145" y="4"/>
                    <a:pt x="135" y="3"/>
                  </a:cubicBezTo>
                  <a:lnTo>
                    <a:pt x="135" y="3"/>
                  </a:lnTo>
                  <a:cubicBezTo>
                    <a:pt x="123" y="1"/>
                    <a:pt x="111" y="0"/>
                    <a:pt x="99" y="0"/>
                  </a:cubicBezTo>
                  <a:lnTo>
                    <a:pt x="99" y="0"/>
                  </a:lnTo>
                  <a:cubicBezTo>
                    <a:pt x="95" y="0"/>
                    <a:pt x="91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47" name="Freeform 419">
              <a:extLst>
                <a:ext uri="{FF2B5EF4-FFF2-40B4-BE49-F238E27FC236}">
                  <a16:creationId xmlns:a16="http://schemas.microsoft.com/office/drawing/2014/main" id="{7AD87D79-673F-4B34-9FDA-BB8D2E9FE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50" y="4191000"/>
              <a:ext cx="88900" cy="228600"/>
            </a:xfrm>
            <a:custGeom>
              <a:avLst/>
              <a:gdLst>
                <a:gd name="T0" fmla="*/ 18 w 249"/>
                <a:gd name="T1" fmla="*/ 3 h 633"/>
                <a:gd name="T2" fmla="*/ 18 w 249"/>
                <a:gd name="T3" fmla="*/ 3 h 633"/>
                <a:gd name="T4" fmla="*/ 6 w 249"/>
                <a:gd name="T5" fmla="*/ 41 h 633"/>
                <a:gd name="T6" fmla="*/ 6 w 249"/>
                <a:gd name="T7" fmla="*/ 41 h 633"/>
                <a:gd name="T8" fmla="*/ 88 w 249"/>
                <a:gd name="T9" fmla="*/ 236 h 633"/>
                <a:gd name="T10" fmla="*/ 88 w 249"/>
                <a:gd name="T11" fmla="*/ 236 h 633"/>
                <a:gd name="T12" fmla="*/ 86 w 249"/>
                <a:gd name="T13" fmla="*/ 229 h 633"/>
                <a:gd name="T14" fmla="*/ 86 w 249"/>
                <a:gd name="T15" fmla="*/ 229 h 633"/>
                <a:gd name="T16" fmla="*/ 155 w 249"/>
                <a:gd name="T17" fmla="*/ 468 h 633"/>
                <a:gd name="T18" fmla="*/ 155 w 249"/>
                <a:gd name="T19" fmla="*/ 468 h 633"/>
                <a:gd name="T20" fmla="*/ 189 w 249"/>
                <a:gd name="T21" fmla="*/ 607 h 633"/>
                <a:gd name="T22" fmla="*/ 189 w 249"/>
                <a:gd name="T23" fmla="*/ 607 h 633"/>
                <a:gd name="T24" fmla="*/ 223 w 249"/>
                <a:gd name="T25" fmla="*/ 629 h 633"/>
                <a:gd name="T26" fmla="*/ 223 w 249"/>
                <a:gd name="T27" fmla="*/ 629 h 633"/>
                <a:gd name="T28" fmla="*/ 244 w 249"/>
                <a:gd name="T29" fmla="*/ 595 h 633"/>
                <a:gd name="T30" fmla="*/ 244 w 249"/>
                <a:gd name="T31" fmla="*/ 595 h 633"/>
                <a:gd name="T32" fmla="*/ 197 w 249"/>
                <a:gd name="T33" fmla="*/ 410 h 633"/>
                <a:gd name="T34" fmla="*/ 197 w 249"/>
                <a:gd name="T35" fmla="*/ 410 h 633"/>
                <a:gd name="T36" fmla="*/ 152 w 249"/>
                <a:gd name="T37" fmla="*/ 251 h 633"/>
                <a:gd name="T38" fmla="*/ 152 w 249"/>
                <a:gd name="T39" fmla="*/ 251 h 633"/>
                <a:gd name="T40" fmla="*/ 56 w 249"/>
                <a:gd name="T41" fmla="*/ 16 h 633"/>
                <a:gd name="T42" fmla="*/ 56 w 249"/>
                <a:gd name="T43" fmla="*/ 16 h 633"/>
                <a:gd name="T44" fmla="*/ 31 w 249"/>
                <a:gd name="T45" fmla="*/ 0 h 633"/>
                <a:gd name="T46" fmla="*/ 31 w 249"/>
                <a:gd name="T47" fmla="*/ 0 h 633"/>
                <a:gd name="T48" fmla="*/ 18 w 249"/>
                <a:gd name="T49" fmla="*/ 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9" h="633">
                  <a:moveTo>
                    <a:pt x="18" y="3"/>
                  </a:moveTo>
                  <a:lnTo>
                    <a:pt x="18" y="3"/>
                  </a:lnTo>
                  <a:cubicBezTo>
                    <a:pt x="4" y="11"/>
                    <a:pt x="0" y="27"/>
                    <a:pt x="6" y="41"/>
                  </a:cubicBezTo>
                  <a:lnTo>
                    <a:pt x="6" y="41"/>
                  </a:lnTo>
                  <a:cubicBezTo>
                    <a:pt x="36" y="105"/>
                    <a:pt x="64" y="170"/>
                    <a:pt x="88" y="236"/>
                  </a:cubicBezTo>
                  <a:lnTo>
                    <a:pt x="88" y="236"/>
                  </a:lnTo>
                  <a:cubicBezTo>
                    <a:pt x="87" y="234"/>
                    <a:pt x="86" y="231"/>
                    <a:pt x="86" y="229"/>
                  </a:cubicBezTo>
                  <a:lnTo>
                    <a:pt x="86" y="229"/>
                  </a:lnTo>
                  <a:cubicBezTo>
                    <a:pt x="114" y="308"/>
                    <a:pt x="134" y="389"/>
                    <a:pt x="155" y="468"/>
                  </a:cubicBezTo>
                  <a:lnTo>
                    <a:pt x="155" y="468"/>
                  </a:lnTo>
                  <a:cubicBezTo>
                    <a:pt x="167" y="515"/>
                    <a:pt x="179" y="561"/>
                    <a:pt x="189" y="607"/>
                  </a:cubicBezTo>
                  <a:lnTo>
                    <a:pt x="189" y="607"/>
                  </a:lnTo>
                  <a:cubicBezTo>
                    <a:pt x="193" y="622"/>
                    <a:pt x="208" y="632"/>
                    <a:pt x="223" y="629"/>
                  </a:cubicBezTo>
                  <a:lnTo>
                    <a:pt x="223" y="629"/>
                  </a:lnTo>
                  <a:cubicBezTo>
                    <a:pt x="238" y="625"/>
                    <a:pt x="248" y="610"/>
                    <a:pt x="244" y="595"/>
                  </a:cubicBezTo>
                  <a:lnTo>
                    <a:pt x="244" y="595"/>
                  </a:lnTo>
                  <a:cubicBezTo>
                    <a:pt x="229" y="533"/>
                    <a:pt x="214" y="472"/>
                    <a:pt x="197" y="410"/>
                  </a:cubicBezTo>
                  <a:lnTo>
                    <a:pt x="197" y="410"/>
                  </a:lnTo>
                  <a:cubicBezTo>
                    <a:pt x="184" y="357"/>
                    <a:pt x="169" y="303"/>
                    <a:pt x="152" y="251"/>
                  </a:cubicBezTo>
                  <a:lnTo>
                    <a:pt x="152" y="251"/>
                  </a:lnTo>
                  <a:cubicBezTo>
                    <a:pt x="125" y="170"/>
                    <a:pt x="91" y="92"/>
                    <a:pt x="56" y="16"/>
                  </a:cubicBezTo>
                  <a:lnTo>
                    <a:pt x="56" y="16"/>
                  </a:lnTo>
                  <a:cubicBezTo>
                    <a:pt x="52" y="6"/>
                    <a:pt x="41" y="0"/>
                    <a:pt x="31" y="0"/>
                  </a:cubicBezTo>
                  <a:lnTo>
                    <a:pt x="31" y="0"/>
                  </a:lnTo>
                  <a:cubicBezTo>
                    <a:pt x="27" y="0"/>
                    <a:pt x="22" y="1"/>
                    <a:pt x="18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48" name="Freeform 420">
              <a:extLst>
                <a:ext uri="{FF2B5EF4-FFF2-40B4-BE49-F238E27FC236}">
                  <a16:creationId xmlns:a16="http://schemas.microsoft.com/office/drawing/2014/main" id="{CA6EF3E3-40F7-420B-B380-FB7025A5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638" y="4308475"/>
              <a:ext cx="38100" cy="144463"/>
            </a:xfrm>
            <a:custGeom>
              <a:avLst/>
              <a:gdLst>
                <a:gd name="T0" fmla="*/ 23 w 104"/>
                <a:gd name="T1" fmla="*/ 0 h 402"/>
                <a:gd name="T2" fmla="*/ 23 w 104"/>
                <a:gd name="T3" fmla="*/ 0 h 402"/>
                <a:gd name="T4" fmla="*/ 2 w 104"/>
                <a:gd name="T5" fmla="*/ 34 h 402"/>
                <a:gd name="T6" fmla="*/ 2 w 104"/>
                <a:gd name="T7" fmla="*/ 34 h 402"/>
                <a:gd name="T8" fmla="*/ 43 w 104"/>
                <a:gd name="T9" fmla="*/ 323 h 402"/>
                <a:gd name="T10" fmla="*/ 43 w 104"/>
                <a:gd name="T11" fmla="*/ 323 h 402"/>
                <a:gd name="T12" fmla="*/ 46 w 104"/>
                <a:gd name="T13" fmla="*/ 371 h 402"/>
                <a:gd name="T14" fmla="*/ 46 w 104"/>
                <a:gd name="T15" fmla="*/ 371 h 402"/>
                <a:gd name="T16" fmla="*/ 53 w 104"/>
                <a:gd name="T17" fmla="*/ 391 h 402"/>
                <a:gd name="T18" fmla="*/ 53 w 104"/>
                <a:gd name="T19" fmla="*/ 391 h 402"/>
                <a:gd name="T20" fmla="*/ 73 w 104"/>
                <a:gd name="T21" fmla="*/ 401 h 402"/>
                <a:gd name="T22" fmla="*/ 73 w 104"/>
                <a:gd name="T23" fmla="*/ 401 h 402"/>
                <a:gd name="T24" fmla="*/ 93 w 104"/>
                <a:gd name="T25" fmla="*/ 393 h 402"/>
                <a:gd name="T26" fmla="*/ 93 w 104"/>
                <a:gd name="T27" fmla="*/ 393 h 402"/>
                <a:gd name="T28" fmla="*/ 102 w 104"/>
                <a:gd name="T29" fmla="*/ 374 h 402"/>
                <a:gd name="T30" fmla="*/ 102 w 104"/>
                <a:gd name="T31" fmla="*/ 374 h 402"/>
                <a:gd name="T32" fmla="*/ 94 w 104"/>
                <a:gd name="T33" fmla="*/ 275 h 402"/>
                <a:gd name="T34" fmla="*/ 94 w 104"/>
                <a:gd name="T35" fmla="*/ 275 h 402"/>
                <a:gd name="T36" fmla="*/ 85 w 104"/>
                <a:gd name="T37" fmla="*/ 207 h 402"/>
                <a:gd name="T38" fmla="*/ 85 w 104"/>
                <a:gd name="T39" fmla="*/ 207 h 402"/>
                <a:gd name="T40" fmla="*/ 57 w 104"/>
                <a:gd name="T41" fmla="*/ 21 h 402"/>
                <a:gd name="T42" fmla="*/ 57 w 104"/>
                <a:gd name="T43" fmla="*/ 21 h 402"/>
                <a:gd name="T44" fmla="*/ 28 w 104"/>
                <a:gd name="T45" fmla="*/ 0 h 402"/>
                <a:gd name="T46" fmla="*/ 28 w 104"/>
                <a:gd name="T47" fmla="*/ 0 h 402"/>
                <a:gd name="T48" fmla="*/ 23 w 104"/>
                <a:gd name="T4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402">
                  <a:moveTo>
                    <a:pt x="23" y="0"/>
                  </a:moveTo>
                  <a:lnTo>
                    <a:pt x="23" y="0"/>
                  </a:lnTo>
                  <a:cubicBezTo>
                    <a:pt x="8" y="4"/>
                    <a:pt x="0" y="19"/>
                    <a:pt x="2" y="34"/>
                  </a:cubicBezTo>
                  <a:lnTo>
                    <a:pt x="2" y="34"/>
                  </a:lnTo>
                  <a:cubicBezTo>
                    <a:pt x="17" y="130"/>
                    <a:pt x="33" y="226"/>
                    <a:pt x="43" y="323"/>
                  </a:cubicBezTo>
                  <a:lnTo>
                    <a:pt x="43" y="323"/>
                  </a:lnTo>
                  <a:cubicBezTo>
                    <a:pt x="44" y="339"/>
                    <a:pt x="46" y="355"/>
                    <a:pt x="46" y="371"/>
                  </a:cubicBezTo>
                  <a:lnTo>
                    <a:pt x="46" y="371"/>
                  </a:lnTo>
                  <a:cubicBezTo>
                    <a:pt x="47" y="379"/>
                    <a:pt x="48" y="385"/>
                    <a:pt x="53" y="391"/>
                  </a:cubicBezTo>
                  <a:lnTo>
                    <a:pt x="53" y="391"/>
                  </a:lnTo>
                  <a:cubicBezTo>
                    <a:pt x="58" y="397"/>
                    <a:pt x="65" y="400"/>
                    <a:pt x="73" y="401"/>
                  </a:cubicBezTo>
                  <a:lnTo>
                    <a:pt x="73" y="401"/>
                  </a:lnTo>
                  <a:cubicBezTo>
                    <a:pt x="80" y="401"/>
                    <a:pt x="87" y="398"/>
                    <a:pt x="93" y="393"/>
                  </a:cubicBezTo>
                  <a:lnTo>
                    <a:pt x="93" y="393"/>
                  </a:lnTo>
                  <a:cubicBezTo>
                    <a:pt x="98" y="389"/>
                    <a:pt x="103" y="381"/>
                    <a:pt x="102" y="374"/>
                  </a:cubicBezTo>
                  <a:lnTo>
                    <a:pt x="102" y="374"/>
                  </a:lnTo>
                  <a:cubicBezTo>
                    <a:pt x="100" y="341"/>
                    <a:pt x="97" y="308"/>
                    <a:pt x="94" y="275"/>
                  </a:cubicBezTo>
                  <a:lnTo>
                    <a:pt x="94" y="275"/>
                  </a:lnTo>
                  <a:cubicBezTo>
                    <a:pt x="91" y="253"/>
                    <a:pt x="88" y="230"/>
                    <a:pt x="85" y="207"/>
                  </a:cubicBezTo>
                  <a:lnTo>
                    <a:pt x="85" y="207"/>
                  </a:lnTo>
                  <a:cubicBezTo>
                    <a:pt x="76" y="145"/>
                    <a:pt x="67" y="83"/>
                    <a:pt x="57" y="21"/>
                  </a:cubicBezTo>
                  <a:lnTo>
                    <a:pt x="57" y="21"/>
                  </a:lnTo>
                  <a:cubicBezTo>
                    <a:pt x="54" y="8"/>
                    <a:pt x="41" y="0"/>
                    <a:pt x="28" y="0"/>
                  </a:cubicBezTo>
                  <a:lnTo>
                    <a:pt x="28" y="0"/>
                  </a:lnTo>
                  <a:cubicBezTo>
                    <a:pt x="27" y="0"/>
                    <a:pt x="25" y="0"/>
                    <a:pt x="2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49" name="Freeform 421">
              <a:extLst>
                <a:ext uri="{FF2B5EF4-FFF2-40B4-BE49-F238E27FC236}">
                  <a16:creationId xmlns:a16="http://schemas.microsoft.com/office/drawing/2014/main" id="{0C68ECE4-CBCD-427B-B3F5-F1F7A7C14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638" y="4500563"/>
              <a:ext cx="20637" cy="71437"/>
            </a:xfrm>
            <a:custGeom>
              <a:avLst/>
              <a:gdLst>
                <a:gd name="T0" fmla="*/ 1 w 58"/>
                <a:gd name="T1" fmla="*/ 27 h 198"/>
                <a:gd name="T2" fmla="*/ 1 w 58"/>
                <a:gd name="T3" fmla="*/ 27 h 198"/>
                <a:gd name="T4" fmla="*/ 0 w 58"/>
                <a:gd name="T5" fmla="*/ 167 h 198"/>
                <a:gd name="T6" fmla="*/ 0 w 58"/>
                <a:gd name="T7" fmla="*/ 167 h 198"/>
                <a:gd name="T8" fmla="*/ 26 w 58"/>
                <a:gd name="T9" fmla="*/ 196 h 198"/>
                <a:gd name="T10" fmla="*/ 26 w 58"/>
                <a:gd name="T11" fmla="*/ 196 h 198"/>
                <a:gd name="T12" fmla="*/ 56 w 58"/>
                <a:gd name="T13" fmla="*/ 170 h 198"/>
                <a:gd name="T14" fmla="*/ 56 w 58"/>
                <a:gd name="T15" fmla="*/ 170 h 198"/>
                <a:gd name="T16" fmla="*/ 57 w 58"/>
                <a:gd name="T17" fmla="*/ 29 h 198"/>
                <a:gd name="T18" fmla="*/ 57 w 58"/>
                <a:gd name="T19" fmla="*/ 29 h 198"/>
                <a:gd name="T20" fmla="*/ 30 w 58"/>
                <a:gd name="T21" fmla="*/ 0 h 198"/>
                <a:gd name="T22" fmla="*/ 30 w 58"/>
                <a:gd name="T23" fmla="*/ 0 h 198"/>
                <a:gd name="T24" fmla="*/ 29 w 58"/>
                <a:gd name="T25" fmla="*/ 0 h 198"/>
                <a:gd name="T26" fmla="*/ 29 w 58"/>
                <a:gd name="T27" fmla="*/ 0 h 198"/>
                <a:gd name="T28" fmla="*/ 1 w 58"/>
                <a:gd name="T29" fmla="*/ 2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98">
                  <a:moveTo>
                    <a:pt x="1" y="27"/>
                  </a:moveTo>
                  <a:lnTo>
                    <a:pt x="1" y="27"/>
                  </a:lnTo>
                  <a:cubicBezTo>
                    <a:pt x="0" y="73"/>
                    <a:pt x="0" y="120"/>
                    <a:pt x="0" y="167"/>
                  </a:cubicBezTo>
                  <a:lnTo>
                    <a:pt x="0" y="167"/>
                  </a:lnTo>
                  <a:cubicBezTo>
                    <a:pt x="0" y="182"/>
                    <a:pt x="11" y="195"/>
                    <a:pt x="26" y="196"/>
                  </a:cubicBezTo>
                  <a:lnTo>
                    <a:pt x="26" y="196"/>
                  </a:lnTo>
                  <a:cubicBezTo>
                    <a:pt x="42" y="197"/>
                    <a:pt x="56" y="185"/>
                    <a:pt x="56" y="170"/>
                  </a:cubicBezTo>
                  <a:lnTo>
                    <a:pt x="56" y="170"/>
                  </a:lnTo>
                  <a:cubicBezTo>
                    <a:pt x="56" y="123"/>
                    <a:pt x="56" y="76"/>
                    <a:pt x="57" y="29"/>
                  </a:cubicBezTo>
                  <a:lnTo>
                    <a:pt x="57" y="29"/>
                  </a:lnTo>
                  <a:cubicBezTo>
                    <a:pt x="57" y="14"/>
                    <a:pt x="46" y="1"/>
                    <a:pt x="30" y="0"/>
                  </a:cubicBezTo>
                  <a:lnTo>
                    <a:pt x="30" y="0"/>
                  </a:lnTo>
                  <a:lnTo>
                    <a:pt x="29" y="0"/>
                  </a:lnTo>
                  <a:lnTo>
                    <a:pt x="29" y="0"/>
                  </a:lnTo>
                  <a:cubicBezTo>
                    <a:pt x="15" y="0"/>
                    <a:pt x="1" y="12"/>
                    <a:pt x="1" y="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50" name="Freeform 422">
              <a:extLst>
                <a:ext uri="{FF2B5EF4-FFF2-40B4-BE49-F238E27FC236}">
                  <a16:creationId xmlns:a16="http://schemas.microsoft.com/office/drawing/2014/main" id="{7C10CDB9-CF95-472D-A7B0-014124FB2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975" y="4108450"/>
              <a:ext cx="138113" cy="117475"/>
            </a:xfrm>
            <a:custGeom>
              <a:avLst/>
              <a:gdLst>
                <a:gd name="T0" fmla="*/ 352 w 383"/>
                <a:gd name="T1" fmla="*/ 61 h 326"/>
                <a:gd name="T2" fmla="*/ 352 w 383"/>
                <a:gd name="T3" fmla="*/ 61 h 326"/>
                <a:gd name="T4" fmla="*/ 348 w 383"/>
                <a:gd name="T5" fmla="*/ 64 h 326"/>
                <a:gd name="T6" fmla="*/ 348 w 383"/>
                <a:gd name="T7" fmla="*/ 64 h 326"/>
                <a:gd name="T8" fmla="*/ 352 w 383"/>
                <a:gd name="T9" fmla="*/ 61 h 326"/>
                <a:gd name="T10" fmla="*/ 340 w 383"/>
                <a:gd name="T11" fmla="*/ 3 h 326"/>
                <a:gd name="T12" fmla="*/ 340 w 383"/>
                <a:gd name="T13" fmla="*/ 3 h 326"/>
                <a:gd name="T14" fmla="*/ 179 w 383"/>
                <a:gd name="T15" fmla="*/ 126 h 326"/>
                <a:gd name="T16" fmla="*/ 179 w 383"/>
                <a:gd name="T17" fmla="*/ 126 h 326"/>
                <a:gd name="T18" fmla="*/ 116 w 383"/>
                <a:gd name="T19" fmla="*/ 181 h 326"/>
                <a:gd name="T20" fmla="*/ 116 w 383"/>
                <a:gd name="T21" fmla="*/ 181 h 326"/>
                <a:gd name="T22" fmla="*/ 13 w 383"/>
                <a:gd name="T23" fmla="*/ 274 h 326"/>
                <a:gd name="T24" fmla="*/ 13 w 383"/>
                <a:gd name="T25" fmla="*/ 274 h 326"/>
                <a:gd name="T26" fmla="*/ 10 w 383"/>
                <a:gd name="T27" fmla="*/ 313 h 326"/>
                <a:gd name="T28" fmla="*/ 10 w 383"/>
                <a:gd name="T29" fmla="*/ 313 h 326"/>
                <a:gd name="T30" fmla="*/ 50 w 383"/>
                <a:gd name="T31" fmla="*/ 315 h 326"/>
                <a:gd name="T32" fmla="*/ 50 w 383"/>
                <a:gd name="T33" fmla="*/ 315 h 326"/>
                <a:gd name="T34" fmla="*/ 148 w 383"/>
                <a:gd name="T35" fmla="*/ 227 h 326"/>
                <a:gd name="T36" fmla="*/ 148 w 383"/>
                <a:gd name="T37" fmla="*/ 227 h 326"/>
                <a:gd name="T38" fmla="*/ 193 w 383"/>
                <a:gd name="T39" fmla="*/ 188 h 326"/>
                <a:gd name="T40" fmla="*/ 193 w 383"/>
                <a:gd name="T41" fmla="*/ 188 h 326"/>
                <a:gd name="T42" fmla="*/ 214 w 383"/>
                <a:gd name="T43" fmla="*/ 170 h 326"/>
                <a:gd name="T44" fmla="*/ 214 w 383"/>
                <a:gd name="T45" fmla="*/ 170 h 326"/>
                <a:gd name="T46" fmla="*/ 280 w 383"/>
                <a:gd name="T47" fmla="*/ 115 h 326"/>
                <a:gd name="T48" fmla="*/ 280 w 383"/>
                <a:gd name="T49" fmla="*/ 115 h 326"/>
                <a:gd name="T50" fmla="*/ 347 w 383"/>
                <a:gd name="T51" fmla="*/ 65 h 326"/>
                <a:gd name="T52" fmla="*/ 347 w 383"/>
                <a:gd name="T53" fmla="*/ 65 h 326"/>
                <a:gd name="T54" fmla="*/ 366 w 383"/>
                <a:gd name="T55" fmla="*/ 53 h 326"/>
                <a:gd name="T56" fmla="*/ 366 w 383"/>
                <a:gd name="T57" fmla="*/ 53 h 326"/>
                <a:gd name="T58" fmla="*/ 379 w 383"/>
                <a:gd name="T59" fmla="*/ 37 h 326"/>
                <a:gd name="T60" fmla="*/ 379 w 383"/>
                <a:gd name="T61" fmla="*/ 37 h 326"/>
                <a:gd name="T62" fmla="*/ 378 w 383"/>
                <a:gd name="T63" fmla="*/ 16 h 326"/>
                <a:gd name="T64" fmla="*/ 378 w 383"/>
                <a:gd name="T65" fmla="*/ 16 h 326"/>
                <a:gd name="T66" fmla="*/ 352 w 383"/>
                <a:gd name="T67" fmla="*/ 0 h 326"/>
                <a:gd name="T68" fmla="*/ 352 w 383"/>
                <a:gd name="T69" fmla="*/ 0 h 326"/>
                <a:gd name="T70" fmla="*/ 340 w 383"/>
                <a:gd name="T71" fmla="*/ 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3" h="326">
                  <a:moveTo>
                    <a:pt x="352" y="61"/>
                  </a:moveTo>
                  <a:lnTo>
                    <a:pt x="352" y="61"/>
                  </a:lnTo>
                  <a:cubicBezTo>
                    <a:pt x="351" y="63"/>
                    <a:pt x="349" y="63"/>
                    <a:pt x="348" y="64"/>
                  </a:cubicBezTo>
                  <a:lnTo>
                    <a:pt x="348" y="64"/>
                  </a:lnTo>
                  <a:cubicBezTo>
                    <a:pt x="349" y="63"/>
                    <a:pt x="351" y="63"/>
                    <a:pt x="352" y="61"/>
                  </a:cubicBezTo>
                  <a:close/>
                  <a:moveTo>
                    <a:pt x="340" y="3"/>
                  </a:moveTo>
                  <a:lnTo>
                    <a:pt x="340" y="3"/>
                  </a:lnTo>
                  <a:cubicBezTo>
                    <a:pt x="284" y="40"/>
                    <a:pt x="231" y="83"/>
                    <a:pt x="179" y="126"/>
                  </a:cubicBezTo>
                  <a:lnTo>
                    <a:pt x="179" y="126"/>
                  </a:lnTo>
                  <a:cubicBezTo>
                    <a:pt x="157" y="144"/>
                    <a:pt x="137" y="162"/>
                    <a:pt x="116" y="181"/>
                  </a:cubicBezTo>
                  <a:lnTo>
                    <a:pt x="116" y="181"/>
                  </a:lnTo>
                  <a:cubicBezTo>
                    <a:pt x="82" y="212"/>
                    <a:pt x="47" y="242"/>
                    <a:pt x="13" y="274"/>
                  </a:cubicBezTo>
                  <a:lnTo>
                    <a:pt x="13" y="274"/>
                  </a:lnTo>
                  <a:cubicBezTo>
                    <a:pt x="1" y="283"/>
                    <a:pt x="0" y="302"/>
                    <a:pt x="10" y="313"/>
                  </a:cubicBezTo>
                  <a:lnTo>
                    <a:pt x="10" y="313"/>
                  </a:lnTo>
                  <a:cubicBezTo>
                    <a:pt x="21" y="324"/>
                    <a:pt x="39" y="325"/>
                    <a:pt x="50" y="315"/>
                  </a:cubicBezTo>
                  <a:lnTo>
                    <a:pt x="50" y="315"/>
                  </a:lnTo>
                  <a:cubicBezTo>
                    <a:pt x="83" y="285"/>
                    <a:pt x="115" y="256"/>
                    <a:pt x="148" y="227"/>
                  </a:cubicBezTo>
                  <a:lnTo>
                    <a:pt x="148" y="227"/>
                  </a:lnTo>
                  <a:cubicBezTo>
                    <a:pt x="163" y="214"/>
                    <a:pt x="178" y="201"/>
                    <a:pt x="193" y="188"/>
                  </a:cubicBezTo>
                  <a:lnTo>
                    <a:pt x="193" y="188"/>
                  </a:lnTo>
                  <a:cubicBezTo>
                    <a:pt x="200" y="182"/>
                    <a:pt x="207" y="175"/>
                    <a:pt x="214" y="170"/>
                  </a:cubicBezTo>
                  <a:lnTo>
                    <a:pt x="214" y="170"/>
                  </a:lnTo>
                  <a:cubicBezTo>
                    <a:pt x="236" y="152"/>
                    <a:pt x="258" y="133"/>
                    <a:pt x="280" y="115"/>
                  </a:cubicBezTo>
                  <a:lnTo>
                    <a:pt x="280" y="115"/>
                  </a:lnTo>
                  <a:cubicBezTo>
                    <a:pt x="302" y="98"/>
                    <a:pt x="324" y="82"/>
                    <a:pt x="347" y="65"/>
                  </a:cubicBezTo>
                  <a:lnTo>
                    <a:pt x="347" y="65"/>
                  </a:lnTo>
                  <a:cubicBezTo>
                    <a:pt x="353" y="61"/>
                    <a:pt x="359" y="57"/>
                    <a:pt x="366" y="53"/>
                  </a:cubicBezTo>
                  <a:lnTo>
                    <a:pt x="366" y="53"/>
                  </a:lnTo>
                  <a:cubicBezTo>
                    <a:pt x="372" y="49"/>
                    <a:pt x="377" y="44"/>
                    <a:pt x="379" y="37"/>
                  </a:cubicBezTo>
                  <a:lnTo>
                    <a:pt x="379" y="37"/>
                  </a:lnTo>
                  <a:cubicBezTo>
                    <a:pt x="382" y="30"/>
                    <a:pt x="381" y="22"/>
                    <a:pt x="378" y="16"/>
                  </a:cubicBezTo>
                  <a:lnTo>
                    <a:pt x="378" y="16"/>
                  </a:lnTo>
                  <a:cubicBezTo>
                    <a:pt x="373" y="6"/>
                    <a:pt x="362" y="0"/>
                    <a:pt x="352" y="0"/>
                  </a:cubicBezTo>
                  <a:lnTo>
                    <a:pt x="352" y="0"/>
                  </a:lnTo>
                  <a:cubicBezTo>
                    <a:pt x="348" y="0"/>
                    <a:pt x="344" y="1"/>
                    <a:pt x="340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51" name="Freeform 423">
              <a:extLst>
                <a:ext uri="{FF2B5EF4-FFF2-40B4-BE49-F238E27FC236}">
                  <a16:creationId xmlns:a16="http://schemas.microsoft.com/office/drawing/2014/main" id="{94CE7632-A777-4439-B432-6A27545E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4176713"/>
              <a:ext cx="120650" cy="69850"/>
            </a:xfrm>
            <a:custGeom>
              <a:avLst/>
              <a:gdLst>
                <a:gd name="T0" fmla="*/ 287 w 333"/>
                <a:gd name="T1" fmla="*/ 3 h 194"/>
                <a:gd name="T2" fmla="*/ 287 w 333"/>
                <a:gd name="T3" fmla="*/ 3 h 194"/>
                <a:gd name="T4" fmla="*/ 155 w 333"/>
                <a:gd name="T5" fmla="*/ 65 h 194"/>
                <a:gd name="T6" fmla="*/ 155 w 333"/>
                <a:gd name="T7" fmla="*/ 65 h 194"/>
                <a:gd name="T8" fmla="*/ 19 w 333"/>
                <a:gd name="T9" fmla="*/ 136 h 194"/>
                <a:gd name="T10" fmla="*/ 19 w 333"/>
                <a:gd name="T11" fmla="*/ 136 h 194"/>
                <a:gd name="T12" fmla="*/ 7 w 333"/>
                <a:gd name="T13" fmla="*/ 174 h 194"/>
                <a:gd name="T14" fmla="*/ 7 w 333"/>
                <a:gd name="T15" fmla="*/ 174 h 194"/>
                <a:gd name="T16" fmla="*/ 44 w 333"/>
                <a:gd name="T17" fmla="*/ 186 h 194"/>
                <a:gd name="T18" fmla="*/ 44 w 333"/>
                <a:gd name="T19" fmla="*/ 186 h 194"/>
                <a:gd name="T20" fmla="*/ 181 w 333"/>
                <a:gd name="T21" fmla="*/ 114 h 194"/>
                <a:gd name="T22" fmla="*/ 181 w 333"/>
                <a:gd name="T23" fmla="*/ 114 h 194"/>
                <a:gd name="T24" fmla="*/ 313 w 333"/>
                <a:gd name="T25" fmla="*/ 52 h 194"/>
                <a:gd name="T26" fmla="*/ 313 w 333"/>
                <a:gd name="T27" fmla="*/ 52 h 194"/>
                <a:gd name="T28" fmla="*/ 325 w 333"/>
                <a:gd name="T29" fmla="*/ 15 h 194"/>
                <a:gd name="T30" fmla="*/ 325 w 333"/>
                <a:gd name="T31" fmla="*/ 15 h 194"/>
                <a:gd name="T32" fmla="*/ 301 w 333"/>
                <a:gd name="T33" fmla="*/ 0 h 194"/>
                <a:gd name="T34" fmla="*/ 301 w 333"/>
                <a:gd name="T35" fmla="*/ 0 h 194"/>
                <a:gd name="T36" fmla="*/ 287 w 333"/>
                <a:gd name="T37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3" h="194">
                  <a:moveTo>
                    <a:pt x="287" y="3"/>
                  </a:moveTo>
                  <a:lnTo>
                    <a:pt x="287" y="3"/>
                  </a:lnTo>
                  <a:cubicBezTo>
                    <a:pt x="243" y="23"/>
                    <a:pt x="200" y="43"/>
                    <a:pt x="155" y="65"/>
                  </a:cubicBezTo>
                  <a:lnTo>
                    <a:pt x="155" y="65"/>
                  </a:lnTo>
                  <a:cubicBezTo>
                    <a:pt x="110" y="87"/>
                    <a:pt x="64" y="111"/>
                    <a:pt x="19" y="136"/>
                  </a:cubicBezTo>
                  <a:lnTo>
                    <a:pt x="19" y="136"/>
                  </a:lnTo>
                  <a:cubicBezTo>
                    <a:pt x="5" y="143"/>
                    <a:pt x="0" y="160"/>
                    <a:pt x="7" y="174"/>
                  </a:cubicBezTo>
                  <a:lnTo>
                    <a:pt x="7" y="174"/>
                  </a:lnTo>
                  <a:cubicBezTo>
                    <a:pt x="14" y="187"/>
                    <a:pt x="31" y="193"/>
                    <a:pt x="44" y="186"/>
                  </a:cubicBezTo>
                  <a:lnTo>
                    <a:pt x="44" y="186"/>
                  </a:lnTo>
                  <a:cubicBezTo>
                    <a:pt x="90" y="161"/>
                    <a:pt x="135" y="137"/>
                    <a:pt x="181" y="114"/>
                  </a:cubicBezTo>
                  <a:lnTo>
                    <a:pt x="181" y="114"/>
                  </a:lnTo>
                  <a:cubicBezTo>
                    <a:pt x="225" y="93"/>
                    <a:pt x="269" y="72"/>
                    <a:pt x="313" y="52"/>
                  </a:cubicBezTo>
                  <a:lnTo>
                    <a:pt x="313" y="52"/>
                  </a:lnTo>
                  <a:cubicBezTo>
                    <a:pt x="327" y="46"/>
                    <a:pt x="332" y="27"/>
                    <a:pt x="325" y="15"/>
                  </a:cubicBezTo>
                  <a:lnTo>
                    <a:pt x="325" y="15"/>
                  </a:lnTo>
                  <a:cubicBezTo>
                    <a:pt x="320" y="5"/>
                    <a:pt x="311" y="0"/>
                    <a:pt x="301" y="0"/>
                  </a:cubicBezTo>
                  <a:lnTo>
                    <a:pt x="301" y="0"/>
                  </a:lnTo>
                  <a:cubicBezTo>
                    <a:pt x="296" y="0"/>
                    <a:pt x="292" y="1"/>
                    <a:pt x="287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52" name="Freeform 424">
              <a:extLst>
                <a:ext uri="{FF2B5EF4-FFF2-40B4-BE49-F238E27FC236}">
                  <a16:creationId xmlns:a16="http://schemas.microsoft.com/office/drawing/2014/main" id="{083B6527-8AD8-4EBC-A537-8110E114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4297363"/>
              <a:ext cx="20638" cy="20637"/>
            </a:xfrm>
            <a:custGeom>
              <a:avLst/>
              <a:gdLst>
                <a:gd name="T0" fmla="*/ 0 w 58"/>
                <a:gd name="T1" fmla="*/ 26 h 57"/>
                <a:gd name="T2" fmla="*/ 0 w 58"/>
                <a:gd name="T3" fmla="*/ 26 h 57"/>
                <a:gd name="T4" fmla="*/ 27 w 58"/>
                <a:gd name="T5" fmla="*/ 56 h 57"/>
                <a:gd name="T6" fmla="*/ 27 w 58"/>
                <a:gd name="T7" fmla="*/ 56 h 57"/>
                <a:gd name="T8" fmla="*/ 56 w 58"/>
                <a:gd name="T9" fmla="*/ 29 h 57"/>
                <a:gd name="T10" fmla="*/ 56 w 58"/>
                <a:gd name="T11" fmla="*/ 29 h 57"/>
                <a:gd name="T12" fmla="*/ 30 w 58"/>
                <a:gd name="T13" fmla="*/ 0 h 57"/>
                <a:gd name="T14" fmla="*/ 30 w 58"/>
                <a:gd name="T15" fmla="*/ 0 h 57"/>
                <a:gd name="T16" fmla="*/ 0 w 58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7">
                  <a:moveTo>
                    <a:pt x="0" y="26"/>
                  </a:moveTo>
                  <a:lnTo>
                    <a:pt x="0" y="26"/>
                  </a:lnTo>
                  <a:cubicBezTo>
                    <a:pt x="0" y="41"/>
                    <a:pt x="12" y="56"/>
                    <a:pt x="27" y="56"/>
                  </a:cubicBezTo>
                  <a:lnTo>
                    <a:pt x="27" y="56"/>
                  </a:lnTo>
                  <a:cubicBezTo>
                    <a:pt x="42" y="56"/>
                    <a:pt x="55" y="45"/>
                    <a:pt x="56" y="29"/>
                  </a:cubicBezTo>
                  <a:lnTo>
                    <a:pt x="56" y="29"/>
                  </a:lnTo>
                  <a:cubicBezTo>
                    <a:pt x="57" y="15"/>
                    <a:pt x="45" y="0"/>
                    <a:pt x="30" y="0"/>
                  </a:cubicBezTo>
                  <a:lnTo>
                    <a:pt x="30" y="0"/>
                  </a:lnTo>
                  <a:cubicBezTo>
                    <a:pt x="14" y="0"/>
                    <a:pt x="1" y="11"/>
                    <a:pt x="0" y="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53" name="Freeform 425">
              <a:extLst>
                <a:ext uri="{FF2B5EF4-FFF2-40B4-BE49-F238E27FC236}">
                  <a16:creationId xmlns:a16="http://schemas.microsoft.com/office/drawing/2014/main" id="{B078CB1C-D02C-4079-8172-6A97BB00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338" y="4556125"/>
              <a:ext cx="57150" cy="128588"/>
            </a:xfrm>
            <a:custGeom>
              <a:avLst/>
              <a:gdLst>
                <a:gd name="T0" fmla="*/ 24 w 157"/>
                <a:gd name="T1" fmla="*/ 1 h 355"/>
                <a:gd name="T2" fmla="*/ 24 w 157"/>
                <a:gd name="T3" fmla="*/ 1 h 355"/>
                <a:gd name="T4" fmla="*/ 3 w 157"/>
                <a:gd name="T5" fmla="*/ 34 h 355"/>
                <a:gd name="T6" fmla="*/ 3 w 157"/>
                <a:gd name="T7" fmla="*/ 34 h 355"/>
                <a:gd name="T8" fmla="*/ 39 w 157"/>
                <a:gd name="T9" fmla="*/ 187 h 355"/>
                <a:gd name="T10" fmla="*/ 39 w 157"/>
                <a:gd name="T11" fmla="*/ 187 h 355"/>
                <a:gd name="T12" fmla="*/ 48 w 157"/>
                <a:gd name="T13" fmla="*/ 218 h 355"/>
                <a:gd name="T14" fmla="*/ 48 w 157"/>
                <a:gd name="T15" fmla="*/ 218 h 355"/>
                <a:gd name="T16" fmla="*/ 60 w 157"/>
                <a:gd name="T17" fmla="*/ 251 h 355"/>
                <a:gd name="T18" fmla="*/ 60 w 157"/>
                <a:gd name="T19" fmla="*/ 251 h 355"/>
                <a:gd name="T20" fmla="*/ 99 w 157"/>
                <a:gd name="T21" fmla="*/ 335 h 355"/>
                <a:gd name="T22" fmla="*/ 99 w 157"/>
                <a:gd name="T23" fmla="*/ 335 h 355"/>
                <a:gd name="T24" fmla="*/ 137 w 157"/>
                <a:gd name="T25" fmla="*/ 347 h 355"/>
                <a:gd name="T26" fmla="*/ 137 w 157"/>
                <a:gd name="T27" fmla="*/ 347 h 355"/>
                <a:gd name="T28" fmla="*/ 149 w 157"/>
                <a:gd name="T29" fmla="*/ 309 h 355"/>
                <a:gd name="T30" fmla="*/ 149 w 157"/>
                <a:gd name="T31" fmla="*/ 309 h 355"/>
                <a:gd name="T32" fmla="*/ 126 w 157"/>
                <a:gd name="T33" fmla="*/ 266 h 355"/>
                <a:gd name="T34" fmla="*/ 126 w 157"/>
                <a:gd name="T35" fmla="*/ 266 h 355"/>
                <a:gd name="T36" fmla="*/ 115 w 157"/>
                <a:gd name="T37" fmla="*/ 240 h 355"/>
                <a:gd name="T38" fmla="*/ 115 w 157"/>
                <a:gd name="T39" fmla="*/ 240 h 355"/>
                <a:gd name="T40" fmla="*/ 115 w 157"/>
                <a:gd name="T41" fmla="*/ 240 h 355"/>
                <a:gd name="T42" fmla="*/ 115 w 157"/>
                <a:gd name="T43" fmla="*/ 240 h 355"/>
                <a:gd name="T44" fmla="*/ 102 w 157"/>
                <a:gd name="T45" fmla="*/ 203 h 355"/>
                <a:gd name="T46" fmla="*/ 102 w 157"/>
                <a:gd name="T47" fmla="*/ 203 h 355"/>
                <a:gd name="T48" fmla="*/ 87 w 157"/>
                <a:gd name="T49" fmla="*/ 150 h 355"/>
                <a:gd name="T50" fmla="*/ 87 w 157"/>
                <a:gd name="T51" fmla="*/ 150 h 355"/>
                <a:gd name="T52" fmla="*/ 75 w 157"/>
                <a:gd name="T53" fmla="*/ 96 h 355"/>
                <a:gd name="T54" fmla="*/ 75 w 157"/>
                <a:gd name="T55" fmla="*/ 96 h 355"/>
                <a:gd name="T56" fmla="*/ 57 w 157"/>
                <a:gd name="T57" fmla="*/ 23 h 355"/>
                <a:gd name="T58" fmla="*/ 57 w 157"/>
                <a:gd name="T59" fmla="*/ 23 h 355"/>
                <a:gd name="T60" fmla="*/ 30 w 157"/>
                <a:gd name="T61" fmla="*/ 0 h 355"/>
                <a:gd name="T62" fmla="*/ 30 w 157"/>
                <a:gd name="T63" fmla="*/ 0 h 355"/>
                <a:gd name="T64" fmla="*/ 24 w 157"/>
                <a:gd name="T65" fmla="*/ 1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355">
                  <a:moveTo>
                    <a:pt x="24" y="1"/>
                  </a:moveTo>
                  <a:lnTo>
                    <a:pt x="24" y="1"/>
                  </a:lnTo>
                  <a:cubicBezTo>
                    <a:pt x="9" y="4"/>
                    <a:pt x="0" y="20"/>
                    <a:pt x="3" y="34"/>
                  </a:cubicBezTo>
                  <a:lnTo>
                    <a:pt x="3" y="34"/>
                  </a:lnTo>
                  <a:cubicBezTo>
                    <a:pt x="15" y="85"/>
                    <a:pt x="26" y="136"/>
                    <a:pt x="39" y="187"/>
                  </a:cubicBezTo>
                  <a:lnTo>
                    <a:pt x="39" y="187"/>
                  </a:lnTo>
                  <a:cubicBezTo>
                    <a:pt x="42" y="197"/>
                    <a:pt x="45" y="207"/>
                    <a:pt x="48" y="218"/>
                  </a:cubicBezTo>
                  <a:lnTo>
                    <a:pt x="48" y="218"/>
                  </a:lnTo>
                  <a:cubicBezTo>
                    <a:pt x="51" y="229"/>
                    <a:pt x="56" y="240"/>
                    <a:pt x="60" y="251"/>
                  </a:cubicBezTo>
                  <a:lnTo>
                    <a:pt x="60" y="251"/>
                  </a:lnTo>
                  <a:cubicBezTo>
                    <a:pt x="70" y="280"/>
                    <a:pt x="83" y="308"/>
                    <a:pt x="99" y="335"/>
                  </a:cubicBezTo>
                  <a:lnTo>
                    <a:pt x="99" y="335"/>
                  </a:lnTo>
                  <a:cubicBezTo>
                    <a:pt x="107" y="348"/>
                    <a:pt x="122" y="354"/>
                    <a:pt x="137" y="347"/>
                  </a:cubicBezTo>
                  <a:lnTo>
                    <a:pt x="137" y="347"/>
                  </a:lnTo>
                  <a:cubicBezTo>
                    <a:pt x="149" y="340"/>
                    <a:pt x="156" y="322"/>
                    <a:pt x="149" y="309"/>
                  </a:cubicBezTo>
                  <a:lnTo>
                    <a:pt x="149" y="309"/>
                  </a:lnTo>
                  <a:cubicBezTo>
                    <a:pt x="140" y="295"/>
                    <a:pt x="132" y="281"/>
                    <a:pt x="126" y="266"/>
                  </a:cubicBezTo>
                  <a:lnTo>
                    <a:pt x="126" y="266"/>
                  </a:lnTo>
                  <a:cubicBezTo>
                    <a:pt x="122" y="257"/>
                    <a:pt x="118" y="249"/>
                    <a:pt x="115" y="240"/>
                  </a:cubicBezTo>
                  <a:lnTo>
                    <a:pt x="115" y="240"/>
                  </a:lnTo>
                  <a:lnTo>
                    <a:pt x="115" y="240"/>
                  </a:lnTo>
                  <a:lnTo>
                    <a:pt x="115" y="240"/>
                  </a:lnTo>
                  <a:cubicBezTo>
                    <a:pt x="110" y="228"/>
                    <a:pt x="105" y="216"/>
                    <a:pt x="102" y="203"/>
                  </a:cubicBezTo>
                  <a:lnTo>
                    <a:pt x="102" y="203"/>
                  </a:lnTo>
                  <a:cubicBezTo>
                    <a:pt x="97" y="186"/>
                    <a:pt x="92" y="167"/>
                    <a:pt x="87" y="150"/>
                  </a:cubicBezTo>
                  <a:lnTo>
                    <a:pt x="87" y="150"/>
                  </a:lnTo>
                  <a:cubicBezTo>
                    <a:pt x="83" y="132"/>
                    <a:pt x="79" y="114"/>
                    <a:pt x="75" y="96"/>
                  </a:cubicBezTo>
                  <a:lnTo>
                    <a:pt x="75" y="96"/>
                  </a:lnTo>
                  <a:cubicBezTo>
                    <a:pt x="69" y="71"/>
                    <a:pt x="63" y="46"/>
                    <a:pt x="57" y="23"/>
                  </a:cubicBezTo>
                  <a:lnTo>
                    <a:pt x="57" y="23"/>
                  </a:lnTo>
                  <a:cubicBezTo>
                    <a:pt x="54" y="10"/>
                    <a:pt x="43" y="0"/>
                    <a:pt x="30" y="0"/>
                  </a:cubicBezTo>
                  <a:lnTo>
                    <a:pt x="30" y="0"/>
                  </a:lnTo>
                  <a:cubicBezTo>
                    <a:pt x="28" y="0"/>
                    <a:pt x="26" y="1"/>
                    <a:pt x="24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54" name="Freeform 426">
              <a:extLst>
                <a:ext uri="{FF2B5EF4-FFF2-40B4-BE49-F238E27FC236}">
                  <a16:creationId xmlns:a16="http://schemas.microsoft.com/office/drawing/2014/main" id="{0CD0C8CC-74A5-4A87-A826-362CEA31C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438" y="4608513"/>
              <a:ext cx="95250" cy="119062"/>
            </a:xfrm>
            <a:custGeom>
              <a:avLst/>
              <a:gdLst>
                <a:gd name="T0" fmla="*/ 20 w 263"/>
                <a:gd name="T1" fmla="*/ 2 h 332"/>
                <a:gd name="T2" fmla="*/ 20 w 263"/>
                <a:gd name="T3" fmla="*/ 2 h 332"/>
                <a:gd name="T4" fmla="*/ 8 w 263"/>
                <a:gd name="T5" fmla="*/ 40 h 332"/>
                <a:gd name="T6" fmla="*/ 8 w 263"/>
                <a:gd name="T7" fmla="*/ 40 h 332"/>
                <a:gd name="T8" fmla="*/ 66 w 263"/>
                <a:gd name="T9" fmla="*/ 131 h 332"/>
                <a:gd name="T10" fmla="*/ 66 w 263"/>
                <a:gd name="T11" fmla="*/ 131 h 332"/>
                <a:gd name="T12" fmla="*/ 105 w 263"/>
                <a:gd name="T13" fmla="*/ 191 h 332"/>
                <a:gd name="T14" fmla="*/ 105 w 263"/>
                <a:gd name="T15" fmla="*/ 191 h 332"/>
                <a:gd name="T16" fmla="*/ 151 w 263"/>
                <a:gd name="T17" fmla="*/ 253 h 332"/>
                <a:gd name="T18" fmla="*/ 151 w 263"/>
                <a:gd name="T19" fmla="*/ 253 h 332"/>
                <a:gd name="T20" fmla="*/ 210 w 263"/>
                <a:gd name="T21" fmla="*/ 318 h 332"/>
                <a:gd name="T22" fmla="*/ 210 w 263"/>
                <a:gd name="T23" fmla="*/ 318 h 332"/>
                <a:gd name="T24" fmla="*/ 249 w 263"/>
                <a:gd name="T25" fmla="*/ 320 h 332"/>
                <a:gd name="T26" fmla="*/ 249 w 263"/>
                <a:gd name="T27" fmla="*/ 320 h 332"/>
                <a:gd name="T28" fmla="*/ 251 w 263"/>
                <a:gd name="T29" fmla="*/ 281 h 332"/>
                <a:gd name="T30" fmla="*/ 251 w 263"/>
                <a:gd name="T31" fmla="*/ 281 h 332"/>
                <a:gd name="T32" fmla="*/ 187 w 263"/>
                <a:gd name="T33" fmla="*/ 207 h 332"/>
                <a:gd name="T34" fmla="*/ 187 w 263"/>
                <a:gd name="T35" fmla="*/ 207 h 332"/>
                <a:gd name="T36" fmla="*/ 144 w 263"/>
                <a:gd name="T37" fmla="*/ 149 h 332"/>
                <a:gd name="T38" fmla="*/ 144 w 263"/>
                <a:gd name="T39" fmla="*/ 149 h 332"/>
                <a:gd name="T40" fmla="*/ 57 w 263"/>
                <a:gd name="T41" fmla="*/ 14 h 332"/>
                <a:gd name="T42" fmla="*/ 57 w 263"/>
                <a:gd name="T43" fmla="*/ 14 h 332"/>
                <a:gd name="T44" fmla="*/ 41 w 263"/>
                <a:gd name="T45" fmla="*/ 1 h 332"/>
                <a:gd name="T46" fmla="*/ 41 w 263"/>
                <a:gd name="T47" fmla="*/ 1 h 332"/>
                <a:gd name="T48" fmla="*/ 33 w 263"/>
                <a:gd name="T49" fmla="*/ 0 h 332"/>
                <a:gd name="T50" fmla="*/ 33 w 263"/>
                <a:gd name="T51" fmla="*/ 0 h 332"/>
                <a:gd name="T52" fmla="*/ 20 w 263"/>
                <a:gd name="T53" fmla="*/ 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3" h="332">
                  <a:moveTo>
                    <a:pt x="20" y="2"/>
                  </a:moveTo>
                  <a:lnTo>
                    <a:pt x="20" y="2"/>
                  </a:lnTo>
                  <a:cubicBezTo>
                    <a:pt x="8" y="9"/>
                    <a:pt x="0" y="27"/>
                    <a:pt x="8" y="40"/>
                  </a:cubicBezTo>
                  <a:lnTo>
                    <a:pt x="8" y="40"/>
                  </a:lnTo>
                  <a:cubicBezTo>
                    <a:pt x="27" y="71"/>
                    <a:pt x="46" y="101"/>
                    <a:pt x="66" y="131"/>
                  </a:cubicBezTo>
                  <a:lnTo>
                    <a:pt x="66" y="131"/>
                  </a:lnTo>
                  <a:cubicBezTo>
                    <a:pt x="79" y="151"/>
                    <a:pt x="91" y="172"/>
                    <a:pt x="105" y="191"/>
                  </a:cubicBezTo>
                  <a:lnTo>
                    <a:pt x="105" y="191"/>
                  </a:lnTo>
                  <a:cubicBezTo>
                    <a:pt x="121" y="212"/>
                    <a:pt x="135" y="233"/>
                    <a:pt x="151" y="253"/>
                  </a:cubicBezTo>
                  <a:lnTo>
                    <a:pt x="151" y="253"/>
                  </a:lnTo>
                  <a:cubicBezTo>
                    <a:pt x="170" y="275"/>
                    <a:pt x="189" y="297"/>
                    <a:pt x="210" y="318"/>
                  </a:cubicBezTo>
                  <a:lnTo>
                    <a:pt x="210" y="318"/>
                  </a:lnTo>
                  <a:cubicBezTo>
                    <a:pt x="220" y="329"/>
                    <a:pt x="237" y="331"/>
                    <a:pt x="249" y="320"/>
                  </a:cubicBezTo>
                  <a:lnTo>
                    <a:pt x="249" y="320"/>
                  </a:lnTo>
                  <a:cubicBezTo>
                    <a:pt x="260" y="310"/>
                    <a:pt x="262" y="292"/>
                    <a:pt x="251" y="281"/>
                  </a:cubicBezTo>
                  <a:lnTo>
                    <a:pt x="251" y="281"/>
                  </a:lnTo>
                  <a:cubicBezTo>
                    <a:pt x="228" y="257"/>
                    <a:pt x="208" y="233"/>
                    <a:pt x="187" y="207"/>
                  </a:cubicBezTo>
                  <a:lnTo>
                    <a:pt x="187" y="207"/>
                  </a:lnTo>
                  <a:cubicBezTo>
                    <a:pt x="172" y="189"/>
                    <a:pt x="158" y="169"/>
                    <a:pt x="144" y="149"/>
                  </a:cubicBezTo>
                  <a:lnTo>
                    <a:pt x="144" y="149"/>
                  </a:lnTo>
                  <a:cubicBezTo>
                    <a:pt x="115" y="105"/>
                    <a:pt x="86" y="60"/>
                    <a:pt x="57" y="14"/>
                  </a:cubicBezTo>
                  <a:lnTo>
                    <a:pt x="57" y="14"/>
                  </a:lnTo>
                  <a:cubicBezTo>
                    <a:pt x="54" y="8"/>
                    <a:pt x="49" y="3"/>
                    <a:pt x="41" y="1"/>
                  </a:cubicBezTo>
                  <a:lnTo>
                    <a:pt x="41" y="1"/>
                  </a:lnTo>
                  <a:cubicBezTo>
                    <a:pt x="39" y="0"/>
                    <a:pt x="36" y="0"/>
                    <a:pt x="33" y="0"/>
                  </a:cubicBezTo>
                  <a:lnTo>
                    <a:pt x="33" y="0"/>
                  </a:lnTo>
                  <a:cubicBezTo>
                    <a:pt x="29" y="0"/>
                    <a:pt x="24" y="1"/>
                    <a:pt x="20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55" name="Freeform 427">
              <a:extLst>
                <a:ext uri="{FF2B5EF4-FFF2-40B4-BE49-F238E27FC236}">
                  <a16:creationId xmlns:a16="http://schemas.microsoft.com/office/drawing/2014/main" id="{B39FFB8D-FEFF-440C-92C4-2F9FB526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813" y="4252913"/>
              <a:ext cx="174625" cy="292100"/>
            </a:xfrm>
            <a:custGeom>
              <a:avLst/>
              <a:gdLst>
                <a:gd name="T0" fmla="*/ 341 w 485"/>
                <a:gd name="T1" fmla="*/ 111 h 811"/>
                <a:gd name="T2" fmla="*/ 280 w 485"/>
                <a:gd name="T3" fmla="*/ 771 h 811"/>
                <a:gd name="T4" fmla="*/ 280 w 485"/>
                <a:gd name="T5" fmla="*/ 771 h 811"/>
                <a:gd name="T6" fmla="*/ 347 w 485"/>
                <a:gd name="T7" fmla="*/ 757 h 811"/>
                <a:gd name="T8" fmla="*/ 120 w 485"/>
                <a:gd name="T9" fmla="*/ 96 h 811"/>
                <a:gd name="T10" fmla="*/ 310 w 485"/>
                <a:gd name="T11" fmla="*/ 85 h 811"/>
                <a:gd name="T12" fmla="*/ 252 w 485"/>
                <a:gd name="T13" fmla="*/ 39 h 811"/>
                <a:gd name="T14" fmla="*/ 279 w 485"/>
                <a:gd name="T15" fmla="*/ 52 h 811"/>
                <a:gd name="T16" fmla="*/ 298 w 485"/>
                <a:gd name="T17" fmla="*/ 70 h 811"/>
                <a:gd name="T18" fmla="*/ 309 w 485"/>
                <a:gd name="T19" fmla="*/ 85 h 811"/>
                <a:gd name="T20" fmla="*/ 340 w 485"/>
                <a:gd name="T21" fmla="*/ 110 h 811"/>
                <a:gd name="T22" fmla="*/ 341 w 485"/>
                <a:gd name="T23" fmla="*/ 111 h 811"/>
                <a:gd name="T24" fmla="*/ 341 w 485"/>
                <a:gd name="T25" fmla="*/ 111 h 811"/>
                <a:gd name="T26" fmla="*/ 398 w 485"/>
                <a:gd name="T27" fmla="*/ 191 h 811"/>
                <a:gd name="T28" fmla="*/ 445 w 485"/>
                <a:gd name="T29" fmla="*/ 428 h 811"/>
                <a:gd name="T30" fmla="*/ 444 w 485"/>
                <a:gd name="T31" fmla="*/ 527 h 811"/>
                <a:gd name="T32" fmla="*/ 436 w 485"/>
                <a:gd name="T33" fmla="*/ 584 h 811"/>
                <a:gd name="T34" fmla="*/ 405 w 485"/>
                <a:gd name="T35" fmla="*/ 684 h 811"/>
                <a:gd name="T36" fmla="*/ 347 w 485"/>
                <a:gd name="T37" fmla="*/ 757 h 811"/>
                <a:gd name="T38" fmla="*/ 306 w 485"/>
                <a:gd name="T39" fmla="*/ 773 h 811"/>
                <a:gd name="T40" fmla="*/ 241 w 485"/>
                <a:gd name="T41" fmla="*/ 757 h 811"/>
                <a:gd name="T42" fmla="*/ 164 w 485"/>
                <a:gd name="T43" fmla="*/ 699 h 811"/>
                <a:gd name="T44" fmla="*/ 141 w 485"/>
                <a:gd name="T45" fmla="*/ 671 h 811"/>
                <a:gd name="T46" fmla="*/ 40 w 485"/>
                <a:gd name="T47" fmla="*/ 378 h 811"/>
                <a:gd name="T48" fmla="*/ 45 w 485"/>
                <a:gd name="T49" fmla="*/ 264 h 811"/>
                <a:gd name="T50" fmla="*/ 83 w 485"/>
                <a:gd name="T51" fmla="*/ 151 h 811"/>
                <a:gd name="T52" fmla="*/ 118 w 485"/>
                <a:gd name="T53" fmla="*/ 97 h 811"/>
                <a:gd name="T54" fmla="*/ 190 w 485"/>
                <a:gd name="T55" fmla="*/ 47 h 811"/>
                <a:gd name="T56" fmla="*/ 252 w 485"/>
                <a:gd name="T57" fmla="*/ 39 h 811"/>
                <a:gd name="T58" fmla="*/ 190 w 485"/>
                <a:gd name="T59" fmla="*/ 8 h 811"/>
                <a:gd name="T60" fmla="*/ 125 w 485"/>
                <a:gd name="T61" fmla="*/ 41 h 811"/>
                <a:gd name="T62" fmla="*/ 71 w 485"/>
                <a:gd name="T63" fmla="*/ 99 h 811"/>
                <a:gd name="T64" fmla="*/ 10 w 485"/>
                <a:gd name="T65" fmla="*/ 248 h 811"/>
                <a:gd name="T66" fmla="*/ 7 w 485"/>
                <a:gd name="T67" fmla="*/ 417 h 811"/>
                <a:gd name="T68" fmla="*/ 136 w 485"/>
                <a:gd name="T69" fmla="*/ 724 h 811"/>
                <a:gd name="T70" fmla="*/ 228 w 485"/>
                <a:gd name="T71" fmla="*/ 792 h 811"/>
                <a:gd name="T72" fmla="*/ 306 w 485"/>
                <a:gd name="T73" fmla="*/ 810 h 811"/>
                <a:gd name="T74" fmla="*/ 403 w 485"/>
                <a:gd name="T75" fmla="*/ 756 h 811"/>
                <a:gd name="T76" fmla="*/ 472 w 485"/>
                <a:gd name="T77" fmla="*/ 588 h 811"/>
                <a:gd name="T78" fmla="*/ 481 w 485"/>
                <a:gd name="T79" fmla="*/ 531 h 811"/>
                <a:gd name="T80" fmla="*/ 482 w 485"/>
                <a:gd name="T81" fmla="*/ 442 h 811"/>
                <a:gd name="T82" fmla="*/ 469 w 485"/>
                <a:gd name="T83" fmla="*/ 326 h 811"/>
                <a:gd name="T84" fmla="*/ 427 w 485"/>
                <a:gd name="T85" fmla="*/ 165 h 811"/>
                <a:gd name="T86" fmla="*/ 377 w 485"/>
                <a:gd name="T87" fmla="*/ 95 h 811"/>
                <a:gd name="T88" fmla="*/ 327 w 485"/>
                <a:gd name="T89" fmla="*/ 52 h 811"/>
                <a:gd name="T90" fmla="*/ 300 w 485"/>
                <a:gd name="T91" fmla="*/ 22 h 811"/>
                <a:gd name="T92" fmla="*/ 250 w 485"/>
                <a:gd name="T93" fmla="*/ 1 h 811"/>
                <a:gd name="T94" fmla="*/ 252 w 485"/>
                <a:gd name="T95" fmla="*/ 39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5" h="811">
                  <a:moveTo>
                    <a:pt x="341" y="111"/>
                  </a:moveTo>
                  <a:lnTo>
                    <a:pt x="341" y="111"/>
                  </a:lnTo>
                  <a:lnTo>
                    <a:pt x="341" y="111"/>
                  </a:lnTo>
                  <a:lnTo>
                    <a:pt x="341" y="111"/>
                  </a:lnTo>
                  <a:cubicBezTo>
                    <a:pt x="340" y="111"/>
                    <a:pt x="340" y="111"/>
                    <a:pt x="340" y="110"/>
                  </a:cubicBezTo>
                  <a:lnTo>
                    <a:pt x="340" y="110"/>
                  </a:lnTo>
                  <a:cubicBezTo>
                    <a:pt x="340" y="111"/>
                    <a:pt x="340" y="111"/>
                    <a:pt x="341" y="111"/>
                  </a:cubicBezTo>
                  <a:close/>
                  <a:moveTo>
                    <a:pt x="280" y="771"/>
                  </a:moveTo>
                  <a:lnTo>
                    <a:pt x="280" y="771"/>
                  </a:lnTo>
                  <a:cubicBezTo>
                    <a:pt x="280" y="772"/>
                    <a:pt x="281" y="772"/>
                    <a:pt x="282" y="772"/>
                  </a:cubicBezTo>
                  <a:lnTo>
                    <a:pt x="282" y="772"/>
                  </a:lnTo>
                  <a:cubicBezTo>
                    <a:pt x="281" y="772"/>
                    <a:pt x="280" y="772"/>
                    <a:pt x="280" y="771"/>
                  </a:cubicBezTo>
                  <a:close/>
                  <a:moveTo>
                    <a:pt x="351" y="755"/>
                  </a:moveTo>
                  <a:lnTo>
                    <a:pt x="351" y="755"/>
                  </a:lnTo>
                  <a:cubicBezTo>
                    <a:pt x="350" y="756"/>
                    <a:pt x="349" y="757"/>
                    <a:pt x="347" y="757"/>
                  </a:cubicBezTo>
                  <a:lnTo>
                    <a:pt x="347" y="757"/>
                  </a:lnTo>
                  <a:cubicBezTo>
                    <a:pt x="349" y="757"/>
                    <a:pt x="350" y="756"/>
                    <a:pt x="351" y="755"/>
                  </a:cubicBezTo>
                  <a:close/>
                  <a:moveTo>
                    <a:pt x="121" y="95"/>
                  </a:moveTo>
                  <a:lnTo>
                    <a:pt x="121" y="95"/>
                  </a:lnTo>
                  <a:cubicBezTo>
                    <a:pt x="120" y="95"/>
                    <a:pt x="120" y="96"/>
                    <a:pt x="120" y="96"/>
                  </a:cubicBezTo>
                  <a:lnTo>
                    <a:pt x="120" y="96"/>
                  </a:lnTo>
                  <a:cubicBezTo>
                    <a:pt x="120" y="96"/>
                    <a:pt x="120" y="95"/>
                    <a:pt x="121" y="95"/>
                  </a:cubicBezTo>
                  <a:close/>
                  <a:moveTo>
                    <a:pt x="310" y="85"/>
                  </a:moveTo>
                  <a:lnTo>
                    <a:pt x="310" y="85"/>
                  </a:lnTo>
                  <a:lnTo>
                    <a:pt x="311" y="86"/>
                  </a:lnTo>
                  <a:lnTo>
                    <a:pt x="311" y="86"/>
                  </a:lnTo>
                  <a:cubicBezTo>
                    <a:pt x="310" y="86"/>
                    <a:pt x="310" y="86"/>
                    <a:pt x="310" y="85"/>
                  </a:cubicBezTo>
                  <a:close/>
                  <a:moveTo>
                    <a:pt x="252" y="39"/>
                  </a:moveTo>
                  <a:lnTo>
                    <a:pt x="252" y="39"/>
                  </a:lnTo>
                  <a:cubicBezTo>
                    <a:pt x="256" y="40"/>
                    <a:pt x="260" y="42"/>
                    <a:pt x="265" y="43"/>
                  </a:cubicBezTo>
                  <a:lnTo>
                    <a:pt x="265" y="43"/>
                  </a:lnTo>
                  <a:cubicBezTo>
                    <a:pt x="269" y="46"/>
                    <a:pt x="274" y="49"/>
                    <a:pt x="279" y="52"/>
                  </a:cubicBezTo>
                  <a:lnTo>
                    <a:pt x="279" y="52"/>
                  </a:lnTo>
                  <a:cubicBezTo>
                    <a:pt x="284" y="57"/>
                    <a:pt x="290" y="63"/>
                    <a:pt x="295" y="68"/>
                  </a:cubicBezTo>
                  <a:lnTo>
                    <a:pt x="295" y="68"/>
                  </a:lnTo>
                  <a:cubicBezTo>
                    <a:pt x="296" y="69"/>
                    <a:pt x="297" y="70"/>
                    <a:pt x="298" y="70"/>
                  </a:cubicBezTo>
                  <a:lnTo>
                    <a:pt x="298" y="70"/>
                  </a:lnTo>
                  <a:cubicBezTo>
                    <a:pt x="299" y="76"/>
                    <a:pt x="302" y="80"/>
                    <a:pt x="306" y="83"/>
                  </a:cubicBezTo>
                  <a:lnTo>
                    <a:pt x="306" y="83"/>
                  </a:lnTo>
                  <a:cubicBezTo>
                    <a:pt x="307" y="83"/>
                    <a:pt x="309" y="84"/>
                    <a:pt x="309" y="85"/>
                  </a:cubicBezTo>
                  <a:lnTo>
                    <a:pt x="309" y="85"/>
                  </a:lnTo>
                  <a:cubicBezTo>
                    <a:pt x="315" y="90"/>
                    <a:pt x="320" y="95"/>
                    <a:pt x="326" y="99"/>
                  </a:cubicBezTo>
                  <a:lnTo>
                    <a:pt x="326" y="99"/>
                  </a:lnTo>
                  <a:cubicBezTo>
                    <a:pt x="330" y="103"/>
                    <a:pt x="335" y="107"/>
                    <a:pt x="340" y="110"/>
                  </a:cubicBezTo>
                  <a:lnTo>
                    <a:pt x="340" y="110"/>
                  </a:lnTo>
                  <a:cubicBezTo>
                    <a:pt x="339" y="110"/>
                    <a:pt x="338" y="109"/>
                    <a:pt x="337" y="108"/>
                  </a:cubicBezTo>
                  <a:lnTo>
                    <a:pt x="337" y="108"/>
                  </a:lnTo>
                  <a:cubicBezTo>
                    <a:pt x="339" y="110"/>
                    <a:pt x="340" y="110"/>
                    <a:pt x="341" y="111"/>
                  </a:cubicBezTo>
                  <a:lnTo>
                    <a:pt x="341" y="111"/>
                  </a:lnTo>
                  <a:lnTo>
                    <a:pt x="341" y="111"/>
                  </a:lnTo>
                  <a:lnTo>
                    <a:pt x="341" y="111"/>
                  </a:lnTo>
                  <a:lnTo>
                    <a:pt x="341" y="111"/>
                  </a:lnTo>
                  <a:lnTo>
                    <a:pt x="341" y="111"/>
                  </a:lnTo>
                  <a:cubicBezTo>
                    <a:pt x="354" y="123"/>
                    <a:pt x="366" y="136"/>
                    <a:pt x="377" y="150"/>
                  </a:cubicBezTo>
                  <a:lnTo>
                    <a:pt x="377" y="150"/>
                  </a:lnTo>
                  <a:cubicBezTo>
                    <a:pt x="385" y="163"/>
                    <a:pt x="392" y="177"/>
                    <a:pt x="398" y="191"/>
                  </a:cubicBezTo>
                  <a:lnTo>
                    <a:pt x="398" y="191"/>
                  </a:lnTo>
                  <a:cubicBezTo>
                    <a:pt x="411" y="228"/>
                    <a:pt x="420" y="268"/>
                    <a:pt x="427" y="307"/>
                  </a:cubicBezTo>
                  <a:lnTo>
                    <a:pt x="427" y="307"/>
                  </a:lnTo>
                  <a:cubicBezTo>
                    <a:pt x="436" y="347"/>
                    <a:pt x="441" y="388"/>
                    <a:pt x="445" y="428"/>
                  </a:cubicBezTo>
                  <a:lnTo>
                    <a:pt x="445" y="428"/>
                  </a:lnTo>
                  <a:cubicBezTo>
                    <a:pt x="446" y="453"/>
                    <a:pt x="447" y="479"/>
                    <a:pt x="446" y="504"/>
                  </a:cubicBezTo>
                  <a:lnTo>
                    <a:pt x="446" y="504"/>
                  </a:lnTo>
                  <a:cubicBezTo>
                    <a:pt x="445" y="511"/>
                    <a:pt x="444" y="520"/>
                    <a:pt x="444" y="527"/>
                  </a:cubicBezTo>
                  <a:lnTo>
                    <a:pt x="444" y="527"/>
                  </a:lnTo>
                  <a:cubicBezTo>
                    <a:pt x="443" y="534"/>
                    <a:pt x="443" y="541"/>
                    <a:pt x="441" y="547"/>
                  </a:cubicBezTo>
                  <a:lnTo>
                    <a:pt x="441" y="547"/>
                  </a:lnTo>
                  <a:cubicBezTo>
                    <a:pt x="440" y="560"/>
                    <a:pt x="438" y="571"/>
                    <a:pt x="436" y="584"/>
                  </a:cubicBezTo>
                  <a:lnTo>
                    <a:pt x="436" y="584"/>
                  </a:lnTo>
                  <a:cubicBezTo>
                    <a:pt x="433" y="594"/>
                    <a:pt x="431" y="604"/>
                    <a:pt x="428" y="614"/>
                  </a:cubicBezTo>
                  <a:lnTo>
                    <a:pt x="428" y="614"/>
                  </a:lnTo>
                  <a:cubicBezTo>
                    <a:pt x="423" y="638"/>
                    <a:pt x="415" y="661"/>
                    <a:pt x="405" y="684"/>
                  </a:cubicBezTo>
                  <a:lnTo>
                    <a:pt x="405" y="684"/>
                  </a:lnTo>
                  <a:cubicBezTo>
                    <a:pt x="396" y="701"/>
                    <a:pt x="385" y="718"/>
                    <a:pt x="373" y="734"/>
                  </a:cubicBezTo>
                  <a:lnTo>
                    <a:pt x="373" y="734"/>
                  </a:lnTo>
                  <a:cubicBezTo>
                    <a:pt x="365" y="743"/>
                    <a:pt x="357" y="751"/>
                    <a:pt x="347" y="757"/>
                  </a:cubicBezTo>
                  <a:lnTo>
                    <a:pt x="347" y="757"/>
                  </a:lnTo>
                  <a:cubicBezTo>
                    <a:pt x="340" y="762"/>
                    <a:pt x="334" y="766"/>
                    <a:pt x="327" y="769"/>
                  </a:cubicBezTo>
                  <a:lnTo>
                    <a:pt x="327" y="769"/>
                  </a:lnTo>
                  <a:cubicBezTo>
                    <a:pt x="320" y="770"/>
                    <a:pt x="313" y="772"/>
                    <a:pt x="306" y="773"/>
                  </a:cubicBezTo>
                  <a:lnTo>
                    <a:pt x="306" y="773"/>
                  </a:lnTo>
                  <a:cubicBezTo>
                    <a:pt x="297" y="773"/>
                    <a:pt x="288" y="772"/>
                    <a:pt x="279" y="771"/>
                  </a:cubicBezTo>
                  <a:lnTo>
                    <a:pt x="279" y="771"/>
                  </a:lnTo>
                  <a:cubicBezTo>
                    <a:pt x="266" y="767"/>
                    <a:pt x="253" y="763"/>
                    <a:pt x="241" y="757"/>
                  </a:cubicBezTo>
                  <a:lnTo>
                    <a:pt x="241" y="757"/>
                  </a:lnTo>
                  <a:cubicBezTo>
                    <a:pt x="221" y="747"/>
                    <a:pt x="204" y="735"/>
                    <a:pt x="186" y="721"/>
                  </a:cubicBezTo>
                  <a:lnTo>
                    <a:pt x="186" y="721"/>
                  </a:lnTo>
                  <a:cubicBezTo>
                    <a:pt x="178" y="714"/>
                    <a:pt x="171" y="707"/>
                    <a:pt x="164" y="699"/>
                  </a:cubicBezTo>
                  <a:lnTo>
                    <a:pt x="164" y="699"/>
                  </a:lnTo>
                  <a:cubicBezTo>
                    <a:pt x="154" y="689"/>
                    <a:pt x="146" y="678"/>
                    <a:pt x="138" y="668"/>
                  </a:cubicBezTo>
                  <a:lnTo>
                    <a:pt x="138" y="668"/>
                  </a:lnTo>
                  <a:cubicBezTo>
                    <a:pt x="139" y="669"/>
                    <a:pt x="140" y="670"/>
                    <a:pt x="141" y="671"/>
                  </a:cubicBezTo>
                  <a:lnTo>
                    <a:pt x="141" y="671"/>
                  </a:lnTo>
                  <a:cubicBezTo>
                    <a:pt x="113" y="631"/>
                    <a:pt x="94" y="585"/>
                    <a:pt x="77" y="540"/>
                  </a:cubicBezTo>
                  <a:lnTo>
                    <a:pt x="77" y="540"/>
                  </a:lnTo>
                  <a:cubicBezTo>
                    <a:pt x="58" y="487"/>
                    <a:pt x="45" y="433"/>
                    <a:pt x="40" y="378"/>
                  </a:cubicBezTo>
                  <a:lnTo>
                    <a:pt x="40" y="378"/>
                  </a:lnTo>
                  <a:cubicBezTo>
                    <a:pt x="39" y="359"/>
                    <a:pt x="38" y="340"/>
                    <a:pt x="39" y="322"/>
                  </a:cubicBezTo>
                  <a:lnTo>
                    <a:pt x="39" y="322"/>
                  </a:lnTo>
                  <a:cubicBezTo>
                    <a:pt x="40" y="302"/>
                    <a:pt x="42" y="283"/>
                    <a:pt x="45" y="264"/>
                  </a:cubicBezTo>
                  <a:lnTo>
                    <a:pt x="45" y="264"/>
                  </a:lnTo>
                  <a:cubicBezTo>
                    <a:pt x="49" y="246"/>
                    <a:pt x="53" y="228"/>
                    <a:pt x="59" y="210"/>
                  </a:cubicBezTo>
                  <a:lnTo>
                    <a:pt x="59" y="210"/>
                  </a:lnTo>
                  <a:cubicBezTo>
                    <a:pt x="65" y="190"/>
                    <a:pt x="74" y="171"/>
                    <a:pt x="83" y="151"/>
                  </a:cubicBezTo>
                  <a:lnTo>
                    <a:pt x="83" y="151"/>
                  </a:lnTo>
                  <a:cubicBezTo>
                    <a:pt x="83" y="153"/>
                    <a:pt x="83" y="153"/>
                    <a:pt x="82" y="154"/>
                  </a:cubicBezTo>
                  <a:lnTo>
                    <a:pt x="82" y="154"/>
                  </a:lnTo>
                  <a:cubicBezTo>
                    <a:pt x="92" y="134"/>
                    <a:pt x="104" y="115"/>
                    <a:pt x="118" y="97"/>
                  </a:cubicBezTo>
                  <a:lnTo>
                    <a:pt x="118" y="97"/>
                  </a:lnTo>
                  <a:cubicBezTo>
                    <a:pt x="128" y="86"/>
                    <a:pt x="138" y="77"/>
                    <a:pt x="149" y="69"/>
                  </a:cubicBezTo>
                  <a:lnTo>
                    <a:pt x="149" y="69"/>
                  </a:lnTo>
                  <a:cubicBezTo>
                    <a:pt x="162" y="60"/>
                    <a:pt x="175" y="53"/>
                    <a:pt x="190" y="47"/>
                  </a:cubicBezTo>
                  <a:lnTo>
                    <a:pt x="190" y="47"/>
                  </a:lnTo>
                  <a:cubicBezTo>
                    <a:pt x="204" y="43"/>
                    <a:pt x="217" y="40"/>
                    <a:pt x="232" y="38"/>
                  </a:cubicBezTo>
                  <a:lnTo>
                    <a:pt x="232" y="38"/>
                  </a:lnTo>
                  <a:cubicBezTo>
                    <a:pt x="238" y="37"/>
                    <a:pt x="245" y="37"/>
                    <a:pt x="252" y="39"/>
                  </a:cubicBezTo>
                  <a:lnTo>
                    <a:pt x="232" y="1"/>
                  </a:lnTo>
                  <a:lnTo>
                    <a:pt x="232" y="1"/>
                  </a:lnTo>
                  <a:cubicBezTo>
                    <a:pt x="218" y="2"/>
                    <a:pt x="204" y="5"/>
                    <a:pt x="190" y="8"/>
                  </a:cubicBezTo>
                  <a:lnTo>
                    <a:pt x="190" y="8"/>
                  </a:lnTo>
                  <a:cubicBezTo>
                    <a:pt x="178" y="12"/>
                    <a:pt x="166" y="17"/>
                    <a:pt x="155" y="22"/>
                  </a:cubicBezTo>
                  <a:lnTo>
                    <a:pt x="155" y="22"/>
                  </a:lnTo>
                  <a:cubicBezTo>
                    <a:pt x="145" y="27"/>
                    <a:pt x="134" y="33"/>
                    <a:pt x="125" y="41"/>
                  </a:cubicBezTo>
                  <a:lnTo>
                    <a:pt x="125" y="41"/>
                  </a:lnTo>
                  <a:cubicBezTo>
                    <a:pt x="115" y="48"/>
                    <a:pt x="105" y="56"/>
                    <a:pt x="97" y="66"/>
                  </a:cubicBezTo>
                  <a:lnTo>
                    <a:pt x="97" y="66"/>
                  </a:lnTo>
                  <a:cubicBezTo>
                    <a:pt x="87" y="76"/>
                    <a:pt x="78" y="87"/>
                    <a:pt x="71" y="99"/>
                  </a:cubicBezTo>
                  <a:lnTo>
                    <a:pt x="71" y="99"/>
                  </a:lnTo>
                  <a:cubicBezTo>
                    <a:pt x="56" y="121"/>
                    <a:pt x="45" y="145"/>
                    <a:pt x="35" y="169"/>
                  </a:cubicBezTo>
                  <a:lnTo>
                    <a:pt x="35" y="169"/>
                  </a:lnTo>
                  <a:cubicBezTo>
                    <a:pt x="24" y="194"/>
                    <a:pt x="15" y="221"/>
                    <a:pt x="10" y="248"/>
                  </a:cubicBezTo>
                  <a:lnTo>
                    <a:pt x="10" y="248"/>
                  </a:lnTo>
                  <a:cubicBezTo>
                    <a:pt x="5" y="274"/>
                    <a:pt x="2" y="301"/>
                    <a:pt x="2" y="327"/>
                  </a:cubicBezTo>
                  <a:lnTo>
                    <a:pt x="2" y="327"/>
                  </a:lnTo>
                  <a:cubicBezTo>
                    <a:pt x="0" y="357"/>
                    <a:pt x="3" y="387"/>
                    <a:pt x="7" y="417"/>
                  </a:cubicBezTo>
                  <a:lnTo>
                    <a:pt x="7" y="417"/>
                  </a:lnTo>
                  <a:cubicBezTo>
                    <a:pt x="15" y="474"/>
                    <a:pt x="33" y="529"/>
                    <a:pt x="54" y="582"/>
                  </a:cubicBezTo>
                  <a:lnTo>
                    <a:pt x="54" y="582"/>
                  </a:lnTo>
                  <a:cubicBezTo>
                    <a:pt x="74" y="633"/>
                    <a:pt x="99" y="683"/>
                    <a:pt x="136" y="724"/>
                  </a:cubicBezTo>
                  <a:lnTo>
                    <a:pt x="136" y="724"/>
                  </a:lnTo>
                  <a:cubicBezTo>
                    <a:pt x="154" y="744"/>
                    <a:pt x="175" y="760"/>
                    <a:pt x="196" y="775"/>
                  </a:cubicBezTo>
                  <a:lnTo>
                    <a:pt x="196" y="775"/>
                  </a:lnTo>
                  <a:cubicBezTo>
                    <a:pt x="206" y="781"/>
                    <a:pt x="217" y="787"/>
                    <a:pt x="228" y="792"/>
                  </a:cubicBezTo>
                  <a:lnTo>
                    <a:pt x="228" y="792"/>
                  </a:lnTo>
                  <a:cubicBezTo>
                    <a:pt x="242" y="798"/>
                    <a:pt x="255" y="803"/>
                    <a:pt x="270" y="807"/>
                  </a:cubicBezTo>
                  <a:lnTo>
                    <a:pt x="270" y="807"/>
                  </a:lnTo>
                  <a:cubicBezTo>
                    <a:pt x="282" y="810"/>
                    <a:pt x="294" y="810"/>
                    <a:pt x="306" y="810"/>
                  </a:cubicBezTo>
                  <a:lnTo>
                    <a:pt x="306" y="810"/>
                  </a:lnTo>
                  <a:cubicBezTo>
                    <a:pt x="318" y="809"/>
                    <a:pt x="330" y="807"/>
                    <a:pt x="342" y="802"/>
                  </a:cubicBezTo>
                  <a:lnTo>
                    <a:pt x="342" y="802"/>
                  </a:lnTo>
                  <a:cubicBezTo>
                    <a:pt x="366" y="793"/>
                    <a:pt x="387" y="776"/>
                    <a:pt x="403" y="756"/>
                  </a:cubicBezTo>
                  <a:lnTo>
                    <a:pt x="403" y="756"/>
                  </a:lnTo>
                  <a:cubicBezTo>
                    <a:pt x="434" y="717"/>
                    <a:pt x="454" y="670"/>
                    <a:pt x="465" y="623"/>
                  </a:cubicBezTo>
                  <a:lnTo>
                    <a:pt x="465" y="623"/>
                  </a:lnTo>
                  <a:cubicBezTo>
                    <a:pt x="467" y="611"/>
                    <a:pt x="470" y="600"/>
                    <a:pt x="472" y="588"/>
                  </a:cubicBezTo>
                  <a:lnTo>
                    <a:pt x="472" y="588"/>
                  </a:lnTo>
                  <a:cubicBezTo>
                    <a:pt x="474" y="578"/>
                    <a:pt x="476" y="569"/>
                    <a:pt x="477" y="559"/>
                  </a:cubicBezTo>
                  <a:lnTo>
                    <a:pt x="477" y="559"/>
                  </a:lnTo>
                  <a:cubicBezTo>
                    <a:pt x="478" y="550"/>
                    <a:pt x="480" y="540"/>
                    <a:pt x="481" y="531"/>
                  </a:cubicBezTo>
                  <a:lnTo>
                    <a:pt x="481" y="531"/>
                  </a:lnTo>
                  <a:cubicBezTo>
                    <a:pt x="481" y="521"/>
                    <a:pt x="482" y="511"/>
                    <a:pt x="483" y="501"/>
                  </a:cubicBezTo>
                  <a:lnTo>
                    <a:pt x="483" y="501"/>
                  </a:lnTo>
                  <a:cubicBezTo>
                    <a:pt x="483" y="481"/>
                    <a:pt x="484" y="462"/>
                    <a:pt x="482" y="442"/>
                  </a:cubicBezTo>
                  <a:lnTo>
                    <a:pt x="482" y="442"/>
                  </a:lnTo>
                  <a:cubicBezTo>
                    <a:pt x="481" y="422"/>
                    <a:pt x="480" y="402"/>
                    <a:pt x="477" y="383"/>
                  </a:cubicBezTo>
                  <a:lnTo>
                    <a:pt x="477" y="383"/>
                  </a:lnTo>
                  <a:cubicBezTo>
                    <a:pt x="475" y="364"/>
                    <a:pt x="472" y="345"/>
                    <a:pt x="469" y="326"/>
                  </a:cubicBezTo>
                  <a:lnTo>
                    <a:pt x="469" y="326"/>
                  </a:lnTo>
                  <a:cubicBezTo>
                    <a:pt x="462" y="288"/>
                    <a:pt x="454" y="250"/>
                    <a:pt x="444" y="213"/>
                  </a:cubicBezTo>
                  <a:lnTo>
                    <a:pt x="444" y="213"/>
                  </a:lnTo>
                  <a:cubicBezTo>
                    <a:pt x="439" y="197"/>
                    <a:pt x="434" y="181"/>
                    <a:pt x="427" y="165"/>
                  </a:cubicBezTo>
                  <a:lnTo>
                    <a:pt x="427" y="165"/>
                  </a:lnTo>
                  <a:cubicBezTo>
                    <a:pt x="421" y="151"/>
                    <a:pt x="413" y="138"/>
                    <a:pt x="404" y="125"/>
                  </a:cubicBezTo>
                  <a:lnTo>
                    <a:pt x="404" y="125"/>
                  </a:lnTo>
                  <a:cubicBezTo>
                    <a:pt x="396" y="114"/>
                    <a:pt x="387" y="105"/>
                    <a:pt x="377" y="95"/>
                  </a:cubicBezTo>
                  <a:lnTo>
                    <a:pt x="377" y="95"/>
                  </a:lnTo>
                  <a:cubicBezTo>
                    <a:pt x="368" y="86"/>
                    <a:pt x="357" y="77"/>
                    <a:pt x="347" y="69"/>
                  </a:cubicBezTo>
                  <a:lnTo>
                    <a:pt x="347" y="69"/>
                  </a:lnTo>
                  <a:cubicBezTo>
                    <a:pt x="341" y="63"/>
                    <a:pt x="335" y="56"/>
                    <a:pt x="327" y="52"/>
                  </a:cubicBezTo>
                  <a:lnTo>
                    <a:pt x="327" y="52"/>
                  </a:lnTo>
                  <a:cubicBezTo>
                    <a:pt x="327" y="49"/>
                    <a:pt x="325" y="46"/>
                    <a:pt x="323" y="43"/>
                  </a:cubicBezTo>
                  <a:lnTo>
                    <a:pt x="323" y="43"/>
                  </a:lnTo>
                  <a:cubicBezTo>
                    <a:pt x="316" y="36"/>
                    <a:pt x="308" y="28"/>
                    <a:pt x="300" y="22"/>
                  </a:cubicBezTo>
                  <a:lnTo>
                    <a:pt x="300" y="22"/>
                  </a:lnTo>
                  <a:cubicBezTo>
                    <a:pt x="290" y="15"/>
                    <a:pt x="279" y="9"/>
                    <a:pt x="267" y="4"/>
                  </a:cubicBezTo>
                  <a:lnTo>
                    <a:pt x="267" y="4"/>
                  </a:lnTo>
                  <a:cubicBezTo>
                    <a:pt x="262" y="2"/>
                    <a:pt x="256" y="2"/>
                    <a:pt x="250" y="1"/>
                  </a:cubicBezTo>
                  <a:lnTo>
                    <a:pt x="250" y="1"/>
                  </a:lnTo>
                  <a:cubicBezTo>
                    <a:pt x="247" y="0"/>
                    <a:pt x="245" y="0"/>
                    <a:pt x="243" y="0"/>
                  </a:cubicBezTo>
                  <a:lnTo>
                    <a:pt x="243" y="0"/>
                  </a:lnTo>
                  <a:cubicBezTo>
                    <a:pt x="239" y="0"/>
                    <a:pt x="235" y="0"/>
                    <a:pt x="232" y="1"/>
                  </a:cubicBezTo>
                  <a:lnTo>
                    <a:pt x="252" y="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56" name="Freeform 428">
              <a:extLst>
                <a:ext uri="{FF2B5EF4-FFF2-40B4-BE49-F238E27FC236}">
                  <a16:creationId xmlns:a16="http://schemas.microsoft.com/office/drawing/2014/main" id="{8A1FCAF1-EC75-45A5-AFC7-D7BB0A4FE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513" y="4186238"/>
              <a:ext cx="47625" cy="65087"/>
            </a:xfrm>
            <a:custGeom>
              <a:avLst/>
              <a:gdLst>
                <a:gd name="T0" fmla="*/ 91 w 133"/>
                <a:gd name="T1" fmla="*/ 142 h 181"/>
                <a:gd name="T2" fmla="*/ 87 w 133"/>
                <a:gd name="T3" fmla="*/ 142 h 181"/>
                <a:gd name="T4" fmla="*/ 89 w 133"/>
                <a:gd name="T5" fmla="*/ 142 h 181"/>
                <a:gd name="T6" fmla="*/ 93 w 133"/>
                <a:gd name="T7" fmla="*/ 139 h 181"/>
                <a:gd name="T8" fmla="*/ 93 w 133"/>
                <a:gd name="T9" fmla="*/ 139 h 181"/>
                <a:gd name="T10" fmla="*/ 94 w 133"/>
                <a:gd name="T11" fmla="*/ 136 h 181"/>
                <a:gd name="T12" fmla="*/ 94 w 133"/>
                <a:gd name="T13" fmla="*/ 136 h 181"/>
                <a:gd name="T14" fmla="*/ 94 w 133"/>
                <a:gd name="T15" fmla="*/ 136 h 181"/>
                <a:gd name="T16" fmla="*/ 94 w 133"/>
                <a:gd name="T17" fmla="*/ 136 h 181"/>
                <a:gd name="T18" fmla="*/ 56 w 133"/>
                <a:gd name="T19" fmla="*/ 105 h 181"/>
                <a:gd name="T20" fmla="*/ 53 w 133"/>
                <a:gd name="T21" fmla="*/ 94 h 181"/>
                <a:gd name="T22" fmla="*/ 37 w 133"/>
                <a:gd name="T23" fmla="*/ 39 h 181"/>
                <a:gd name="T24" fmla="*/ 39 w 133"/>
                <a:gd name="T25" fmla="*/ 40 h 181"/>
                <a:gd name="T26" fmla="*/ 70 w 133"/>
                <a:gd name="T27" fmla="*/ 69 h 181"/>
                <a:gd name="T28" fmla="*/ 93 w 133"/>
                <a:gd name="T29" fmla="*/ 111 h 181"/>
                <a:gd name="T30" fmla="*/ 94 w 133"/>
                <a:gd name="T31" fmla="*/ 132 h 181"/>
                <a:gd name="T32" fmla="*/ 92 w 133"/>
                <a:gd name="T33" fmla="*/ 139 h 181"/>
                <a:gd name="T34" fmla="*/ 89 w 133"/>
                <a:gd name="T35" fmla="*/ 142 h 181"/>
                <a:gd name="T36" fmla="*/ 81 w 133"/>
                <a:gd name="T37" fmla="*/ 136 h 181"/>
                <a:gd name="T38" fmla="*/ 55 w 133"/>
                <a:gd name="T39" fmla="*/ 103 h 181"/>
                <a:gd name="T40" fmla="*/ 54 w 133"/>
                <a:gd name="T41" fmla="*/ 101 h 181"/>
                <a:gd name="T42" fmla="*/ 54 w 133"/>
                <a:gd name="T43" fmla="*/ 75 h 181"/>
                <a:gd name="T44" fmla="*/ 41 w 133"/>
                <a:gd name="T45" fmla="*/ 57 h 181"/>
                <a:gd name="T46" fmla="*/ 38 w 133"/>
                <a:gd name="T47" fmla="*/ 30 h 181"/>
                <a:gd name="T48" fmla="*/ 37 w 133"/>
                <a:gd name="T49" fmla="*/ 33 h 181"/>
                <a:gd name="T50" fmla="*/ 24 w 133"/>
                <a:gd name="T51" fmla="*/ 1 h 181"/>
                <a:gd name="T52" fmla="*/ 18 w 133"/>
                <a:gd name="T53" fmla="*/ 3 h 181"/>
                <a:gd name="T54" fmla="*/ 6 w 133"/>
                <a:gd name="T55" fmla="*/ 15 h 181"/>
                <a:gd name="T56" fmla="*/ 1 w 133"/>
                <a:gd name="T57" fmla="*/ 29 h 181"/>
                <a:gd name="T58" fmla="*/ 1 w 133"/>
                <a:gd name="T59" fmla="*/ 48 h 181"/>
                <a:gd name="T60" fmla="*/ 4 w 133"/>
                <a:gd name="T61" fmla="*/ 62 h 181"/>
                <a:gd name="T62" fmla="*/ 16 w 133"/>
                <a:gd name="T63" fmla="*/ 91 h 181"/>
                <a:gd name="T64" fmla="*/ 16 w 133"/>
                <a:gd name="T65" fmla="*/ 98 h 181"/>
                <a:gd name="T66" fmla="*/ 33 w 133"/>
                <a:gd name="T67" fmla="*/ 138 h 181"/>
                <a:gd name="T68" fmla="*/ 47 w 133"/>
                <a:gd name="T69" fmla="*/ 154 h 181"/>
                <a:gd name="T70" fmla="*/ 89 w 133"/>
                <a:gd name="T71" fmla="*/ 180 h 181"/>
                <a:gd name="T72" fmla="*/ 97 w 133"/>
                <a:gd name="T73" fmla="*/ 179 h 181"/>
                <a:gd name="T74" fmla="*/ 115 w 133"/>
                <a:gd name="T75" fmla="*/ 170 h 181"/>
                <a:gd name="T76" fmla="*/ 121 w 133"/>
                <a:gd name="T77" fmla="*/ 162 h 181"/>
                <a:gd name="T78" fmla="*/ 131 w 133"/>
                <a:gd name="T79" fmla="*/ 138 h 181"/>
                <a:gd name="T80" fmla="*/ 130 w 133"/>
                <a:gd name="T81" fmla="*/ 106 h 181"/>
                <a:gd name="T82" fmla="*/ 110 w 133"/>
                <a:gd name="T83" fmla="*/ 64 h 181"/>
                <a:gd name="T84" fmla="*/ 90 w 133"/>
                <a:gd name="T85" fmla="*/ 34 h 181"/>
                <a:gd name="T86" fmla="*/ 41 w 133"/>
                <a:gd name="T87" fmla="*/ 2 h 181"/>
                <a:gd name="T88" fmla="*/ 30 w 133"/>
                <a:gd name="T8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3" h="181">
                  <a:moveTo>
                    <a:pt x="94" y="142"/>
                  </a:moveTo>
                  <a:lnTo>
                    <a:pt x="94" y="142"/>
                  </a:lnTo>
                  <a:cubicBezTo>
                    <a:pt x="93" y="142"/>
                    <a:pt x="92" y="142"/>
                    <a:pt x="91" y="142"/>
                  </a:cubicBezTo>
                  <a:lnTo>
                    <a:pt x="91" y="142"/>
                  </a:lnTo>
                  <a:cubicBezTo>
                    <a:pt x="92" y="142"/>
                    <a:pt x="93" y="142"/>
                    <a:pt x="94" y="142"/>
                  </a:cubicBezTo>
                  <a:close/>
                  <a:moveTo>
                    <a:pt x="87" y="142"/>
                  </a:moveTo>
                  <a:lnTo>
                    <a:pt x="87" y="142"/>
                  </a:lnTo>
                  <a:cubicBezTo>
                    <a:pt x="87" y="142"/>
                    <a:pt x="88" y="142"/>
                    <a:pt x="89" y="142"/>
                  </a:cubicBezTo>
                  <a:lnTo>
                    <a:pt x="89" y="142"/>
                  </a:lnTo>
                  <a:cubicBezTo>
                    <a:pt x="88" y="142"/>
                    <a:pt x="87" y="142"/>
                    <a:pt x="87" y="142"/>
                  </a:cubicBezTo>
                  <a:close/>
                  <a:moveTo>
                    <a:pt x="93" y="139"/>
                  </a:moveTo>
                  <a:lnTo>
                    <a:pt x="93" y="139"/>
                  </a:lnTo>
                  <a:cubicBezTo>
                    <a:pt x="92" y="140"/>
                    <a:pt x="91" y="141"/>
                    <a:pt x="90" y="142"/>
                  </a:cubicBezTo>
                  <a:lnTo>
                    <a:pt x="90" y="142"/>
                  </a:lnTo>
                  <a:cubicBezTo>
                    <a:pt x="91" y="141"/>
                    <a:pt x="92" y="140"/>
                    <a:pt x="93" y="139"/>
                  </a:cubicBezTo>
                  <a:close/>
                  <a:moveTo>
                    <a:pt x="94" y="136"/>
                  </a:moveTo>
                  <a:lnTo>
                    <a:pt x="94" y="136"/>
                  </a:lnTo>
                  <a:lnTo>
                    <a:pt x="94" y="136"/>
                  </a:lnTo>
                  <a:lnTo>
                    <a:pt x="94" y="136"/>
                  </a:lnTo>
                  <a:cubicBezTo>
                    <a:pt x="93" y="137"/>
                    <a:pt x="93" y="138"/>
                    <a:pt x="92" y="139"/>
                  </a:cubicBezTo>
                  <a:lnTo>
                    <a:pt x="94" y="136"/>
                  </a:lnTo>
                  <a:close/>
                  <a:moveTo>
                    <a:pt x="94" y="135"/>
                  </a:moveTo>
                  <a:lnTo>
                    <a:pt x="94" y="135"/>
                  </a:lnTo>
                  <a:lnTo>
                    <a:pt x="94" y="136"/>
                  </a:lnTo>
                  <a:lnTo>
                    <a:pt x="94" y="136"/>
                  </a:lnTo>
                  <a:lnTo>
                    <a:pt x="94" y="136"/>
                  </a:lnTo>
                  <a:lnTo>
                    <a:pt x="94" y="136"/>
                  </a:lnTo>
                  <a:cubicBezTo>
                    <a:pt x="94" y="135"/>
                    <a:pt x="94" y="135"/>
                    <a:pt x="94" y="135"/>
                  </a:cubicBezTo>
                  <a:close/>
                  <a:moveTo>
                    <a:pt x="56" y="105"/>
                  </a:moveTo>
                  <a:lnTo>
                    <a:pt x="56" y="105"/>
                  </a:lnTo>
                  <a:close/>
                  <a:moveTo>
                    <a:pt x="53" y="90"/>
                  </a:moveTo>
                  <a:lnTo>
                    <a:pt x="53" y="90"/>
                  </a:lnTo>
                  <a:cubicBezTo>
                    <a:pt x="53" y="91"/>
                    <a:pt x="53" y="93"/>
                    <a:pt x="53" y="94"/>
                  </a:cubicBezTo>
                  <a:lnTo>
                    <a:pt x="53" y="94"/>
                  </a:lnTo>
                  <a:cubicBezTo>
                    <a:pt x="53" y="93"/>
                    <a:pt x="53" y="91"/>
                    <a:pt x="53" y="90"/>
                  </a:cubicBezTo>
                  <a:close/>
                  <a:moveTo>
                    <a:pt x="37" y="39"/>
                  </a:moveTo>
                  <a:lnTo>
                    <a:pt x="37" y="39"/>
                  </a:lnTo>
                  <a:cubicBezTo>
                    <a:pt x="38" y="40"/>
                    <a:pt x="39" y="40"/>
                    <a:pt x="39" y="40"/>
                  </a:cubicBezTo>
                  <a:lnTo>
                    <a:pt x="39" y="40"/>
                  </a:lnTo>
                  <a:cubicBezTo>
                    <a:pt x="44" y="43"/>
                    <a:pt x="48" y="45"/>
                    <a:pt x="52" y="48"/>
                  </a:cubicBezTo>
                  <a:lnTo>
                    <a:pt x="52" y="48"/>
                  </a:lnTo>
                  <a:cubicBezTo>
                    <a:pt x="59" y="55"/>
                    <a:pt x="64" y="61"/>
                    <a:pt x="70" y="69"/>
                  </a:cubicBezTo>
                  <a:lnTo>
                    <a:pt x="70" y="69"/>
                  </a:lnTo>
                  <a:cubicBezTo>
                    <a:pt x="79" y="83"/>
                    <a:pt x="87" y="96"/>
                    <a:pt x="93" y="111"/>
                  </a:cubicBezTo>
                  <a:lnTo>
                    <a:pt x="93" y="111"/>
                  </a:lnTo>
                  <a:cubicBezTo>
                    <a:pt x="94" y="114"/>
                    <a:pt x="94" y="117"/>
                    <a:pt x="95" y="120"/>
                  </a:cubicBezTo>
                  <a:lnTo>
                    <a:pt x="95" y="120"/>
                  </a:lnTo>
                  <a:cubicBezTo>
                    <a:pt x="95" y="124"/>
                    <a:pt x="95" y="129"/>
                    <a:pt x="94" y="132"/>
                  </a:cubicBezTo>
                  <a:lnTo>
                    <a:pt x="94" y="132"/>
                  </a:lnTo>
                  <a:cubicBezTo>
                    <a:pt x="94" y="135"/>
                    <a:pt x="93" y="137"/>
                    <a:pt x="92" y="139"/>
                  </a:cubicBezTo>
                  <a:lnTo>
                    <a:pt x="92" y="139"/>
                  </a:lnTo>
                  <a:cubicBezTo>
                    <a:pt x="91" y="140"/>
                    <a:pt x="91" y="141"/>
                    <a:pt x="90" y="142"/>
                  </a:cubicBezTo>
                  <a:lnTo>
                    <a:pt x="90" y="142"/>
                  </a:lnTo>
                  <a:cubicBezTo>
                    <a:pt x="90" y="142"/>
                    <a:pt x="90" y="142"/>
                    <a:pt x="89" y="142"/>
                  </a:cubicBezTo>
                  <a:lnTo>
                    <a:pt x="89" y="142"/>
                  </a:lnTo>
                  <a:cubicBezTo>
                    <a:pt x="87" y="140"/>
                    <a:pt x="84" y="138"/>
                    <a:pt x="81" y="136"/>
                  </a:cubicBezTo>
                  <a:lnTo>
                    <a:pt x="81" y="136"/>
                  </a:lnTo>
                  <a:cubicBezTo>
                    <a:pt x="74" y="129"/>
                    <a:pt x="67" y="122"/>
                    <a:pt x="61" y="114"/>
                  </a:cubicBezTo>
                  <a:lnTo>
                    <a:pt x="61" y="114"/>
                  </a:lnTo>
                  <a:cubicBezTo>
                    <a:pt x="59" y="110"/>
                    <a:pt x="57" y="107"/>
                    <a:pt x="55" y="103"/>
                  </a:cubicBezTo>
                  <a:lnTo>
                    <a:pt x="55" y="103"/>
                  </a:lnTo>
                  <a:cubicBezTo>
                    <a:pt x="55" y="102"/>
                    <a:pt x="55" y="101"/>
                    <a:pt x="54" y="101"/>
                  </a:cubicBezTo>
                  <a:lnTo>
                    <a:pt x="54" y="101"/>
                  </a:lnTo>
                  <a:cubicBezTo>
                    <a:pt x="54" y="99"/>
                    <a:pt x="53" y="97"/>
                    <a:pt x="53" y="94"/>
                  </a:cubicBezTo>
                  <a:lnTo>
                    <a:pt x="53" y="94"/>
                  </a:lnTo>
                  <a:cubicBezTo>
                    <a:pt x="53" y="88"/>
                    <a:pt x="53" y="81"/>
                    <a:pt x="54" y="75"/>
                  </a:cubicBezTo>
                  <a:lnTo>
                    <a:pt x="54" y="75"/>
                  </a:lnTo>
                  <a:cubicBezTo>
                    <a:pt x="54" y="67"/>
                    <a:pt x="49" y="59"/>
                    <a:pt x="41" y="57"/>
                  </a:cubicBezTo>
                  <a:lnTo>
                    <a:pt x="41" y="57"/>
                  </a:lnTo>
                  <a:cubicBezTo>
                    <a:pt x="40" y="51"/>
                    <a:pt x="38" y="45"/>
                    <a:pt x="37" y="39"/>
                  </a:cubicBezTo>
                  <a:close/>
                  <a:moveTo>
                    <a:pt x="38" y="30"/>
                  </a:moveTo>
                  <a:lnTo>
                    <a:pt x="38" y="30"/>
                  </a:lnTo>
                  <a:cubicBezTo>
                    <a:pt x="38" y="31"/>
                    <a:pt x="37" y="32"/>
                    <a:pt x="37" y="33"/>
                  </a:cubicBezTo>
                  <a:lnTo>
                    <a:pt x="37" y="33"/>
                  </a:lnTo>
                  <a:lnTo>
                    <a:pt x="37" y="33"/>
                  </a:lnTo>
                  <a:lnTo>
                    <a:pt x="37" y="33"/>
                  </a:lnTo>
                  <a:cubicBezTo>
                    <a:pt x="37" y="32"/>
                    <a:pt x="38" y="31"/>
                    <a:pt x="38" y="30"/>
                  </a:cubicBezTo>
                  <a:close/>
                  <a:moveTo>
                    <a:pt x="24" y="1"/>
                  </a:moveTo>
                  <a:lnTo>
                    <a:pt x="24" y="1"/>
                  </a:lnTo>
                  <a:cubicBezTo>
                    <a:pt x="22" y="2"/>
                    <a:pt x="20" y="2"/>
                    <a:pt x="18" y="3"/>
                  </a:cubicBezTo>
                  <a:lnTo>
                    <a:pt x="18" y="3"/>
                  </a:lnTo>
                  <a:cubicBezTo>
                    <a:pt x="15" y="5"/>
                    <a:pt x="13" y="6"/>
                    <a:pt x="11" y="8"/>
                  </a:cubicBezTo>
                  <a:lnTo>
                    <a:pt x="11" y="8"/>
                  </a:lnTo>
                  <a:cubicBezTo>
                    <a:pt x="9" y="10"/>
                    <a:pt x="8" y="12"/>
                    <a:pt x="6" y="15"/>
                  </a:cubicBezTo>
                  <a:lnTo>
                    <a:pt x="6" y="15"/>
                  </a:lnTo>
                  <a:cubicBezTo>
                    <a:pt x="3" y="18"/>
                    <a:pt x="1" y="24"/>
                    <a:pt x="1" y="29"/>
                  </a:cubicBezTo>
                  <a:lnTo>
                    <a:pt x="1" y="29"/>
                  </a:lnTo>
                  <a:cubicBezTo>
                    <a:pt x="0" y="32"/>
                    <a:pt x="0" y="36"/>
                    <a:pt x="0" y="39"/>
                  </a:cubicBezTo>
                  <a:lnTo>
                    <a:pt x="0" y="39"/>
                  </a:lnTo>
                  <a:cubicBezTo>
                    <a:pt x="0" y="42"/>
                    <a:pt x="0" y="45"/>
                    <a:pt x="1" y="48"/>
                  </a:cubicBezTo>
                  <a:lnTo>
                    <a:pt x="1" y="48"/>
                  </a:lnTo>
                  <a:cubicBezTo>
                    <a:pt x="1" y="53"/>
                    <a:pt x="3" y="58"/>
                    <a:pt x="4" y="62"/>
                  </a:cubicBezTo>
                  <a:lnTo>
                    <a:pt x="4" y="62"/>
                  </a:lnTo>
                  <a:cubicBezTo>
                    <a:pt x="6" y="71"/>
                    <a:pt x="9" y="79"/>
                    <a:pt x="13" y="87"/>
                  </a:cubicBezTo>
                  <a:lnTo>
                    <a:pt x="13" y="87"/>
                  </a:lnTo>
                  <a:cubicBezTo>
                    <a:pt x="13" y="89"/>
                    <a:pt x="14" y="90"/>
                    <a:pt x="16" y="91"/>
                  </a:cubicBezTo>
                  <a:lnTo>
                    <a:pt x="16" y="91"/>
                  </a:lnTo>
                  <a:cubicBezTo>
                    <a:pt x="16" y="94"/>
                    <a:pt x="16" y="96"/>
                    <a:pt x="16" y="98"/>
                  </a:cubicBezTo>
                  <a:lnTo>
                    <a:pt x="16" y="98"/>
                  </a:lnTo>
                  <a:cubicBezTo>
                    <a:pt x="18" y="105"/>
                    <a:pt x="19" y="112"/>
                    <a:pt x="22" y="119"/>
                  </a:cubicBezTo>
                  <a:lnTo>
                    <a:pt x="22" y="119"/>
                  </a:lnTo>
                  <a:cubicBezTo>
                    <a:pt x="25" y="126"/>
                    <a:pt x="29" y="132"/>
                    <a:pt x="33" y="138"/>
                  </a:cubicBezTo>
                  <a:lnTo>
                    <a:pt x="33" y="138"/>
                  </a:lnTo>
                  <a:cubicBezTo>
                    <a:pt x="37" y="144"/>
                    <a:pt x="42" y="149"/>
                    <a:pt x="47" y="154"/>
                  </a:cubicBezTo>
                  <a:lnTo>
                    <a:pt x="47" y="154"/>
                  </a:lnTo>
                  <a:cubicBezTo>
                    <a:pt x="56" y="164"/>
                    <a:pt x="67" y="173"/>
                    <a:pt x="80" y="178"/>
                  </a:cubicBezTo>
                  <a:lnTo>
                    <a:pt x="80" y="178"/>
                  </a:lnTo>
                  <a:cubicBezTo>
                    <a:pt x="83" y="179"/>
                    <a:pt x="85" y="179"/>
                    <a:pt x="89" y="180"/>
                  </a:cubicBezTo>
                  <a:lnTo>
                    <a:pt x="89" y="180"/>
                  </a:lnTo>
                  <a:cubicBezTo>
                    <a:pt x="91" y="179"/>
                    <a:pt x="94" y="179"/>
                    <a:pt x="97" y="179"/>
                  </a:cubicBezTo>
                  <a:lnTo>
                    <a:pt x="97" y="179"/>
                  </a:lnTo>
                  <a:cubicBezTo>
                    <a:pt x="100" y="178"/>
                    <a:pt x="103" y="177"/>
                    <a:pt x="105" y="176"/>
                  </a:cubicBezTo>
                  <a:lnTo>
                    <a:pt x="105" y="176"/>
                  </a:lnTo>
                  <a:cubicBezTo>
                    <a:pt x="109" y="174"/>
                    <a:pt x="112" y="172"/>
                    <a:pt x="115" y="170"/>
                  </a:cubicBezTo>
                  <a:lnTo>
                    <a:pt x="115" y="170"/>
                  </a:lnTo>
                  <a:cubicBezTo>
                    <a:pt x="117" y="167"/>
                    <a:pt x="119" y="165"/>
                    <a:pt x="121" y="162"/>
                  </a:cubicBezTo>
                  <a:lnTo>
                    <a:pt x="121" y="162"/>
                  </a:lnTo>
                  <a:cubicBezTo>
                    <a:pt x="122" y="160"/>
                    <a:pt x="124" y="158"/>
                    <a:pt x="125" y="155"/>
                  </a:cubicBezTo>
                  <a:lnTo>
                    <a:pt x="125" y="155"/>
                  </a:lnTo>
                  <a:cubicBezTo>
                    <a:pt x="128" y="150"/>
                    <a:pt x="130" y="144"/>
                    <a:pt x="131" y="138"/>
                  </a:cubicBezTo>
                  <a:lnTo>
                    <a:pt x="131" y="138"/>
                  </a:lnTo>
                  <a:cubicBezTo>
                    <a:pt x="132" y="127"/>
                    <a:pt x="132" y="116"/>
                    <a:pt x="130" y="106"/>
                  </a:cubicBezTo>
                  <a:lnTo>
                    <a:pt x="130" y="106"/>
                  </a:lnTo>
                  <a:cubicBezTo>
                    <a:pt x="128" y="97"/>
                    <a:pt x="124" y="89"/>
                    <a:pt x="120" y="81"/>
                  </a:cubicBezTo>
                  <a:lnTo>
                    <a:pt x="120" y="81"/>
                  </a:lnTo>
                  <a:cubicBezTo>
                    <a:pt x="117" y="75"/>
                    <a:pt x="114" y="69"/>
                    <a:pt x="110" y="64"/>
                  </a:cubicBezTo>
                  <a:lnTo>
                    <a:pt x="110" y="64"/>
                  </a:lnTo>
                  <a:cubicBezTo>
                    <a:pt x="104" y="53"/>
                    <a:pt x="98" y="43"/>
                    <a:pt x="90" y="34"/>
                  </a:cubicBezTo>
                  <a:lnTo>
                    <a:pt x="90" y="34"/>
                  </a:lnTo>
                  <a:cubicBezTo>
                    <a:pt x="79" y="21"/>
                    <a:pt x="67" y="12"/>
                    <a:pt x="52" y="6"/>
                  </a:cubicBezTo>
                  <a:lnTo>
                    <a:pt x="52" y="6"/>
                  </a:lnTo>
                  <a:cubicBezTo>
                    <a:pt x="49" y="4"/>
                    <a:pt x="45" y="3"/>
                    <a:pt x="41" y="2"/>
                  </a:cubicBezTo>
                  <a:lnTo>
                    <a:pt x="41" y="2"/>
                  </a:lnTo>
                  <a:cubicBezTo>
                    <a:pt x="37" y="1"/>
                    <a:pt x="34" y="0"/>
                    <a:pt x="30" y="0"/>
                  </a:cubicBezTo>
                  <a:lnTo>
                    <a:pt x="30" y="0"/>
                  </a:lnTo>
                  <a:cubicBezTo>
                    <a:pt x="28" y="0"/>
                    <a:pt x="26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57" name="Freeform 429">
              <a:extLst>
                <a:ext uri="{FF2B5EF4-FFF2-40B4-BE49-F238E27FC236}">
                  <a16:creationId xmlns:a16="http://schemas.microsoft.com/office/drawing/2014/main" id="{81F1DAF1-8F51-4AD1-BF8B-618679E0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4019550"/>
              <a:ext cx="165100" cy="312738"/>
            </a:xfrm>
            <a:custGeom>
              <a:avLst/>
              <a:gdLst>
                <a:gd name="T0" fmla="*/ 354 w 460"/>
                <a:gd name="T1" fmla="*/ 694 h 870"/>
                <a:gd name="T2" fmla="*/ 355 w 460"/>
                <a:gd name="T3" fmla="*/ 696 h 870"/>
                <a:gd name="T4" fmla="*/ 154 w 460"/>
                <a:gd name="T5" fmla="*/ 421 h 870"/>
                <a:gd name="T6" fmla="*/ 156 w 460"/>
                <a:gd name="T7" fmla="*/ 424 h 870"/>
                <a:gd name="T8" fmla="*/ 154 w 460"/>
                <a:gd name="T9" fmla="*/ 421 h 870"/>
                <a:gd name="T10" fmla="*/ 89 w 460"/>
                <a:gd name="T11" fmla="*/ 10 h 870"/>
                <a:gd name="T12" fmla="*/ 57 w 460"/>
                <a:gd name="T13" fmla="*/ 27 h 870"/>
                <a:gd name="T14" fmla="*/ 28 w 460"/>
                <a:gd name="T15" fmla="*/ 58 h 870"/>
                <a:gd name="T16" fmla="*/ 12 w 460"/>
                <a:gd name="T17" fmla="*/ 92 h 870"/>
                <a:gd name="T18" fmla="*/ 4 w 460"/>
                <a:gd name="T19" fmla="*/ 131 h 870"/>
                <a:gd name="T20" fmla="*/ 7 w 460"/>
                <a:gd name="T21" fmla="*/ 215 h 870"/>
                <a:gd name="T22" fmla="*/ 19 w 460"/>
                <a:gd name="T23" fmla="*/ 264 h 870"/>
                <a:gd name="T24" fmla="*/ 27 w 460"/>
                <a:gd name="T25" fmla="*/ 292 h 870"/>
                <a:gd name="T26" fmla="*/ 39 w 460"/>
                <a:gd name="T27" fmla="*/ 322 h 870"/>
                <a:gd name="T28" fmla="*/ 55 w 460"/>
                <a:gd name="T29" fmla="*/ 358 h 870"/>
                <a:gd name="T30" fmla="*/ 81 w 460"/>
                <a:gd name="T31" fmla="*/ 407 h 870"/>
                <a:gd name="T32" fmla="*/ 114 w 460"/>
                <a:gd name="T33" fmla="*/ 461 h 870"/>
                <a:gd name="T34" fmla="*/ 154 w 460"/>
                <a:gd name="T35" fmla="*/ 514 h 870"/>
                <a:gd name="T36" fmla="*/ 245 w 460"/>
                <a:gd name="T37" fmla="*/ 635 h 870"/>
                <a:gd name="T38" fmla="*/ 319 w 460"/>
                <a:gd name="T39" fmla="*/ 740 h 870"/>
                <a:gd name="T40" fmla="*/ 411 w 460"/>
                <a:gd name="T41" fmla="*/ 858 h 870"/>
                <a:gd name="T42" fmla="*/ 450 w 460"/>
                <a:gd name="T43" fmla="*/ 859 h 870"/>
                <a:gd name="T44" fmla="*/ 459 w 460"/>
                <a:gd name="T45" fmla="*/ 840 h 870"/>
                <a:gd name="T46" fmla="*/ 452 w 460"/>
                <a:gd name="T47" fmla="*/ 820 h 870"/>
                <a:gd name="T48" fmla="*/ 357 w 460"/>
                <a:gd name="T49" fmla="*/ 699 h 870"/>
                <a:gd name="T50" fmla="*/ 257 w 460"/>
                <a:gd name="T51" fmla="*/ 558 h 870"/>
                <a:gd name="T52" fmla="*/ 204 w 460"/>
                <a:gd name="T53" fmla="*/ 488 h 870"/>
                <a:gd name="T54" fmla="*/ 158 w 460"/>
                <a:gd name="T55" fmla="*/ 427 h 870"/>
                <a:gd name="T56" fmla="*/ 123 w 460"/>
                <a:gd name="T57" fmla="*/ 369 h 870"/>
                <a:gd name="T58" fmla="*/ 106 w 460"/>
                <a:gd name="T59" fmla="*/ 337 h 870"/>
                <a:gd name="T60" fmla="*/ 91 w 460"/>
                <a:gd name="T61" fmla="*/ 302 h 870"/>
                <a:gd name="T62" fmla="*/ 78 w 460"/>
                <a:gd name="T63" fmla="*/ 267 h 870"/>
                <a:gd name="T64" fmla="*/ 59 w 460"/>
                <a:gd name="T65" fmla="*/ 185 h 870"/>
                <a:gd name="T66" fmla="*/ 61 w 460"/>
                <a:gd name="T67" fmla="*/ 128 h 870"/>
                <a:gd name="T68" fmla="*/ 70 w 460"/>
                <a:gd name="T69" fmla="*/ 99 h 870"/>
                <a:gd name="T70" fmla="*/ 80 w 460"/>
                <a:gd name="T71" fmla="*/ 81 h 870"/>
                <a:gd name="T72" fmla="*/ 91 w 460"/>
                <a:gd name="T73" fmla="*/ 71 h 870"/>
                <a:gd name="T74" fmla="*/ 106 w 460"/>
                <a:gd name="T75" fmla="*/ 63 h 870"/>
                <a:gd name="T76" fmla="*/ 138 w 460"/>
                <a:gd name="T77" fmla="*/ 56 h 870"/>
                <a:gd name="T78" fmla="*/ 197 w 460"/>
                <a:gd name="T79" fmla="*/ 58 h 870"/>
                <a:gd name="T80" fmla="*/ 244 w 460"/>
                <a:gd name="T81" fmla="*/ 70 h 870"/>
                <a:gd name="T82" fmla="*/ 284 w 460"/>
                <a:gd name="T83" fmla="*/ 86 h 870"/>
                <a:gd name="T84" fmla="*/ 287 w 460"/>
                <a:gd name="T85" fmla="*/ 88 h 870"/>
                <a:gd name="T86" fmla="*/ 308 w 460"/>
                <a:gd name="T87" fmla="*/ 91 h 870"/>
                <a:gd name="T88" fmla="*/ 325 w 460"/>
                <a:gd name="T89" fmla="*/ 79 h 870"/>
                <a:gd name="T90" fmla="*/ 329 w 460"/>
                <a:gd name="T91" fmla="*/ 57 h 870"/>
                <a:gd name="T92" fmla="*/ 317 w 460"/>
                <a:gd name="T93" fmla="*/ 40 h 870"/>
                <a:gd name="T94" fmla="*/ 247 w 460"/>
                <a:gd name="T95" fmla="*/ 13 h 870"/>
                <a:gd name="T96" fmla="*/ 163 w 460"/>
                <a:gd name="T97" fmla="*/ 0 h 870"/>
                <a:gd name="T98" fmla="*/ 154 w 460"/>
                <a:gd name="T99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870">
                  <a:moveTo>
                    <a:pt x="354" y="694"/>
                  </a:moveTo>
                  <a:lnTo>
                    <a:pt x="354" y="694"/>
                  </a:lnTo>
                  <a:cubicBezTo>
                    <a:pt x="354" y="695"/>
                    <a:pt x="355" y="695"/>
                    <a:pt x="355" y="696"/>
                  </a:cubicBezTo>
                  <a:lnTo>
                    <a:pt x="355" y="696"/>
                  </a:lnTo>
                  <a:cubicBezTo>
                    <a:pt x="355" y="695"/>
                    <a:pt x="354" y="695"/>
                    <a:pt x="354" y="694"/>
                  </a:cubicBezTo>
                  <a:close/>
                  <a:moveTo>
                    <a:pt x="154" y="421"/>
                  </a:moveTo>
                  <a:lnTo>
                    <a:pt x="154" y="421"/>
                  </a:lnTo>
                  <a:cubicBezTo>
                    <a:pt x="155" y="422"/>
                    <a:pt x="155" y="423"/>
                    <a:pt x="156" y="424"/>
                  </a:cubicBezTo>
                  <a:lnTo>
                    <a:pt x="156" y="424"/>
                  </a:lnTo>
                  <a:cubicBezTo>
                    <a:pt x="155" y="423"/>
                    <a:pt x="155" y="422"/>
                    <a:pt x="154" y="421"/>
                  </a:cubicBezTo>
                  <a:close/>
                  <a:moveTo>
                    <a:pt x="89" y="10"/>
                  </a:moveTo>
                  <a:lnTo>
                    <a:pt x="89" y="10"/>
                  </a:lnTo>
                  <a:cubicBezTo>
                    <a:pt x="77" y="15"/>
                    <a:pt x="67" y="20"/>
                    <a:pt x="57" y="27"/>
                  </a:cubicBezTo>
                  <a:lnTo>
                    <a:pt x="57" y="27"/>
                  </a:lnTo>
                  <a:cubicBezTo>
                    <a:pt x="45" y="36"/>
                    <a:pt x="36" y="47"/>
                    <a:pt x="28" y="58"/>
                  </a:cubicBezTo>
                  <a:lnTo>
                    <a:pt x="28" y="58"/>
                  </a:lnTo>
                  <a:cubicBezTo>
                    <a:pt x="21" y="69"/>
                    <a:pt x="17" y="81"/>
                    <a:pt x="12" y="92"/>
                  </a:cubicBezTo>
                  <a:lnTo>
                    <a:pt x="12" y="92"/>
                  </a:lnTo>
                  <a:cubicBezTo>
                    <a:pt x="8" y="105"/>
                    <a:pt x="6" y="118"/>
                    <a:pt x="4" y="131"/>
                  </a:cubicBezTo>
                  <a:lnTo>
                    <a:pt x="4" y="131"/>
                  </a:lnTo>
                  <a:cubicBezTo>
                    <a:pt x="0" y="158"/>
                    <a:pt x="3" y="187"/>
                    <a:pt x="7" y="215"/>
                  </a:cubicBezTo>
                  <a:lnTo>
                    <a:pt x="7" y="215"/>
                  </a:lnTo>
                  <a:cubicBezTo>
                    <a:pt x="10" y="232"/>
                    <a:pt x="14" y="248"/>
                    <a:pt x="19" y="264"/>
                  </a:cubicBezTo>
                  <a:lnTo>
                    <a:pt x="19" y="264"/>
                  </a:lnTo>
                  <a:cubicBezTo>
                    <a:pt x="21" y="273"/>
                    <a:pt x="24" y="283"/>
                    <a:pt x="27" y="292"/>
                  </a:cubicBezTo>
                  <a:lnTo>
                    <a:pt x="27" y="292"/>
                  </a:lnTo>
                  <a:cubicBezTo>
                    <a:pt x="31" y="302"/>
                    <a:pt x="35" y="312"/>
                    <a:pt x="39" y="322"/>
                  </a:cubicBezTo>
                  <a:lnTo>
                    <a:pt x="39" y="322"/>
                  </a:lnTo>
                  <a:cubicBezTo>
                    <a:pt x="43" y="334"/>
                    <a:pt x="50" y="346"/>
                    <a:pt x="55" y="358"/>
                  </a:cubicBezTo>
                  <a:lnTo>
                    <a:pt x="55" y="358"/>
                  </a:lnTo>
                  <a:cubicBezTo>
                    <a:pt x="62" y="375"/>
                    <a:pt x="71" y="391"/>
                    <a:pt x="81" y="407"/>
                  </a:cubicBezTo>
                  <a:lnTo>
                    <a:pt x="81" y="407"/>
                  </a:lnTo>
                  <a:cubicBezTo>
                    <a:pt x="91" y="425"/>
                    <a:pt x="102" y="444"/>
                    <a:pt x="114" y="461"/>
                  </a:cubicBezTo>
                  <a:lnTo>
                    <a:pt x="114" y="461"/>
                  </a:lnTo>
                  <a:cubicBezTo>
                    <a:pt x="127" y="478"/>
                    <a:pt x="140" y="496"/>
                    <a:pt x="154" y="514"/>
                  </a:cubicBezTo>
                  <a:lnTo>
                    <a:pt x="154" y="514"/>
                  </a:lnTo>
                  <a:cubicBezTo>
                    <a:pt x="185" y="554"/>
                    <a:pt x="215" y="594"/>
                    <a:pt x="245" y="635"/>
                  </a:cubicBezTo>
                  <a:lnTo>
                    <a:pt x="245" y="635"/>
                  </a:lnTo>
                  <a:cubicBezTo>
                    <a:pt x="269" y="670"/>
                    <a:pt x="293" y="706"/>
                    <a:pt x="319" y="740"/>
                  </a:cubicBezTo>
                  <a:lnTo>
                    <a:pt x="319" y="740"/>
                  </a:lnTo>
                  <a:cubicBezTo>
                    <a:pt x="349" y="780"/>
                    <a:pt x="380" y="819"/>
                    <a:pt x="411" y="858"/>
                  </a:cubicBezTo>
                  <a:lnTo>
                    <a:pt x="411" y="858"/>
                  </a:lnTo>
                  <a:cubicBezTo>
                    <a:pt x="420" y="869"/>
                    <a:pt x="439" y="869"/>
                    <a:pt x="450" y="859"/>
                  </a:cubicBezTo>
                  <a:lnTo>
                    <a:pt x="450" y="859"/>
                  </a:lnTo>
                  <a:cubicBezTo>
                    <a:pt x="455" y="854"/>
                    <a:pt x="459" y="847"/>
                    <a:pt x="459" y="840"/>
                  </a:cubicBezTo>
                  <a:lnTo>
                    <a:pt x="459" y="840"/>
                  </a:lnTo>
                  <a:cubicBezTo>
                    <a:pt x="459" y="832"/>
                    <a:pt x="457" y="826"/>
                    <a:pt x="452" y="820"/>
                  </a:cubicBezTo>
                  <a:lnTo>
                    <a:pt x="452" y="820"/>
                  </a:lnTo>
                  <a:cubicBezTo>
                    <a:pt x="420" y="780"/>
                    <a:pt x="388" y="740"/>
                    <a:pt x="357" y="699"/>
                  </a:cubicBezTo>
                  <a:lnTo>
                    <a:pt x="357" y="699"/>
                  </a:lnTo>
                  <a:cubicBezTo>
                    <a:pt x="324" y="652"/>
                    <a:pt x="292" y="605"/>
                    <a:pt x="257" y="558"/>
                  </a:cubicBezTo>
                  <a:lnTo>
                    <a:pt x="257" y="558"/>
                  </a:lnTo>
                  <a:cubicBezTo>
                    <a:pt x="241" y="535"/>
                    <a:pt x="222" y="512"/>
                    <a:pt x="204" y="488"/>
                  </a:cubicBezTo>
                  <a:lnTo>
                    <a:pt x="204" y="488"/>
                  </a:lnTo>
                  <a:cubicBezTo>
                    <a:pt x="188" y="468"/>
                    <a:pt x="173" y="448"/>
                    <a:pt x="158" y="427"/>
                  </a:cubicBezTo>
                  <a:lnTo>
                    <a:pt x="158" y="427"/>
                  </a:lnTo>
                  <a:cubicBezTo>
                    <a:pt x="146" y="408"/>
                    <a:pt x="133" y="389"/>
                    <a:pt x="123" y="369"/>
                  </a:cubicBezTo>
                  <a:lnTo>
                    <a:pt x="123" y="369"/>
                  </a:lnTo>
                  <a:cubicBezTo>
                    <a:pt x="117" y="359"/>
                    <a:pt x="111" y="348"/>
                    <a:pt x="106" y="337"/>
                  </a:cubicBezTo>
                  <a:lnTo>
                    <a:pt x="106" y="337"/>
                  </a:lnTo>
                  <a:cubicBezTo>
                    <a:pt x="101" y="325"/>
                    <a:pt x="96" y="314"/>
                    <a:pt x="91" y="302"/>
                  </a:cubicBezTo>
                  <a:lnTo>
                    <a:pt x="91" y="302"/>
                  </a:lnTo>
                  <a:cubicBezTo>
                    <a:pt x="86" y="290"/>
                    <a:pt x="81" y="279"/>
                    <a:pt x="78" y="267"/>
                  </a:cubicBezTo>
                  <a:lnTo>
                    <a:pt x="78" y="267"/>
                  </a:lnTo>
                  <a:cubicBezTo>
                    <a:pt x="70" y="240"/>
                    <a:pt x="62" y="213"/>
                    <a:pt x="59" y="185"/>
                  </a:cubicBezTo>
                  <a:lnTo>
                    <a:pt x="59" y="185"/>
                  </a:lnTo>
                  <a:cubicBezTo>
                    <a:pt x="58" y="166"/>
                    <a:pt x="58" y="147"/>
                    <a:pt x="61" y="128"/>
                  </a:cubicBezTo>
                  <a:lnTo>
                    <a:pt x="61" y="128"/>
                  </a:lnTo>
                  <a:cubicBezTo>
                    <a:pt x="62" y="118"/>
                    <a:pt x="65" y="108"/>
                    <a:pt x="70" y="99"/>
                  </a:cubicBezTo>
                  <a:lnTo>
                    <a:pt x="70" y="99"/>
                  </a:lnTo>
                  <a:cubicBezTo>
                    <a:pt x="72" y="93"/>
                    <a:pt x="76" y="87"/>
                    <a:pt x="80" y="81"/>
                  </a:cubicBezTo>
                  <a:lnTo>
                    <a:pt x="80" y="81"/>
                  </a:lnTo>
                  <a:cubicBezTo>
                    <a:pt x="84" y="78"/>
                    <a:pt x="87" y="74"/>
                    <a:pt x="91" y="71"/>
                  </a:cubicBezTo>
                  <a:lnTo>
                    <a:pt x="91" y="71"/>
                  </a:lnTo>
                  <a:cubicBezTo>
                    <a:pt x="96" y="68"/>
                    <a:pt x="101" y="66"/>
                    <a:pt x="106" y="63"/>
                  </a:cubicBezTo>
                  <a:lnTo>
                    <a:pt x="106" y="63"/>
                  </a:lnTo>
                  <a:cubicBezTo>
                    <a:pt x="116" y="60"/>
                    <a:pt x="127" y="57"/>
                    <a:pt x="138" y="56"/>
                  </a:cubicBezTo>
                  <a:lnTo>
                    <a:pt x="138" y="56"/>
                  </a:lnTo>
                  <a:cubicBezTo>
                    <a:pt x="158" y="55"/>
                    <a:pt x="177" y="56"/>
                    <a:pt x="197" y="58"/>
                  </a:cubicBezTo>
                  <a:lnTo>
                    <a:pt x="197" y="58"/>
                  </a:lnTo>
                  <a:cubicBezTo>
                    <a:pt x="213" y="61"/>
                    <a:pt x="228" y="66"/>
                    <a:pt x="244" y="70"/>
                  </a:cubicBezTo>
                  <a:lnTo>
                    <a:pt x="244" y="70"/>
                  </a:lnTo>
                  <a:cubicBezTo>
                    <a:pt x="257" y="74"/>
                    <a:pt x="271" y="80"/>
                    <a:pt x="284" y="86"/>
                  </a:cubicBezTo>
                  <a:lnTo>
                    <a:pt x="284" y="86"/>
                  </a:lnTo>
                  <a:cubicBezTo>
                    <a:pt x="285" y="87"/>
                    <a:pt x="286" y="87"/>
                    <a:pt x="287" y="88"/>
                  </a:cubicBezTo>
                  <a:lnTo>
                    <a:pt x="287" y="88"/>
                  </a:lnTo>
                  <a:cubicBezTo>
                    <a:pt x="294" y="91"/>
                    <a:pt x="300" y="93"/>
                    <a:pt x="308" y="91"/>
                  </a:cubicBezTo>
                  <a:lnTo>
                    <a:pt x="308" y="91"/>
                  </a:lnTo>
                  <a:cubicBezTo>
                    <a:pt x="315" y="90"/>
                    <a:pt x="322" y="85"/>
                    <a:pt x="325" y="79"/>
                  </a:cubicBezTo>
                  <a:lnTo>
                    <a:pt x="325" y="79"/>
                  </a:lnTo>
                  <a:cubicBezTo>
                    <a:pt x="329" y="73"/>
                    <a:pt x="331" y="65"/>
                    <a:pt x="329" y="57"/>
                  </a:cubicBezTo>
                  <a:lnTo>
                    <a:pt x="329" y="57"/>
                  </a:lnTo>
                  <a:cubicBezTo>
                    <a:pt x="327" y="51"/>
                    <a:pt x="323" y="43"/>
                    <a:pt x="317" y="40"/>
                  </a:cubicBezTo>
                  <a:lnTo>
                    <a:pt x="317" y="40"/>
                  </a:lnTo>
                  <a:cubicBezTo>
                    <a:pt x="294" y="30"/>
                    <a:pt x="272" y="20"/>
                    <a:pt x="247" y="13"/>
                  </a:cubicBezTo>
                  <a:lnTo>
                    <a:pt x="247" y="13"/>
                  </a:lnTo>
                  <a:cubicBezTo>
                    <a:pt x="220" y="5"/>
                    <a:pt x="191" y="1"/>
                    <a:pt x="163" y="0"/>
                  </a:cubicBezTo>
                  <a:lnTo>
                    <a:pt x="163" y="0"/>
                  </a:lnTo>
                  <a:cubicBezTo>
                    <a:pt x="160" y="0"/>
                    <a:pt x="156" y="0"/>
                    <a:pt x="154" y="0"/>
                  </a:cubicBezTo>
                  <a:lnTo>
                    <a:pt x="154" y="0"/>
                  </a:lnTo>
                  <a:cubicBezTo>
                    <a:pt x="131" y="0"/>
                    <a:pt x="110" y="3"/>
                    <a:pt x="89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58" name="Freeform 430">
              <a:extLst>
                <a:ext uri="{FF2B5EF4-FFF2-40B4-BE49-F238E27FC236}">
                  <a16:creationId xmlns:a16="http://schemas.microsoft.com/office/drawing/2014/main" id="{80A6C559-7065-4397-83F6-11613511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750" y="4383088"/>
              <a:ext cx="85725" cy="92075"/>
            </a:xfrm>
            <a:custGeom>
              <a:avLst/>
              <a:gdLst>
                <a:gd name="T0" fmla="*/ 12 w 238"/>
                <a:gd name="T1" fmla="*/ 8 h 257"/>
                <a:gd name="T2" fmla="*/ 12 w 238"/>
                <a:gd name="T3" fmla="*/ 8 h 257"/>
                <a:gd name="T4" fmla="*/ 11 w 238"/>
                <a:gd name="T5" fmla="*/ 47 h 257"/>
                <a:gd name="T6" fmla="*/ 11 w 238"/>
                <a:gd name="T7" fmla="*/ 47 h 257"/>
                <a:gd name="T8" fmla="*/ 101 w 238"/>
                <a:gd name="T9" fmla="*/ 153 h 257"/>
                <a:gd name="T10" fmla="*/ 101 w 238"/>
                <a:gd name="T11" fmla="*/ 153 h 257"/>
                <a:gd name="T12" fmla="*/ 186 w 238"/>
                <a:gd name="T13" fmla="*/ 245 h 257"/>
                <a:gd name="T14" fmla="*/ 186 w 238"/>
                <a:gd name="T15" fmla="*/ 245 h 257"/>
                <a:gd name="T16" fmla="*/ 225 w 238"/>
                <a:gd name="T17" fmla="*/ 246 h 257"/>
                <a:gd name="T18" fmla="*/ 225 w 238"/>
                <a:gd name="T19" fmla="*/ 246 h 257"/>
                <a:gd name="T20" fmla="*/ 227 w 238"/>
                <a:gd name="T21" fmla="*/ 207 h 257"/>
                <a:gd name="T22" fmla="*/ 227 w 238"/>
                <a:gd name="T23" fmla="*/ 207 h 257"/>
                <a:gd name="T24" fmla="*/ 179 w 238"/>
                <a:gd name="T25" fmla="*/ 157 h 257"/>
                <a:gd name="T26" fmla="*/ 179 w 238"/>
                <a:gd name="T27" fmla="*/ 157 h 257"/>
                <a:gd name="T28" fmla="*/ 141 w 238"/>
                <a:gd name="T29" fmla="*/ 114 h 257"/>
                <a:gd name="T30" fmla="*/ 141 w 238"/>
                <a:gd name="T31" fmla="*/ 114 h 257"/>
                <a:gd name="T32" fmla="*/ 105 w 238"/>
                <a:gd name="T33" fmla="*/ 71 h 257"/>
                <a:gd name="T34" fmla="*/ 105 w 238"/>
                <a:gd name="T35" fmla="*/ 71 h 257"/>
                <a:gd name="T36" fmla="*/ 52 w 238"/>
                <a:gd name="T37" fmla="*/ 9 h 257"/>
                <a:gd name="T38" fmla="*/ 52 w 238"/>
                <a:gd name="T39" fmla="*/ 9 h 257"/>
                <a:gd name="T40" fmla="*/ 32 w 238"/>
                <a:gd name="T41" fmla="*/ 0 h 257"/>
                <a:gd name="T42" fmla="*/ 32 w 238"/>
                <a:gd name="T43" fmla="*/ 0 h 257"/>
                <a:gd name="T44" fmla="*/ 12 w 238"/>
                <a:gd name="T45" fmla="*/ 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257">
                  <a:moveTo>
                    <a:pt x="12" y="8"/>
                  </a:moveTo>
                  <a:lnTo>
                    <a:pt x="12" y="8"/>
                  </a:lnTo>
                  <a:cubicBezTo>
                    <a:pt x="0" y="18"/>
                    <a:pt x="1" y="35"/>
                    <a:pt x="11" y="47"/>
                  </a:cubicBezTo>
                  <a:lnTo>
                    <a:pt x="11" y="47"/>
                  </a:lnTo>
                  <a:cubicBezTo>
                    <a:pt x="41" y="82"/>
                    <a:pt x="71" y="117"/>
                    <a:pt x="101" y="153"/>
                  </a:cubicBezTo>
                  <a:lnTo>
                    <a:pt x="101" y="153"/>
                  </a:lnTo>
                  <a:cubicBezTo>
                    <a:pt x="128" y="184"/>
                    <a:pt x="157" y="214"/>
                    <a:pt x="186" y="245"/>
                  </a:cubicBezTo>
                  <a:lnTo>
                    <a:pt x="186" y="245"/>
                  </a:lnTo>
                  <a:cubicBezTo>
                    <a:pt x="197" y="255"/>
                    <a:pt x="214" y="256"/>
                    <a:pt x="225" y="246"/>
                  </a:cubicBezTo>
                  <a:lnTo>
                    <a:pt x="225" y="246"/>
                  </a:lnTo>
                  <a:cubicBezTo>
                    <a:pt x="237" y="236"/>
                    <a:pt x="237" y="217"/>
                    <a:pt x="227" y="207"/>
                  </a:cubicBezTo>
                  <a:lnTo>
                    <a:pt x="227" y="207"/>
                  </a:lnTo>
                  <a:cubicBezTo>
                    <a:pt x="211" y="190"/>
                    <a:pt x="194" y="174"/>
                    <a:pt x="179" y="157"/>
                  </a:cubicBezTo>
                  <a:lnTo>
                    <a:pt x="179" y="157"/>
                  </a:lnTo>
                  <a:cubicBezTo>
                    <a:pt x="167" y="143"/>
                    <a:pt x="154" y="129"/>
                    <a:pt x="141" y="114"/>
                  </a:cubicBezTo>
                  <a:lnTo>
                    <a:pt x="141" y="114"/>
                  </a:lnTo>
                  <a:cubicBezTo>
                    <a:pt x="129" y="100"/>
                    <a:pt x="117" y="85"/>
                    <a:pt x="105" y="71"/>
                  </a:cubicBezTo>
                  <a:lnTo>
                    <a:pt x="105" y="71"/>
                  </a:lnTo>
                  <a:cubicBezTo>
                    <a:pt x="87" y="50"/>
                    <a:pt x="69" y="29"/>
                    <a:pt x="52" y="9"/>
                  </a:cubicBezTo>
                  <a:lnTo>
                    <a:pt x="52" y="9"/>
                  </a:lnTo>
                  <a:cubicBezTo>
                    <a:pt x="46" y="3"/>
                    <a:pt x="39" y="0"/>
                    <a:pt x="32" y="0"/>
                  </a:cubicBezTo>
                  <a:lnTo>
                    <a:pt x="32" y="0"/>
                  </a:lnTo>
                  <a:cubicBezTo>
                    <a:pt x="25" y="0"/>
                    <a:pt x="18" y="3"/>
                    <a:pt x="12" y="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59" name="Freeform 431">
              <a:extLst>
                <a:ext uri="{FF2B5EF4-FFF2-40B4-BE49-F238E27FC236}">
                  <a16:creationId xmlns:a16="http://schemas.microsoft.com/office/drawing/2014/main" id="{AF0F2927-320C-480B-AF4D-EED51180C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5" y="4521200"/>
              <a:ext cx="693738" cy="407988"/>
            </a:xfrm>
            <a:custGeom>
              <a:avLst/>
              <a:gdLst>
                <a:gd name="T0" fmla="*/ 1698 w 1927"/>
                <a:gd name="T1" fmla="*/ 1056 h 1132"/>
                <a:gd name="T2" fmla="*/ 11 w 1927"/>
                <a:gd name="T3" fmla="*/ 7 h 1132"/>
                <a:gd name="T4" fmla="*/ 71 w 1927"/>
                <a:gd name="T5" fmla="*/ 106 h 1132"/>
                <a:gd name="T6" fmla="*/ 96 w 1927"/>
                <a:gd name="T7" fmla="*/ 130 h 1132"/>
                <a:gd name="T8" fmla="*/ 146 w 1927"/>
                <a:gd name="T9" fmla="*/ 171 h 1132"/>
                <a:gd name="T10" fmla="*/ 162 w 1927"/>
                <a:gd name="T11" fmla="*/ 184 h 1132"/>
                <a:gd name="T12" fmla="*/ 415 w 1927"/>
                <a:gd name="T13" fmla="*/ 355 h 1132"/>
                <a:gd name="T14" fmla="*/ 544 w 1927"/>
                <a:gd name="T15" fmla="*/ 455 h 1132"/>
                <a:gd name="T16" fmla="*/ 667 w 1927"/>
                <a:gd name="T17" fmla="*/ 556 h 1132"/>
                <a:gd name="T18" fmla="*/ 761 w 1927"/>
                <a:gd name="T19" fmla="*/ 635 h 1132"/>
                <a:gd name="T20" fmla="*/ 853 w 1927"/>
                <a:gd name="T21" fmla="*/ 704 h 1132"/>
                <a:gd name="T22" fmla="*/ 903 w 1927"/>
                <a:gd name="T23" fmla="*/ 737 h 1132"/>
                <a:gd name="T24" fmla="*/ 1063 w 1927"/>
                <a:gd name="T25" fmla="*/ 826 h 1132"/>
                <a:gd name="T26" fmla="*/ 1161 w 1927"/>
                <a:gd name="T27" fmla="*/ 893 h 1132"/>
                <a:gd name="T28" fmla="*/ 1367 w 1927"/>
                <a:gd name="T29" fmla="*/ 999 h 1132"/>
                <a:gd name="T30" fmla="*/ 1476 w 1927"/>
                <a:gd name="T31" fmla="*/ 1047 h 1132"/>
                <a:gd name="T32" fmla="*/ 1681 w 1927"/>
                <a:gd name="T33" fmla="*/ 1108 h 1132"/>
                <a:gd name="T34" fmla="*/ 1790 w 1927"/>
                <a:gd name="T35" fmla="*/ 1125 h 1132"/>
                <a:gd name="T36" fmla="*/ 1887 w 1927"/>
                <a:gd name="T37" fmla="*/ 1116 h 1132"/>
                <a:gd name="T38" fmla="*/ 1910 w 1927"/>
                <a:gd name="T39" fmla="*/ 1095 h 1132"/>
                <a:gd name="T40" fmla="*/ 1923 w 1927"/>
                <a:gd name="T41" fmla="*/ 1066 h 1132"/>
                <a:gd name="T42" fmla="*/ 1926 w 1927"/>
                <a:gd name="T43" fmla="*/ 1034 h 1132"/>
                <a:gd name="T44" fmla="*/ 1870 w 1927"/>
                <a:gd name="T45" fmla="*/ 1032 h 1132"/>
                <a:gd name="T46" fmla="*/ 1869 w 1927"/>
                <a:gd name="T47" fmla="*/ 1049 h 1132"/>
                <a:gd name="T48" fmla="*/ 1863 w 1927"/>
                <a:gd name="T49" fmla="*/ 1065 h 1132"/>
                <a:gd name="T50" fmla="*/ 1862 w 1927"/>
                <a:gd name="T51" fmla="*/ 1067 h 1132"/>
                <a:gd name="T52" fmla="*/ 1841 w 1927"/>
                <a:gd name="T53" fmla="*/ 1073 h 1132"/>
                <a:gd name="T54" fmla="*/ 1765 w 1927"/>
                <a:gd name="T55" fmla="*/ 1066 h 1132"/>
                <a:gd name="T56" fmla="*/ 1595 w 1927"/>
                <a:gd name="T57" fmla="*/ 1032 h 1132"/>
                <a:gd name="T58" fmla="*/ 1501 w 1927"/>
                <a:gd name="T59" fmla="*/ 998 h 1132"/>
                <a:gd name="T60" fmla="*/ 1312 w 1927"/>
                <a:gd name="T61" fmla="*/ 915 h 1132"/>
                <a:gd name="T62" fmla="*/ 1214 w 1927"/>
                <a:gd name="T63" fmla="*/ 861 h 1132"/>
                <a:gd name="T64" fmla="*/ 1115 w 1927"/>
                <a:gd name="T65" fmla="*/ 794 h 1132"/>
                <a:gd name="T66" fmla="*/ 1067 w 1927"/>
                <a:gd name="T67" fmla="*/ 763 h 1132"/>
                <a:gd name="T68" fmla="*/ 959 w 1927"/>
                <a:gd name="T69" fmla="*/ 704 h 1132"/>
                <a:gd name="T70" fmla="*/ 907 w 1927"/>
                <a:gd name="T71" fmla="*/ 673 h 1132"/>
                <a:gd name="T72" fmla="*/ 769 w 1927"/>
                <a:gd name="T73" fmla="*/ 569 h 1132"/>
                <a:gd name="T74" fmla="*/ 681 w 1927"/>
                <a:gd name="T75" fmla="*/ 496 h 1132"/>
                <a:gd name="T76" fmla="*/ 494 w 1927"/>
                <a:gd name="T77" fmla="*/ 346 h 1132"/>
                <a:gd name="T78" fmla="*/ 396 w 1927"/>
                <a:gd name="T79" fmla="*/ 273 h 1132"/>
                <a:gd name="T80" fmla="*/ 234 w 1927"/>
                <a:gd name="T81" fmla="*/ 168 h 1132"/>
                <a:gd name="T82" fmla="*/ 193 w 1927"/>
                <a:gd name="T83" fmla="*/ 138 h 1132"/>
                <a:gd name="T84" fmla="*/ 138 w 1927"/>
                <a:gd name="T85" fmla="*/ 93 h 1132"/>
                <a:gd name="T86" fmla="*/ 51 w 1927"/>
                <a:gd name="T87" fmla="*/ 9 h 1132"/>
                <a:gd name="T88" fmla="*/ 11 w 1927"/>
                <a:gd name="T89" fmla="*/ 7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7" h="1132">
                  <a:moveTo>
                    <a:pt x="1691" y="1054"/>
                  </a:moveTo>
                  <a:lnTo>
                    <a:pt x="1691" y="1054"/>
                  </a:lnTo>
                  <a:cubicBezTo>
                    <a:pt x="1693" y="1054"/>
                    <a:pt x="1695" y="1055"/>
                    <a:pt x="1698" y="1056"/>
                  </a:cubicBezTo>
                  <a:lnTo>
                    <a:pt x="1691" y="1054"/>
                  </a:lnTo>
                  <a:close/>
                  <a:moveTo>
                    <a:pt x="11" y="7"/>
                  </a:moveTo>
                  <a:lnTo>
                    <a:pt x="11" y="7"/>
                  </a:lnTo>
                  <a:cubicBezTo>
                    <a:pt x="1" y="18"/>
                    <a:pt x="0" y="36"/>
                    <a:pt x="10" y="47"/>
                  </a:cubicBezTo>
                  <a:lnTo>
                    <a:pt x="10" y="47"/>
                  </a:lnTo>
                  <a:cubicBezTo>
                    <a:pt x="30" y="67"/>
                    <a:pt x="51" y="87"/>
                    <a:pt x="71" y="106"/>
                  </a:cubicBezTo>
                  <a:lnTo>
                    <a:pt x="71" y="106"/>
                  </a:lnTo>
                  <a:cubicBezTo>
                    <a:pt x="80" y="114"/>
                    <a:pt x="88" y="122"/>
                    <a:pt x="96" y="130"/>
                  </a:cubicBezTo>
                  <a:lnTo>
                    <a:pt x="96" y="130"/>
                  </a:lnTo>
                  <a:cubicBezTo>
                    <a:pt x="101" y="135"/>
                    <a:pt x="108" y="140"/>
                    <a:pt x="114" y="145"/>
                  </a:cubicBezTo>
                  <a:lnTo>
                    <a:pt x="114" y="145"/>
                  </a:lnTo>
                  <a:cubicBezTo>
                    <a:pt x="124" y="153"/>
                    <a:pt x="135" y="162"/>
                    <a:pt x="146" y="171"/>
                  </a:cubicBezTo>
                  <a:lnTo>
                    <a:pt x="146" y="171"/>
                  </a:lnTo>
                  <a:cubicBezTo>
                    <a:pt x="151" y="176"/>
                    <a:pt x="156" y="180"/>
                    <a:pt x="162" y="184"/>
                  </a:cubicBezTo>
                  <a:lnTo>
                    <a:pt x="162" y="184"/>
                  </a:lnTo>
                  <a:cubicBezTo>
                    <a:pt x="178" y="196"/>
                    <a:pt x="195" y="209"/>
                    <a:pt x="212" y="220"/>
                  </a:cubicBezTo>
                  <a:lnTo>
                    <a:pt x="212" y="220"/>
                  </a:lnTo>
                  <a:cubicBezTo>
                    <a:pt x="279" y="265"/>
                    <a:pt x="350" y="306"/>
                    <a:pt x="415" y="355"/>
                  </a:cubicBezTo>
                  <a:lnTo>
                    <a:pt x="415" y="355"/>
                  </a:lnTo>
                  <a:cubicBezTo>
                    <a:pt x="459" y="387"/>
                    <a:pt x="501" y="422"/>
                    <a:pt x="544" y="455"/>
                  </a:cubicBezTo>
                  <a:lnTo>
                    <a:pt x="544" y="455"/>
                  </a:lnTo>
                  <a:cubicBezTo>
                    <a:pt x="565" y="473"/>
                    <a:pt x="586" y="490"/>
                    <a:pt x="607" y="508"/>
                  </a:cubicBezTo>
                  <a:lnTo>
                    <a:pt x="607" y="508"/>
                  </a:lnTo>
                  <a:cubicBezTo>
                    <a:pt x="627" y="524"/>
                    <a:pt x="648" y="540"/>
                    <a:pt x="667" y="556"/>
                  </a:cubicBezTo>
                  <a:lnTo>
                    <a:pt x="667" y="556"/>
                  </a:lnTo>
                  <a:cubicBezTo>
                    <a:pt x="699" y="582"/>
                    <a:pt x="730" y="609"/>
                    <a:pt x="761" y="635"/>
                  </a:cubicBezTo>
                  <a:lnTo>
                    <a:pt x="761" y="635"/>
                  </a:lnTo>
                  <a:cubicBezTo>
                    <a:pt x="777" y="647"/>
                    <a:pt x="793" y="660"/>
                    <a:pt x="810" y="672"/>
                  </a:cubicBezTo>
                  <a:lnTo>
                    <a:pt x="810" y="672"/>
                  </a:lnTo>
                  <a:cubicBezTo>
                    <a:pt x="824" y="683"/>
                    <a:pt x="838" y="694"/>
                    <a:pt x="853" y="704"/>
                  </a:cubicBezTo>
                  <a:lnTo>
                    <a:pt x="853" y="704"/>
                  </a:lnTo>
                  <a:cubicBezTo>
                    <a:pt x="870" y="715"/>
                    <a:pt x="886" y="727"/>
                    <a:pt x="903" y="737"/>
                  </a:cubicBezTo>
                  <a:lnTo>
                    <a:pt x="903" y="737"/>
                  </a:lnTo>
                  <a:cubicBezTo>
                    <a:pt x="921" y="746"/>
                    <a:pt x="938" y="756"/>
                    <a:pt x="955" y="765"/>
                  </a:cubicBezTo>
                  <a:lnTo>
                    <a:pt x="955" y="765"/>
                  </a:lnTo>
                  <a:cubicBezTo>
                    <a:pt x="991" y="784"/>
                    <a:pt x="1027" y="804"/>
                    <a:pt x="1063" y="826"/>
                  </a:cubicBezTo>
                  <a:lnTo>
                    <a:pt x="1063" y="826"/>
                  </a:lnTo>
                  <a:cubicBezTo>
                    <a:pt x="1096" y="847"/>
                    <a:pt x="1128" y="871"/>
                    <a:pt x="1161" y="893"/>
                  </a:cubicBezTo>
                  <a:lnTo>
                    <a:pt x="1161" y="893"/>
                  </a:lnTo>
                  <a:cubicBezTo>
                    <a:pt x="1193" y="914"/>
                    <a:pt x="1225" y="933"/>
                    <a:pt x="1259" y="951"/>
                  </a:cubicBezTo>
                  <a:lnTo>
                    <a:pt x="1259" y="951"/>
                  </a:lnTo>
                  <a:cubicBezTo>
                    <a:pt x="1294" y="969"/>
                    <a:pt x="1332" y="983"/>
                    <a:pt x="1367" y="999"/>
                  </a:cubicBezTo>
                  <a:lnTo>
                    <a:pt x="1367" y="999"/>
                  </a:lnTo>
                  <a:cubicBezTo>
                    <a:pt x="1404" y="1015"/>
                    <a:pt x="1440" y="1032"/>
                    <a:pt x="1476" y="1047"/>
                  </a:cubicBezTo>
                  <a:lnTo>
                    <a:pt x="1476" y="1047"/>
                  </a:lnTo>
                  <a:cubicBezTo>
                    <a:pt x="1509" y="1061"/>
                    <a:pt x="1542" y="1074"/>
                    <a:pt x="1577" y="1085"/>
                  </a:cubicBezTo>
                  <a:lnTo>
                    <a:pt x="1577" y="1085"/>
                  </a:lnTo>
                  <a:cubicBezTo>
                    <a:pt x="1611" y="1096"/>
                    <a:pt x="1646" y="1103"/>
                    <a:pt x="1681" y="1108"/>
                  </a:cubicBezTo>
                  <a:lnTo>
                    <a:pt x="1681" y="1108"/>
                  </a:lnTo>
                  <a:cubicBezTo>
                    <a:pt x="1718" y="1115"/>
                    <a:pt x="1753" y="1122"/>
                    <a:pt x="1790" y="1125"/>
                  </a:cubicBezTo>
                  <a:lnTo>
                    <a:pt x="1790" y="1125"/>
                  </a:lnTo>
                  <a:cubicBezTo>
                    <a:pt x="1813" y="1129"/>
                    <a:pt x="1837" y="1131"/>
                    <a:pt x="1860" y="1126"/>
                  </a:cubicBezTo>
                  <a:lnTo>
                    <a:pt x="1860" y="1126"/>
                  </a:lnTo>
                  <a:cubicBezTo>
                    <a:pt x="1870" y="1124"/>
                    <a:pt x="1879" y="1121"/>
                    <a:pt x="1887" y="1116"/>
                  </a:cubicBezTo>
                  <a:lnTo>
                    <a:pt x="1887" y="1116"/>
                  </a:lnTo>
                  <a:cubicBezTo>
                    <a:pt x="1897" y="1111"/>
                    <a:pt x="1904" y="1103"/>
                    <a:pt x="1910" y="1095"/>
                  </a:cubicBezTo>
                  <a:lnTo>
                    <a:pt x="1910" y="1095"/>
                  </a:lnTo>
                  <a:cubicBezTo>
                    <a:pt x="1914" y="1091"/>
                    <a:pt x="1916" y="1085"/>
                    <a:pt x="1918" y="1080"/>
                  </a:cubicBezTo>
                  <a:lnTo>
                    <a:pt x="1918" y="1080"/>
                  </a:lnTo>
                  <a:cubicBezTo>
                    <a:pt x="1920" y="1075"/>
                    <a:pt x="1921" y="1071"/>
                    <a:pt x="1923" y="1066"/>
                  </a:cubicBezTo>
                  <a:lnTo>
                    <a:pt x="1923" y="1066"/>
                  </a:lnTo>
                  <a:cubicBezTo>
                    <a:pt x="1925" y="1055"/>
                    <a:pt x="1926" y="1044"/>
                    <a:pt x="1926" y="1034"/>
                  </a:cubicBezTo>
                  <a:lnTo>
                    <a:pt x="1926" y="1034"/>
                  </a:lnTo>
                  <a:cubicBezTo>
                    <a:pt x="1925" y="1019"/>
                    <a:pt x="1914" y="1006"/>
                    <a:pt x="1899" y="1005"/>
                  </a:cubicBezTo>
                  <a:lnTo>
                    <a:pt x="1899" y="1005"/>
                  </a:lnTo>
                  <a:cubicBezTo>
                    <a:pt x="1884" y="1004"/>
                    <a:pt x="1870" y="1017"/>
                    <a:pt x="1870" y="1032"/>
                  </a:cubicBezTo>
                  <a:lnTo>
                    <a:pt x="1870" y="1032"/>
                  </a:lnTo>
                  <a:cubicBezTo>
                    <a:pt x="1870" y="1038"/>
                    <a:pt x="1870" y="1043"/>
                    <a:pt x="1869" y="1049"/>
                  </a:cubicBezTo>
                  <a:lnTo>
                    <a:pt x="1869" y="1049"/>
                  </a:lnTo>
                  <a:cubicBezTo>
                    <a:pt x="1868" y="1053"/>
                    <a:pt x="1867" y="1057"/>
                    <a:pt x="1866" y="1060"/>
                  </a:cubicBezTo>
                  <a:lnTo>
                    <a:pt x="1866" y="1060"/>
                  </a:lnTo>
                  <a:cubicBezTo>
                    <a:pt x="1865" y="1062"/>
                    <a:pt x="1864" y="1064"/>
                    <a:pt x="1863" y="1065"/>
                  </a:cubicBezTo>
                  <a:lnTo>
                    <a:pt x="1863" y="1065"/>
                  </a:lnTo>
                  <a:cubicBezTo>
                    <a:pt x="1863" y="1066"/>
                    <a:pt x="1862" y="1066"/>
                    <a:pt x="1862" y="1067"/>
                  </a:cubicBezTo>
                  <a:lnTo>
                    <a:pt x="1862" y="1067"/>
                  </a:lnTo>
                  <a:cubicBezTo>
                    <a:pt x="1860" y="1068"/>
                    <a:pt x="1857" y="1069"/>
                    <a:pt x="1855" y="1070"/>
                  </a:cubicBezTo>
                  <a:lnTo>
                    <a:pt x="1855" y="1070"/>
                  </a:lnTo>
                  <a:cubicBezTo>
                    <a:pt x="1851" y="1072"/>
                    <a:pt x="1846" y="1072"/>
                    <a:pt x="1841" y="1073"/>
                  </a:cubicBezTo>
                  <a:lnTo>
                    <a:pt x="1841" y="1073"/>
                  </a:lnTo>
                  <a:cubicBezTo>
                    <a:pt x="1815" y="1074"/>
                    <a:pt x="1790" y="1070"/>
                    <a:pt x="1765" y="1066"/>
                  </a:cubicBezTo>
                  <a:lnTo>
                    <a:pt x="1765" y="1066"/>
                  </a:lnTo>
                  <a:cubicBezTo>
                    <a:pt x="1740" y="1063"/>
                    <a:pt x="1715" y="1059"/>
                    <a:pt x="1691" y="1054"/>
                  </a:cubicBezTo>
                  <a:lnTo>
                    <a:pt x="1691" y="1054"/>
                  </a:lnTo>
                  <a:cubicBezTo>
                    <a:pt x="1659" y="1049"/>
                    <a:pt x="1627" y="1041"/>
                    <a:pt x="1595" y="1032"/>
                  </a:cubicBezTo>
                  <a:lnTo>
                    <a:pt x="1595" y="1032"/>
                  </a:lnTo>
                  <a:cubicBezTo>
                    <a:pt x="1564" y="1023"/>
                    <a:pt x="1532" y="1011"/>
                    <a:pt x="1501" y="998"/>
                  </a:cubicBezTo>
                  <a:lnTo>
                    <a:pt x="1501" y="998"/>
                  </a:lnTo>
                  <a:cubicBezTo>
                    <a:pt x="1468" y="983"/>
                    <a:pt x="1435" y="969"/>
                    <a:pt x="1401" y="954"/>
                  </a:cubicBezTo>
                  <a:lnTo>
                    <a:pt x="1401" y="954"/>
                  </a:lnTo>
                  <a:cubicBezTo>
                    <a:pt x="1372" y="941"/>
                    <a:pt x="1342" y="928"/>
                    <a:pt x="1312" y="915"/>
                  </a:cubicBezTo>
                  <a:lnTo>
                    <a:pt x="1312" y="915"/>
                  </a:lnTo>
                  <a:cubicBezTo>
                    <a:pt x="1278" y="899"/>
                    <a:pt x="1245" y="881"/>
                    <a:pt x="1214" y="861"/>
                  </a:cubicBezTo>
                  <a:lnTo>
                    <a:pt x="1214" y="861"/>
                  </a:lnTo>
                  <a:cubicBezTo>
                    <a:pt x="1198" y="851"/>
                    <a:pt x="1181" y="840"/>
                    <a:pt x="1165" y="829"/>
                  </a:cubicBezTo>
                  <a:lnTo>
                    <a:pt x="1165" y="829"/>
                  </a:lnTo>
                  <a:cubicBezTo>
                    <a:pt x="1149" y="817"/>
                    <a:pt x="1132" y="805"/>
                    <a:pt x="1115" y="794"/>
                  </a:cubicBezTo>
                  <a:lnTo>
                    <a:pt x="1115" y="794"/>
                  </a:lnTo>
                  <a:cubicBezTo>
                    <a:pt x="1099" y="783"/>
                    <a:pt x="1083" y="772"/>
                    <a:pt x="1067" y="763"/>
                  </a:cubicBezTo>
                  <a:lnTo>
                    <a:pt x="1067" y="763"/>
                  </a:lnTo>
                  <a:cubicBezTo>
                    <a:pt x="1049" y="752"/>
                    <a:pt x="1030" y="742"/>
                    <a:pt x="1012" y="733"/>
                  </a:cubicBezTo>
                  <a:lnTo>
                    <a:pt x="1012" y="733"/>
                  </a:lnTo>
                  <a:cubicBezTo>
                    <a:pt x="994" y="723"/>
                    <a:pt x="976" y="714"/>
                    <a:pt x="959" y="704"/>
                  </a:cubicBezTo>
                  <a:lnTo>
                    <a:pt x="959" y="704"/>
                  </a:lnTo>
                  <a:cubicBezTo>
                    <a:pt x="941" y="694"/>
                    <a:pt x="924" y="684"/>
                    <a:pt x="907" y="673"/>
                  </a:cubicBezTo>
                  <a:lnTo>
                    <a:pt x="907" y="673"/>
                  </a:lnTo>
                  <a:cubicBezTo>
                    <a:pt x="858" y="642"/>
                    <a:pt x="813" y="605"/>
                    <a:pt x="769" y="569"/>
                  </a:cubicBezTo>
                  <a:lnTo>
                    <a:pt x="769" y="569"/>
                  </a:lnTo>
                  <a:lnTo>
                    <a:pt x="769" y="569"/>
                  </a:lnTo>
                  <a:lnTo>
                    <a:pt x="769" y="569"/>
                  </a:lnTo>
                  <a:cubicBezTo>
                    <a:pt x="740" y="545"/>
                    <a:pt x="710" y="519"/>
                    <a:pt x="681" y="496"/>
                  </a:cubicBezTo>
                  <a:lnTo>
                    <a:pt x="681" y="496"/>
                  </a:lnTo>
                  <a:cubicBezTo>
                    <a:pt x="649" y="470"/>
                    <a:pt x="617" y="444"/>
                    <a:pt x="585" y="418"/>
                  </a:cubicBezTo>
                  <a:lnTo>
                    <a:pt x="585" y="418"/>
                  </a:lnTo>
                  <a:cubicBezTo>
                    <a:pt x="555" y="393"/>
                    <a:pt x="524" y="369"/>
                    <a:pt x="494" y="346"/>
                  </a:cubicBezTo>
                  <a:lnTo>
                    <a:pt x="494" y="346"/>
                  </a:lnTo>
                  <a:cubicBezTo>
                    <a:pt x="462" y="320"/>
                    <a:pt x="429" y="296"/>
                    <a:pt x="396" y="273"/>
                  </a:cubicBezTo>
                  <a:lnTo>
                    <a:pt x="396" y="273"/>
                  </a:lnTo>
                  <a:cubicBezTo>
                    <a:pt x="354" y="244"/>
                    <a:pt x="309" y="218"/>
                    <a:pt x="266" y="189"/>
                  </a:cubicBezTo>
                  <a:lnTo>
                    <a:pt x="266" y="189"/>
                  </a:lnTo>
                  <a:cubicBezTo>
                    <a:pt x="256" y="182"/>
                    <a:pt x="245" y="176"/>
                    <a:pt x="234" y="168"/>
                  </a:cubicBezTo>
                  <a:lnTo>
                    <a:pt x="234" y="168"/>
                  </a:lnTo>
                  <a:cubicBezTo>
                    <a:pt x="221" y="158"/>
                    <a:pt x="207" y="148"/>
                    <a:pt x="193" y="138"/>
                  </a:cubicBezTo>
                  <a:lnTo>
                    <a:pt x="193" y="138"/>
                  </a:lnTo>
                  <a:cubicBezTo>
                    <a:pt x="184" y="132"/>
                    <a:pt x="176" y="125"/>
                    <a:pt x="168" y="118"/>
                  </a:cubicBezTo>
                  <a:lnTo>
                    <a:pt x="168" y="118"/>
                  </a:lnTo>
                  <a:cubicBezTo>
                    <a:pt x="158" y="110"/>
                    <a:pt x="148" y="101"/>
                    <a:pt x="138" y="93"/>
                  </a:cubicBezTo>
                  <a:lnTo>
                    <a:pt x="138" y="93"/>
                  </a:lnTo>
                  <a:cubicBezTo>
                    <a:pt x="108" y="65"/>
                    <a:pt x="80" y="37"/>
                    <a:pt x="51" y="9"/>
                  </a:cubicBezTo>
                  <a:lnTo>
                    <a:pt x="51" y="9"/>
                  </a:lnTo>
                  <a:cubicBezTo>
                    <a:pt x="45" y="3"/>
                    <a:pt x="38" y="0"/>
                    <a:pt x="30" y="0"/>
                  </a:cubicBezTo>
                  <a:lnTo>
                    <a:pt x="30" y="0"/>
                  </a:lnTo>
                  <a:cubicBezTo>
                    <a:pt x="24" y="0"/>
                    <a:pt x="17" y="2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60" name="Freeform 432">
              <a:extLst>
                <a:ext uri="{FF2B5EF4-FFF2-40B4-BE49-F238E27FC236}">
                  <a16:creationId xmlns:a16="http://schemas.microsoft.com/office/drawing/2014/main" id="{C53FB48E-B573-4AEA-866F-B92FEDBBB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113" y="4611688"/>
              <a:ext cx="177800" cy="147637"/>
            </a:xfrm>
            <a:custGeom>
              <a:avLst/>
              <a:gdLst>
                <a:gd name="T0" fmla="*/ 283 w 496"/>
                <a:gd name="T1" fmla="*/ 221 h 411"/>
                <a:gd name="T2" fmla="*/ 283 w 496"/>
                <a:gd name="T3" fmla="*/ 221 h 411"/>
                <a:gd name="T4" fmla="*/ 285 w 496"/>
                <a:gd name="T5" fmla="*/ 223 h 411"/>
                <a:gd name="T6" fmla="*/ 285 w 496"/>
                <a:gd name="T7" fmla="*/ 223 h 411"/>
                <a:gd name="T8" fmla="*/ 283 w 496"/>
                <a:gd name="T9" fmla="*/ 221 h 411"/>
                <a:gd name="T10" fmla="*/ 13 w 496"/>
                <a:gd name="T11" fmla="*/ 8 h 411"/>
                <a:gd name="T12" fmla="*/ 13 w 496"/>
                <a:gd name="T13" fmla="*/ 8 h 411"/>
                <a:gd name="T14" fmla="*/ 12 w 496"/>
                <a:gd name="T15" fmla="*/ 47 h 411"/>
                <a:gd name="T16" fmla="*/ 12 w 496"/>
                <a:gd name="T17" fmla="*/ 47 h 411"/>
                <a:gd name="T18" fmla="*/ 134 w 496"/>
                <a:gd name="T19" fmla="*/ 168 h 411"/>
                <a:gd name="T20" fmla="*/ 134 w 496"/>
                <a:gd name="T21" fmla="*/ 168 h 411"/>
                <a:gd name="T22" fmla="*/ 162 w 496"/>
                <a:gd name="T23" fmla="*/ 192 h 411"/>
                <a:gd name="T24" fmla="*/ 162 w 496"/>
                <a:gd name="T25" fmla="*/ 192 h 411"/>
                <a:gd name="T26" fmla="*/ 227 w 496"/>
                <a:gd name="T27" fmla="*/ 246 h 411"/>
                <a:gd name="T28" fmla="*/ 227 w 496"/>
                <a:gd name="T29" fmla="*/ 246 h 411"/>
                <a:gd name="T30" fmla="*/ 262 w 496"/>
                <a:gd name="T31" fmla="*/ 274 h 411"/>
                <a:gd name="T32" fmla="*/ 262 w 496"/>
                <a:gd name="T33" fmla="*/ 274 h 411"/>
                <a:gd name="T34" fmla="*/ 326 w 496"/>
                <a:gd name="T35" fmla="*/ 322 h 411"/>
                <a:gd name="T36" fmla="*/ 326 w 496"/>
                <a:gd name="T37" fmla="*/ 322 h 411"/>
                <a:gd name="T38" fmla="*/ 422 w 496"/>
                <a:gd name="T39" fmla="*/ 386 h 411"/>
                <a:gd name="T40" fmla="*/ 422 w 496"/>
                <a:gd name="T41" fmla="*/ 386 h 411"/>
                <a:gd name="T42" fmla="*/ 449 w 496"/>
                <a:gd name="T43" fmla="*/ 403 h 411"/>
                <a:gd name="T44" fmla="*/ 449 w 496"/>
                <a:gd name="T45" fmla="*/ 403 h 411"/>
                <a:gd name="T46" fmla="*/ 487 w 496"/>
                <a:gd name="T47" fmla="*/ 394 h 411"/>
                <a:gd name="T48" fmla="*/ 487 w 496"/>
                <a:gd name="T49" fmla="*/ 394 h 411"/>
                <a:gd name="T50" fmla="*/ 478 w 496"/>
                <a:gd name="T51" fmla="*/ 356 h 411"/>
                <a:gd name="T52" fmla="*/ 478 w 496"/>
                <a:gd name="T53" fmla="*/ 356 h 411"/>
                <a:gd name="T54" fmla="*/ 416 w 496"/>
                <a:gd name="T55" fmla="*/ 316 h 411"/>
                <a:gd name="T56" fmla="*/ 416 w 496"/>
                <a:gd name="T57" fmla="*/ 316 h 411"/>
                <a:gd name="T58" fmla="*/ 366 w 496"/>
                <a:gd name="T59" fmla="*/ 282 h 411"/>
                <a:gd name="T60" fmla="*/ 366 w 496"/>
                <a:gd name="T61" fmla="*/ 282 h 411"/>
                <a:gd name="T62" fmla="*/ 327 w 496"/>
                <a:gd name="T63" fmla="*/ 253 h 411"/>
                <a:gd name="T64" fmla="*/ 327 w 496"/>
                <a:gd name="T65" fmla="*/ 253 h 411"/>
                <a:gd name="T66" fmla="*/ 280 w 496"/>
                <a:gd name="T67" fmla="*/ 220 h 411"/>
                <a:gd name="T68" fmla="*/ 280 w 496"/>
                <a:gd name="T69" fmla="*/ 220 h 411"/>
                <a:gd name="T70" fmla="*/ 231 w 496"/>
                <a:gd name="T71" fmla="*/ 178 h 411"/>
                <a:gd name="T72" fmla="*/ 231 w 496"/>
                <a:gd name="T73" fmla="*/ 178 h 411"/>
                <a:gd name="T74" fmla="*/ 196 w 496"/>
                <a:gd name="T75" fmla="*/ 149 h 411"/>
                <a:gd name="T76" fmla="*/ 196 w 496"/>
                <a:gd name="T77" fmla="*/ 149 h 411"/>
                <a:gd name="T78" fmla="*/ 184 w 496"/>
                <a:gd name="T79" fmla="*/ 138 h 411"/>
                <a:gd name="T80" fmla="*/ 184 w 496"/>
                <a:gd name="T81" fmla="*/ 138 h 411"/>
                <a:gd name="T82" fmla="*/ 52 w 496"/>
                <a:gd name="T83" fmla="*/ 9 h 411"/>
                <a:gd name="T84" fmla="*/ 52 w 496"/>
                <a:gd name="T85" fmla="*/ 9 h 411"/>
                <a:gd name="T86" fmla="*/ 32 w 496"/>
                <a:gd name="T87" fmla="*/ 0 h 411"/>
                <a:gd name="T88" fmla="*/ 32 w 496"/>
                <a:gd name="T89" fmla="*/ 0 h 411"/>
                <a:gd name="T90" fmla="*/ 13 w 496"/>
                <a:gd name="T91" fmla="*/ 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6" h="411">
                  <a:moveTo>
                    <a:pt x="283" y="221"/>
                  </a:moveTo>
                  <a:lnTo>
                    <a:pt x="283" y="221"/>
                  </a:lnTo>
                  <a:cubicBezTo>
                    <a:pt x="283" y="222"/>
                    <a:pt x="285" y="222"/>
                    <a:pt x="285" y="223"/>
                  </a:cubicBezTo>
                  <a:lnTo>
                    <a:pt x="285" y="223"/>
                  </a:lnTo>
                  <a:cubicBezTo>
                    <a:pt x="285" y="222"/>
                    <a:pt x="283" y="222"/>
                    <a:pt x="283" y="221"/>
                  </a:cubicBezTo>
                  <a:close/>
                  <a:moveTo>
                    <a:pt x="13" y="8"/>
                  </a:moveTo>
                  <a:lnTo>
                    <a:pt x="13" y="8"/>
                  </a:lnTo>
                  <a:cubicBezTo>
                    <a:pt x="2" y="18"/>
                    <a:pt x="0" y="36"/>
                    <a:pt x="12" y="47"/>
                  </a:cubicBezTo>
                  <a:lnTo>
                    <a:pt x="12" y="47"/>
                  </a:lnTo>
                  <a:cubicBezTo>
                    <a:pt x="52" y="88"/>
                    <a:pt x="93" y="128"/>
                    <a:pt x="134" y="168"/>
                  </a:cubicBezTo>
                  <a:lnTo>
                    <a:pt x="134" y="168"/>
                  </a:lnTo>
                  <a:cubicBezTo>
                    <a:pt x="143" y="176"/>
                    <a:pt x="153" y="184"/>
                    <a:pt x="162" y="192"/>
                  </a:cubicBezTo>
                  <a:lnTo>
                    <a:pt x="162" y="192"/>
                  </a:lnTo>
                  <a:cubicBezTo>
                    <a:pt x="184" y="210"/>
                    <a:pt x="205" y="228"/>
                    <a:pt x="227" y="246"/>
                  </a:cubicBezTo>
                  <a:lnTo>
                    <a:pt x="227" y="246"/>
                  </a:lnTo>
                  <a:cubicBezTo>
                    <a:pt x="238" y="256"/>
                    <a:pt x="249" y="265"/>
                    <a:pt x="262" y="274"/>
                  </a:cubicBezTo>
                  <a:lnTo>
                    <a:pt x="262" y="274"/>
                  </a:lnTo>
                  <a:cubicBezTo>
                    <a:pt x="283" y="291"/>
                    <a:pt x="305" y="306"/>
                    <a:pt x="326" y="322"/>
                  </a:cubicBezTo>
                  <a:lnTo>
                    <a:pt x="326" y="322"/>
                  </a:lnTo>
                  <a:cubicBezTo>
                    <a:pt x="357" y="345"/>
                    <a:pt x="390" y="366"/>
                    <a:pt x="422" y="386"/>
                  </a:cubicBezTo>
                  <a:lnTo>
                    <a:pt x="422" y="386"/>
                  </a:lnTo>
                  <a:cubicBezTo>
                    <a:pt x="431" y="392"/>
                    <a:pt x="440" y="397"/>
                    <a:pt x="449" y="403"/>
                  </a:cubicBezTo>
                  <a:lnTo>
                    <a:pt x="449" y="403"/>
                  </a:lnTo>
                  <a:cubicBezTo>
                    <a:pt x="462" y="410"/>
                    <a:pt x="479" y="407"/>
                    <a:pt x="487" y="394"/>
                  </a:cubicBezTo>
                  <a:lnTo>
                    <a:pt x="487" y="394"/>
                  </a:lnTo>
                  <a:cubicBezTo>
                    <a:pt x="495" y="381"/>
                    <a:pt x="491" y="363"/>
                    <a:pt x="478" y="356"/>
                  </a:cubicBezTo>
                  <a:lnTo>
                    <a:pt x="478" y="356"/>
                  </a:lnTo>
                  <a:cubicBezTo>
                    <a:pt x="457" y="343"/>
                    <a:pt x="437" y="329"/>
                    <a:pt x="416" y="316"/>
                  </a:cubicBezTo>
                  <a:lnTo>
                    <a:pt x="416" y="316"/>
                  </a:lnTo>
                  <a:cubicBezTo>
                    <a:pt x="399" y="305"/>
                    <a:pt x="382" y="293"/>
                    <a:pt x="366" y="282"/>
                  </a:cubicBezTo>
                  <a:lnTo>
                    <a:pt x="366" y="282"/>
                  </a:lnTo>
                  <a:cubicBezTo>
                    <a:pt x="353" y="273"/>
                    <a:pt x="340" y="263"/>
                    <a:pt x="327" y="253"/>
                  </a:cubicBezTo>
                  <a:lnTo>
                    <a:pt x="327" y="253"/>
                  </a:lnTo>
                  <a:cubicBezTo>
                    <a:pt x="312" y="242"/>
                    <a:pt x="296" y="231"/>
                    <a:pt x="280" y="220"/>
                  </a:cubicBezTo>
                  <a:lnTo>
                    <a:pt x="280" y="220"/>
                  </a:lnTo>
                  <a:cubicBezTo>
                    <a:pt x="264" y="205"/>
                    <a:pt x="248" y="192"/>
                    <a:pt x="231" y="178"/>
                  </a:cubicBezTo>
                  <a:lnTo>
                    <a:pt x="231" y="178"/>
                  </a:lnTo>
                  <a:cubicBezTo>
                    <a:pt x="219" y="168"/>
                    <a:pt x="208" y="158"/>
                    <a:pt x="196" y="149"/>
                  </a:cubicBezTo>
                  <a:lnTo>
                    <a:pt x="196" y="149"/>
                  </a:lnTo>
                  <a:cubicBezTo>
                    <a:pt x="192" y="145"/>
                    <a:pt x="188" y="142"/>
                    <a:pt x="184" y="138"/>
                  </a:cubicBezTo>
                  <a:lnTo>
                    <a:pt x="184" y="138"/>
                  </a:lnTo>
                  <a:cubicBezTo>
                    <a:pt x="139" y="95"/>
                    <a:pt x="95" y="53"/>
                    <a:pt x="52" y="9"/>
                  </a:cubicBezTo>
                  <a:lnTo>
                    <a:pt x="52" y="9"/>
                  </a:lnTo>
                  <a:cubicBezTo>
                    <a:pt x="46" y="3"/>
                    <a:pt x="39" y="0"/>
                    <a:pt x="32" y="0"/>
                  </a:cubicBezTo>
                  <a:lnTo>
                    <a:pt x="32" y="0"/>
                  </a:lnTo>
                  <a:cubicBezTo>
                    <a:pt x="24" y="0"/>
                    <a:pt x="18" y="3"/>
                    <a:pt x="13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61" name="Freeform 433">
              <a:extLst>
                <a:ext uri="{FF2B5EF4-FFF2-40B4-BE49-F238E27FC236}">
                  <a16:creationId xmlns:a16="http://schemas.microsoft.com/office/drawing/2014/main" id="{8CFE3962-A274-4CCF-BA2B-F5446035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375" y="4729163"/>
              <a:ext cx="103188" cy="61912"/>
            </a:xfrm>
            <a:custGeom>
              <a:avLst/>
              <a:gdLst>
                <a:gd name="T0" fmla="*/ 22 w 286"/>
                <a:gd name="T1" fmla="*/ 0 h 170"/>
                <a:gd name="T2" fmla="*/ 22 w 286"/>
                <a:gd name="T3" fmla="*/ 0 h 170"/>
                <a:gd name="T4" fmla="*/ 5 w 286"/>
                <a:gd name="T5" fmla="*/ 12 h 170"/>
                <a:gd name="T6" fmla="*/ 5 w 286"/>
                <a:gd name="T7" fmla="*/ 12 h 170"/>
                <a:gd name="T8" fmla="*/ 1 w 286"/>
                <a:gd name="T9" fmla="*/ 34 h 170"/>
                <a:gd name="T10" fmla="*/ 1 w 286"/>
                <a:gd name="T11" fmla="*/ 34 h 170"/>
                <a:gd name="T12" fmla="*/ 14 w 286"/>
                <a:gd name="T13" fmla="*/ 51 h 170"/>
                <a:gd name="T14" fmla="*/ 14 w 286"/>
                <a:gd name="T15" fmla="*/ 51 h 170"/>
                <a:gd name="T16" fmla="*/ 242 w 286"/>
                <a:gd name="T17" fmla="*/ 164 h 170"/>
                <a:gd name="T18" fmla="*/ 242 w 286"/>
                <a:gd name="T19" fmla="*/ 164 h 170"/>
                <a:gd name="T20" fmla="*/ 263 w 286"/>
                <a:gd name="T21" fmla="*/ 168 h 170"/>
                <a:gd name="T22" fmla="*/ 263 w 286"/>
                <a:gd name="T23" fmla="*/ 168 h 170"/>
                <a:gd name="T24" fmla="*/ 280 w 286"/>
                <a:gd name="T25" fmla="*/ 155 h 170"/>
                <a:gd name="T26" fmla="*/ 280 w 286"/>
                <a:gd name="T27" fmla="*/ 155 h 170"/>
                <a:gd name="T28" fmla="*/ 283 w 286"/>
                <a:gd name="T29" fmla="*/ 134 h 170"/>
                <a:gd name="T30" fmla="*/ 283 w 286"/>
                <a:gd name="T31" fmla="*/ 134 h 170"/>
                <a:gd name="T32" fmla="*/ 271 w 286"/>
                <a:gd name="T33" fmla="*/ 117 h 170"/>
                <a:gd name="T34" fmla="*/ 271 w 286"/>
                <a:gd name="T35" fmla="*/ 117 h 170"/>
                <a:gd name="T36" fmla="*/ 44 w 286"/>
                <a:gd name="T37" fmla="*/ 4 h 170"/>
                <a:gd name="T38" fmla="*/ 44 w 286"/>
                <a:gd name="T39" fmla="*/ 4 h 170"/>
                <a:gd name="T40" fmla="*/ 28 w 286"/>
                <a:gd name="T41" fmla="*/ 0 h 170"/>
                <a:gd name="T42" fmla="*/ 28 w 286"/>
                <a:gd name="T43" fmla="*/ 0 h 170"/>
                <a:gd name="T44" fmla="*/ 22 w 286"/>
                <a:gd name="T4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6" h="170">
                  <a:moveTo>
                    <a:pt x="22" y="0"/>
                  </a:moveTo>
                  <a:lnTo>
                    <a:pt x="22" y="0"/>
                  </a:lnTo>
                  <a:cubicBezTo>
                    <a:pt x="15" y="2"/>
                    <a:pt x="9" y="7"/>
                    <a:pt x="5" y="12"/>
                  </a:cubicBezTo>
                  <a:lnTo>
                    <a:pt x="5" y="12"/>
                  </a:lnTo>
                  <a:cubicBezTo>
                    <a:pt x="1" y="19"/>
                    <a:pt x="0" y="27"/>
                    <a:pt x="1" y="34"/>
                  </a:cubicBezTo>
                  <a:lnTo>
                    <a:pt x="1" y="34"/>
                  </a:lnTo>
                  <a:cubicBezTo>
                    <a:pt x="3" y="40"/>
                    <a:pt x="8" y="48"/>
                    <a:pt x="14" y="51"/>
                  </a:cubicBezTo>
                  <a:lnTo>
                    <a:pt x="14" y="51"/>
                  </a:lnTo>
                  <a:cubicBezTo>
                    <a:pt x="89" y="89"/>
                    <a:pt x="165" y="128"/>
                    <a:pt x="242" y="164"/>
                  </a:cubicBezTo>
                  <a:lnTo>
                    <a:pt x="242" y="164"/>
                  </a:lnTo>
                  <a:cubicBezTo>
                    <a:pt x="249" y="168"/>
                    <a:pt x="255" y="169"/>
                    <a:pt x="263" y="168"/>
                  </a:cubicBezTo>
                  <a:lnTo>
                    <a:pt x="263" y="168"/>
                  </a:lnTo>
                  <a:cubicBezTo>
                    <a:pt x="270" y="166"/>
                    <a:pt x="276" y="162"/>
                    <a:pt x="280" y="155"/>
                  </a:cubicBezTo>
                  <a:lnTo>
                    <a:pt x="280" y="155"/>
                  </a:lnTo>
                  <a:cubicBezTo>
                    <a:pt x="284" y="149"/>
                    <a:pt x="285" y="141"/>
                    <a:pt x="283" y="134"/>
                  </a:cubicBezTo>
                  <a:lnTo>
                    <a:pt x="283" y="134"/>
                  </a:lnTo>
                  <a:cubicBezTo>
                    <a:pt x="282" y="128"/>
                    <a:pt x="278" y="120"/>
                    <a:pt x="271" y="117"/>
                  </a:cubicBezTo>
                  <a:lnTo>
                    <a:pt x="271" y="117"/>
                  </a:lnTo>
                  <a:cubicBezTo>
                    <a:pt x="195" y="80"/>
                    <a:pt x="119" y="42"/>
                    <a:pt x="44" y="4"/>
                  </a:cubicBezTo>
                  <a:lnTo>
                    <a:pt x="44" y="4"/>
                  </a:lnTo>
                  <a:cubicBezTo>
                    <a:pt x="38" y="1"/>
                    <a:pt x="34" y="0"/>
                    <a:pt x="28" y="0"/>
                  </a:cubicBezTo>
                  <a:lnTo>
                    <a:pt x="28" y="0"/>
                  </a:lnTo>
                  <a:cubicBezTo>
                    <a:pt x="26" y="0"/>
                    <a:pt x="24" y="0"/>
                    <a:pt x="2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23C297FF-2FF7-4DBD-A66D-442631BB549C}"/>
              </a:ext>
            </a:extLst>
          </p:cNvPr>
          <p:cNvGrpSpPr/>
          <p:nvPr/>
        </p:nvGrpSpPr>
        <p:grpSpPr>
          <a:xfrm rot="10800000">
            <a:off x="10948647" y="135166"/>
            <a:ext cx="956733" cy="899584"/>
            <a:chOff x="3875088" y="5737225"/>
            <a:chExt cx="717550" cy="6746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3" name="Freeform 434">
              <a:extLst>
                <a:ext uri="{FF2B5EF4-FFF2-40B4-BE49-F238E27FC236}">
                  <a16:creationId xmlns:a16="http://schemas.microsoft.com/office/drawing/2014/main" id="{6AF5EE72-D1F8-4F80-8EFB-12914432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088" y="5737225"/>
              <a:ext cx="717550" cy="674688"/>
            </a:xfrm>
            <a:custGeom>
              <a:avLst/>
              <a:gdLst>
                <a:gd name="T0" fmla="*/ 1324 w 1992"/>
                <a:gd name="T1" fmla="*/ 1773 h 1876"/>
                <a:gd name="T2" fmla="*/ 933 w 1992"/>
                <a:gd name="T3" fmla="*/ 1814 h 1876"/>
                <a:gd name="T4" fmla="*/ 706 w 1992"/>
                <a:gd name="T5" fmla="*/ 1806 h 1876"/>
                <a:gd name="T6" fmla="*/ 1312 w 1992"/>
                <a:gd name="T7" fmla="*/ 1717 h 1876"/>
                <a:gd name="T8" fmla="*/ 380 w 1992"/>
                <a:gd name="T9" fmla="*/ 1658 h 1876"/>
                <a:gd name="T10" fmla="*/ 1716 w 1992"/>
                <a:gd name="T11" fmla="*/ 318 h 1876"/>
                <a:gd name="T12" fmla="*/ 876 w 1992"/>
                <a:gd name="T13" fmla="*/ 62 h 1876"/>
                <a:gd name="T14" fmla="*/ 918 w 1992"/>
                <a:gd name="T15" fmla="*/ 60 h 1876"/>
                <a:gd name="T16" fmla="*/ 1122 w 1992"/>
                <a:gd name="T17" fmla="*/ 62 h 1876"/>
                <a:gd name="T18" fmla="*/ 1445 w 1992"/>
                <a:gd name="T19" fmla="*/ 149 h 1876"/>
                <a:gd name="T20" fmla="*/ 1583 w 1992"/>
                <a:gd name="T21" fmla="*/ 224 h 1876"/>
                <a:gd name="T22" fmla="*/ 1908 w 1992"/>
                <a:gd name="T23" fmla="*/ 556 h 1876"/>
                <a:gd name="T24" fmla="*/ 1931 w 1992"/>
                <a:gd name="T25" fmla="*/ 758 h 1876"/>
                <a:gd name="T26" fmla="*/ 1847 w 1992"/>
                <a:gd name="T27" fmla="*/ 1121 h 1876"/>
                <a:gd name="T28" fmla="*/ 1698 w 1992"/>
                <a:gd name="T29" fmla="*/ 1404 h 1876"/>
                <a:gd name="T30" fmla="*/ 1480 w 1992"/>
                <a:gd name="T31" fmla="*/ 1625 h 1876"/>
                <a:gd name="T32" fmla="*/ 1355 w 1992"/>
                <a:gd name="T33" fmla="*/ 1698 h 1876"/>
                <a:gd name="T34" fmla="*/ 1277 w 1992"/>
                <a:gd name="T35" fmla="*/ 1731 h 1876"/>
                <a:gd name="T36" fmla="*/ 935 w 1992"/>
                <a:gd name="T37" fmla="*/ 1814 h 1876"/>
                <a:gd name="T38" fmla="*/ 933 w 1992"/>
                <a:gd name="T39" fmla="*/ 1814 h 1876"/>
                <a:gd name="T40" fmla="*/ 527 w 1992"/>
                <a:gd name="T41" fmla="*/ 1756 h 1876"/>
                <a:gd name="T42" fmla="*/ 378 w 1992"/>
                <a:gd name="T43" fmla="*/ 1656 h 1876"/>
                <a:gd name="T44" fmla="*/ 220 w 1992"/>
                <a:gd name="T45" fmla="*/ 1503 h 1876"/>
                <a:gd name="T46" fmla="*/ 106 w 1992"/>
                <a:gd name="T47" fmla="*/ 1319 h 1876"/>
                <a:gd name="T48" fmla="*/ 62 w 1992"/>
                <a:gd name="T49" fmla="*/ 1112 h 1876"/>
                <a:gd name="T50" fmla="*/ 57 w 1992"/>
                <a:gd name="T51" fmla="*/ 1001 h 1876"/>
                <a:gd name="T52" fmla="*/ 76 w 1992"/>
                <a:gd name="T53" fmla="*/ 815 h 1876"/>
                <a:gd name="T54" fmla="*/ 134 w 1992"/>
                <a:gd name="T55" fmla="*/ 620 h 1876"/>
                <a:gd name="T56" fmla="*/ 196 w 1992"/>
                <a:gd name="T57" fmla="*/ 510 h 1876"/>
                <a:gd name="T58" fmla="*/ 331 w 1992"/>
                <a:gd name="T59" fmla="*/ 341 h 1876"/>
                <a:gd name="T60" fmla="*/ 449 w 1992"/>
                <a:gd name="T61" fmla="*/ 218 h 1876"/>
                <a:gd name="T62" fmla="*/ 736 w 1992"/>
                <a:gd name="T63" fmla="*/ 62 h 1876"/>
                <a:gd name="T64" fmla="*/ 835 w 1992"/>
                <a:gd name="T65" fmla="*/ 67 h 1876"/>
                <a:gd name="T66" fmla="*/ 912 w 1992"/>
                <a:gd name="T67" fmla="*/ 5 h 1876"/>
                <a:gd name="T68" fmla="*/ 739 w 1992"/>
                <a:gd name="T69" fmla="*/ 6 h 1876"/>
                <a:gd name="T70" fmla="*/ 513 w 1992"/>
                <a:gd name="T71" fmla="*/ 96 h 1876"/>
                <a:gd name="T72" fmla="*/ 320 w 1992"/>
                <a:gd name="T73" fmla="*/ 272 h 1876"/>
                <a:gd name="T74" fmla="*/ 160 w 1992"/>
                <a:gd name="T75" fmla="*/ 464 h 1876"/>
                <a:gd name="T76" fmla="*/ 85 w 1992"/>
                <a:gd name="T77" fmla="*/ 593 h 1876"/>
                <a:gd name="T78" fmla="*/ 51 w 1992"/>
                <a:gd name="T79" fmla="*/ 684 h 1876"/>
                <a:gd name="T80" fmla="*/ 7 w 1992"/>
                <a:gd name="T81" fmla="*/ 921 h 1876"/>
                <a:gd name="T82" fmla="*/ 4 w 1992"/>
                <a:gd name="T83" fmla="*/ 1079 h 1876"/>
                <a:gd name="T84" fmla="*/ 141 w 1992"/>
                <a:gd name="T85" fmla="*/ 1494 h 1876"/>
                <a:gd name="T86" fmla="*/ 283 w 1992"/>
                <a:gd name="T87" fmla="*/ 1648 h 1876"/>
                <a:gd name="T88" fmla="*/ 432 w 1992"/>
                <a:gd name="T89" fmla="*/ 1764 h 1876"/>
                <a:gd name="T90" fmla="*/ 653 w 1992"/>
                <a:gd name="T91" fmla="*/ 1852 h 1876"/>
                <a:gd name="T92" fmla="*/ 1207 w 1992"/>
                <a:gd name="T93" fmla="*/ 1812 h 1876"/>
                <a:gd name="T94" fmla="*/ 1324 w 1992"/>
                <a:gd name="T95" fmla="*/ 1773 h 1876"/>
                <a:gd name="T96" fmla="*/ 1330 w 1992"/>
                <a:gd name="T97" fmla="*/ 1770 h 1876"/>
                <a:gd name="T98" fmla="*/ 1330 w 1992"/>
                <a:gd name="T99" fmla="*/ 1770 h 1876"/>
                <a:gd name="T100" fmla="*/ 1627 w 1992"/>
                <a:gd name="T101" fmla="*/ 1573 h 1876"/>
                <a:gd name="T102" fmla="*/ 1745 w 1992"/>
                <a:gd name="T103" fmla="*/ 1434 h 1876"/>
                <a:gd name="T104" fmla="*/ 1924 w 1992"/>
                <a:gd name="T105" fmla="*/ 1063 h 1876"/>
                <a:gd name="T106" fmla="*/ 1990 w 1992"/>
                <a:gd name="T107" fmla="*/ 716 h 1876"/>
                <a:gd name="T108" fmla="*/ 1872 w 1992"/>
                <a:gd name="T109" fmla="*/ 393 h 1876"/>
                <a:gd name="T110" fmla="*/ 1519 w 1992"/>
                <a:gd name="T111" fmla="*/ 123 h 1876"/>
                <a:gd name="T112" fmla="*/ 1069 w 1992"/>
                <a:gd name="T113" fmla="*/ 2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92" h="1876">
                  <a:moveTo>
                    <a:pt x="62" y="1112"/>
                  </a:moveTo>
                  <a:lnTo>
                    <a:pt x="62" y="1112"/>
                  </a:lnTo>
                  <a:cubicBezTo>
                    <a:pt x="62" y="1114"/>
                    <a:pt x="62" y="1114"/>
                    <a:pt x="63" y="1115"/>
                  </a:cubicBezTo>
                  <a:lnTo>
                    <a:pt x="63" y="1115"/>
                  </a:lnTo>
                  <a:cubicBezTo>
                    <a:pt x="62" y="1114"/>
                    <a:pt x="62" y="1112"/>
                    <a:pt x="62" y="1111"/>
                  </a:cubicBezTo>
                  <a:lnTo>
                    <a:pt x="62" y="1112"/>
                  </a:lnTo>
                  <a:close/>
                  <a:moveTo>
                    <a:pt x="1324" y="1773"/>
                  </a:moveTo>
                  <a:lnTo>
                    <a:pt x="1324" y="1773"/>
                  </a:lnTo>
                  <a:cubicBezTo>
                    <a:pt x="1323" y="1773"/>
                    <a:pt x="1322" y="1773"/>
                    <a:pt x="1322" y="1773"/>
                  </a:cubicBezTo>
                  <a:lnTo>
                    <a:pt x="1322" y="1773"/>
                  </a:lnTo>
                  <a:cubicBezTo>
                    <a:pt x="1322" y="1773"/>
                    <a:pt x="1323" y="1773"/>
                    <a:pt x="1324" y="1772"/>
                  </a:cubicBezTo>
                  <a:lnTo>
                    <a:pt x="1324" y="1772"/>
                  </a:lnTo>
                  <a:cubicBezTo>
                    <a:pt x="1324" y="1772"/>
                    <a:pt x="1324" y="1772"/>
                    <a:pt x="1324" y="1773"/>
                  </a:cubicBezTo>
                  <a:close/>
                  <a:moveTo>
                    <a:pt x="933" y="1814"/>
                  </a:moveTo>
                  <a:lnTo>
                    <a:pt x="933" y="1814"/>
                  </a:lnTo>
                  <a:lnTo>
                    <a:pt x="933" y="1814"/>
                  </a:lnTo>
                  <a:lnTo>
                    <a:pt x="933" y="1814"/>
                  </a:lnTo>
                  <a:cubicBezTo>
                    <a:pt x="934" y="1814"/>
                    <a:pt x="935" y="1814"/>
                    <a:pt x="935" y="1814"/>
                  </a:cubicBezTo>
                  <a:lnTo>
                    <a:pt x="935" y="1814"/>
                  </a:lnTo>
                  <a:lnTo>
                    <a:pt x="933" y="1814"/>
                  </a:lnTo>
                  <a:close/>
                  <a:moveTo>
                    <a:pt x="706" y="1806"/>
                  </a:moveTo>
                  <a:lnTo>
                    <a:pt x="706" y="1806"/>
                  </a:lnTo>
                  <a:cubicBezTo>
                    <a:pt x="708" y="1807"/>
                    <a:pt x="710" y="1807"/>
                    <a:pt x="712" y="1807"/>
                  </a:cubicBezTo>
                  <a:lnTo>
                    <a:pt x="712" y="1807"/>
                  </a:lnTo>
                  <a:cubicBezTo>
                    <a:pt x="710" y="1807"/>
                    <a:pt x="708" y="1807"/>
                    <a:pt x="706" y="1806"/>
                  </a:cubicBezTo>
                  <a:close/>
                  <a:moveTo>
                    <a:pt x="1314" y="1717"/>
                  </a:moveTo>
                  <a:lnTo>
                    <a:pt x="1314" y="1717"/>
                  </a:lnTo>
                  <a:cubicBezTo>
                    <a:pt x="1314" y="1717"/>
                    <a:pt x="1313" y="1717"/>
                    <a:pt x="1312" y="1717"/>
                  </a:cubicBezTo>
                  <a:lnTo>
                    <a:pt x="1312" y="1717"/>
                  </a:lnTo>
                  <a:cubicBezTo>
                    <a:pt x="1313" y="1717"/>
                    <a:pt x="1314" y="1717"/>
                    <a:pt x="1314" y="1717"/>
                  </a:cubicBezTo>
                  <a:close/>
                  <a:moveTo>
                    <a:pt x="380" y="1658"/>
                  </a:moveTo>
                  <a:lnTo>
                    <a:pt x="380" y="1658"/>
                  </a:lnTo>
                  <a:cubicBezTo>
                    <a:pt x="381" y="1658"/>
                    <a:pt x="382" y="1660"/>
                    <a:pt x="383" y="1660"/>
                  </a:cubicBezTo>
                  <a:lnTo>
                    <a:pt x="383" y="1660"/>
                  </a:lnTo>
                  <a:cubicBezTo>
                    <a:pt x="382" y="1660"/>
                    <a:pt x="381" y="1658"/>
                    <a:pt x="380" y="1658"/>
                  </a:cubicBezTo>
                  <a:close/>
                  <a:moveTo>
                    <a:pt x="277" y="401"/>
                  </a:moveTo>
                  <a:lnTo>
                    <a:pt x="277" y="401"/>
                  </a:lnTo>
                  <a:cubicBezTo>
                    <a:pt x="276" y="402"/>
                    <a:pt x="276" y="403"/>
                    <a:pt x="275" y="403"/>
                  </a:cubicBezTo>
                  <a:lnTo>
                    <a:pt x="275" y="403"/>
                  </a:lnTo>
                  <a:cubicBezTo>
                    <a:pt x="276" y="403"/>
                    <a:pt x="276" y="402"/>
                    <a:pt x="277" y="401"/>
                  </a:cubicBezTo>
                  <a:close/>
                  <a:moveTo>
                    <a:pt x="1716" y="318"/>
                  </a:moveTo>
                  <a:lnTo>
                    <a:pt x="1716" y="318"/>
                  </a:lnTo>
                  <a:cubicBezTo>
                    <a:pt x="1717" y="318"/>
                    <a:pt x="1718" y="319"/>
                    <a:pt x="1719" y="319"/>
                  </a:cubicBezTo>
                  <a:lnTo>
                    <a:pt x="1719" y="319"/>
                  </a:lnTo>
                  <a:cubicBezTo>
                    <a:pt x="1718" y="319"/>
                    <a:pt x="1717" y="318"/>
                    <a:pt x="1716" y="318"/>
                  </a:cubicBezTo>
                  <a:close/>
                  <a:moveTo>
                    <a:pt x="878" y="62"/>
                  </a:moveTo>
                  <a:lnTo>
                    <a:pt x="878" y="62"/>
                  </a:lnTo>
                  <a:cubicBezTo>
                    <a:pt x="878" y="62"/>
                    <a:pt x="877" y="62"/>
                    <a:pt x="876" y="62"/>
                  </a:cubicBezTo>
                  <a:lnTo>
                    <a:pt x="876" y="62"/>
                  </a:lnTo>
                  <a:cubicBezTo>
                    <a:pt x="877" y="62"/>
                    <a:pt x="878" y="62"/>
                    <a:pt x="878" y="62"/>
                  </a:cubicBezTo>
                  <a:close/>
                  <a:moveTo>
                    <a:pt x="884" y="61"/>
                  </a:moveTo>
                  <a:lnTo>
                    <a:pt x="884" y="61"/>
                  </a:lnTo>
                  <a:cubicBezTo>
                    <a:pt x="883" y="62"/>
                    <a:pt x="882" y="62"/>
                    <a:pt x="881" y="62"/>
                  </a:cubicBezTo>
                  <a:lnTo>
                    <a:pt x="881" y="62"/>
                  </a:lnTo>
                  <a:cubicBezTo>
                    <a:pt x="882" y="62"/>
                    <a:pt x="883" y="62"/>
                    <a:pt x="884" y="61"/>
                  </a:cubicBezTo>
                  <a:close/>
                  <a:moveTo>
                    <a:pt x="918" y="60"/>
                  </a:moveTo>
                  <a:lnTo>
                    <a:pt x="918" y="60"/>
                  </a:lnTo>
                  <a:cubicBezTo>
                    <a:pt x="931" y="59"/>
                    <a:pt x="943" y="58"/>
                    <a:pt x="956" y="57"/>
                  </a:cubicBezTo>
                  <a:lnTo>
                    <a:pt x="956" y="57"/>
                  </a:lnTo>
                  <a:cubicBezTo>
                    <a:pt x="984" y="56"/>
                    <a:pt x="1012" y="56"/>
                    <a:pt x="1040" y="56"/>
                  </a:cubicBezTo>
                  <a:lnTo>
                    <a:pt x="1040" y="56"/>
                  </a:lnTo>
                  <a:cubicBezTo>
                    <a:pt x="1067" y="57"/>
                    <a:pt x="1094" y="59"/>
                    <a:pt x="1122" y="62"/>
                  </a:cubicBezTo>
                  <a:lnTo>
                    <a:pt x="1122" y="62"/>
                  </a:lnTo>
                  <a:cubicBezTo>
                    <a:pt x="1151" y="65"/>
                    <a:pt x="1181" y="69"/>
                    <a:pt x="1211" y="74"/>
                  </a:cubicBezTo>
                  <a:lnTo>
                    <a:pt x="1211" y="74"/>
                  </a:lnTo>
                  <a:cubicBezTo>
                    <a:pt x="1229" y="77"/>
                    <a:pt x="1247" y="80"/>
                    <a:pt x="1265" y="85"/>
                  </a:cubicBezTo>
                  <a:lnTo>
                    <a:pt x="1265" y="85"/>
                  </a:lnTo>
                  <a:cubicBezTo>
                    <a:pt x="1287" y="90"/>
                    <a:pt x="1308" y="96"/>
                    <a:pt x="1329" y="103"/>
                  </a:cubicBezTo>
                  <a:lnTo>
                    <a:pt x="1329" y="103"/>
                  </a:lnTo>
                  <a:cubicBezTo>
                    <a:pt x="1369" y="116"/>
                    <a:pt x="1407" y="132"/>
                    <a:pt x="1445" y="149"/>
                  </a:cubicBezTo>
                  <a:lnTo>
                    <a:pt x="1445" y="149"/>
                  </a:lnTo>
                  <a:cubicBezTo>
                    <a:pt x="1443" y="148"/>
                    <a:pt x="1441" y="147"/>
                    <a:pt x="1439" y="146"/>
                  </a:cubicBezTo>
                  <a:lnTo>
                    <a:pt x="1439" y="146"/>
                  </a:lnTo>
                  <a:cubicBezTo>
                    <a:pt x="1464" y="158"/>
                    <a:pt x="1489" y="170"/>
                    <a:pt x="1513" y="183"/>
                  </a:cubicBezTo>
                  <a:lnTo>
                    <a:pt x="1513" y="183"/>
                  </a:lnTo>
                  <a:cubicBezTo>
                    <a:pt x="1537" y="196"/>
                    <a:pt x="1561" y="209"/>
                    <a:pt x="1583" y="224"/>
                  </a:cubicBezTo>
                  <a:lnTo>
                    <a:pt x="1583" y="224"/>
                  </a:lnTo>
                  <a:cubicBezTo>
                    <a:pt x="1628" y="252"/>
                    <a:pt x="1672" y="282"/>
                    <a:pt x="1713" y="315"/>
                  </a:cubicBezTo>
                  <a:lnTo>
                    <a:pt x="1713" y="315"/>
                  </a:lnTo>
                  <a:cubicBezTo>
                    <a:pt x="1771" y="363"/>
                    <a:pt x="1822" y="418"/>
                    <a:pt x="1866" y="478"/>
                  </a:cubicBezTo>
                  <a:lnTo>
                    <a:pt x="1866" y="478"/>
                  </a:lnTo>
                  <a:cubicBezTo>
                    <a:pt x="1874" y="489"/>
                    <a:pt x="1882" y="500"/>
                    <a:pt x="1888" y="513"/>
                  </a:cubicBezTo>
                  <a:lnTo>
                    <a:pt x="1888" y="513"/>
                  </a:lnTo>
                  <a:cubicBezTo>
                    <a:pt x="1895" y="526"/>
                    <a:pt x="1902" y="541"/>
                    <a:pt x="1908" y="556"/>
                  </a:cubicBezTo>
                  <a:lnTo>
                    <a:pt x="1908" y="556"/>
                  </a:lnTo>
                  <a:cubicBezTo>
                    <a:pt x="1914" y="571"/>
                    <a:pt x="1919" y="588"/>
                    <a:pt x="1923" y="604"/>
                  </a:cubicBezTo>
                  <a:lnTo>
                    <a:pt x="1923" y="604"/>
                  </a:lnTo>
                  <a:cubicBezTo>
                    <a:pt x="1927" y="622"/>
                    <a:pt x="1930" y="640"/>
                    <a:pt x="1933" y="658"/>
                  </a:cubicBezTo>
                  <a:lnTo>
                    <a:pt x="1933" y="658"/>
                  </a:lnTo>
                  <a:cubicBezTo>
                    <a:pt x="1935" y="692"/>
                    <a:pt x="1934" y="725"/>
                    <a:pt x="1931" y="758"/>
                  </a:cubicBezTo>
                  <a:lnTo>
                    <a:pt x="1931" y="758"/>
                  </a:lnTo>
                  <a:cubicBezTo>
                    <a:pt x="1929" y="792"/>
                    <a:pt x="1925" y="826"/>
                    <a:pt x="1920" y="860"/>
                  </a:cubicBezTo>
                  <a:lnTo>
                    <a:pt x="1920" y="860"/>
                  </a:lnTo>
                  <a:cubicBezTo>
                    <a:pt x="1914" y="887"/>
                    <a:pt x="1909" y="913"/>
                    <a:pt x="1902" y="938"/>
                  </a:cubicBezTo>
                  <a:lnTo>
                    <a:pt x="1902" y="938"/>
                  </a:lnTo>
                  <a:cubicBezTo>
                    <a:pt x="1893" y="971"/>
                    <a:pt x="1884" y="1003"/>
                    <a:pt x="1874" y="1034"/>
                  </a:cubicBezTo>
                  <a:lnTo>
                    <a:pt x="1874" y="1034"/>
                  </a:lnTo>
                  <a:cubicBezTo>
                    <a:pt x="1866" y="1064"/>
                    <a:pt x="1857" y="1092"/>
                    <a:pt x="1847" y="1121"/>
                  </a:cubicBezTo>
                  <a:lnTo>
                    <a:pt x="1847" y="1121"/>
                  </a:lnTo>
                  <a:cubicBezTo>
                    <a:pt x="1836" y="1149"/>
                    <a:pt x="1825" y="1177"/>
                    <a:pt x="1813" y="1205"/>
                  </a:cubicBezTo>
                  <a:lnTo>
                    <a:pt x="1813" y="1205"/>
                  </a:lnTo>
                  <a:cubicBezTo>
                    <a:pt x="1792" y="1250"/>
                    <a:pt x="1768" y="1294"/>
                    <a:pt x="1742" y="1337"/>
                  </a:cubicBezTo>
                  <a:lnTo>
                    <a:pt x="1742" y="1337"/>
                  </a:lnTo>
                  <a:cubicBezTo>
                    <a:pt x="1728" y="1360"/>
                    <a:pt x="1713" y="1383"/>
                    <a:pt x="1698" y="1404"/>
                  </a:cubicBezTo>
                  <a:lnTo>
                    <a:pt x="1698" y="1404"/>
                  </a:lnTo>
                  <a:cubicBezTo>
                    <a:pt x="1684" y="1425"/>
                    <a:pt x="1669" y="1444"/>
                    <a:pt x="1654" y="1463"/>
                  </a:cubicBezTo>
                  <a:lnTo>
                    <a:pt x="1654" y="1463"/>
                  </a:lnTo>
                  <a:cubicBezTo>
                    <a:pt x="1641" y="1478"/>
                    <a:pt x="1629" y="1492"/>
                    <a:pt x="1615" y="1505"/>
                  </a:cubicBezTo>
                  <a:lnTo>
                    <a:pt x="1615" y="1505"/>
                  </a:lnTo>
                  <a:cubicBezTo>
                    <a:pt x="1601" y="1520"/>
                    <a:pt x="1586" y="1535"/>
                    <a:pt x="1571" y="1549"/>
                  </a:cubicBezTo>
                  <a:lnTo>
                    <a:pt x="1571" y="1549"/>
                  </a:lnTo>
                  <a:cubicBezTo>
                    <a:pt x="1542" y="1576"/>
                    <a:pt x="1512" y="1601"/>
                    <a:pt x="1480" y="1625"/>
                  </a:cubicBezTo>
                  <a:lnTo>
                    <a:pt x="1480" y="1625"/>
                  </a:lnTo>
                  <a:cubicBezTo>
                    <a:pt x="1468" y="1634"/>
                    <a:pt x="1456" y="1643"/>
                    <a:pt x="1443" y="1651"/>
                  </a:cubicBezTo>
                  <a:lnTo>
                    <a:pt x="1443" y="1651"/>
                  </a:lnTo>
                  <a:cubicBezTo>
                    <a:pt x="1429" y="1660"/>
                    <a:pt x="1415" y="1668"/>
                    <a:pt x="1400" y="1676"/>
                  </a:cubicBezTo>
                  <a:lnTo>
                    <a:pt x="1400" y="1676"/>
                  </a:lnTo>
                  <a:cubicBezTo>
                    <a:pt x="1386" y="1685"/>
                    <a:pt x="1370" y="1692"/>
                    <a:pt x="1355" y="1698"/>
                  </a:cubicBezTo>
                  <a:lnTo>
                    <a:pt x="1355" y="1698"/>
                  </a:lnTo>
                  <a:cubicBezTo>
                    <a:pt x="1340" y="1706"/>
                    <a:pt x="1325" y="1712"/>
                    <a:pt x="1309" y="1718"/>
                  </a:cubicBezTo>
                  <a:lnTo>
                    <a:pt x="1309" y="1718"/>
                  </a:lnTo>
                  <a:cubicBezTo>
                    <a:pt x="1308" y="1719"/>
                    <a:pt x="1306" y="1720"/>
                    <a:pt x="1306" y="1720"/>
                  </a:cubicBezTo>
                  <a:lnTo>
                    <a:pt x="1306" y="1720"/>
                  </a:lnTo>
                  <a:cubicBezTo>
                    <a:pt x="1304" y="1721"/>
                    <a:pt x="1301" y="1721"/>
                    <a:pt x="1299" y="1723"/>
                  </a:cubicBezTo>
                  <a:lnTo>
                    <a:pt x="1299" y="1723"/>
                  </a:lnTo>
                  <a:cubicBezTo>
                    <a:pt x="1292" y="1725"/>
                    <a:pt x="1284" y="1728"/>
                    <a:pt x="1277" y="1731"/>
                  </a:cubicBezTo>
                  <a:lnTo>
                    <a:pt x="1277" y="1731"/>
                  </a:lnTo>
                  <a:cubicBezTo>
                    <a:pt x="1233" y="1747"/>
                    <a:pt x="1188" y="1760"/>
                    <a:pt x="1143" y="1773"/>
                  </a:cubicBezTo>
                  <a:lnTo>
                    <a:pt x="1143" y="1773"/>
                  </a:lnTo>
                  <a:cubicBezTo>
                    <a:pt x="1120" y="1778"/>
                    <a:pt x="1097" y="1784"/>
                    <a:pt x="1074" y="1789"/>
                  </a:cubicBezTo>
                  <a:lnTo>
                    <a:pt x="1074" y="1789"/>
                  </a:lnTo>
                  <a:cubicBezTo>
                    <a:pt x="1029" y="1801"/>
                    <a:pt x="982" y="1809"/>
                    <a:pt x="935" y="1814"/>
                  </a:cubicBezTo>
                  <a:lnTo>
                    <a:pt x="935" y="1814"/>
                  </a:lnTo>
                  <a:cubicBezTo>
                    <a:pt x="936" y="1814"/>
                    <a:pt x="937" y="1814"/>
                    <a:pt x="938" y="1814"/>
                  </a:cubicBezTo>
                  <a:lnTo>
                    <a:pt x="938" y="1814"/>
                  </a:lnTo>
                  <a:cubicBezTo>
                    <a:pt x="936" y="1814"/>
                    <a:pt x="935" y="1814"/>
                    <a:pt x="933" y="1814"/>
                  </a:cubicBezTo>
                  <a:lnTo>
                    <a:pt x="933" y="1814"/>
                  </a:lnTo>
                  <a:cubicBezTo>
                    <a:pt x="933" y="1814"/>
                    <a:pt x="932" y="1814"/>
                    <a:pt x="931" y="1814"/>
                  </a:cubicBezTo>
                  <a:lnTo>
                    <a:pt x="931" y="1814"/>
                  </a:lnTo>
                  <a:cubicBezTo>
                    <a:pt x="931" y="1814"/>
                    <a:pt x="932" y="1814"/>
                    <a:pt x="933" y="1814"/>
                  </a:cubicBezTo>
                  <a:lnTo>
                    <a:pt x="933" y="1814"/>
                  </a:lnTo>
                  <a:cubicBezTo>
                    <a:pt x="857" y="1821"/>
                    <a:pt x="780" y="1818"/>
                    <a:pt x="705" y="1806"/>
                  </a:cubicBezTo>
                  <a:lnTo>
                    <a:pt x="705" y="1806"/>
                  </a:lnTo>
                  <a:cubicBezTo>
                    <a:pt x="674" y="1800"/>
                    <a:pt x="645" y="1794"/>
                    <a:pt x="615" y="1786"/>
                  </a:cubicBezTo>
                  <a:lnTo>
                    <a:pt x="615" y="1786"/>
                  </a:lnTo>
                  <a:cubicBezTo>
                    <a:pt x="585" y="1778"/>
                    <a:pt x="555" y="1768"/>
                    <a:pt x="527" y="1756"/>
                  </a:cubicBezTo>
                  <a:lnTo>
                    <a:pt x="527" y="1756"/>
                  </a:lnTo>
                  <a:cubicBezTo>
                    <a:pt x="509" y="1747"/>
                    <a:pt x="492" y="1737"/>
                    <a:pt x="476" y="1726"/>
                  </a:cubicBezTo>
                  <a:lnTo>
                    <a:pt x="476" y="1726"/>
                  </a:lnTo>
                  <a:cubicBezTo>
                    <a:pt x="464" y="1719"/>
                    <a:pt x="453" y="1711"/>
                    <a:pt x="441" y="1703"/>
                  </a:cubicBezTo>
                  <a:lnTo>
                    <a:pt x="441" y="1703"/>
                  </a:lnTo>
                  <a:cubicBezTo>
                    <a:pt x="419" y="1688"/>
                    <a:pt x="399" y="1672"/>
                    <a:pt x="377" y="1656"/>
                  </a:cubicBezTo>
                  <a:lnTo>
                    <a:pt x="377" y="1656"/>
                  </a:lnTo>
                  <a:cubicBezTo>
                    <a:pt x="378" y="1656"/>
                    <a:pt x="378" y="1656"/>
                    <a:pt x="378" y="1656"/>
                  </a:cubicBezTo>
                  <a:lnTo>
                    <a:pt x="378" y="1656"/>
                  </a:lnTo>
                  <a:cubicBezTo>
                    <a:pt x="356" y="1637"/>
                    <a:pt x="332" y="1619"/>
                    <a:pt x="311" y="1597"/>
                  </a:cubicBezTo>
                  <a:lnTo>
                    <a:pt x="311" y="1597"/>
                  </a:lnTo>
                  <a:cubicBezTo>
                    <a:pt x="297" y="1584"/>
                    <a:pt x="283" y="1570"/>
                    <a:pt x="268" y="1556"/>
                  </a:cubicBezTo>
                  <a:lnTo>
                    <a:pt x="268" y="1556"/>
                  </a:lnTo>
                  <a:cubicBezTo>
                    <a:pt x="251" y="1540"/>
                    <a:pt x="235" y="1521"/>
                    <a:pt x="220" y="1503"/>
                  </a:cubicBezTo>
                  <a:lnTo>
                    <a:pt x="220" y="1503"/>
                  </a:lnTo>
                  <a:cubicBezTo>
                    <a:pt x="205" y="1485"/>
                    <a:pt x="191" y="1468"/>
                    <a:pt x="177" y="1449"/>
                  </a:cubicBezTo>
                  <a:lnTo>
                    <a:pt x="177" y="1449"/>
                  </a:lnTo>
                  <a:cubicBezTo>
                    <a:pt x="162" y="1428"/>
                    <a:pt x="150" y="1408"/>
                    <a:pt x="137" y="1386"/>
                  </a:cubicBezTo>
                  <a:lnTo>
                    <a:pt x="137" y="1386"/>
                  </a:lnTo>
                  <a:cubicBezTo>
                    <a:pt x="125" y="1364"/>
                    <a:pt x="115" y="1341"/>
                    <a:pt x="105" y="1318"/>
                  </a:cubicBezTo>
                  <a:lnTo>
                    <a:pt x="105" y="1318"/>
                  </a:lnTo>
                  <a:cubicBezTo>
                    <a:pt x="105" y="1319"/>
                    <a:pt x="105" y="1319"/>
                    <a:pt x="106" y="1319"/>
                  </a:cubicBezTo>
                  <a:lnTo>
                    <a:pt x="106" y="1319"/>
                  </a:lnTo>
                  <a:cubicBezTo>
                    <a:pt x="82" y="1253"/>
                    <a:pt x="70" y="1185"/>
                    <a:pt x="63" y="1115"/>
                  </a:cubicBezTo>
                  <a:lnTo>
                    <a:pt x="63" y="1115"/>
                  </a:lnTo>
                  <a:cubicBezTo>
                    <a:pt x="63" y="1116"/>
                    <a:pt x="63" y="1117"/>
                    <a:pt x="63" y="1117"/>
                  </a:cubicBezTo>
                  <a:lnTo>
                    <a:pt x="63" y="1117"/>
                  </a:lnTo>
                  <a:cubicBezTo>
                    <a:pt x="63" y="1115"/>
                    <a:pt x="62" y="1114"/>
                    <a:pt x="62" y="1112"/>
                  </a:cubicBezTo>
                  <a:lnTo>
                    <a:pt x="62" y="1112"/>
                  </a:lnTo>
                  <a:cubicBezTo>
                    <a:pt x="62" y="1111"/>
                    <a:pt x="62" y="1110"/>
                    <a:pt x="62" y="1109"/>
                  </a:cubicBezTo>
                  <a:lnTo>
                    <a:pt x="62" y="1109"/>
                  </a:lnTo>
                  <a:cubicBezTo>
                    <a:pt x="62" y="1110"/>
                    <a:pt x="62" y="1110"/>
                    <a:pt x="62" y="1111"/>
                  </a:cubicBezTo>
                  <a:lnTo>
                    <a:pt x="62" y="1111"/>
                  </a:lnTo>
                  <a:cubicBezTo>
                    <a:pt x="60" y="1087"/>
                    <a:pt x="58" y="1062"/>
                    <a:pt x="57" y="1037"/>
                  </a:cubicBezTo>
                  <a:lnTo>
                    <a:pt x="57" y="1037"/>
                  </a:lnTo>
                  <a:cubicBezTo>
                    <a:pt x="57" y="1026"/>
                    <a:pt x="57" y="1013"/>
                    <a:pt x="57" y="1001"/>
                  </a:cubicBezTo>
                  <a:lnTo>
                    <a:pt x="57" y="1001"/>
                  </a:lnTo>
                  <a:cubicBezTo>
                    <a:pt x="57" y="990"/>
                    <a:pt x="58" y="979"/>
                    <a:pt x="59" y="968"/>
                  </a:cubicBezTo>
                  <a:lnTo>
                    <a:pt x="59" y="968"/>
                  </a:lnTo>
                  <a:cubicBezTo>
                    <a:pt x="60" y="951"/>
                    <a:pt x="61" y="935"/>
                    <a:pt x="62" y="917"/>
                  </a:cubicBezTo>
                  <a:lnTo>
                    <a:pt x="62" y="917"/>
                  </a:lnTo>
                  <a:cubicBezTo>
                    <a:pt x="66" y="883"/>
                    <a:pt x="71" y="849"/>
                    <a:pt x="76" y="815"/>
                  </a:cubicBezTo>
                  <a:lnTo>
                    <a:pt x="76" y="815"/>
                  </a:lnTo>
                  <a:cubicBezTo>
                    <a:pt x="79" y="801"/>
                    <a:pt x="81" y="786"/>
                    <a:pt x="85" y="772"/>
                  </a:cubicBezTo>
                  <a:lnTo>
                    <a:pt x="85" y="772"/>
                  </a:lnTo>
                  <a:cubicBezTo>
                    <a:pt x="90" y="754"/>
                    <a:pt x="94" y="735"/>
                    <a:pt x="100" y="717"/>
                  </a:cubicBezTo>
                  <a:lnTo>
                    <a:pt x="100" y="717"/>
                  </a:lnTo>
                  <a:cubicBezTo>
                    <a:pt x="105" y="700"/>
                    <a:pt x="111" y="682"/>
                    <a:pt x="116" y="664"/>
                  </a:cubicBezTo>
                  <a:lnTo>
                    <a:pt x="116" y="664"/>
                  </a:lnTo>
                  <a:cubicBezTo>
                    <a:pt x="122" y="650"/>
                    <a:pt x="128" y="635"/>
                    <a:pt x="134" y="620"/>
                  </a:cubicBezTo>
                  <a:lnTo>
                    <a:pt x="134" y="620"/>
                  </a:lnTo>
                  <a:cubicBezTo>
                    <a:pt x="138" y="611"/>
                    <a:pt x="142" y="603"/>
                    <a:pt x="146" y="594"/>
                  </a:cubicBezTo>
                  <a:lnTo>
                    <a:pt x="146" y="594"/>
                  </a:lnTo>
                  <a:cubicBezTo>
                    <a:pt x="151" y="584"/>
                    <a:pt x="157" y="575"/>
                    <a:pt x="162" y="566"/>
                  </a:cubicBezTo>
                  <a:lnTo>
                    <a:pt x="162" y="566"/>
                  </a:lnTo>
                  <a:cubicBezTo>
                    <a:pt x="172" y="547"/>
                    <a:pt x="184" y="529"/>
                    <a:pt x="196" y="510"/>
                  </a:cubicBezTo>
                  <a:lnTo>
                    <a:pt x="196" y="510"/>
                  </a:lnTo>
                  <a:cubicBezTo>
                    <a:pt x="202" y="501"/>
                    <a:pt x="209" y="492"/>
                    <a:pt x="215" y="482"/>
                  </a:cubicBezTo>
                  <a:lnTo>
                    <a:pt x="215" y="482"/>
                  </a:lnTo>
                  <a:cubicBezTo>
                    <a:pt x="221" y="474"/>
                    <a:pt x="226" y="464"/>
                    <a:pt x="232" y="457"/>
                  </a:cubicBezTo>
                  <a:lnTo>
                    <a:pt x="232" y="457"/>
                  </a:lnTo>
                  <a:cubicBezTo>
                    <a:pt x="246" y="440"/>
                    <a:pt x="260" y="423"/>
                    <a:pt x="273" y="406"/>
                  </a:cubicBezTo>
                  <a:lnTo>
                    <a:pt x="273" y="406"/>
                  </a:lnTo>
                  <a:cubicBezTo>
                    <a:pt x="293" y="384"/>
                    <a:pt x="312" y="362"/>
                    <a:pt x="331" y="341"/>
                  </a:cubicBezTo>
                  <a:lnTo>
                    <a:pt x="331" y="341"/>
                  </a:lnTo>
                  <a:cubicBezTo>
                    <a:pt x="338" y="333"/>
                    <a:pt x="346" y="325"/>
                    <a:pt x="353" y="318"/>
                  </a:cubicBezTo>
                  <a:lnTo>
                    <a:pt x="353" y="318"/>
                  </a:lnTo>
                  <a:cubicBezTo>
                    <a:pt x="367" y="303"/>
                    <a:pt x="380" y="289"/>
                    <a:pt x="394" y="275"/>
                  </a:cubicBezTo>
                  <a:lnTo>
                    <a:pt x="394" y="275"/>
                  </a:lnTo>
                  <a:cubicBezTo>
                    <a:pt x="412" y="256"/>
                    <a:pt x="431" y="237"/>
                    <a:pt x="449" y="218"/>
                  </a:cubicBezTo>
                  <a:lnTo>
                    <a:pt x="449" y="218"/>
                  </a:lnTo>
                  <a:cubicBezTo>
                    <a:pt x="458" y="210"/>
                    <a:pt x="467" y="203"/>
                    <a:pt x="476" y="195"/>
                  </a:cubicBezTo>
                  <a:lnTo>
                    <a:pt x="476" y="195"/>
                  </a:lnTo>
                  <a:cubicBezTo>
                    <a:pt x="494" y="179"/>
                    <a:pt x="512" y="164"/>
                    <a:pt x="531" y="150"/>
                  </a:cubicBezTo>
                  <a:lnTo>
                    <a:pt x="531" y="150"/>
                  </a:lnTo>
                  <a:cubicBezTo>
                    <a:pt x="569" y="123"/>
                    <a:pt x="610" y="101"/>
                    <a:pt x="653" y="84"/>
                  </a:cubicBezTo>
                  <a:lnTo>
                    <a:pt x="653" y="84"/>
                  </a:lnTo>
                  <a:cubicBezTo>
                    <a:pt x="680" y="74"/>
                    <a:pt x="707" y="66"/>
                    <a:pt x="736" y="62"/>
                  </a:cubicBezTo>
                  <a:lnTo>
                    <a:pt x="736" y="62"/>
                  </a:lnTo>
                  <a:cubicBezTo>
                    <a:pt x="761" y="60"/>
                    <a:pt x="787" y="62"/>
                    <a:pt x="812" y="63"/>
                  </a:cubicBezTo>
                  <a:lnTo>
                    <a:pt x="812" y="63"/>
                  </a:lnTo>
                  <a:cubicBezTo>
                    <a:pt x="813" y="63"/>
                    <a:pt x="814" y="64"/>
                    <a:pt x="814" y="64"/>
                  </a:cubicBezTo>
                  <a:lnTo>
                    <a:pt x="814" y="64"/>
                  </a:lnTo>
                  <a:cubicBezTo>
                    <a:pt x="821" y="68"/>
                    <a:pt x="828" y="68"/>
                    <a:pt x="835" y="67"/>
                  </a:cubicBezTo>
                  <a:lnTo>
                    <a:pt x="835" y="67"/>
                  </a:lnTo>
                  <a:cubicBezTo>
                    <a:pt x="850" y="65"/>
                    <a:pt x="865" y="64"/>
                    <a:pt x="880" y="62"/>
                  </a:cubicBezTo>
                  <a:lnTo>
                    <a:pt x="880" y="62"/>
                  </a:lnTo>
                  <a:cubicBezTo>
                    <a:pt x="892" y="61"/>
                    <a:pt x="905" y="60"/>
                    <a:pt x="918" y="60"/>
                  </a:cubicBezTo>
                  <a:lnTo>
                    <a:pt x="961" y="2"/>
                  </a:lnTo>
                  <a:lnTo>
                    <a:pt x="961" y="2"/>
                  </a:lnTo>
                  <a:cubicBezTo>
                    <a:pt x="945" y="2"/>
                    <a:pt x="928" y="4"/>
                    <a:pt x="912" y="5"/>
                  </a:cubicBezTo>
                  <a:lnTo>
                    <a:pt x="912" y="5"/>
                  </a:lnTo>
                  <a:cubicBezTo>
                    <a:pt x="892" y="5"/>
                    <a:pt x="873" y="6"/>
                    <a:pt x="855" y="9"/>
                  </a:cubicBezTo>
                  <a:lnTo>
                    <a:pt x="855" y="9"/>
                  </a:lnTo>
                  <a:cubicBezTo>
                    <a:pt x="847" y="10"/>
                    <a:pt x="839" y="11"/>
                    <a:pt x="831" y="12"/>
                  </a:cubicBezTo>
                  <a:lnTo>
                    <a:pt x="831" y="12"/>
                  </a:lnTo>
                  <a:cubicBezTo>
                    <a:pt x="827" y="9"/>
                    <a:pt x="822" y="7"/>
                    <a:pt x="817" y="7"/>
                  </a:cubicBezTo>
                  <a:lnTo>
                    <a:pt x="817" y="7"/>
                  </a:lnTo>
                  <a:cubicBezTo>
                    <a:pt x="791" y="6"/>
                    <a:pt x="764" y="5"/>
                    <a:pt x="739" y="6"/>
                  </a:cubicBezTo>
                  <a:lnTo>
                    <a:pt x="739" y="6"/>
                  </a:lnTo>
                  <a:cubicBezTo>
                    <a:pt x="712" y="7"/>
                    <a:pt x="687" y="14"/>
                    <a:pt x="662" y="22"/>
                  </a:cubicBezTo>
                  <a:lnTo>
                    <a:pt x="662" y="22"/>
                  </a:lnTo>
                  <a:cubicBezTo>
                    <a:pt x="635" y="30"/>
                    <a:pt x="608" y="42"/>
                    <a:pt x="582" y="55"/>
                  </a:cubicBezTo>
                  <a:lnTo>
                    <a:pt x="582" y="55"/>
                  </a:lnTo>
                  <a:cubicBezTo>
                    <a:pt x="558" y="66"/>
                    <a:pt x="535" y="80"/>
                    <a:pt x="513" y="96"/>
                  </a:cubicBezTo>
                  <a:lnTo>
                    <a:pt x="513" y="96"/>
                  </a:lnTo>
                  <a:cubicBezTo>
                    <a:pt x="493" y="109"/>
                    <a:pt x="473" y="123"/>
                    <a:pt x="455" y="139"/>
                  </a:cubicBezTo>
                  <a:lnTo>
                    <a:pt x="455" y="139"/>
                  </a:lnTo>
                  <a:cubicBezTo>
                    <a:pt x="441" y="152"/>
                    <a:pt x="425" y="165"/>
                    <a:pt x="412" y="178"/>
                  </a:cubicBezTo>
                  <a:lnTo>
                    <a:pt x="412" y="178"/>
                  </a:lnTo>
                  <a:cubicBezTo>
                    <a:pt x="395" y="195"/>
                    <a:pt x="378" y="211"/>
                    <a:pt x="361" y="228"/>
                  </a:cubicBezTo>
                  <a:lnTo>
                    <a:pt x="361" y="228"/>
                  </a:lnTo>
                  <a:cubicBezTo>
                    <a:pt x="347" y="242"/>
                    <a:pt x="334" y="257"/>
                    <a:pt x="320" y="272"/>
                  </a:cubicBezTo>
                  <a:lnTo>
                    <a:pt x="320" y="272"/>
                  </a:lnTo>
                  <a:cubicBezTo>
                    <a:pt x="291" y="302"/>
                    <a:pt x="263" y="334"/>
                    <a:pt x="236" y="365"/>
                  </a:cubicBezTo>
                  <a:lnTo>
                    <a:pt x="236" y="365"/>
                  </a:lnTo>
                  <a:cubicBezTo>
                    <a:pt x="221" y="381"/>
                    <a:pt x="207" y="399"/>
                    <a:pt x="193" y="417"/>
                  </a:cubicBezTo>
                  <a:lnTo>
                    <a:pt x="193" y="417"/>
                  </a:lnTo>
                  <a:cubicBezTo>
                    <a:pt x="181" y="432"/>
                    <a:pt x="171" y="448"/>
                    <a:pt x="160" y="464"/>
                  </a:cubicBezTo>
                  <a:lnTo>
                    <a:pt x="160" y="464"/>
                  </a:lnTo>
                  <a:cubicBezTo>
                    <a:pt x="148" y="481"/>
                    <a:pt x="138" y="498"/>
                    <a:pt x="127" y="516"/>
                  </a:cubicBezTo>
                  <a:lnTo>
                    <a:pt x="127" y="516"/>
                  </a:lnTo>
                  <a:cubicBezTo>
                    <a:pt x="124" y="522"/>
                    <a:pt x="120" y="527"/>
                    <a:pt x="116" y="534"/>
                  </a:cubicBezTo>
                  <a:lnTo>
                    <a:pt x="116" y="534"/>
                  </a:lnTo>
                  <a:cubicBezTo>
                    <a:pt x="111" y="543"/>
                    <a:pt x="105" y="552"/>
                    <a:pt x="101" y="561"/>
                  </a:cubicBezTo>
                  <a:lnTo>
                    <a:pt x="101" y="561"/>
                  </a:lnTo>
                  <a:cubicBezTo>
                    <a:pt x="95" y="572"/>
                    <a:pt x="91" y="583"/>
                    <a:pt x="85" y="593"/>
                  </a:cubicBezTo>
                  <a:lnTo>
                    <a:pt x="85" y="593"/>
                  </a:lnTo>
                  <a:cubicBezTo>
                    <a:pt x="81" y="603"/>
                    <a:pt x="77" y="613"/>
                    <a:pt x="73" y="623"/>
                  </a:cubicBezTo>
                  <a:lnTo>
                    <a:pt x="73" y="623"/>
                  </a:lnTo>
                  <a:cubicBezTo>
                    <a:pt x="70" y="630"/>
                    <a:pt x="67" y="638"/>
                    <a:pt x="64" y="645"/>
                  </a:cubicBezTo>
                  <a:lnTo>
                    <a:pt x="64" y="645"/>
                  </a:lnTo>
                  <a:cubicBezTo>
                    <a:pt x="60" y="658"/>
                    <a:pt x="55" y="671"/>
                    <a:pt x="51" y="684"/>
                  </a:cubicBezTo>
                  <a:lnTo>
                    <a:pt x="51" y="684"/>
                  </a:lnTo>
                  <a:cubicBezTo>
                    <a:pt x="46" y="700"/>
                    <a:pt x="41" y="717"/>
                    <a:pt x="37" y="734"/>
                  </a:cubicBezTo>
                  <a:lnTo>
                    <a:pt x="37" y="734"/>
                  </a:lnTo>
                  <a:cubicBezTo>
                    <a:pt x="35" y="743"/>
                    <a:pt x="31" y="752"/>
                    <a:pt x="30" y="762"/>
                  </a:cubicBezTo>
                  <a:lnTo>
                    <a:pt x="30" y="762"/>
                  </a:lnTo>
                  <a:cubicBezTo>
                    <a:pt x="27" y="775"/>
                    <a:pt x="25" y="786"/>
                    <a:pt x="23" y="799"/>
                  </a:cubicBezTo>
                  <a:lnTo>
                    <a:pt x="23" y="799"/>
                  </a:lnTo>
                  <a:cubicBezTo>
                    <a:pt x="15" y="839"/>
                    <a:pt x="10" y="880"/>
                    <a:pt x="7" y="921"/>
                  </a:cubicBezTo>
                  <a:lnTo>
                    <a:pt x="7" y="921"/>
                  </a:lnTo>
                  <a:cubicBezTo>
                    <a:pt x="4" y="945"/>
                    <a:pt x="3" y="969"/>
                    <a:pt x="1" y="993"/>
                  </a:cubicBezTo>
                  <a:lnTo>
                    <a:pt x="1" y="993"/>
                  </a:lnTo>
                  <a:cubicBezTo>
                    <a:pt x="0" y="1007"/>
                    <a:pt x="1" y="1021"/>
                    <a:pt x="1" y="1036"/>
                  </a:cubicBezTo>
                  <a:lnTo>
                    <a:pt x="1" y="1036"/>
                  </a:lnTo>
                  <a:cubicBezTo>
                    <a:pt x="2" y="1049"/>
                    <a:pt x="3" y="1064"/>
                    <a:pt x="4" y="1079"/>
                  </a:cubicBezTo>
                  <a:lnTo>
                    <a:pt x="4" y="1079"/>
                  </a:lnTo>
                  <a:cubicBezTo>
                    <a:pt x="7" y="1110"/>
                    <a:pt x="10" y="1142"/>
                    <a:pt x="14" y="1173"/>
                  </a:cubicBezTo>
                  <a:lnTo>
                    <a:pt x="14" y="1173"/>
                  </a:lnTo>
                  <a:cubicBezTo>
                    <a:pt x="22" y="1232"/>
                    <a:pt x="34" y="1289"/>
                    <a:pt x="56" y="1344"/>
                  </a:cubicBezTo>
                  <a:lnTo>
                    <a:pt x="56" y="1344"/>
                  </a:lnTo>
                  <a:cubicBezTo>
                    <a:pt x="67" y="1370"/>
                    <a:pt x="78" y="1395"/>
                    <a:pt x="91" y="1418"/>
                  </a:cubicBezTo>
                  <a:lnTo>
                    <a:pt x="91" y="1418"/>
                  </a:lnTo>
                  <a:cubicBezTo>
                    <a:pt x="106" y="1445"/>
                    <a:pt x="123" y="1470"/>
                    <a:pt x="141" y="1494"/>
                  </a:cubicBezTo>
                  <a:lnTo>
                    <a:pt x="141" y="1494"/>
                  </a:lnTo>
                  <a:cubicBezTo>
                    <a:pt x="157" y="1516"/>
                    <a:pt x="175" y="1537"/>
                    <a:pt x="193" y="1557"/>
                  </a:cubicBezTo>
                  <a:lnTo>
                    <a:pt x="193" y="1557"/>
                  </a:lnTo>
                  <a:cubicBezTo>
                    <a:pt x="206" y="1572"/>
                    <a:pt x="219" y="1586"/>
                    <a:pt x="233" y="1599"/>
                  </a:cubicBezTo>
                  <a:lnTo>
                    <a:pt x="233" y="1599"/>
                  </a:lnTo>
                  <a:cubicBezTo>
                    <a:pt x="249" y="1616"/>
                    <a:pt x="266" y="1632"/>
                    <a:pt x="283" y="1648"/>
                  </a:cubicBezTo>
                  <a:lnTo>
                    <a:pt x="283" y="1648"/>
                  </a:lnTo>
                  <a:cubicBezTo>
                    <a:pt x="287" y="1653"/>
                    <a:pt x="293" y="1657"/>
                    <a:pt x="299" y="1662"/>
                  </a:cubicBezTo>
                  <a:lnTo>
                    <a:pt x="299" y="1662"/>
                  </a:lnTo>
                  <a:cubicBezTo>
                    <a:pt x="310" y="1672"/>
                    <a:pt x="322" y="1681"/>
                    <a:pt x="333" y="1691"/>
                  </a:cubicBezTo>
                  <a:lnTo>
                    <a:pt x="333" y="1691"/>
                  </a:lnTo>
                  <a:cubicBezTo>
                    <a:pt x="348" y="1704"/>
                    <a:pt x="365" y="1716"/>
                    <a:pt x="381" y="1728"/>
                  </a:cubicBezTo>
                  <a:lnTo>
                    <a:pt x="381" y="1728"/>
                  </a:lnTo>
                  <a:cubicBezTo>
                    <a:pt x="398" y="1741"/>
                    <a:pt x="415" y="1753"/>
                    <a:pt x="432" y="1764"/>
                  </a:cubicBezTo>
                  <a:lnTo>
                    <a:pt x="432" y="1764"/>
                  </a:lnTo>
                  <a:cubicBezTo>
                    <a:pt x="451" y="1777"/>
                    <a:pt x="471" y="1788"/>
                    <a:pt x="490" y="1799"/>
                  </a:cubicBezTo>
                  <a:lnTo>
                    <a:pt x="490" y="1799"/>
                  </a:lnTo>
                  <a:cubicBezTo>
                    <a:pt x="514" y="1813"/>
                    <a:pt x="539" y="1821"/>
                    <a:pt x="565" y="1829"/>
                  </a:cubicBezTo>
                  <a:lnTo>
                    <a:pt x="565" y="1829"/>
                  </a:lnTo>
                  <a:cubicBezTo>
                    <a:pt x="594" y="1838"/>
                    <a:pt x="623" y="1846"/>
                    <a:pt x="653" y="1852"/>
                  </a:cubicBezTo>
                  <a:lnTo>
                    <a:pt x="653" y="1852"/>
                  </a:lnTo>
                  <a:cubicBezTo>
                    <a:pt x="711" y="1865"/>
                    <a:pt x="770" y="1872"/>
                    <a:pt x="830" y="1874"/>
                  </a:cubicBezTo>
                  <a:lnTo>
                    <a:pt x="830" y="1874"/>
                  </a:lnTo>
                  <a:cubicBezTo>
                    <a:pt x="888" y="1875"/>
                    <a:pt x="948" y="1870"/>
                    <a:pt x="1006" y="1861"/>
                  </a:cubicBezTo>
                  <a:lnTo>
                    <a:pt x="1006" y="1861"/>
                  </a:lnTo>
                  <a:cubicBezTo>
                    <a:pt x="1039" y="1855"/>
                    <a:pt x="1070" y="1848"/>
                    <a:pt x="1102" y="1840"/>
                  </a:cubicBezTo>
                  <a:lnTo>
                    <a:pt x="1102" y="1840"/>
                  </a:lnTo>
                  <a:cubicBezTo>
                    <a:pt x="1137" y="1832"/>
                    <a:pt x="1173" y="1823"/>
                    <a:pt x="1207" y="1812"/>
                  </a:cubicBezTo>
                  <a:lnTo>
                    <a:pt x="1207" y="1812"/>
                  </a:lnTo>
                  <a:cubicBezTo>
                    <a:pt x="1226" y="1806"/>
                    <a:pt x="1245" y="1800"/>
                    <a:pt x="1265" y="1794"/>
                  </a:cubicBezTo>
                  <a:lnTo>
                    <a:pt x="1265" y="1794"/>
                  </a:lnTo>
                  <a:cubicBezTo>
                    <a:pt x="1284" y="1787"/>
                    <a:pt x="1304" y="1779"/>
                    <a:pt x="1324" y="1773"/>
                  </a:cubicBezTo>
                  <a:lnTo>
                    <a:pt x="1324" y="1773"/>
                  </a:lnTo>
                  <a:lnTo>
                    <a:pt x="1324" y="1773"/>
                  </a:lnTo>
                  <a:lnTo>
                    <a:pt x="1324" y="1773"/>
                  </a:lnTo>
                  <a:lnTo>
                    <a:pt x="1324" y="1773"/>
                  </a:lnTo>
                  <a:cubicBezTo>
                    <a:pt x="1324" y="1772"/>
                    <a:pt x="1325" y="1772"/>
                    <a:pt x="1325" y="1772"/>
                  </a:cubicBezTo>
                  <a:lnTo>
                    <a:pt x="1328" y="1771"/>
                  </a:lnTo>
                  <a:lnTo>
                    <a:pt x="1328" y="1771"/>
                  </a:lnTo>
                  <a:cubicBezTo>
                    <a:pt x="1326" y="1771"/>
                    <a:pt x="1325" y="1772"/>
                    <a:pt x="1324" y="1772"/>
                  </a:cubicBezTo>
                  <a:lnTo>
                    <a:pt x="1324" y="1772"/>
                  </a:lnTo>
                  <a:cubicBezTo>
                    <a:pt x="1326" y="1771"/>
                    <a:pt x="1328" y="1771"/>
                    <a:pt x="1330" y="1770"/>
                  </a:cubicBezTo>
                  <a:lnTo>
                    <a:pt x="1330" y="1770"/>
                  </a:lnTo>
                  <a:cubicBezTo>
                    <a:pt x="1331" y="1769"/>
                    <a:pt x="1332" y="1769"/>
                    <a:pt x="1334" y="1768"/>
                  </a:cubicBezTo>
                  <a:lnTo>
                    <a:pt x="1334" y="1768"/>
                  </a:lnTo>
                  <a:cubicBezTo>
                    <a:pt x="1332" y="1769"/>
                    <a:pt x="1332" y="1769"/>
                    <a:pt x="1330" y="1770"/>
                  </a:cubicBezTo>
                  <a:lnTo>
                    <a:pt x="1330" y="1770"/>
                  </a:lnTo>
                  <a:lnTo>
                    <a:pt x="1330" y="1770"/>
                  </a:lnTo>
                  <a:lnTo>
                    <a:pt x="1330" y="1770"/>
                  </a:lnTo>
                  <a:cubicBezTo>
                    <a:pt x="1366" y="1756"/>
                    <a:pt x="1401" y="1740"/>
                    <a:pt x="1435" y="1720"/>
                  </a:cubicBezTo>
                  <a:lnTo>
                    <a:pt x="1435" y="1720"/>
                  </a:lnTo>
                  <a:cubicBezTo>
                    <a:pt x="1452" y="1711"/>
                    <a:pt x="1469" y="1701"/>
                    <a:pt x="1485" y="1690"/>
                  </a:cubicBezTo>
                  <a:lnTo>
                    <a:pt x="1485" y="1690"/>
                  </a:lnTo>
                  <a:cubicBezTo>
                    <a:pt x="1504" y="1676"/>
                    <a:pt x="1524" y="1662"/>
                    <a:pt x="1542" y="1647"/>
                  </a:cubicBezTo>
                  <a:lnTo>
                    <a:pt x="1542" y="1647"/>
                  </a:lnTo>
                  <a:cubicBezTo>
                    <a:pt x="1572" y="1625"/>
                    <a:pt x="1600" y="1599"/>
                    <a:pt x="1627" y="1573"/>
                  </a:cubicBezTo>
                  <a:lnTo>
                    <a:pt x="1627" y="1573"/>
                  </a:lnTo>
                  <a:cubicBezTo>
                    <a:pt x="1641" y="1559"/>
                    <a:pt x="1655" y="1545"/>
                    <a:pt x="1669" y="1530"/>
                  </a:cubicBezTo>
                  <a:lnTo>
                    <a:pt x="1669" y="1530"/>
                  </a:lnTo>
                  <a:cubicBezTo>
                    <a:pt x="1684" y="1513"/>
                    <a:pt x="1699" y="1496"/>
                    <a:pt x="1713" y="1478"/>
                  </a:cubicBezTo>
                  <a:lnTo>
                    <a:pt x="1713" y="1478"/>
                  </a:lnTo>
                  <a:cubicBezTo>
                    <a:pt x="1724" y="1464"/>
                    <a:pt x="1734" y="1450"/>
                    <a:pt x="1745" y="1434"/>
                  </a:cubicBezTo>
                  <a:lnTo>
                    <a:pt x="1745" y="1434"/>
                  </a:lnTo>
                  <a:cubicBezTo>
                    <a:pt x="1757" y="1416"/>
                    <a:pt x="1769" y="1398"/>
                    <a:pt x="1782" y="1379"/>
                  </a:cubicBezTo>
                  <a:lnTo>
                    <a:pt x="1782" y="1379"/>
                  </a:lnTo>
                  <a:cubicBezTo>
                    <a:pt x="1802" y="1347"/>
                    <a:pt x="1820" y="1313"/>
                    <a:pt x="1838" y="1279"/>
                  </a:cubicBezTo>
                  <a:lnTo>
                    <a:pt x="1838" y="1279"/>
                  </a:lnTo>
                  <a:cubicBezTo>
                    <a:pt x="1856" y="1244"/>
                    <a:pt x="1873" y="1210"/>
                    <a:pt x="1886" y="1173"/>
                  </a:cubicBezTo>
                  <a:lnTo>
                    <a:pt x="1886" y="1173"/>
                  </a:lnTo>
                  <a:cubicBezTo>
                    <a:pt x="1900" y="1137"/>
                    <a:pt x="1913" y="1101"/>
                    <a:pt x="1924" y="1063"/>
                  </a:cubicBezTo>
                  <a:lnTo>
                    <a:pt x="1924" y="1063"/>
                  </a:lnTo>
                  <a:cubicBezTo>
                    <a:pt x="1936" y="1023"/>
                    <a:pt x="1948" y="983"/>
                    <a:pt x="1958" y="943"/>
                  </a:cubicBezTo>
                  <a:lnTo>
                    <a:pt x="1958" y="943"/>
                  </a:lnTo>
                  <a:cubicBezTo>
                    <a:pt x="1968" y="906"/>
                    <a:pt x="1975" y="867"/>
                    <a:pt x="1980" y="829"/>
                  </a:cubicBezTo>
                  <a:lnTo>
                    <a:pt x="1980" y="829"/>
                  </a:lnTo>
                  <a:cubicBezTo>
                    <a:pt x="1985" y="792"/>
                    <a:pt x="1988" y="754"/>
                    <a:pt x="1990" y="716"/>
                  </a:cubicBezTo>
                  <a:lnTo>
                    <a:pt x="1990" y="716"/>
                  </a:lnTo>
                  <a:cubicBezTo>
                    <a:pt x="1991" y="676"/>
                    <a:pt x="1988" y="635"/>
                    <a:pt x="1978" y="597"/>
                  </a:cubicBezTo>
                  <a:lnTo>
                    <a:pt x="1978" y="597"/>
                  </a:lnTo>
                  <a:cubicBezTo>
                    <a:pt x="1974" y="579"/>
                    <a:pt x="1969" y="561"/>
                    <a:pt x="1963" y="544"/>
                  </a:cubicBezTo>
                  <a:lnTo>
                    <a:pt x="1963" y="544"/>
                  </a:lnTo>
                  <a:cubicBezTo>
                    <a:pt x="1956" y="526"/>
                    <a:pt x="1948" y="507"/>
                    <a:pt x="1938" y="489"/>
                  </a:cubicBezTo>
                  <a:lnTo>
                    <a:pt x="1938" y="489"/>
                  </a:lnTo>
                  <a:cubicBezTo>
                    <a:pt x="1920" y="455"/>
                    <a:pt x="1896" y="423"/>
                    <a:pt x="1872" y="393"/>
                  </a:cubicBezTo>
                  <a:lnTo>
                    <a:pt x="1872" y="393"/>
                  </a:lnTo>
                  <a:cubicBezTo>
                    <a:pt x="1823" y="336"/>
                    <a:pt x="1766" y="284"/>
                    <a:pt x="1706" y="239"/>
                  </a:cubicBezTo>
                  <a:lnTo>
                    <a:pt x="1706" y="239"/>
                  </a:lnTo>
                  <a:cubicBezTo>
                    <a:pt x="1676" y="217"/>
                    <a:pt x="1645" y="197"/>
                    <a:pt x="1613" y="177"/>
                  </a:cubicBezTo>
                  <a:lnTo>
                    <a:pt x="1613" y="177"/>
                  </a:lnTo>
                  <a:cubicBezTo>
                    <a:pt x="1582" y="157"/>
                    <a:pt x="1551" y="139"/>
                    <a:pt x="1519" y="123"/>
                  </a:cubicBezTo>
                  <a:lnTo>
                    <a:pt x="1519" y="123"/>
                  </a:lnTo>
                  <a:cubicBezTo>
                    <a:pt x="1484" y="106"/>
                    <a:pt x="1449" y="89"/>
                    <a:pt x="1414" y="75"/>
                  </a:cubicBezTo>
                  <a:lnTo>
                    <a:pt x="1414" y="75"/>
                  </a:lnTo>
                  <a:cubicBezTo>
                    <a:pt x="1395" y="67"/>
                    <a:pt x="1377" y="60"/>
                    <a:pt x="1358" y="54"/>
                  </a:cubicBezTo>
                  <a:lnTo>
                    <a:pt x="1358" y="54"/>
                  </a:lnTo>
                  <a:cubicBezTo>
                    <a:pt x="1340" y="48"/>
                    <a:pt x="1323" y="42"/>
                    <a:pt x="1305" y="37"/>
                  </a:cubicBezTo>
                  <a:lnTo>
                    <a:pt x="1305" y="37"/>
                  </a:lnTo>
                  <a:cubicBezTo>
                    <a:pt x="1228" y="17"/>
                    <a:pt x="1148" y="7"/>
                    <a:pt x="1069" y="2"/>
                  </a:cubicBezTo>
                  <a:lnTo>
                    <a:pt x="1069" y="2"/>
                  </a:lnTo>
                  <a:cubicBezTo>
                    <a:pt x="1051" y="1"/>
                    <a:pt x="1033" y="0"/>
                    <a:pt x="1015" y="0"/>
                  </a:cubicBezTo>
                  <a:lnTo>
                    <a:pt x="1015" y="0"/>
                  </a:lnTo>
                  <a:cubicBezTo>
                    <a:pt x="997" y="0"/>
                    <a:pt x="979" y="1"/>
                    <a:pt x="961" y="2"/>
                  </a:cubicBezTo>
                  <a:lnTo>
                    <a:pt x="918" y="6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64" name="Freeform 435">
              <a:extLst>
                <a:ext uri="{FF2B5EF4-FFF2-40B4-BE49-F238E27FC236}">
                  <a16:creationId xmlns:a16="http://schemas.microsoft.com/office/drawing/2014/main" id="{0A32E144-E457-4BE7-9A73-3A09D0FFE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888" y="5822950"/>
              <a:ext cx="274637" cy="261938"/>
            </a:xfrm>
            <a:custGeom>
              <a:avLst/>
              <a:gdLst>
                <a:gd name="T0" fmla="*/ 527 w 761"/>
                <a:gd name="T1" fmla="*/ 666 h 726"/>
                <a:gd name="T2" fmla="*/ 65 w 761"/>
                <a:gd name="T3" fmla="*/ 189 h 726"/>
                <a:gd name="T4" fmla="*/ 65 w 761"/>
                <a:gd name="T5" fmla="*/ 190 h 726"/>
                <a:gd name="T6" fmla="*/ 96 w 761"/>
                <a:gd name="T7" fmla="*/ 131 h 726"/>
                <a:gd name="T8" fmla="*/ 96 w 761"/>
                <a:gd name="T9" fmla="*/ 131 h 726"/>
                <a:gd name="T10" fmla="*/ 300 w 761"/>
                <a:gd name="T11" fmla="*/ 59 h 726"/>
                <a:gd name="T12" fmla="*/ 303 w 761"/>
                <a:gd name="T13" fmla="*/ 59 h 726"/>
                <a:gd name="T14" fmla="*/ 361 w 761"/>
                <a:gd name="T15" fmla="*/ 75 h 726"/>
                <a:gd name="T16" fmla="*/ 518 w 761"/>
                <a:gd name="T17" fmla="*/ 151 h 726"/>
                <a:gd name="T18" fmla="*/ 552 w 761"/>
                <a:gd name="T19" fmla="*/ 170 h 726"/>
                <a:gd name="T20" fmla="*/ 611 w 761"/>
                <a:gd name="T21" fmla="*/ 213 h 726"/>
                <a:gd name="T22" fmla="*/ 647 w 761"/>
                <a:gd name="T23" fmla="*/ 282 h 726"/>
                <a:gd name="T24" fmla="*/ 685 w 761"/>
                <a:gd name="T25" fmla="*/ 395 h 726"/>
                <a:gd name="T26" fmla="*/ 695 w 761"/>
                <a:gd name="T27" fmla="*/ 443 h 726"/>
                <a:gd name="T28" fmla="*/ 700 w 761"/>
                <a:gd name="T29" fmla="*/ 564 h 726"/>
                <a:gd name="T30" fmla="*/ 690 w 761"/>
                <a:gd name="T31" fmla="*/ 599 h 726"/>
                <a:gd name="T32" fmla="*/ 655 w 761"/>
                <a:gd name="T33" fmla="*/ 640 h 726"/>
                <a:gd name="T34" fmla="*/ 624 w 761"/>
                <a:gd name="T35" fmla="*/ 656 h 726"/>
                <a:gd name="T36" fmla="*/ 528 w 761"/>
                <a:gd name="T37" fmla="*/ 666 h 726"/>
                <a:gd name="T38" fmla="*/ 451 w 761"/>
                <a:gd name="T39" fmla="*/ 643 h 726"/>
                <a:gd name="T40" fmla="*/ 338 w 761"/>
                <a:gd name="T41" fmla="*/ 584 h 726"/>
                <a:gd name="T42" fmla="*/ 263 w 761"/>
                <a:gd name="T43" fmla="*/ 527 h 726"/>
                <a:gd name="T44" fmla="*/ 198 w 761"/>
                <a:gd name="T45" fmla="*/ 464 h 726"/>
                <a:gd name="T46" fmla="*/ 138 w 761"/>
                <a:gd name="T47" fmla="*/ 390 h 726"/>
                <a:gd name="T48" fmla="*/ 106 w 761"/>
                <a:gd name="T49" fmla="*/ 339 h 726"/>
                <a:gd name="T50" fmla="*/ 63 w 761"/>
                <a:gd name="T51" fmla="*/ 224 h 726"/>
                <a:gd name="T52" fmla="*/ 65 w 761"/>
                <a:gd name="T53" fmla="*/ 193 h 726"/>
                <a:gd name="T54" fmla="*/ 97 w 761"/>
                <a:gd name="T55" fmla="*/ 130 h 726"/>
                <a:gd name="T56" fmla="*/ 139 w 761"/>
                <a:gd name="T57" fmla="*/ 88 h 726"/>
                <a:gd name="T58" fmla="*/ 199 w 761"/>
                <a:gd name="T59" fmla="*/ 61 h 726"/>
                <a:gd name="T60" fmla="*/ 221 w 761"/>
                <a:gd name="T61" fmla="*/ 64 h 726"/>
                <a:gd name="T62" fmla="*/ 303 w 761"/>
                <a:gd name="T63" fmla="*/ 59 h 726"/>
                <a:gd name="T64" fmla="*/ 238 w 761"/>
                <a:gd name="T65" fmla="*/ 3 h 726"/>
                <a:gd name="T66" fmla="*/ 218 w 761"/>
                <a:gd name="T67" fmla="*/ 7 h 726"/>
                <a:gd name="T68" fmla="*/ 180 w 761"/>
                <a:gd name="T69" fmla="*/ 9 h 726"/>
                <a:gd name="T70" fmla="*/ 127 w 761"/>
                <a:gd name="T71" fmla="*/ 29 h 726"/>
                <a:gd name="T72" fmla="*/ 81 w 761"/>
                <a:gd name="T73" fmla="*/ 64 h 726"/>
                <a:gd name="T74" fmla="*/ 41 w 761"/>
                <a:gd name="T75" fmla="*/ 111 h 726"/>
                <a:gd name="T76" fmla="*/ 30 w 761"/>
                <a:gd name="T77" fmla="*/ 314 h 726"/>
                <a:gd name="T78" fmla="*/ 87 w 761"/>
                <a:gd name="T79" fmla="*/ 412 h 726"/>
                <a:gd name="T80" fmla="*/ 207 w 761"/>
                <a:gd name="T81" fmla="*/ 552 h 726"/>
                <a:gd name="T82" fmla="*/ 253 w 761"/>
                <a:gd name="T83" fmla="*/ 590 h 726"/>
                <a:gd name="T84" fmla="*/ 554 w 761"/>
                <a:gd name="T85" fmla="*/ 724 h 726"/>
                <a:gd name="T86" fmla="*/ 636 w 761"/>
                <a:gd name="T87" fmla="*/ 711 h 726"/>
                <a:gd name="T88" fmla="*/ 746 w 761"/>
                <a:gd name="T89" fmla="*/ 609 h 726"/>
                <a:gd name="T90" fmla="*/ 755 w 761"/>
                <a:gd name="T91" fmla="*/ 572 h 726"/>
                <a:gd name="T92" fmla="*/ 756 w 761"/>
                <a:gd name="T93" fmla="*/ 467 h 726"/>
                <a:gd name="T94" fmla="*/ 745 w 761"/>
                <a:gd name="T95" fmla="*/ 409 h 726"/>
                <a:gd name="T96" fmla="*/ 697 w 761"/>
                <a:gd name="T97" fmla="*/ 258 h 726"/>
                <a:gd name="T98" fmla="*/ 667 w 761"/>
                <a:gd name="T99" fmla="*/ 199 h 726"/>
                <a:gd name="T100" fmla="*/ 619 w 761"/>
                <a:gd name="T101" fmla="*/ 145 h 726"/>
                <a:gd name="T102" fmla="*/ 575 w 761"/>
                <a:gd name="T103" fmla="*/ 119 h 726"/>
                <a:gd name="T104" fmla="*/ 488 w 761"/>
                <a:gd name="T105" fmla="*/ 71 h 726"/>
                <a:gd name="T106" fmla="*/ 434 w 761"/>
                <a:gd name="T107" fmla="*/ 45 h 726"/>
                <a:gd name="T108" fmla="*/ 326 w 761"/>
                <a:gd name="T109" fmla="*/ 7 h 726"/>
                <a:gd name="T110" fmla="*/ 267 w 761"/>
                <a:gd name="T111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1" h="726">
                  <a:moveTo>
                    <a:pt x="525" y="666"/>
                  </a:moveTo>
                  <a:lnTo>
                    <a:pt x="525" y="666"/>
                  </a:lnTo>
                  <a:cubicBezTo>
                    <a:pt x="525" y="666"/>
                    <a:pt x="526" y="666"/>
                    <a:pt x="527" y="666"/>
                  </a:cubicBezTo>
                  <a:lnTo>
                    <a:pt x="527" y="666"/>
                  </a:lnTo>
                  <a:cubicBezTo>
                    <a:pt x="526" y="666"/>
                    <a:pt x="525" y="666"/>
                    <a:pt x="525" y="666"/>
                  </a:cubicBezTo>
                  <a:close/>
                  <a:moveTo>
                    <a:pt x="65" y="189"/>
                  </a:moveTo>
                  <a:lnTo>
                    <a:pt x="65" y="189"/>
                  </a:lnTo>
                  <a:lnTo>
                    <a:pt x="65" y="190"/>
                  </a:lnTo>
                  <a:lnTo>
                    <a:pt x="65" y="190"/>
                  </a:lnTo>
                  <a:lnTo>
                    <a:pt x="65" y="189"/>
                  </a:lnTo>
                  <a:close/>
                  <a:moveTo>
                    <a:pt x="96" y="131"/>
                  </a:moveTo>
                  <a:lnTo>
                    <a:pt x="96" y="131"/>
                  </a:lnTo>
                  <a:cubicBezTo>
                    <a:pt x="95" y="132"/>
                    <a:pt x="93" y="133"/>
                    <a:pt x="92" y="135"/>
                  </a:cubicBezTo>
                  <a:lnTo>
                    <a:pt x="92" y="135"/>
                  </a:lnTo>
                  <a:cubicBezTo>
                    <a:pt x="93" y="133"/>
                    <a:pt x="95" y="132"/>
                    <a:pt x="96" y="131"/>
                  </a:cubicBezTo>
                  <a:close/>
                  <a:moveTo>
                    <a:pt x="296" y="58"/>
                  </a:moveTo>
                  <a:lnTo>
                    <a:pt x="296" y="58"/>
                  </a:lnTo>
                  <a:cubicBezTo>
                    <a:pt x="298" y="58"/>
                    <a:pt x="299" y="58"/>
                    <a:pt x="300" y="59"/>
                  </a:cubicBezTo>
                  <a:lnTo>
                    <a:pt x="300" y="59"/>
                  </a:lnTo>
                  <a:cubicBezTo>
                    <a:pt x="299" y="58"/>
                    <a:pt x="298" y="58"/>
                    <a:pt x="296" y="58"/>
                  </a:cubicBezTo>
                  <a:close/>
                  <a:moveTo>
                    <a:pt x="303" y="59"/>
                  </a:moveTo>
                  <a:lnTo>
                    <a:pt x="303" y="59"/>
                  </a:lnTo>
                  <a:cubicBezTo>
                    <a:pt x="323" y="63"/>
                    <a:pt x="342" y="68"/>
                    <a:pt x="361" y="75"/>
                  </a:cubicBezTo>
                  <a:lnTo>
                    <a:pt x="361" y="75"/>
                  </a:lnTo>
                  <a:cubicBezTo>
                    <a:pt x="380" y="81"/>
                    <a:pt x="399" y="89"/>
                    <a:pt x="417" y="98"/>
                  </a:cubicBezTo>
                  <a:lnTo>
                    <a:pt x="417" y="98"/>
                  </a:lnTo>
                  <a:cubicBezTo>
                    <a:pt x="451" y="114"/>
                    <a:pt x="485" y="133"/>
                    <a:pt x="518" y="151"/>
                  </a:cubicBezTo>
                  <a:lnTo>
                    <a:pt x="518" y="151"/>
                  </a:lnTo>
                  <a:cubicBezTo>
                    <a:pt x="529" y="158"/>
                    <a:pt x="540" y="163"/>
                    <a:pt x="552" y="170"/>
                  </a:cubicBezTo>
                  <a:lnTo>
                    <a:pt x="552" y="170"/>
                  </a:lnTo>
                  <a:cubicBezTo>
                    <a:pt x="566" y="178"/>
                    <a:pt x="582" y="186"/>
                    <a:pt x="595" y="197"/>
                  </a:cubicBezTo>
                  <a:lnTo>
                    <a:pt x="595" y="197"/>
                  </a:lnTo>
                  <a:cubicBezTo>
                    <a:pt x="601" y="202"/>
                    <a:pt x="606" y="207"/>
                    <a:pt x="611" y="213"/>
                  </a:cubicBezTo>
                  <a:lnTo>
                    <a:pt x="611" y="213"/>
                  </a:lnTo>
                  <a:cubicBezTo>
                    <a:pt x="625" y="234"/>
                    <a:pt x="638" y="258"/>
                    <a:pt x="647" y="282"/>
                  </a:cubicBezTo>
                  <a:lnTo>
                    <a:pt x="647" y="282"/>
                  </a:lnTo>
                  <a:cubicBezTo>
                    <a:pt x="651" y="293"/>
                    <a:pt x="655" y="303"/>
                    <a:pt x="659" y="313"/>
                  </a:cubicBezTo>
                  <a:lnTo>
                    <a:pt x="659" y="313"/>
                  </a:lnTo>
                  <a:cubicBezTo>
                    <a:pt x="668" y="340"/>
                    <a:pt x="677" y="367"/>
                    <a:pt x="685" y="395"/>
                  </a:cubicBezTo>
                  <a:lnTo>
                    <a:pt x="685" y="395"/>
                  </a:lnTo>
                  <a:cubicBezTo>
                    <a:pt x="688" y="411"/>
                    <a:pt x="692" y="426"/>
                    <a:pt x="695" y="443"/>
                  </a:cubicBezTo>
                  <a:lnTo>
                    <a:pt x="695" y="443"/>
                  </a:lnTo>
                  <a:cubicBezTo>
                    <a:pt x="698" y="457"/>
                    <a:pt x="700" y="471"/>
                    <a:pt x="702" y="486"/>
                  </a:cubicBezTo>
                  <a:lnTo>
                    <a:pt x="702" y="486"/>
                  </a:lnTo>
                  <a:cubicBezTo>
                    <a:pt x="704" y="512"/>
                    <a:pt x="704" y="537"/>
                    <a:pt x="700" y="564"/>
                  </a:cubicBezTo>
                  <a:lnTo>
                    <a:pt x="700" y="564"/>
                  </a:lnTo>
                  <a:cubicBezTo>
                    <a:pt x="697" y="576"/>
                    <a:pt x="695" y="587"/>
                    <a:pt x="690" y="599"/>
                  </a:cubicBezTo>
                  <a:lnTo>
                    <a:pt x="690" y="599"/>
                  </a:lnTo>
                  <a:cubicBezTo>
                    <a:pt x="686" y="606"/>
                    <a:pt x="682" y="612"/>
                    <a:pt x="678" y="618"/>
                  </a:cubicBezTo>
                  <a:lnTo>
                    <a:pt x="678" y="618"/>
                  </a:lnTo>
                  <a:cubicBezTo>
                    <a:pt x="671" y="626"/>
                    <a:pt x="663" y="633"/>
                    <a:pt x="655" y="640"/>
                  </a:cubicBezTo>
                  <a:lnTo>
                    <a:pt x="655" y="640"/>
                  </a:lnTo>
                  <a:cubicBezTo>
                    <a:pt x="645" y="646"/>
                    <a:pt x="635" y="652"/>
                    <a:pt x="624" y="656"/>
                  </a:cubicBezTo>
                  <a:lnTo>
                    <a:pt x="624" y="656"/>
                  </a:lnTo>
                  <a:cubicBezTo>
                    <a:pt x="608" y="662"/>
                    <a:pt x="592" y="666"/>
                    <a:pt x="575" y="668"/>
                  </a:cubicBezTo>
                  <a:lnTo>
                    <a:pt x="575" y="668"/>
                  </a:lnTo>
                  <a:cubicBezTo>
                    <a:pt x="559" y="668"/>
                    <a:pt x="544" y="668"/>
                    <a:pt x="528" y="666"/>
                  </a:cubicBezTo>
                  <a:lnTo>
                    <a:pt x="528" y="666"/>
                  </a:lnTo>
                  <a:cubicBezTo>
                    <a:pt x="501" y="661"/>
                    <a:pt x="476" y="653"/>
                    <a:pt x="451" y="643"/>
                  </a:cubicBezTo>
                  <a:lnTo>
                    <a:pt x="451" y="643"/>
                  </a:lnTo>
                  <a:cubicBezTo>
                    <a:pt x="439" y="639"/>
                    <a:pt x="428" y="634"/>
                    <a:pt x="417" y="629"/>
                  </a:cubicBezTo>
                  <a:lnTo>
                    <a:pt x="417" y="629"/>
                  </a:lnTo>
                  <a:cubicBezTo>
                    <a:pt x="390" y="616"/>
                    <a:pt x="363" y="601"/>
                    <a:pt x="338" y="584"/>
                  </a:cubicBezTo>
                  <a:lnTo>
                    <a:pt x="338" y="584"/>
                  </a:lnTo>
                  <a:cubicBezTo>
                    <a:pt x="312" y="566"/>
                    <a:pt x="287" y="547"/>
                    <a:pt x="263" y="527"/>
                  </a:cubicBezTo>
                  <a:lnTo>
                    <a:pt x="263" y="527"/>
                  </a:lnTo>
                  <a:cubicBezTo>
                    <a:pt x="265" y="529"/>
                    <a:pt x="267" y="530"/>
                    <a:pt x="268" y="532"/>
                  </a:cubicBezTo>
                  <a:lnTo>
                    <a:pt x="268" y="532"/>
                  </a:lnTo>
                  <a:cubicBezTo>
                    <a:pt x="243" y="510"/>
                    <a:pt x="220" y="487"/>
                    <a:pt x="198" y="464"/>
                  </a:cubicBezTo>
                  <a:lnTo>
                    <a:pt x="198" y="464"/>
                  </a:lnTo>
                  <a:cubicBezTo>
                    <a:pt x="176" y="440"/>
                    <a:pt x="157" y="415"/>
                    <a:pt x="138" y="390"/>
                  </a:cubicBezTo>
                  <a:lnTo>
                    <a:pt x="138" y="390"/>
                  </a:lnTo>
                  <a:lnTo>
                    <a:pt x="138" y="390"/>
                  </a:lnTo>
                  <a:cubicBezTo>
                    <a:pt x="127" y="373"/>
                    <a:pt x="116" y="356"/>
                    <a:pt x="106" y="339"/>
                  </a:cubicBezTo>
                  <a:lnTo>
                    <a:pt x="106" y="339"/>
                  </a:lnTo>
                  <a:cubicBezTo>
                    <a:pt x="95" y="321"/>
                    <a:pt x="86" y="302"/>
                    <a:pt x="78" y="283"/>
                  </a:cubicBezTo>
                  <a:lnTo>
                    <a:pt x="78" y="283"/>
                  </a:lnTo>
                  <a:cubicBezTo>
                    <a:pt x="71" y="263"/>
                    <a:pt x="66" y="244"/>
                    <a:pt x="63" y="224"/>
                  </a:cubicBezTo>
                  <a:lnTo>
                    <a:pt x="63" y="224"/>
                  </a:lnTo>
                  <a:cubicBezTo>
                    <a:pt x="63" y="214"/>
                    <a:pt x="63" y="203"/>
                    <a:pt x="65" y="193"/>
                  </a:cubicBezTo>
                  <a:lnTo>
                    <a:pt x="65" y="193"/>
                  </a:lnTo>
                  <a:cubicBezTo>
                    <a:pt x="66" y="184"/>
                    <a:pt x="69" y="175"/>
                    <a:pt x="73" y="166"/>
                  </a:cubicBezTo>
                  <a:lnTo>
                    <a:pt x="73" y="166"/>
                  </a:lnTo>
                  <a:cubicBezTo>
                    <a:pt x="80" y="153"/>
                    <a:pt x="87" y="141"/>
                    <a:pt x="97" y="130"/>
                  </a:cubicBezTo>
                  <a:lnTo>
                    <a:pt x="97" y="130"/>
                  </a:lnTo>
                  <a:cubicBezTo>
                    <a:pt x="109" y="115"/>
                    <a:pt x="123" y="101"/>
                    <a:pt x="139" y="88"/>
                  </a:cubicBezTo>
                  <a:lnTo>
                    <a:pt x="139" y="88"/>
                  </a:lnTo>
                  <a:cubicBezTo>
                    <a:pt x="148" y="82"/>
                    <a:pt x="157" y="77"/>
                    <a:pt x="168" y="72"/>
                  </a:cubicBezTo>
                  <a:lnTo>
                    <a:pt x="168" y="72"/>
                  </a:lnTo>
                  <a:cubicBezTo>
                    <a:pt x="178" y="68"/>
                    <a:pt x="189" y="65"/>
                    <a:pt x="199" y="61"/>
                  </a:cubicBezTo>
                  <a:lnTo>
                    <a:pt x="199" y="61"/>
                  </a:lnTo>
                  <a:cubicBezTo>
                    <a:pt x="206" y="65"/>
                    <a:pt x="214" y="67"/>
                    <a:pt x="221" y="64"/>
                  </a:cubicBezTo>
                  <a:lnTo>
                    <a:pt x="221" y="64"/>
                  </a:lnTo>
                  <a:cubicBezTo>
                    <a:pt x="233" y="61"/>
                    <a:pt x="246" y="58"/>
                    <a:pt x="259" y="57"/>
                  </a:cubicBezTo>
                  <a:lnTo>
                    <a:pt x="259" y="57"/>
                  </a:lnTo>
                  <a:cubicBezTo>
                    <a:pt x="273" y="56"/>
                    <a:pt x="288" y="57"/>
                    <a:pt x="303" y="59"/>
                  </a:cubicBezTo>
                  <a:close/>
                  <a:moveTo>
                    <a:pt x="265" y="0"/>
                  </a:moveTo>
                  <a:lnTo>
                    <a:pt x="265" y="0"/>
                  </a:lnTo>
                  <a:cubicBezTo>
                    <a:pt x="256" y="1"/>
                    <a:pt x="247" y="2"/>
                    <a:pt x="238" y="3"/>
                  </a:cubicBezTo>
                  <a:lnTo>
                    <a:pt x="238" y="3"/>
                  </a:lnTo>
                  <a:cubicBezTo>
                    <a:pt x="231" y="4"/>
                    <a:pt x="225" y="6"/>
                    <a:pt x="218" y="7"/>
                  </a:cubicBezTo>
                  <a:lnTo>
                    <a:pt x="218" y="7"/>
                  </a:lnTo>
                  <a:cubicBezTo>
                    <a:pt x="210" y="1"/>
                    <a:pt x="198" y="1"/>
                    <a:pt x="189" y="6"/>
                  </a:cubicBezTo>
                  <a:lnTo>
                    <a:pt x="189" y="6"/>
                  </a:lnTo>
                  <a:cubicBezTo>
                    <a:pt x="186" y="7"/>
                    <a:pt x="183" y="8"/>
                    <a:pt x="180" y="9"/>
                  </a:cubicBezTo>
                  <a:lnTo>
                    <a:pt x="180" y="9"/>
                  </a:lnTo>
                  <a:cubicBezTo>
                    <a:pt x="162" y="16"/>
                    <a:pt x="144" y="21"/>
                    <a:pt x="127" y="29"/>
                  </a:cubicBezTo>
                  <a:lnTo>
                    <a:pt x="127" y="29"/>
                  </a:lnTo>
                  <a:cubicBezTo>
                    <a:pt x="118" y="34"/>
                    <a:pt x="110" y="41"/>
                    <a:pt x="101" y="47"/>
                  </a:cubicBezTo>
                  <a:lnTo>
                    <a:pt x="101" y="47"/>
                  </a:lnTo>
                  <a:cubicBezTo>
                    <a:pt x="94" y="52"/>
                    <a:pt x="87" y="58"/>
                    <a:pt x="81" y="64"/>
                  </a:cubicBezTo>
                  <a:lnTo>
                    <a:pt x="81" y="64"/>
                  </a:lnTo>
                  <a:cubicBezTo>
                    <a:pt x="66" y="79"/>
                    <a:pt x="53" y="95"/>
                    <a:pt x="41" y="111"/>
                  </a:cubicBezTo>
                  <a:lnTo>
                    <a:pt x="41" y="111"/>
                  </a:lnTo>
                  <a:cubicBezTo>
                    <a:pt x="27" y="130"/>
                    <a:pt x="17" y="151"/>
                    <a:pt x="12" y="174"/>
                  </a:cubicBezTo>
                  <a:lnTo>
                    <a:pt x="12" y="174"/>
                  </a:lnTo>
                  <a:cubicBezTo>
                    <a:pt x="0" y="222"/>
                    <a:pt x="13" y="269"/>
                    <a:pt x="30" y="314"/>
                  </a:cubicBezTo>
                  <a:lnTo>
                    <a:pt x="30" y="314"/>
                  </a:lnTo>
                  <a:cubicBezTo>
                    <a:pt x="45" y="349"/>
                    <a:pt x="65" y="381"/>
                    <a:pt x="87" y="412"/>
                  </a:cubicBezTo>
                  <a:lnTo>
                    <a:pt x="87" y="412"/>
                  </a:lnTo>
                  <a:cubicBezTo>
                    <a:pt x="110" y="445"/>
                    <a:pt x="134" y="477"/>
                    <a:pt x="162" y="507"/>
                  </a:cubicBezTo>
                  <a:lnTo>
                    <a:pt x="162" y="507"/>
                  </a:lnTo>
                  <a:cubicBezTo>
                    <a:pt x="177" y="522"/>
                    <a:pt x="191" y="537"/>
                    <a:pt x="207" y="552"/>
                  </a:cubicBezTo>
                  <a:lnTo>
                    <a:pt x="207" y="552"/>
                  </a:lnTo>
                  <a:cubicBezTo>
                    <a:pt x="221" y="565"/>
                    <a:pt x="237" y="577"/>
                    <a:pt x="253" y="590"/>
                  </a:cubicBezTo>
                  <a:lnTo>
                    <a:pt x="253" y="590"/>
                  </a:lnTo>
                  <a:cubicBezTo>
                    <a:pt x="318" y="645"/>
                    <a:pt x="394" y="687"/>
                    <a:pt x="476" y="711"/>
                  </a:cubicBezTo>
                  <a:lnTo>
                    <a:pt x="476" y="711"/>
                  </a:lnTo>
                  <a:cubicBezTo>
                    <a:pt x="501" y="718"/>
                    <a:pt x="528" y="723"/>
                    <a:pt x="554" y="724"/>
                  </a:cubicBezTo>
                  <a:lnTo>
                    <a:pt x="554" y="724"/>
                  </a:lnTo>
                  <a:cubicBezTo>
                    <a:pt x="582" y="725"/>
                    <a:pt x="609" y="720"/>
                    <a:pt x="636" y="711"/>
                  </a:cubicBezTo>
                  <a:lnTo>
                    <a:pt x="636" y="711"/>
                  </a:lnTo>
                  <a:cubicBezTo>
                    <a:pt x="659" y="703"/>
                    <a:pt x="680" y="691"/>
                    <a:pt x="699" y="675"/>
                  </a:cubicBezTo>
                  <a:lnTo>
                    <a:pt x="699" y="675"/>
                  </a:lnTo>
                  <a:cubicBezTo>
                    <a:pt x="721" y="658"/>
                    <a:pt x="736" y="635"/>
                    <a:pt x="746" y="609"/>
                  </a:cubicBezTo>
                  <a:lnTo>
                    <a:pt x="746" y="609"/>
                  </a:lnTo>
                  <a:cubicBezTo>
                    <a:pt x="751" y="597"/>
                    <a:pt x="753" y="584"/>
                    <a:pt x="755" y="572"/>
                  </a:cubicBezTo>
                  <a:lnTo>
                    <a:pt x="755" y="572"/>
                  </a:lnTo>
                  <a:cubicBezTo>
                    <a:pt x="757" y="559"/>
                    <a:pt x="758" y="546"/>
                    <a:pt x="758" y="534"/>
                  </a:cubicBezTo>
                  <a:lnTo>
                    <a:pt x="758" y="534"/>
                  </a:lnTo>
                  <a:cubicBezTo>
                    <a:pt x="760" y="511"/>
                    <a:pt x="758" y="489"/>
                    <a:pt x="756" y="467"/>
                  </a:cubicBezTo>
                  <a:lnTo>
                    <a:pt x="756" y="467"/>
                  </a:lnTo>
                  <a:cubicBezTo>
                    <a:pt x="753" y="448"/>
                    <a:pt x="750" y="428"/>
                    <a:pt x="745" y="409"/>
                  </a:cubicBezTo>
                  <a:lnTo>
                    <a:pt x="745" y="409"/>
                  </a:lnTo>
                  <a:cubicBezTo>
                    <a:pt x="735" y="369"/>
                    <a:pt x="725" y="329"/>
                    <a:pt x="710" y="291"/>
                  </a:cubicBezTo>
                  <a:lnTo>
                    <a:pt x="710" y="291"/>
                  </a:lnTo>
                  <a:cubicBezTo>
                    <a:pt x="706" y="280"/>
                    <a:pt x="702" y="269"/>
                    <a:pt x="697" y="258"/>
                  </a:cubicBezTo>
                  <a:lnTo>
                    <a:pt x="697" y="258"/>
                  </a:lnTo>
                  <a:cubicBezTo>
                    <a:pt x="689" y="237"/>
                    <a:pt x="679" y="217"/>
                    <a:pt x="667" y="199"/>
                  </a:cubicBezTo>
                  <a:lnTo>
                    <a:pt x="667" y="199"/>
                  </a:lnTo>
                  <a:cubicBezTo>
                    <a:pt x="661" y="188"/>
                    <a:pt x="654" y="178"/>
                    <a:pt x="646" y="169"/>
                  </a:cubicBezTo>
                  <a:lnTo>
                    <a:pt x="646" y="169"/>
                  </a:lnTo>
                  <a:cubicBezTo>
                    <a:pt x="639" y="160"/>
                    <a:pt x="629" y="152"/>
                    <a:pt x="619" y="145"/>
                  </a:cubicBezTo>
                  <a:lnTo>
                    <a:pt x="619" y="145"/>
                  </a:lnTo>
                  <a:cubicBezTo>
                    <a:pt x="605" y="135"/>
                    <a:pt x="590" y="128"/>
                    <a:pt x="575" y="119"/>
                  </a:cubicBezTo>
                  <a:lnTo>
                    <a:pt x="575" y="119"/>
                  </a:lnTo>
                  <a:cubicBezTo>
                    <a:pt x="561" y="112"/>
                    <a:pt x="548" y="104"/>
                    <a:pt x="534" y="97"/>
                  </a:cubicBezTo>
                  <a:lnTo>
                    <a:pt x="534" y="97"/>
                  </a:lnTo>
                  <a:cubicBezTo>
                    <a:pt x="519" y="88"/>
                    <a:pt x="503" y="79"/>
                    <a:pt x="488" y="71"/>
                  </a:cubicBezTo>
                  <a:lnTo>
                    <a:pt x="488" y="71"/>
                  </a:lnTo>
                  <a:cubicBezTo>
                    <a:pt x="470" y="61"/>
                    <a:pt x="452" y="53"/>
                    <a:pt x="434" y="45"/>
                  </a:cubicBezTo>
                  <a:lnTo>
                    <a:pt x="434" y="45"/>
                  </a:lnTo>
                  <a:cubicBezTo>
                    <a:pt x="417" y="37"/>
                    <a:pt x="401" y="30"/>
                    <a:pt x="384" y="24"/>
                  </a:cubicBezTo>
                  <a:lnTo>
                    <a:pt x="384" y="24"/>
                  </a:lnTo>
                  <a:cubicBezTo>
                    <a:pt x="365" y="17"/>
                    <a:pt x="346" y="11"/>
                    <a:pt x="326" y="7"/>
                  </a:cubicBezTo>
                  <a:lnTo>
                    <a:pt x="326" y="7"/>
                  </a:lnTo>
                  <a:cubicBezTo>
                    <a:pt x="306" y="3"/>
                    <a:pt x="286" y="0"/>
                    <a:pt x="267" y="0"/>
                  </a:cubicBezTo>
                  <a:lnTo>
                    <a:pt x="267" y="0"/>
                  </a:lnTo>
                  <a:cubicBezTo>
                    <a:pt x="267" y="0"/>
                    <a:pt x="266" y="0"/>
                    <a:pt x="2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65" name="Freeform 436">
              <a:extLst>
                <a:ext uri="{FF2B5EF4-FFF2-40B4-BE49-F238E27FC236}">
                  <a16:creationId xmlns:a16="http://schemas.microsoft.com/office/drawing/2014/main" id="{A4B022EA-0C80-4389-B5E5-102DAA0DA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188" y="6086475"/>
              <a:ext cx="101600" cy="147638"/>
            </a:xfrm>
            <a:custGeom>
              <a:avLst/>
              <a:gdLst>
                <a:gd name="T0" fmla="*/ 96 w 282"/>
                <a:gd name="T1" fmla="*/ 307 h 409"/>
                <a:gd name="T2" fmla="*/ 98 w 282"/>
                <a:gd name="T3" fmla="*/ 310 h 409"/>
                <a:gd name="T4" fmla="*/ 176 w 282"/>
                <a:gd name="T5" fmla="*/ 136 h 409"/>
                <a:gd name="T6" fmla="*/ 180 w 282"/>
                <a:gd name="T7" fmla="*/ 140 h 409"/>
                <a:gd name="T8" fmla="*/ 176 w 282"/>
                <a:gd name="T9" fmla="*/ 136 h 409"/>
                <a:gd name="T10" fmla="*/ 117 w 282"/>
                <a:gd name="T11" fmla="*/ 72 h 409"/>
                <a:gd name="T12" fmla="*/ 119 w 282"/>
                <a:gd name="T13" fmla="*/ 74 h 409"/>
                <a:gd name="T14" fmla="*/ 76 w 282"/>
                <a:gd name="T15" fmla="*/ 61 h 409"/>
                <a:gd name="T16" fmla="*/ 74 w 282"/>
                <a:gd name="T17" fmla="*/ 64 h 409"/>
                <a:gd name="T18" fmla="*/ 76 w 282"/>
                <a:gd name="T19" fmla="*/ 61 h 409"/>
                <a:gd name="T20" fmla="*/ 77 w 282"/>
                <a:gd name="T21" fmla="*/ 58 h 409"/>
                <a:gd name="T22" fmla="*/ 75 w 282"/>
                <a:gd name="T23" fmla="*/ 61 h 409"/>
                <a:gd name="T24" fmla="*/ 83 w 282"/>
                <a:gd name="T25" fmla="*/ 56 h 409"/>
                <a:gd name="T26" fmla="*/ 85 w 282"/>
                <a:gd name="T27" fmla="*/ 56 h 409"/>
                <a:gd name="T28" fmla="*/ 97 w 282"/>
                <a:gd name="T29" fmla="*/ 60 h 409"/>
                <a:gd name="T30" fmla="*/ 120 w 282"/>
                <a:gd name="T31" fmla="*/ 75 h 409"/>
                <a:gd name="T32" fmla="*/ 176 w 282"/>
                <a:gd name="T33" fmla="*/ 136 h 409"/>
                <a:gd name="T34" fmla="*/ 214 w 282"/>
                <a:gd name="T35" fmla="*/ 208 h 409"/>
                <a:gd name="T36" fmla="*/ 224 w 282"/>
                <a:gd name="T37" fmla="*/ 251 h 409"/>
                <a:gd name="T38" fmla="*/ 224 w 282"/>
                <a:gd name="T39" fmla="*/ 287 h 409"/>
                <a:gd name="T40" fmla="*/ 218 w 282"/>
                <a:gd name="T41" fmla="*/ 306 h 409"/>
                <a:gd name="T42" fmla="*/ 205 w 282"/>
                <a:gd name="T43" fmla="*/ 326 h 409"/>
                <a:gd name="T44" fmla="*/ 195 w 282"/>
                <a:gd name="T45" fmla="*/ 336 h 409"/>
                <a:gd name="T46" fmla="*/ 173 w 282"/>
                <a:gd name="T47" fmla="*/ 348 h 409"/>
                <a:gd name="T48" fmla="*/ 159 w 282"/>
                <a:gd name="T49" fmla="*/ 350 h 409"/>
                <a:gd name="T50" fmla="*/ 148 w 282"/>
                <a:gd name="T51" fmla="*/ 350 h 409"/>
                <a:gd name="T52" fmla="*/ 136 w 282"/>
                <a:gd name="T53" fmla="*/ 346 h 409"/>
                <a:gd name="T54" fmla="*/ 125 w 282"/>
                <a:gd name="T55" fmla="*/ 339 h 409"/>
                <a:gd name="T56" fmla="*/ 99 w 282"/>
                <a:gd name="T57" fmla="*/ 311 h 409"/>
                <a:gd name="T58" fmla="*/ 72 w 282"/>
                <a:gd name="T59" fmla="*/ 261 h 409"/>
                <a:gd name="T60" fmla="*/ 59 w 282"/>
                <a:gd name="T61" fmla="*/ 204 h 409"/>
                <a:gd name="T62" fmla="*/ 56 w 282"/>
                <a:gd name="T63" fmla="*/ 141 h 409"/>
                <a:gd name="T64" fmla="*/ 58 w 282"/>
                <a:gd name="T65" fmla="*/ 100 h 409"/>
                <a:gd name="T66" fmla="*/ 71 w 282"/>
                <a:gd name="T67" fmla="*/ 85 h 409"/>
                <a:gd name="T68" fmla="*/ 77 w 282"/>
                <a:gd name="T69" fmla="*/ 59 h 409"/>
                <a:gd name="T70" fmla="*/ 78 w 282"/>
                <a:gd name="T71" fmla="*/ 57 h 409"/>
                <a:gd name="T72" fmla="*/ 78 w 282"/>
                <a:gd name="T73" fmla="*/ 57 h 409"/>
                <a:gd name="T74" fmla="*/ 79 w 282"/>
                <a:gd name="T75" fmla="*/ 57 h 409"/>
                <a:gd name="T76" fmla="*/ 74 w 282"/>
                <a:gd name="T77" fmla="*/ 1 h 409"/>
                <a:gd name="T78" fmla="*/ 43 w 282"/>
                <a:gd name="T79" fmla="*/ 14 h 409"/>
                <a:gd name="T80" fmla="*/ 23 w 282"/>
                <a:gd name="T81" fmla="*/ 46 h 409"/>
                <a:gd name="T82" fmla="*/ 5 w 282"/>
                <a:gd name="T83" fmla="*/ 71 h 409"/>
                <a:gd name="T84" fmla="*/ 0 w 282"/>
                <a:gd name="T85" fmla="*/ 153 h 409"/>
                <a:gd name="T86" fmla="*/ 2 w 282"/>
                <a:gd name="T87" fmla="*/ 192 h 409"/>
                <a:gd name="T88" fmla="*/ 8 w 282"/>
                <a:gd name="T89" fmla="*/ 238 h 409"/>
                <a:gd name="T90" fmla="*/ 36 w 282"/>
                <a:gd name="T91" fmla="*/ 316 h 409"/>
                <a:gd name="T92" fmla="*/ 87 w 282"/>
                <a:gd name="T93" fmla="*/ 380 h 409"/>
                <a:gd name="T94" fmla="*/ 103 w 282"/>
                <a:gd name="T95" fmla="*/ 392 h 409"/>
                <a:gd name="T96" fmla="*/ 119 w 282"/>
                <a:gd name="T97" fmla="*/ 400 h 409"/>
                <a:gd name="T98" fmla="*/ 154 w 282"/>
                <a:gd name="T99" fmla="*/ 407 h 409"/>
                <a:gd name="T100" fmla="*/ 188 w 282"/>
                <a:gd name="T101" fmla="*/ 401 h 409"/>
                <a:gd name="T102" fmla="*/ 229 w 282"/>
                <a:gd name="T103" fmla="*/ 380 h 409"/>
                <a:gd name="T104" fmla="*/ 269 w 282"/>
                <a:gd name="T105" fmla="*/ 325 h 409"/>
                <a:gd name="T106" fmla="*/ 281 w 282"/>
                <a:gd name="T107" fmla="*/ 258 h 409"/>
                <a:gd name="T108" fmla="*/ 261 w 282"/>
                <a:gd name="T109" fmla="*/ 176 h 409"/>
                <a:gd name="T110" fmla="*/ 237 w 282"/>
                <a:gd name="T111" fmla="*/ 127 h 409"/>
                <a:gd name="T112" fmla="*/ 199 w 282"/>
                <a:gd name="T113" fmla="*/ 75 h 409"/>
                <a:gd name="T114" fmla="*/ 163 w 282"/>
                <a:gd name="T115" fmla="*/ 38 h 409"/>
                <a:gd name="T116" fmla="*/ 106 w 282"/>
                <a:gd name="T117" fmla="*/ 4 h 409"/>
                <a:gd name="T118" fmla="*/ 83 w 282"/>
                <a:gd name="T119" fmla="*/ 0 h 409"/>
                <a:gd name="T120" fmla="*/ 74 w 282"/>
                <a:gd name="T121" fmla="*/ 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409">
                  <a:moveTo>
                    <a:pt x="96" y="307"/>
                  </a:moveTo>
                  <a:lnTo>
                    <a:pt x="96" y="307"/>
                  </a:lnTo>
                  <a:cubicBezTo>
                    <a:pt x="97" y="308"/>
                    <a:pt x="97" y="309"/>
                    <a:pt x="98" y="310"/>
                  </a:cubicBezTo>
                  <a:lnTo>
                    <a:pt x="98" y="310"/>
                  </a:lnTo>
                  <a:cubicBezTo>
                    <a:pt x="97" y="309"/>
                    <a:pt x="97" y="308"/>
                    <a:pt x="96" y="307"/>
                  </a:cubicBezTo>
                  <a:close/>
                  <a:moveTo>
                    <a:pt x="176" y="136"/>
                  </a:moveTo>
                  <a:lnTo>
                    <a:pt x="176" y="136"/>
                  </a:lnTo>
                  <a:cubicBezTo>
                    <a:pt x="177" y="137"/>
                    <a:pt x="178" y="138"/>
                    <a:pt x="180" y="140"/>
                  </a:cubicBezTo>
                  <a:lnTo>
                    <a:pt x="180" y="140"/>
                  </a:lnTo>
                  <a:cubicBezTo>
                    <a:pt x="178" y="138"/>
                    <a:pt x="177" y="137"/>
                    <a:pt x="176" y="136"/>
                  </a:cubicBezTo>
                  <a:close/>
                  <a:moveTo>
                    <a:pt x="117" y="72"/>
                  </a:moveTo>
                  <a:lnTo>
                    <a:pt x="117" y="72"/>
                  </a:lnTo>
                  <a:cubicBezTo>
                    <a:pt x="117" y="73"/>
                    <a:pt x="119" y="73"/>
                    <a:pt x="119" y="74"/>
                  </a:cubicBezTo>
                  <a:lnTo>
                    <a:pt x="119" y="74"/>
                  </a:lnTo>
                  <a:cubicBezTo>
                    <a:pt x="118" y="73"/>
                    <a:pt x="117" y="73"/>
                    <a:pt x="117" y="72"/>
                  </a:cubicBezTo>
                  <a:close/>
                  <a:moveTo>
                    <a:pt x="76" y="61"/>
                  </a:moveTo>
                  <a:lnTo>
                    <a:pt x="76" y="61"/>
                  </a:lnTo>
                  <a:cubicBezTo>
                    <a:pt x="75" y="62"/>
                    <a:pt x="74" y="63"/>
                    <a:pt x="74" y="64"/>
                  </a:cubicBezTo>
                  <a:lnTo>
                    <a:pt x="74" y="64"/>
                  </a:lnTo>
                  <a:cubicBezTo>
                    <a:pt x="74" y="63"/>
                    <a:pt x="75" y="62"/>
                    <a:pt x="76" y="61"/>
                  </a:cubicBezTo>
                  <a:close/>
                  <a:moveTo>
                    <a:pt x="77" y="58"/>
                  </a:moveTo>
                  <a:lnTo>
                    <a:pt x="77" y="58"/>
                  </a:lnTo>
                  <a:cubicBezTo>
                    <a:pt x="76" y="59"/>
                    <a:pt x="76" y="60"/>
                    <a:pt x="75" y="61"/>
                  </a:cubicBezTo>
                  <a:lnTo>
                    <a:pt x="75" y="61"/>
                  </a:lnTo>
                  <a:cubicBezTo>
                    <a:pt x="76" y="60"/>
                    <a:pt x="76" y="59"/>
                    <a:pt x="77" y="58"/>
                  </a:cubicBezTo>
                  <a:close/>
                  <a:moveTo>
                    <a:pt x="83" y="56"/>
                  </a:moveTo>
                  <a:lnTo>
                    <a:pt x="83" y="56"/>
                  </a:lnTo>
                  <a:cubicBezTo>
                    <a:pt x="84" y="56"/>
                    <a:pt x="84" y="56"/>
                    <a:pt x="85" y="56"/>
                  </a:cubicBezTo>
                  <a:lnTo>
                    <a:pt x="85" y="56"/>
                  </a:lnTo>
                  <a:cubicBezTo>
                    <a:pt x="89" y="57"/>
                    <a:pt x="93" y="58"/>
                    <a:pt x="97" y="60"/>
                  </a:cubicBezTo>
                  <a:lnTo>
                    <a:pt x="97" y="60"/>
                  </a:lnTo>
                  <a:cubicBezTo>
                    <a:pt x="105" y="65"/>
                    <a:pt x="113" y="69"/>
                    <a:pt x="120" y="75"/>
                  </a:cubicBezTo>
                  <a:lnTo>
                    <a:pt x="120" y="75"/>
                  </a:lnTo>
                  <a:cubicBezTo>
                    <a:pt x="141" y="93"/>
                    <a:pt x="159" y="113"/>
                    <a:pt x="176" y="136"/>
                  </a:cubicBezTo>
                  <a:lnTo>
                    <a:pt x="176" y="136"/>
                  </a:lnTo>
                  <a:cubicBezTo>
                    <a:pt x="191" y="158"/>
                    <a:pt x="204" y="182"/>
                    <a:pt x="214" y="208"/>
                  </a:cubicBezTo>
                  <a:lnTo>
                    <a:pt x="214" y="208"/>
                  </a:lnTo>
                  <a:cubicBezTo>
                    <a:pt x="218" y="222"/>
                    <a:pt x="223" y="237"/>
                    <a:pt x="224" y="251"/>
                  </a:cubicBezTo>
                  <a:lnTo>
                    <a:pt x="224" y="251"/>
                  </a:lnTo>
                  <a:cubicBezTo>
                    <a:pt x="225" y="263"/>
                    <a:pt x="225" y="275"/>
                    <a:pt x="224" y="287"/>
                  </a:cubicBezTo>
                  <a:lnTo>
                    <a:pt x="224" y="287"/>
                  </a:lnTo>
                  <a:cubicBezTo>
                    <a:pt x="222" y="293"/>
                    <a:pt x="220" y="299"/>
                    <a:pt x="218" y="306"/>
                  </a:cubicBezTo>
                  <a:lnTo>
                    <a:pt x="218" y="306"/>
                  </a:lnTo>
                  <a:cubicBezTo>
                    <a:pt x="214" y="313"/>
                    <a:pt x="210" y="320"/>
                    <a:pt x="205" y="326"/>
                  </a:cubicBezTo>
                  <a:lnTo>
                    <a:pt x="205" y="326"/>
                  </a:lnTo>
                  <a:cubicBezTo>
                    <a:pt x="202" y="330"/>
                    <a:pt x="198" y="333"/>
                    <a:pt x="195" y="336"/>
                  </a:cubicBezTo>
                  <a:lnTo>
                    <a:pt x="195" y="336"/>
                  </a:lnTo>
                  <a:cubicBezTo>
                    <a:pt x="188" y="340"/>
                    <a:pt x="181" y="344"/>
                    <a:pt x="173" y="348"/>
                  </a:cubicBezTo>
                  <a:lnTo>
                    <a:pt x="173" y="348"/>
                  </a:lnTo>
                  <a:cubicBezTo>
                    <a:pt x="168" y="349"/>
                    <a:pt x="164" y="350"/>
                    <a:pt x="159" y="350"/>
                  </a:cubicBezTo>
                  <a:lnTo>
                    <a:pt x="159" y="350"/>
                  </a:lnTo>
                  <a:cubicBezTo>
                    <a:pt x="156" y="350"/>
                    <a:pt x="152" y="350"/>
                    <a:pt x="148" y="350"/>
                  </a:cubicBezTo>
                  <a:lnTo>
                    <a:pt x="148" y="350"/>
                  </a:lnTo>
                  <a:cubicBezTo>
                    <a:pt x="144" y="349"/>
                    <a:pt x="140" y="348"/>
                    <a:pt x="136" y="346"/>
                  </a:cubicBezTo>
                  <a:lnTo>
                    <a:pt x="136" y="346"/>
                  </a:lnTo>
                  <a:cubicBezTo>
                    <a:pt x="132" y="344"/>
                    <a:pt x="129" y="342"/>
                    <a:pt x="125" y="339"/>
                  </a:cubicBezTo>
                  <a:lnTo>
                    <a:pt x="125" y="339"/>
                  </a:lnTo>
                  <a:cubicBezTo>
                    <a:pt x="116" y="331"/>
                    <a:pt x="107" y="321"/>
                    <a:pt x="99" y="311"/>
                  </a:cubicBezTo>
                  <a:lnTo>
                    <a:pt x="99" y="311"/>
                  </a:lnTo>
                  <a:cubicBezTo>
                    <a:pt x="88" y="295"/>
                    <a:pt x="80" y="279"/>
                    <a:pt x="72" y="261"/>
                  </a:cubicBezTo>
                  <a:lnTo>
                    <a:pt x="72" y="261"/>
                  </a:lnTo>
                  <a:cubicBezTo>
                    <a:pt x="66" y="242"/>
                    <a:pt x="61" y="224"/>
                    <a:pt x="59" y="204"/>
                  </a:cubicBezTo>
                  <a:lnTo>
                    <a:pt x="59" y="204"/>
                  </a:lnTo>
                  <a:cubicBezTo>
                    <a:pt x="58" y="183"/>
                    <a:pt x="56" y="162"/>
                    <a:pt x="56" y="141"/>
                  </a:cubicBezTo>
                  <a:lnTo>
                    <a:pt x="56" y="141"/>
                  </a:lnTo>
                  <a:cubicBezTo>
                    <a:pt x="56" y="127"/>
                    <a:pt x="56" y="114"/>
                    <a:pt x="58" y="100"/>
                  </a:cubicBezTo>
                  <a:lnTo>
                    <a:pt x="58" y="100"/>
                  </a:lnTo>
                  <a:cubicBezTo>
                    <a:pt x="63" y="97"/>
                    <a:pt x="69" y="91"/>
                    <a:pt x="71" y="85"/>
                  </a:cubicBezTo>
                  <a:lnTo>
                    <a:pt x="71" y="85"/>
                  </a:lnTo>
                  <a:cubicBezTo>
                    <a:pt x="72" y="76"/>
                    <a:pt x="74" y="67"/>
                    <a:pt x="77" y="59"/>
                  </a:cubicBezTo>
                  <a:lnTo>
                    <a:pt x="77" y="59"/>
                  </a:lnTo>
                  <a:cubicBezTo>
                    <a:pt x="77" y="58"/>
                    <a:pt x="77" y="58"/>
                    <a:pt x="78" y="57"/>
                  </a:cubicBezTo>
                  <a:lnTo>
                    <a:pt x="78" y="57"/>
                  </a:lnTo>
                  <a:lnTo>
                    <a:pt x="78" y="57"/>
                  </a:lnTo>
                  <a:cubicBezTo>
                    <a:pt x="78" y="57"/>
                    <a:pt x="78" y="57"/>
                    <a:pt x="79" y="57"/>
                  </a:cubicBezTo>
                  <a:lnTo>
                    <a:pt x="79" y="57"/>
                  </a:lnTo>
                  <a:cubicBezTo>
                    <a:pt x="80" y="57"/>
                    <a:pt x="82" y="56"/>
                    <a:pt x="83" y="56"/>
                  </a:cubicBezTo>
                  <a:close/>
                  <a:moveTo>
                    <a:pt x="74" y="1"/>
                  </a:moveTo>
                  <a:lnTo>
                    <a:pt x="74" y="1"/>
                  </a:lnTo>
                  <a:cubicBezTo>
                    <a:pt x="63" y="3"/>
                    <a:pt x="52" y="7"/>
                    <a:pt x="43" y="14"/>
                  </a:cubicBezTo>
                  <a:lnTo>
                    <a:pt x="43" y="14"/>
                  </a:lnTo>
                  <a:cubicBezTo>
                    <a:pt x="33" y="23"/>
                    <a:pt x="27" y="34"/>
                    <a:pt x="23" y="46"/>
                  </a:cubicBezTo>
                  <a:lnTo>
                    <a:pt x="23" y="46"/>
                  </a:lnTo>
                  <a:cubicBezTo>
                    <a:pt x="12" y="50"/>
                    <a:pt x="5" y="60"/>
                    <a:pt x="5" y="71"/>
                  </a:cubicBezTo>
                  <a:lnTo>
                    <a:pt x="5" y="71"/>
                  </a:lnTo>
                  <a:cubicBezTo>
                    <a:pt x="2" y="98"/>
                    <a:pt x="0" y="125"/>
                    <a:pt x="0" y="153"/>
                  </a:cubicBezTo>
                  <a:lnTo>
                    <a:pt x="0" y="153"/>
                  </a:lnTo>
                  <a:cubicBezTo>
                    <a:pt x="1" y="166"/>
                    <a:pt x="2" y="179"/>
                    <a:pt x="2" y="192"/>
                  </a:cubicBezTo>
                  <a:lnTo>
                    <a:pt x="2" y="192"/>
                  </a:lnTo>
                  <a:cubicBezTo>
                    <a:pt x="3" y="208"/>
                    <a:pt x="5" y="223"/>
                    <a:pt x="8" y="238"/>
                  </a:cubicBezTo>
                  <a:lnTo>
                    <a:pt x="8" y="238"/>
                  </a:lnTo>
                  <a:cubicBezTo>
                    <a:pt x="13" y="265"/>
                    <a:pt x="24" y="292"/>
                    <a:pt x="36" y="316"/>
                  </a:cubicBezTo>
                  <a:lnTo>
                    <a:pt x="36" y="316"/>
                  </a:lnTo>
                  <a:cubicBezTo>
                    <a:pt x="49" y="340"/>
                    <a:pt x="66" y="362"/>
                    <a:pt x="87" y="380"/>
                  </a:cubicBezTo>
                  <a:lnTo>
                    <a:pt x="87" y="380"/>
                  </a:lnTo>
                  <a:cubicBezTo>
                    <a:pt x="92" y="384"/>
                    <a:pt x="97" y="388"/>
                    <a:pt x="103" y="392"/>
                  </a:cubicBezTo>
                  <a:lnTo>
                    <a:pt x="103" y="392"/>
                  </a:lnTo>
                  <a:cubicBezTo>
                    <a:pt x="108" y="395"/>
                    <a:pt x="114" y="397"/>
                    <a:pt x="119" y="400"/>
                  </a:cubicBezTo>
                  <a:lnTo>
                    <a:pt x="119" y="400"/>
                  </a:lnTo>
                  <a:cubicBezTo>
                    <a:pt x="130" y="404"/>
                    <a:pt x="143" y="406"/>
                    <a:pt x="154" y="407"/>
                  </a:cubicBezTo>
                  <a:lnTo>
                    <a:pt x="154" y="407"/>
                  </a:lnTo>
                  <a:cubicBezTo>
                    <a:pt x="166" y="408"/>
                    <a:pt x="177" y="404"/>
                    <a:pt x="188" y="401"/>
                  </a:cubicBezTo>
                  <a:lnTo>
                    <a:pt x="188" y="401"/>
                  </a:lnTo>
                  <a:cubicBezTo>
                    <a:pt x="203" y="396"/>
                    <a:pt x="216" y="389"/>
                    <a:pt x="229" y="380"/>
                  </a:cubicBezTo>
                  <a:lnTo>
                    <a:pt x="229" y="380"/>
                  </a:lnTo>
                  <a:cubicBezTo>
                    <a:pt x="248" y="366"/>
                    <a:pt x="261" y="346"/>
                    <a:pt x="269" y="325"/>
                  </a:cubicBezTo>
                  <a:lnTo>
                    <a:pt x="269" y="325"/>
                  </a:lnTo>
                  <a:cubicBezTo>
                    <a:pt x="279" y="303"/>
                    <a:pt x="281" y="281"/>
                    <a:pt x="281" y="258"/>
                  </a:cubicBezTo>
                  <a:lnTo>
                    <a:pt x="281" y="258"/>
                  </a:lnTo>
                  <a:cubicBezTo>
                    <a:pt x="279" y="229"/>
                    <a:pt x="272" y="202"/>
                    <a:pt x="261" y="176"/>
                  </a:cubicBezTo>
                  <a:lnTo>
                    <a:pt x="261" y="176"/>
                  </a:lnTo>
                  <a:cubicBezTo>
                    <a:pt x="254" y="160"/>
                    <a:pt x="246" y="143"/>
                    <a:pt x="237" y="127"/>
                  </a:cubicBezTo>
                  <a:lnTo>
                    <a:pt x="237" y="127"/>
                  </a:lnTo>
                  <a:cubicBezTo>
                    <a:pt x="225" y="108"/>
                    <a:pt x="213" y="91"/>
                    <a:pt x="199" y="75"/>
                  </a:cubicBezTo>
                  <a:lnTo>
                    <a:pt x="199" y="75"/>
                  </a:lnTo>
                  <a:cubicBezTo>
                    <a:pt x="188" y="62"/>
                    <a:pt x="176" y="49"/>
                    <a:pt x="163" y="38"/>
                  </a:cubicBezTo>
                  <a:lnTo>
                    <a:pt x="163" y="38"/>
                  </a:lnTo>
                  <a:cubicBezTo>
                    <a:pt x="146" y="24"/>
                    <a:pt x="128" y="10"/>
                    <a:pt x="106" y="4"/>
                  </a:cubicBezTo>
                  <a:lnTo>
                    <a:pt x="106" y="4"/>
                  </a:lnTo>
                  <a:cubicBezTo>
                    <a:pt x="98" y="2"/>
                    <a:pt x="91" y="0"/>
                    <a:pt x="83" y="0"/>
                  </a:cubicBezTo>
                  <a:lnTo>
                    <a:pt x="83" y="0"/>
                  </a:lnTo>
                  <a:cubicBezTo>
                    <a:pt x="80" y="0"/>
                    <a:pt x="77" y="1"/>
                    <a:pt x="7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66" name="Freeform 437">
              <a:extLst>
                <a:ext uri="{FF2B5EF4-FFF2-40B4-BE49-F238E27FC236}">
                  <a16:creationId xmlns:a16="http://schemas.microsoft.com/office/drawing/2014/main" id="{A82E8537-7996-4ECB-868F-D37F3DA88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475" y="5942013"/>
              <a:ext cx="60325" cy="136525"/>
            </a:xfrm>
            <a:custGeom>
              <a:avLst/>
              <a:gdLst>
                <a:gd name="T0" fmla="*/ 130 w 168"/>
                <a:gd name="T1" fmla="*/ 9 h 380"/>
                <a:gd name="T2" fmla="*/ 130 w 168"/>
                <a:gd name="T3" fmla="*/ 9 h 380"/>
                <a:gd name="T4" fmla="*/ 84 w 168"/>
                <a:gd name="T5" fmla="*/ 88 h 380"/>
                <a:gd name="T6" fmla="*/ 84 w 168"/>
                <a:gd name="T7" fmla="*/ 88 h 380"/>
                <a:gd name="T8" fmla="*/ 64 w 168"/>
                <a:gd name="T9" fmla="*/ 134 h 380"/>
                <a:gd name="T10" fmla="*/ 64 w 168"/>
                <a:gd name="T11" fmla="*/ 134 h 380"/>
                <a:gd name="T12" fmla="*/ 46 w 168"/>
                <a:gd name="T13" fmla="*/ 178 h 380"/>
                <a:gd name="T14" fmla="*/ 46 w 168"/>
                <a:gd name="T15" fmla="*/ 178 h 380"/>
                <a:gd name="T16" fmla="*/ 1 w 168"/>
                <a:gd name="T17" fmla="*/ 360 h 380"/>
                <a:gd name="T18" fmla="*/ 1 w 168"/>
                <a:gd name="T19" fmla="*/ 360 h 380"/>
                <a:gd name="T20" fmla="*/ 19 w 168"/>
                <a:gd name="T21" fmla="*/ 379 h 380"/>
                <a:gd name="T22" fmla="*/ 19 w 168"/>
                <a:gd name="T23" fmla="*/ 379 h 380"/>
                <a:gd name="T24" fmla="*/ 38 w 168"/>
                <a:gd name="T25" fmla="*/ 361 h 380"/>
                <a:gd name="T26" fmla="*/ 38 w 168"/>
                <a:gd name="T27" fmla="*/ 361 h 380"/>
                <a:gd name="T28" fmla="*/ 43 w 168"/>
                <a:gd name="T29" fmla="*/ 322 h 380"/>
                <a:gd name="T30" fmla="*/ 43 w 168"/>
                <a:gd name="T31" fmla="*/ 322 h 380"/>
                <a:gd name="T32" fmla="*/ 55 w 168"/>
                <a:gd name="T33" fmla="*/ 273 h 380"/>
                <a:gd name="T34" fmla="*/ 55 w 168"/>
                <a:gd name="T35" fmla="*/ 273 h 380"/>
                <a:gd name="T36" fmla="*/ 69 w 168"/>
                <a:gd name="T37" fmla="*/ 222 h 380"/>
                <a:gd name="T38" fmla="*/ 69 w 168"/>
                <a:gd name="T39" fmla="*/ 222 h 380"/>
                <a:gd name="T40" fmla="*/ 86 w 168"/>
                <a:gd name="T41" fmla="*/ 178 h 380"/>
                <a:gd name="T42" fmla="*/ 86 w 168"/>
                <a:gd name="T43" fmla="*/ 178 h 380"/>
                <a:gd name="T44" fmla="*/ 106 w 168"/>
                <a:gd name="T45" fmla="*/ 130 h 380"/>
                <a:gd name="T46" fmla="*/ 106 w 168"/>
                <a:gd name="T47" fmla="*/ 130 h 380"/>
                <a:gd name="T48" fmla="*/ 103 w 168"/>
                <a:gd name="T49" fmla="*/ 135 h 380"/>
                <a:gd name="T50" fmla="*/ 103 w 168"/>
                <a:gd name="T51" fmla="*/ 135 h 380"/>
                <a:gd name="T52" fmla="*/ 117 w 168"/>
                <a:gd name="T53" fmla="*/ 106 h 380"/>
                <a:gd name="T54" fmla="*/ 117 w 168"/>
                <a:gd name="T55" fmla="*/ 106 h 380"/>
                <a:gd name="T56" fmla="*/ 129 w 168"/>
                <a:gd name="T57" fmla="*/ 82 h 380"/>
                <a:gd name="T58" fmla="*/ 129 w 168"/>
                <a:gd name="T59" fmla="*/ 82 h 380"/>
                <a:gd name="T60" fmla="*/ 142 w 168"/>
                <a:gd name="T61" fmla="*/ 59 h 380"/>
                <a:gd name="T62" fmla="*/ 142 w 168"/>
                <a:gd name="T63" fmla="*/ 59 h 380"/>
                <a:gd name="T64" fmla="*/ 161 w 168"/>
                <a:gd name="T65" fmla="*/ 29 h 380"/>
                <a:gd name="T66" fmla="*/ 161 w 168"/>
                <a:gd name="T67" fmla="*/ 29 h 380"/>
                <a:gd name="T68" fmla="*/ 156 w 168"/>
                <a:gd name="T69" fmla="*/ 3 h 380"/>
                <a:gd name="T70" fmla="*/ 156 w 168"/>
                <a:gd name="T71" fmla="*/ 3 h 380"/>
                <a:gd name="T72" fmla="*/ 146 w 168"/>
                <a:gd name="T73" fmla="*/ 0 h 380"/>
                <a:gd name="T74" fmla="*/ 146 w 168"/>
                <a:gd name="T75" fmla="*/ 0 h 380"/>
                <a:gd name="T76" fmla="*/ 130 w 168"/>
                <a:gd name="T77" fmla="*/ 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380">
                  <a:moveTo>
                    <a:pt x="130" y="9"/>
                  </a:moveTo>
                  <a:lnTo>
                    <a:pt x="130" y="9"/>
                  </a:lnTo>
                  <a:cubicBezTo>
                    <a:pt x="114" y="34"/>
                    <a:pt x="98" y="60"/>
                    <a:pt x="84" y="88"/>
                  </a:cubicBezTo>
                  <a:lnTo>
                    <a:pt x="84" y="88"/>
                  </a:lnTo>
                  <a:cubicBezTo>
                    <a:pt x="78" y="103"/>
                    <a:pt x="70" y="118"/>
                    <a:pt x="64" y="134"/>
                  </a:cubicBezTo>
                  <a:lnTo>
                    <a:pt x="64" y="134"/>
                  </a:lnTo>
                  <a:cubicBezTo>
                    <a:pt x="58" y="148"/>
                    <a:pt x="52" y="163"/>
                    <a:pt x="46" y="178"/>
                  </a:cubicBezTo>
                  <a:lnTo>
                    <a:pt x="46" y="178"/>
                  </a:lnTo>
                  <a:cubicBezTo>
                    <a:pt x="23" y="236"/>
                    <a:pt x="8" y="297"/>
                    <a:pt x="1" y="360"/>
                  </a:cubicBezTo>
                  <a:lnTo>
                    <a:pt x="1" y="360"/>
                  </a:lnTo>
                  <a:cubicBezTo>
                    <a:pt x="0" y="370"/>
                    <a:pt x="9" y="378"/>
                    <a:pt x="19" y="379"/>
                  </a:cubicBezTo>
                  <a:lnTo>
                    <a:pt x="19" y="379"/>
                  </a:lnTo>
                  <a:cubicBezTo>
                    <a:pt x="29" y="379"/>
                    <a:pt x="37" y="371"/>
                    <a:pt x="38" y="361"/>
                  </a:cubicBezTo>
                  <a:lnTo>
                    <a:pt x="38" y="361"/>
                  </a:lnTo>
                  <a:cubicBezTo>
                    <a:pt x="39" y="348"/>
                    <a:pt x="41" y="335"/>
                    <a:pt x="43" y="322"/>
                  </a:cubicBezTo>
                  <a:lnTo>
                    <a:pt x="43" y="322"/>
                  </a:lnTo>
                  <a:cubicBezTo>
                    <a:pt x="47" y="306"/>
                    <a:pt x="50" y="289"/>
                    <a:pt x="55" y="273"/>
                  </a:cubicBezTo>
                  <a:lnTo>
                    <a:pt x="55" y="273"/>
                  </a:lnTo>
                  <a:cubicBezTo>
                    <a:pt x="59" y="256"/>
                    <a:pt x="64" y="239"/>
                    <a:pt x="69" y="222"/>
                  </a:cubicBezTo>
                  <a:lnTo>
                    <a:pt x="69" y="222"/>
                  </a:lnTo>
                  <a:cubicBezTo>
                    <a:pt x="74" y="207"/>
                    <a:pt x="80" y="192"/>
                    <a:pt x="86" y="178"/>
                  </a:cubicBezTo>
                  <a:lnTo>
                    <a:pt x="86" y="178"/>
                  </a:lnTo>
                  <a:cubicBezTo>
                    <a:pt x="92" y="162"/>
                    <a:pt x="99" y="146"/>
                    <a:pt x="106" y="130"/>
                  </a:cubicBezTo>
                  <a:lnTo>
                    <a:pt x="106" y="130"/>
                  </a:lnTo>
                  <a:cubicBezTo>
                    <a:pt x="105" y="132"/>
                    <a:pt x="104" y="133"/>
                    <a:pt x="103" y="135"/>
                  </a:cubicBezTo>
                  <a:lnTo>
                    <a:pt x="103" y="135"/>
                  </a:lnTo>
                  <a:cubicBezTo>
                    <a:pt x="108" y="125"/>
                    <a:pt x="112" y="116"/>
                    <a:pt x="117" y="106"/>
                  </a:cubicBezTo>
                  <a:lnTo>
                    <a:pt x="117" y="106"/>
                  </a:lnTo>
                  <a:cubicBezTo>
                    <a:pt x="120" y="98"/>
                    <a:pt x="125" y="90"/>
                    <a:pt x="129" y="82"/>
                  </a:cubicBezTo>
                  <a:lnTo>
                    <a:pt x="129" y="82"/>
                  </a:lnTo>
                  <a:cubicBezTo>
                    <a:pt x="133" y="74"/>
                    <a:pt x="138" y="67"/>
                    <a:pt x="142" y="59"/>
                  </a:cubicBezTo>
                  <a:lnTo>
                    <a:pt x="142" y="59"/>
                  </a:lnTo>
                  <a:cubicBezTo>
                    <a:pt x="149" y="48"/>
                    <a:pt x="155" y="39"/>
                    <a:pt x="161" y="29"/>
                  </a:cubicBezTo>
                  <a:lnTo>
                    <a:pt x="161" y="29"/>
                  </a:lnTo>
                  <a:cubicBezTo>
                    <a:pt x="167" y="20"/>
                    <a:pt x="164" y="9"/>
                    <a:pt x="156" y="3"/>
                  </a:cubicBezTo>
                  <a:lnTo>
                    <a:pt x="156" y="3"/>
                  </a:lnTo>
                  <a:cubicBezTo>
                    <a:pt x="153" y="1"/>
                    <a:pt x="149" y="0"/>
                    <a:pt x="146" y="0"/>
                  </a:cubicBezTo>
                  <a:lnTo>
                    <a:pt x="146" y="0"/>
                  </a:lnTo>
                  <a:cubicBezTo>
                    <a:pt x="139" y="0"/>
                    <a:pt x="133" y="3"/>
                    <a:pt x="130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67" name="Freeform 438">
              <a:extLst>
                <a:ext uri="{FF2B5EF4-FFF2-40B4-BE49-F238E27FC236}">
                  <a16:creationId xmlns:a16="http://schemas.microsoft.com/office/drawing/2014/main" id="{A7865AAA-6B53-475A-A79C-21E2865CD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575" y="6007100"/>
              <a:ext cx="30163" cy="55563"/>
            </a:xfrm>
            <a:custGeom>
              <a:avLst/>
              <a:gdLst>
                <a:gd name="T0" fmla="*/ 53 w 84"/>
                <a:gd name="T1" fmla="*/ 3 h 155"/>
                <a:gd name="T2" fmla="*/ 53 w 84"/>
                <a:gd name="T3" fmla="*/ 3 h 155"/>
                <a:gd name="T4" fmla="*/ 44 w 84"/>
                <a:gd name="T5" fmla="*/ 13 h 155"/>
                <a:gd name="T6" fmla="*/ 44 w 84"/>
                <a:gd name="T7" fmla="*/ 13 h 155"/>
                <a:gd name="T8" fmla="*/ 3 w 84"/>
                <a:gd name="T9" fmla="*/ 127 h 155"/>
                <a:gd name="T10" fmla="*/ 3 w 84"/>
                <a:gd name="T11" fmla="*/ 127 h 155"/>
                <a:gd name="T12" fmla="*/ 15 w 84"/>
                <a:gd name="T13" fmla="*/ 151 h 155"/>
                <a:gd name="T14" fmla="*/ 15 w 84"/>
                <a:gd name="T15" fmla="*/ 151 h 155"/>
                <a:gd name="T16" fmla="*/ 38 w 84"/>
                <a:gd name="T17" fmla="*/ 138 h 155"/>
                <a:gd name="T18" fmla="*/ 38 w 84"/>
                <a:gd name="T19" fmla="*/ 138 h 155"/>
                <a:gd name="T20" fmla="*/ 79 w 84"/>
                <a:gd name="T21" fmla="*/ 25 h 155"/>
                <a:gd name="T22" fmla="*/ 79 w 84"/>
                <a:gd name="T23" fmla="*/ 25 h 155"/>
                <a:gd name="T24" fmla="*/ 67 w 84"/>
                <a:gd name="T25" fmla="*/ 1 h 155"/>
                <a:gd name="T26" fmla="*/ 67 w 84"/>
                <a:gd name="T27" fmla="*/ 1 h 155"/>
                <a:gd name="T28" fmla="*/ 62 w 84"/>
                <a:gd name="T29" fmla="*/ 0 h 155"/>
                <a:gd name="T30" fmla="*/ 62 w 84"/>
                <a:gd name="T31" fmla="*/ 0 h 155"/>
                <a:gd name="T32" fmla="*/ 53 w 84"/>
                <a:gd name="T33" fmla="*/ 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55">
                  <a:moveTo>
                    <a:pt x="53" y="3"/>
                  </a:moveTo>
                  <a:lnTo>
                    <a:pt x="53" y="3"/>
                  </a:lnTo>
                  <a:cubicBezTo>
                    <a:pt x="48" y="5"/>
                    <a:pt x="46" y="9"/>
                    <a:pt x="44" y="13"/>
                  </a:cubicBezTo>
                  <a:lnTo>
                    <a:pt x="44" y="13"/>
                  </a:lnTo>
                  <a:cubicBezTo>
                    <a:pt x="28" y="51"/>
                    <a:pt x="14" y="88"/>
                    <a:pt x="3" y="127"/>
                  </a:cubicBezTo>
                  <a:lnTo>
                    <a:pt x="3" y="127"/>
                  </a:lnTo>
                  <a:cubicBezTo>
                    <a:pt x="0" y="137"/>
                    <a:pt x="5" y="148"/>
                    <a:pt x="15" y="151"/>
                  </a:cubicBezTo>
                  <a:lnTo>
                    <a:pt x="15" y="151"/>
                  </a:lnTo>
                  <a:cubicBezTo>
                    <a:pt x="24" y="154"/>
                    <a:pt x="36" y="148"/>
                    <a:pt x="38" y="138"/>
                  </a:cubicBezTo>
                  <a:lnTo>
                    <a:pt x="38" y="138"/>
                  </a:lnTo>
                  <a:cubicBezTo>
                    <a:pt x="49" y="100"/>
                    <a:pt x="64" y="62"/>
                    <a:pt x="79" y="25"/>
                  </a:cubicBezTo>
                  <a:lnTo>
                    <a:pt x="79" y="25"/>
                  </a:lnTo>
                  <a:cubicBezTo>
                    <a:pt x="83" y="15"/>
                    <a:pt x="76" y="4"/>
                    <a:pt x="67" y="1"/>
                  </a:cubicBezTo>
                  <a:lnTo>
                    <a:pt x="67" y="1"/>
                  </a:lnTo>
                  <a:cubicBezTo>
                    <a:pt x="65" y="0"/>
                    <a:pt x="64" y="0"/>
                    <a:pt x="62" y="0"/>
                  </a:cubicBezTo>
                  <a:lnTo>
                    <a:pt x="62" y="0"/>
                  </a:lnTo>
                  <a:cubicBezTo>
                    <a:pt x="58" y="0"/>
                    <a:pt x="55" y="1"/>
                    <a:pt x="53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68" name="Freeform 439">
              <a:extLst>
                <a:ext uri="{FF2B5EF4-FFF2-40B4-BE49-F238E27FC236}">
                  <a16:creationId xmlns:a16="http://schemas.microsoft.com/office/drawing/2014/main" id="{95E5C634-B06B-4C22-8E6D-590A7E20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3" y="6030913"/>
              <a:ext cx="17462" cy="42862"/>
            </a:xfrm>
            <a:custGeom>
              <a:avLst/>
              <a:gdLst>
                <a:gd name="T0" fmla="*/ 9 w 48"/>
                <a:gd name="T1" fmla="*/ 18 h 121"/>
                <a:gd name="T2" fmla="*/ 9 w 48"/>
                <a:gd name="T3" fmla="*/ 18 h 121"/>
                <a:gd name="T4" fmla="*/ 1 w 48"/>
                <a:gd name="T5" fmla="*/ 100 h 121"/>
                <a:gd name="T6" fmla="*/ 1 w 48"/>
                <a:gd name="T7" fmla="*/ 100 h 121"/>
                <a:gd name="T8" fmla="*/ 19 w 48"/>
                <a:gd name="T9" fmla="*/ 120 h 121"/>
                <a:gd name="T10" fmla="*/ 19 w 48"/>
                <a:gd name="T11" fmla="*/ 120 h 121"/>
                <a:gd name="T12" fmla="*/ 39 w 48"/>
                <a:gd name="T13" fmla="*/ 101 h 121"/>
                <a:gd name="T14" fmla="*/ 39 w 48"/>
                <a:gd name="T15" fmla="*/ 101 h 121"/>
                <a:gd name="T16" fmla="*/ 46 w 48"/>
                <a:gd name="T17" fmla="*/ 19 h 121"/>
                <a:gd name="T18" fmla="*/ 46 w 48"/>
                <a:gd name="T19" fmla="*/ 19 h 121"/>
                <a:gd name="T20" fmla="*/ 28 w 48"/>
                <a:gd name="T21" fmla="*/ 0 h 121"/>
                <a:gd name="T22" fmla="*/ 28 w 48"/>
                <a:gd name="T23" fmla="*/ 0 h 121"/>
                <a:gd name="T24" fmla="*/ 27 w 48"/>
                <a:gd name="T25" fmla="*/ 0 h 121"/>
                <a:gd name="T26" fmla="*/ 27 w 48"/>
                <a:gd name="T27" fmla="*/ 0 h 121"/>
                <a:gd name="T28" fmla="*/ 9 w 48"/>
                <a:gd name="T29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1">
                  <a:moveTo>
                    <a:pt x="9" y="18"/>
                  </a:moveTo>
                  <a:lnTo>
                    <a:pt x="9" y="18"/>
                  </a:lnTo>
                  <a:cubicBezTo>
                    <a:pt x="6" y="45"/>
                    <a:pt x="3" y="72"/>
                    <a:pt x="1" y="100"/>
                  </a:cubicBezTo>
                  <a:lnTo>
                    <a:pt x="1" y="100"/>
                  </a:lnTo>
                  <a:cubicBezTo>
                    <a:pt x="0" y="110"/>
                    <a:pt x="9" y="119"/>
                    <a:pt x="19" y="120"/>
                  </a:cubicBezTo>
                  <a:lnTo>
                    <a:pt x="19" y="120"/>
                  </a:lnTo>
                  <a:cubicBezTo>
                    <a:pt x="30" y="120"/>
                    <a:pt x="37" y="112"/>
                    <a:pt x="39" y="101"/>
                  </a:cubicBezTo>
                  <a:lnTo>
                    <a:pt x="39" y="101"/>
                  </a:lnTo>
                  <a:cubicBezTo>
                    <a:pt x="40" y="73"/>
                    <a:pt x="43" y="47"/>
                    <a:pt x="46" y="19"/>
                  </a:cubicBezTo>
                  <a:lnTo>
                    <a:pt x="46" y="19"/>
                  </a:lnTo>
                  <a:cubicBezTo>
                    <a:pt x="47" y="9"/>
                    <a:pt x="38" y="0"/>
                    <a:pt x="28" y="0"/>
                  </a:cubicBezTo>
                  <a:lnTo>
                    <a:pt x="28" y="0"/>
                  </a:lnTo>
                  <a:lnTo>
                    <a:pt x="27" y="0"/>
                  </a:lnTo>
                  <a:lnTo>
                    <a:pt x="27" y="0"/>
                  </a:lnTo>
                  <a:cubicBezTo>
                    <a:pt x="17" y="0"/>
                    <a:pt x="10" y="8"/>
                    <a:pt x="9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69" name="Freeform 440">
              <a:extLst>
                <a:ext uri="{FF2B5EF4-FFF2-40B4-BE49-F238E27FC236}">
                  <a16:creationId xmlns:a16="http://schemas.microsoft.com/office/drawing/2014/main" id="{09E07656-6B4B-45A7-BAFB-B4F2FAA34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688" y="6211888"/>
              <a:ext cx="177800" cy="133350"/>
            </a:xfrm>
            <a:custGeom>
              <a:avLst/>
              <a:gdLst>
                <a:gd name="T0" fmla="*/ 143 w 493"/>
                <a:gd name="T1" fmla="*/ 156 h 371"/>
                <a:gd name="T2" fmla="*/ 143 w 493"/>
                <a:gd name="T3" fmla="*/ 155 h 371"/>
                <a:gd name="T4" fmla="*/ 468 w 493"/>
                <a:gd name="T5" fmla="*/ 332 h 371"/>
                <a:gd name="T6" fmla="*/ 465 w 493"/>
                <a:gd name="T7" fmla="*/ 333 h 371"/>
                <a:gd name="T8" fmla="*/ 468 w 493"/>
                <a:gd name="T9" fmla="*/ 332 h 371"/>
                <a:gd name="T10" fmla="*/ 459 w 493"/>
                <a:gd name="T11" fmla="*/ 332 h 371"/>
                <a:gd name="T12" fmla="*/ 462 w 493"/>
                <a:gd name="T13" fmla="*/ 333 h 371"/>
                <a:gd name="T14" fmla="*/ 12 w 493"/>
                <a:gd name="T15" fmla="*/ 2 h 371"/>
                <a:gd name="T16" fmla="*/ 4 w 493"/>
                <a:gd name="T17" fmla="*/ 27 h 371"/>
                <a:gd name="T18" fmla="*/ 56 w 493"/>
                <a:gd name="T19" fmla="*/ 120 h 371"/>
                <a:gd name="T20" fmla="*/ 96 w 493"/>
                <a:gd name="T21" fmla="*/ 164 h 371"/>
                <a:gd name="T22" fmla="*/ 141 w 493"/>
                <a:gd name="T23" fmla="*/ 201 h 371"/>
                <a:gd name="T24" fmla="*/ 283 w 493"/>
                <a:gd name="T25" fmla="*/ 289 h 371"/>
                <a:gd name="T26" fmla="*/ 364 w 493"/>
                <a:gd name="T27" fmla="*/ 331 h 371"/>
                <a:gd name="T28" fmla="*/ 398 w 493"/>
                <a:gd name="T29" fmla="*/ 348 h 371"/>
                <a:gd name="T30" fmla="*/ 431 w 493"/>
                <a:gd name="T31" fmla="*/ 362 h 371"/>
                <a:gd name="T32" fmla="*/ 453 w 493"/>
                <a:gd name="T33" fmla="*/ 369 h 371"/>
                <a:gd name="T34" fmla="*/ 464 w 493"/>
                <a:gd name="T35" fmla="*/ 370 h 371"/>
                <a:gd name="T36" fmla="*/ 467 w 493"/>
                <a:gd name="T37" fmla="*/ 370 h 371"/>
                <a:gd name="T38" fmla="*/ 475 w 493"/>
                <a:gd name="T39" fmla="*/ 369 h 371"/>
                <a:gd name="T40" fmla="*/ 489 w 493"/>
                <a:gd name="T41" fmla="*/ 346 h 371"/>
                <a:gd name="T42" fmla="*/ 467 w 493"/>
                <a:gd name="T43" fmla="*/ 332 h 371"/>
                <a:gd name="T44" fmla="*/ 464 w 493"/>
                <a:gd name="T45" fmla="*/ 333 h 371"/>
                <a:gd name="T46" fmla="*/ 463 w 493"/>
                <a:gd name="T47" fmla="*/ 333 h 371"/>
                <a:gd name="T48" fmla="*/ 421 w 493"/>
                <a:gd name="T49" fmla="*/ 318 h 371"/>
                <a:gd name="T50" fmla="*/ 330 w 493"/>
                <a:gd name="T51" fmla="*/ 272 h 371"/>
                <a:gd name="T52" fmla="*/ 268 w 493"/>
                <a:gd name="T53" fmla="*/ 239 h 371"/>
                <a:gd name="T54" fmla="*/ 239 w 493"/>
                <a:gd name="T55" fmla="*/ 222 h 371"/>
                <a:gd name="T56" fmla="*/ 205 w 493"/>
                <a:gd name="T57" fmla="*/ 201 h 371"/>
                <a:gd name="T58" fmla="*/ 140 w 493"/>
                <a:gd name="T59" fmla="*/ 153 h 371"/>
                <a:gd name="T60" fmla="*/ 143 w 493"/>
                <a:gd name="T61" fmla="*/ 155 h 371"/>
                <a:gd name="T62" fmla="*/ 81 w 493"/>
                <a:gd name="T63" fmla="*/ 92 h 371"/>
                <a:gd name="T64" fmla="*/ 37 w 493"/>
                <a:gd name="T65" fmla="*/ 9 h 371"/>
                <a:gd name="T66" fmla="*/ 21 w 493"/>
                <a:gd name="T67" fmla="*/ 0 h 371"/>
                <a:gd name="T68" fmla="*/ 12 w 493"/>
                <a:gd name="T69" fmla="*/ 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3" h="371">
                  <a:moveTo>
                    <a:pt x="143" y="156"/>
                  </a:moveTo>
                  <a:lnTo>
                    <a:pt x="143" y="156"/>
                  </a:lnTo>
                  <a:lnTo>
                    <a:pt x="143" y="155"/>
                  </a:lnTo>
                  <a:lnTo>
                    <a:pt x="143" y="155"/>
                  </a:lnTo>
                  <a:lnTo>
                    <a:pt x="143" y="156"/>
                  </a:lnTo>
                  <a:close/>
                  <a:moveTo>
                    <a:pt x="468" y="332"/>
                  </a:moveTo>
                  <a:lnTo>
                    <a:pt x="468" y="332"/>
                  </a:lnTo>
                  <a:cubicBezTo>
                    <a:pt x="467" y="333"/>
                    <a:pt x="467" y="333"/>
                    <a:pt x="465" y="333"/>
                  </a:cubicBezTo>
                  <a:lnTo>
                    <a:pt x="465" y="333"/>
                  </a:lnTo>
                  <a:cubicBezTo>
                    <a:pt x="467" y="333"/>
                    <a:pt x="467" y="332"/>
                    <a:pt x="468" y="332"/>
                  </a:cubicBezTo>
                  <a:close/>
                  <a:moveTo>
                    <a:pt x="459" y="332"/>
                  </a:moveTo>
                  <a:lnTo>
                    <a:pt x="459" y="332"/>
                  </a:lnTo>
                  <a:cubicBezTo>
                    <a:pt x="460" y="332"/>
                    <a:pt x="461" y="332"/>
                    <a:pt x="462" y="333"/>
                  </a:cubicBezTo>
                  <a:lnTo>
                    <a:pt x="462" y="333"/>
                  </a:lnTo>
                  <a:cubicBezTo>
                    <a:pt x="461" y="333"/>
                    <a:pt x="460" y="332"/>
                    <a:pt x="459" y="332"/>
                  </a:cubicBezTo>
                  <a:close/>
                  <a:moveTo>
                    <a:pt x="12" y="2"/>
                  </a:moveTo>
                  <a:lnTo>
                    <a:pt x="12" y="2"/>
                  </a:lnTo>
                  <a:cubicBezTo>
                    <a:pt x="3" y="7"/>
                    <a:pt x="0" y="17"/>
                    <a:pt x="4" y="27"/>
                  </a:cubicBezTo>
                  <a:lnTo>
                    <a:pt x="4" y="27"/>
                  </a:lnTo>
                  <a:cubicBezTo>
                    <a:pt x="19" y="60"/>
                    <a:pt x="35" y="91"/>
                    <a:pt x="56" y="120"/>
                  </a:cubicBezTo>
                  <a:lnTo>
                    <a:pt x="56" y="120"/>
                  </a:lnTo>
                  <a:cubicBezTo>
                    <a:pt x="67" y="136"/>
                    <a:pt x="82" y="150"/>
                    <a:pt x="96" y="164"/>
                  </a:cubicBezTo>
                  <a:lnTo>
                    <a:pt x="96" y="164"/>
                  </a:lnTo>
                  <a:cubicBezTo>
                    <a:pt x="111" y="177"/>
                    <a:pt x="126" y="189"/>
                    <a:pt x="141" y="201"/>
                  </a:cubicBezTo>
                  <a:lnTo>
                    <a:pt x="141" y="201"/>
                  </a:lnTo>
                  <a:cubicBezTo>
                    <a:pt x="185" y="236"/>
                    <a:pt x="234" y="262"/>
                    <a:pt x="283" y="289"/>
                  </a:cubicBezTo>
                  <a:lnTo>
                    <a:pt x="283" y="289"/>
                  </a:lnTo>
                  <a:cubicBezTo>
                    <a:pt x="310" y="303"/>
                    <a:pt x="337" y="317"/>
                    <a:pt x="364" y="331"/>
                  </a:cubicBezTo>
                  <a:lnTo>
                    <a:pt x="364" y="331"/>
                  </a:lnTo>
                  <a:cubicBezTo>
                    <a:pt x="375" y="337"/>
                    <a:pt x="387" y="342"/>
                    <a:pt x="398" y="348"/>
                  </a:cubicBezTo>
                  <a:lnTo>
                    <a:pt x="398" y="348"/>
                  </a:lnTo>
                  <a:cubicBezTo>
                    <a:pt x="409" y="353"/>
                    <a:pt x="420" y="358"/>
                    <a:pt x="431" y="362"/>
                  </a:cubicBezTo>
                  <a:lnTo>
                    <a:pt x="431" y="362"/>
                  </a:lnTo>
                  <a:cubicBezTo>
                    <a:pt x="438" y="365"/>
                    <a:pt x="446" y="367"/>
                    <a:pt x="453" y="369"/>
                  </a:cubicBezTo>
                  <a:lnTo>
                    <a:pt x="453" y="369"/>
                  </a:lnTo>
                  <a:cubicBezTo>
                    <a:pt x="457" y="369"/>
                    <a:pt x="460" y="370"/>
                    <a:pt x="464" y="370"/>
                  </a:cubicBezTo>
                  <a:lnTo>
                    <a:pt x="464" y="370"/>
                  </a:lnTo>
                  <a:cubicBezTo>
                    <a:pt x="465" y="370"/>
                    <a:pt x="466" y="370"/>
                    <a:pt x="467" y="370"/>
                  </a:cubicBezTo>
                  <a:lnTo>
                    <a:pt x="467" y="370"/>
                  </a:lnTo>
                  <a:cubicBezTo>
                    <a:pt x="470" y="369"/>
                    <a:pt x="473" y="369"/>
                    <a:pt x="475" y="369"/>
                  </a:cubicBezTo>
                  <a:lnTo>
                    <a:pt x="475" y="369"/>
                  </a:lnTo>
                  <a:cubicBezTo>
                    <a:pt x="486" y="367"/>
                    <a:pt x="492" y="356"/>
                    <a:pt x="489" y="346"/>
                  </a:cubicBezTo>
                  <a:lnTo>
                    <a:pt x="489" y="346"/>
                  </a:lnTo>
                  <a:cubicBezTo>
                    <a:pt x="487" y="336"/>
                    <a:pt x="477" y="330"/>
                    <a:pt x="467" y="332"/>
                  </a:cubicBezTo>
                  <a:lnTo>
                    <a:pt x="467" y="332"/>
                  </a:lnTo>
                  <a:cubicBezTo>
                    <a:pt x="466" y="332"/>
                    <a:pt x="465" y="333"/>
                    <a:pt x="464" y="333"/>
                  </a:cubicBezTo>
                  <a:lnTo>
                    <a:pt x="464" y="333"/>
                  </a:lnTo>
                  <a:cubicBezTo>
                    <a:pt x="464" y="333"/>
                    <a:pt x="464" y="333"/>
                    <a:pt x="463" y="333"/>
                  </a:cubicBezTo>
                  <a:lnTo>
                    <a:pt x="463" y="333"/>
                  </a:lnTo>
                  <a:cubicBezTo>
                    <a:pt x="448" y="329"/>
                    <a:pt x="435" y="323"/>
                    <a:pt x="421" y="318"/>
                  </a:cubicBezTo>
                  <a:lnTo>
                    <a:pt x="421" y="318"/>
                  </a:lnTo>
                  <a:cubicBezTo>
                    <a:pt x="390" y="303"/>
                    <a:pt x="359" y="288"/>
                    <a:pt x="330" y="272"/>
                  </a:cubicBezTo>
                  <a:lnTo>
                    <a:pt x="330" y="272"/>
                  </a:lnTo>
                  <a:cubicBezTo>
                    <a:pt x="309" y="260"/>
                    <a:pt x="289" y="250"/>
                    <a:pt x="268" y="239"/>
                  </a:cubicBezTo>
                  <a:lnTo>
                    <a:pt x="268" y="239"/>
                  </a:lnTo>
                  <a:cubicBezTo>
                    <a:pt x="258" y="234"/>
                    <a:pt x="249" y="228"/>
                    <a:pt x="239" y="222"/>
                  </a:cubicBezTo>
                  <a:lnTo>
                    <a:pt x="239" y="222"/>
                  </a:lnTo>
                  <a:cubicBezTo>
                    <a:pt x="227" y="215"/>
                    <a:pt x="216" y="208"/>
                    <a:pt x="205" y="201"/>
                  </a:cubicBezTo>
                  <a:lnTo>
                    <a:pt x="205" y="201"/>
                  </a:lnTo>
                  <a:cubicBezTo>
                    <a:pt x="182" y="187"/>
                    <a:pt x="161" y="170"/>
                    <a:pt x="140" y="153"/>
                  </a:cubicBezTo>
                  <a:lnTo>
                    <a:pt x="140" y="153"/>
                  </a:lnTo>
                  <a:cubicBezTo>
                    <a:pt x="141" y="154"/>
                    <a:pt x="142" y="155"/>
                    <a:pt x="143" y="155"/>
                  </a:cubicBezTo>
                  <a:lnTo>
                    <a:pt x="143" y="155"/>
                  </a:lnTo>
                  <a:cubicBezTo>
                    <a:pt x="120" y="136"/>
                    <a:pt x="98" y="116"/>
                    <a:pt x="81" y="92"/>
                  </a:cubicBezTo>
                  <a:lnTo>
                    <a:pt x="81" y="92"/>
                  </a:lnTo>
                  <a:cubicBezTo>
                    <a:pt x="64" y="66"/>
                    <a:pt x="50" y="38"/>
                    <a:pt x="37" y="9"/>
                  </a:cubicBezTo>
                  <a:lnTo>
                    <a:pt x="37" y="9"/>
                  </a:lnTo>
                  <a:cubicBezTo>
                    <a:pt x="34" y="3"/>
                    <a:pt x="27" y="0"/>
                    <a:pt x="21" y="0"/>
                  </a:cubicBezTo>
                  <a:lnTo>
                    <a:pt x="21" y="0"/>
                  </a:lnTo>
                  <a:cubicBezTo>
                    <a:pt x="18" y="0"/>
                    <a:pt x="15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70" name="Freeform 441">
              <a:extLst>
                <a:ext uri="{FF2B5EF4-FFF2-40B4-BE49-F238E27FC236}">
                  <a16:creationId xmlns:a16="http://schemas.microsoft.com/office/drawing/2014/main" id="{28FBEF13-BA0D-4858-8912-A2386EBF2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650" y="6256338"/>
              <a:ext cx="57150" cy="39687"/>
            </a:xfrm>
            <a:custGeom>
              <a:avLst/>
              <a:gdLst>
                <a:gd name="T0" fmla="*/ 5 w 158"/>
                <a:gd name="T1" fmla="*/ 9 h 112"/>
                <a:gd name="T2" fmla="*/ 5 w 158"/>
                <a:gd name="T3" fmla="*/ 9 h 112"/>
                <a:gd name="T4" fmla="*/ 11 w 158"/>
                <a:gd name="T5" fmla="*/ 35 h 112"/>
                <a:gd name="T6" fmla="*/ 11 w 158"/>
                <a:gd name="T7" fmla="*/ 35 h 112"/>
                <a:gd name="T8" fmla="*/ 126 w 158"/>
                <a:gd name="T9" fmla="*/ 106 h 112"/>
                <a:gd name="T10" fmla="*/ 126 w 158"/>
                <a:gd name="T11" fmla="*/ 106 h 112"/>
                <a:gd name="T12" fmla="*/ 152 w 158"/>
                <a:gd name="T13" fmla="*/ 101 h 112"/>
                <a:gd name="T14" fmla="*/ 152 w 158"/>
                <a:gd name="T15" fmla="*/ 101 h 112"/>
                <a:gd name="T16" fmla="*/ 146 w 158"/>
                <a:gd name="T17" fmla="*/ 75 h 112"/>
                <a:gd name="T18" fmla="*/ 146 w 158"/>
                <a:gd name="T19" fmla="*/ 75 h 112"/>
                <a:gd name="T20" fmla="*/ 31 w 158"/>
                <a:gd name="T21" fmla="*/ 3 h 112"/>
                <a:gd name="T22" fmla="*/ 31 w 158"/>
                <a:gd name="T23" fmla="*/ 3 h 112"/>
                <a:gd name="T24" fmla="*/ 21 w 158"/>
                <a:gd name="T25" fmla="*/ 0 h 112"/>
                <a:gd name="T26" fmla="*/ 21 w 158"/>
                <a:gd name="T27" fmla="*/ 0 h 112"/>
                <a:gd name="T28" fmla="*/ 5 w 158"/>
                <a:gd name="T29" fmla="*/ 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112">
                  <a:moveTo>
                    <a:pt x="5" y="9"/>
                  </a:moveTo>
                  <a:lnTo>
                    <a:pt x="5" y="9"/>
                  </a:lnTo>
                  <a:cubicBezTo>
                    <a:pt x="0" y="18"/>
                    <a:pt x="2" y="29"/>
                    <a:pt x="11" y="35"/>
                  </a:cubicBezTo>
                  <a:lnTo>
                    <a:pt x="11" y="35"/>
                  </a:lnTo>
                  <a:cubicBezTo>
                    <a:pt x="49" y="59"/>
                    <a:pt x="86" y="84"/>
                    <a:pt x="126" y="106"/>
                  </a:cubicBezTo>
                  <a:lnTo>
                    <a:pt x="126" y="106"/>
                  </a:lnTo>
                  <a:cubicBezTo>
                    <a:pt x="134" y="111"/>
                    <a:pt x="146" y="109"/>
                    <a:pt x="152" y="101"/>
                  </a:cubicBezTo>
                  <a:lnTo>
                    <a:pt x="152" y="101"/>
                  </a:lnTo>
                  <a:cubicBezTo>
                    <a:pt x="157" y="92"/>
                    <a:pt x="154" y="80"/>
                    <a:pt x="146" y="75"/>
                  </a:cubicBezTo>
                  <a:lnTo>
                    <a:pt x="146" y="75"/>
                  </a:lnTo>
                  <a:cubicBezTo>
                    <a:pt x="106" y="53"/>
                    <a:pt x="69" y="28"/>
                    <a:pt x="31" y="3"/>
                  </a:cubicBezTo>
                  <a:lnTo>
                    <a:pt x="31" y="3"/>
                  </a:lnTo>
                  <a:cubicBezTo>
                    <a:pt x="28" y="1"/>
                    <a:pt x="25" y="0"/>
                    <a:pt x="21" y="0"/>
                  </a:cubicBezTo>
                  <a:lnTo>
                    <a:pt x="21" y="0"/>
                  </a:lnTo>
                  <a:cubicBezTo>
                    <a:pt x="15" y="0"/>
                    <a:pt x="9" y="4"/>
                    <a:pt x="5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71" name="Freeform 442">
              <a:extLst>
                <a:ext uri="{FF2B5EF4-FFF2-40B4-BE49-F238E27FC236}">
                  <a16:creationId xmlns:a16="http://schemas.microsoft.com/office/drawing/2014/main" id="{102F7074-375C-4D51-AF3B-D54227222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25" y="6264275"/>
              <a:ext cx="14288" cy="14288"/>
            </a:xfrm>
            <a:custGeom>
              <a:avLst/>
              <a:gdLst>
                <a:gd name="T0" fmla="*/ 1 w 39"/>
                <a:gd name="T1" fmla="*/ 18 h 38"/>
                <a:gd name="T2" fmla="*/ 1 w 39"/>
                <a:gd name="T3" fmla="*/ 18 h 38"/>
                <a:gd name="T4" fmla="*/ 19 w 39"/>
                <a:gd name="T5" fmla="*/ 37 h 38"/>
                <a:gd name="T6" fmla="*/ 19 w 39"/>
                <a:gd name="T7" fmla="*/ 37 h 38"/>
                <a:gd name="T8" fmla="*/ 37 w 39"/>
                <a:gd name="T9" fmla="*/ 19 h 38"/>
                <a:gd name="T10" fmla="*/ 37 w 39"/>
                <a:gd name="T11" fmla="*/ 19 h 38"/>
                <a:gd name="T12" fmla="*/ 20 w 39"/>
                <a:gd name="T13" fmla="*/ 0 h 38"/>
                <a:gd name="T14" fmla="*/ 20 w 39"/>
                <a:gd name="T15" fmla="*/ 0 h 38"/>
                <a:gd name="T16" fmla="*/ 1 w 39"/>
                <a:gd name="T17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1" y="18"/>
                  </a:moveTo>
                  <a:lnTo>
                    <a:pt x="1" y="18"/>
                  </a:lnTo>
                  <a:cubicBezTo>
                    <a:pt x="0" y="28"/>
                    <a:pt x="8" y="37"/>
                    <a:pt x="19" y="37"/>
                  </a:cubicBezTo>
                  <a:lnTo>
                    <a:pt x="19" y="37"/>
                  </a:lnTo>
                  <a:cubicBezTo>
                    <a:pt x="29" y="37"/>
                    <a:pt x="37" y="29"/>
                    <a:pt x="37" y="19"/>
                  </a:cubicBezTo>
                  <a:lnTo>
                    <a:pt x="37" y="19"/>
                  </a:lnTo>
                  <a:cubicBezTo>
                    <a:pt x="38" y="9"/>
                    <a:pt x="30" y="0"/>
                    <a:pt x="20" y="0"/>
                  </a:cubicBezTo>
                  <a:lnTo>
                    <a:pt x="20" y="0"/>
                  </a:lnTo>
                  <a:cubicBezTo>
                    <a:pt x="10" y="0"/>
                    <a:pt x="1" y="8"/>
                    <a:pt x="1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72" name="Freeform 443">
              <a:extLst>
                <a:ext uri="{FF2B5EF4-FFF2-40B4-BE49-F238E27FC236}">
                  <a16:creationId xmlns:a16="http://schemas.microsoft.com/office/drawing/2014/main" id="{787D21D3-1A46-4DDD-8876-ABE8249DE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100" y="6067425"/>
              <a:ext cx="138113" cy="214313"/>
            </a:xfrm>
            <a:custGeom>
              <a:avLst/>
              <a:gdLst>
                <a:gd name="T0" fmla="*/ 356 w 385"/>
                <a:gd name="T1" fmla="*/ 2 h 597"/>
                <a:gd name="T2" fmla="*/ 347 w 385"/>
                <a:gd name="T3" fmla="*/ 13 h 597"/>
                <a:gd name="T4" fmla="*/ 330 w 385"/>
                <a:gd name="T5" fmla="*/ 88 h 597"/>
                <a:gd name="T6" fmla="*/ 321 w 385"/>
                <a:gd name="T7" fmla="*/ 122 h 597"/>
                <a:gd name="T8" fmla="*/ 293 w 385"/>
                <a:gd name="T9" fmla="*/ 198 h 597"/>
                <a:gd name="T10" fmla="*/ 262 w 385"/>
                <a:gd name="T11" fmla="*/ 256 h 597"/>
                <a:gd name="T12" fmla="*/ 239 w 385"/>
                <a:gd name="T13" fmla="*/ 292 h 597"/>
                <a:gd name="T14" fmla="*/ 226 w 385"/>
                <a:gd name="T15" fmla="*/ 312 h 597"/>
                <a:gd name="T16" fmla="*/ 200 w 385"/>
                <a:gd name="T17" fmla="*/ 347 h 597"/>
                <a:gd name="T18" fmla="*/ 183 w 385"/>
                <a:gd name="T19" fmla="*/ 370 h 597"/>
                <a:gd name="T20" fmla="*/ 164 w 385"/>
                <a:gd name="T21" fmla="*/ 393 h 597"/>
                <a:gd name="T22" fmla="*/ 116 w 385"/>
                <a:gd name="T23" fmla="*/ 451 h 597"/>
                <a:gd name="T24" fmla="*/ 119 w 385"/>
                <a:gd name="T25" fmla="*/ 447 h 597"/>
                <a:gd name="T26" fmla="*/ 73 w 385"/>
                <a:gd name="T27" fmla="*/ 496 h 597"/>
                <a:gd name="T28" fmla="*/ 45 w 385"/>
                <a:gd name="T29" fmla="*/ 525 h 597"/>
                <a:gd name="T30" fmla="*/ 8 w 385"/>
                <a:gd name="T31" fmla="*/ 561 h 597"/>
                <a:gd name="T32" fmla="*/ 7 w 385"/>
                <a:gd name="T33" fmla="*/ 588 h 597"/>
                <a:gd name="T34" fmla="*/ 33 w 385"/>
                <a:gd name="T35" fmla="*/ 589 h 597"/>
                <a:gd name="T36" fmla="*/ 68 w 385"/>
                <a:gd name="T37" fmla="*/ 555 h 597"/>
                <a:gd name="T38" fmla="*/ 94 w 385"/>
                <a:gd name="T39" fmla="*/ 528 h 597"/>
                <a:gd name="T40" fmla="*/ 144 w 385"/>
                <a:gd name="T41" fmla="*/ 475 h 597"/>
                <a:gd name="T42" fmla="*/ 154 w 385"/>
                <a:gd name="T43" fmla="*/ 464 h 597"/>
                <a:gd name="T44" fmla="*/ 180 w 385"/>
                <a:gd name="T45" fmla="*/ 432 h 597"/>
                <a:gd name="T46" fmla="*/ 205 w 385"/>
                <a:gd name="T47" fmla="*/ 401 h 597"/>
                <a:gd name="T48" fmla="*/ 215 w 385"/>
                <a:gd name="T49" fmla="*/ 388 h 597"/>
                <a:gd name="T50" fmla="*/ 258 w 385"/>
                <a:gd name="T51" fmla="*/ 331 h 597"/>
                <a:gd name="T52" fmla="*/ 268 w 385"/>
                <a:gd name="T53" fmla="*/ 315 h 597"/>
                <a:gd name="T54" fmla="*/ 292 w 385"/>
                <a:gd name="T55" fmla="*/ 279 h 597"/>
                <a:gd name="T56" fmla="*/ 317 w 385"/>
                <a:gd name="T57" fmla="*/ 232 h 597"/>
                <a:gd name="T58" fmla="*/ 350 w 385"/>
                <a:gd name="T59" fmla="*/ 152 h 597"/>
                <a:gd name="T60" fmla="*/ 369 w 385"/>
                <a:gd name="T61" fmla="*/ 84 h 597"/>
                <a:gd name="T62" fmla="*/ 383 w 385"/>
                <a:gd name="T63" fmla="*/ 24 h 597"/>
                <a:gd name="T64" fmla="*/ 381 w 385"/>
                <a:gd name="T65" fmla="*/ 10 h 597"/>
                <a:gd name="T66" fmla="*/ 371 w 385"/>
                <a:gd name="T67" fmla="*/ 1 h 597"/>
                <a:gd name="T68" fmla="*/ 365 w 385"/>
                <a:gd name="T69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597">
                  <a:moveTo>
                    <a:pt x="356" y="2"/>
                  </a:moveTo>
                  <a:lnTo>
                    <a:pt x="356" y="2"/>
                  </a:lnTo>
                  <a:cubicBezTo>
                    <a:pt x="353" y="4"/>
                    <a:pt x="348" y="9"/>
                    <a:pt x="347" y="13"/>
                  </a:cubicBezTo>
                  <a:lnTo>
                    <a:pt x="347" y="13"/>
                  </a:lnTo>
                  <a:cubicBezTo>
                    <a:pt x="343" y="39"/>
                    <a:pt x="337" y="64"/>
                    <a:pt x="330" y="88"/>
                  </a:cubicBezTo>
                  <a:lnTo>
                    <a:pt x="330" y="88"/>
                  </a:lnTo>
                  <a:cubicBezTo>
                    <a:pt x="327" y="100"/>
                    <a:pt x="324" y="111"/>
                    <a:pt x="321" y="122"/>
                  </a:cubicBezTo>
                  <a:lnTo>
                    <a:pt x="321" y="122"/>
                  </a:lnTo>
                  <a:cubicBezTo>
                    <a:pt x="314" y="148"/>
                    <a:pt x="305" y="173"/>
                    <a:pt x="293" y="198"/>
                  </a:cubicBezTo>
                  <a:lnTo>
                    <a:pt x="293" y="198"/>
                  </a:lnTo>
                  <a:cubicBezTo>
                    <a:pt x="284" y="217"/>
                    <a:pt x="273" y="237"/>
                    <a:pt x="262" y="256"/>
                  </a:cubicBezTo>
                  <a:lnTo>
                    <a:pt x="262" y="256"/>
                  </a:lnTo>
                  <a:cubicBezTo>
                    <a:pt x="254" y="268"/>
                    <a:pt x="246" y="280"/>
                    <a:pt x="239" y="292"/>
                  </a:cubicBezTo>
                  <a:lnTo>
                    <a:pt x="239" y="292"/>
                  </a:lnTo>
                  <a:cubicBezTo>
                    <a:pt x="235" y="299"/>
                    <a:pt x="230" y="306"/>
                    <a:pt x="226" y="312"/>
                  </a:cubicBezTo>
                  <a:lnTo>
                    <a:pt x="226" y="312"/>
                  </a:lnTo>
                  <a:cubicBezTo>
                    <a:pt x="217" y="324"/>
                    <a:pt x="209" y="336"/>
                    <a:pt x="200" y="347"/>
                  </a:cubicBezTo>
                  <a:lnTo>
                    <a:pt x="200" y="347"/>
                  </a:lnTo>
                  <a:cubicBezTo>
                    <a:pt x="194" y="355"/>
                    <a:pt x="189" y="363"/>
                    <a:pt x="183" y="370"/>
                  </a:cubicBezTo>
                  <a:lnTo>
                    <a:pt x="183" y="370"/>
                  </a:lnTo>
                  <a:cubicBezTo>
                    <a:pt x="176" y="378"/>
                    <a:pt x="171" y="386"/>
                    <a:pt x="164" y="393"/>
                  </a:cubicBezTo>
                  <a:lnTo>
                    <a:pt x="164" y="393"/>
                  </a:lnTo>
                  <a:cubicBezTo>
                    <a:pt x="148" y="413"/>
                    <a:pt x="132" y="432"/>
                    <a:pt x="116" y="451"/>
                  </a:cubicBezTo>
                  <a:lnTo>
                    <a:pt x="116" y="451"/>
                  </a:lnTo>
                  <a:cubicBezTo>
                    <a:pt x="117" y="450"/>
                    <a:pt x="118" y="448"/>
                    <a:pt x="119" y="447"/>
                  </a:cubicBezTo>
                  <a:lnTo>
                    <a:pt x="119" y="447"/>
                  </a:lnTo>
                  <a:cubicBezTo>
                    <a:pt x="104" y="464"/>
                    <a:pt x="88" y="480"/>
                    <a:pt x="73" y="496"/>
                  </a:cubicBezTo>
                  <a:lnTo>
                    <a:pt x="73" y="496"/>
                  </a:lnTo>
                  <a:cubicBezTo>
                    <a:pt x="64" y="505"/>
                    <a:pt x="55" y="515"/>
                    <a:pt x="45" y="525"/>
                  </a:cubicBezTo>
                  <a:lnTo>
                    <a:pt x="45" y="525"/>
                  </a:lnTo>
                  <a:cubicBezTo>
                    <a:pt x="33" y="538"/>
                    <a:pt x="20" y="549"/>
                    <a:pt x="8" y="561"/>
                  </a:cubicBezTo>
                  <a:lnTo>
                    <a:pt x="8" y="561"/>
                  </a:lnTo>
                  <a:cubicBezTo>
                    <a:pt x="0" y="568"/>
                    <a:pt x="0" y="580"/>
                    <a:pt x="7" y="588"/>
                  </a:cubicBezTo>
                  <a:lnTo>
                    <a:pt x="7" y="588"/>
                  </a:lnTo>
                  <a:cubicBezTo>
                    <a:pt x="14" y="595"/>
                    <a:pt x="26" y="596"/>
                    <a:pt x="33" y="589"/>
                  </a:cubicBezTo>
                  <a:lnTo>
                    <a:pt x="33" y="589"/>
                  </a:lnTo>
                  <a:cubicBezTo>
                    <a:pt x="45" y="578"/>
                    <a:pt x="57" y="566"/>
                    <a:pt x="68" y="555"/>
                  </a:cubicBezTo>
                  <a:lnTo>
                    <a:pt x="68" y="555"/>
                  </a:lnTo>
                  <a:cubicBezTo>
                    <a:pt x="76" y="546"/>
                    <a:pt x="85" y="537"/>
                    <a:pt x="94" y="528"/>
                  </a:cubicBezTo>
                  <a:lnTo>
                    <a:pt x="94" y="528"/>
                  </a:lnTo>
                  <a:cubicBezTo>
                    <a:pt x="110" y="511"/>
                    <a:pt x="127" y="493"/>
                    <a:pt x="144" y="475"/>
                  </a:cubicBezTo>
                  <a:lnTo>
                    <a:pt x="144" y="475"/>
                  </a:lnTo>
                  <a:cubicBezTo>
                    <a:pt x="148" y="472"/>
                    <a:pt x="151" y="468"/>
                    <a:pt x="154" y="464"/>
                  </a:cubicBezTo>
                  <a:lnTo>
                    <a:pt x="154" y="464"/>
                  </a:lnTo>
                  <a:cubicBezTo>
                    <a:pt x="162" y="453"/>
                    <a:pt x="171" y="443"/>
                    <a:pt x="180" y="432"/>
                  </a:cubicBezTo>
                  <a:lnTo>
                    <a:pt x="180" y="432"/>
                  </a:lnTo>
                  <a:cubicBezTo>
                    <a:pt x="188" y="422"/>
                    <a:pt x="197" y="411"/>
                    <a:pt x="205" y="401"/>
                  </a:cubicBezTo>
                  <a:lnTo>
                    <a:pt x="205" y="401"/>
                  </a:lnTo>
                  <a:cubicBezTo>
                    <a:pt x="209" y="397"/>
                    <a:pt x="212" y="393"/>
                    <a:pt x="215" y="388"/>
                  </a:cubicBezTo>
                  <a:lnTo>
                    <a:pt x="215" y="388"/>
                  </a:lnTo>
                  <a:cubicBezTo>
                    <a:pt x="230" y="370"/>
                    <a:pt x="244" y="350"/>
                    <a:pt x="258" y="331"/>
                  </a:cubicBezTo>
                  <a:lnTo>
                    <a:pt x="258" y="331"/>
                  </a:lnTo>
                  <a:cubicBezTo>
                    <a:pt x="262" y="326"/>
                    <a:pt x="265" y="320"/>
                    <a:pt x="268" y="315"/>
                  </a:cubicBezTo>
                  <a:lnTo>
                    <a:pt x="268" y="315"/>
                  </a:lnTo>
                  <a:cubicBezTo>
                    <a:pt x="276" y="303"/>
                    <a:pt x="284" y="291"/>
                    <a:pt x="292" y="279"/>
                  </a:cubicBezTo>
                  <a:lnTo>
                    <a:pt x="292" y="279"/>
                  </a:lnTo>
                  <a:cubicBezTo>
                    <a:pt x="301" y="264"/>
                    <a:pt x="310" y="248"/>
                    <a:pt x="317" y="232"/>
                  </a:cubicBezTo>
                  <a:lnTo>
                    <a:pt x="317" y="232"/>
                  </a:lnTo>
                  <a:cubicBezTo>
                    <a:pt x="331" y="206"/>
                    <a:pt x="341" y="180"/>
                    <a:pt x="350" y="152"/>
                  </a:cubicBezTo>
                  <a:lnTo>
                    <a:pt x="350" y="152"/>
                  </a:lnTo>
                  <a:cubicBezTo>
                    <a:pt x="358" y="130"/>
                    <a:pt x="364" y="107"/>
                    <a:pt x="369" y="84"/>
                  </a:cubicBezTo>
                  <a:lnTo>
                    <a:pt x="369" y="84"/>
                  </a:lnTo>
                  <a:cubicBezTo>
                    <a:pt x="375" y="64"/>
                    <a:pt x="379" y="44"/>
                    <a:pt x="383" y="24"/>
                  </a:cubicBezTo>
                  <a:lnTo>
                    <a:pt x="383" y="24"/>
                  </a:lnTo>
                  <a:cubicBezTo>
                    <a:pt x="384" y="19"/>
                    <a:pt x="384" y="14"/>
                    <a:pt x="381" y="10"/>
                  </a:cubicBezTo>
                  <a:lnTo>
                    <a:pt x="381" y="10"/>
                  </a:lnTo>
                  <a:cubicBezTo>
                    <a:pt x="379" y="5"/>
                    <a:pt x="376" y="2"/>
                    <a:pt x="371" y="1"/>
                  </a:cubicBezTo>
                  <a:lnTo>
                    <a:pt x="371" y="1"/>
                  </a:lnTo>
                  <a:cubicBezTo>
                    <a:pt x="369" y="0"/>
                    <a:pt x="367" y="0"/>
                    <a:pt x="365" y="0"/>
                  </a:cubicBezTo>
                  <a:lnTo>
                    <a:pt x="365" y="0"/>
                  </a:lnTo>
                  <a:cubicBezTo>
                    <a:pt x="362" y="0"/>
                    <a:pt x="359" y="1"/>
                    <a:pt x="356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73" name="Freeform 444">
              <a:extLst>
                <a:ext uri="{FF2B5EF4-FFF2-40B4-BE49-F238E27FC236}">
                  <a16:creationId xmlns:a16="http://schemas.microsoft.com/office/drawing/2014/main" id="{5E0F4C96-EB72-4367-A66B-0043136CB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6107113"/>
              <a:ext cx="33338" cy="53975"/>
            </a:xfrm>
            <a:custGeom>
              <a:avLst/>
              <a:gdLst>
                <a:gd name="T0" fmla="*/ 29 w 92"/>
                <a:gd name="T1" fmla="*/ 66 h 149"/>
                <a:gd name="T2" fmla="*/ 29 w 92"/>
                <a:gd name="T3" fmla="*/ 66 h 149"/>
                <a:gd name="T4" fmla="*/ 29 w 92"/>
                <a:gd name="T5" fmla="*/ 66 h 149"/>
                <a:gd name="T6" fmla="*/ 29 w 92"/>
                <a:gd name="T7" fmla="*/ 66 h 149"/>
                <a:gd name="T8" fmla="*/ 29 w 92"/>
                <a:gd name="T9" fmla="*/ 65 h 149"/>
                <a:gd name="T10" fmla="*/ 29 w 92"/>
                <a:gd name="T11" fmla="*/ 65 h 149"/>
                <a:gd name="T12" fmla="*/ 29 w 92"/>
                <a:gd name="T13" fmla="*/ 66 h 149"/>
                <a:gd name="T14" fmla="*/ 52 w 92"/>
                <a:gd name="T15" fmla="*/ 12 h 149"/>
                <a:gd name="T16" fmla="*/ 52 w 92"/>
                <a:gd name="T17" fmla="*/ 12 h 149"/>
                <a:gd name="T18" fmla="*/ 38 w 92"/>
                <a:gd name="T19" fmla="*/ 47 h 149"/>
                <a:gd name="T20" fmla="*/ 38 w 92"/>
                <a:gd name="T21" fmla="*/ 47 h 149"/>
                <a:gd name="T22" fmla="*/ 29 w 92"/>
                <a:gd name="T23" fmla="*/ 65 h 149"/>
                <a:gd name="T24" fmla="*/ 29 w 92"/>
                <a:gd name="T25" fmla="*/ 65 h 149"/>
                <a:gd name="T26" fmla="*/ 31 w 92"/>
                <a:gd name="T27" fmla="*/ 63 h 149"/>
                <a:gd name="T28" fmla="*/ 31 w 92"/>
                <a:gd name="T29" fmla="*/ 63 h 149"/>
                <a:gd name="T30" fmla="*/ 29 w 92"/>
                <a:gd name="T31" fmla="*/ 66 h 149"/>
                <a:gd name="T32" fmla="*/ 29 w 92"/>
                <a:gd name="T33" fmla="*/ 66 h 149"/>
                <a:gd name="T34" fmla="*/ 28 w 92"/>
                <a:gd name="T35" fmla="*/ 68 h 149"/>
                <a:gd name="T36" fmla="*/ 28 w 92"/>
                <a:gd name="T37" fmla="*/ 68 h 149"/>
                <a:gd name="T38" fmla="*/ 29 w 92"/>
                <a:gd name="T39" fmla="*/ 66 h 149"/>
                <a:gd name="T40" fmla="*/ 29 w 92"/>
                <a:gd name="T41" fmla="*/ 66 h 149"/>
                <a:gd name="T42" fmla="*/ 4 w 92"/>
                <a:gd name="T43" fmla="*/ 119 h 149"/>
                <a:gd name="T44" fmla="*/ 4 w 92"/>
                <a:gd name="T45" fmla="*/ 119 h 149"/>
                <a:gd name="T46" fmla="*/ 1 w 92"/>
                <a:gd name="T47" fmla="*/ 133 h 149"/>
                <a:gd name="T48" fmla="*/ 1 w 92"/>
                <a:gd name="T49" fmla="*/ 133 h 149"/>
                <a:gd name="T50" fmla="*/ 9 w 92"/>
                <a:gd name="T51" fmla="*/ 145 h 149"/>
                <a:gd name="T52" fmla="*/ 9 w 92"/>
                <a:gd name="T53" fmla="*/ 145 h 149"/>
                <a:gd name="T54" fmla="*/ 24 w 92"/>
                <a:gd name="T55" fmla="*/ 147 h 149"/>
                <a:gd name="T56" fmla="*/ 24 w 92"/>
                <a:gd name="T57" fmla="*/ 147 h 149"/>
                <a:gd name="T58" fmla="*/ 35 w 92"/>
                <a:gd name="T59" fmla="*/ 139 h 149"/>
                <a:gd name="T60" fmla="*/ 35 w 92"/>
                <a:gd name="T61" fmla="*/ 139 h 149"/>
                <a:gd name="T62" fmla="*/ 62 w 92"/>
                <a:gd name="T63" fmla="*/ 84 h 149"/>
                <a:gd name="T64" fmla="*/ 62 w 92"/>
                <a:gd name="T65" fmla="*/ 84 h 149"/>
                <a:gd name="T66" fmla="*/ 87 w 92"/>
                <a:gd name="T67" fmla="*/ 24 h 149"/>
                <a:gd name="T68" fmla="*/ 87 w 92"/>
                <a:gd name="T69" fmla="*/ 24 h 149"/>
                <a:gd name="T70" fmla="*/ 75 w 92"/>
                <a:gd name="T71" fmla="*/ 0 h 149"/>
                <a:gd name="T72" fmla="*/ 75 w 92"/>
                <a:gd name="T73" fmla="*/ 0 h 149"/>
                <a:gd name="T74" fmla="*/ 69 w 92"/>
                <a:gd name="T75" fmla="*/ 0 h 149"/>
                <a:gd name="T76" fmla="*/ 69 w 92"/>
                <a:gd name="T77" fmla="*/ 0 h 149"/>
                <a:gd name="T78" fmla="*/ 52 w 92"/>
                <a:gd name="T79" fmla="*/ 1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149">
                  <a:moveTo>
                    <a:pt x="29" y="66"/>
                  </a:moveTo>
                  <a:lnTo>
                    <a:pt x="29" y="66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29" y="65"/>
                  </a:lnTo>
                  <a:lnTo>
                    <a:pt x="29" y="65"/>
                  </a:lnTo>
                  <a:cubicBezTo>
                    <a:pt x="29" y="66"/>
                    <a:pt x="29" y="66"/>
                    <a:pt x="29" y="66"/>
                  </a:cubicBezTo>
                  <a:close/>
                  <a:moveTo>
                    <a:pt x="52" y="12"/>
                  </a:moveTo>
                  <a:lnTo>
                    <a:pt x="52" y="12"/>
                  </a:lnTo>
                  <a:cubicBezTo>
                    <a:pt x="47" y="24"/>
                    <a:pt x="43" y="35"/>
                    <a:pt x="38" y="47"/>
                  </a:cubicBezTo>
                  <a:lnTo>
                    <a:pt x="38" y="47"/>
                  </a:lnTo>
                  <a:cubicBezTo>
                    <a:pt x="35" y="53"/>
                    <a:pt x="32" y="59"/>
                    <a:pt x="29" y="65"/>
                  </a:cubicBezTo>
                  <a:lnTo>
                    <a:pt x="29" y="65"/>
                  </a:lnTo>
                  <a:cubicBezTo>
                    <a:pt x="29" y="65"/>
                    <a:pt x="30" y="64"/>
                    <a:pt x="31" y="63"/>
                  </a:cubicBezTo>
                  <a:lnTo>
                    <a:pt x="31" y="63"/>
                  </a:lnTo>
                  <a:cubicBezTo>
                    <a:pt x="30" y="64"/>
                    <a:pt x="29" y="65"/>
                    <a:pt x="29" y="66"/>
                  </a:cubicBezTo>
                  <a:lnTo>
                    <a:pt x="29" y="66"/>
                  </a:lnTo>
                  <a:cubicBezTo>
                    <a:pt x="29" y="67"/>
                    <a:pt x="29" y="67"/>
                    <a:pt x="28" y="68"/>
                  </a:cubicBezTo>
                  <a:lnTo>
                    <a:pt x="28" y="68"/>
                  </a:lnTo>
                  <a:cubicBezTo>
                    <a:pt x="29" y="67"/>
                    <a:pt x="29" y="67"/>
                    <a:pt x="29" y="66"/>
                  </a:cubicBezTo>
                  <a:lnTo>
                    <a:pt x="29" y="66"/>
                  </a:lnTo>
                  <a:cubicBezTo>
                    <a:pt x="21" y="84"/>
                    <a:pt x="12" y="101"/>
                    <a:pt x="4" y="119"/>
                  </a:cubicBezTo>
                  <a:lnTo>
                    <a:pt x="4" y="119"/>
                  </a:lnTo>
                  <a:cubicBezTo>
                    <a:pt x="1" y="124"/>
                    <a:pt x="0" y="128"/>
                    <a:pt x="1" y="133"/>
                  </a:cubicBezTo>
                  <a:lnTo>
                    <a:pt x="1" y="133"/>
                  </a:lnTo>
                  <a:cubicBezTo>
                    <a:pt x="3" y="138"/>
                    <a:pt x="6" y="142"/>
                    <a:pt x="9" y="145"/>
                  </a:cubicBezTo>
                  <a:lnTo>
                    <a:pt x="9" y="145"/>
                  </a:lnTo>
                  <a:cubicBezTo>
                    <a:pt x="14" y="147"/>
                    <a:pt x="19" y="148"/>
                    <a:pt x="24" y="147"/>
                  </a:cubicBezTo>
                  <a:lnTo>
                    <a:pt x="24" y="147"/>
                  </a:lnTo>
                  <a:cubicBezTo>
                    <a:pt x="28" y="146"/>
                    <a:pt x="33" y="143"/>
                    <a:pt x="35" y="139"/>
                  </a:cubicBezTo>
                  <a:lnTo>
                    <a:pt x="35" y="139"/>
                  </a:lnTo>
                  <a:cubicBezTo>
                    <a:pt x="44" y="121"/>
                    <a:pt x="53" y="102"/>
                    <a:pt x="62" y="84"/>
                  </a:cubicBezTo>
                  <a:lnTo>
                    <a:pt x="62" y="84"/>
                  </a:lnTo>
                  <a:cubicBezTo>
                    <a:pt x="71" y="64"/>
                    <a:pt x="79" y="44"/>
                    <a:pt x="87" y="24"/>
                  </a:cubicBezTo>
                  <a:lnTo>
                    <a:pt x="87" y="24"/>
                  </a:lnTo>
                  <a:cubicBezTo>
                    <a:pt x="91" y="14"/>
                    <a:pt x="84" y="3"/>
                    <a:pt x="75" y="0"/>
                  </a:cubicBezTo>
                  <a:lnTo>
                    <a:pt x="75" y="0"/>
                  </a:lnTo>
                  <a:cubicBezTo>
                    <a:pt x="73" y="0"/>
                    <a:pt x="71" y="0"/>
                    <a:pt x="69" y="0"/>
                  </a:cubicBezTo>
                  <a:lnTo>
                    <a:pt x="69" y="0"/>
                  </a:lnTo>
                  <a:cubicBezTo>
                    <a:pt x="61" y="0"/>
                    <a:pt x="55" y="5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74" name="Freeform 445">
              <a:extLst>
                <a:ext uri="{FF2B5EF4-FFF2-40B4-BE49-F238E27FC236}">
                  <a16:creationId xmlns:a16="http://schemas.microsoft.com/office/drawing/2014/main" id="{9A90E861-E33D-4E1A-89CE-DF2A167E3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5838825"/>
              <a:ext cx="46038" cy="44450"/>
            </a:xfrm>
            <a:custGeom>
              <a:avLst/>
              <a:gdLst>
                <a:gd name="T0" fmla="*/ 96 w 130"/>
                <a:gd name="T1" fmla="*/ 5 h 122"/>
                <a:gd name="T2" fmla="*/ 96 w 130"/>
                <a:gd name="T3" fmla="*/ 5 h 122"/>
                <a:gd name="T4" fmla="*/ 8 w 130"/>
                <a:gd name="T5" fmla="*/ 87 h 122"/>
                <a:gd name="T6" fmla="*/ 8 w 130"/>
                <a:gd name="T7" fmla="*/ 87 h 122"/>
                <a:gd name="T8" fmla="*/ 7 w 130"/>
                <a:gd name="T9" fmla="*/ 113 h 122"/>
                <a:gd name="T10" fmla="*/ 7 w 130"/>
                <a:gd name="T11" fmla="*/ 113 h 122"/>
                <a:gd name="T12" fmla="*/ 33 w 130"/>
                <a:gd name="T13" fmla="*/ 114 h 122"/>
                <a:gd name="T14" fmla="*/ 33 w 130"/>
                <a:gd name="T15" fmla="*/ 114 h 122"/>
                <a:gd name="T16" fmla="*/ 121 w 130"/>
                <a:gd name="T17" fmla="*/ 32 h 122"/>
                <a:gd name="T18" fmla="*/ 121 w 130"/>
                <a:gd name="T19" fmla="*/ 32 h 122"/>
                <a:gd name="T20" fmla="*/ 123 w 130"/>
                <a:gd name="T21" fmla="*/ 6 h 122"/>
                <a:gd name="T22" fmla="*/ 123 w 130"/>
                <a:gd name="T23" fmla="*/ 6 h 122"/>
                <a:gd name="T24" fmla="*/ 109 w 130"/>
                <a:gd name="T25" fmla="*/ 0 h 122"/>
                <a:gd name="T26" fmla="*/ 109 w 130"/>
                <a:gd name="T27" fmla="*/ 0 h 122"/>
                <a:gd name="T28" fmla="*/ 96 w 130"/>
                <a:gd name="T29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22">
                  <a:moveTo>
                    <a:pt x="96" y="5"/>
                  </a:moveTo>
                  <a:lnTo>
                    <a:pt x="96" y="5"/>
                  </a:lnTo>
                  <a:cubicBezTo>
                    <a:pt x="66" y="31"/>
                    <a:pt x="36" y="59"/>
                    <a:pt x="8" y="87"/>
                  </a:cubicBezTo>
                  <a:lnTo>
                    <a:pt x="8" y="87"/>
                  </a:lnTo>
                  <a:cubicBezTo>
                    <a:pt x="0" y="94"/>
                    <a:pt x="0" y="106"/>
                    <a:pt x="7" y="113"/>
                  </a:cubicBezTo>
                  <a:lnTo>
                    <a:pt x="7" y="113"/>
                  </a:lnTo>
                  <a:cubicBezTo>
                    <a:pt x="13" y="121"/>
                    <a:pt x="26" y="121"/>
                    <a:pt x="33" y="114"/>
                  </a:cubicBezTo>
                  <a:lnTo>
                    <a:pt x="33" y="114"/>
                  </a:lnTo>
                  <a:cubicBezTo>
                    <a:pt x="61" y="86"/>
                    <a:pt x="91" y="58"/>
                    <a:pt x="121" y="32"/>
                  </a:cubicBezTo>
                  <a:lnTo>
                    <a:pt x="121" y="32"/>
                  </a:lnTo>
                  <a:cubicBezTo>
                    <a:pt x="129" y="26"/>
                    <a:pt x="129" y="13"/>
                    <a:pt x="123" y="6"/>
                  </a:cubicBezTo>
                  <a:lnTo>
                    <a:pt x="123" y="6"/>
                  </a:lnTo>
                  <a:cubicBezTo>
                    <a:pt x="119" y="2"/>
                    <a:pt x="114" y="0"/>
                    <a:pt x="109" y="0"/>
                  </a:cubicBezTo>
                  <a:lnTo>
                    <a:pt x="109" y="0"/>
                  </a:lnTo>
                  <a:cubicBezTo>
                    <a:pt x="104" y="0"/>
                    <a:pt x="100" y="1"/>
                    <a:pt x="96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75" name="Freeform 446">
              <a:extLst>
                <a:ext uri="{FF2B5EF4-FFF2-40B4-BE49-F238E27FC236}">
                  <a16:creationId xmlns:a16="http://schemas.microsoft.com/office/drawing/2014/main" id="{4D1CD210-5F52-42FE-919E-643F5FBD5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738" y="5916613"/>
              <a:ext cx="84137" cy="122237"/>
            </a:xfrm>
            <a:custGeom>
              <a:avLst/>
              <a:gdLst>
                <a:gd name="T0" fmla="*/ 157 w 235"/>
                <a:gd name="T1" fmla="*/ 219 h 338"/>
                <a:gd name="T2" fmla="*/ 157 w 235"/>
                <a:gd name="T3" fmla="*/ 219 h 338"/>
                <a:gd name="T4" fmla="*/ 158 w 235"/>
                <a:gd name="T5" fmla="*/ 220 h 338"/>
                <a:gd name="T6" fmla="*/ 158 w 235"/>
                <a:gd name="T7" fmla="*/ 220 h 338"/>
                <a:gd name="T8" fmla="*/ 157 w 235"/>
                <a:gd name="T9" fmla="*/ 219 h 338"/>
                <a:gd name="T10" fmla="*/ 12 w 235"/>
                <a:gd name="T11" fmla="*/ 1 h 338"/>
                <a:gd name="T12" fmla="*/ 12 w 235"/>
                <a:gd name="T13" fmla="*/ 1 h 338"/>
                <a:gd name="T14" fmla="*/ 4 w 235"/>
                <a:gd name="T15" fmla="*/ 27 h 338"/>
                <a:gd name="T16" fmla="*/ 4 w 235"/>
                <a:gd name="T17" fmla="*/ 27 h 338"/>
                <a:gd name="T18" fmla="*/ 64 w 235"/>
                <a:gd name="T19" fmla="*/ 143 h 338"/>
                <a:gd name="T20" fmla="*/ 64 w 235"/>
                <a:gd name="T21" fmla="*/ 143 h 338"/>
                <a:gd name="T22" fmla="*/ 97 w 235"/>
                <a:gd name="T23" fmla="*/ 197 h 338"/>
                <a:gd name="T24" fmla="*/ 97 w 235"/>
                <a:gd name="T25" fmla="*/ 197 h 338"/>
                <a:gd name="T26" fmla="*/ 129 w 235"/>
                <a:gd name="T27" fmla="*/ 243 h 338"/>
                <a:gd name="T28" fmla="*/ 129 w 235"/>
                <a:gd name="T29" fmla="*/ 243 h 338"/>
                <a:gd name="T30" fmla="*/ 160 w 235"/>
                <a:gd name="T31" fmla="*/ 283 h 338"/>
                <a:gd name="T32" fmla="*/ 160 w 235"/>
                <a:gd name="T33" fmla="*/ 283 h 338"/>
                <a:gd name="T34" fmla="*/ 174 w 235"/>
                <a:gd name="T35" fmla="*/ 301 h 338"/>
                <a:gd name="T36" fmla="*/ 174 w 235"/>
                <a:gd name="T37" fmla="*/ 301 h 338"/>
                <a:gd name="T38" fmla="*/ 182 w 235"/>
                <a:gd name="T39" fmla="*/ 310 h 338"/>
                <a:gd name="T40" fmla="*/ 182 w 235"/>
                <a:gd name="T41" fmla="*/ 310 h 338"/>
                <a:gd name="T42" fmla="*/ 200 w 235"/>
                <a:gd name="T43" fmla="*/ 329 h 338"/>
                <a:gd name="T44" fmla="*/ 200 w 235"/>
                <a:gd name="T45" fmla="*/ 329 h 338"/>
                <a:gd name="T46" fmla="*/ 226 w 235"/>
                <a:gd name="T47" fmla="*/ 330 h 338"/>
                <a:gd name="T48" fmla="*/ 226 w 235"/>
                <a:gd name="T49" fmla="*/ 330 h 338"/>
                <a:gd name="T50" fmla="*/ 227 w 235"/>
                <a:gd name="T51" fmla="*/ 303 h 338"/>
                <a:gd name="T52" fmla="*/ 227 w 235"/>
                <a:gd name="T53" fmla="*/ 303 h 338"/>
                <a:gd name="T54" fmla="*/ 210 w 235"/>
                <a:gd name="T55" fmla="*/ 285 h 338"/>
                <a:gd name="T56" fmla="*/ 210 w 235"/>
                <a:gd name="T57" fmla="*/ 285 h 338"/>
                <a:gd name="T58" fmla="*/ 202 w 235"/>
                <a:gd name="T59" fmla="*/ 276 h 338"/>
                <a:gd name="T60" fmla="*/ 202 w 235"/>
                <a:gd name="T61" fmla="*/ 276 h 338"/>
                <a:gd name="T62" fmla="*/ 187 w 235"/>
                <a:gd name="T63" fmla="*/ 257 h 338"/>
                <a:gd name="T64" fmla="*/ 187 w 235"/>
                <a:gd name="T65" fmla="*/ 257 h 338"/>
                <a:gd name="T66" fmla="*/ 157 w 235"/>
                <a:gd name="T67" fmla="*/ 217 h 338"/>
                <a:gd name="T68" fmla="*/ 157 w 235"/>
                <a:gd name="T69" fmla="*/ 217 h 338"/>
                <a:gd name="T70" fmla="*/ 126 w 235"/>
                <a:gd name="T71" fmla="*/ 174 h 338"/>
                <a:gd name="T72" fmla="*/ 126 w 235"/>
                <a:gd name="T73" fmla="*/ 174 h 338"/>
                <a:gd name="T74" fmla="*/ 93 w 235"/>
                <a:gd name="T75" fmla="*/ 119 h 338"/>
                <a:gd name="T76" fmla="*/ 93 w 235"/>
                <a:gd name="T77" fmla="*/ 119 h 338"/>
                <a:gd name="T78" fmla="*/ 36 w 235"/>
                <a:gd name="T79" fmla="*/ 9 h 338"/>
                <a:gd name="T80" fmla="*/ 36 w 235"/>
                <a:gd name="T81" fmla="*/ 9 h 338"/>
                <a:gd name="T82" fmla="*/ 20 w 235"/>
                <a:gd name="T83" fmla="*/ 0 h 338"/>
                <a:gd name="T84" fmla="*/ 20 w 235"/>
                <a:gd name="T85" fmla="*/ 0 h 338"/>
                <a:gd name="T86" fmla="*/ 12 w 235"/>
                <a:gd name="T87" fmla="*/ 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5" h="338">
                  <a:moveTo>
                    <a:pt x="157" y="219"/>
                  </a:moveTo>
                  <a:lnTo>
                    <a:pt x="157" y="219"/>
                  </a:lnTo>
                  <a:cubicBezTo>
                    <a:pt x="158" y="219"/>
                    <a:pt x="158" y="219"/>
                    <a:pt x="158" y="220"/>
                  </a:cubicBezTo>
                  <a:lnTo>
                    <a:pt x="158" y="220"/>
                  </a:lnTo>
                  <a:cubicBezTo>
                    <a:pt x="158" y="219"/>
                    <a:pt x="157" y="219"/>
                    <a:pt x="157" y="219"/>
                  </a:cubicBezTo>
                  <a:close/>
                  <a:moveTo>
                    <a:pt x="12" y="1"/>
                  </a:moveTo>
                  <a:lnTo>
                    <a:pt x="12" y="1"/>
                  </a:lnTo>
                  <a:cubicBezTo>
                    <a:pt x="2" y="7"/>
                    <a:pt x="0" y="18"/>
                    <a:pt x="4" y="27"/>
                  </a:cubicBezTo>
                  <a:lnTo>
                    <a:pt x="4" y="27"/>
                  </a:lnTo>
                  <a:cubicBezTo>
                    <a:pt x="23" y="66"/>
                    <a:pt x="43" y="105"/>
                    <a:pt x="64" y="143"/>
                  </a:cubicBezTo>
                  <a:lnTo>
                    <a:pt x="64" y="143"/>
                  </a:lnTo>
                  <a:cubicBezTo>
                    <a:pt x="74" y="162"/>
                    <a:pt x="85" y="179"/>
                    <a:pt x="97" y="197"/>
                  </a:cubicBezTo>
                  <a:lnTo>
                    <a:pt x="97" y="197"/>
                  </a:lnTo>
                  <a:cubicBezTo>
                    <a:pt x="107" y="212"/>
                    <a:pt x="118" y="227"/>
                    <a:pt x="129" y="243"/>
                  </a:cubicBezTo>
                  <a:lnTo>
                    <a:pt x="129" y="243"/>
                  </a:lnTo>
                  <a:cubicBezTo>
                    <a:pt x="139" y="256"/>
                    <a:pt x="150" y="269"/>
                    <a:pt x="160" y="283"/>
                  </a:cubicBezTo>
                  <a:lnTo>
                    <a:pt x="160" y="283"/>
                  </a:lnTo>
                  <a:cubicBezTo>
                    <a:pt x="164" y="289"/>
                    <a:pt x="170" y="295"/>
                    <a:pt x="174" y="301"/>
                  </a:cubicBezTo>
                  <a:lnTo>
                    <a:pt x="174" y="301"/>
                  </a:lnTo>
                  <a:cubicBezTo>
                    <a:pt x="177" y="304"/>
                    <a:pt x="180" y="307"/>
                    <a:pt x="182" y="310"/>
                  </a:cubicBezTo>
                  <a:lnTo>
                    <a:pt x="182" y="310"/>
                  </a:lnTo>
                  <a:cubicBezTo>
                    <a:pt x="188" y="317"/>
                    <a:pt x="194" y="323"/>
                    <a:pt x="200" y="329"/>
                  </a:cubicBezTo>
                  <a:lnTo>
                    <a:pt x="200" y="329"/>
                  </a:lnTo>
                  <a:cubicBezTo>
                    <a:pt x="207" y="336"/>
                    <a:pt x="219" y="337"/>
                    <a:pt x="226" y="330"/>
                  </a:cubicBezTo>
                  <a:lnTo>
                    <a:pt x="226" y="330"/>
                  </a:lnTo>
                  <a:cubicBezTo>
                    <a:pt x="234" y="323"/>
                    <a:pt x="234" y="311"/>
                    <a:pt x="227" y="303"/>
                  </a:cubicBezTo>
                  <a:lnTo>
                    <a:pt x="227" y="303"/>
                  </a:lnTo>
                  <a:cubicBezTo>
                    <a:pt x="222" y="297"/>
                    <a:pt x="215" y="292"/>
                    <a:pt x="210" y="285"/>
                  </a:cubicBezTo>
                  <a:lnTo>
                    <a:pt x="210" y="285"/>
                  </a:lnTo>
                  <a:cubicBezTo>
                    <a:pt x="207" y="282"/>
                    <a:pt x="204" y="278"/>
                    <a:pt x="202" y="276"/>
                  </a:cubicBezTo>
                  <a:lnTo>
                    <a:pt x="202" y="276"/>
                  </a:lnTo>
                  <a:cubicBezTo>
                    <a:pt x="197" y="269"/>
                    <a:pt x="192" y="263"/>
                    <a:pt x="187" y="257"/>
                  </a:cubicBezTo>
                  <a:lnTo>
                    <a:pt x="187" y="257"/>
                  </a:lnTo>
                  <a:cubicBezTo>
                    <a:pt x="177" y="244"/>
                    <a:pt x="167" y="231"/>
                    <a:pt x="157" y="217"/>
                  </a:cubicBezTo>
                  <a:lnTo>
                    <a:pt x="157" y="217"/>
                  </a:lnTo>
                  <a:cubicBezTo>
                    <a:pt x="146" y="203"/>
                    <a:pt x="136" y="188"/>
                    <a:pt x="126" y="174"/>
                  </a:cubicBezTo>
                  <a:lnTo>
                    <a:pt x="126" y="174"/>
                  </a:lnTo>
                  <a:cubicBezTo>
                    <a:pt x="114" y="156"/>
                    <a:pt x="104" y="138"/>
                    <a:pt x="93" y="119"/>
                  </a:cubicBezTo>
                  <a:lnTo>
                    <a:pt x="93" y="119"/>
                  </a:lnTo>
                  <a:cubicBezTo>
                    <a:pt x="73" y="84"/>
                    <a:pt x="55" y="46"/>
                    <a:pt x="36" y="9"/>
                  </a:cubicBezTo>
                  <a:lnTo>
                    <a:pt x="36" y="9"/>
                  </a:lnTo>
                  <a:cubicBezTo>
                    <a:pt x="33" y="3"/>
                    <a:pt x="27" y="0"/>
                    <a:pt x="20" y="0"/>
                  </a:cubicBezTo>
                  <a:lnTo>
                    <a:pt x="20" y="0"/>
                  </a:lnTo>
                  <a:cubicBezTo>
                    <a:pt x="17" y="0"/>
                    <a:pt x="14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76" name="Freeform 447">
              <a:extLst>
                <a:ext uri="{FF2B5EF4-FFF2-40B4-BE49-F238E27FC236}">
                  <a16:creationId xmlns:a16="http://schemas.microsoft.com/office/drawing/2014/main" id="{A505B877-875F-41D5-BC2B-0916845AF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5875338"/>
              <a:ext cx="49212" cy="93662"/>
            </a:xfrm>
            <a:custGeom>
              <a:avLst/>
              <a:gdLst>
                <a:gd name="T0" fmla="*/ 11 w 136"/>
                <a:gd name="T1" fmla="*/ 2 h 261"/>
                <a:gd name="T2" fmla="*/ 11 w 136"/>
                <a:gd name="T3" fmla="*/ 2 h 261"/>
                <a:gd name="T4" fmla="*/ 2 w 136"/>
                <a:gd name="T5" fmla="*/ 14 h 261"/>
                <a:gd name="T6" fmla="*/ 2 w 136"/>
                <a:gd name="T7" fmla="*/ 14 h 261"/>
                <a:gd name="T8" fmla="*/ 3 w 136"/>
                <a:gd name="T9" fmla="*/ 27 h 261"/>
                <a:gd name="T10" fmla="*/ 3 w 136"/>
                <a:gd name="T11" fmla="*/ 27 h 261"/>
                <a:gd name="T12" fmla="*/ 99 w 136"/>
                <a:gd name="T13" fmla="*/ 248 h 261"/>
                <a:gd name="T14" fmla="*/ 99 w 136"/>
                <a:gd name="T15" fmla="*/ 248 h 261"/>
                <a:gd name="T16" fmla="*/ 125 w 136"/>
                <a:gd name="T17" fmla="*/ 255 h 261"/>
                <a:gd name="T18" fmla="*/ 125 w 136"/>
                <a:gd name="T19" fmla="*/ 255 h 261"/>
                <a:gd name="T20" fmla="*/ 133 w 136"/>
                <a:gd name="T21" fmla="*/ 245 h 261"/>
                <a:gd name="T22" fmla="*/ 133 w 136"/>
                <a:gd name="T23" fmla="*/ 245 h 261"/>
                <a:gd name="T24" fmla="*/ 132 w 136"/>
                <a:gd name="T25" fmla="*/ 230 h 261"/>
                <a:gd name="T26" fmla="*/ 132 w 136"/>
                <a:gd name="T27" fmla="*/ 230 h 261"/>
                <a:gd name="T28" fmla="*/ 36 w 136"/>
                <a:gd name="T29" fmla="*/ 10 h 261"/>
                <a:gd name="T30" fmla="*/ 36 w 136"/>
                <a:gd name="T31" fmla="*/ 10 h 261"/>
                <a:gd name="T32" fmla="*/ 19 w 136"/>
                <a:gd name="T33" fmla="*/ 0 h 261"/>
                <a:gd name="T34" fmla="*/ 19 w 136"/>
                <a:gd name="T35" fmla="*/ 0 h 261"/>
                <a:gd name="T36" fmla="*/ 11 w 136"/>
                <a:gd name="T37" fmla="*/ 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261">
                  <a:moveTo>
                    <a:pt x="11" y="2"/>
                  </a:moveTo>
                  <a:lnTo>
                    <a:pt x="11" y="2"/>
                  </a:lnTo>
                  <a:cubicBezTo>
                    <a:pt x="7" y="5"/>
                    <a:pt x="3" y="9"/>
                    <a:pt x="2" y="14"/>
                  </a:cubicBezTo>
                  <a:lnTo>
                    <a:pt x="2" y="14"/>
                  </a:lnTo>
                  <a:cubicBezTo>
                    <a:pt x="0" y="18"/>
                    <a:pt x="1" y="23"/>
                    <a:pt x="3" y="27"/>
                  </a:cubicBezTo>
                  <a:lnTo>
                    <a:pt x="3" y="27"/>
                  </a:lnTo>
                  <a:cubicBezTo>
                    <a:pt x="35" y="101"/>
                    <a:pt x="68" y="174"/>
                    <a:pt x="99" y="248"/>
                  </a:cubicBezTo>
                  <a:lnTo>
                    <a:pt x="99" y="248"/>
                  </a:lnTo>
                  <a:cubicBezTo>
                    <a:pt x="104" y="257"/>
                    <a:pt x="117" y="260"/>
                    <a:pt x="125" y="255"/>
                  </a:cubicBezTo>
                  <a:lnTo>
                    <a:pt x="125" y="255"/>
                  </a:lnTo>
                  <a:cubicBezTo>
                    <a:pt x="129" y="253"/>
                    <a:pt x="132" y="249"/>
                    <a:pt x="133" y="245"/>
                  </a:cubicBezTo>
                  <a:lnTo>
                    <a:pt x="133" y="245"/>
                  </a:lnTo>
                  <a:cubicBezTo>
                    <a:pt x="135" y="240"/>
                    <a:pt x="134" y="235"/>
                    <a:pt x="132" y="230"/>
                  </a:cubicBezTo>
                  <a:lnTo>
                    <a:pt x="132" y="230"/>
                  </a:lnTo>
                  <a:cubicBezTo>
                    <a:pt x="101" y="156"/>
                    <a:pt x="68" y="83"/>
                    <a:pt x="36" y="10"/>
                  </a:cubicBezTo>
                  <a:lnTo>
                    <a:pt x="36" y="10"/>
                  </a:lnTo>
                  <a:cubicBezTo>
                    <a:pt x="33" y="4"/>
                    <a:pt x="27" y="0"/>
                    <a:pt x="19" y="0"/>
                  </a:cubicBezTo>
                  <a:lnTo>
                    <a:pt x="19" y="0"/>
                  </a:lnTo>
                  <a:cubicBezTo>
                    <a:pt x="17" y="0"/>
                    <a:pt x="14" y="1"/>
                    <a:pt x="1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477" name="Freeform 448">
              <a:extLst>
                <a:ext uri="{FF2B5EF4-FFF2-40B4-BE49-F238E27FC236}">
                  <a16:creationId xmlns:a16="http://schemas.microsoft.com/office/drawing/2014/main" id="{696323FB-30BF-4356-BD62-4A5BEB58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5892800"/>
              <a:ext cx="34925" cy="53975"/>
            </a:xfrm>
            <a:custGeom>
              <a:avLst/>
              <a:gdLst>
                <a:gd name="T0" fmla="*/ 13 w 96"/>
                <a:gd name="T1" fmla="*/ 3 h 150"/>
                <a:gd name="T2" fmla="*/ 13 w 96"/>
                <a:gd name="T3" fmla="*/ 3 h 150"/>
                <a:gd name="T4" fmla="*/ 5 w 96"/>
                <a:gd name="T5" fmla="*/ 28 h 150"/>
                <a:gd name="T6" fmla="*/ 5 w 96"/>
                <a:gd name="T7" fmla="*/ 28 h 150"/>
                <a:gd name="T8" fmla="*/ 58 w 96"/>
                <a:gd name="T9" fmla="*/ 137 h 150"/>
                <a:gd name="T10" fmla="*/ 58 w 96"/>
                <a:gd name="T11" fmla="*/ 137 h 150"/>
                <a:gd name="T12" fmla="*/ 83 w 96"/>
                <a:gd name="T13" fmla="*/ 144 h 150"/>
                <a:gd name="T14" fmla="*/ 83 w 96"/>
                <a:gd name="T15" fmla="*/ 144 h 150"/>
                <a:gd name="T16" fmla="*/ 91 w 96"/>
                <a:gd name="T17" fmla="*/ 119 h 150"/>
                <a:gd name="T18" fmla="*/ 91 w 96"/>
                <a:gd name="T19" fmla="*/ 119 h 150"/>
                <a:gd name="T20" fmla="*/ 38 w 96"/>
                <a:gd name="T21" fmla="*/ 10 h 150"/>
                <a:gd name="T22" fmla="*/ 38 w 96"/>
                <a:gd name="T23" fmla="*/ 10 h 150"/>
                <a:gd name="T24" fmla="*/ 21 w 96"/>
                <a:gd name="T25" fmla="*/ 0 h 150"/>
                <a:gd name="T26" fmla="*/ 21 w 96"/>
                <a:gd name="T27" fmla="*/ 0 h 150"/>
                <a:gd name="T28" fmla="*/ 13 w 96"/>
                <a:gd name="T29" fmla="*/ 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50">
                  <a:moveTo>
                    <a:pt x="13" y="3"/>
                  </a:moveTo>
                  <a:lnTo>
                    <a:pt x="13" y="3"/>
                  </a:lnTo>
                  <a:cubicBezTo>
                    <a:pt x="3" y="8"/>
                    <a:pt x="0" y="19"/>
                    <a:pt x="5" y="28"/>
                  </a:cubicBezTo>
                  <a:lnTo>
                    <a:pt x="5" y="28"/>
                  </a:lnTo>
                  <a:cubicBezTo>
                    <a:pt x="23" y="64"/>
                    <a:pt x="41" y="100"/>
                    <a:pt x="58" y="137"/>
                  </a:cubicBezTo>
                  <a:lnTo>
                    <a:pt x="58" y="137"/>
                  </a:lnTo>
                  <a:cubicBezTo>
                    <a:pt x="62" y="146"/>
                    <a:pt x="75" y="149"/>
                    <a:pt x="83" y="144"/>
                  </a:cubicBezTo>
                  <a:lnTo>
                    <a:pt x="83" y="144"/>
                  </a:lnTo>
                  <a:cubicBezTo>
                    <a:pt x="92" y="140"/>
                    <a:pt x="95" y="129"/>
                    <a:pt x="91" y="119"/>
                  </a:cubicBezTo>
                  <a:lnTo>
                    <a:pt x="91" y="119"/>
                  </a:lnTo>
                  <a:cubicBezTo>
                    <a:pt x="74" y="83"/>
                    <a:pt x="56" y="46"/>
                    <a:pt x="38" y="10"/>
                  </a:cubicBezTo>
                  <a:lnTo>
                    <a:pt x="38" y="10"/>
                  </a:lnTo>
                  <a:cubicBezTo>
                    <a:pt x="34" y="4"/>
                    <a:pt x="28" y="0"/>
                    <a:pt x="21" y="0"/>
                  </a:cubicBezTo>
                  <a:lnTo>
                    <a:pt x="21" y="0"/>
                  </a:lnTo>
                  <a:cubicBezTo>
                    <a:pt x="18" y="0"/>
                    <a:pt x="15" y="1"/>
                    <a:pt x="13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2400"/>
            </a:p>
          </p:txBody>
        </p:sp>
      </p:grpSp>
      <p:sp>
        <p:nvSpPr>
          <p:cNvPr id="478" name="Freeform 449">
            <a:extLst>
              <a:ext uri="{FF2B5EF4-FFF2-40B4-BE49-F238E27FC236}">
                <a16:creationId xmlns:a16="http://schemas.microsoft.com/office/drawing/2014/main" id="{30A0CFD0-968E-4436-A7C3-C5D36A3ABC1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857198" y="118535"/>
            <a:ext cx="321733" cy="249767"/>
          </a:xfrm>
          <a:custGeom>
            <a:avLst/>
            <a:gdLst>
              <a:gd name="T0" fmla="*/ 335 w 671"/>
              <a:gd name="T1" fmla="*/ 0 h 522"/>
              <a:gd name="T2" fmla="*/ 335 w 671"/>
              <a:gd name="T3" fmla="*/ 0 h 522"/>
              <a:gd name="T4" fmla="*/ 335 w 671"/>
              <a:gd name="T5" fmla="*/ 521 h 522"/>
              <a:gd name="T6" fmla="*/ 335 w 671"/>
              <a:gd name="T7" fmla="*/ 521 h 522"/>
              <a:gd name="T8" fmla="*/ 335 w 671"/>
              <a:gd name="T9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1" h="522">
                <a:moveTo>
                  <a:pt x="335" y="0"/>
                </a:moveTo>
                <a:lnTo>
                  <a:pt x="335" y="0"/>
                </a:lnTo>
                <a:cubicBezTo>
                  <a:pt x="0" y="0"/>
                  <a:pt x="0" y="521"/>
                  <a:pt x="335" y="521"/>
                </a:cubicBezTo>
                <a:lnTo>
                  <a:pt x="335" y="521"/>
                </a:lnTo>
                <a:cubicBezTo>
                  <a:pt x="670" y="521"/>
                  <a:pt x="670" y="0"/>
                  <a:pt x="335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479" name="Freeform 450">
            <a:extLst>
              <a:ext uri="{FF2B5EF4-FFF2-40B4-BE49-F238E27FC236}">
                <a16:creationId xmlns:a16="http://schemas.microsoft.com/office/drawing/2014/main" id="{26705295-8708-435B-88DE-04C8D46421A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13579" y="74084"/>
            <a:ext cx="262467" cy="249767"/>
          </a:xfrm>
          <a:custGeom>
            <a:avLst/>
            <a:gdLst>
              <a:gd name="T0" fmla="*/ 471 w 549"/>
              <a:gd name="T1" fmla="*/ 76 h 521"/>
              <a:gd name="T2" fmla="*/ 471 w 549"/>
              <a:gd name="T3" fmla="*/ 76 h 521"/>
              <a:gd name="T4" fmla="*/ 287 w 549"/>
              <a:gd name="T5" fmla="*/ 0 h 521"/>
              <a:gd name="T6" fmla="*/ 262 w 549"/>
              <a:gd name="T7" fmla="*/ 0 h 521"/>
              <a:gd name="T8" fmla="*/ 262 w 549"/>
              <a:gd name="T9" fmla="*/ 0 h 521"/>
              <a:gd name="T10" fmla="*/ 78 w 549"/>
              <a:gd name="T11" fmla="*/ 76 h 521"/>
              <a:gd name="T12" fmla="*/ 78 w 549"/>
              <a:gd name="T13" fmla="*/ 76 h 521"/>
              <a:gd name="T14" fmla="*/ 24 w 549"/>
              <a:gd name="T15" fmla="*/ 160 h 521"/>
              <a:gd name="T16" fmla="*/ 24 w 549"/>
              <a:gd name="T17" fmla="*/ 160 h 521"/>
              <a:gd name="T18" fmla="*/ 2 w 549"/>
              <a:gd name="T19" fmla="*/ 260 h 521"/>
              <a:gd name="T20" fmla="*/ 2 w 549"/>
              <a:gd name="T21" fmla="*/ 260 h 521"/>
              <a:gd name="T22" fmla="*/ 78 w 549"/>
              <a:gd name="T23" fmla="*/ 444 h 521"/>
              <a:gd name="T24" fmla="*/ 78 w 549"/>
              <a:gd name="T25" fmla="*/ 444 h 521"/>
              <a:gd name="T26" fmla="*/ 262 w 549"/>
              <a:gd name="T27" fmla="*/ 520 h 521"/>
              <a:gd name="T28" fmla="*/ 287 w 549"/>
              <a:gd name="T29" fmla="*/ 520 h 521"/>
              <a:gd name="T30" fmla="*/ 287 w 549"/>
              <a:gd name="T31" fmla="*/ 520 h 521"/>
              <a:gd name="T32" fmla="*/ 471 w 549"/>
              <a:gd name="T33" fmla="*/ 444 h 521"/>
              <a:gd name="T34" fmla="*/ 471 w 549"/>
              <a:gd name="T35" fmla="*/ 444 h 521"/>
              <a:gd name="T36" fmla="*/ 524 w 549"/>
              <a:gd name="T37" fmla="*/ 361 h 521"/>
              <a:gd name="T38" fmla="*/ 524 w 549"/>
              <a:gd name="T39" fmla="*/ 361 h 521"/>
              <a:gd name="T40" fmla="*/ 547 w 549"/>
              <a:gd name="T41" fmla="*/ 260 h 521"/>
              <a:gd name="T42" fmla="*/ 547 w 549"/>
              <a:gd name="T43" fmla="*/ 260 h 521"/>
              <a:gd name="T44" fmla="*/ 471 w 549"/>
              <a:gd name="T45" fmla="*/ 76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9" h="521">
                <a:moveTo>
                  <a:pt x="471" y="76"/>
                </a:moveTo>
                <a:lnTo>
                  <a:pt x="471" y="76"/>
                </a:lnTo>
                <a:cubicBezTo>
                  <a:pt x="420" y="29"/>
                  <a:pt x="357" y="0"/>
                  <a:pt x="287" y="0"/>
                </a:cubicBezTo>
                <a:lnTo>
                  <a:pt x="262" y="0"/>
                </a:lnTo>
                <a:lnTo>
                  <a:pt x="262" y="0"/>
                </a:lnTo>
                <a:cubicBezTo>
                  <a:pt x="196" y="0"/>
                  <a:pt x="125" y="29"/>
                  <a:pt x="78" y="76"/>
                </a:cubicBezTo>
                <a:lnTo>
                  <a:pt x="78" y="76"/>
                </a:lnTo>
                <a:cubicBezTo>
                  <a:pt x="53" y="100"/>
                  <a:pt x="35" y="128"/>
                  <a:pt x="24" y="160"/>
                </a:cubicBezTo>
                <a:lnTo>
                  <a:pt x="24" y="160"/>
                </a:lnTo>
                <a:cubicBezTo>
                  <a:pt x="8" y="191"/>
                  <a:pt x="0" y="224"/>
                  <a:pt x="2" y="260"/>
                </a:cubicBezTo>
                <a:lnTo>
                  <a:pt x="2" y="260"/>
                </a:lnTo>
                <a:cubicBezTo>
                  <a:pt x="5" y="328"/>
                  <a:pt x="27" y="397"/>
                  <a:pt x="78" y="444"/>
                </a:cubicBezTo>
                <a:lnTo>
                  <a:pt x="78" y="444"/>
                </a:lnTo>
                <a:cubicBezTo>
                  <a:pt x="129" y="491"/>
                  <a:pt x="191" y="520"/>
                  <a:pt x="262" y="520"/>
                </a:cubicBezTo>
                <a:lnTo>
                  <a:pt x="287" y="520"/>
                </a:lnTo>
                <a:lnTo>
                  <a:pt x="287" y="520"/>
                </a:lnTo>
                <a:cubicBezTo>
                  <a:pt x="353" y="520"/>
                  <a:pt x="423" y="492"/>
                  <a:pt x="471" y="444"/>
                </a:cubicBezTo>
                <a:lnTo>
                  <a:pt x="471" y="444"/>
                </a:lnTo>
                <a:cubicBezTo>
                  <a:pt x="496" y="420"/>
                  <a:pt x="514" y="393"/>
                  <a:pt x="524" y="361"/>
                </a:cubicBezTo>
                <a:lnTo>
                  <a:pt x="524" y="361"/>
                </a:lnTo>
                <a:cubicBezTo>
                  <a:pt x="541" y="329"/>
                  <a:pt x="548" y="296"/>
                  <a:pt x="547" y="260"/>
                </a:cubicBezTo>
                <a:lnTo>
                  <a:pt x="547" y="260"/>
                </a:lnTo>
                <a:cubicBezTo>
                  <a:pt x="544" y="193"/>
                  <a:pt x="522" y="123"/>
                  <a:pt x="471" y="76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481" name="Freeform 452">
            <a:extLst>
              <a:ext uri="{FF2B5EF4-FFF2-40B4-BE49-F238E27FC236}">
                <a16:creationId xmlns:a16="http://schemas.microsoft.com/office/drawing/2014/main" id="{16551A14-3FDE-4F5B-98C9-394976665D5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14398" y="1933694"/>
            <a:ext cx="114300" cy="88900"/>
          </a:xfrm>
          <a:custGeom>
            <a:avLst/>
            <a:gdLst>
              <a:gd name="T0" fmla="*/ 120 w 240"/>
              <a:gd name="T1" fmla="*/ 0 h 187"/>
              <a:gd name="T2" fmla="*/ 120 w 240"/>
              <a:gd name="T3" fmla="*/ 0 h 187"/>
              <a:gd name="T4" fmla="*/ 120 w 240"/>
              <a:gd name="T5" fmla="*/ 186 h 187"/>
              <a:gd name="T6" fmla="*/ 120 w 240"/>
              <a:gd name="T7" fmla="*/ 186 h 187"/>
              <a:gd name="T8" fmla="*/ 120 w 240"/>
              <a:gd name="T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87">
                <a:moveTo>
                  <a:pt x="120" y="0"/>
                </a:moveTo>
                <a:lnTo>
                  <a:pt x="120" y="0"/>
                </a:lnTo>
                <a:cubicBezTo>
                  <a:pt x="0" y="0"/>
                  <a:pt x="0" y="186"/>
                  <a:pt x="120" y="186"/>
                </a:cubicBezTo>
                <a:lnTo>
                  <a:pt x="120" y="186"/>
                </a:lnTo>
                <a:cubicBezTo>
                  <a:pt x="239" y="186"/>
                  <a:pt x="239" y="0"/>
                  <a:pt x="120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482" name="Freeform 453">
            <a:extLst>
              <a:ext uri="{FF2B5EF4-FFF2-40B4-BE49-F238E27FC236}">
                <a16:creationId xmlns:a16="http://schemas.microsoft.com/office/drawing/2014/main" id="{FF2769FD-54B9-4714-9F24-138E1FD61DE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595733" y="185211"/>
            <a:ext cx="116416" cy="88900"/>
          </a:xfrm>
          <a:custGeom>
            <a:avLst/>
            <a:gdLst>
              <a:gd name="T0" fmla="*/ 120 w 241"/>
              <a:gd name="T1" fmla="*/ 0 h 186"/>
              <a:gd name="T2" fmla="*/ 120 w 241"/>
              <a:gd name="T3" fmla="*/ 0 h 186"/>
              <a:gd name="T4" fmla="*/ 120 w 241"/>
              <a:gd name="T5" fmla="*/ 185 h 186"/>
              <a:gd name="T6" fmla="*/ 120 w 241"/>
              <a:gd name="T7" fmla="*/ 185 h 186"/>
              <a:gd name="T8" fmla="*/ 120 w 241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186">
                <a:moveTo>
                  <a:pt x="120" y="0"/>
                </a:moveTo>
                <a:lnTo>
                  <a:pt x="120" y="0"/>
                </a:lnTo>
                <a:cubicBezTo>
                  <a:pt x="0" y="0"/>
                  <a:pt x="0" y="185"/>
                  <a:pt x="120" y="185"/>
                </a:cubicBezTo>
                <a:lnTo>
                  <a:pt x="120" y="185"/>
                </a:lnTo>
                <a:cubicBezTo>
                  <a:pt x="239" y="185"/>
                  <a:pt x="240" y="0"/>
                  <a:pt x="120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483" name="Freeform 454">
            <a:extLst>
              <a:ext uri="{FF2B5EF4-FFF2-40B4-BE49-F238E27FC236}">
                <a16:creationId xmlns:a16="http://schemas.microsoft.com/office/drawing/2014/main" id="{C07C8471-41E1-4A6D-A335-D07E77C249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786473" y="1869017"/>
            <a:ext cx="116416" cy="88900"/>
          </a:xfrm>
          <a:custGeom>
            <a:avLst/>
            <a:gdLst>
              <a:gd name="T0" fmla="*/ 120 w 241"/>
              <a:gd name="T1" fmla="*/ 0 h 186"/>
              <a:gd name="T2" fmla="*/ 120 w 241"/>
              <a:gd name="T3" fmla="*/ 0 h 186"/>
              <a:gd name="T4" fmla="*/ 120 w 241"/>
              <a:gd name="T5" fmla="*/ 185 h 186"/>
              <a:gd name="T6" fmla="*/ 120 w 241"/>
              <a:gd name="T7" fmla="*/ 185 h 186"/>
              <a:gd name="T8" fmla="*/ 120 w 241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186">
                <a:moveTo>
                  <a:pt x="120" y="0"/>
                </a:moveTo>
                <a:lnTo>
                  <a:pt x="120" y="0"/>
                </a:lnTo>
                <a:cubicBezTo>
                  <a:pt x="0" y="0"/>
                  <a:pt x="0" y="185"/>
                  <a:pt x="120" y="185"/>
                </a:cubicBezTo>
                <a:lnTo>
                  <a:pt x="120" y="185"/>
                </a:lnTo>
                <a:cubicBezTo>
                  <a:pt x="240" y="185"/>
                  <a:pt x="240" y="0"/>
                  <a:pt x="120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484" name="Freeform 455">
            <a:extLst>
              <a:ext uri="{FF2B5EF4-FFF2-40B4-BE49-F238E27FC236}">
                <a16:creationId xmlns:a16="http://schemas.microsoft.com/office/drawing/2014/main" id="{18414B82-4C79-44DF-8499-98FBA819032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489206" y="74084"/>
            <a:ext cx="114300" cy="88900"/>
          </a:xfrm>
          <a:custGeom>
            <a:avLst/>
            <a:gdLst>
              <a:gd name="T0" fmla="*/ 119 w 240"/>
              <a:gd name="T1" fmla="*/ 0 h 187"/>
              <a:gd name="T2" fmla="*/ 119 w 240"/>
              <a:gd name="T3" fmla="*/ 0 h 187"/>
              <a:gd name="T4" fmla="*/ 119 w 240"/>
              <a:gd name="T5" fmla="*/ 186 h 187"/>
              <a:gd name="T6" fmla="*/ 119 w 240"/>
              <a:gd name="T7" fmla="*/ 186 h 187"/>
              <a:gd name="T8" fmla="*/ 119 w 240"/>
              <a:gd name="T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87">
                <a:moveTo>
                  <a:pt x="119" y="0"/>
                </a:moveTo>
                <a:lnTo>
                  <a:pt x="119" y="0"/>
                </a:lnTo>
                <a:cubicBezTo>
                  <a:pt x="0" y="0"/>
                  <a:pt x="0" y="186"/>
                  <a:pt x="119" y="186"/>
                </a:cubicBezTo>
                <a:lnTo>
                  <a:pt x="119" y="186"/>
                </a:lnTo>
                <a:cubicBezTo>
                  <a:pt x="239" y="186"/>
                  <a:pt x="239" y="0"/>
                  <a:pt x="119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486" name="Freeform 457">
            <a:extLst>
              <a:ext uri="{FF2B5EF4-FFF2-40B4-BE49-F238E27FC236}">
                <a16:creationId xmlns:a16="http://schemas.microsoft.com/office/drawing/2014/main" id="{B4A106D9-8619-4BE9-9154-3022B102E6B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767173" y="2772833"/>
            <a:ext cx="207433" cy="160867"/>
          </a:xfrm>
          <a:custGeom>
            <a:avLst/>
            <a:gdLst>
              <a:gd name="T0" fmla="*/ 215 w 432"/>
              <a:gd name="T1" fmla="*/ 0 h 335"/>
              <a:gd name="T2" fmla="*/ 215 w 432"/>
              <a:gd name="T3" fmla="*/ 0 h 335"/>
              <a:gd name="T4" fmla="*/ 215 w 432"/>
              <a:gd name="T5" fmla="*/ 334 h 335"/>
              <a:gd name="T6" fmla="*/ 215 w 432"/>
              <a:gd name="T7" fmla="*/ 334 h 335"/>
              <a:gd name="T8" fmla="*/ 215 w 432"/>
              <a:gd name="T9" fmla="*/ 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335">
                <a:moveTo>
                  <a:pt x="215" y="0"/>
                </a:moveTo>
                <a:lnTo>
                  <a:pt x="215" y="0"/>
                </a:lnTo>
                <a:cubicBezTo>
                  <a:pt x="0" y="0"/>
                  <a:pt x="0" y="334"/>
                  <a:pt x="215" y="334"/>
                </a:cubicBezTo>
                <a:lnTo>
                  <a:pt x="215" y="334"/>
                </a:lnTo>
                <a:cubicBezTo>
                  <a:pt x="431" y="334"/>
                  <a:pt x="431" y="0"/>
                  <a:pt x="215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487" name="Freeform 458">
            <a:extLst>
              <a:ext uri="{FF2B5EF4-FFF2-40B4-BE49-F238E27FC236}">
                <a16:creationId xmlns:a16="http://schemas.microsoft.com/office/drawing/2014/main" id="{DEFC0B0E-F730-4F4F-94EC-AA641D2376A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38048" y="1920053"/>
            <a:ext cx="175683" cy="160867"/>
          </a:xfrm>
          <a:custGeom>
            <a:avLst/>
            <a:gdLst>
              <a:gd name="T0" fmla="*/ 312 w 364"/>
              <a:gd name="T1" fmla="*/ 49 h 336"/>
              <a:gd name="T2" fmla="*/ 312 w 364"/>
              <a:gd name="T3" fmla="*/ 49 h 336"/>
              <a:gd name="T4" fmla="*/ 194 w 364"/>
              <a:gd name="T5" fmla="*/ 0 h 336"/>
              <a:gd name="T6" fmla="*/ 169 w 364"/>
              <a:gd name="T7" fmla="*/ 0 h 336"/>
              <a:gd name="T8" fmla="*/ 169 w 364"/>
              <a:gd name="T9" fmla="*/ 0 h 336"/>
              <a:gd name="T10" fmla="*/ 51 w 364"/>
              <a:gd name="T11" fmla="*/ 49 h 336"/>
              <a:gd name="T12" fmla="*/ 51 w 364"/>
              <a:gd name="T13" fmla="*/ 49 h 336"/>
              <a:gd name="T14" fmla="*/ 1 w 364"/>
              <a:gd name="T15" fmla="*/ 167 h 336"/>
              <a:gd name="T16" fmla="*/ 1 w 364"/>
              <a:gd name="T17" fmla="*/ 167 h 336"/>
              <a:gd name="T18" fmla="*/ 51 w 364"/>
              <a:gd name="T19" fmla="*/ 285 h 336"/>
              <a:gd name="T20" fmla="*/ 51 w 364"/>
              <a:gd name="T21" fmla="*/ 285 h 336"/>
              <a:gd name="T22" fmla="*/ 169 w 364"/>
              <a:gd name="T23" fmla="*/ 335 h 336"/>
              <a:gd name="T24" fmla="*/ 194 w 364"/>
              <a:gd name="T25" fmla="*/ 335 h 336"/>
              <a:gd name="T26" fmla="*/ 194 w 364"/>
              <a:gd name="T27" fmla="*/ 335 h 336"/>
              <a:gd name="T28" fmla="*/ 312 w 364"/>
              <a:gd name="T29" fmla="*/ 285 h 336"/>
              <a:gd name="T30" fmla="*/ 312 w 364"/>
              <a:gd name="T31" fmla="*/ 285 h 336"/>
              <a:gd name="T32" fmla="*/ 361 w 364"/>
              <a:gd name="T33" fmla="*/ 167 h 336"/>
              <a:gd name="T34" fmla="*/ 361 w 364"/>
              <a:gd name="T35" fmla="*/ 167 h 336"/>
              <a:gd name="T36" fmla="*/ 312 w 364"/>
              <a:gd name="T37" fmla="*/ 49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4" h="336">
                <a:moveTo>
                  <a:pt x="312" y="49"/>
                </a:moveTo>
                <a:lnTo>
                  <a:pt x="312" y="49"/>
                </a:lnTo>
                <a:cubicBezTo>
                  <a:pt x="279" y="19"/>
                  <a:pt x="239" y="0"/>
                  <a:pt x="194" y="0"/>
                </a:cubicBezTo>
                <a:lnTo>
                  <a:pt x="169" y="0"/>
                </a:lnTo>
                <a:lnTo>
                  <a:pt x="169" y="0"/>
                </a:lnTo>
                <a:cubicBezTo>
                  <a:pt x="126" y="0"/>
                  <a:pt x="81" y="19"/>
                  <a:pt x="51" y="49"/>
                </a:cubicBezTo>
                <a:lnTo>
                  <a:pt x="51" y="49"/>
                </a:lnTo>
                <a:cubicBezTo>
                  <a:pt x="21" y="78"/>
                  <a:pt x="0" y="125"/>
                  <a:pt x="1" y="167"/>
                </a:cubicBezTo>
                <a:lnTo>
                  <a:pt x="1" y="167"/>
                </a:lnTo>
                <a:cubicBezTo>
                  <a:pt x="4" y="211"/>
                  <a:pt x="18" y="255"/>
                  <a:pt x="51" y="285"/>
                </a:cubicBezTo>
                <a:lnTo>
                  <a:pt x="51" y="285"/>
                </a:lnTo>
                <a:cubicBezTo>
                  <a:pt x="84" y="316"/>
                  <a:pt x="124" y="335"/>
                  <a:pt x="169" y="335"/>
                </a:cubicBezTo>
                <a:lnTo>
                  <a:pt x="194" y="335"/>
                </a:lnTo>
                <a:lnTo>
                  <a:pt x="194" y="335"/>
                </a:lnTo>
                <a:cubicBezTo>
                  <a:pt x="236" y="335"/>
                  <a:pt x="282" y="316"/>
                  <a:pt x="312" y="285"/>
                </a:cubicBezTo>
                <a:lnTo>
                  <a:pt x="312" y="285"/>
                </a:lnTo>
                <a:cubicBezTo>
                  <a:pt x="341" y="256"/>
                  <a:pt x="363" y="209"/>
                  <a:pt x="361" y="167"/>
                </a:cubicBezTo>
                <a:lnTo>
                  <a:pt x="361" y="167"/>
                </a:lnTo>
                <a:cubicBezTo>
                  <a:pt x="359" y="124"/>
                  <a:pt x="345" y="79"/>
                  <a:pt x="312" y="4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488" name="Freeform 459">
            <a:extLst>
              <a:ext uri="{FF2B5EF4-FFF2-40B4-BE49-F238E27FC236}">
                <a16:creationId xmlns:a16="http://schemas.microsoft.com/office/drawing/2014/main" id="{36EF7146-F1F2-4C14-BA4B-0CC7C820AD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08405" y="1458031"/>
            <a:ext cx="139700" cy="107949"/>
          </a:xfrm>
          <a:custGeom>
            <a:avLst/>
            <a:gdLst>
              <a:gd name="T0" fmla="*/ 144 w 289"/>
              <a:gd name="T1" fmla="*/ 0 h 224"/>
              <a:gd name="T2" fmla="*/ 144 w 289"/>
              <a:gd name="T3" fmla="*/ 0 h 224"/>
              <a:gd name="T4" fmla="*/ 144 w 289"/>
              <a:gd name="T5" fmla="*/ 223 h 224"/>
              <a:gd name="T6" fmla="*/ 144 w 289"/>
              <a:gd name="T7" fmla="*/ 223 h 224"/>
              <a:gd name="T8" fmla="*/ 144 w 289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224">
                <a:moveTo>
                  <a:pt x="144" y="0"/>
                </a:moveTo>
                <a:lnTo>
                  <a:pt x="144" y="0"/>
                </a:lnTo>
                <a:cubicBezTo>
                  <a:pt x="1" y="0"/>
                  <a:pt x="0" y="223"/>
                  <a:pt x="144" y="223"/>
                </a:cubicBezTo>
                <a:lnTo>
                  <a:pt x="144" y="223"/>
                </a:lnTo>
                <a:cubicBezTo>
                  <a:pt x="287" y="223"/>
                  <a:pt x="288" y="0"/>
                  <a:pt x="144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489" name="Freeform 460">
            <a:extLst>
              <a:ext uri="{FF2B5EF4-FFF2-40B4-BE49-F238E27FC236}">
                <a16:creationId xmlns:a16="http://schemas.microsoft.com/office/drawing/2014/main" id="{2288791B-687F-4A43-BF64-4DAC1F6A9E5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-241372" y="235337"/>
            <a:ext cx="137584" cy="107951"/>
          </a:xfrm>
          <a:custGeom>
            <a:avLst/>
            <a:gdLst>
              <a:gd name="T0" fmla="*/ 143 w 288"/>
              <a:gd name="T1" fmla="*/ 0 h 224"/>
              <a:gd name="T2" fmla="*/ 143 w 288"/>
              <a:gd name="T3" fmla="*/ 0 h 224"/>
              <a:gd name="T4" fmla="*/ 143 w 288"/>
              <a:gd name="T5" fmla="*/ 223 h 224"/>
              <a:gd name="T6" fmla="*/ 143 w 288"/>
              <a:gd name="T7" fmla="*/ 223 h 224"/>
              <a:gd name="T8" fmla="*/ 143 w 288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24">
                <a:moveTo>
                  <a:pt x="143" y="0"/>
                </a:moveTo>
                <a:lnTo>
                  <a:pt x="143" y="0"/>
                </a:lnTo>
                <a:cubicBezTo>
                  <a:pt x="0" y="0"/>
                  <a:pt x="0" y="223"/>
                  <a:pt x="143" y="223"/>
                </a:cubicBezTo>
                <a:lnTo>
                  <a:pt x="143" y="223"/>
                </a:lnTo>
                <a:cubicBezTo>
                  <a:pt x="287" y="223"/>
                  <a:pt x="287" y="0"/>
                  <a:pt x="143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490" name="Freeform 461">
            <a:extLst>
              <a:ext uri="{FF2B5EF4-FFF2-40B4-BE49-F238E27FC236}">
                <a16:creationId xmlns:a16="http://schemas.microsoft.com/office/drawing/2014/main" id="{AC0968FB-D40E-4F32-8CFA-E0ACCF4065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80120" y="2583458"/>
            <a:ext cx="139700" cy="107951"/>
          </a:xfrm>
          <a:custGeom>
            <a:avLst/>
            <a:gdLst>
              <a:gd name="T0" fmla="*/ 144 w 289"/>
              <a:gd name="T1" fmla="*/ 0 h 224"/>
              <a:gd name="T2" fmla="*/ 144 w 289"/>
              <a:gd name="T3" fmla="*/ 0 h 224"/>
              <a:gd name="T4" fmla="*/ 144 w 289"/>
              <a:gd name="T5" fmla="*/ 223 h 224"/>
              <a:gd name="T6" fmla="*/ 144 w 289"/>
              <a:gd name="T7" fmla="*/ 223 h 224"/>
              <a:gd name="T8" fmla="*/ 144 w 289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224">
                <a:moveTo>
                  <a:pt x="144" y="0"/>
                </a:moveTo>
                <a:lnTo>
                  <a:pt x="144" y="0"/>
                </a:lnTo>
                <a:cubicBezTo>
                  <a:pt x="0" y="0"/>
                  <a:pt x="0" y="223"/>
                  <a:pt x="144" y="223"/>
                </a:cubicBezTo>
                <a:lnTo>
                  <a:pt x="144" y="223"/>
                </a:lnTo>
                <a:cubicBezTo>
                  <a:pt x="287" y="223"/>
                  <a:pt x="288" y="0"/>
                  <a:pt x="144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491" name="Freeform 209">
            <a:extLst>
              <a:ext uri="{FF2B5EF4-FFF2-40B4-BE49-F238E27FC236}">
                <a16:creationId xmlns:a16="http://schemas.microsoft.com/office/drawing/2014/main" id="{8064E8EA-48AC-4550-AF8F-95B7995C2DAB}"/>
              </a:ext>
            </a:extLst>
          </p:cNvPr>
          <p:cNvSpPr>
            <a:spLocks noChangeArrowheads="1"/>
          </p:cNvSpPr>
          <p:nvPr/>
        </p:nvSpPr>
        <p:spPr bwMode="auto">
          <a:xfrm rot="17508493">
            <a:off x="2438036" y="301491"/>
            <a:ext cx="436033" cy="605367"/>
          </a:xfrm>
          <a:custGeom>
            <a:avLst/>
            <a:gdLst>
              <a:gd name="T0" fmla="*/ 93 w 907"/>
              <a:gd name="T1" fmla="*/ 559 h 1263"/>
              <a:gd name="T2" fmla="*/ 756 w 907"/>
              <a:gd name="T3" fmla="*/ 1204 h 1263"/>
              <a:gd name="T4" fmla="*/ 205 w 907"/>
              <a:gd name="T5" fmla="*/ 974 h 1263"/>
              <a:gd name="T6" fmla="*/ 259 w 907"/>
              <a:gd name="T7" fmla="*/ 806 h 1263"/>
              <a:gd name="T8" fmla="*/ 297 w 907"/>
              <a:gd name="T9" fmla="*/ 962 h 1263"/>
              <a:gd name="T10" fmla="*/ 175 w 907"/>
              <a:gd name="T11" fmla="*/ 1075 h 1263"/>
              <a:gd name="T12" fmla="*/ 642 w 907"/>
              <a:gd name="T13" fmla="*/ 700 h 1263"/>
              <a:gd name="T14" fmla="*/ 708 w 907"/>
              <a:gd name="T15" fmla="*/ 1118 h 1263"/>
              <a:gd name="T16" fmla="*/ 725 w 907"/>
              <a:gd name="T17" fmla="*/ 1184 h 1263"/>
              <a:gd name="T18" fmla="*/ 438 w 907"/>
              <a:gd name="T19" fmla="*/ 908 h 1263"/>
              <a:gd name="T20" fmla="*/ 620 w 907"/>
              <a:gd name="T21" fmla="*/ 554 h 1263"/>
              <a:gd name="T22" fmla="*/ 285 w 907"/>
              <a:gd name="T23" fmla="*/ 556 h 1263"/>
              <a:gd name="T24" fmla="*/ 164 w 907"/>
              <a:gd name="T25" fmla="*/ 630 h 1263"/>
              <a:gd name="T26" fmla="*/ 95 w 907"/>
              <a:gd name="T27" fmla="*/ 562 h 1263"/>
              <a:gd name="T28" fmla="*/ 90 w 907"/>
              <a:gd name="T29" fmla="*/ 556 h 1263"/>
              <a:gd name="T30" fmla="*/ 300 w 907"/>
              <a:gd name="T31" fmla="*/ 515 h 1263"/>
              <a:gd name="T32" fmla="*/ 620 w 907"/>
              <a:gd name="T33" fmla="*/ 554 h 1263"/>
              <a:gd name="T34" fmla="*/ 471 w 907"/>
              <a:gd name="T35" fmla="*/ 796 h 1263"/>
              <a:gd name="T36" fmla="*/ 318 w 907"/>
              <a:gd name="T37" fmla="*/ 786 h 1263"/>
              <a:gd name="T38" fmla="*/ 361 w 907"/>
              <a:gd name="T39" fmla="*/ 508 h 1263"/>
              <a:gd name="T40" fmla="*/ 879 w 907"/>
              <a:gd name="T41" fmla="*/ 478 h 1263"/>
              <a:gd name="T42" fmla="*/ 798 w 907"/>
              <a:gd name="T43" fmla="*/ 463 h 1263"/>
              <a:gd name="T44" fmla="*/ 799 w 907"/>
              <a:gd name="T45" fmla="*/ 474 h 1263"/>
              <a:gd name="T46" fmla="*/ 681 w 907"/>
              <a:gd name="T47" fmla="*/ 582 h 1263"/>
              <a:gd name="T48" fmla="*/ 662 w 907"/>
              <a:gd name="T49" fmla="*/ 475 h 1263"/>
              <a:gd name="T50" fmla="*/ 848 w 907"/>
              <a:gd name="T51" fmla="*/ 432 h 1263"/>
              <a:gd name="T52" fmla="*/ 852 w 907"/>
              <a:gd name="T53" fmla="*/ 428 h 1263"/>
              <a:gd name="T54" fmla="*/ 503 w 907"/>
              <a:gd name="T55" fmla="*/ 81 h 1263"/>
              <a:gd name="T56" fmla="*/ 529 w 907"/>
              <a:gd name="T57" fmla="*/ 170 h 1263"/>
              <a:gd name="T58" fmla="*/ 585 w 907"/>
              <a:gd name="T59" fmla="*/ 387 h 1263"/>
              <a:gd name="T60" fmla="*/ 405 w 907"/>
              <a:gd name="T61" fmla="*/ 447 h 1263"/>
              <a:gd name="T62" fmla="*/ 498 w 907"/>
              <a:gd name="T63" fmla="*/ 0 h 1263"/>
              <a:gd name="T64" fmla="*/ 467 w 907"/>
              <a:gd name="T65" fmla="*/ 20 h 1263"/>
              <a:gd name="T66" fmla="*/ 442 w 907"/>
              <a:gd name="T67" fmla="*/ 94 h 1263"/>
              <a:gd name="T68" fmla="*/ 28 w 907"/>
              <a:gd name="T69" fmla="*/ 487 h 1263"/>
              <a:gd name="T70" fmla="*/ 0 w 907"/>
              <a:gd name="T71" fmla="*/ 518 h 1263"/>
              <a:gd name="T72" fmla="*/ 17 w 907"/>
              <a:gd name="T73" fmla="*/ 549 h 1263"/>
              <a:gd name="T74" fmla="*/ 66 w 907"/>
              <a:gd name="T75" fmla="*/ 613 h 1263"/>
              <a:gd name="T76" fmla="*/ 135 w 907"/>
              <a:gd name="T77" fmla="*/ 1016 h 1263"/>
              <a:gd name="T78" fmla="*/ 108 w 907"/>
              <a:gd name="T79" fmla="*/ 1108 h 1263"/>
              <a:gd name="T80" fmla="*/ 129 w 907"/>
              <a:gd name="T81" fmla="*/ 1192 h 1263"/>
              <a:gd name="T82" fmla="*/ 175 w 907"/>
              <a:gd name="T83" fmla="*/ 1162 h 1263"/>
              <a:gd name="T84" fmla="*/ 248 w 907"/>
              <a:gd name="T85" fmla="*/ 1081 h 1263"/>
              <a:gd name="T86" fmla="*/ 398 w 907"/>
              <a:gd name="T87" fmla="*/ 947 h 1263"/>
              <a:gd name="T88" fmla="*/ 723 w 907"/>
              <a:gd name="T89" fmla="*/ 1251 h 1263"/>
              <a:gd name="T90" fmla="*/ 778 w 907"/>
              <a:gd name="T91" fmla="*/ 1246 h 1263"/>
              <a:gd name="T92" fmla="*/ 785 w 907"/>
              <a:gd name="T93" fmla="*/ 1200 h 1263"/>
              <a:gd name="T94" fmla="*/ 735 w 907"/>
              <a:gd name="T95" fmla="*/ 974 h 1263"/>
              <a:gd name="T96" fmla="*/ 882 w 907"/>
              <a:gd name="T97" fmla="*/ 474 h 1263"/>
              <a:gd name="T98" fmla="*/ 898 w 907"/>
              <a:gd name="T99" fmla="*/ 421 h 1263"/>
              <a:gd name="T100" fmla="*/ 779 w 907"/>
              <a:gd name="T101" fmla="*/ 408 h 1263"/>
              <a:gd name="T102" fmla="*/ 651 w 907"/>
              <a:gd name="T103" fmla="*/ 420 h 1263"/>
              <a:gd name="T104" fmla="*/ 608 w 907"/>
              <a:gd name="T105" fmla="*/ 248 h 1263"/>
              <a:gd name="T106" fmla="*/ 550 w 907"/>
              <a:gd name="T107" fmla="*/ 49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7" h="1263">
                <a:moveTo>
                  <a:pt x="94" y="559"/>
                </a:moveTo>
                <a:lnTo>
                  <a:pt x="94" y="559"/>
                </a:lnTo>
                <a:lnTo>
                  <a:pt x="94" y="560"/>
                </a:lnTo>
                <a:lnTo>
                  <a:pt x="94" y="560"/>
                </a:lnTo>
                <a:cubicBezTo>
                  <a:pt x="93" y="559"/>
                  <a:pt x="93" y="559"/>
                  <a:pt x="93" y="559"/>
                </a:cubicBezTo>
                <a:lnTo>
                  <a:pt x="93" y="559"/>
                </a:lnTo>
                <a:cubicBezTo>
                  <a:pt x="93" y="559"/>
                  <a:pt x="93" y="559"/>
                  <a:pt x="94" y="559"/>
                </a:cubicBezTo>
                <a:close/>
                <a:moveTo>
                  <a:pt x="754" y="1204"/>
                </a:moveTo>
                <a:lnTo>
                  <a:pt x="754" y="1204"/>
                </a:lnTo>
                <a:cubicBezTo>
                  <a:pt x="755" y="1204"/>
                  <a:pt x="755" y="1204"/>
                  <a:pt x="756" y="1204"/>
                </a:cubicBezTo>
                <a:lnTo>
                  <a:pt x="756" y="1204"/>
                </a:lnTo>
                <a:cubicBezTo>
                  <a:pt x="755" y="1204"/>
                  <a:pt x="755" y="1204"/>
                  <a:pt x="754" y="1204"/>
                </a:cubicBezTo>
                <a:close/>
                <a:moveTo>
                  <a:pt x="182" y="1051"/>
                </a:moveTo>
                <a:lnTo>
                  <a:pt x="182" y="1051"/>
                </a:lnTo>
                <a:cubicBezTo>
                  <a:pt x="190" y="1025"/>
                  <a:pt x="198" y="1000"/>
                  <a:pt x="205" y="974"/>
                </a:cubicBezTo>
                <a:lnTo>
                  <a:pt x="205" y="974"/>
                </a:lnTo>
                <a:cubicBezTo>
                  <a:pt x="217" y="934"/>
                  <a:pt x="230" y="895"/>
                  <a:pt x="243" y="855"/>
                </a:cubicBezTo>
                <a:lnTo>
                  <a:pt x="243" y="855"/>
                </a:lnTo>
                <a:cubicBezTo>
                  <a:pt x="248" y="839"/>
                  <a:pt x="254" y="822"/>
                  <a:pt x="259" y="806"/>
                </a:cubicBezTo>
                <a:lnTo>
                  <a:pt x="259" y="806"/>
                </a:lnTo>
                <a:cubicBezTo>
                  <a:pt x="274" y="821"/>
                  <a:pt x="290" y="837"/>
                  <a:pt x="305" y="852"/>
                </a:cubicBezTo>
                <a:lnTo>
                  <a:pt x="305" y="852"/>
                </a:lnTo>
                <a:cubicBezTo>
                  <a:pt x="323" y="870"/>
                  <a:pt x="341" y="889"/>
                  <a:pt x="359" y="907"/>
                </a:cubicBezTo>
                <a:lnTo>
                  <a:pt x="359" y="907"/>
                </a:lnTo>
                <a:cubicBezTo>
                  <a:pt x="339" y="926"/>
                  <a:pt x="318" y="944"/>
                  <a:pt x="297" y="962"/>
                </a:cubicBezTo>
                <a:lnTo>
                  <a:pt x="297" y="962"/>
                </a:lnTo>
                <a:cubicBezTo>
                  <a:pt x="265" y="990"/>
                  <a:pt x="234" y="1016"/>
                  <a:pt x="204" y="1045"/>
                </a:cubicBezTo>
                <a:lnTo>
                  <a:pt x="204" y="1045"/>
                </a:lnTo>
                <a:cubicBezTo>
                  <a:pt x="194" y="1054"/>
                  <a:pt x="184" y="1065"/>
                  <a:pt x="175" y="1075"/>
                </a:cubicBezTo>
                <a:lnTo>
                  <a:pt x="175" y="1075"/>
                </a:lnTo>
                <a:cubicBezTo>
                  <a:pt x="177" y="1067"/>
                  <a:pt x="180" y="1059"/>
                  <a:pt x="182" y="1051"/>
                </a:cubicBezTo>
                <a:close/>
                <a:moveTo>
                  <a:pt x="518" y="827"/>
                </a:moveTo>
                <a:lnTo>
                  <a:pt x="518" y="827"/>
                </a:lnTo>
                <a:cubicBezTo>
                  <a:pt x="559" y="785"/>
                  <a:pt x="601" y="742"/>
                  <a:pt x="642" y="700"/>
                </a:cubicBezTo>
                <a:lnTo>
                  <a:pt x="642" y="700"/>
                </a:lnTo>
                <a:cubicBezTo>
                  <a:pt x="646" y="729"/>
                  <a:pt x="649" y="757"/>
                  <a:pt x="653" y="786"/>
                </a:cubicBezTo>
                <a:lnTo>
                  <a:pt x="653" y="786"/>
                </a:lnTo>
                <a:cubicBezTo>
                  <a:pt x="662" y="866"/>
                  <a:pt x="672" y="947"/>
                  <a:pt x="688" y="1027"/>
                </a:cubicBezTo>
                <a:lnTo>
                  <a:pt x="688" y="1027"/>
                </a:lnTo>
                <a:cubicBezTo>
                  <a:pt x="694" y="1057"/>
                  <a:pt x="701" y="1088"/>
                  <a:pt x="708" y="1118"/>
                </a:cubicBezTo>
                <a:lnTo>
                  <a:pt x="708" y="1118"/>
                </a:lnTo>
                <a:cubicBezTo>
                  <a:pt x="712" y="1134"/>
                  <a:pt x="716" y="1150"/>
                  <a:pt x="720" y="1166"/>
                </a:cubicBezTo>
                <a:lnTo>
                  <a:pt x="720" y="1166"/>
                </a:lnTo>
                <a:cubicBezTo>
                  <a:pt x="722" y="1172"/>
                  <a:pt x="723" y="1178"/>
                  <a:pt x="725" y="1184"/>
                </a:cubicBezTo>
                <a:lnTo>
                  <a:pt x="725" y="1184"/>
                </a:lnTo>
                <a:cubicBezTo>
                  <a:pt x="699" y="1163"/>
                  <a:pt x="674" y="1139"/>
                  <a:pt x="650" y="1116"/>
                </a:cubicBezTo>
                <a:lnTo>
                  <a:pt x="650" y="1116"/>
                </a:lnTo>
                <a:cubicBezTo>
                  <a:pt x="622" y="1089"/>
                  <a:pt x="595" y="1062"/>
                  <a:pt x="567" y="1035"/>
                </a:cubicBezTo>
                <a:lnTo>
                  <a:pt x="567" y="1035"/>
                </a:lnTo>
                <a:cubicBezTo>
                  <a:pt x="524" y="993"/>
                  <a:pt x="481" y="951"/>
                  <a:pt x="438" y="908"/>
                </a:cubicBezTo>
                <a:lnTo>
                  <a:pt x="438" y="908"/>
                </a:lnTo>
                <a:cubicBezTo>
                  <a:pt x="465" y="882"/>
                  <a:pt x="492" y="855"/>
                  <a:pt x="518" y="827"/>
                </a:cubicBezTo>
                <a:close/>
                <a:moveTo>
                  <a:pt x="619" y="547"/>
                </a:moveTo>
                <a:lnTo>
                  <a:pt x="619" y="547"/>
                </a:lnTo>
                <a:cubicBezTo>
                  <a:pt x="619" y="549"/>
                  <a:pt x="620" y="551"/>
                  <a:pt x="620" y="554"/>
                </a:cubicBezTo>
                <a:lnTo>
                  <a:pt x="620" y="554"/>
                </a:lnTo>
                <a:cubicBezTo>
                  <a:pt x="620" y="551"/>
                  <a:pt x="619" y="549"/>
                  <a:pt x="619" y="547"/>
                </a:cubicBezTo>
                <a:close/>
                <a:moveTo>
                  <a:pt x="300" y="515"/>
                </a:moveTo>
                <a:lnTo>
                  <a:pt x="300" y="515"/>
                </a:lnTo>
                <a:cubicBezTo>
                  <a:pt x="295" y="528"/>
                  <a:pt x="290" y="542"/>
                  <a:pt x="285" y="556"/>
                </a:cubicBezTo>
                <a:lnTo>
                  <a:pt x="285" y="556"/>
                </a:lnTo>
                <a:cubicBezTo>
                  <a:pt x="268" y="604"/>
                  <a:pt x="251" y="652"/>
                  <a:pt x="235" y="701"/>
                </a:cubicBezTo>
                <a:lnTo>
                  <a:pt x="235" y="701"/>
                </a:lnTo>
                <a:cubicBezTo>
                  <a:pt x="212" y="677"/>
                  <a:pt x="189" y="653"/>
                  <a:pt x="164" y="630"/>
                </a:cubicBezTo>
                <a:lnTo>
                  <a:pt x="164" y="630"/>
                </a:lnTo>
                <a:cubicBezTo>
                  <a:pt x="151" y="619"/>
                  <a:pt x="139" y="608"/>
                  <a:pt x="126" y="596"/>
                </a:cubicBezTo>
                <a:lnTo>
                  <a:pt x="126" y="596"/>
                </a:lnTo>
                <a:cubicBezTo>
                  <a:pt x="115" y="584"/>
                  <a:pt x="104" y="572"/>
                  <a:pt x="94" y="560"/>
                </a:cubicBezTo>
                <a:lnTo>
                  <a:pt x="94" y="560"/>
                </a:lnTo>
                <a:cubicBezTo>
                  <a:pt x="94" y="561"/>
                  <a:pt x="94" y="561"/>
                  <a:pt x="95" y="562"/>
                </a:cubicBezTo>
                <a:lnTo>
                  <a:pt x="95" y="562"/>
                </a:lnTo>
                <a:cubicBezTo>
                  <a:pt x="94" y="561"/>
                  <a:pt x="94" y="560"/>
                  <a:pt x="94" y="559"/>
                </a:cubicBezTo>
                <a:lnTo>
                  <a:pt x="94" y="559"/>
                </a:lnTo>
                <a:cubicBezTo>
                  <a:pt x="93" y="558"/>
                  <a:pt x="91" y="557"/>
                  <a:pt x="90" y="556"/>
                </a:cubicBezTo>
                <a:lnTo>
                  <a:pt x="90" y="556"/>
                </a:lnTo>
                <a:cubicBezTo>
                  <a:pt x="91" y="557"/>
                  <a:pt x="92" y="558"/>
                  <a:pt x="93" y="559"/>
                </a:cubicBezTo>
                <a:lnTo>
                  <a:pt x="93" y="559"/>
                </a:lnTo>
                <a:cubicBezTo>
                  <a:pt x="88" y="552"/>
                  <a:pt x="83" y="546"/>
                  <a:pt x="79" y="539"/>
                </a:cubicBezTo>
                <a:lnTo>
                  <a:pt x="79" y="539"/>
                </a:lnTo>
                <a:cubicBezTo>
                  <a:pt x="152" y="531"/>
                  <a:pt x="226" y="523"/>
                  <a:pt x="300" y="515"/>
                </a:cubicBezTo>
                <a:close/>
                <a:moveTo>
                  <a:pt x="607" y="481"/>
                </a:moveTo>
                <a:lnTo>
                  <a:pt x="607" y="481"/>
                </a:lnTo>
                <a:cubicBezTo>
                  <a:pt x="608" y="487"/>
                  <a:pt x="608" y="491"/>
                  <a:pt x="609" y="497"/>
                </a:cubicBezTo>
                <a:lnTo>
                  <a:pt x="609" y="497"/>
                </a:lnTo>
                <a:cubicBezTo>
                  <a:pt x="613" y="515"/>
                  <a:pt x="617" y="535"/>
                  <a:pt x="620" y="554"/>
                </a:cubicBezTo>
                <a:lnTo>
                  <a:pt x="620" y="554"/>
                </a:lnTo>
                <a:cubicBezTo>
                  <a:pt x="624" y="579"/>
                  <a:pt x="628" y="605"/>
                  <a:pt x="632" y="630"/>
                </a:cubicBezTo>
                <a:lnTo>
                  <a:pt x="632" y="630"/>
                </a:lnTo>
                <a:cubicBezTo>
                  <a:pt x="578" y="685"/>
                  <a:pt x="524" y="740"/>
                  <a:pt x="471" y="796"/>
                </a:cubicBezTo>
                <a:lnTo>
                  <a:pt x="471" y="796"/>
                </a:lnTo>
                <a:cubicBezTo>
                  <a:pt x="447" y="820"/>
                  <a:pt x="423" y="845"/>
                  <a:pt x="399" y="869"/>
                </a:cubicBezTo>
                <a:lnTo>
                  <a:pt x="399" y="869"/>
                </a:lnTo>
                <a:lnTo>
                  <a:pt x="399" y="869"/>
                </a:lnTo>
                <a:cubicBezTo>
                  <a:pt x="372" y="841"/>
                  <a:pt x="345" y="813"/>
                  <a:pt x="318" y="786"/>
                </a:cubicBezTo>
                <a:lnTo>
                  <a:pt x="318" y="786"/>
                </a:lnTo>
                <a:cubicBezTo>
                  <a:pt x="305" y="773"/>
                  <a:pt x="292" y="759"/>
                  <a:pt x="278" y="746"/>
                </a:cubicBezTo>
                <a:lnTo>
                  <a:pt x="278" y="746"/>
                </a:lnTo>
                <a:cubicBezTo>
                  <a:pt x="292" y="705"/>
                  <a:pt x="306" y="665"/>
                  <a:pt x="320" y="624"/>
                </a:cubicBezTo>
                <a:lnTo>
                  <a:pt x="320" y="624"/>
                </a:lnTo>
                <a:cubicBezTo>
                  <a:pt x="333" y="585"/>
                  <a:pt x="347" y="547"/>
                  <a:pt x="361" y="508"/>
                </a:cubicBezTo>
                <a:lnTo>
                  <a:pt x="361" y="508"/>
                </a:lnTo>
                <a:cubicBezTo>
                  <a:pt x="443" y="499"/>
                  <a:pt x="524" y="490"/>
                  <a:pt x="607" y="481"/>
                </a:cubicBezTo>
                <a:close/>
                <a:moveTo>
                  <a:pt x="881" y="476"/>
                </a:moveTo>
                <a:lnTo>
                  <a:pt x="881" y="476"/>
                </a:lnTo>
                <a:cubicBezTo>
                  <a:pt x="880" y="477"/>
                  <a:pt x="880" y="477"/>
                  <a:pt x="879" y="478"/>
                </a:cubicBezTo>
                <a:lnTo>
                  <a:pt x="879" y="478"/>
                </a:lnTo>
                <a:cubicBezTo>
                  <a:pt x="880" y="477"/>
                  <a:pt x="880" y="477"/>
                  <a:pt x="881" y="476"/>
                </a:cubicBezTo>
                <a:close/>
                <a:moveTo>
                  <a:pt x="735" y="468"/>
                </a:moveTo>
                <a:lnTo>
                  <a:pt x="735" y="468"/>
                </a:lnTo>
                <a:cubicBezTo>
                  <a:pt x="755" y="466"/>
                  <a:pt x="776" y="464"/>
                  <a:pt x="798" y="463"/>
                </a:cubicBezTo>
                <a:lnTo>
                  <a:pt x="798" y="463"/>
                </a:lnTo>
                <a:cubicBezTo>
                  <a:pt x="803" y="462"/>
                  <a:pt x="808" y="462"/>
                  <a:pt x="813" y="462"/>
                </a:cubicBezTo>
                <a:lnTo>
                  <a:pt x="813" y="462"/>
                </a:lnTo>
                <a:cubicBezTo>
                  <a:pt x="809" y="466"/>
                  <a:pt x="803" y="470"/>
                  <a:pt x="799" y="474"/>
                </a:cubicBezTo>
                <a:lnTo>
                  <a:pt x="799" y="474"/>
                </a:lnTo>
                <a:cubicBezTo>
                  <a:pt x="791" y="480"/>
                  <a:pt x="785" y="487"/>
                  <a:pt x="777" y="494"/>
                </a:cubicBezTo>
                <a:lnTo>
                  <a:pt x="777" y="494"/>
                </a:lnTo>
                <a:cubicBezTo>
                  <a:pt x="762" y="507"/>
                  <a:pt x="747" y="519"/>
                  <a:pt x="732" y="534"/>
                </a:cubicBezTo>
                <a:lnTo>
                  <a:pt x="732" y="534"/>
                </a:lnTo>
                <a:cubicBezTo>
                  <a:pt x="715" y="550"/>
                  <a:pt x="698" y="566"/>
                  <a:pt x="681" y="582"/>
                </a:cubicBezTo>
                <a:lnTo>
                  <a:pt x="681" y="582"/>
                </a:lnTo>
                <a:cubicBezTo>
                  <a:pt x="677" y="555"/>
                  <a:pt x="672" y="529"/>
                  <a:pt x="667" y="502"/>
                </a:cubicBezTo>
                <a:lnTo>
                  <a:pt x="667" y="502"/>
                </a:lnTo>
                <a:cubicBezTo>
                  <a:pt x="665" y="493"/>
                  <a:pt x="664" y="484"/>
                  <a:pt x="662" y="475"/>
                </a:cubicBezTo>
                <a:lnTo>
                  <a:pt x="662" y="475"/>
                </a:lnTo>
                <a:cubicBezTo>
                  <a:pt x="686" y="473"/>
                  <a:pt x="710" y="470"/>
                  <a:pt x="735" y="468"/>
                </a:cubicBezTo>
                <a:close/>
                <a:moveTo>
                  <a:pt x="850" y="430"/>
                </a:moveTo>
                <a:lnTo>
                  <a:pt x="850" y="430"/>
                </a:lnTo>
                <a:cubicBezTo>
                  <a:pt x="849" y="431"/>
                  <a:pt x="849" y="432"/>
                  <a:pt x="848" y="432"/>
                </a:cubicBezTo>
                <a:lnTo>
                  <a:pt x="848" y="432"/>
                </a:lnTo>
                <a:cubicBezTo>
                  <a:pt x="849" y="432"/>
                  <a:pt x="849" y="431"/>
                  <a:pt x="850" y="430"/>
                </a:cubicBezTo>
                <a:close/>
                <a:moveTo>
                  <a:pt x="853" y="427"/>
                </a:moveTo>
                <a:lnTo>
                  <a:pt x="853" y="427"/>
                </a:lnTo>
                <a:cubicBezTo>
                  <a:pt x="853" y="428"/>
                  <a:pt x="853" y="428"/>
                  <a:pt x="852" y="428"/>
                </a:cubicBezTo>
                <a:lnTo>
                  <a:pt x="852" y="428"/>
                </a:lnTo>
                <a:lnTo>
                  <a:pt x="852" y="428"/>
                </a:lnTo>
                <a:cubicBezTo>
                  <a:pt x="853" y="428"/>
                  <a:pt x="853" y="428"/>
                  <a:pt x="853" y="427"/>
                </a:cubicBezTo>
                <a:close/>
                <a:moveTo>
                  <a:pt x="473" y="180"/>
                </a:moveTo>
                <a:lnTo>
                  <a:pt x="473" y="180"/>
                </a:lnTo>
                <a:cubicBezTo>
                  <a:pt x="483" y="147"/>
                  <a:pt x="493" y="114"/>
                  <a:pt x="503" y="81"/>
                </a:cubicBezTo>
                <a:lnTo>
                  <a:pt x="503" y="81"/>
                </a:lnTo>
                <a:cubicBezTo>
                  <a:pt x="509" y="97"/>
                  <a:pt x="514" y="114"/>
                  <a:pt x="518" y="131"/>
                </a:cubicBezTo>
                <a:lnTo>
                  <a:pt x="518" y="131"/>
                </a:lnTo>
                <a:cubicBezTo>
                  <a:pt x="522" y="144"/>
                  <a:pt x="526" y="157"/>
                  <a:pt x="529" y="170"/>
                </a:cubicBezTo>
                <a:lnTo>
                  <a:pt x="529" y="170"/>
                </a:lnTo>
                <a:cubicBezTo>
                  <a:pt x="535" y="192"/>
                  <a:pt x="541" y="215"/>
                  <a:pt x="547" y="238"/>
                </a:cubicBezTo>
                <a:lnTo>
                  <a:pt x="547" y="238"/>
                </a:lnTo>
                <a:cubicBezTo>
                  <a:pt x="557" y="272"/>
                  <a:pt x="566" y="307"/>
                  <a:pt x="575" y="341"/>
                </a:cubicBezTo>
                <a:lnTo>
                  <a:pt x="575" y="341"/>
                </a:lnTo>
                <a:cubicBezTo>
                  <a:pt x="579" y="356"/>
                  <a:pt x="582" y="372"/>
                  <a:pt x="585" y="387"/>
                </a:cubicBezTo>
                <a:lnTo>
                  <a:pt x="585" y="387"/>
                </a:lnTo>
                <a:cubicBezTo>
                  <a:pt x="589" y="400"/>
                  <a:pt x="592" y="413"/>
                  <a:pt x="595" y="427"/>
                </a:cubicBezTo>
                <a:lnTo>
                  <a:pt x="595" y="427"/>
                </a:lnTo>
                <a:cubicBezTo>
                  <a:pt x="531" y="433"/>
                  <a:pt x="468" y="440"/>
                  <a:pt x="405" y="447"/>
                </a:cubicBezTo>
                <a:lnTo>
                  <a:pt x="405" y="447"/>
                </a:lnTo>
                <a:cubicBezTo>
                  <a:pt x="397" y="448"/>
                  <a:pt x="389" y="449"/>
                  <a:pt x="381" y="450"/>
                </a:cubicBezTo>
                <a:lnTo>
                  <a:pt x="381" y="450"/>
                </a:lnTo>
                <a:cubicBezTo>
                  <a:pt x="413" y="360"/>
                  <a:pt x="444" y="270"/>
                  <a:pt x="473" y="180"/>
                </a:cubicBezTo>
                <a:close/>
                <a:moveTo>
                  <a:pt x="498" y="0"/>
                </a:moveTo>
                <a:lnTo>
                  <a:pt x="498" y="0"/>
                </a:lnTo>
                <a:cubicBezTo>
                  <a:pt x="492" y="1"/>
                  <a:pt x="486" y="4"/>
                  <a:pt x="480" y="7"/>
                </a:cubicBezTo>
                <a:lnTo>
                  <a:pt x="480" y="7"/>
                </a:lnTo>
                <a:cubicBezTo>
                  <a:pt x="479" y="8"/>
                  <a:pt x="478" y="9"/>
                  <a:pt x="477" y="10"/>
                </a:cubicBezTo>
                <a:lnTo>
                  <a:pt x="477" y="10"/>
                </a:lnTo>
                <a:cubicBezTo>
                  <a:pt x="473" y="13"/>
                  <a:pt x="469" y="16"/>
                  <a:pt x="467" y="20"/>
                </a:cubicBezTo>
                <a:lnTo>
                  <a:pt x="467" y="20"/>
                </a:lnTo>
                <a:cubicBezTo>
                  <a:pt x="460" y="29"/>
                  <a:pt x="458" y="40"/>
                  <a:pt x="454" y="51"/>
                </a:cubicBezTo>
                <a:lnTo>
                  <a:pt x="454" y="51"/>
                </a:lnTo>
                <a:cubicBezTo>
                  <a:pt x="449" y="65"/>
                  <a:pt x="446" y="80"/>
                  <a:pt x="442" y="94"/>
                </a:cubicBezTo>
                <a:lnTo>
                  <a:pt x="442" y="94"/>
                </a:lnTo>
                <a:cubicBezTo>
                  <a:pt x="405" y="216"/>
                  <a:pt x="363" y="336"/>
                  <a:pt x="320" y="457"/>
                </a:cubicBezTo>
                <a:lnTo>
                  <a:pt x="320" y="457"/>
                </a:lnTo>
                <a:cubicBezTo>
                  <a:pt x="225" y="467"/>
                  <a:pt x="131" y="477"/>
                  <a:pt x="36" y="488"/>
                </a:cubicBezTo>
                <a:lnTo>
                  <a:pt x="36" y="488"/>
                </a:lnTo>
                <a:cubicBezTo>
                  <a:pt x="34" y="487"/>
                  <a:pt x="31" y="487"/>
                  <a:pt x="28" y="487"/>
                </a:cubicBezTo>
                <a:lnTo>
                  <a:pt x="28" y="487"/>
                </a:lnTo>
                <a:cubicBezTo>
                  <a:pt x="15" y="487"/>
                  <a:pt x="3" y="497"/>
                  <a:pt x="1" y="510"/>
                </a:cubicBezTo>
                <a:lnTo>
                  <a:pt x="1" y="510"/>
                </a:lnTo>
                <a:cubicBezTo>
                  <a:pt x="0" y="513"/>
                  <a:pt x="0" y="515"/>
                  <a:pt x="0" y="518"/>
                </a:cubicBezTo>
                <a:lnTo>
                  <a:pt x="0" y="518"/>
                </a:lnTo>
                <a:cubicBezTo>
                  <a:pt x="0" y="524"/>
                  <a:pt x="3" y="529"/>
                  <a:pt x="7" y="535"/>
                </a:cubicBezTo>
                <a:lnTo>
                  <a:pt x="7" y="535"/>
                </a:lnTo>
                <a:cubicBezTo>
                  <a:pt x="8" y="536"/>
                  <a:pt x="9" y="537"/>
                  <a:pt x="10" y="538"/>
                </a:cubicBezTo>
                <a:lnTo>
                  <a:pt x="10" y="538"/>
                </a:lnTo>
                <a:cubicBezTo>
                  <a:pt x="12" y="542"/>
                  <a:pt x="15" y="545"/>
                  <a:pt x="17" y="549"/>
                </a:cubicBezTo>
                <a:lnTo>
                  <a:pt x="17" y="549"/>
                </a:lnTo>
                <a:cubicBezTo>
                  <a:pt x="22" y="555"/>
                  <a:pt x="26" y="562"/>
                  <a:pt x="31" y="568"/>
                </a:cubicBezTo>
                <a:lnTo>
                  <a:pt x="31" y="568"/>
                </a:lnTo>
                <a:cubicBezTo>
                  <a:pt x="41" y="584"/>
                  <a:pt x="53" y="598"/>
                  <a:pt x="66" y="613"/>
                </a:cubicBezTo>
                <a:lnTo>
                  <a:pt x="66" y="613"/>
                </a:lnTo>
                <a:cubicBezTo>
                  <a:pt x="90" y="640"/>
                  <a:pt x="118" y="664"/>
                  <a:pt x="144" y="689"/>
                </a:cubicBezTo>
                <a:lnTo>
                  <a:pt x="144" y="689"/>
                </a:lnTo>
                <a:cubicBezTo>
                  <a:pt x="169" y="712"/>
                  <a:pt x="192" y="736"/>
                  <a:pt x="215" y="760"/>
                </a:cubicBezTo>
                <a:lnTo>
                  <a:pt x="215" y="760"/>
                </a:lnTo>
                <a:cubicBezTo>
                  <a:pt x="187" y="846"/>
                  <a:pt x="160" y="931"/>
                  <a:pt x="135" y="1016"/>
                </a:cubicBezTo>
                <a:lnTo>
                  <a:pt x="135" y="1016"/>
                </a:lnTo>
                <a:cubicBezTo>
                  <a:pt x="131" y="1030"/>
                  <a:pt x="127" y="1043"/>
                  <a:pt x="123" y="1057"/>
                </a:cubicBezTo>
                <a:lnTo>
                  <a:pt x="123" y="1057"/>
                </a:lnTo>
                <a:cubicBezTo>
                  <a:pt x="117" y="1074"/>
                  <a:pt x="113" y="1091"/>
                  <a:pt x="108" y="1108"/>
                </a:cubicBezTo>
                <a:lnTo>
                  <a:pt x="108" y="1108"/>
                </a:lnTo>
                <a:cubicBezTo>
                  <a:pt x="103" y="1127"/>
                  <a:pt x="102" y="1146"/>
                  <a:pt x="100" y="1166"/>
                </a:cubicBezTo>
                <a:lnTo>
                  <a:pt x="100" y="1166"/>
                </a:lnTo>
                <a:cubicBezTo>
                  <a:pt x="100" y="1172"/>
                  <a:pt x="104" y="1180"/>
                  <a:pt x="109" y="1184"/>
                </a:cubicBezTo>
                <a:lnTo>
                  <a:pt x="109" y="1184"/>
                </a:lnTo>
                <a:cubicBezTo>
                  <a:pt x="114" y="1190"/>
                  <a:pt x="122" y="1193"/>
                  <a:pt x="129" y="1192"/>
                </a:cubicBezTo>
                <a:lnTo>
                  <a:pt x="129" y="1192"/>
                </a:lnTo>
                <a:cubicBezTo>
                  <a:pt x="140" y="1192"/>
                  <a:pt x="149" y="1190"/>
                  <a:pt x="157" y="1184"/>
                </a:cubicBezTo>
                <a:lnTo>
                  <a:pt x="157" y="1184"/>
                </a:lnTo>
                <a:cubicBezTo>
                  <a:pt x="165" y="1178"/>
                  <a:pt x="170" y="1170"/>
                  <a:pt x="175" y="1162"/>
                </a:cubicBezTo>
                <a:lnTo>
                  <a:pt x="175" y="1162"/>
                </a:lnTo>
                <a:cubicBezTo>
                  <a:pt x="174" y="1164"/>
                  <a:pt x="172" y="1166"/>
                  <a:pt x="171" y="1167"/>
                </a:cubicBezTo>
                <a:lnTo>
                  <a:pt x="171" y="1167"/>
                </a:lnTo>
                <a:cubicBezTo>
                  <a:pt x="182" y="1152"/>
                  <a:pt x="195" y="1136"/>
                  <a:pt x="208" y="1122"/>
                </a:cubicBezTo>
                <a:lnTo>
                  <a:pt x="208" y="1122"/>
                </a:lnTo>
                <a:cubicBezTo>
                  <a:pt x="221" y="1107"/>
                  <a:pt x="234" y="1093"/>
                  <a:pt x="248" y="1081"/>
                </a:cubicBezTo>
                <a:lnTo>
                  <a:pt x="248" y="1081"/>
                </a:lnTo>
                <a:cubicBezTo>
                  <a:pt x="279" y="1051"/>
                  <a:pt x="311" y="1023"/>
                  <a:pt x="344" y="995"/>
                </a:cubicBezTo>
                <a:lnTo>
                  <a:pt x="344" y="995"/>
                </a:lnTo>
                <a:cubicBezTo>
                  <a:pt x="362" y="980"/>
                  <a:pt x="381" y="963"/>
                  <a:pt x="398" y="947"/>
                </a:cubicBezTo>
                <a:lnTo>
                  <a:pt x="398" y="947"/>
                </a:lnTo>
                <a:cubicBezTo>
                  <a:pt x="478" y="1026"/>
                  <a:pt x="558" y="1106"/>
                  <a:pt x="639" y="1183"/>
                </a:cubicBezTo>
                <a:lnTo>
                  <a:pt x="639" y="1183"/>
                </a:lnTo>
                <a:cubicBezTo>
                  <a:pt x="651" y="1194"/>
                  <a:pt x="662" y="1204"/>
                  <a:pt x="674" y="1214"/>
                </a:cubicBezTo>
                <a:lnTo>
                  <a:pt x="674" y="1214"/>
                </a:lnTo>
                <a:cubicBezTo>
                  <a:pt x="689" y="1228"/>
                  <a:pt x="705" y="1241"/>
                  <a:pt x="723" y="1251"/>
                </a:cubicBezTo>
                <a:lnTo>
                  <a:pt x="723" y="1251"/>
                </a:lnTo>
                <a:cubicBezTo>
                  <a:pt x="738" y="1259"/>
                  <a:pt x="756" y="1262"/>
                  <a:pt x="770" y="1253"/>
                </a:cubicBezTo>
                <a:lnTo>
                  <a:pt x="770" y="1253"/>
                </a:lnTo>
                <a:cubicBezTo>
                  <a:pt x="773" y="1251"/>
                  <a:pt x="776" y="1249"/>
                  <a:pt x="778" y="1246"/>
                </a:cubicBezTo>
                <a:lnTo>
                  <a:pt x="778" y="1246"/>
                </a:lnTo>
                <a:cubicBezTo>
                  <a:pt x="781" y="1242"/>
                  <a:pt x="785" y="1235"/>
                  <a:pt x="786" y="1230"/>
                </a:cubicBezTo>
                <a:lnTo>
                  <a:pt x="786" y="1230"/>
                </a:lnTo>
                <a:cubicBezTo>
                  <a:pt x="786" y="1226"/>
                  <a:pt x="787" y="1222"/>
                  <a:pt x="787" y="1217"/>
                </a:cubicBezTo>
                <a:lnTo>
                  <a:pt x="787" y="1217"/>
                </a:lnTo>
                <a:cubicBezTo>
                  <a:pt x="787" y="1212"/>
                  <a:pt x="786" y="1206"/>
                  <a:pt x="785" y="1200"/>
                </a:cubicBezTo>
                <a:lnTo>
                  <a:pt x="785" y="1200"/>
                </a:lnTo>
                <a:cubicBezTo>
                  <a:pt x="782" y="1183"/>
                  <a:pt x="778" y="1167"/>
                  <a:pt x="773" y="1150"/>
                </a:cubicBezTo>
                <a:lnTo>
                  <a:pt x="773" y="1150"/>
                </a:lnTo>
                <a:cubicBezTo>
                  <a:pt x="759" y="1092"/>
                  <a:pt x="746" y="1033"/>
                  <a:pt x="735" y="974"/>
                </a:cubicBezTo>
                <a:lnTo>
                  <a:pt x="735" y="974"/>
                </a:lnTo>
                <a:cubicBezTo>
                  <a:pt x="722" y="896"/>
                  <a:pt x="713" y="818"/>
                  <a:pt x="703" y="740"/>
                </a:cubicBezTo>
                <a:lnTo>
                  <a:pt x="703" y="740"/>
                </a:lnTo>
                <a:cubicBezTo>
                  <a:pt x="699" y="710"/>
                  <a:pt x="696" y="680"/>
                  <a:pt x="691" y="650"/>
                </a:cubicBezTo>
                <a:lnTo>
                  <a:pt x="691" y="650"/>
                </a:lnTo>
                <a:cubicBezTo>
                  <a:pt x="753" y="589"/>
                  <a:pt x="818" y="531"/>
                  <a:pt x="882" y="474"/>
                </a:cubicBezTo>
                <a:lnTo>
                  <a:pt x="882" y="474"/>
                </a:lnTo>
                <a:cubicBezTo>
                  <a:pt x="890" y="469"/>
                  <a:pt x="897" y="463"/>
                  <a:pt x="901" y="454"/>
                </a:cubicBezTo>
                <a:lnTo>
                  <a:pt x="901" y="454"/>
                </a:lnTo>
                <a:cubicBezTo>
                  <a:pt x="906" y="443"/>
                  <a:pt x="904" y="432"/>
                  <a:pt x="898" y="421"/>
                </a:cubicBezTo>
                <a:lnTo>
                  <a:pt x="898" y="421"/>
                </a:lnTo>
                <a:cubicBezTo>
                  <a:pt x="891" y="409"/>
                  <a:pt x="877" y="407"/>
                  <a:pt x="864" y="407"/>
                </a:cubicBezTo>
                <a:lnTo>
                  <a:pt x="864" y="407"/>
                </a:lnTo>
                <a:cubicBezTo>
                  <a:pt x="856" y="406"/>
                  <a:pt x="847" y="406"/>
                  <a:pt x="838" y="406"/>
                </a:cubicBezTo>
                <a:lnTo>
                  <a:pt x="838" y="406"/>
                </a:lnTo>
                <a:cubicBezTo>
                  <a:pt x="818" y="405"/>
                  <a:pt x="798" y="407"/>
                  <a:pt x="779" y="408"/>
                </a:cubicBezTo>
                <a:lnTo>
                  <a:pt x="779" y="408"/>
                </a:lnTo>
                <a:cubicBezTo>
                  <a:pt x="740" y="411"/>
                  <a:pt x="702" y="415"/>
                  <a:pt x="665" y="419"/>
                </a:cubicBezTo>
                <a:lnTo>
                  <a:pt x="665" y="419"/>
                </a:lnTo>
                <a:cubicBezTo>
                  <a:pt x="660" y="420"/>
                  <a:pt x="655" y="420"/>
                  <a:pt x="651" y="420"/>
                </a:cubicBezTo>
                <a:lnTo>
                  <a:pt x="651" y="420"/>
                </a:lnTo>
                <a:cubicBezTo>
                  <a:pt x="648" y="405"/>
                  <a:pt x="644" y="390"/>
                  <a:pt x="639" y="374"/>
                </a:cubicBezTo>
                <a:lnTo>
                  <a:pt x="639" y="374"/>
                </a:lnTo>
                <a:cubicBezTo>
                  <a:pt x="636" y="357"/>
                  <a:pt x="632" y="340"/>
                  <a:pt x="628" y="323"/>
                </a:cubicBezTo>
                <a:lnTo>
                  <a:pt x="628" y="323"/>
                </a:lnTo>
                <a:cubicBezTo>
                  <a:pt x="621" y="298"/>
                  <a:pt x="614" y="273"/>
                  <a:pt x="608" y="248"/>
                </a:cubicBezTo>
                <a:lnTo>
                  <a:pt x="608" y="248"/>
                </a:lnTo>
                <a:cubicBezTo>
                  <a:pt x="597" y="206"/>
                  <a:pt x="585" y="164"/>
                  <a:pt x="574" y="121"/>
                </a:cubicBezTo>
                <a:lnTo>
                  <a:pt x="574" y="121"/>
                </a:lnTo>
                <a:cubicBezTo>
                  <a:pt x="567" y="97"/>
                  <a:pt x="560" y="72"/>
                  <a:pt x="550" y="49"/>
                </a:cubicBezTo>
                <a:lnTo>
                  <a:pt x="550" y="49"/>
                </a:lnTo>
                <a:cubicBezTo>
                  <a:pt x="542" y="28"/>
                  <a:pt x="527" y="0"/>
                  <a:pt x="502" y="0"/>
                </a:cubicBezTo>
                <a:lnTo>
                  <a:pt x="502" y="0"/>
                </a:lnTo>
                <a:cubicBezTo>
                  <a:pt x="501" y="0"/>
                  <a:pt x="500" y="0"/>
                  <a:pt x="498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2400"/>
          </a:p>
        </p:txBody>
      </p:sp>
    </p:spTree>
    <p:extLst>
      <p:ext uri="{BB962C8B-B14F-4D97-AF65-F5344CB8AC3E}">
        <p14:creationId xmlns:p14="http://schemas.microsoft.com/office/powerpoint/2010/main" val="2339770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24" grpId="0" animBg="1"/>
      <p:bldP spid="478" grpId="0" animBg="1"/>
      <p:bldP spid="479" grpId="0" animBg="1"/>
      <p:bldP spid="481" grpId="0" animBg="1"/>
      <p:bldP spid="482" grpId="0" animBg="1"/>
      <p:bldP spid="483" grpId="0" animBg="1"/>
      <p:bldP spid="484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662CE-7B27-48FC-A725-80AE59D35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AI Chess |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E1F5B-11F3-4FEC-B1D8-26F872C06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Made By Suhas | Presented By Suhas</a:t>
            </a:r>
          </a:p>
        </p:txBody>
      </p:sp>
      <p:pic>
        <p:nvPicPr>
          <p:cNvPr id="4" name="Picture 3" descr="An abstract design with lines and financial symbols">
            <a:extLst>
              <a:ext uri="{FF2B5EF4-FFF2-40B4-BE49-F238E27FC236}">
                <a16:creationId xmlns:a16="http://schemas.microsoft.com/office/drawing/2014/main" id="{F01D0106-81F4-486B-9099-52252CE23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1" r="21491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935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293D-7E9E-4022-8FEB-ECE3DE78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Technologies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1C1AE-A9A6-4ABD-A1B3-5E305AAE676F}"/>
              </a:ext>
            </a:extLst>
          </p:cNvPr>
          <p:cNvSpPr txBox="1"/>
          <p:nvPr/>
        </p:nvSpPr>
        <p:spPr>
          <a:xfrm>
            <a:off x="1217834" y="2102569"/>
            <a:ext cx="9756331" cy="386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5000" b="1" spc="187" dirty="0">
                <a:solidFill>
                  <a:srgbClr val="FFC00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JavaScript</a:t>
            </a:r>
          </a:p>
          <a:p>
            <a:pPr algn="ctr">
              <a:lnSpc>
                <a:spcPts val="7466"/>
              </a:lnSpc>
            </a:pPr>
            <a:r>
              <a:rPr lang="en-US" sz="5000" b="1" spc="187" dirty="0">
                <a:solidFill>
                  <a:srgbClr val="FFC00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HTML 5</a:t>
            </a:r>
          </a:p>
          <a:p>
            <a:pPr algn="ctr">
              <a:lnSpc>
                <a:spcPts val="7466"/>
              </a:lnSpc>
            </a:pPr>
            <a:r>
              <a:rPr lang="en-US" sz="5000" b="1" spc="187" dirty="0">
                <a:solidFill>
                  <a:srgbClr val="FFC00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CSS3</a:t>
            </a:r>
          </a:p>
          <a:p>
            <a:pPr algn="ctr">
              <a:lnSpc>
                <a:spcPts val="7466"/>
              </a:lnSpc>
            </a:pPr>
            <a:r>
              <a:rPr lang="en-US" sz="5000" b="1" spc="187" dirty="0">
                <a:solidFill>
                  <a:srgbClr val="FFC00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AI Algorithms</a:t>
            </a:r>
          </a:p>
        </p:txBody>
      </p:sp>
    </p:spTree>
    <p:extLst>
      <p:ext uri="{BB962C8B-B14F-4D97-AF65-F5344CB8AC3E}">
        <p14:creationId xmlns:p14="http://schemas.microsoft.com/office/powerpoint/2010/main" val="397552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E21B-EE80-4CEF-AF2E-1F996801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FFFF29"/>
                </a:solidFill>
              </a:rPr>
              <a:t>Alpha Beta Pruning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FF29"/>
                </a:solidFill>
              </a:rPr>
              <a:t>Depth-First Search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FF29"/>
                </a:solidFill>
              </a:rPr>
              <a:t>Minimax algorithm</a:t>
            </a:r>
          </a:p>
          <a:p>
            <a:pPr marL="0" indent="0" algn="ctr">
              <a:buNone/>
            </a:pPr>
            <a:r>
              <a:rPr lang="en-US" b="1" i="0" dirty="0">
                <a:solidFill>
                  <a:srgbClr val="FFFF29"/>
                </a:solidFill>
                <a:effectLst/>
                <a:latin typeface="arial" panose="020B0604020202020204" pitchFamily="34" charset="0"/>
              </a:rPr>
              <a:t>Breadth-first search</a:t>
            </a:r>
          </a:p>
          <a:p>
            <a:pPr marL="0" indent="0" algn="ctr">
              <a:buNone/>
            </a:pPr>
            <a:r>
              <a:rPr lang="en-US" b="1" i="0" dirty="0">
                <a:solidFill>
                  <a:srgbClr val="FFFF29"/>
                </a:solidFill>
                <a:effectLst/>
                <a:latin typeface="arial" panose="020B0604020202020204" pitchFamily="34" charset="0"/>
              </a:rPr>
              <a:t>Heuristic Search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EF5A18-5776-4450-923F-41A75B02F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6000" b="1" spc="187" dirty="0">
                <a:solidFill>
                  <a:schemeClr val="tx2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8822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8BF6F6-5AA9-4A3C-B0AD-12D67D519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6000" b="1" spc="187" dirty="0">
                <a:solidFill>
                  <a:schemeClr val="tx2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The environment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2F883-DDA5-4531-B9EE-B21CA65E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7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7466"/>
              </a:lnSpc>
            </a:pPr>
            <a:r>
              <a:rPr lang="en-US" sz="3500" b="1" spc="187" dirty="0">
                <a:solidFill>
                  <a:srgbClr val="FFC00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Observable? </a:t>
            </a:r>
          </a:p>
        </p:txBody>
      </p:sp>
    </p:spTree>
    <p:extLst>
      <p:ext uri="{BB962C8B-B14F-4D97-AF65-F5344CB8AC3E}">
        <p14:creationId xmlns:p14="http://schemas.microsoft.com/office/powerpoint/2010/main" val="80594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8BF6F6-5AA9-4A3C-B0AD-12D67D519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6000" b="1" spc="187" dirty="0">
                <a:solidFill>
                  <a:schemeClr val="tx2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The environment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2F883-DDA5-4531-B9EE-B21CA65E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2022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7466"/>
              </a:lnSpc>
            </a:pPr>
            <a:r>
              <a:rPr lang="en-US" sz="3500" b="1" spc="187" dirty="0">
                <a:solidFill>
                  <a:srgbClr val="FFC00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Observable? </a:t>
            </a:r>
            <a:r>
              <a:rPr lang="en-US" sz="3500" b="1" spc="187" dirty="0">
                <a:solidFill>
                  <a:srgbClr val="92D05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Yes</a:t>
            </a:r>
          </a:p>
          <a:p>
            <a:pPr lvl="0">
              <a:lnSpc>
                <a:spcPts val="7466"/>
              </a:lnSpc>
            </a:pPr>
            <a:r>
              <a:rPr lang="en-US" sz="3200" b="1" spc="187" dirty="0">
                <a:solidFill>
                  <a:srgbClr val="92D05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competitive</a:t>
            </a:r>
            <a:endParaRPr lang="en-US" sz="3500" b="1" spc="187" dirty="0">
              <a:solidFill>
                <a:srgbClr val="92D050"/>
              </a:solidFill>
              <a:latin typeface="Dosis" panose="02010503020202060003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9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8BF6F6-5AA9-4A3C-B0AD-12D67D519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6000" b="1" spc="187" dirty="0">
                <a:solidFill>
                  <a:schemeClr val="tx2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The environment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2F883-DDA5-4531-B9EE-B21CA65E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202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7466"/>
              </a:lnSpc>
            </a:pPr>
            <a:r>
              <a:rPr lang="en-US" sz="3500" b="1" spc="187" dirty="0">
                <a:solidFill>
                  <a:srgbClr val="FFC00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Observable? </a:t>
            </a:r>
            <a:r>
              <a:rPr lang="en-US" sz="3500" b="1" spc="187" dirty="0">
                <a:solidFill>
                  <a:srgbClr val="92D05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Yes               </a:t>
            </a:r>
            <a:r>
              <a:rPr lang="en-US" sz="2400" b="1" spc="187" dirty="0">
                <a:solidFill>
                  <a:srgbClr val="92D05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Learns Through Experience</a:t>
            </a:r>
            <a:endParaRPr lang="en-US" sz="3500" b="1" spc="187" dirty="0">
              <a:solidFill>
                <a:srgbClr val="92D050"/>
              </a:solidFill>
              <a:latin typeface="Dosis" panose="02010503020202060003" pitchFamily="2" charset="77"/>
              <a:ea typeface="Source Sans Pro" panose="020B0503030403020204" pitchFamily="34" charset="0"/>
              <a:cs typeface="Nunito Black" charset="0"/>
            </a:endParaRPr>
          </a:p>
          <a:p>
            <a:pPr lvl="0">
              <a:lnSpc>
                <a:spcPts val="7466"/>
              </a:lnSpc>
            </a:pPr>
            <a:r>
              <a:rPr lang="en-US" sz="3200" b="1" spc="187" dirty="0">
                <a:solidFill>
                  <a:srgbClr val="92D05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Competitive</a:t>
            </a:r>
          </a:p>
          <a:p>
            <a:pPr>
              <a:lnSpc>
                <a:spcPts val="7466"/>
              </a:lnSpc>
            </a:pPr>
            <a:r>
              <a:rPr lang="en-US" sz="3200" b="1" spc="187" dirty="0">
                <a:solidFill>
                  <a:srgbClr val="FFC00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Deterministic? </a:t>
            </a:r>
            <a:r>
              <a:rPr lang="en-US" sz="3200" b="1" spc="187" dirty="0">
                <a:solidFill>
                  <a:srgbClr val="92D05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No</a:t>
            </a:r>
            <a:r>
              <a:rPr lang="en-US" sz="3200" b="1" spc="187" dirty="0">
                <a:solidFill>
                  <a:srgbClr val="FFC00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 </a:t>
            </a:r>
            <a:r>
              <a:rPr lang="en-US" sz="3200" b="1" spc="187" dirty="0">
                <a:solidFill>
                  <a:srgbClr val="92D050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  </a:t>
            </a:r>
          </a:p>
          <a:p>
            <a:pPr marL="0" lvl="0" indent="0">
              <a:lnSpc>
                <a:spcPts val="7466"/>
              </a:lnSpc>
              <a:buNone/>
            </a:pPr>
            <a:endParaRPr lang="en-US" sz="3500" b="1" spc="187" dirty="0">
              <a:solidFill>
                <a:srgbClr val="92D050"/>
              </a:solidFill>
              <a:latin typeface="Dosis" panose="02010503020202060003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2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E85F-D6C0-476E-8979-AA583BBA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rgbClr val="FFC000"/>
                </a:solidFill>
                <a:latin typeface="Dosis" panose="02010503020202060003"/>
              </a:rPr>
              <a:t> 1- Complex Thinking agent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rgbClr val="FFC000"/>
                </a:solidFill>
                <a:latin typeface="Dosis" panose="02010503020202060003"/>
              </a:rPr>
              <a:t> 2- Complex Attack agent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rgbClr val="FFC000"/>
                </a:solidFill>
                <a:latin typeface="Dosis" panose="02010503020202060003"/>
              </a:rPr>
              <a:t> 3- Goal-based agent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rgbClr val="FFC000"/>
                </a:solidFill>
                <a:latin typeface="Dosis" panose="02010503020202060003"/>
              </a:rPr>
              <a:t> 4- Utility-based agent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22117-12EE-4FE2-A01F-14067B4EA7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6000" b="1" spc="187" dirty="0">
                <a:solidFill>
                  <a:schemeClr val="tx2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Type of agent</a:t>
            </a:r>
          </a:p>
        </p:txBody>
      </p:sp>
    </p:spTree>
    <p:extLst>
      <p:ext uri="{BB962C8B-B14F-4D97-AF65-F5344CB8AC3E}">
        <p14:creationId xmlns:p14="http://schemas.microsoft.com/office/powerpoint/2010/main" val="11681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E85F-D6C0-476E-8979-AA583BBA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rgbClr val="FFC000"/>
                </a:solidFill>
                <a:latin typeface="Dosis" panose="02010503020202060003"/>
              </a:rPr>
              <a:t> 1- Complex Thinking agent</a:t>
            </a:r>
            <a:r>
              <a:rPr lang="en-US" sz="2800" dirty="0">
                <a:solidFill>
                  <a:srgbClr val="92D050"/>
                </a:solidFill>
                <a:latin typeface="Dosis" panose="02010503020202060003"/>
              </a:rPr>
              <a:t> ✔</a:t>
            </a:r>
            <a:endParaRPr lang="en-US" sz="2800" dirty="0">
              <a:solidFill>
                <a:srgbClr val="FFC000"/>
              </a:solidFill>
              <a:latin typeface="Dosis" panose="02010503020202060003"/>
            </a:endParaRP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rgbClr val="FFC000"/>
                </a:solidFill>
                <a:latin typeface="Dosis" panose="02010503020202060003"/>
              </a:rPr>
              <a:t> 2- Complex Attack agent</a:t>
            </a:r>
            <a:r>
              <a:rPr lang="en-US" sz="2800" dirty="0">
                <a:solidFill>
                  <a:srgbClr val="92D050"/>
                </a:solidFill>
                <a:latin typeface="Dosis" panose="02010503020202060003"/>
              </a:rPr>
              <a:t> ✔</a:t>
            </a:r>
            <a:endParaRPr lang="en-US" sz="2800" dirty="0">
              <a:solidFill>
                <a:srgbClr val="FFC000"/>
              </a:solidFill>
              <a:latin typeface="Dosis" panose="02010503020202060003"/>
            </a:endParaRP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rgbClr val="FFC000"/>
                </a:solidFill>
                <a:latin typeface="Dosis" panose="02010503020202060003"/>
              </a:rPr>
              <a:t> 3- Goal-based agent</a:t>
            </a:r>
            <a:r>
              <a:rPr lang="en-US" sz="2800" dirty="0">
                <a:solidFill>
                  <a:srgbClr val="92D050"/>
                </a:solidFill>
                <a:latin typeface="Dosis" panose="02010503020202060003"/>
              </a:rPr>
              <a:t> ✔</a:t>
            </a:r>
            <a:endParaRPr lang="en-US" sz="2800" dirty="0">
              <a:solidFill>
                <a:srgbClr val="FFC000"/>
              </a:solidFill>
              <a:latin typeface="Dosis" panose="02010503020202060003"/>
            </a:endParaRP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rgbClr val="FFC000"/>
                </a:solidFill>
                <a:latin typeface="Dosis" panose="02010503020202060003"/>
              </a:rPr>
              <a:t> 4- Complex Movement agent </a:t>
            </a:r>
            <a:r>
              <a:rPr lang="en-US" sz="2800" dirty="0">
                <a:solidFill>
                  <a:srgbClr val="92D050"/>
                </a:solidFill>
                <a:latin typeface="Dosis" panose="02010503020202060003"/>
              </a:rPr>
              <a:t>✔</a:t>
            </a:r>
            <a:endParaRPr lang="en-US" sz="2800" dirty="0">
              <a:solidFill>
                <a:srgbClr val="FFC000"/>
              </a:solidFill>
              <a:latin typeface="Dosis" panose="02010503020202060003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22117-12EE-4FE2-A01F-14067B4EA7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6000" b="1" spc="187" dirty="0">
                <a:solidFill>
                  <a:schemeClr val="tx2"/>
                </a:solidFill>
                <a:latin typeface="Dosis" panose="02010503020202060003" pitchFamily="2" charset="77"/>
                <a:ea typeface="Source Sans Pro" panose="020B0503030403020204" pitchFamily="34" charset="0"/>
                <a:cs typeface="Nunito Black" charset="0"/>
              </a:rPr>
              <a:t>Type of agent</a:t>
            </a:r>
          </a:p>
        </p:txBody>
      </p:sp>
    </p:spTree>
    <p:extLst>
      <p:ext uri="{BB962C8B-B14F-4D97-AF65-F5344CB8AC3E}">
        <p14:creationId xmlns:p14="http://schemas.microsoft.com/office/powerpoint/2010/main" val="202173308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2"/>
      </a:lt2>
      <a:accent1>
        <a:srgbClr val="C34D76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EB1"/>
      </a:accent6>
      <a:hlink>
        <a:srgbClr val="6654C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Avenir Next LT Pro</vt:lpstr>
      <vt:lpstr>Avenir Next LT Pro Light</vt:lpstr>
      <vt:lpstr>Dosis</vt:lpstr>
      <vt:lpstr>Sitka Subheading</vt:lpstr>
      <vt:lpstr>PebbleVTI</vt:lpstr>
      <vt:lpstr>Artificial Intelligence</vt:lpstr>
      <vt:lpstr>AI Chess | Game</vt:lpstr>
      <vt:lpstr>Technologies Used </vt:lpstr>
      <vt:lpstr>The Implementation</vt:lpstr>
      <vt:lpstr>The environment </vt:lpstr>
      <vt:lpstr>The environment </vt:lpstr>
      <vt:lpstr>The environment </vt:lpstr>
      <vt:lpstr>Type of agent</vt:lpstr>
      <vt:lpstr>Type of 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Chess | Game</dc:title>
  <dc:creator>Suhas Sumukh</dc:creator>
  <cp:lastModifiedBy>Suhas Sumukh</cp:lastModifiedBy>
  <cp:revision>4</cp:revision>
  <dcterms:created xsi:type="dcterms:W3CDTF">2021-03-04T03:56:30Z</dcterms:created>
  <dcterms:modified xsi:type="dcterms:W3CDTF">2021-03-04T04:29:29Z</dcterms:modified>
</cp:coreProperties>
</file>