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67" r:id="rId3"/>
    <p:sldId id="268" r:id="rId4"/>
    <p:sldId id="270" r:id="rId5"/>
    <p:sldId id="259" r:id="rId6"/>
    <p:sldId id="258" r:id="rId7"/>
    <p:sldId id="260" r:id="rId8"/>
    <p:sldId id="262" r:id="rId9"/>
    <p:sldId id="263" r:id="rId10"/>
    <p:sldId id="264" r:id="rId11"/>
    <p:sldId id="265" r:id="rId12"/>
    <p:sldId id="271" r:id="rId13"/>
    <p:sldId id="269"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has B" userId="e57f428ba9a71603" providerId="LiveId" clId="{7CBAD3B1-0DE4-48F4-A50A-A1925AD0B0D3}"/>
    <pc:docChg chg="undo custSel addSld delSld modSld sldOrd">
      <pc:chgData name="Suhas B" userId="e57f428ba9a71603" providerId="LiveId" clId="{7CBAD3B1-0DE4-48F4-A50A-A1925AD0B0D3}" dt="2023-04-26T00:06:23.309" v="792"/>
      <pc:docMkLst>
        <pc:docMk/>
      </pc:docMkLst>
      <pc:sldChg chg="addSp delSp modSp mod modTransition delAnim">
        <pc:chgData name="Suhas B" userId="e57f428ba9a71603" providerId="LiveId" clId="{7CBAD3B1-0DE4-48F4-A50A-A1925AD0B0D3}" dt="2023-04-25T21:55:02.754" v="516" actId="478"/>
        <pc:sldMkLst>
          <pc:docMk/>
          <pc:sldMk cId="2151200880" sldId="257"/>
        </pc:sldMkLst>
        <pc:picChg chg="add del mod">
          <ac:chgData name="Suhas B" userId="e57f428ba9a71603" providerId="LiveId" clId="{7CBAD3B1-0DE4-48F4-A50A-A1925AD0B0D3}" dt="2023-04-25T21:46:53.143" v="512" actId="478"/>
          <ac:picMkLst>
            <pc:docMk/>
            <pc:sldMk cId="2151200880" sldId="257"/>
            <ac:picMk id="3" creationId="{2282B6C2-8456-59BD-D0D6-8047A802B028}"/>
          </ac:picMkLst>
        </pc:picChg>
        <pc:picChg chg="add del mod">
          <ac:chgData name="Suhas B" userId="e57f428ba9a71603" providerId="LiveId" clId="{7CBAD3B1-0DE4-48F4-A50A-A1925AD0B0D3}" dt="2023-04-25T21:50:27.751" v="514"/>
          <ac:picMkLst>
            <pc:docMk/>
            <pc:sldMk cId="2151200880" sldId="257"/>
            <ac:picMk id="4" creationId="{0F8E93FB-1BC5-832D-4B38-EFDC01AB9427}"/>
          </ac:picMkLst>
        </pc:picChg>
        <pc:picChg chg="add del mod">
          <ac:chgData name="Suhas B" userId="e57f428ba9a71603" providerId="LiveId" clId="{7CBAD3B1-0DE4-48F4-A50A-A1925AD0B0D3}" dt="2023-04-25T21:54:13.541" v="515"/>
          <ac:picMkLst>
            <pc:docMk/>
            <pc:sldMk cId="2151200880" sldId="257"/>
            <ac:picMk id="5" creationId="{BEB9670B-21A5-BEE7-A642-BE86EA884A99}"/>
          </ac:picMkLst>
        </pc:picChg>
        <pc:picChg chg="add del mod">
          <ac:chgData name="Suhas B" userId="e57f428ba9a71603" providerId="LiveId" clId="{7CBAD3B1-0DE4-48F4-A50A-A1925AD0B0D3}" dt="2023-04-25T21:55:02.754" v="516" actId="478"/>
          <ac:picMkLst>
            <pc:docMk/>
            <pc:sldMk cId="2151200880" sldId="257"/>
            <ac:picMk id="7" creationId="{EF6C9F2E-7993-E764-270B-1B162373C32D}"/>
          </ac:picMkLst>
        </pc:picChg>
      </pc:sldChg>
      <pc:sldChg chg="modSp mod">
        <pc:chgData name="Suhas B" userId="e57f428ba9a71603" providerId="LiveId" clId="{7CBAD3B1-0DE4-48F4-A50A-A1925AD0B0D3}" dt="2023-04-25T18:34:36.801" v="0" actId="14100"/>
        <pc:sldMkLst>
          <pc:docMk/>
          <pc:sldMk cId="3047001175" sldId="258"/>
        </pc:sldMkLst>
        <pc:picChg chg="mod">
          <ac:chgData name="Suhas B" userId="e57f428ba9a71603" providerId="LiveId" clId="{7CBAD3B1-0DE4-48F4-A50A-A1925AD0B0D3}" dt="2023-04-25T18:34:36.801" v="0" actId="14100"/>
          <ac:picMkLst>
            <pc:docMk/>
            <pc:sldMk cId="3047001175" sldId="258"/>
            <ac:picMk id="3" creationId="{835B49BC-464D-6FA2-F0BF-F93ADD95836E}"/>
          </ac:picMkLst>
        </pc:picChg>
      </pc:sldChg>
      <pc:sldChg chg="addSp delSp modSp mod ord modTransition delAnim">
        <pc:chgData name="Suhas B" userId="e57f428ba9a71603" providerId="LiveId" clId="{7CBAD3B1-0DE4-48F4-A50A-A1925AD0B0D3}" dt="2023-04-25T23:31:31.703" v="770" actId="1076"/>
        <pc:sldMkLst>
          <pc:docMk/>
          <pc:sldMk cId="2422440579" sldId="259"/>
        </pc:sldMkLst>
        <pc:spChg chg="add mod">
          <ac:chgData name="Suhas B" userId="e57f428ba9a71603" providerId="LiveId" clId="{7CBAD3B1-0DE4-48F4-A50A-A1925AD0B0D3}" dt="2023-04-25T23:31:18.102" v="769" actId="20577"/>
          <ac:spMkLst>
            <pc:docMk/>
            <pc:sldMk cId="2422440579" sldId="259"/>
            <ac:spMk id="4" creationId="{1D474D6C-0081-E19C-39F6-1FFCAC3D5426}"/>
          </ac:spMkLst>
        </pc:spChg>
        <pc:spChg chg="add">
          <ac:chgData name="Suhas B" userId="e57f428ba9a71603" providerId="LiveId" clId="{7CBAD3B1-0DE4-48F4-A50A-A1925AD0B0D3}" dt="2023-04-25T20:01:51.660" v="215"/>
          <ac:spMkLst>
            <pc:docMk/>
            <pc:sldMk cId="2422440579" sldId="259"/>
            <ac:spMk id="5" creationId="{D2D85CC1-EA7B-729B-0B1C-9511CB412C26}"/>
          </ac:spMkLst>
        </pc:spChg>
        <pc:spChg chg="add mod">
          <ac:chgData name="Suhas B" userId="e57f428ba9a71603" providerId="LiveId" clId="{7CBAD3B1-0DE4-48F4-A50A-A1925AD0B0D3}" dt="2023-04-25T20:02:01.725" v="216"/>
          <ac:spMkLst>
            <pc:docMk/>
            <pc:sldMk cId="2422440579" sldId="259"/>
            <ac:spMk id="6" creationId="{9637A749-951B-806D-8CFB-221A5FB9BD27}"/>
          </ac:spMkLst>
        </pc:spChg>
        <pc:spChg chg="add mod">
          <ac:chgData name="Suhas B" userId="e57f428ba9a71603" providerId="LiveId" clId="{7CBAD3B1-0DE4-48F4-A50A-A1925AD0B0D3}" dt="2023-04-25T20:02:13.128" v="218"/>
          <ac:spMkLst>
            <pc:docMk/>
            <pc:sldMk cId="2422440579" sldId="259"/>
            <ac:spMk id="7" creationId="{B6E38410-8EAE-9ADA-F42E-E8CA3CAFF00E}"/>
          </ac:spMkLst>
        </pc:spChg>
        <pc:picChg chg="add del mod">
          <ac:chgData name="Suhas B" userId="e57f428ba9a71603" providerId="LiveId" clId="{7CBAD3B1-0DE4-48F4-A50A-A1925AD0B0D3}" dt="2023-04-25T21:56:46.793" v="518" actId="478"/>
          <ac:picMkLst>
            <pc:docMk/>
            <pc:sldMk cId="2422440579" sldId="259"/>
            <ac:picMk id="2" creationId="{B238CA49-668D-6A20-3866-6B70766181AE}"/>
          </ac:picMkLst>
        </pc:picChg>
        <pc:picChg chg="del mod">
          <ac:chgData name="Suhas B" userId="e57f428ba9a71603" providerId="LiveId" clId="{7CBAD3B1-0DE4-48F4-A50A-A1925AD0B0D3}" dt="2023-04-25T19:59:03.833" v="214" actId="478"/>
          <ac:picMkLst>
            <pc:docMk/>
            <pc:sldMk cId="2422440579" sldId="259"/>
            <ac:picMk id="4100" creationId="{CA7B643D-5F06-3CBB-D9B0-1F2799FCAA23}"/>
          </ac:picMkLst>
        </pc:picChg>
        <pc:picChg chg="add mod">
          <ac:chgData name="Suhas B" userId="e57f428ba9a71603" providerId="LiveId" clId="{7CBAD3B1-0DE4-48F4-A50A-A1925AD0B0D3}" dt="2023-04-25T23:31:31.703" v="770" actId="1076"/>
          <ac:picMkLst>
            <pc:docMk/>
            <pc:sldMk cId="2422440579" sldId="259"/>
            <ac:picMk id="4108" creationId="{08209078-586C-5A3B-8A71-FFA5506F34A1}"/>
          </ac:picMkLst>
        </pc:picChg>
      </pc:sldChg>
      <pc:sldChg chg="addSp delSp modSp mod">
        <pc:chgData name="Suhas B" userId="e57f428ba9a71603" providerId="LiveId" clId="{7CBAD3B1-0DE4-48F4-A50A-A1925AD0B0D3}" dt="2023-04-25T23:09:04.280" v="630" actId="20577"/>
        <pc:sldMkLst>
          <pc:docMk/>
          <pc:sldMk cId="1267294505" sldId="260"/>
        </pc:sldMkLst>
        <pc:spChg chg="add mod">
          <ac:chgData name="Suhas B" userId="e57f428ba9a71603" providerId="LiveId" clId="{7CBAD3B1-0DE4-48F4-A50A-A1925AD0B0D3}" dt="2023-04-25T23:09:04.280" v="630" actId="20577"/>
          <ac:spMkLst>
            <pc:docMk/>
            <pc:sldMk cId="1267294505" sldId="260"/>
            <ac:spMk id="9" creationId="{E8C74ED4-4574-37FB-63F1-7105159117F3}"/>
          </ac:spMkLst>
        </pc:spChg>
        <pc:picChg chg="del">
          <ac:chgData name="Suhas B" userId="e57f428ba9a71603" providerId="LiveId" clId="{7CBAD3B1-0DE4-48F4-A50A-A1925AD0B0D3}" dt="2023-04-25T18:49:05.703" v="1" actId="478"/>
          <ac:picMkLst>
            <pc:docMk/>
            <pc:sldMk cId="1267294505" sldId="260"/>
            <ac:picMk id="5" creationId="{B07BFE83-0D87-DF27-4EA4-0564BBA24C43}"/>
          </ac:picMkLst>
        </pc:picChg>
        <pc:picChg chg="add mod">
          <ac:chgData name="Suhas B" userId="e57f428ba9a71603" providerId="LiveId" clId="{7CBAD3B1-0DE4-48F4-A50A-A1925AD0B0D3}" dt="2023-04-25T20:14:18.169" v="308" actId="14100"/>
          <ac:picMkLst>
            <pc:docMk/>
            <pc:sldMk cId="1267294505" sldId="260"/>
            <ac:picMk id="7" creationId="{EB67B0A5-BEA7-31F3-1722-2DA0833D032B}"/>
          </ac:picMkLst>
        </pc:picChg>
        <pc:picChg chg="add mod">
          <ac:chgData name="Suhas B" userId="e57f428ba9a71603" providerId="LiveId" clId="{7CBAD3B1-0DE4-48F4-A50A-A1925AD0B0D3}" dt="2023-04-25T20:50:03.721" v="507" actId="1076"/>
          <ac:picMkLst>
            <pc:docMk/>
            <pc:sldMk cId="1267294505" sldId="260"/>
            <ac:picMk id="6146" creationId="{115C33DB-2E99-BF58-0A89-25A011673FD8}"/>
          </ac:picMkLst>
        </pc:picChg>
      </pc:sldChg>
      <pc:sldChg chg="addSp modSp mod">
        <pc:chgData name="Suhas B" userId="e57f428ba9a71603" providerId="LiveId" clId="{7CBAD3B1-0DE4-48F4-A50A-A1925AD0B0D3}" dt="2023-04-25T23:07:59.916" v="613" actId="20577"/>
        <pc:sldMkLst>
          <pc:docMk/>
          <pc:sldMk cId="2224608146" sldId="262"/>
        </pc:sldMkLst>
        <pc:spChg chg="add mod">
          <ac:chgData name="Suhas B" userId="e57f428ba9a71603" providerId="LiveId" clId="{7CBAD3B1-0DE4-48F4-A50A-A1925AD0B0D3}" dt="2023-04-25T23:07:59.916" v="613" actId="20577"/>
          <ac:spMkLst>
            <pc:docMk/>
            <pc:sldMk cId="2224608146" sldId="262"/>
            <ac:spMk id="7" creationId="{442B3095-25FC-69EF-E8FE-9B16E3006CB5}"/>
          </ac:spMkLst>
        </pc:spChg>
        <pc:picChg chg="mod">
          <ac:chgData name="Suhas B" userId="e57f428ba9a71603" providerId="LiveId" clId="{7CBAD3B1-0DE4-48F4-A50A-A1925AD0B0D3}" dt="2023-04-25T20:20:31.222" v="317" actId="1076"/>
          <ac:picMkLst>
            <pc:docMk/>
            <pc:sldMk cId="2224608146" sldId="262"/>
            <ac:picMk id="5" creationId="{6C263155-652A-72A9-EFA9-795F7E8414B6}"/>
          </ac:picMkLst>
        </pc:picChg>
        <pc:picChg chg="add mod">
          <ac:chgData name="Suhas B" userId="e57f428ba9a71603" providerId="LiveId" clId="{7CBAD3B1-0DE4-48F4-A50A-A1925AD0B0D3}" dt="2023-04-25T20:50:10.116" v="508" actId="1076"/>
          <ac:picMkLst>
            <pc:docMk/>
            <pc:sldMk cId="2224608146" sldId="262"/>
            <ac:picMk id="7170" creationId="{244C3B36-5B5C-0217-8CAE-12B63B578E44}"/>
          </ac:picMkLst>
        </pc:picChg>
      </pc:sldChg>
      <pc:sldChg chg="addSp delSp modSp mod">
        <pc:chgData name="Suhas B" userId="e57f428ba9a71603" providerId="LiveId" clId="{7CBAD3B1-0DE4-48F4-A50A-A1925AD0B0D3}" dt="2023-04-25T20:50:36.511" v="510" actId="1076"/>
        <pc:sldMkLst>
          <pc:docMk/>
          <pc:sldMk cId="1069403460" sldId="263"/>
        </pc:sldMkLst>
        <pc:spChg chg="add mod">
          <ac:chgData name="Suhas B" userId="e57f428ba9a71603" providerId="LiveId" clId="{7CBAD3B1-0DE4-48F4-A50A-A1925AD0B0D3}" dt="2023-04-25T20:50:36.511" v="510" actId="1076"/>
          <ac:spMkLst>
            <pc:docMk/>
            <pc:sldMk cId="1069403460" sldId="263"/>
            <ac:spMk id="7" creationId="{A6291F4D-2FCD-A242-81C4-7EB2874553A7}"/>
          </ac:spMkLst>
        </pc:spChg>
        <pc:spChg chg="add del mod">
          <ac:chgData name="Suhas B" userId="e57f428ba9a71603" providerId="LiveId" clId="{7CBAD3B1-0DE4-48F4-A50A-A1925AD0B0D3}" dt="2023-04-25T20:23:31.592" v="335"/>
          <ac:spMkLst>
            <pc:docMk/>
            <pc:sldMk cId="1069403460" sldId="263"/>
            <ac:spMk id="10" creationId="{4037D471-BEDE-B35C-014D-ABB38EF8116D}"/>
          </ac:spMkLst>
        </pc:spChg>
        <pc:spChg chg="add mod">
          <ac:chgData name="Suhas B" userId="e57f428ba9a71603" providerId="LiveId" clId="{7CBAD3B1-0DE4-48F4-A50A-A1925AD0B0D3}" dt="2023-04-25T20:28:52.980" v="385" actId="1076"/>
          <ac:spMkLst>
            <pc:docMk/>
            <pc:sldMk cId="1069403460" sldId="263"/>
            <ac:spMk id="11" creationId="{208FDB53-DE99-7BC0-3DF1-5DC93D177097}"/>
          </ac:spMkLst>
        </pc:spChg>
        <pc:picChg chg="del">
          <ac:chgData name="Suhas B" userId="e57f428ba9a71603" providerId="LiveId" clId="{7CBAD3B1-0DE4-48F4-A50A-A1925AD0B0D3}" dt="2023-04-25T19:22:28.687" v="42" actId="478"/>
          <ac:picMkLst>
            <pc:docMk/>
            <pc:sldMk cId="1069403460" sldId="263"/>
            <ac:picMk id="3" creationId="{6312E36F-8655-C00E-1B01-D0563FB56603}"/>
          </ac:picMkLst>
        </pc:picChg>
        <pc:picChg chg="add del mod">
          <ac:chgData name="Suhas B" userId="e57f428ba9a71603" providerId="LiveId" clId="{7CBAD3B1-0DE4-48F4-A50A-A1925AD0B0D3}" dt="2023-04-25T20:22:35.427" v="323" actId="478"/>
          <ac:picMkLst>
            <pc:docMk/>
            <pc:sldMk cId="1069403460" sldId="263"/>
            <ac:picMk id="5" creationId="{0DCC5EC5-3B50-2C83-AE69-AFAA94FF48B0}"/>
          </ac:picMkLst>
        </pc:picChg>
        <pc:picChg chg="add mod">
          <ac:chgData name="Suhas B" userId="e57f428ba9a71603" providerId="LiveId" clId="{7CBAD3B1-0DE4-48F4-A50A-A1925AD0B0D3}" dt="2023-04-25T20:23:00.551" v="327" actId="14100"/>
          <ac:picMkLst>
            <pc:docMk/>
            <pc:sldMk cId="1069403460" sldId="263"/>
            <ac:picMk id="9" creationId="{97B071CD-638A-A2D8-7467-8FC7F06D5EF5}"/>
          </ac:picMkLst>
        </pc:picChg>
        <pc:picChg chg="add mod">
          <ac:chgData name="Suhas B" userId="e57f428ba9a71603" providerId="LiveId" clId="{7CBAD3B1-0DE4-48F4-A50A-A1925AD0B0D3}" dt="2023-04-25T20:49:54.767" v="505" actId="1076"/>
          <ac:picMkLst>
            <pc:docMk/>
            <pc:sldMk cId="1069403460" sldId="263"/>
            <ac:picMk id="8194" creationId="{86B13A98-C78D-6743-4004-D9BB86A03CE2}"/>
          </ac:picMkLst>
        </pc:picChg>
      </pc:sldChg>
      <pc:sldChg chg="addSp delSp modSp mod">
        <pc:chgData name="Suhas B" userId="e57f428ba9a71603" providerId="LiveId" clId="{7CBAD3B1-0DE4-48F4-A50A-A1925AD0B0D3}" dt="2023-04-25T20:28:38.091" v="383" actId="255"/>
        <pc:sldMkLst>
          <pc:docMk/>
          <pc:sldMk cId="1787814742" sldId="264"/>
        </pc:sldMkLst>
        <pc:spChg chg="add mod">
          <ac:chgData name="Suhas B" userId="e57f428ba9a71603" providerId="LiveId" clId="{7CBAD3B1-0DE4-48F4-A50A-A1925AD0B0D3}" dt="2023-04-25T20:27:43.062" v="355" actId="1076"/>
          <ac:spMkLst>
            <pc:docMk/>
            <pc:sldMk cId="1787814742" sldId="264"/>
            <ac:spMk id="5" creationId="{ADDDFB67-EDD6-D7D5-DAC5-1680575ADC20}"/>
          </ac:spMkLst>
        </pc:spChg>
        <pc:spChg chg="add mod">
          <ac:chgData name="Suhas B" userId="e57f428ba9a71603" providerId="LiveId" clId="{7CBAD3B1-0DE4-48F4-A50A-A1925AD0B0D3}" dt="2023-04-25T20:28:38.091" v="383" actId="255"/>
          <ac:spMkLst>
            <pc:docMk/>
            <pc:sldMk cId="1787814742" sldId="264"/>
            <ac:spMk id="8" creationId="{356A5D3D-6E52-F5EF-0FC1-B6EA25BD9D99}"/>
          </ac:spMkLst>
        </pc:spChg>
        <pc:picChg chg="del mod">
          <ac:chgData name="Suhas B" userId="e57f428ba9a71603" providerId="LiveId" clId="{7CBAD3B1-0DE4-48F4-A50A-A1925AD0B0D3}" dt="2023-04-25T20:28:01.282" v="357" actId="478"/>
          <ac:picMkLst>
            <pc:docMk/>
            <pc:sldMk cId="1787814742" sldId="264"/>
            <ac:picMk id="3" creationId="{296C00D5-03C0-1126-94F1-3050B37940BD}"/>
          </ac:picMkLst>
        </pc:picChg>
        <pc:picChg chg="add mod">
          <ac:chgData name="Suhas B" userId="e57f428ba9a71603" providerId="LiveId" clId="{7CBAD3B1-0DE4-48F4-A50A-A1925AD0B0D3}" dt="2023-04-25T20:28:06.796" v="359" actId="1076"/>
          <ac:picMkLst>
            <pc:docMk/>
            <pc:sldMk cId="1787814742" sldId="264"/>
            <ac:picMk id="7" creationId="{FD453437-50D3-E011-94EE-B28272985A36}"/>
          </ac:picMkLst>
        </pc:picChg>
        <pc:picChg chg="add mod">
          <ac:chgData name="Suhas B" userId="e57f428ba9a71603" providerId="LiveId" clId="{7CBAD3B1-0DE4-48F4-A50A-A1925AD0B0D3}" dt="2023-04-25T20:27:44.847" v="356" actId="1076"/>
          <ac:picMkLst>
            <pc:docMk/>
            <pc:sldMk cId="1787814742" sldId="264"/>
            <ac:picMk id="9218" creationId="{3BE7AD65-4470-363C-578D-2BCA0115B4B3}"/>
          </ac:picMkLst>
        </pc:picChg>
      </pc:sldChg>
      <pc:sldChg chg="addSp delSp modSp mod">
        <pc:chgData name="Suhas B" userId="e57f428ba9a71603" providerId="LiveId" clId="{7CBAD3B1-0DE4-48F4-A50A-A1925AD0B0D3}" dt="2023-04-25T20:49:41.828" v="503" actId="14100"/>
        <pc:sldMkLst>
          <pc:docMk/>
          <pc:sldMk cId="1254289829" sldId="265"/>
        </pc:sldMkLst>
        <pc:spChg chg="add mod">
          <ac:chgData name="Suhas B" userId="e57f428ba9a71603" providerId="LiveId" clId="{7CBAD3B1-0DE4-48F4-A50A-A1925AD0B0D3}" dt="2023-04-25T20:49:37.704" v="502" actId="1076"/>
          <ac:spMkLst>
            <pc:docMk/>
            <pc:sldMk cId="1254289829" sldId="265"/>
            <ac:spMk id="5" creationId="{DB2FAA98-A576-6610-8FE1-5E163C25D9E8}"/>
          </ac:spMkLst>
        </pc:spChg>
        <pc:spChg chg="add mod">
          <ac:chgData name="Suhas B" userId="e57f428ba9a71603" providerId="LiveId" clId="{7CBAD3B1-0DE4-48F4-A50A-A1925AD0B0D3}" dt="2023-04-25T20:47:27.498" v="494" actId="1076"/>
          <ac:spMkLst>
            <pc:docMk/>
            <pc:sldMk cId="1254289829" sldId="265"/>
            <ac:spMk id="8" creationId="{F478104F-F5B0-8653-3C7B-1540DD52DD7A}"/>
          </ac:spMkLst>
        </pc:spChg>
        <pc:picChg chg="del mod">
          <ac:chgData name="Suhas B" userId="e57f428ba9a71603" providerId="LiveId" clId="{7CBAD3B1-0DE4-48F4-A50A-A1925AD0B0D3}" dt="2023-04-25T20:46:46.902" v="462" actId="478"/>
          <ac:picMkLst>
            <pc:docMk/>
            <pc:sldMk cId="1254289829" sldId="265"/>
            <ac:picMk id="3" creationId="{DFD3566C-E9C0-47C6-2C72-15D376410472}"/>
          </ac:picMkLst>
        </pc:picChg>
        <pc:picChg chg="add mod">
          <ac:chgData name="Suhas B" userId="e57f428ba9a71603" providerId="LiveId" clId="{7CBAD3B1-0DE4-48F4-A50A-A1925AD0B0D3}" dt="2023-04-25T20:46:51.156" v="464" actId="1076"/>
          <ac:picMkLst>
            <pc:docMk/>
            <pc:sldMk cId="1254289829" sldId="265"/>
            <ac:picMk id="7" creationId="{7A08961D-F91C-AA82-6EAD-A6DE93156960}"/>
          </ac:picMkLst>
        </pc:picChg>
        <pc:picChg chg="add mod">
          <ac:chgData name="Suhas B" userId="e57f428ba9a71603" providerId="LiveId" clId="{7CBAD3B1-0DE4-48F4-A50A-A1925AD0B0D3}" dt="2023-04-25T20:49:41.828" v="503" actId="14100"/>
          <ac:picMkLst>
            <pc:docMk/>
            <pc:sldMk cId="1254289829" sldId="265"/>
            <ac:picMk id="10242" creationId="{C36AAE79-1ABC-5A9F-19DA-C80330254674}"/>
          </ac:picMkLst>
        </pc:picChg>
      </pc:sldChg>
      <pc:sldChg chg="addSp modSp mod">
        <pc:chgData name="Suhas B" userId="e57f428ba9a71603" providerId="LiveId" clId="{7CBAD3B1-0DE4-48F4-A50A-A1925AD0B0D3}" dt="2023-04-25T20:50:21.024" v="509"/>
        <pc:sldMkLst>
          <pc:docMk/>
          <pc:sldMk cId="1319185032" sldId="266"/>
        </pc:sldMkLst>
        <pc:spChg chg="add mod">
          <ac:chgData name="Suhas B" userId="e57f428ba9a71603" providerId="LiveId" clId="{7CBAD3B1-0DE4-48F4-A50A-A1925AD0B0D3}" dt="2023-04-25T20:31:03.996" v="404" actId="1076"/>
          <ac:spMkLst>
            <pc:docMk/>
            <pc:sldMk cId="1319185032" sldId="266"/>
            <ac:spMk id="3" creationId="{102F5CED-6492-8AE0-2A75-CD12FAD19A37}"/>
          </ac:spMkLst>
        </pc:spChg>
        <pc:spChg chg="add mod">
          <ac:chgData name="Suhas B" userId="e57f428ba9a71603" providerId="LiveId" clId="{7CBAD3B1-0DE4-48F4-A50A-A1925AD0B0D3}" dt="2023-04-25T20:31:38.625" v="413" actId="1076"/>
          <ac:spMkLst>
            <pc:docMk/>
            <pc:sldMk cId="1319185032" sldId="266"/>
            <ac:spMk id="4" creationId="{C7BF11D1-3944-32E4-0A88-23D7D2723034}"/>
          </ac:spMkLst>
        </pc:spChg>
        <pc:picChg chg="add mod">
          <ac:chgData name="Suhas B" userId="e57f428ba9a71603" providerId="LiveId" clId="{7CBAD3B1-0DE4-48F4-A50A-A1925AD0B0D3}" dt="2023-04-25T20:31:00.902" v="403" actId="1076"/>
          <ac:picMkLst>
            <pc:docMk/>
            <pc:sldMk cId="1319185032" sldId="266"/>
            <ac:picMk id="2" creationId="{7F8AB426-5093-3BAD-AC57-04C6F7A2A1BF}"/>
          </ac:picMkLst>
        </pc:picChg>
        <pc:picChg chg="add mod">
          <ac:chgData name="Suhas B" userId="e57f428ba9a71603" providerId="LiveId" clId="{7CBAD3B1-0DE4-48F4-A50A-A1925AD0B0D3}" dt="2023-04-25T20:50:21.024" v="509"/>
          <ac:picMkLst>
            <pc:docMk/>
            <pc:sldMk cId="1319185032" sldId="266"/>
            <ac:picMk id="5" creationId="{85A1B8D7-2F19-42D0-D70F-429F0D207F9B}"/>
          </ac:picMkLst>
        </pc:picChg>
      </pc:sldChg>
      <pc:sldChg chg="addSp delSp modSp mod modTransition delAnim">
        <pc:chgData name="Suhas B" userId="e57f428ba9a71603" providerId="LiveId" clId="{7CBAD3B1-0DE4-48F4-A50A-A1925AD0B0D3}" dt="2023-04-25T21:56:41.797" v="517" actId="478"/>
        <pc:sldMkLst>
          <pc:docMk/>
          <pc:sldMk cId="3413205717" sldId="267"/>
        </pc:sldMkLst>
        <pc:spChg chg="mod">
          <ac:chgData name="Suhas B" userId="e57f428ba9a71603" providerId="LiveId" clId="{7CBAD3B1-0DE4-48F4-A50A-A1925AD0B0D3}" dt="2023-04-25T19:56:26.408" v="194" actId="1076"/>
          <ac:spMkLst>
            <pc:docMk/>
            <pc:sldMk cId="3413205717" sldId="267"/>
            <ac:spMk id="5" creationId="{E55DE6C2-F0FE-D728-B649-87519BE157F8}"/>
          </ac:spMkLst>
        </pc:spChg>
        <pc:spChg chg="add">
          <ac:chgData name="Suhas B" userId="e57f428ba9a71603" providerId="LiveId" clId="{7CBAD3B1-0DE4-48F4-A50A-A1925AD0B0D3}" dt="2023-04-25T19:57:01.054" v="201"/>
          <ac:spMkLst>
            <pc:docMk/>
            <pc:sldMk cId="3413205717" sldId="267"/>
            <ac:spMk id="6" creationId="{53290554-A97F-7807-66C0-07C652D4226C}"/>
          </ac:spMkLst>
        </pc:spChg>
        <pc:spChg chg="add del mod">
          <ac:chgData name="Suhas B" userId="e57f428ba9a71603" providerId="LiveId" clId="{7CBAD3B1-0DE4-48F4-A50A-A1925AD0B0D3}" dt="2023-04-25T19:57:12.907" v="205" actId="478"/>
          <ac:spMkLst>
            <pc:docMk/>
            <pc:sldMk cId="3413205717" sldId="267"/>
            <ac:spMk id="7" creationId="{C0C91865-496B-DA04-F4DA-739396E90414}"/>
          </ac:spMkLst>
        </pc:spChg>
        <pc:picChg chg="add del mod">
          <ac:chgData name="Suhas B" userId="e57f428ba9a71603" providerId="LiveId" clId="{7CBAD3B1-0DE4-48F4-A50A-A1925AD0B0D3}" dt="2023-04-25T21:54:13.541" v="515"/>
          <ac:picMkLst>
            <pc:docMk/>
            <pc:sldMk cId="3413205717" sldId="267"/>
            <ac:picMk id="2" creationId="{44E4A66F-092A-46F1-A3EF-FEE68D965545}"/>
          </ac:picMkLst>
        </pc:picChg>
        <pc:picChg chg="add del mod">
          <ac:chgData name="Suhas B" userId="e57f428ba9a71603" providerId="LiveId" clId="{7CBAD3B1-0DE4-48F4-A50A-A1925AD0B0D3}" dt="2023-04-25T21:56:41.797" v="517" actId="478"/>
          <ac:picMkLst>
            <pc:docMk/>
            <pc:sldMk cId="3413205717" sldId="267"/>
            <ac:picMk id="3" creationId="{FA4C9051-70B9-9D0A-6387-737D6CF33CAE}"/>
          </ac:picMkLst>
        </pc:picChg>
        <pc:picChg chg="add del mod">
          <ac:chgData name="Suhas B" userId="e57f428ba9a71603" providerId="LiveId" clId="{7CBAD3B1-0DE4-48F4-A50A-A1925AD0B0D3}" dt="2023-04-25T19:50:25.371" v="143" actId="478"/>
          <ac:picMkLst>
            <pc:docMk/>
            <pc:sldMk cId="3413205717" sldId="267"/>
            <ac:picMk id="3076" creationId="{7128DB23-6C03-E675-733F-DDEB6C0E3AB4}"/>
          </ac:picMkLst>
        </pc:picChg>
        <pc:picChg chg="add mod">
          <ac:chgData name="Suhas B" userId="e57f428ba9a71603" providerId="LiveId" clId="{7CBAD3B1-0DE4-48F4-A50A-A1925AD0B0D3}" dt="2023-04-25T19:57:03.677" v="203" actId="1076"/>
          <ac:picMkLst>
            <pc:docMk/>
            <pc:sldMk cId="3413205717" sldId="267"/>
            <ac:picMk id="3078" creationId="{F043ED7D-260B-77EF-8ADD-F8EA0E50BDD3}"/>
          </ac:picMkLst>
        </pc:picChg>
        <pc:picChg chg="add del mod">
          <ac:chgData name="Suhas B" userId="e57f428ba9a71603" providerId="LiveId" clId="{7CBAD3B1-0DE4-48F4-A50A-A1925AD0B0D3}" dt="2023-04-25T19:55:15.771" v="180" actId="478"/>
          <ac:picMkLst>
            <pc:docMk/>
            <pc:sldMk cId="3413205717" sldId="267"/>
            <ac:picMk id="3080" creationId="{B6AF4FFB-2A26-6EDD-3897-DCFE495CE5A4}"/>
          </ac:picMkLst>
        </pc:picChg>
        <pc:picChg chg="add del mod">
          <ac:chgData name="Suhas B" userId="e57f428ba9a71603" providerId="LiveId" clId="{7CBAD3B1-0DE4-48F4-A50A-A1925AD0B0D3}" dt="2023-04-25T19:56:44.996" v="196" actId="478"/>
          <ac:picMkLst>
            <pc:docMk/>
            <pc:sldMk cId="3413205717" sldId="267"/>
            <ac:picMk id="3082" creationId="{28A17808-1ABF-5F12-2555-CFC699D05B2E}"/>
          </ac:picMkLst>
        </pc:picChg>
        <pc:picChg chg="add del mod">
          <ac:chgData name="Suhas B" userId="e57f428ba9a71603" providerId="LiveId" clId="{7CBAD3B1-0DE4-48F4-A50A-A1925AD0B0D3}" dt="2023-04-25T19:56:53.370" v="200" actId="478"/>
          <ac:picMkLst>
            <pc:docMk/>
            <pc:sldMk cId="3413205717" sldId="267"/>
            <ac:picMk id="3084" creationId="{C1C52059-C568-7CD7-AD06-5B32DCB5F1B4}"/>
          </ac:picMkLst>
        </pc:picChg>
        <pc:picChg chg="add del">
          <ac:chgData name="Suhas B" userId="e57f428ba9a71603" providerId="LiveId" clId="{7CBAD3B1-0DE4-48F4-A50A-A1925AD0B0D3}" dt="2023-04-25T19:57:22.609" v="207" actId="478"/>
          <ac:picMkLst>
            <pc:docMk/>
            <pc:sldMk cId="3413205717" sldId="267"/>
            <ac:picMk id="3090" creationId="{82EB5B66-0E81-5502-E80F-BD37A8742200}"/>
          </ac:picMkLst>
        </pc:picChg>
        <pc:picChg chg="add mod">
          <ac:chgData name="Suhas B" userId="e57f428ba9a71603" providerId="LiveId" clId="{7CBAD3B1-0DE4-48F4-A50A-A1925AD0B0D3}" dt="2023-04-25T19:58:14.192" v="211" actId="14100"/>
          <ac:picMkLst>
            <pc:docMk/>
            <pc:sldMk cId="3413205717" sldId="267"/>
            <ac:picMk id="3092" creationId="{0755D184-7E66-2B00-F0FC-31206BFFF92D}"/>
          </ac:picMkLst>
        </pc:picChg>
      </pc:sldChg>
      <pc:sldChg chg="addSp modSp new mod ord">
        <pc:chgData name="Suhas B" userId="e57f428ba9a71603" providerId="LiveId" clId="{7CBAD3B1-0DE4-48F4-A50A-A1925AD0B0D3}" dt="2023-04-26T00:06:23.309" v="792"/>
        <pc:sldMkLst>
          <pc:docMk/>
          <pc:sldMk cId="1637822349" sldId="268"/>
        </pc:sldMkLst>
        <pc:spChg chg="add mod">
          <ac:chgData name="Suhas B" userId="e57f428ba9a71603" providerId="LiveId" clId="{7CBAD3B1-0DE4-48F4-A50A-A1925AD0B0D3}" dt="2023-04-26T00:01:12.724" v="784" actId="1076"/>
          <ac:spMkLst>
            <pc:docMk/>
            <pc:sldMk cId="1637822349" sldId="268"/>
            <ac:spMk id="2" creationId="{D15FD07F-C306-B4A8-0A3D-5BC531C460C1}"/>
          </ac:spMkLst>
        </pc:spChg>
        <pc:spChg chg="add mod">
          <ac:chgData name="Suhas B" userId="e57f428ba9a71603" providerId="LiveId" clId="{7CBAD3B1-0DE4-48F4-A50A-A1925AD0B0D3}" dt="2023-04-26T00:01:15.685" v="785" actId="1076"/>
          <ac:spMkLst>
            <pc:docMk/>
            <pc:sldMk cId="1637822349" sldId="268"/>
            <ac:spMk id="4" creationId="{81C6342C-9AF6-F3F6-B7ED-456255BC7C90}"/>
          </ac:spMkLst>
        </pc:spChg>
        <pc:picChg chg="add mod">
          <ac:chgData name="Suhas B" userId="e57f428ba9a71603" providerId="LiveId" clId="{7CBAD3B1-0DE4-48F4-A50A-A1925AD0B0D3}" dt="2023-04-26T00:01:09.618" v="783" actId="1076"/>
          <ac:picMkLst>
            <pc:docMk/>
            <pc:sldMk cId="1637822349" sldId="268"/>
            <ac:picMk id="5122" creationId="{B0C6E153-A3D4-76C9-F85C-5D7481335D8C}"/>
          </ac:picMkLst>
        </pc:picChg>
      </pc:sldChg>
      <pc:sldChg chg="addSp modSp new mod">
        <pc:chgData name="Suhas B" userId="e57f428ba9a71603" providerId="LiveId" clId="{7CBAD3B1-0DE4-48F4-A50A-A1925AD0B0D3}" dt="2023-04-25T22:57:41.177" v="580" actId="1076"/>
        <pc:sldMkLst>
          <pc:docMk/>
          <pc:sldMk cId="2652247062" sldId="269"/>
        </pc:sldMkLst>
        <pc:spChg chg="add mod">
          <ac:chgData name="Suhas B" userId="e57f428ba9a71603" providerId="LiveId" clId="{7CBAD3B1-0DE4-48F4-A50A-A1925AD0B0D3}" dt="2023-04-25T22:55:19.524" v="568" actId="1076"/>
          <ac:spMkLst>
            <pc:docMk/>
            <pc:sldMk cId="2652247062" sldId="269"/>
            <ac:spMk id="2" creationId="{02C3D741-8864-51B4-8FD1-C696F5677A26}"/>
          </ac:spMkLst>
        </pc:spChg>
        <pc:spChg chg="add mod">
          <ac:chgData name="Suhas B" userId="e57f428ba9a71603" providerId="LiveId" clId="{7CBAD3B1-0DE4-48F4-A50A-A1925AD0B0D3}" dt="2023-04-25T22:57:41.177" v="580" actId="1076"/>
          <ac:spMkLst>
            <pc:docMk/>
            <pc:sldMk cId="2652247062" sldId="269"/>
            <ac:spMk id="4" creationId="{516BB175-5E3B-207E-B5B5-4B86B39BB0C5}"/>
          </ac:spMkLst>
        </pc:spChg>
        <pc:picChg chg="add mod">
          <ac:chgData name="Suhas B" userId="e57f428ba9a71603" providerId="LiveId" clId="{7CBAD3B1-0DE4-48F4-A50A-A1925AD0B0D3}" dt="2023-04-25T22:55:24.077" v="569" actId="1076"/>
          <ac:picMkLst>
            <pc:docMk/>
            <pc:sldMk cId="2652247062" sldId="269"/>
            <ac:picMk id="1026" creationId="{570FB0B0-773B-115B-26F3-5291E7899E9D}"/>
          </ac:picMkLst>
        </pc:picChg>
      </pc:sldChg>
      <pc:sldChg chg="new del">
        <pc:chgData name="Suhas B" userId="e57f428ba9a71603" providerId="LiveId" clId="{7CBAD3B1-0DE4-48F4-A50A-A1925AD0B0D3}" dt="2023-04-25T22:58:36.871" v="582" actId="2696"/>
        <pc:sldMkLst>
          <pc:docMk/>
          <pc:sldMk cId="2400755256" sldId="270"/>
        </pc:sldMkLst>
      </pc:sldChg>
      <pc:sldChg chg="addSp modSp new mod">
        <pc:chgData name="Suhas B" userId="e57f428ba9a71603" providerId="LiveId" clId="{7CBAD3B1-0DE4-48F4-A50A-A1925AD0B0D3}" dt="2023-04-25T23:00:49.407" v="610" actId="1076"/>
        <pc:sldMkLst>
          <pc:docMk/>
          <pc:sldMk cId="4228933938" sldId="270"/>
        </pc:sldMkLst>
        <pc:spChg chg="add mod">
          <ac:chgData name="Suhas B" userId="e57f428ba9a71603" providerId="LiveId" clId="{7CBAD3B1-0DE4-48F4-A50A-A1925AD0B0D3}" dt="2023-04-25T23:00:29.615" v="607" actId="1076"/>
          <ac:spMkLst>
            <pc:docMk/>
            <pc:sldMk cId="4228933938" sldId="270"/>
            <ac:spMk id="2" creationId="{E03DBBB8-83B6-B7CD-04B3-CE1F0C3A8AA7}"/>
          </ac:spMkLst>
        </pc:spChg>
        <pc:spChg chg="add mod">
          <ac:chgData name="Suhas B" userId="e57f428ba9a71603" providerId="LiveId" clId="{7CBAD3B1-0DE4-48F4-A50A-A1925AD0B0D3}" dt="2023-04-25T23:00:45.286" v="609" actId="1076"/>
          <ac:spMkLst>
            <pc:docMk/>
            <pc:sldMk cId="4228933938" sldId="270"/>
            <ac:spMk id="4" creationId="{4BD649FB-9252-E8C7-3B13-9D82839C01DB}"/>
          </ac:spMkLst>
        </pc:spChg>
        <pc:picChg chg="add mod">
          <ac:chgData name="Suhas B" userId="e57f428ba9a71603" providerId="LiveId" clId="{7CBAD3B1-0DE4-48F4-A50A-A1925AD0B0D3}" dt="2023-04-25T23:00:49.407" v="610" actId="1076"/>
          <ac:picMkLst>
            <pc:docMk/>
            <pc:sldMk cId="4228933938" sldId="270"/>
            <ac:picMk id="2050" creationId="{BF8D34A9-205A-F25B-16B2-DE2358B30429}"/>
          </ac:picMkLst>
        </pc:picChg>
      </pc:sldChg>
      <pc:sldChg chg="new del">
        <pc:chgData name="Suhas B" userId="e57f428ba9a71603" providerId="LiveId" clId="{7CBAD3B1-0DE4-48F4-A50A-A1925AD0B0D3}" dt="2023-04-25T23:25:00.836" v="632" actId="2696"/>
        <pc:sldMkLst>
          <pc:docMk/>
          <pc:sldMk cId="937279516" sldId="271"/>
        </pc:sldMkLst>
      </pc:sldChg>
      <pc:sldChg chg="addSp delSp modSp new mod">
        <pc:chgData name="Suhas B" userId="e57f428ba9a71603" providerId="LiveId" clId="{7CBAD3B1-0DE4-48F4-A50A-A1925AD0B0D3}" dt="2023-04-26T00:02:03.775" v="790" actId="20577"/>
        <pc:sldMkLst>
          <pc:docMk/>
          <pc:sldMk cId="1754461342" sldId="271"/>
        </pc:sldMkLst>
        <pc:spChg chg="add del mod">
          <ac:chgData name="Suhas B" userId="e57f428ba9a71603" providerId="LiveId" clId="{7CBAD3B1-0DE4-48F4-A50A-A1925AD0B0D3}" dt="2023-04-25T23:25:23.141" v="645"/>
          <ac:spMkLst>
            <pc:docMk/>
            <pc:sldMk cId="1754461342" sldId="271"/>
            <ac:spMk id="3" creationId="{5A515D23-526A-BA6E-9877-9A6BFAB17D1C}"/>
          </ac:spMkLst>
        </pc:spChg>
        <pc:spChg chg="add del mod">
          <ac:chgData name="Suhas B" userId="e57f428ba9a71603" providerId="LiveId" clId="{7CBAD3B1-0DE4-48F4-A50A-A1925AD0B0D3}" dt="2023-04-25T23:25:46.054" v="653"/>
          <ac:spMkLst>
            <pc:docMk/>
            <pc:sldMk cId="1754461342" sldId="271"/>
            <ac:spMk id="4" creationId="{3F2C5C37-DD73-D43F-17E9-34B6266E2469}"/>
          </ac:spMkLst>
        </pc:spChg>
        <pc:spChg chg="add mod">
          <ac:chgData name="Suhas B" userId="e57f428ba9a71603" providerId="LiveId" clId="{7CBAD3B1-0DE4-48F4-A50A-A1925AD0B0D3}" dt="2023-04-25T23:27:01.872" v="674" actId="1076"/>
          <ac:spMkLst>
            <pc:docMk/>
            <pc:sldMk cId="1754461342" sldId="271"/>
            <ac:spMk id="5" creationId="{6DB76A47-D47E-69F0-AA92-F7E7554519F7}"/>
          </ac:spMkLst>
        </pc:spChg>
        <pc:spChg chg="add mod">
          <ac:chgData name="Suhas B" userId="e57f428ba9a71603" providerId="LiveId" clId="{7CBAD3B1-0DE4-48F4-A50A-A1925AD0B0D3}" dt="2023-04-25T23:27:10.124" v="676" actId="1076"/>
          <ac:spMkLst>
            <pc:docMk/>
            <pc:sldMk cId="1754461342" sldId="271"/>
            <ac:spMk id="7" creationId="{CF458732-FA7F-6E99-B8E6-074F924F4D05}"/>
          </ac:spMkLst>
        </pc:spChg>
        <pc:spChg chg="add mod">
          <ac:chgData name="Suhas B" userId="e57f428ba9a71603" providerId="LiveId" clId="{7CBAD3B1-0DE4-48F4-A50A-A1925AD0B0D3}" dt="2023-04-26T00:02:03.775" v="790" actId="20577"/>
          <ac:spMkLst>
            <pc:docMk/>
            <pc:sldMk cId="1754461342" sldId="271"/>
            <ac:spMk id="8" creationId="{21C9322F-AF3B-26EC-25A9-229206A4F80F}"/>
          </ac:spMkLst>
        </pc:spChg>
        <pc:picChg chg="add mod">
          <ac:chgData name="Suhas B" userId="e57f428ba9a71603" providerId="LiveId" clId="{7CBAD3B1-0DE4-48F4-A50A-A1925AD0B0D3}" dt="2023-04-25T23:29:28.726" v="736" actId="1076"/>
          <ac:picMkLst>
            <pc:docMk/>
            <pc:sldMk cId="1754461342" sldId="271"/>
            <ac:picMk id="3074" creationId="{C8D5C680-AA50-1106-5039-E6DBA3E96EF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244A-9FB1-7AD1-C653-F7D3AB9C9E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E23122-EBFF-E9E0-3772-2AE32DDCCA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F4A431-DCC4-5D84-E5D2-8018F6511639}"/>
              </a:ext>
            </a:extLst>
          </p:cNvPr>
          <p:cNvSpPr>
            <a:spLocks noGrp="1"/>
          </p:cNvSpPr>
          <p:nvPr>
            <p:ph type="dt" sz="half" idx="10"/>
          </p:nvPr>
        </p:nvSpPr>
        <p:spPr/>
        <p:txBody>
          <a:bodyPr/>
          <a:lstStyle/>
          <a:p>
            <a:fld id="{E75B8EBF-7BCB-4C29-B4BA-1786C949266A}" type="datetimeFigureOut">
              <a:rPr lang="en-US" smtClean="0"/>
              <a:t>4/25/2023</a:t>
            </a:fld>
            <a:endParaRPr lang="en-US"/>
          </a:p>
        </p:txBody>
      </p:sp>
      <p:sp>
        <p:nvSpPr>
          <p:cNvPr id="5" name="Footer Placeholder 4">
            <a:extLst>
              <a:ext uri="{FF2B5EF4-FFF2-40B4-BE49-F238E27FC236}">
                <a16:creationId xmlns:a16="http://schemas.microsoft.com/office/drawing/2014/main" id="{69DBC680-8054-4F3B-D72C-77A56F42A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D382A9-D310-08D3-B7F5-179650613CDD}"/>
              </a:ext>
            </a:extLst>
          </p:cNvPr>
          <p:cNvSpPr>
            <a:spLocks noGrp="1"/>
          </p:cNvSpPr>
          <p:nvPr>
            <p:ph type="sldNum" sz="quarter" idx="12"/>
          </p:nvPr>
        </p:nvSpPr>
        <p:spPr/>
        <p:txBody>
          <a:bodyPr/>
          <a:lstStyle/>
          <a:p>
            <a:fld id="{88C11DAB-16F7-457E-96AC-318FD0432696}" type="slidenum">
              <a:rPr lang="en-US" smtClean="0"/>
              <a:t>‹#›</a:t>
            </a:fld>
            <a:endParaRPr lang="en-US"/>
          </a:p>
        </p:txBody>
      </p:sp>
    </p:spTree>
    <p:extLst>
      <p:ext uri="{BB962C8B-B14F-4D97-AF65-F5344CB8AC3E}">
        <p14:creationId xmlns:p14="http://schemas.microsoft.com/office/powerpoint/2010/main" val="360127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16EC-829C-499B-C3CD-336976CA64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886BF9-9A08-245B-8B70-B6E986DAB0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E1273-FA0B-F7CF-668B-68B8FDEAEC1D}"/>
              </a:ext>
            </a:extLst>
          </p:cNvPr>
          <p:cNvSpPr>
            <a:spLocks noGrp="1"/>
          </p:cNvSpPr>
          <p:nvPr>
            <p:ph type="dt" sz="half" idx="10"/>
          </p:nvPr>
        </p:nvSpPr>
        <p:spPr/>
        <p:txBody>
          <a:bodyPr/>
          <a:lstStyle/>
          <a:p>
            <a:fld id="{E75B8EBF-7BCB-4C29-B4BA-1786C949266A}" type="datetimeFigureOut">
              <a:rPr lang="en-US" smtClean="0"/>
              <a:t>4/25/2023</a:t>
            </a:fld>
            <a:endParaRPr lang="en-US"/>
          </a:p>
        </p:txBody>
      </p:sp>
      <p:sp>
        <p:nvSpPr>
          <p:cNvPr id="5" name="Footer Placeholder 4">
            <a:extLst>
              <a:ext uri="{FF2B5EF4-FFF2-40B4-BE49-F238E27FC236}">
                <a16:creationId xmlns:a16="http://schemas.microsoft.com/office/drawing/2014/main" id="{6930B957-1D41-69C1-188C-ABA1207B1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9CD6C-4F85-8F85-F8FB-E946DF16FD13}"/>
              </a:ext>
            </a:extLst>
          </p:cNvPr>
          <p:cNvSpPr>
            <a:spLocks noGrp="1"/>
          </p:cNvSpPr>
          <p:nvPr>
            <p:ph type="sldNum" sz="quarter" idx="12"/>
          </p:nvPr>
        </p:nvSpPr>
        <p:spPr/>
        <p:txBody>
          <a:bodyPr/>
          <a:lstStyle/>
          <a:p>
            <a:fld id="{88C11DAB-16F7-457E-96AC-318FD0432696}" type="slidenum">
              <a:rPr lang="en-US" smtClean="0"/>
              <a:t>‹#›</a:t>
            </a:fld>
            <a:endParaRPr lang="en-US"/>
          </a:p>
        </p:txBody>
      </p:sp>
    </p:spTree>
    <p:extLst>
      <p:ext uri="{BB962C8B-B14F-4D97-AF65-F5344CB8AC3E}">
        <p14:creationId xmlns:p14="http://schemas.microsoft.com/office/powerpoint/2010/main" val="9502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6B23F2-6BDC-C539-6870-D67675BCD1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168592-A904-8826-84B5-BC5DD4396F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D1EB9-B546-A956-901D-7F23576DD09E}"/>
              </a:ext>
            </a:extLst>
          </p:cNvPr>
          <p:cNvSpPr>
            <a:spLocks noGrp="1"/>
          </p:cNvSpPr>
          <p:nvPr>
            <p:ph type="dt" sz="half" idx="10"/>
          </p:nvPr>
        </p:nvSpPr>
        <p:spPr/>
        <p:txBody>
          <a:bodyPr/>
          <a:lstStyle/>
          <a:p>
            <a:fld id="{E75B8EBF-7BCB-4C29-B4BA-1786C949266A}" type="datetimeFigureOut">
              <a:rPr lang="en-US" smtClean="0"/>
              <a:t>4/25/2023</a:t>
            </a:fld>
            <a:endParaRPr lang="en-US"/>
          </a:p>
        </p:txBody>
      </p:sp>
      <p:sp>
        <p:nvSpPr>
          <p:cNvPr id="5" name="Footer Placeholder 4">
            <a:extLst>
              <a:ext uri="{FF2B5EF4-FFF2-40B4-BE49-F238E27FC236}">
                <a16:creationId xmlns:a16="http://schemas.microsoft.com/office/drawing/2014/main" id="{4AB29EF8-9067-6CB9-4D41-608AC60C7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D0D147-2466-874B-9BAF-662CB9864CCF}"/>
              </a:ext>
            </a:extLst>
          </p:cNvPr>
          <p:cNvSpPr>
            <a:spLocks noGrp="1"/>
          </p:cNvSpPr>
          <p:nvPr>
            <p:ph type="sldNum" sz="quarter" idx="12"/>
          </p:nvPr>
        </p:nvSpPr>
        <p:spPr/>
        <p:txBody>
          <a:bodyPr/>
          <a:lstStyle/>
          <a:p>
            <a:fld id="{88C11DAB-16F7-457E-96AC-318FD0432696}" type="slidenum">
              <a:rPr lang="en-US" smtClean="0"/>
              <a:t>‹#›</a:t>
            </a:fld>
            <a:endParaRPr lang="en-US"/>
          </a:p>
        </p:txBody>
      </p:sp>
    </p:spTree>
    <p:extLst>
      <p:ext uri="{BB962C8B-B14F-4D97-AF65-F5344CB8AC3E}">
        <p14:creationId xmlns:p14="http://schemas.microsoft.com/office/powerpoint/2010/main" val="327178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A559-402C-3351-E8A7-142F1BB5D8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174640-A338-2F1F-AE45-0031D3CFB0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90603-872A-F745-8786-6A50D4FC0235}"/>
              </a:ext>
            </a:extLst>
          </p:cNvPr>
          <p:cNvSpPr>
            <a:spLocks noGrp="1"/>
          </p:cNvSpPr>
          <p:nvPr>
            <p:ph type="dt" sz="half" idx="10"/>
          </p:nvPr>
        </p:nvSpPr>
        <p:spPr/>
        <p:txBody>
          <a:bodyPr/>
          <a:lstStyle/>
          <a:p>
            <a:fld id="{E75B8EBF-7BCB-4C29-B4BA-1786C949266A}" type="datetimeFigureOut">
              <a:rPr lang="en-US" smtClean="0"/>
              <a:t>4/25/2023</a:t>
            </a:fld>
            <a:endParaRPr lang="en-US"/>
          </a:p>
        </p:txBody>
      </p:sp>
      <p:sp>
        <p:nvSpPr>
          <p:cNvPr id="5" name="Footer Placeholder 4">
            <a:extLst>
              <a:ext uri="{FF2B5EF4-FFF2-40B4-BE49-F238E27FC236}">
                <a16:creationId xmlns:a16="http://schemas.microsoft.com/office/drawing/2014/main" id="{20CF208D-F171-C017-F2E6-538560A16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27F43-DCAE-3DEA-1EF2-8E13EE905BED}"/>
              </a:ext>
            </a:extLst>
          </p:cNvPr>
          <p:cNvSpPr>
            <a:spLocks noGrp="1"/>
          </p:cNvSpPr>
          <p:nvPr>
            <p:ph type="sldNum" sz="quarter" idx="12"/>
          </p:nvPr>
        </p:nvSpPr>
        <p:spPr/>
        <p:txBody>
          <a:bodyPr/>
          <a:lstStyle/>
          <a:p>
            <a:fld id="{88C11DAB-16F7-457E-96AC-318FD0432696}" type="slidenum">
              <a:rPr lang="en-US" smtClean="0"/>
              <a:t>‹#›</a:t>
            </a:fld>
            <a:endParaRPr lang="en-US"/>
          </a:p>
        </p:txBody>
      </p:sp>
    </p:spTree>
    <p:extLst>
      <p:ext uri="{BB962C8B-B14F-4D97-AF65-F5344CB8AC3E}">
        <p14:creationId xmlns:p14="http://schemas.microsoft.com/office/powerpoint/2010/main" val="14342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25ED-9A00-A305-DE15-77CD125F61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379F4B-C9A0-2E80-D4A3-A7C62A9E6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AA0D3A-84B7-1C21-5941-7A098A4B5E7D}"/>
              </a:ext>
            </a:extLst>
          </p:cNvPr>
          <p:cNvSpPr>
            <a:spLocks noGrp="1"/>
          </p:cNvSpPr>
          <p:nvPr>
            <p:ph type="dt" sz="half" idx="10"/>
          </p:nvPr>
        </p:nvSpPr>
        <p:spPr/>
        <p:txBody>
          <a:bodyPr/>
          <a:lstStyle/>
          <a:p>
            <a:fld id="{E75B8EBF-7BCB-4C29-B4BA-1786C949266A}" type="datetimeFigureOut">
              <a:rPr lang="en-US" smtClean="0"/>
              <a:t>4/25/2023</a:t>
            </a:fld>
            <a:endParaRPr lang="en-US"/>
          </a:p>
        </p:txBody>
      </p:sp>
      <p:sp>
        <p:nvSpPr>
          <p:cNvPr id="5" name="Footer Placeholder 4">
            <a:extLst>
              <a:ext uri="{FF2B5EF4-FFF2-40B4-BE49-F238E27FC236}">
                <a16:creationId xmlns:a16="http://schemas.microsoft.com/office/drawing/2014/main" id="{77724900-03BC-9FE8-5EB2-29EE53BB30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BE4BC-4941-2C01-D11F-5356CCE3551B}"/>
              </a:ext>
            </a:extLst>
          </p:cNvPr>
          <p:cNvSpPr>
            <a:spLocks noGrp="1"/>
          </p:cNvSpPr>
          <p:nvPr>
            <p:ph type="sldNum" sz="quarter" idx="12"/>
          </p:nvPr>
        </p:nvSpPr>
        <p:spPr/>
        <p:txBody>
          <a:bodyPr/>
          <a:lstStyle/>
          <a:p>
            <a:fld id="{88C11DAB-16F7-457E-96AC-318FD0432696}" type="slidenum">
              <a:rPr lang="en-US" smtClean="0"/>
              <a:t>‹#›</a:t>
            </a:fld>
            <a:endParaRPr lang="en-US"/>
          </a:p>
        </p:txBody>
      </p:sp>
    </p:spTree>
    <p:extLst>
      <p:ext uri="{BB962C8B-B14F-4D97-AF65-F5344CB8AC3E}">
        <p14:creationId xmlns:p14="http://schemas.microsoft.com/office/powerpoint/2010/main" val="615021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7BE20-C35F-0BC8-DC44-30178ED425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A4C1E-FCE9-56B5-B9FA-CE747BBF30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A3C999-A9A7-FAAC-FC06-D7A195C260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35A3F6-BDEE-1B75-CE5D-F26C888668E8}"/>
              </a:ext>
            </a:extLst>
          </p:cNvPr>
          <p:cNvSpPr>
            <a:spLocks noGrp="1"/>
          </p:cNvSpPr>
          <p:nvPr>
            <p:ph type="dt" sz="half" idx="10"/>
          </p:nvPr>
        </p:nvSpPr>
        <p:spPr/>
        <p:txBody>
          <a:bodyPr/>
          <a:lstStyle/>
          <a:p>
            <a:fld id="{E75B8EBF-7BCB-4C29-B4BA-1786C949266A}" type="datetimeFigureOut">
              <a:rPr lang="en-US" smtClean="0"/>
              <a:t>4/25/2023</a:t>
            </a:fld>
            <a:endParaRPr lang="en-US"/>
          </a:p>
        </p:txBody>
      </p:sp>
      <p:sp>
        <p:nvSpPr>
          <p:cNvPr id="6" name="Footer Placeholder 5">
            <a:extLst>
              <a:ext uri="{FF2B5EF4-FFF2-40B4-BE49-F238E27FC236}">
                <a16:creationId xmlns:a16="http://schemas.microsoft.com/office/drawing/2014/main" id="{8725C422-C48F-CB5A-B251-454EDE474B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03D46C-E04F-B463-F387-7D602A19C880}"/>
              </a:ext>
            </a:extLst>
          </p:cNvPr>
          <p:cNvSpPr>
            <a:spLocks noGrp="1"/>
          </p:cNvSpPr>
          <p:nvPr>
            <p:ph type="sldNum" sz="quarter" idx="12"/>
          </p:nvPr>
        </p:nvSpPr>
        <p:spPr/>
        <p:txBody>
          <a:bodyPr/>
          <a:lstStyle/>
          <a:p>
            <a:fld id="{88C11DAB-16F7-457E-96AC-318FD0432696}" type="slidenum">
              <a:rPr lang="en-US" smtClean="0"/>
              <a:t>‹#›</a:t>
            </a:fld>
            <a:endParaRPr lang="en-US"/>
          </a:p>
        </p:txBody>
      </p:sp>
    </p:spTree>
    <p:extLst>
      <p:ext uri="{BB962C8B-B14F-4D97-AF65-F5344CB8AC3E}">
        <p14:creationId xmlns:p14="http://schemas.microsoft.com/office/powerpoint/2010/main" val="238034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C1B7-AA26-1574-5153-349BA59889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C2ECAE-8161-E9CA-F6D6-2069D1E2B1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2537D6-188C-3449-7E71-57BD61708E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EF660C-4603-6F7C-823C-C0BD189A74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4EA486-0772-1F52-C2C5-557C4245FC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66DD55-31C3-0835-93A2-D51E537C8DA2}"/>
              </a:ext>
            </a:extLst>
          </p:cNvPr>
          <p:cNvSpPr>
            <a:spLocks noGrp="1"/>
          </p:cNvSpPr>
          <p:nvPr>
            <p:ph type="dt" sz="half" idx="10"/>
          </p:nvPr>
        </p:nvSpPr>
        <p:spPr/>
        <p:txBody>
          <a:bodyPr/>
          <a:lstStyle/>
          <a:p>
            <a:fld id="{E75B8EBF-7BCB-4C29-B4BA-1786C949266A}" type="datetimeFigureOut">
              <a:rPr lang="en-US" smtClean="0"/>
              <a:t>4/25/2023</a:t>
            </a:fld>
            <a:endParaRPr lang="en-US"/>
          </a:p>
        </p:txBody>
      </p:sp>
      <p:sp>
        <p:nvSpPr>
          <p:cNvPr id="8" name="Footer Placeholder 7">
            <a:extLst>
              <a:ext uri="{FF2B5EF4-FFF2-40B4-BE49-F238E27FC236}">
                <a16:creationId xmlns:a16="http://schemas.microsoft.com/office/drawing/2014/main" id="{7C3D0033-9B56-2F33-4828-B9E062B6AC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482B5B-E1B3-0F51-F5FB-7C86615BF63B}"/>
              </a:ext>
            </a:extLst>
          </p:cNvPr>
          <p:cNvSpPr>
            <a:spLocks noGrp="1"/>
          </p:cNvSpPr>
          <p:nvPr>
            <p:ph type="sldNum" sz="quarter" idx="12"/>
          </p:nvPr>
        </p:nvSpPr>
        <p:spPr/>
        <p:txBody>
          <a:bodyPr/>
          <a:lstStyle/>
          <a:p>
            <a:fld id="{88C11DAB-16F7-457E-96AC-318FD0432696}" type="slidenum">
              <a:rPr lang="en-US" smtClean="0"/>
              <a:t>‹#›</a:t>
            </a:fld>
            <a:endParaRPr lang="en-US"/>
          </a:p>
        </p:txBody>
      </p:sp>
    </p:spTree>
    <p:extLst>
      <p:ext uri="{BB962C8B-B14F-4D97-AF65-F5344CB8AC3E}">
        <p14:creationId xmlns:p14="http://schemas.microsoft.com/office/powerpoint/2010/main" val="3746638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5E5BC-784E-105C-B1A7-7713B025FF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1DD90D-D523-07ED-0660-4E93216BBD15}"/>
              </a:ext>
            </a:extLst>
          </p:cNvPr>
          <p:cNvSpPr>
            <a:spLocks noGrp="1"/>
          </p:cNvSpPr>
          <p:nvPr>
            <p:ph type="dt" sz="half" idx="10"/>
          </p:nvPr>
        </p:nvSpPr>
        <p:spPr/>
        <p:txBody>
          <a:bodyPr/>
          <a:lstStyle/>
          <a:p>
            <a:fld id="{E75B8EBF-7BCB-4C29-B4BA-1786C949266A}" type="datetimeFigureOut">
              <a:rPr lang="en-US" smtClean="0"/>
              <a:t>4/25/2023</a:t>
            </a:fld>
            <a:endParaRPr lang="en-US"/>
          </a:p>
        </p:txBody>
      </p:sp>
      <p:sp>
        <p:nvSpPr>
          <p:cNvPr id="4" name="Footer Placeholder 3">
            <a:extLst>
              <a:ext uri="{FF2B5EF4-FFF2-40B4-BE49-F238E27FC236}">
                <a16:creationId xmlns:a16="http://schemas.microsoft.com/office/drawing/2014/main" id="{6C070FB1-607B-F9F1-BA7C-BB4CB6CE20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8F07E7-2AFD-C1AB-B5EC-4D2FB9B89814}"/>
              </a:ext>
            </a:extLst>
          </p:cNvPr>
          <p:cNvSpPr>
            <a:spLocks noGrp="1"/>
          </p:cNvSpPr>
          <p:nvPr>
            <p:ph type="sldNum" sz="quarter" idx="12"/>
          </p:nvPr>
        </p:nvSpPr>
        <p:spPr/>
        <p:txBody>
          <a:bodyPr/>
          <a:lstStyle/>
          <a:p>
            <a:fld id="{88C11DAB-16F7-457E-96AC-318FD0432696}" type="slidenum">
              <a:rPr lang="en-US" smtClean="0"/>
              <a:t>‹#›</a:t>
            </a:fld>
            <a:endParaRPr lang="en-US"/>
          </a:p>
        </p:txBody>
      </p:sp>
    </p:spTree>
    <p:extLst>
      <p:ext uri="{BB962C8B-B14F-4D97-AF65-F5344CB8AC3E}">
        <p14:creationId xmlns:p14="http://schemas.microsoft.com/office/powerpoint/2010/main" val="249429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C5C518-CA1F-8B59-3FF6-5D628F8EE860}"/>
              </a:ext>
            </a:extLst>
          </p:cNvPr>
          <p:cNvSpPr>
            <a:spLocks noGrp="1"/>
          </p:cNvSpPr>
          <p:nvPr>
            <p:ph type="dt" sz="half" idx="10"/>
          </p:nvPr>
        </p:nvSpPr>
        <p:spPr/>
        <p:txBody>
          <a:bodyPr/>
          <a:lstStyle/>
          <a:p>
            <a:fld id="{E75B8EBF-7BCB-4C29-B4BA-1786C949266A}" type="datetimeFigureOut">
              <a:rPr lang="en-US" smtClean="0"/>
              <a:t>4/25/2023</a:t>
            </a:fld>
            <a:endParaRPr lang="en-US"/>
          </a:p>
        </p:txBody>
      </p:sp>
      <p:sp>
        <p:nvSpPr>
          <p:cNvPr id="3" name="Footer Placeholder 2">
            <a:extLst>
              <a:ext uri="{FF2B5EF4-FFF2-40B4-BE49-F238E27FC236}">
                <a16:creationId xmlns:a16="http://schemas.microsoft.com/office/drawing/2014/main" id="{3E62ADE1-7590-99C5-B009-190F668A00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214C35-6080-C38D-B1E2-632D9E4221D3}"/>
              </a:ext>
            </a:extLst>
          </p:cNvPr>
          <p:cNvSpPr>
            <a:spLocks noGrp="1"/>
          </p:cNvSpPr>
          <p:nvPr>
            <p:ph type="sldNum" sz="quarter" idx="12"/>
          </p:nvPr>
        </p:nvSpPr>
        <p:spPr/>
        <p:txBody>
          <a:bodyPr/>
          <a:lstStyle/>
          <a:p>
            <a:fld id="{88C11DAB-16F7-457E-96AC-318FD0432696}" type="slidenum">
              <a:rPr lang="en-US" smtClean="0"/>
              <a:t>‹#›</a:t>
            </a:fld>
            <a:endParaRPr lang="en-US"/>
          </a:p>
        </p:txBody>
      </p:sp>
    </p:spTree>
    <p:extLst>
      <p:ext uri="{BB962C8B-B14F-4D97-AF65-F5344CB8AC3E}">
        <p14:creationId xmlns:p14="http://schemas.microsoft.com/office/powerpoint/2010/main" val="1952226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205D-5CAA-79E2-C0F3-6D0EA40C7E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B90300-712C-A17E-8DB9-A07F43A145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AEEC0-B9AC-3EF5-49D3-5AB1948EB3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F00928-A757-9695-BD4F-7FCAB47EDCB2}"/>
              </a:ext>
            </a:extLst>
          </p:cNvPr>
          <p:cNvSpPr>
            <a:spLocks noGrp="1"/>
          </p:cNvSpPr>
          <p:nvPr>
            <p:ph type="dt" sz="half" idx="10"/>
          </p:nvPr>
        </p:nvSpPr>
        <p:spPr/>
        <p:txBody>
          <a:bodyPr/>
          <a:lstStyle/>
          <a:p>
            <a:fld id="{E75B8EBF-7BCB-4C29-B4BA-1786C949266A}" type="datetimeFigureOut">
              <a:rPr lang="en-US" smtClean="0"/>
              <a:t>4/25/2023</a:t>
            </a:fld>
            <a:endParaRPr lang="en-US"/>
          </a:p>
        </p:txBody>
      </p:sp>
      <p:sp>
        <p:nvSpPr>
          <p:cNvPr id="6" name="Footer Placeholder 5">
            <a:extLst>
              <a:ext uri="{FF2B5EF4-FFF2-40B4-BE49-F238E27FC236}">
                <a16:creationId xmlns:a16="http://schemas.microsoft.com/office/drawing/2014/main" id="{5E679A88-969A-B9EB-611F-0054305A20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2685C1-6BB0-35A5-4065-B854BEDCF90C}"/>
              </a:ext>
            </a:extLst>
          </p:cNvPr>
          <p:cNvSpPr>
            <a:spLocks noGrp="1"/>
          </p:cNvSpPr>
          <p:nvPr>
            <p:ph type="sldNum" sz="quarter" idx="12"/>
          </p:nvPr>
        </p:nvSpPr>
        <p:spPr/>
        <p:txBody>
          <a:bodyPr/>
          <a:lstStyle/>
          <a:p>
            <a:fld id="{88C11DAB-16F7-457E-96AC-318FD0432696}" type="slidenum">
              <a:rPr lang="en-US" smtClean="0"/>
              <a:t>‹#›</a:t>
            </a:fld>
            <a:endParaRPr lang="en-US"/>
          </a:p>
        </p:txBody>
      </p:sp>
    </p:spTree>
    <p:extLst>
      <p:ext uri="{BB962C8B-B14F-4D97-AF65-F5344CB8AC3E}">
        <p14:creationId xmlns:p14="http://schemas.microsoft.com/office/powerpoint/2010/main" val="15174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2D56-4803-110A-D055-F8C651DA2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8BE884-A34F-568B-F6CB-379A9DD836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432F5D-1A8F-3372-76DC-5EC2A6F51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5D2D9D-AD24-5EAC-EC67-B4FACFD10AFD}"/>
              </a:ext>
            </a:extLst>
          </p:cNvPr>
          <p:cNvSpPr>
            <a:spLocks noGrp="1"/>
          </p:cNvSpPr>
          <p:nvPr>
            <p:ph type="dt" sz="half" idx="10"/>
          </p:nvPr>
        </p:nvSpPr>
        <p:spPr/>
        <p:txBody>
          <a:bodyPr/>
          <a:lstStyle/>
          <a:p>
            <a:fld id="{E75B8EBF-7BCB-4C29-B4BA-1786C949266A}" type="datetimeFigureOut">
              <a:rPr lang="en-US" smtClean="0"/>
              <a:t>4/25/2023</a:t>
            </a:fld>
            <a:endParaRPr lang="en-US"/>
          </a:p>
        </p:txBody>
      </p:sp>
      <p:sp>
        <p:nvSpPr>
          <p:cNvPr id="6" name="Footer Placeholder 5">
            <a:extLst>
              <a:ext uri="{FF2B5EF4-FFF2-40B4-BE49-F238E27FC236}">
                <a16:creationId xmlns:a16="http://schemas.microsoft.com/office/drawing/2014/main" id="{704FAD43-B07C-B1FB-CADB-85E9E160F8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1E29D-8273-5459-69AC-4BFA17C36856}"/>
              </a:ext>
            </a:extLst>
          </p:cNvPr>
          <p:cNvSpPr>
            <a:spLocks noGrp="1"/>
          </p:cNvSpPr>
          <p:nvPr>
            <p:ph type="sldNum" sz="quarter" idx="12"/>
          </p:nvPr>
        </p:nvSpPr>
        <p:spPr/>
        <p:txBody>
          <a:bodyPr/>
          <a:lstStyle/>
          <a:p>
            <a:fld id="{88C11DAB-16F7-457E-96AC-318FD0432696}" type="slidenum">
              <a:rPr lang="en-US" smtClean="0"/>
              <a:t>‹#›</a:t>
            </a:fld>
            <a:endParaRPr lang="en-US"/>
          </a:p>
        </p:txBody>
      </p:sp>
    </p:spTree>
    <p:extLst>
      <p:ext uri="{BB962C8B-B14F-4D97-AF65-F5344CB8AC3E}">
        <p14:creationId xmlns:p14="http://schemas.microsoft.com/office/powerpoint/2010/main" val="2157424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FF17A1-C6FC-FE2D-5BB5-D11D188DC5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624EE8-2748-EF45-8FCD-369BE095DE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326A3-F8ED-8BA9-361F-41E049636F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5B8EBF-7BCB-4C29-B4BA-1786C949266A}" type="datetimeFigureOut">
              <a:rPr lang="en-US" smtClean="0"/>
              <a:t>4/25/2023</a:t>
            </a:fld>
            <a:endParaRPr lang="en-US"/>
          </a:p>
        </p:txBody>
      </p:sp>
      <p:sp>
        <p:nvSpPr>
          <p:cNvPr id="5" name="Footer Placeholder 4">
            <a:extLst>
              <a:ext uri="{FF2B5EF4-FFF2-40B4-BE49-F238E27FC236}">
                <a16:creationId xmlns:a16="http://schemas.microsoft.com/office/drawing/2014/main" id="{A74F5374-BE6A-4FE1-AADA-F0E0DC12E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095488-E2F3-963A-80C1-364046C23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C11DAB-16F7-457E-96AC-318FD0432696}" type="slidenum">
              <a:rPr lang="en-US" smtClean="0"/>
              <a:t>‹#›</a:t>
            </a:fld>
            <a:endParaRPr lang="en-US"/>
          </a:p>
        </p:txBody>
      </p:sp>
    </p:spTree>
    <p:extLst>
      <p:ext uri="{BB962C8B-B14F-4D97-AF65-F5344CB8AC3E}">
        <p14:creationId xmlns:p14="http://schemas.microsoft.com/office/powerpoint/2010/main" val="383947528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IPL Trophy Wallpapers - Wallpaper Cave">
            <a:extLst>
              <a:ext uri="{FF2B5EF4-FFF2-40B4-BE49-F238E27FC236}">
                <a16:creationId xmlns:a16="http://schemas.microsoft.com/office/drawing/2014/main" id="{8D10F6A2-4F5E-6661-B139-111FEAF20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80B1A29-7878-0AB7-A34A-EBAA99C94ECD}"/>
              </a:ext>
            </a:extLst>
          </p:cNvPr>
          <p:cNvSpPr/>
          <p:nvPr/>
        </p:nvSpPr>
        <p:spPr>
          <a:xfrm>
            <a:off x="0" y="433860"/>
            <a:ext cx="5201174" cy="646331"/>
          </a:xfrm>
          <a:prstGeom prst="rect">
            <a:avLst/>
          </a:prstGeom>
          <a:noFill/>
        </p:spPr>
        <p:txBody>
          <a:bodyPr wrap="square" lIns="91440" tIns="45720" rIns="91440" bIns="45720">
            <a:spAutoFit/>
          </a:bodyPr>
          <a:lstStyle/>
          <a:p>
            <a:pPr algn="ctr"/>
            <a:r>
              <a:rPr lang="en-US" sz="3600" b="1" cap="none" spc="50" dirty="0">
                <a:ln w="9525" cmpd="sng">
                  <a:solidFill>
                    <a:schemeClr val="accent1"/>
                  </a:solidFill>
                  <a:prstDash val="solid"/>
                </a:ln>
                <a:solidFill>
                  <a:srgbClr val="70AD47">
                    <a:tint val="1000"/>
                  </a:srgbClr>
                </a:solidFill>
                <a:effectLst>
                  <a:glow rad="38100">
                    <a:schemeClr val="accent1">
                      <a:alpha val="40000"/>
                    </a:schemeClr>
                  </a:glow>
                </a:effectLst>
              </a:rPr>
              <a:t>Indian Premier League</a:t>
            </a:r>
          </a:p>
        </p:txBody>
      </p:sp>
      <p:pic>
        <p:nvPicPr>
          <p:cNvPr id="1046" name="Picture 22">
            <a:extLst>
              <a:ext uri="{FF2B5EF4-FFF2-40B4-BE49-F238E27FC236}">
                <a16:creationId xmlns:a16="http://schemas.microsoft.com/office/drawing/2014/main" id="{440C4DD1-9880-923A-8B05-822780DAF0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9244" y="0"/>
            <a:ext cx="1252756" cy="69505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6497AF2-97A6-1884-474A-8867D571D8C6}"/>
              </a:ext>
            </a:extLst>
          </p:cNvPr>
          <p:cNvSpPr/>
          <p:nvPr/>
        </p:nvSpPr>
        <p:spPr>
          <a:xfrm>
            <a:off x="9797947" y="5886704"/>
            <a:ext cx="2394053" cy="1200329"/>
          </a:xfrm>
          <a:prstGeom prst="rect">
            <a:avLst/>
          </a:prstGeom>
          <a:noFill/>
        </p:spPr>
        <p:txBody>
          <a:bodyPr wrap="none" lIns="91440" tIns="45720" rIns="91440" bIns="45720">
            <a:spAutoFit/>
          </a:bodyPr>
          <a:lstStyle/>
          <a:p>
            <a:pPr algn="ctr"/>
            <a:r>
              <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By,</a:t>
            </a:r>
          </a:p>
          <a:p>
            <a:pPr algn="ctr"/>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Suhas Basavaraju</a:t>
            </a:r>
          </a:p>
          <a:p>
            <a:pPr algn="ct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51200880"/>
      </p:ext>
    </p:extLst>
  </p:cSld>
  <p:clrMapOvr>
    <a:masterClrMapping/>
  </p:clrMapOvr>
  <mc:AlternateContent xmlns:mc="http://schemas.openxmlformats.org/markup-compatibility/2006">
    <mc:Choice xmlns:p14="http://schemas.microsoft.com/office/powerpoint/2010/main" Requires="p14">
      <p:transition spd="slow" p14:dur="2000" advTm="4148"/>
    </mc:Choice>
    <mc:Fallback>
      <p:transition spd="slow" advTm="414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DDFB67-EDD6-D7D5-DAC5-1680575ADC20}"/>
              </a:ext>
            </a:extLst>
          </p:cNvPr>
          <p:cNvSpPr txBox="1"/>
          <p:nvPr/>
        </p:nvSpPr>
        <p:spPr>
          <a:xfrm>
            <a:off x="0" y="2696060"/>
            <a:ext cx="4258851" cy="3539430"/>
          </a:xfrm>
          <a:prstGeom prst="rect">
            <a:avLst/>
          </a:prstGeom>
          <a:noFill/>
        </p:spPr>
        <p:txBody>
          <a:bodyPr wrap="square">
            <a:spAutoFit/>
          </a:bodyPr>
          <a:lstStyle/>
          <a:p>
            <a:pPr marL="285750" indent="-285750" algn="just">
              <a:buFont typeface="Wingdings" panose="05000000000000000000" pitchFamily="2" charset="2"/>
              <a:buChar char="ü"/>
            </a:pPr>
            <a:r>
              <a:rPr lang="en-US" sz="1400" dirty="0"/>
              <a:t>Most matches are played in 4 popular cities namely Mumbai, Delhi, Bangalore, and Hyderabad </a:t>
            </a:r>
          </a:p>
          <a:p>
            <a:pPr marL="285750" indent="-285750" algn="just">
              <a:buFont typeface="Wingdings" panose="05000000000000000000" pitchFamily="2" charset="2"/>
              <a:buChar char="ü"/>
            </a:pPr>
            <a:endParaRPr lang="en-US" sz="1400" dirty="0"/>
          </a:p>
          <a:p>
            <a:pPr marL="285750" indent="-285750" algn="just">
              <a:buFont typeface="Wingdings" panose="05000000000000000000" pitchFamily="2" charset="2"/>
              <a:buChar char="ü"/>
            </a:pPr>
            <a:endParaRPr lang="en-US" sz="1400" dirty="0"/>
          </a:p>
          <a:p>
            <a:pPr marL="285750" indent="-285750" algn="just">
              <a:buFont typeface="Wingdings" panose="05000000000000000000" pitchFamily="2" charset="2"/>
              <a:buChar char="ü"/>
            </a:pPr>
            <a:endParaRPr lang="en-US" sz="1400" dirty="0"/>
          </a:p>
          <a:p>
            <a:pPr marL="285750" indent="-285750" algn="just">
              <a:buFont typeface="Wingdings" panose="05000000000000000000" pitchFamily="2" charset="2"/>
              <a:buChar char="ü"/>
            </a:pPr>
            <a:r>
              <a:rPr lang="en-US" sz="1400" dirty="0"/>
              <a:t>International players are majorly from Australia and South Africa. Players from other Countries such as Sri Lanka, West Indies, and New Zealand also actively participated in IPL. </a:t>
            </a:r>
          </a:p>
          <a:p>
            <a:pPr marL="285750" indent="-285750" algn="just">
              <a:buFont typeface="Wingdings" panose="05000000000000000000" pitchFamily="2" charset="2"/>
              <a:buChar char="ü"/>
            </a:pPr>
            <a:endParaRPr lang="en-US" sz="1400" dirty="0"/>
          </a:p>
          <a:p>
            <a:pPr marL="285750" indent="-285750" algn="just">
              <a:buFont typeface="Wingdings" panose="05000000000000000000" pitchFamily="2" charset="2"/>
              <a:buChar char="ü"/>
            </a:pPr>
            <a:endParaRPr lang="en-US" sz="1400" dirty="0"/>
          </a:p>
          <a:p>
            <a:pPr marL="285750" indent="-285750" algn="just">
              <a:buFont typeface="Wingdings" panose="05000000000000000000" pitchFamily="2" charset="2"/>
              <a:buChar char="ü"/>
            </a:pPr>
            <a:endParaRPr lang="en-US" sz="1400" dirty="0"/>
          </a:p>
          <a:p>
            <a:pPr marL="285750" indent="-285750" algn="just">
              <a:buFont typeface="Wingdings" panose="05000000000000000000" pitchFamily="2" charset="2"/>
              <a:buChar char="ü"/>
            </a:pPr>
            <a:r>
              <a:rPr lang="en-US" sz="1400" dirty="0"/>
              <a:t>Chinnaswamy, IS Bindra, and Brabourne Stadiums are known as Batting Pitch Grounds, and Chidambaram, DY Patil, and Nehru stadiums are known as Bowling Pitch Stadiums </a:t>
            </a:r>
          </a:p>
        </p:txBody>
      </p:sp>
      <p:pic>
        <p:nvPicPr>
          <p:cNvPr id="9218" name="Picture 2" descr="Reader View: IPL not the same without fans at stadium, but game a  much-needed stress buster">
            <a:extLst>
              <a:ext uri="{FF2B5EF4-FFF2-40B4-BE49-F238E27FC236}">
                <a16:creationId xmlns:a16="http://schemas.microsoft.com/office/drawing/2014/main" id="{3BE7AD65-4470-363C-578D-2BCA0115B4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32" y="343947"/>
            <a:ext cx="3786386" cy="20385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D453437-50D3-E011-94EE-B28272985A36}"/>
              </a:ext>
            </a:extLst>
          </p:cNvPr>
          <p:cNvPicPr>
            <a:picLocks noChangeAspect="1"/>
          </p:cNvPicPr>
          <p:nvPr/>
        </p:nvPicPr>
        <p:blipFill>
          <a:blip r:embed="rId3"/>
          <a:stretch>
            <a:fillRect/>
          </a:stretch>
        </p:blipFill>
        <p:spPr>
          <a:xfrm>
            <a:off x="4571340" y="699518"/>
            <a:ext cx="7620660" cy="6096528"/>
          </a:xfrm>
          <a:prstGeom prst="rect">
            <a:avLst/>
          </a:prstGeom>
        </p:spPr>
      </p:pic>
      <p:sp>
        <p:nvSpPr>
          <p:cNvPr id="8" name="Rectangle 7">
            <a:extLst>
              <a:ext uri="{FF2B5EF4-FFF2-40B4-BE49-F238E27FC236}">
                <a16:creationId xmlns:a16="http://schemas.microsoft.com/office/drawing/2014/main" id="{356A5D3D-6E52-F5EF-0FC1-B6EA25BD9D99}"/>
              </a:ext>
            </a:extLst>
          </p:cNvPr>
          <p:cNvSpPr/>
          <p:nvPr/>
        </p:nvSpPr>
        <p:spPr>
          <a:xfrm>
            <a:off x="5082767" y="343947"/>
            <a:ext cx="5298181" cy="769441"/>
          </a:xfrm>
          <a:prstGeom prst="rect">
            <a:avLst/>
          </a:prstGeom>
          <a:noFill/>
        </p:spPr>
        <p:txBody>
          <a:bodyPr wrap="none" lIns="91440" tIns="45720" rIns="91440" bIns="45720">
            <a:spAutoFit/>
          </a:bodyPr>
          <a:lstStyle/>
          <a:p>
            <a:pPr algn="ctr"/>
            <a:r>
              <a:rPr lang="en-U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Geographical Analysis</a:t>
            </a:r>
          </a:p>
        </p:txBody>
      </p:sp>
    </p:spTree>
    <p:extLst>
      <p:ext uri="{BB962C8B-B14F-4D97-AF65-F5344CB8AC3E}">
        <p14:creationId xmlns:p14="http://schemas.microsoft.com/office/powerpoint/2010/main" val="1787814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2FAA98-A576-6610-8FE1-5E163C25D9E8}"/>
              </a:ext>
            </a:extLst>
          </p:cNvPr>
          <p:cNvSpPr txBox="1"/>
          <p:nvPr/>
        </p:nvSpPr>
        <p:spPr>
          <a:xfrm>
            <a:off x="152401" y="2192721"/>
            <a:ext cx="4176319" cy="3970318"/>
          </a:xfrm>
          <a:prstGeom prst="rect">
            <a:avLst/>
          </a:prstGeom>
          <a:noFill/>
        </p:spPr>
        <p:txBody>
          <a:bodyPr wrap="square">
            <a:spAutoFit/>
          </a:bodyPr>
          <a:lstStyle/>
          <a:p>
            <a:pPr marL="285750" indent="-285750" algn="just">
              <a:buFont typeface="Wingdings" panose="05000000000000000000" pitchFamily="2" charset="2"/>
              <a:buChar char="ü"/>
            </a:pPr>
            <a:r>
              <a:rPr lang="en-US" sz="1400" dirty="0"/>
              <a:t>The min and max total runs occurred in the years 2009 and 2013. </a:t>
            </a:r>
          </a:p>
          <a:p>
            <a:pPr marL="285750" indent="-285750" algn="just">
              <a:buFont typeface="Wingdings" panose="05000000000000000000" pitchFamily="2" charset="2"/>
              <a:buChar char="ü"/>
            </a:pPr>
            <a:endParaRPr lang="en-US" sz="1400" dirty="0"/>
          </a:p>
          <a:p>
            <a:pPr algn="just"/>
            <a:endParaRPr lang="en-US" sz="1400" dirty="0"/>
          </a:p>
          <a:p>
            <a:pPr marL="285750" indent="-285750" algn="just">
              <a:buFont typeface="Wingdings" panose="05000000000000000000" pitchFamily="2" charset="2"/>
              <a:buChar char="ü"/>
            </a:pPr>
            <a:r>
              <a:rPr lang="en-US" sz="1400" dirty="0"/>
              <a:t>Umpires HDPK Dharmasena, Asad Rauf, S Ravi, and AK Chaudhary have made significant contributions to the league. </a:t>
            </a:r>
          </a:p>
          <a:p>
            <a:pPr algn="just"/>
            <a:endParaRPr lang="en-US" sz="1400" dirty="0"/>
          </a:p>
          <a:p>
            <a:pPr algn="just"/>
            <a:endParaRPr lang="en-US" sz="1400" dirty="0"/>
          </a:p>
          <a:p>
            <a:pPr marL="285750" indent="-285750" algn="just">
              <a:buFont typeface="Wingdings" panose="05000000000000000000" pitchFamily="2" charset="2"/>
              <a:buChar char="ü"/>
            </a:pPr>
            <a:r>
              <a:rPr lang="en-US" sz="1400" dirty="0"/>
              <a:t>More than 60% of the players are dismissed by caught. Sadly, some of the players are dismissed by hit wicket too. </a:t>
            </a:r>
          </a:p>
          <a:p>
            <a:pPr marL="285750" indent="-285750" algn="just">
              <a:buFont typeface="Wingdings" panose="05000000000000000000" pitchFamily="2" charset="2"/>
              <a:buChar char="ü"/>
            </a:pPr>
            <a:endParaRPr lang="en-US" sz="1400" dirty="0"/>
          </a:p>
          <a:p>
            <a:pPr algn="just"/>
            <a:endParaRPr lang="en-US" sz="1400" dirty="0"/>
          </a:p>
          <a:p>
            <a:pPr marL="285750" indent="-285750" algn="just">
              <a:buFont typeface="Wingdings" panose="05000000000000000000" pitchFamily="2" charset="2"/>
              <a:buChar char="ü"/>
            </a:pPr>
            <a:r>
              <a:rPr lang="en-US" sz="1400" dirty="0"/>
              <a:t>It is surprising to see that that analysis reveals that the winning percentage of most of the teams is high when played away compared to their own ground. </a:t>
            </a:r>
          </a:p>
        </p:txBody>
      </p:sp>
      <p:pic>
        <p:nvPicPr>
          <p:cNvPr id="7" name="Picture 6">
            <a:extLst>
              <a:ext uri="{FF2B5EF4-FFF2-40B4-BE49-F238E27FC236}">
                <a16:creationId xmlns:a16="http://schemas.microsoft.com/office/drawing/2014/main" id="{7A08961D-F91C-AA82-6EAD-A6DE93156960}"/>
              </a:ext>
            </a:extLst>
          </p:cNvPr>
          <p:cNvPicPr>
            <a:picLocks noChangeAspect="1"/>
          </p:cNvPicPr>
          <p:nvPr/>
        </p:nvPicPr>
        <p:blipFill>
          <a:blip r:embed="rId2"/>
          <a:stretch>
            <a:fillRect/>
          </a:stretch>
        </p:blipFill>
        <p:spPr>
          <a:xfrm>
            <a:off x="4571340" y="761472"/>
            <a:ext cx="7620660" cy="6096528"/>
          </a:xfrm>
          <a:prstGeom prst="rect">
            <a:avLst/>
          </a:prstGeom>
        </p:spPr>
      </p:pic>
      <p:sp>
        <p:nvSpPr>
          <p:cNvPr id="8" name="Rectangle 7">
            <a:extLst>
              <a:ext uri="{FF2B5EF4-FFF2-40B4-BE49-F238E27FC236}">
                <a16:creationId xmlns:a16="http://schemas.microsoft.com/office/drawing/2014/main" id="{F478104F-F5B0-8653-3C7B-1540DD52DD7A}"/>
              </a:ext>
            </a:extLst>
          </p:cNvPr>
          <p:cNvSpPr/>
          <p:nvPr/>
        </p:nvSpPr>
        <p:spPr>
          <a:xfrm>
            <a:off x="4571340" y="224135"/>
            <a:ext cx="6425862" cy="769441"/>
          </a:xfrm>
          <a:prstGeom prst="rect">
            <a:avLst/>
          </a:prstGeom>
          <a:noFill/>
        </p:spPr>
        <p:txBody>
          <a:bodyPr wrap="none" lIns="91440" tIns="45720" rIns="91440" bIns="45720">
            <a:spAutoFit/>
          </a:bodyPr>
          <a:lstStyle/>
          <a:p>
            <a:pPr algn="ctr"/>
            <a:r>
              <a:rPr lang="en-U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Other Noteworthy Insights</a:t>
            </a:r>
          </a:p>
        </p:txBody>
      </p:sp>
      <p:pic>
        <p:nvPicPr>
          <p:cNvPr id="10242" name="Picture 2" descr="IPL 2022 Player Auction list announced">
            <a:extLst>
              <a:ext uri="{FF2B5EF4-FFF2-40B4-BE49-F238E27FC236}">
                <a16:creationId xmlns:a16="http://schemas.microsoft.com/office/drawing/2014/main" id="{C36AAE79-1ABC-5A9F-19DA-C803302546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729" y="104593"/>
            <a:ext cx="2999514" cy="1799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289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DB76A47-D47E-69F0-AA92-F7E7554519F7}"/>
              </a:ext>
            </a:extLst>
          </p:cNvPr>
          <p:cNvSpPr/>
          <p:nvPr/>
        </p:nvSpPr>
        <p:spPr>
          <a:xfrm>
            <a:off x="150984" y="349970"/>
            <a:ext cx="6118406" cy="769441"/>
          </a:xfrm>
          <a:prstGeom prst="rect">
            <a:avLst/>
          </a:prstGeom>
          <a:noFill/>
        </p:spPr>
        <p:txBody>
          <a:bodyPr wrap="none" lIns="91440" tIns="45720" rIns="91440" bIns="45720">
            <a:spAutoFit/>
          </a:bodyPr>
          <a:lstStyle/>
          <a:p>
            <a:pPr algn="ctr"/>
            <a:r>
              <a:rPr lang="en-U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Let’s build our own  team</a:t>
            </a:r>
          </a:p>
        </p:txBody>
      </p:sp>
      <p:sp>
        <p:nvSpPr>
          <p:cNvPr id="7" name="TextBox 6">
            <a:extLst>
              <a:ext uri="{FF2B5EF4-FFF2-40B4-BE49-F238E27FC236}">
                <a16:creationId xmlns:a16="http://schemas.microsoft.com/office/drawing/2014/main" id="{CF458732-FA7F-6E99-B8E6-074F924F4D05}"/>
              </a:ext>
            </a:extLst>
          </p:cNvPr>
          <p:cNvSpPr txBox="1"/>
          <p:nvPr/>
        </p:nvSpPr>
        <p:spPr>
          <a:xfrm>
            <a:off x="302004" y="1373629"/>
            <a:ext cx="2080470" cy="4110741"/>
          </a:xfrm>
          <a:prstGeom prst="rect">
            <a:avLst/>
          </a:prstGeom>
          <a:noFill/>
        </p:spPr>
        <p:txBody>
          <a:bodyPr wrap="square">
            <a:spAutoFit/>
          </a:bodyPr>
          <a:lstStyle/>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V Kohli </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DA Warner</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RG Sharma</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SK Raina</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AB de Villiers</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AD Russel </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DJ Bravo</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Rashid Khan</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SP Narine </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B Kumar </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Lasith Malinga </a:t>
            </a:r>
          </a:p>
        </p:txBody>
      </p:sp>
      <p:sp>
        <p:nvSpPr>
          <p:cNvPr id="8" name="Rectangle 7">
            <a:extLst>
              <a:ext uri="{FF2B5EF4-FFF2-40B4-BE49-F238E27FC236}">
                <a16:creationId xmlns:a16="http://schemas.microsoft.com/office/drawing/2014/main" id="{21C9322F-AF3B-26EC-25A9-229206A4F80F}"/>
              </a:ext>
            </a:extLst>
          </p:cNvPr>
          <p:cNvSpPr/>
          <p:nvPr/>
        </p:nvSpPr>
        <p:spPr>
          <a:xfrm>
            <a:off x="2231921" y="5572703"/>
            <a:ext cx="7387920"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Lose or Win, RCB Forever</a:t>
            </a:r>
          </a:p>
        </p:txBody>
      </p:sp>
      <p:pic>
        <p:nvPicPr>
          <p:cNvPr id="3074" name="Picture 2" descr="Building a Killer Team: How to Optimize and Build Your Team for Success –  Channel Futures">
            <a:extLst>
              <a:ext uri="{FF2B5EF4-FFF2-40B4-BE49-F238E27FC236}">
                <a16:creationId xmlns:a16="http://schemas.microsoft.com/office/drawing/2014/main" id="{C8D5C680-AA50-1106-5039-E6DBA3E96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2536" y="1669409"/>
            <a:ext cx="6486851" cy="3195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461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C3D741-8864-51B4-8FD1-C696F5677A26}"/>
              </a:ext>
            </a:extLst>
          </p:cNvPr>
          <p:cNvSpPr/>
          <p:nvPr/>
        </p:nvSpPr>
        <p:spPr>
          <a:xfrm>
            <a:off x="3129202" y="98300"/>
            <a:ext cx="3970574" cy="769441"/>
          </a:xfrm>
          <a:prstGeom prst="rect">
            <a:avLst/>
          </a:prstGeom>
          <a:noFill/>
        </p:spPr>
        <p:txBody>
          <a:bodyPr wrap="none" lIns="91440" tIns="45720" rIns="91440" bIns="45720">
            <a:spAutoFit/>
          </a:bodyPr>
          <a:lstStyle/>
          <a:p>
            <a:pPr algn="ctr"/>
            <a:r>
              <a:rPr lang="en-US" sz="4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Further Analysis</a:t>
            </a:r>
            <a:endParaRPr lang="en-US" sz="4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1026" name="Picture 2" descr="22,669 Machine Learning Stock Photos - Free &amp; Royalty-Free ...">
            <a:extLst>
              <a:ext uri="{FF2B5EF4-FFF2-40B4-BE49-F238E27FC236}">
                <a16:creationId xmlns:a16="http://schemas.microsoft.com/office/drawing/2014/main" id="{570FB0B0-773B-115B-26F3-5291E7899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013371"/>
            <a:ext cx="5871828" cy="33029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16BB175-5E3B-207E-B5B5-4B86B39BB0C5}"/>
              </a:ext>
            </a:extLst>
          </p:cNvPr>
          <p:cNvSpPr txBox="1"/>
          <p:nvPr/>
        </p:nvSpPr>
        <p:spPr>
          <a:xfrm>
            <a:off x="278934" y="2264438"/>
            <a:ext cx="4200787" cy="2800767"/>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In terms of more complex next steps, machine learning algorithms could be developed to predict future match outcomes and identify potential areas for improvement in team strategies. </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Additionally, the project could benefit from the integration of natural language processing techniques to enable users to query the data and obtain specific insights of interest</a:t>
            </a:r>
          </a:p>
        </p:txBody>
      </p:sp>
    </p:spTree>
    <p:extLst>
      <p:ext uri="{BB962C8B-B14F-4D97-AF65-F5344CB8AC3E}">
        <p14:creationId xmlns:p14="http://schemas.microsoft.com/office/powerpoint/2010/main" val="2652247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descr="IPL Trophy Wallpapers - Wallpaper Cave">
            <a:extLst>
              <a:ext uri="{FF2B5EF4-FFF2-40B4-BE49-F238E27FC236}">
                <a16:creationId xmlns:a16="http://schemas.microsoft.com/office/drawing/2014/main" id="{7F8AB426-5093-3BAD-AC57-04C6F7A2A1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02F5CED-6492-8AE0-2A75-CD12FAD19A37}"/>
              </a:ext>
            </a:extLst>
          </p:cNvPr>
          <p:cNvSpPr/>
          <p:nvPr/>
        </p:nvSpPr>
        <p:spPr>
          <a:xfrm>
            <a:off x="996983" y="2841500"/>
            <a:ext cx="1976823"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Thank</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 name="Rectangle 3">
            <a:extLst>
              <a:ext uri="{FF2B5EF4-FFF2-40B4-BE49-F238E27FC236}">
                <a16:creationId xmlns:a16="http://schemas.microsoft.com/office/drawing/2014/main" id="{C7BF11D1-3944-32E4-0A88-23D7D2723034}"/>
              </a:ext>
            </a:extLst>
          </p:cNvPr>
          <p:cNvSpPr/>
          <p:nvPr/>
        </p:nvSpPr>
        <p:spPr>
          <a:xfrm>
            <a:off x="9463669" y="2841500"/>
            <a:ext cx="1250983"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You</a:t>
            </a:r>
          </a:p>
        </p:txBody>
      </p:sp>
      <p:pic>
        <p:nvPicPr>
          <p:cNvPr id="5" name="Picture 22">
            <a:extLst>
              <a:ext uri="{FF2B5EF4-FFF2-40B4-BE49-F238E27FC236}">
                <a16:creationId xmlns:a16="http://schemas.microsoft.com/office/drawing/2014/main" id="{85A1B8D7-2F19-42D0-D70F-429F0D207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9244" y="0"/>
            <a:ext cx="1252756" cy="69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185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5DE6C2-F0FE-D728-B649-87519BE157F8}"/>
              </a:ext>
            </a:extLst>
          </p:cNvPr>
          <p:cNvSpPr txBox="1"/>
          <p:nvPr/>
        </p:nvSpPr>
        <p:spPr>
          <a:xfrm>
            <a:off x="337613" y="3070494"/>
            <a:ext cx="4437774" cy="3080587"/>
          </a:xfrm>
          <a:prstGeom prst="rect">
            <a:avLst/>
          </a:prstGeom>
          <a:noFill/>
        </p:spPr>
        <p:txBody>
          <a:bodyPr wrap="square">
            <a:spAutoFit/>
          </a:bodyPr>
          <a:lstStyle/>
          <a:p>
            <a:pPr algn="just">
              <a:lnSpc>
                <a:spcPct val="115000"/>
              </a:lnSpc>
              <a:spcAft>
                <a:spcPts val="800"/>
              </a:spcAft>
              <a:tabLst>
                <a:tab pos="39624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 T20 cricket league known as the Indian Premier League, or IPL, was established in 2008 and is played annually. Eight teams from eight Indian cities compete against one another in a double round-robin format during the league rounds, which are followed by playoffs. It attracts both national and international players. The IPL has grown over time to be among the most watched and attended live sporting events worldwide.</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tabLst>
                <a:tab pos="3962400" algn="l"/>
              </a:tabLs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78" name="Picture 6" descr="Opinion: Will IPL 2020 survive the Coronovirus scare?, Marketing &amp;  Advertising News, ET BrandEquity">
            <a:extLst>
              <a:ext uri="{FF2B5EF4-FFF2-40B4-BE49-F238E27FC236}">
                <a16:creationId xmlns:a16="http://schemas.microsoft.com/office/drawing/2014/main" id="{F043ED7D-260B-77EF-8ADD-F8EA0E50BD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9435" y="1084130"/>
            <a:ext cx="5784746" cy="4479721"/>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4" descr="Introduction Stock Photos, Royalty Free Introduction Images | Depositphotos">
            <a:extLst>
              <a:ext uri="{FF2B5EF4-FFF2-40B4-BE49-F238E27FC236}">
                <a16:creationId xmlns:a16="http://schemas.microsoft.com/office/drawing/2014/main" id="{53290554-A97F-7807-66C0-07C652D4226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92" name="Picture 20" descr="Why Your Business Book Introduction Could Be Killing its Sales">
            <a:extLst>
              <a:ext uri="{FF2B5EF4-FFF2-40B4-BE49-F238E27FC236}">
                <a16:creationId xmlns:a16="http://schemas.microsoft.com/office/drawing/2014/main" id="{0755D184-7E66-2B00-F0FC-31206BFFF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44" y="1084130"/>
            <a:ext cx="4185189" cy="183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205717"/>
      </p:ext>
    </p:extLst>
  </p:cSld>
  <p:clrMapOvr>
    <a:masterClrMapping/>
  </p:clrMapOvr>
  <mc:AlternateContent xmlns:mc="http://schemas.openxmlformats.org/markup-compatibility/2006">
    <mc:Choice xmlns:p14="http://schemas.microsoft.com/office/powerpoint/2010/main" Requires="p14">
      <p:transition spd="slow" p14:dur="2000" advTm="36469"/>
    </mc:Choice>
    <mc:Fallback>
      <p:transition spd="slow" advTm="3646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arget Audience: What is it, How to Define it &amp; Examples">
            <a:extLst>
              <a:ext uri="{FF2B5EF4-FFF2-40B4-BE49-F238E27FC236}">
                <a16:creationId xmlns:a16="http://schemas.microsoft.com/office/drawing/2014/main" id="{B0C6E153-A3D4-76C9-F85C-5D7481335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88" y="1744646"/>
            <a:ext cx="4935965" cy="296157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15FD07F-C306-B4A8-0A3D-5BC531C460C1}"/>
              </a:ext>
            </a:extLst>
          </p:cNvPr>
          <p:cNvSpPr/>
          <p:nvPr/>
        </p:nvSpPr>
        <p:spPr>
          <a:xfrm>
            <a:off x="1197324" y="442249"/>
            <a:ext cx="3806491" cy="769441"/>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accent6">
                    <a:lumMod val="75000"/>
                  </a:schemeClr>
                </a:solidFill>
                <a:effectLst>
                  <a:outerShdw blurRad="12700" dist="38100" dir="2700000" algn="tl" rotWithShape="0">
                    <a:schemeClr val="accent5">
                      <a:lumMod val="60000"/>
                      <a:lumOff val="40000"/>
                    </a:schemeClr>
                  </a:outerShdw>
                </a:effectLst>
              </a:rPr>
              <a:t>Target </a:t>
            </a:r>
            <a:r>
              <a:rPr lang="en-US" sz="4400" b="1" cap="none" spc="0" dirty="0">
                <a:ln w="9525">
                  <a:solidFill>
                    <a:schemeClr val="bg1"/>
                  </a:solidFill>
                  <a:prstDash val="solid"/>
                </a:ln>
                <a:solidFill>
                  <a:schemeClr val="accent6">
                    <a:lumMod val="75000"/>
                  </a:schemeClr>
                </a:solidFill>
                <a:effectLst>
                  <a:outerShdw blurRad="12700" dist="38100" dir="2700000" algn="tl" rotWithShape="0">
                    <a:schemeClr val="accent5">
                      <a:lumMod val="60000"/>
                      <a:lumOff val="40000"/>
                    </a:schemeClr>
                  </a:outerShdw>
                </a:effectLst>
              </a:rPr>
              <a:t>Audience</a:t>
            </a:r>
          </a:p>
        </p:txBody>
      </p:sp>
      <p:sp>
        <p:nvSpPr>
          <p:cNvPr id="4" name="TextBox 3">
            <a:extLst>
              <a:ext uri="{FF2B5EF4-FFF2-40B4-BE49-F238E27FC236}">
                <a16:creationId xmlns:a16="http://schemas.microsoft.com/office/drawing/2014/main" id="{81C6342C-9AF6-F3F6-B7ED-456255BC7C90}"/>
              </a:ext>
            </a:extLst>
          </p:cNvPr>
          <p:cNvSpPr txBox="1"/>
          <p:nvPr/>
        </p:nvSpPr>
        <p:spPr>
          <a:xfrm>
            <a:off x="6808005" y="2275688"/>
            <a:ext cx="3874900" cy="1899494"/>
          </a:xfrm>
          <a:prstGeom prst="rect">
            <a:avLst/>
          </a:prstGeom>
          <a:noFill/>
        </p:spPr>
        <p:txBody>
          <a:bodyPr wrap="square">
            <a:spAutoFit/>
          </a:bodyPr>
          <a:lstStyle/>
          <a:p>
            <a:pPr marL="285750" marR="0" lvl="0" indent="-285750" algn="just">
              <a:lnSpc>
                <a:spcPct val="150000"/>
              </a:lnSpc>
              <a:spcBef>
                <a:spcPts val="0"/>
              </a:spcBef>
              <a:spcAft>
                <a:spcPts val="0"/>
              </a:spcAft>
              <a:buFont typeface="Wingdings" panose="05000000000000000000" pitchFamily="2" charset="2"/>
              <a:buChar char="Ø"/>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Cricket enthusiasts and fans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50000"/>
              </a:lnSpc>
              <a:spcBef>
                <a:spcPts val="0"/>
              </a:spcBef>
              <a:spcAft>
                <a:spcPts val="0"/>
              </a:spcAft>
              <a:buFont typeface="Wingdings" panose="05000000000000000000" pitchFamily="2" charset="2"/>
              <a:buChar char="Ø"/>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Researchers and academics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50000"/>
              </a:lnSpc>
              <a:spcBef>
                <a:spcPts val="0"/>
              </a:spcBef>
              <a:spcAft>
                <a:spcPts val="0"/>
              </a:spcAft>
              <a:buFont typeface="Wingdings" panose="05000000000000000000" pitchFamily="2" charset="2"/>
              <a:buChar char="Ø"/>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IPL team owners, coaches, and players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50000"/>
              </a:lnSpc>
              <a:spcBef>
                <a:spcPts val="0"/>
              </a:spcBef>
              <a:spcAft>
                <a:spcPts val="0"/>
              </a:spcAft>
              <a:buFont typeface="Wingdings" panose="05000000000000000000" pitchFamily="2" charset="2"/>
              <a:buChar char="Ø"/>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Sports media and journalists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50000"/>
              </a:lnSpc>
              <a:spcBef>
                <a:spcPts val="0"/>
              </a:spcBef>
              <a:spcAft>
                <a:spcPts val="800"/>
              </a:spcAft>
              <a:buFont typeface="Wingdings" panose="05000000000000000000" pitchFamily="2" charset="2"/>
              <a:buChar char="Ø"/>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Betting and gambling firms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7822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little bit of life: What makes a good research question?">
            <a:extLst>
              <a:ext uri="{FF2B5EF4-FFF2-40B4-BE49-F238E27FC236}">
                <a16:creationId xmlns:a16="http://schemas.microsoft.com/office/drawing/2014/main" id="{BF8D34A9-205A-F25B-16B2-DE2358B30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227" y="1278084"/>
            <a:ext cx="5104876" cy="310376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03DBBB8-83B6-B7CD-04B3-CE1F0C3A8AA7}"/>
              </a:ext>
            </a:extLst>
          </p:cNvPr>
          <p:cNvSpPr/>
          <p:nvPr/>
        </p:nvSpPr>
        <p:spPr>
          <a:xfrm>
            <a:off x="629174" y="89911"/>
            <a:ext cx="4554260" cy="769441"/>
          </a:xfrm>
          <a:prstGeom prst="rect">
            <a:avLst/>
          </a:prstGeom>
          <a:noFill/>
        </p:spPr>
        <p:txBody>
          <a:bodyPr wrap="none" lIns="91440" tIns="45720" rIns="91440" bIns="45720">
            <a:spAutoFit/>
          </a:bodyPr>
          <a:lstStyle/>
          <a:p>
            <a:pPr algn="ctr"/>
            <a:r>
              <a:rPr lang="en-U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Research Question</a:t>
            </a:r>
          </a:p>
        </p:txBody>
      </p:sp>
      <p:sp>
        <p:nvSpPr>
          <p:cNvPr id="4" name="TextBox 3">
            <a:extLst>
              <a:ext uri="{FF2B5EF4-FFF2-40B4-BE49-F238E27FC236}">
                <a16:creationId xmlns:a16="http://schemas.microsoft.com/office/drawing/2014/main" id="{4BD649FB-9252-E8C7-3B13-9D82839C01DB}"/>
              </a:ext>
            </a:extLst>
          </p:cNvPr>
          <p:cNvSpPr txBox="1"/>
          <p:nvPr/>
        </p:nvSpPr>
        <p:spPr>
          <a:xfrm>
            <a:off x="5907947" y="2023378"/>
            <a:ext cx="6094602" cy="1294393"/>
          </a:xfrm>
          <a:prstGeom prst="rect">
            <a:avLst/>
          </a:prstGeom>
          <a:noFill/>
        </p:spPr>
        <p:txBody>
          <a:bodyPr wrap="square">
            <a:spAutoFit/>
          </a:bodyPr>
          <a:lstStyle/>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What are the key factors that contribute to the success of teams in the Indian Premier League (IPL) across different seasons, venues, and game situations?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8933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74D6C-0081-E19C-39F6-1FFCAC3D5426}"/>
              </a:ext>
            </a:extLst>
          </p:cNvPr>
          <p:cNvSpPr txBox="1"/>
          <p:nvPr/>
        </p:nvSpPr>
        <p:spPr>
          <a:xfrm>
            <a:off x="4936222" y="1034694"/>
            <a:ext cx="6809764" cy="3316292"/>
          </a:xfrm>
          <a:prstGeom prst="rect">
            <a:avLst/>
          </a:prstGeom>
          <a:noFill/>
        </p:spPr>
        <p:txBody>
          <a:bodyPr wrap="square">
            <a:spAutoFit/>
          </a:bodyPr>
          <a:lstStyle/>
          <a:p>
            <a:pPr marL="285750" marR="0" indent="-285750" algn="just">
              <a:lnSpc>
                <a:spcPct val="115000"/>
              </a:lnSpc>
              <a:spcBef>
                <a:spcPts val="0"/>
              </a:spcBef>
              <a:spcAft>
                <a:spcPts val="800"/>
              </a:spcAft>
              <a:buFont typeface="Wingdings" panose="05000000000000000000" pitchFamily="2" charset="2"/>
              <a:buChar char="Ø"/>
              <a:tabLst>
                <a:tab pos="3962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 objective of this project is to examine the IPL dataset to investigate the relationships between a number of performance metrics</a:t>
            </a:r>
          </a:p>
          <a:p>
            <a:pPr marL="285750" marR="0" indent="-285750" algn="just">
              <a:lnSpc>
                <a:spcPct val="115000"/>
              </a:lnSpc>
              <a:spcBef>
                <a:spcPts val="0"/>
              </a:spcBef>
              <a:spcAft>
                <a:spcPts val="800"/>
              </a:spcAft>
              <a:buFont typeface="Wingdings" panose="05000000000000000000" pitchFamily="2" charset="2"/>
              <a:buChar char="Ø"/>
              <a:tabLst>
                <a:tab pos="3962400" algn="l"/>
              </a:tabLst>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800"/>
              </a:spcAft>
              <a:buFont typeface="Wingdings" panose="05000000000000000000" pitchFamily="2" charset="2"/>
              <a:buChar char="Ø"/>
              <a:tabLst>
                <a:tab pos="3962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Metric includes the results of the toss, the biggest victories, the highest totals, the contenders for the orange and purple caps, boundaries hit, team performance, and win percentages in home and away matches. </a:t>
            </a:r>
          </a:p>
          <a:p>
            <a:pPr marL="285750" marR="0" indent="-285750" algn="just">
              <a:lnSpc>
                <a:spcPct val="115000"/>
              </a:lnSpc>
              <a:spcBef>
                <a:spcPts val="0"/>
              </a:spcBef>
              <a:spcAft>
                <a:spcPts val="800"/>
              </a:spcAft>
              <a:buFont typeface="Wingdings" panose="05000000000000000000" pitchFamily="2" charset="2"/>
              <a:buChar char="Ø"/>
              <a:tabLst>
                <a:tab pos="3962400" algn="l"/>
              </a:tabLst>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15000"/>
              </a:lnSpc>
              <a:spcBef>
                <a:spcPts val="0"/>
              </a:spcBef>
              <a:spcAft>
                <a:spcPts val="800"/>
              </a:spcAft>
              <a:buFont typeface="Wingdings" panose="05000000000000000000" pitchFamily="2" charset="2"/>
              <a:buChar char="Ø"/>
              <a:tabLst>
                <a:tab pos="3962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 outcomes of this study could assist clubs and players in better comprehending the elements necessary for IPL success and in selecting their teams and strategies.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AutoShape 6" descr="Acting Magazine What is an Objective? - Acting Magazine">
            <a:extLst>
              <a:ext uri="{FF2B5EF4-FFF2-40B4-BE49-F238E27FC236}">
                <a16:creationId xmlns:a16="http://schemas.microsoft.com/office/drawing/2014/main" id="{D2D85CC1-EA7B-729B-0B1C-9511CB412C2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Acting Magazine What is an Objective? - Acting Magazine">
            <a:extLst>
              <a:ext uri="{FF2B5EF4-FFF2-40B4-BE49-F238E27FC236}">
                <a16:creationId xmlns:a16="http://schemas.microsoft.com/office/drawing/2014/main" id="{9637A749-951B-806D-8CFB-221A5FB9BD2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Acting Magazine What is an Objective? - Acting Magazine">
            <a:extLst>
              <a:ext uri="{FF2B5EF4-FFF2-40B4-BE49-F238E27FC236}">
                <a16:creationId xmlns:a16="http://schemas.microsoft.com/office/drawing/2014/main" id="{B6E38410-8EAE-9ADA-F42E-E8CA3CAFF00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8" name="Picture 12" descr="Creating Effective Objectives: Part 1">
            <a:extLst>
              <a:ext uri="{FF2B5EF4-FFF2-40B4-BE49-F238E27FC236}">
                <a16:creationId xmlns:a16="http://schemas.microsoft.com/office/drawing/2014/main" id="{08209078-586C-5A3B-8A71-FFA5506F3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 y="836453"/>
            <a:ext cx="3863129" cy="2897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440579"/>
      </p:ext>
    </p:extLst>
  </p:cSld>
  <p:clrMapOvr>
    <a:masterClrMapping/>
  </p:clrMapOvr>
  <mc:AlternateContent xmlns:mc="http://schemas.openxmlformats.org/markup-compatibility/2006">
    <mc:Choice xmlns:p14="http://schemas.microsoft.com/office/powerpoint/2010/main" Requires="p14">
      <p:transition spd="slow" p14:dur="2000" advTm="1064"/>
    </mc:Choice>
    <mc:Fallback>
      <p:transition spd="slow" advTm="106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pl T20 2018 Trophy Cup Hd Wallpapers">
            <a:extLst>
              <a:ext uri="{FF2B5EF4-FFF2-40B4-BE49-F238E27FC236}">
                <a16:creationId xmlns:a16="http://schemas.microsoft.com/office/drawing/2014/main" id="{904E1E62-EC80-98BF-6918-B79A51A01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109728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35B49BC-464D-6FA2-F0BF-F93ADD95836E}"/>
              </a:ext>
            </a:extLst>
          </p:cNvPr>
          <p:cNvPicPr>
            <a:picLocks noChangeAspect="1"/>
          </p:cNvPicPr>
          <p:nvPr/>
        </p:nvPicPr>
        <p:blipFill>
          <a:blip r:embed="rId3"/>
          <a:stretch>
            <a:fillRect/>
          </a:stretch>
        </p:blipFill>
        <p:spPr>
          <a:xfrm>
            <a:off x="761537" y="103899"/>
            <a:ext cx="10681919" cy="6640850"/>
          </a:xfrm>
          <a:prstGeom prst="rect">
            <a:avLst/>
          </a:prstGeom>
        </p:spPr>
      </p:pic>
    </p:spTree>
    <p:extLst>
      <p:ext uri="{BB962C8B-B14F-4D97-AF65-F5344CB8AC3E}">
        <p14:creationId xmlns:p14="http://schemas.microsoft.com/office/powerpoint/2010/main" val="3047001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67B0A5-BEA7-31F3-1722-2DA0833D032B}"/>
              </a:ext>
            </a:extLst>
          </p:cNvPr>
          <p:cNvPicPr>
            <a:picLocks noChangeAspect="1"/>
          </p:cNvPicPr>
          <p:nvPr/>
        </p:nvPicPr>
        <p:blipFill>
          <a:blip r:embed="rId2"/>
          <a:stretch>
            <a:fillRect/>
          </a:stretch>
        </p:blipFill>
        <p:spPr>
          <a:xfrm>
            <a:off x="4827440" y="729842"/>
            <a:ext cx="7364560" cy="5536733"/>
          </a:xfrm>
          <a:prstGeom prst="rect">
            <a:avLst/>
          </a:prstGeom>
        </p:spPr>
      </p:pic>
      <p:sp>
        <p:nvSpPr>
          <p:cNvPr id="9" name="TextBox 8">
            <a:extLst>
              <a:ext uri="{FF2B5EF4-FFF2-40B4-BE49-F238E27FC236}">
                <a16:creationId xmlns:a16="http://schemas.microsoft.com/office/drawing/2014/main" id="{E8C74ED4-4574-37FB-63F1-7105159117F3}"/>
              </a:ext>
            </a:extLst>
          </p:cNvPr>
          <p:cNvSpPr txBox="1"/>
          <p:nvPr/>
        </p:nvSpPr>
        <p:spPr>
          <a:xfrm>
            <a:off x="-136790" y="2789260"/>
            <a:ext cx="4750735" cy="1600438"/>
          </a:xfrm>
          <a:prstGeom prst="rect">
            <a:avLst/>
          </a:prstGeom>
          <a:noFill/>
        </p:spPr>
        <p:txBody>
          <a:bodyPr wrap="square">
            <a:spAutoFit/>
          </a:bodyPr>
          <a:lstStyle/>
          <a:p>
            <a:pPr algn="just"/>
            <a:endParaRPr lang="en-US" sz="1400" dirty="0"/>
          </a:p>
          <a:p>
            <a:pPr algn="just"/>
            <a:endParaRPr lang="en-US" sz="1400" dirty="0"/>
          </a:p>
          <a:p>
            <a:pPr algn="just"/>
            <a:endParaRPr lang="en-US" sz="1400" dirty="0"/>
          </a:p>
          <a:p>
            <a:pPr marL="285750" indent="-285750" algn="just">
              <a:buFont typeface="Wingdings" panose="05000000000000000000" pitchFamily="2" charset="2"/>
              <a:buChar char="ü"/>
            </a:pPr>
            <a:r>
              <a:rPr lang="en-US" sz="1400" dirty="0"/>
              <a:t>AB de Villiers, MS Dhoni, DA Warner, RG Sharma, CH Gayle, SK Raina, and V Kohli are some of the key players who have been consistent in their performance and led their teams to victories. </a:t>
            </a:r>
          </a:p>
        </p:txBody>
      </p:sp>
      <p:pic>
        <p:nvPicPr>
          <p:cNvPr id="6146" name="Picture 2" descr="Cricket Man Of The Match Trophy | Man Of The Match Trophies | Trophies and  Medals | JR6-RF818 | TrophiesandMedals.com">
            <a:extLst>
              <a:ext uri="{FF2B5EF4-FFF2-40B4-BE49-F238E27FC236}">
                <a16:creationId xmlns:a16="http://schemas.microsoft.com/office/drawing/2014/main" id="{115C33DB-2E99-BF58-0A89-25A011673F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181" y="729842"/>
            <a:ext cx="1788907" cy="2069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294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263155-652A-72A9-EFA9-795F7E8414B6}"/>
              </a:ext>
            </a:extLst>
          </p:cNvPr>
          <p:cNvPicPr>
            <a:picLocks noChangeAspect="1"/>
          </p:cNvPicPr>
          <p:nvPr/>
        </p:nvPicPr>
        <p:blipFill>
          <a:blip r:embed="rId2"/>
          <a:stretch>
            <a:fillRect/>
          </a:stretch>
        </p:blipFill>
        <p:spPr>
          <a:xfrm>
            <a:off x="4571340" y="283299"/>
            <a:ext cx="7620660" cy="6096528"/>
          </a:xfrm>
          <a:prstGeom prst="rect">
            <a:avLst/>
          </a:prstGeom>
        </p:spPr>
      </p:pic>
      <p:sp>
        <p:nvSpPr>
          <p:cNvPr id="7" name="TextBox 6">
            <a:extLst>
              <a:ext uri="{FF2B5EF4-FFF2-40B4-BE49-F238E27FC236}">
                <a16:creationId xmlns:a16="http://schemas.microsoft.com/office/drawing/2014/main" id="{442B3095-25FC-69EF-E8FE-9B16E3006CB5}"/>
              </a:ext>
            </a:extLst>
          </p:cNvPr>
          <p:cNvSpPr txBox="1"/>
          <p:nvPr/>
        </p:nvSpPr>
        <p:spPr>
          <a:xfrm>
            <a:off x="0" y="2142225"/>
            <a:ext cx="4832059" cy="2893100"/>
          </a:xfrm>
          <a:prstGeom prst="rect">
            <a:avLst/>
          </a:prstGeom>
          <a:noFill/>
        </p:spPr>
        <p:txBody>
          <a:bodyPr wrap="square">
            <a:spAutoFit/>
          </a:bodyPr>
          <a:lstStyle/>
          <a:p>
            <a:pPr marL="285750" indent="-285750" algn="just">
              <a:buFont typeface="Wingdings" panose="05000000000000000000" pitchFamily="2" charset="2"/>
              <a:buChar char="ü"/>
            </a:pPr>
            <a:r>
              <a:rPr lang="en-US" sz="1400" dirty="0"/>
              <a:t>V Kohli is a leading run scorer to date (2019) putting 5434 runs on board closely followed by SK Raina, and RG Sharma. </a:t>
            </a:r>
          </a:p>
          <a:p>
            <a:pPr algn="just"/>
            <a:endParaRPr lang="en-US" sz="1400" dirty="0"/>
          </a:p>
          <a:p>
            <a:pPr marL="285750" indent="-285750" algn="just">
              <a:buFont typeface="Wingdings" panose="05000000000000000000" pitchFamily="2" charset="2"/>
              <a:buChar char="ü"/>
            </a:pPr>
            <a:endParaRPr lang="en-US" sz="1400" dirty="0"/>
          </a:p>
          <a:p>
            <a:pPr marL="285750" indent="-285750" algn="just">
              <a:buFont typeface="Wingdings" panose="05000000000000000000" pitchFamily="2" charset="2"/>
              <a:buChar char="ü"/>
            </a:pPr>
            <a:r>
              <a:rPr lang="en-US" sz="1400" dirty="0"/>
              <a:t>When it comes to Big Hitters, AD Russel and S Curran stand out with their SR of 180 and 173 and are well-known as "Finishers" </a:t>
            </a:r>
          </a:p>
          <a:p>
            <a:pPr marL="285750" indent="-285750" algn="just">
              <a:buFont typeface="Wingdings" panose="05000000000000000000" pitchFamily="2" charset="2"/>
              <a:buChar char="ü"/>
            </a:pPr>
            <a:endParaRPr lang="en-US" sz="1400" dirty="0"/>
          </a:p>
          <a:p>
            <a:pPr algn="just"/>
            <a:endParaRPr lang="en-US" sz="1400" dirty="0"/>
          </a:p>
          <a:p>
            <a:pPr marL="285750" indent="-285750" algn="just">
              <a:buFont typeface="Wingdings" panose="05000000000000000000" pitchFamily="2" charset="2"/>
              <a:buChar char="ü"/>
            </a:pPr>
            <a:endParaRPr lang="en-US" sz="1400" dirty="0"/>
          </a:p>
          <a:p>
            <a:pPr marL="285750" indent="-285750" algn="just">
              <a:buFont typeface="Wingdings" panose="05000000000000000000" pitchFamily="2" charset="2"/>
              <a:buChar char="ü"/>
            </a:pPr>
            <a:r>
              <a:rPr lang="en-US" sz="1400" dirty="0"/>
              <a:t>SL Malinga who has been commonly known as "Specialist Death Bowler" has secured 188 Wickets and stands at the top of the Bowler's list followed by DJ Bravo and A Mishra</a:t>
            </a:r>
          </a:p>
        </p:txBody>
      </p:sp>
      <p:pic>
        <p:nvPicPr>
          <p:cNvPr id="7170" name="Picture 2" descr="Mvp Stock Illustrations – 437 Mvp Stock Illustrations, Vectors &amp; Clipart -  Dreamstime">
            <a:extLst>
              <a:ext uri="{FF2B5EF4-FFF2-40B4-BE49-F238E27FC236}">
                <a16:creationId xmlns:a16="http://schemas.microsoft.com/office/drawing/2014/main" id="{244C3B36-5B5C-0217-8CAE-12B63B578E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499" y="283299"/>
            <a:ext cx="1800530" cy="1694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608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6291F4D-2FCD-A242-81C4-7EB2874553A7}"/>
              </a:ext>
            </a:extLst>
          </p:cNvPr>
          <p:cNvSpPr txBox="1"/>
          <p:nvPr/>
        </p:nvSpPr>
        <p:spPr>
          <a:xfrm>
            <a:off x="0" y="2501462"/>
            <a:ext cx="4754461" cy="3970318"/>
          </a:xfrm>
          <a:prstGeom prst="rect">
            <a:avLst/>
          </a:prstGeom>
          <a:noFill/>
        </p:spPr>
        <p:txBody>
          <a:bodyPr wrap="square">
            <a:spAutoFit/>
          </a:bodyPr>
          <a:lstStyle/>
          <a:p>
            <a:pPr marL="285750" indent="-285750" algn="just">
              <a:buFont typeface="Wingdings" panose="05000000000000000000" pitchFamily="2" charset="2"/>
              <a:buChar char="ü"/>
            </a:pPr>
            <a:r>
              <a:rPr lang="en-US" sz="1400" dirty="0"/>
              <a:t>MI has Won the maximum number of Matches with a huge number of 109 followed by CSK, KKR, and RCB. </a:t>
            </a:r>
          </a:p>
          <a:p>
            <a:pPr marL="285750" indent="-285750" algn="just">
              <a:buFont typeface="Wingdings" panose="05000000000000000000" pitchFamily="2" charset="2"/>
              <a:buChar char="ü"/>
            </a:pPr>
            <a:endParaRPr lang="en-US" sz="1400" dirty="0"/>
          </a:p>
          <a:p>
            <a:pPr marL="285750" indent="-285750" algn="just">
              <a:buFont typeface="Wingdings" panose="05000000000000000000" pitchFamily="2" charset="2"/>
              <a:buChar char="ü"/>
            </a:pPr>
            <a:endParaRPr lang="en-US" sz="1400" dirty="0"/>
          </a:p>
          <a:p>
            <a:pPr marL="285750" indent="-285750" algn="just">
              <a:buFont typeface="Wingdings" panose="05000000000000000000" pitchFamily="2" charset="2"/>
              <a:buChar char="ü"/>
            </a:pPr>
            <a:endParaRPr lang="en-US" sz="1400" dirty="0"/>
          </a:p>
          <a:p>
            <a:pPr marL="285750" indent="-285750" algn="just">
              <a:buFont typeface="Wingdings" panose="05000000000000000000" pitchFamily="2" charset="2"/>
              <a:buChar char="ü"/>
            </a:pPr>
            <a:r>
              <a:rPr lang="en-US" sz="1400" dirty="0"/>
              <a:t>The same team has secured the top 3 positions of High Run Scorers. KTK which played only in 1 season (2011) has put 1901 runs on board.</a:t>
            </a:r>
          </a:p>
          <a:p>
            <a:pPr marL="285750" indent="-285750" algn="just">
              <a:buFont typeface="Wingdings" panose="05000000000000000000" pitchFamily="2" charset="2"/>
              <a:buChar char="ü"/>
            </a:pPr>
            <a:endParaRPr lang="en-US" sz="1400" dirty="0"/>
          </a:p>
          <a:p>
            <a:pPr marL="285750" indent="-285750" algn="just">
              <a:buFont typeface="Wingdings" panose="05000000000000000000" pitchFamily="2" charset="2"/>
              <a:buChar char="ü"/>
            </a:pPr>
            <a:endParaRPr lang="en-US" sz="1400" dirty="0"/>
          </a:p>
          <a:p>
            <a:pPr marL="285750" indent="-285750" algn="just">
              <a:buFont typeface="Wingdings" panose="05000000000000000000" pitchFamily="2" charset="2"/>
              <a:buChar char="ü"/>
            </a:pPr>
            <a:endParaRPr lang="en-US" sz="1400" dirty="0"/>
          </a:p>
          <a:p>
            <a:pPr marL="285750" indent="-285750" algn="just">
              <a:buFont typeface="Wingdings" panose="05000000000000000000" pitchFamily="2" charset="2"/>
              <a:buChar char="ü"/>
            </a:pPr>
            <a:r>
              <a:rPr lang="en-US" sz="1400" dirty="0"/>
              <a:t>RCB has good stats of avg wins by runs and wickets with 15 and 4 respectively. </a:t>
            </a:r>
          </a:p>
          <a:p>
            <a:pPr marL="285750" indent="-285750" algn="just">
              <a:buFont typeface="Wingdings" panose="05000000000000000000" pitchFamily="2" charset="2"/>
              <a:buChar char="ü"/>
            </a:pPr>
            <a:endParaRPr lang="en-US" sz="1400" dirty="0"/>
          </a:p>
          <a:p>
            <a:pPr marL="285750" indent="-285750" algn="just">
              <a:buFont typeface="Wingdings" panose="05000000000000000000" pitchFamily="2" charset="2"/>
              <a:buChar char="ü"/>
            </a:pPr>
            <a:endParaRPr lang="en-US" sz="1400" dirty="0"/>
          </a:p>
          <a:p>
            <a:pPr marL="285750" indent="-285750" algn="just">
              <a:buFont typeface="Wingdings" panose="05000000000000000000" pitchFamily="2" charset="2"/>
              <a:buChar char="ü"/>
            </a:pPr>
            <a:endParaRPr lang="en-US" sz="1400" dirty="0"/>
          </a:p>
          <a:p>
            <a:pPr marL="285750" indent="-285750" algn="just">
              <a:buFont typeface="Wingdings" panose="05000000000000000000" pitchFamily="2" charset="2"/>
              <a:buChar char="ü"/>
            </a:pPr>
            <a:r>
              <a:rPr lang="en-US" sz="1400" dirty="0"/>
              <a:t>DD and RCB are more likely to win the match when they decide to field first.</a:t>
            </a:r>
          </a:p>
        </p:txBody>
      </p:sp>
      <p:pic>
        <p:nvPicPr>
          <p:cNvPr id="8194" name="Picture 2" descr="Logo of all ipl team HD wallpapers | Pxfuel">
            <a:extLst>
              <a:ext uri="{FF2B5EF4-FFF2-40B4-BE49-F238E27FC236}">
                <a16:creationId xmlns:a16="http://schemas.microsoft.com/office/drawing/2014/main" id="{86B13A98-C78D-6743-4004-D9BB86A03C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351" y="208764"/>
            <a:ext cx="2934520" cy="195559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7B071CD-638A-A2D8-7467-8FC7F06D5EF5}"/>
              </a:ext>
            </a:extLst>
          </p:cNvPr>
          <p:cNvPicPr>
            <a:picLocks noChangeAspect="1"/>
          </p:cNvPicPr>
          <p:nvPr/>
        </p:nvPicPr>
        <p:blipFill>
          <a:blip r:embed="rId3"/>
          <a:stretch>
            <a:fillRect/>
          </a:stretch>
        </p:blipFill>
        <p:spPr>
          <a:xfrm>
            <a:off x="4791144" y="931177"/>
            <a:ext cx="7400856" cy="5920685"/>
          </a:xfrm>
          <a:prstGeom prst="rect">
            <a:avLst/>
          </a:prstGeom>
        </p:spPr>
      </p:pic>
      <p:sp>
        <p:nvSpPr>
          <p:cNvPr id="11" name="Rectangle 10">
            <a:extLst>
              <a:ext uri="{FF2B5EF4-FFF2-40B4-BE49-F238E27FC236}">
                <a16:creationId xmlns:a16="http://schemas.microsoft.com/office/drawing/2014/main" id="{208FDB53-DE99-7BC0-3DF1-5DC93D177097}"/>
              </a:ext>
            </a:extLst>
          </p:cNvPr>
          <p:cNvSpPr/>
          <p:nvPr/>
        </p:nvSpPr>
        <p:spPr>
          <a:xfrm>
            <a:off x="6450381" y="304419"/>
            <a:ext cx="2713948" cy="769441"/>
          </a:xfrm>
          <a:prstGeom prst="rect">
            <a:avLst/>
          </a:prstGeom>
          <a:noFill/>
        </p:spPr>
        <p:txBody>
          <a:bodyPr wrap="none" lIns="91440" tIns="45720" rIns="91440" bIns="45720">
            <a:spAutoFit/>
          </a:bodyPr>
          <a:lstStyle/>
          <a:p>
            <a:pPr algn="ctr"/>
            <a:r>
              <a:rPr lang="en-U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Team Stats</a:t>
            </a:r>
          </a:p>
        </p:txBody>
      </p:sp>
    </p:spTree>
    <p:extLst>
      <p:ext uri="{BB962C8B-B14F-4D97-AF65-F5344CB8AC3E}">
        <p14:creationId xmlns:p14="http://schemas.microsoft.com/office/powerpoint/2010/main" val="1069403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477</TotalTime>
  <Words>715</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Suhas B</dc:creator>
  <cp:lastModifiedBy>Suhas B</cp:lastModifiedBy>
  <cp:revision>1</cp:revision>
  <dcterms:created xsi:type="dcterms:W3CDTF">2023-04-25T17:46:56Z</dcterms:created>
  <dcterms:modified xsi:type="dcterms:W3CDTF">2023-04-26T01:46:29Z</dcterms:modified>
</cp:coreProperties>
</file>