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1"/>
  </p:sldMasterIdLst>
  <p:notesMasterIdLst>
    <p:notesMasterId r:id="rId27"/>
  </p:notesMasterIdLst>
  <p:handoutMasterIdLst>
    <p:handoutMasterId r:id="rId28"/>
  </p:handoutMasterIdLst>
  <p:sldIdLst>
    <p:sldId id="280" r:id="rId2"/>
    <p:sldId id="327" r:id="rId3"/>
    <p:sldId id="307" r:id="rId4"/>
    <p:sldId id="320" r:id="rId5"/>
    <p:sldId id="321" r:id="rId6"/>
    <p:sldId id="308" r:id="rId7"/>
    <p:sldId id="324" r:id="rId8"/>
    <p:sldId id="330" r:id="rId9"/>
    <p:sldId id="331" r:id="rId10"/>
    <p:sldId id="332" r:id="rId11"/>
    <p:sldId id="333" r:id="rId12"/>
    <p:sldId id="334" r:id="rId13"/>
    <p:sldId id="262" r:id="rId14"/>
    <p:sldId id="337" r:id="rId15"/>
    <p:sldId id="338" r:id="rId16"/>
    <p:sldId id="339" r:id="rId17"/>
    <p:sldId id="309" r:id="rId18"/>
    <p:sldId id="340" r:id="rId19"/>
    <p:sldId id="310" r:id="rId20"/>
    <p:sldId id="311" r:id="rId21"/>
    <p:sldId id="312" r:id="rId22"/>
    <p:sldId id="314" r:id="rId23"/>
    <p:sldId id="315" r:id="rId24"/>
    <p:sldId id="313" r:id="rId25"/>
    <p:sldId id="259" r:id="rId26"/>
  </p:sldIdLst>
  <p:sldSz cx="12192000" cy="6858000"/>
  <p:notesSz cx="68580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17" userDrawn="1">
          <p15:clr>
            <a:srgbClr val="A4A3A4"/>
          </p15:clr>
        </p15:guide>
        <p15:guide id="2" pos="7469" userDrawn="1">
          <p15:clr>
            <a:srgbClr val="A4A3A4"/>
          </p15:clr>
        </p15:guide>
        <p15:guide id="3" orient="horz" pos="686" userDrawn="1">
          <p15:clr>
            <a:srgbClr val="A4A3A4"/>
          </p15:clr>
        </p15:guide>
        <p15:guide id="4" orient="horz" pos="1250" userDrawn="1">
          <p15:clr>
            <a:srgbClr val="A4A3A4"/>
          </p15:clr>
        </p15:guide>
        <p15:guide id="5" orient="horz" pos="2010" userDrawn="1">
          <p15:clr>
            <a:srgbClr val="A4A3A4"/>
          </p15:clr>
        </p15:guide>
        <p15:guide id="6" pos="5957" userDrawn="1">
          <p15:clr>
            <a:srgbClr val="A4A3A4"/>
          </p15:clr>
        </p15:guide>
        <p15:guide id="7" pos="5884" userDrawn="1">
          <p15:clr>
            <a:srgbClr val="A4A3A4"/>
          </p15:clr>
        </p15:guide>
        <p15:guide id="8" orient="horz" pos="3886" userDrawn="1">
          <p15:clr>
            <a:srgbClr val="A4A3A4"/>
          </p15:clr>
        </p15:guide>
        <p15:guide id="9" orient="horz" pos="2849" userDrawn="1">
          <p15:clr>
            <a:srgbClr val="A4A3A4"/>
          </p15:clr>
        </p15:guide>
        <p15:guide id="10" orient="horz" pos="890" userDrawn="1">
          <p15:clr>
            <a:srgbClr val="A4A3A4"/>
          </p15:clr>
        </p15:guide>
        <p15:guide id="11" orient="horz" pos="2840" userDrawn="1">
          <p15:clr>
            <a:srgbClr val="A4A3A4"/>
          </p15:clr>
        </p15:guide>
        <p15:guide id="12" orient="horz" pos="157" userDrawn="1">
          <p15:clr>
            <a:srgbClr val="A4A3A4"/>
          </p15:clr>
        </p15:guide>
        <p15:guide id="13" orient="horz" pos="48" userDrawn="1">
          <p15:clr>
            <a:srgbClr val="A4A3A4"/>
          </p15:clr>
        </p15:guide>
        <p15:guide id="14" pos="4605" userDrawn="1">
          <p15:clr>
            <a:srgbClr val="A4A3A4"/>
          </p15:clr>
        </p15:guide>
        <p15:guide id="15" pos="7529" userDrawn="1">
          <p15:clr>
            <a:srgbClr val="A4A3A4"/>
          </p15:clr>
        </p15:guide>
        <p15:guide id="16" pos="314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ula David" initials="PD" lastIdx="1" clrIdx="0"/>
  <p:cmAuthor id="2" name="Melissa Lynch" initials="ML" lastIdx="6" clrIdx="1"/>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000000"/>
    <a:srgbClr val="F5D6D6"/>
    <a:srgbClr val="A92028"/>
    <a:srgbClr val="C50B26"/>
    <a:srgbClr val="169C71"/>
    <a:srgbClr val="00895F"/>
    <a:srgbClr val="128A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45" autoAdjust="0"/>
    <p:restoredTop sz="96327" autoAdjust="0"/>
  </p:normalViewPr>
  <p:slideViewPr>
    <p:cSldViewPr snapToGrid="0" showGuides="1">
      <p:cViewPr varScale="1">
        <p:scale>
          <a:sx n="22" d="100"/>
          <a:sy n="22" d="100"/>
        </p:scale>
        <p:origin x="34" y="1075"/>
      </p:cViewPr>
      <p:guideLst>
        <p:guide orient="horz" pos="717"/>
        <p:guide pos="7469"/>
        <p:guide orient="horz" pos="686"/>
        <p:guide orient="horz" pos="1250"/>
        <p:guide orient="horz" pos="2010"/>
        <p:guide pos="5957"/>
        <p:guide pos="5884"/>
        <p:guide orient="horz" pos="3886"/>
        <p:guide orient="horz" pos="2849"/>
        <p:guide orient="horz" pos="890"/>
        <p:guide orient="horz" pos="2840"/>
        <p:guide orient="horz" pos="157"/>
        <p:guide orient="horz" pos="48"/>
        <p:guide pos="4605"/>
        <p:guide pos="7529"/>
        <p:guide pos="3147"/>
      </p:guideLst>
    </p:cSldViewPr>
  </p:slideViewPr>
  <p:outlineViewPr>
    <p:cViewPr>
      <p:scale>
        <a:sx n="33" d="100"/>
        <a:sy n="33" d="100"/>
      </p:scale>
      <p:origin x="0" y="1392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has Basavaraju" userId="e57f428ba9a71603" providerId="LiveId" clId="{A2AEC3DD-5D1B-4352-A03C-3F86AFC56752}"/>
    <pc:docChg chg="delSld">
      <pc:chgData name="Suhas Basavaraju" userId="e57f428ba9a71603" providerId="LiveId" clId="{A2AEC3DD-5D1B-4352-A03C-3F86AFC56752}" dt="2024-05-03T22:37:35.137" v="4" actId="2696"/>
      <pc:docMkLst>
        <pc:docMk/>
      </pc:docMkLst>
      <pc:sldChg chg="del">
        <pc:chgData name="Suhas Basavaraju" userId="e57f428ba9a71603" providerId="LiveId" clId="{A2AEC3DD-5D1B-4352-A03C-3F86AFC56752}" dt="2024-05-03T22:34:39.125" v="0" actId="2696"/>
        <pc:sldMkLst>
          <pc:docMk/>
          <pc:sldMk cId="150748498" sldId="256"/>
        </pc:sldMkLst>
      </pc:sldChg>
      <pc:sldChg chg="del">
        <pc:chgData name="Suhas Basavaraju" userId="e57f428ba9a71603" providerId="LiveId" clId="{A2AEC3DD-5D1B-4352-A03C-3F86AFC56752}" dt="2024-05-03T22:37:15.274" v="2" actId="2696"/>
        <pc:sldMkLst>
          <pc:docMk/>
          <pc:sldMk cId="850025449" sldId="292"/>
        </pc:sldMkLst>
      </pc:sldChg>
      <pc:sldChg chg="del">
        <pc:chgData name="Suhas Basavaraju" userId="e57f428ba9a71603" providerId="LiveId" clId="{A2AEC3DD-5D1B-4352-A03C-3F86AFC56752}" dt="2024-05-03T22:35:07.926" v="1" actId="2696"/>
        <pc:sldMkLst>
          <pc:docMk/>
          <pc:sldMk cId="1770325946" sldId="316"/>
        </pc:sldMkLst>
      </pc:sldChg>
      <pc:sldChg chg="del">
        <pc:chgData name="Suhas Basavaraju" userId="e57f428ba9a71603" providerId="LiveId" clId="{A2AEC3DD-5D1B-4352-A03C-3F86AFC56752}" dt="2024-05-03T22:37:35.137" v="4" actId="2696"/>
        <pc:sldMkLst>
          <pc:docMk/>
          <pc:sldMk cId="3070275472" sldId="318"/>
        </pc:sldMkLst>
      </pc:sldChg>
      <pc:sldChg chg="del">
        <pc:chgData name="Suhas Basavaraju" userId="e57f428ba9a71603" providerId="LiveId" clId="{A2AEC3DD-5D1B-4352-A03C-3F86AFC56752}" dt="2024-05-03T22:37:15.274" v="2" actId="2696"/>
        <pc:sldMkLst>
          <pc:docMk/>
          <pc:sldMk cId="1180460238" sldId="326"/>
        </pc:sldMkLst>
      </pc:sldChg>
      <pc:sldChg chg="del">
        <pc:chgData name="Suhas Basavaraju" userId="e57f428ba9a71603" providerId="LiveId" clId="{A2AEC3DD-5D1B-4352-A03C-3F86AFC56752}" dt="2024-05-03T22:37:22.626" v="3" actId="2696"/>
        <pc:sldMkLst>
          <pc:docMk/>
          <pc:sldMk cId="2425639857" sldId="329"/>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78DD38-44F0-4F8A-B7C4-C5EE3CB10A9F}" type="doc">
      <dgm:prSet loTypeId="urn:microsoft.com/office/officeart/2005/8/layout/process5" loCatId="process" qsTypeId="urn:microsoft.com/office/officeart/2005/8/quickstyle/simple5" qsCatId="simple" csTypeId="urn:microsoft.com/office/officeart/2005/8/colors/accent3_2" csCatId="accent3" phldr="1"/>
      <dgm:spPr/>
      <dgm:t>
        <a:bodyPr/>
        <a:lstStyle/>
        <a:p>
          <a:endParaRPr lang="en-US"/>
        </a:p>
      </dgm:t>
    </dgm:pt>
    <dgm:pt modelId="{67B5C1A4-5B00-47C2-8E12-28BAE4E87355}">
      <dgm:prSet/>
      <dgm:spPr>
        <a:solidFill>
          <a:schemeClr val="bg1">
            <a:lumMod val="75000"/>
          </a:schemeClr>
        </a:solidFill>
      </dgm:spPr>
      <dgm:t>
        <a:bodyPr/>
        <a:lstStyle/>
        <a:p>
          <a:r>
            <a:rPr lang="en-US" dirty="0">
              <a:solidFill>
                <a:schemeClr val="tx1"/>
              </a:solidFill>
              <a:latin typeface="Times New Roman" panose="02020603050405020304" pitchFamily="18" charset="0"/>
              <a:cs typeface="Times New Roman" panose="02020603050405020304" pitchFamily="18" charset="0"/>
            </a:rPr>
            <a:t>Introduction</a:t>
          </a:r>
        </a:p>
      </dgm:t>
    </dgm:pt>
    <dgm:pt modelId="{D56A4484-50B7-4B35-90CD-14F212D7D779}" type="parTrans" cxnId="{D2BD178E-D3BC-4DE3-8F40-68B719D121B4}">
      <dgm:prSet/>
      <dgm:spPr/>
      <dgm:t>
        <a:bodyPr/>
        <a:lstStyle/>
        <a:p>
          <a:endParaRPr lang="en-US"/>
        </a:p>
      </dgm:t>
    </dgm:pt>
    <dgm:pt modelId="{9D480939-A79A-484C-9A60-C3239B08B3AF}" type="sibTrans" cxnId="{D2BD178E-D3BC-4DE3-8F40-68B719D121B4}">
      <dgm:prSet/>
      <dgm:spPr>
        <a:solidFill>
          <a:schemeClr val="bg1">
            <a:lumMod val="75000"/>
          </a:schemeClr>
        </a:solidFill>
      </dgm:spPr>
      <dgm:t>
        <a:bodyPr/>
        <a:lstStyle/>
        <a:p>
          <a:endParaRPr lang="en-US"/>
        </a:p>
      </dgm:t>
    </dgm:pt>
    <dgm:pt modelId="{CE987B39-39BA-4341-AFA5-4D40217D891D}">
      <dgm:prSet/>
      <dgm:spPr>
        <a:solidFill>
          <a:schemeClr val="bg1">
            <a:lumMod val="75000"/>
          </a:schemeClr>
        </a:solidFill>
      </dgm:spPr>
      <dgm:t>
        <a:bodyPr/>
        <a:lstStyle/>
        <a:p>
          <a:r>
            <a:rPr lang="en-US" dirty="0">
              <a:solidFill>
                <a:schemeClr val="tx1"/>
              </a:solidFill>
              <a:latin typeface="Times New Roman" panose="02020603050405020304" pitchFamily="18" charset="0"/>
              <a:cs typeface="Times New Roman" panose="02020603050405020304" pitchFamily="18" charset="0"/>
            </a:rPr>
            <a:t>Problem Statement</a:t>
          </a:r>
        </a:p>
      </dgm:t>
    </dgm:pt>
    <dgm:pt modelId="{358E1B78-80BE-4194-9790-E8CC393C65C6}" type="parTrans" cxnId="{3315C471-9518-416B-BBDE-FC77E2E591FE}">
      <dgm:prSet/>
      <dgm:spPr/>
      <dgm:t>
        <a:bodyPr/>
        <a:lstStyle/>
        <a:p>
          <a:endParaRPr lang="en-US"/>
        </a:p>
      </dgm:t>
    </dgm:pt>
    <dgm:pt modelId="{6BF0D773-16EB-426C-A7D5-038790FD9279}" type="sibTrans" cxnId="{3315C471-9518-416B-BBDE-FC77E2E591FE}">
      <dgm:prSet/>
      <dgm:spPr>
        <a:solidFill>
          <a:schemeClr val="bg1">
            <a:lumMod val="75000"/>
          </a:schemeClr>
        </a:solidFill>
      </dgm:spPr>
      <dgm:t>
        <a:bodyPr/>
        <a:lstStyle/>
        <a:p>
          <a:endParaRPr lang="en-US"/>
        </a:p>
      </dgm:t>
    </dgm:pt>
    <dgm:pt modelId="{0E9E3E48-3283-4EBD-B34F-3570EC3DFEA4}">
      <dgm:prSet/>
      <dgm:spPr>
        <a:solidFill>
          <a:schemeClr val="bg1">
            <a:lumMod val="75000"/>
          </a:schemeClr>
        </a:solidFill>
      </dgm:spPr>
      <dgm:t>
        <a:bodyPr/>
        <a:lstStyle/>
        <a:p>
          <a:r>
            <a:rPr lang="en-US">
              <a:solidFill>
                <a:schemeClr val="tx1"/>
              </a:solidFill>
              <a:latin typeface="Times New Roman" panose="02020603050405020304" pitchFamily="18" charset="0"/>
              <a:cs typeface="Times New Roman" panose="02020603050405020304" pitchFamily="18" charset="0"/>
            </a:rPr>
            <a:t>Methodology</a:t>
          </a:r>
        </a:p>
      </dgm:t>
    </dgm:pt>
    <dgm:pt modelId="{266210D6-D22B-4123-A5C8-DB13DCB2135B}" type="parTrans" cxnId="{6462526F-BFEF-4406-B2A7-996367483299}">
      <dgm:prSet/>
      <dgm:spPr/>
      <dgm:t>
        <a:bodyPr/>
        <a:lstStyle/>
        <a:p>
          <a:endParaRPr lang="en-US"/>
        </a:p>
      </dgm:t>
    </dgm:pt>
    <dgm:pt modelId="{321EDD97-96AA-4C25-BBE7-86A52B253A14}" type="sibTrans" cxnId="{6462526F-BFEF-4406-B2A7-996367483299}">
      <dgm:prSet/>
      <dgm:spPr>
        <a:solidFill>
          <a:schemeClr val="bg1">
            <a:lumMod val="75000"/>
          </a:schemeClr>
        </a:solidFill>
      </dgm:spPr>
      <dgm:t>
        <a:bodyPr/>
        <a:lstStyle/>
        <a:p>
          <a:endParaRPr lang="en-US"/>
        </a:p>
      </dgm:t>
    </dgm:pt>
    <dgm:pt modelId="{7C98C5FE-03CF-4AC2-B0C3-F8910A1EBD40}">
      <dgm:prSet/>
      <dgm:spPr>
        <a:solidFill>
          <a:schemeClr val="bg1">
            <a:lumMod val="75000"/>
          </a:schemeClr>
        </a:solidFill>
      </dgm:spPr>
      <dgm:t>
        <a:bodyPr/>
        <a:lstStyle/>
        <a:p>
          <a:r>
            <a:rPr lang="en-US">
              <a:solidFill>
                <a:schemeClr val="tx1"/>
              </a:solidFill>
              <a:latin typeface="Times New Roman" panose="02020603050405020304" pitchFamily="18" charset="0"/>
              <a:cs typeface="Times New Roman" panose="02020603050405020304" pitchFamily="18" charset="0"/>
            </a:rPr>
            <a:t>Data Collection</a:t>
          </a:r>
        </a:p>
      </dgm:t>
    </dgm:pt>
    <dgm:pt modelId="{1714A047-4715-47FD-B43A-6D6B4E693C89}" type="parTrans" cxnId="{5D7CDAEA-5312-4570-A5A2-895EAD42E880}">
      <dgm:prSet/>
      <dgm:spPr/>
      <dgm:t>
        <a:bodyPr/>
        <a:lstStyle/>
        <a:p>
          <a:endParaRPr lang="en-US"/>
        </a:p>
      </dgm:t>
    </dgm:pt>
    <dgm:pt modelId="{90DABDD3-570F-42B0-89A4-11BD1AF3CA2C}" type="sibTrans" cxnId="{5D7CDAEA-5312-4570-A5A2-895EAD42E880}">
      <dgm:prSet/>
      <dgm:spPr>
        <a:solidFill>
          <a:schemeClr val="bg1">
            <a:lumMod val="75000"/>
          </a:schemeClr>
        </a:solidFill>
      </dgm:spPr>
      <dgm:t>
        <a:bodyPr/>
        <a:lstStyle/>
        <a:p>
          <a:endParaRPr lang="en-US"/>
        </a:p>
      </dgm:t>
    </dgm:pt>
    <dgm:pt modelId="{30C7867B-5D82-48FC-9BDD-848425C8DE08}">
      <dgm:prSet/>
      <dgm:spPr>
        <a:solidFill>
          <a:schemeClr val="bg1">
            <a:lumMod val="75000"/>
          </a:schemeClr>
        </a:solidFill>
      </dgm:spPr>
      <dgm:t>
        <a:bodyPr/>
        <a:lstStyle/>
        <a:p>
          <a:r>
            <a:rPr lang="en-US">
              <a:solidFill>
                <a:schemeClr val="tx1"/>
              </a:solidFill>
              <a:latin typeface="Times New Roman" panose="02020603050405020304" pitchFamily="18" charset="0"/>
              <a:cs typeface="Times New Roman" panose="02020603050405020304" pitchFamily="18" charset="0"/>
            </a:rPr>
            <a:t>Exploratory Data Analysis (EDA)</a:t>
          </a:r>
        </a:p>
      </dgm:t>
    </dgm:pt>
    <dgm:pt modelId="{5997545E-3454-4027-9AEC-4B4E92547CB4}" type="parTrans" cxnId="{EC3B0571-D5E0-4D03-AF20-4EE33070C449}">
      <dgm:prSet/>
      <dgm:spPr/>
      <dgm:t>
        <a:bodyPr/>
        <a:lstStyle/>
        <a:p>
          <a:endParaRPr lang="en-US"/>
        </a:p>
      </dgm:t>
    </dgm:pt>
    <dgm:pt modelId="{0FEEE6D5-6021-4038-9251-D922DAAEC697}" type="sibTrans" cxnId="{EC3B0571-D5E0-4D03-AF20-4EE33070C449}">
      <dgm:prSet/>
      <dgm:spPr>
        <a:solidFill>
          <a:schemeClr val="bg1">
            <a:lumMod val="75000"/>
          </a:schemeClr>
        </a:solidFill>
      </dgm:spPr>
      <dgm:t>
        <a:bodyPr/>
        <a:lstStyle/>
        <a:p>
          <a:endParaRPr lang="en-US"/>
        </a:p>
      </dgm:t>
    </dgm:pt>
    <dgm:pt modelId="{48FB3B59-6B19-4CBB-A1A9-D4693E09CD21}">
      <dgm:prSet/>
      <dgm:spPr>
        <a:solidFill>
          <a:schemeClr val="bg1">
            <a:lumMod val="75000"/>
          </a:schemeClr>
        </a:solidFill>
      </dgm:spPr>
      <dgm:t>
        <a:bodyPr/>
        <a:lstStyle/>
        <a:p>
          <a:r>
            <a:rPr lang="en-US" dirty="0">
              <a:solidFill>
                <a:schemeClr val="tx1"/>
              </a:solidFill>
              <a:latin typeface="Times New Roman" panose="02020603050405020304" pitchFamily="18" charset="0"/>
              <a:cs typeface="Times New Roman" panose="02020603050405020304" pitchFamily="18" charset="0"/>
            </a:rPr>
            <a:t>Statistical/ Machine Learning Models</a:t>
          </a:r>
        </a:p>
      </dgm:t>
    </dgm:pt>
    <dgm:pt modelId="{65E44F67-B347-4AD2-B441-B3BFAB9DE696}" type="parTrans" cxnId="{261E66CE-5273-44CE-9802-FA5E3EB4D98F}">
      <dgm:prSet/>
      <dgm:spPr/>
      <dgm:t>
        <a:bodyPr/>
        <a:lstStyle/>
        <a:p>
          <a:endParaRPr lang="en-US"/>
        </a:p>
      </dgm:t>
    </dgm:pt>
    <dgm:pt modelId="{DBDFECA3-08B6-4CF6-96E7-38CC7D905CC0}" type="sibTrans" cxnId="{261E66CE-5273-44CE-9802-FA5E3EB4D98F}">
      <dgm:prSet/>
      <dgm:spPr>
        <a:solidFill>
          <a:schemeClr val="bg1">
            <a:lumMod val="75000"/>
          </a:schemeClr>
        </a:solidFill>
      </dgm:spPr>
      <dgm:t>
        <a:bodyPr/>
        <a:lstStyle/>
        <a:p>
          <a:endParaRPr lang="en-US"/>
        </a:p>
      </dgm:t>
    </dgm:pt>
    <dgm:pt modelId="{FADF76D6-1A45-47D3-BFFA-91D3B4C3FE3C}">
      <dgm:prSet/>
      <dgm:spPr>
        <a:solidFill>
          <a:schemeClr val="bg1">
            <a:lumMod val="75000"/>
          </a:schemeClr>
        </a:solidFill>
      </dgm:spPr>
      <dgm:t>
        <a:bodyPr/>
        <a:lstStyle/>
        <a:p>
          <a:r>
            <a:rPr lang="en-US">
              <a:solidFill>
                <a:schemeClr val="tx1"/>
              </a:solidFill>
              <a:latin typeface="Times New Roman" panose="02020603050405020304" pitchFamily="18" charset="0"/>
              <a:cs typeface="Times New Roman" panose="02020603050405020304" pitchFamily="18" charset="0"/>
            </a:rPr>
            <a:t>Results</a:t>
          </a:r>
        </a:p>
      </dgm:t>
    </dgm:pt>
    <dgm:pt modelId="{BCBA5829-5B16-4302-BCDB-BD534958A9F3}" type="parTrans" cxnId="{DDE45986-1ADB-42CB-ADDD-0D6E65AF752C}">
      <dgm:prSet/>
      <dgm:spPr/>
      <dgm:t>
        <a:bodyPr/>
        <a:lstStyle/>
        <a:p>
          <a:endParaRPr lang="en-US"/>
        </a:p>
      </dgm:t>
    </dgm:pt>
    <dgm:pt modelId="{D6839692-E676-4D44-B89B-E2CCAE6AAD4B}" type="sibTrans" cxnId="{DDE45986-1ADB-42CB-ADDD-0D6E65AF752C}">
      <dgm:prSet/>
      <dgm:spPr>
        <a:solidFill>
          <a:schemeClr val="bg1">
            <a:lumMod val="75000"/>
          </a:schemeClr>
        </a:solidFill>
      </dgm:spPr>
      <dgm:t>
        <a:bodyPr/>
        <a:lstStyle/>
        <a:p>
          <a:endParaRPr lang="en-US"/>
        </a:p>
      </dgm:t>
    </dgm:pt>
    <dgm:pt modelId="{09A525BB-1727-4CE6-B67F-53603484FCEB}">
      <dgm:prSet/>
      <dgm:spPr>
        <a:solidFill>
          <a:schemeClr val="bg1">
            <a:lumMod val="75000"/>
          </a:schemeClr>
        </a:solidFill>
      </dgm:spPr>
      <dgm:t>
        <a:bodyPr/>
        <a:lstStyle/>
        <a:p>
          <a:r>
            <a:rPr lang="en-US">
              <a:solidFill>
                <a:schemeClr val="tx1"/>
              </a:solidFill>
              <a:latin typeface="Times New Roman" panose="02020603050405020304" pitchFamily="18" charset="0"/>
              <a:cs typeface="Times New Roman" panose="02020603050405020304" pitchFamily="18" charset="0"/>
            </a:rPr>
            <a:t>Challenges</a:t>
          </a:r>
        </a:p>
      </dgm:t>
    </dgm:pt>
    <dgm:pt modelId="{07AE85CD-0A0E-42F7-AD4A-06EF61A9A29F}" type="parTrans" cxnId="{31876B75-51E8-43DC-A3E2-3173E3934CA9}">
      <dgm:prSet/>
      <dgm:spPr/>
      <dgm:t>
        <a:bodyPr/>
        <a:lstStyle/>
        <a:p>
          <a:endParaRPr lang="en-US"/>
        </a:p>
      </dgm:t>
    </dgm:pt>
    <dgm:pt modelId="{93CCE025-6064-429A-AF45-AB701C63B53B}" type="sibTrans" cxnId="{31876B75-51E8-43DC-A3E2-3173E3934CA9}">
      <dgm:prSet/>
      <dgm:spPr>
        <a:solidFill>
          <a:schemeClr val="bg1">
            <a:lumMod val="75000"/>
          </a:schemeClr>
        </a:solidFill>
      </dgm:spPr>
      <dgm:t>
        <a:bodyPr/>
        <a:lstStyle/>
        <a:p>
          <a:endParaRPr lang="en-US"/>
        </a:p>
      </dgm:t>
    </dgm:pt>
    <dgm:pt modelId="{A1CC8AE2-DAD3-4FF3-9C2E-0F782A4A7DEB}">
      <dgm:prSet/>
      <dgm:spPr>
        <a:solidFill>
          <a:schemeClr val="bg1">
            <a:lumMod val="75000"/>
          </a:schemeClr>
        </a:solidFill>
      </dgm:spPr>
      <dgm:t>
        <a:bodyPr/>
        <a:lstStyle/>
        <a:p>
          <a:r>
            <a:rPr lang="en-US">
              <a:solidFill>
                <a:schemeClr val="tx1"/>
              </a:solidFill>
              <a:latin typeface="Times New Roman" panose="02020603050405020304" pitchFamily="18" charset="0"/>
              <a:cs typeface="Times New Roman" panose="02020603050405020304" pitchFamily="18" charset="0"/>
            </a:rPr>
            <a:t>Lessons Learned &amp; Future Work</a:t>
          </a:r>
        </a:p>
      </dgm:t>
    </dgm:pt>
    <dgm:pt modelId="{E9ECA084-3515-4468-8D11-7661DDA18A5E}" type="parTrans" cxnId="{841E7FAB-CB2B-4BE2-92A4-CF51D3F41C8A}">
      <dgm:prSet/>
      <dgm:spPr/>
      <dgm:t>
        <a:bodyPr/>
        <a:lstStyle/>
        <a:p>
          <a:endParaRPr lang="en-US"/>
        </a:p>
      </dgm:t>
    </dgm:pt>
    <dgm:pt modelId="{F173C276-0AB3-48A8-A285-CE600AE6B887}" type="sibTrans" cxnId="{841E7FAB-CB2B-4BE2-92A4-CF51D3F41C8A}">
      <dgm:prSet/>
      <dgm:spPr>
        <a:solidFill>
          <a:schemeClr val="bg1">
            <a:lumMod val="75000"/>
          </a:schemeClr>
        </a:solidFill>
      </dgm:spPr>
      <dgm:t>
        <a:bodyPr/>
        <a:lstStyle/>
        <a:p>
          <a:endParaRPr lang="en-US"/>
        </a:p>
      </dgm:t>
    </dgm:pt>
    <dgm:pt modelId="{78C8716A-3B5A-4775-AD29-84F32E0CA11D}">
      <dgm:prSet/>
      <dgm:spPr>
        <a:solidFill>
          <a:schemeClr val="bg1">
            <a:lumMod val="75000"/>
          </a:schemeClr>
        </a:solidFill>
      </dgm:spPr>
      <dgm:t>
        <a:bodyPr/>
        <a:lstStyle/>
        <a:p>
          <a:r>
            <a:rPr lang="en-US">
              <a:solidFill>
                <a:schemeClr val="tx1"/>
              </a:solidFill>
              <a:latin typeface="Times New Roman" panose="02020603050405020304" pitchFamily="18" charset="0"/>
              <a:cs typeface="Times New Roman" panose="02020603050405020304" pitchFamily="18" charset="0"/>
            </a:rPr>
            <a:t>Conclusion</a:t>
          </a:r>
        </a:p>
      </dgm:t>
    </dgm:pt>
    <dgm:pt modelId="{5ADC2C3C-CF50-4DAE-BDC9-37CC6BAA1AB3}" type="parTrans" cxnId="{337E2D29-0CE1-4C37-9074-E60BB098B137}">
      <dgm:prSet/>
      <dgm:spPr/>
      <dgm:t>
        <a:bodyPr/>
        <a:lstStyle/>
        <a:p>
          <a:endParaRPr lang="en-US"/>
        </a:p>
      </dgm:t>
    </dgm:pt>
    <dgm:pt modelId="{3042CBFF-B81D-40F5-99B8-8915751A26BA}" type="sibTrans" cxnId="{337E2D29-0CE1-4C37-9074-E60BB098B137}">
      <dgm:prSet/>
      <dgm:spPr>
        <a:solidFill>
          <a:schemeClr val="bg1">
            <a:lumMod val="75000"/>
          </a:schemeClr>
        </a:solidFill>
      </dgm:spPr>
      <dgm:t>
        <a:bodyPr/>
        <a:lstStyle/>
        <a:p>
          <a:endParaRPr lang="en-US"/>
        </a:p>
      </dgm:t>
    </dgm:pt>
    <dgm:pt modelId="{BE61E619-A2D3-437C-885E-6D02EEAC4092}">
      <dgm:prSet/>
      <dgm:spPr>
        <a:solidFill>
          <a:schemeClr val="bg1">
            <a:lumMod val="75000"/>
          </a:schemeClr>
        </a:solidFill>
      </dgm:spPr>
      <dgm:t>
        <a:bodyPr/>
        <a:lstStyle/>
        <a:p>
          <a:r>
            <a:rPr lang="en-US" dirty="0">
              <a:solidFill>
                <a:schemeClr val="tx1"/>
              </a:solidFill>
              <a:latin typeface="Times New Roman" panose="02020603050405020304" pitchFamily="18" charset="0"/>
              <a:cs typeface="Times New Roman" panose="02020603050405020304" pitchFamily="18" charset="0"/>
            </a:rPr>
            <a:t>References</a:t>
          </a:r>
        </a:p>
      </dgm:t>
    </dgm:pt>
    <dgm:pt modelId="{B0675DBE-3678-4EEC-B41C-2A5C369113C9}" type="parTrans" cxnId="{022E389A-9559-4DB2-B762-B93AD922A7F4}">
      <dgm:prSet/>
      <dgm:spPr/>
      <dgm:t>
        <a:bodyPr/>
        <a:lstStyle/>
        <a:p>
          <a:endParaRPr lang="en-US"/>
        </a:p>
      </dgm:t>
    </dgm:pt>
    <dgm:pt modelId="{C7BC8149-AEB2-400C-9C71-61077BBA166A}" type="sibTrans" cxnId="{022E389A-9559-4DB2-B762-B93AD922A7F4}">
      <dgm:prSet/>
      <dgm:spPr>
        <a:solidFill>
          <a:schemeClr val="bg1">
            <a:lumMod val="75000"/>
          </a:schemeClr>
        </a:solidFill>
      </dgm:spPr>
      <dgm:t>
        <a:bodyPr/>
        <a:lstStyle/>
        <a:p>
          <a:endParaRPr lang="en-US"/>
        </a:p>
      </dgm:t>
    </dgm:pt>
    <dgm:pt modelId="{C2104390-E202-43AC-99A4-95AF42D8DD80}">
      <dgm:prSet/>
      <dgm:spPr>
        <a:solidFill>
          <a:schemeClr val="bg1">
            <a:lumMod val="75000"/>
          </a:schemeClr>
        </a:solidFill>
      </dgm:spPr>
      <dgm:t>
        <a:bodyPr/>
        <a:lstStyle/>
        <a:p>
          <a:r>
            <a:rPr lang="en-US" dirty="0">
              <a:solidFill>
                <a:schemeClr val="tx1"/>
              </a:solidFill>
              <a:latin typeface="Times New Roman" panose="02020603050405020304" pitchFamily="18" charset="0"/>
              <a:cs typeface="Times New Roman" panose="02020603050405020304" pitchFamily="18" charset="0"/>
            </a:rPr>
            <a:t>Acknowledgments</a:t>
          </a:r>
        </a:p>
      </dgm:t>
    </dgm:pt>
    <dgm:pt modelId="{AC664BD6-A997-4154-A63D-E3A3D5DE4E03}" type="parTrans" cxnId="{CF61C1C7-C43B-41FC-9135-557CED7E89BE}">
      <dgm:prSet/>
      <dgm:spPr/>
      <dgm:t>
        <a:bodyPr/>
        <a:lstStyle/>
        <a:p>
          <a:endParaRPr lang="en-US"/>
        </a:p>
      </dgm:t>
    </dgm:pt>
    <dgm:pt modelId="{2AA80DA5-16A3-4D9A-A859-B1520F0A60B8}" type="sibTrans" cxnId="{CF61C1C7-C43B-41FC-9135-557CED7E89BE}">
      <dgm:prSet/>
      <dgm:spPr>
        <a:solidFill>
          <a:schemeClr val="bg1">
            <a:lumMod val="75000"/>
          </a:schemeClr>
        </a:solidFill>
      </dgm:spPr>
      <dgm:t>
        <a:bodyPr/>
        <a:lstStyle/>
        <a:p>
          <a:endParaRPr lang="en-US"/>
        </a:p>
      </dgm:t>
    </dgm:pt>
    <dgm:pt modelId="{C98A6E64-522F-41F9-9A1C-613DB33F3B4F}">
      <dgm:prSet/>
      <dgm:spPr>
        <a:solidFill>
          <a:schemeClr val="bg1">
            <a:lumMod val="75000"/>
          </a:schemeClr>
        </a:solidFill>
      </dgm:spPr>
      <dgm:t>
        <a:bodyPr/>
        <a:lstStyle/>
        <a:p>
          <a:r>
            <a:rPr lang="en-US">
              <a:solidFill>
                <a:schemeClr val="tx1"/>
              </a:solidFill>
              <a:latin typeface="Times New Roman" panose="02020603050405020304" pitchFamily="18" charset="0"/>
              <a:cs typeface="Times New Roman" panose="02020603050405020304" pitchFamily="18" charset="0"/>
            </a:rPr>
            <a:t>Q&amp;A</a:t>
          </a:r>
          <a:endParaRPr lang="en-US" dirty="0"/>
        </a:p>
      </dgm:t>
    </dgm:pt>
    <dgm:pt modelId="{5C460269-C46D-4B3F-B681-5C02446F25EB}" type="parTrans" cxnId="{5F4E14D7-9681-4BC7-A844-ED76F6027E2E}">
      <dgm:prSet/>
      <dgm:spPr/>
      <dgm:t>
        <a:bodyPr/>
        <a:lstStyle/>
        <a:p>
          <a:endParaRPr lang="en-US"/>
        </a:p>
      </dgm:t>
    </dgm:pt>
    <dgm:pt modelId="{9BDC4CA8-A72C-4F80-830D-F78A73FD7BD4}" type="sibTrans" cxnId="{5F4E14D7-9681-4BC7-A844-ED76F6027E2E}">
      <dgm:prSet/>
      <dgm:spPr/>
      <dgm:t>
        <a:bodyPr/>
        <a:lstStyle/>
        <a:p>
          <a:endParaRPr lang="en-US"/>
        </a:p>
      </dgm:t>
    </dgm:pt>
    <dgm:pt modelId="{A847A981-D099-40F0-A195-829D4AE47B87}" type="pres">
      <dgm:prSet presAssocID="{0F78DD38-44F0-4F8A-B7C4-C5EE3CB10A9F}" presName="diagram" presStyleCnt="0">
        <dgm:presLayoutVars>
          <dgm:dir/>
          <dgm:resizeHandles val="exact"/>
        </dgm:presLayoutVars>
      </dgm:prSet>
      <dgm:spPr/>
    </dgm:pt>
    <dgm:pt modelId="{AEF05E7A-81C9-4F0D-9483-7AB48665C225}" type="pres">
      <dgm:prSet presAssocID="{67B5C1A4-5B00-47C2-8E12-28BAE4E87355}" presName="node" presStyleLbl="node1" presStyleIdx="0" presStyleCnt="13">
        <dgm:presLayoutVars>
          <dgm:bulletEnabled val="1"/>
        </dgm:presLayoutVars>
      </dgm:prSet>
      <dgm:spPr/>
    </dgm:pt>
    <dgm:pt modelId="{4E4EF5BF-BC6C-4D75-A193-097589E98947}" type="pres">
      <dgm:prSet presAssocID="{9D480939-A79A-484C-9A60-C3239B08B3AF}" presName="sibTrans" presStyleLbl="sibTrans2D1" presStyleIdx="0" presStyleCnt="12"/>
      <dgm:spPr/>
    </dgm:pt>
    <dgm:pt modelId="{EC416C5B-14DC-479A-9535-D5B400984901}" type="pres">
      <dgm:prSet presAssocID="{9D480939-A79A-484C-9A60-C3239B08B3AF}" presName="connectorText" presStyleLbl="sibTrans2D1" presStyleIdx="0" presStyleCnt="12"/>
      <dgm:spPr/>
    </dgm:pt>
    <dgm:pt modelId="{4BC62551-296F-4B9B-BDD1-E9DEA7AC0B93}" type="pres">
      <dgm:prSet presAssocID="{CE987B39-39BA-4341-AFA5-4D40217D891D}" presName="node" presStyleLbl="node1" presStyleIdx="1" presStyleCnt="13">
        <dgm:presLayoutVars>
          <dgm:bulletEnabled val="1"/>
        </dgm:presLayoutVars>
      </dgm:prSet>
      <dgm:spPr/>
    </dgm:pt>
    <dgm:pt modelId="{7FE3E5AC-DECA-48F7-8061-527AC0A1EE53}" type="pres">
      <dgm:prSet presAssocID="{6BF0D773-16EB-426C-A7D5-038790FD9279}" presName="sibTrans" presStyleLbl="sibTrans2D1" presStyleIdx="1" presStyleCnt="12"/>
      <dgm:spPr/>
    </dgm:pt>
    <dgm:pt modelId="{7A704820-7963-41C9-81BF-F2665BFA86C5}" type="pres">
      <dgm:prSet presAssocID="{6BF0D773-16EB-426C-A7D5-038790FD9279}" presName="connectorText" presStyleLbl="sibTrans2D1" presStyleIdx="1" presStyleCnt="12"/>
      <dgm:spPr/>
    </dgm:pt>
    <dgm:pt modelId="{E61FACD3-5A1F-4188-A3B4-D6BD72C2BA44}" type="pres">
      <dgm:prSet presAssocID="{0E9E3E48-3283-4EBD-B34F-3570EC3DFEA4}" presName="node" presStyleLbl="node1" presStyleIdx="2" presStyleCnt="13">
        <dgm:presLayoutVars>
          <dgm:bulletEnabled val="1"/>
        </dgm:presLayoutVars>
      </dgm:prSet>
      <dgm:spPr/>
    </dgm:pt>
    <dgm:pt modelId="{86E501FC-E8FB-469C-8BB5-05458A975994}" type="pres">
      <dgm:prSet presAssocID="{321EDD97-96AA-4C25-BBE7-86A52B253A14}" presName="sibTrans" presStyleLbl="sibTrans2D1" presStyleIdx="2" presStyleCnt="12"/>
      <dgm:spPr/>
    </dgm:pt>
    <dgm:pt modelId="{76591BFB-54B6-4B88-AF8B-5A3E5E06D400}" type="pres">
      <dgm:prSet presAssocID="{321EDD97-96AA-4C25-BBE7-86A52B253A14}" presName="connectorText" presStyleLbl="sibTrans2D1" presStyleIdx="2" presStyleCnt="12"/>
      <dgm:spPr/>
    </dgm:pt>
    <dgm:pt modelId="{55944340-5E71-40D4-BDCD-CA9F4EB1FCCB}" type="pres">
      <dgm:prSet presAssocID="{7C98C5FE-03CF-4AC2-B0C3-F8910A1EBD40}" presName="node" presStyleLbl="node1" presStyleIdx="3" presStyleCnt="13">
        <dgm:presLayoutVars>
          <dgm:bulletEnabled val="1"/>
        </dgm:presLayoutVars>
      </dgm:prSet>
      <dgm:spPr/>
    </dgm:pt>
    <dgm:pt modelId="{3C25FA43-A20F-4431-9A10-34EDDC80C2A7}" type="pres">
      <dgm:prSet presAssocID="{90DABDD3-570F-42B0-89A4-11BD1AF3CA2C}" presName="sibTrans" presStyleLbl="sibTrans2D1" presStyleIdx="3" presStyleCnt="12"/>
      <dgm:spPr/>
    </dgm:pt>
    <dgm:pt modelId="{84B620A0-B2C4-4BD8-9148-0A7A33A1F8CE}" type="pres">
      <dgm:prSet presAssocID="{90DABDD3-570F-42B0-89A4-11BD1AF3CA2C}" presName="connectorText" presStyleLbl="sibTrans2D1" presStyleIdx="3" presStyleCnt="12"/>
      <dgm:spPr/>
    </dgm:pt>
    <dgm:pt modelId="{BF47C157-FB6A-4B4F-A8F2-9B208540A27B}" type="pres">
      <dgm:prSet presAssocID="{30C7867B-5D82-48FC-9BDD-848425C8DE08}" presName="node" presStyleLbl="node1" presStyleIdx="4" presStyleCnt="13">
        <dgm:presLayoutVars>
          <dgm:bulletEnabled val="1"/>
        </dgm:presLayoutVars>
      </dgm:prSet>
      <dgm:spPr/>
    </dgm:pt>
    <dgm:pt modelId="{A7B577C2-656E-4351-8312-8C4531250F45}" type="pres">
      <dgm:prSet presAssocID="{0FEEE6D5-6021-4038-9251-D922DAAEC697}" presName="sibTrans" presStyleLbl="sibTrans2D1" presStyleIdx="4" presStyleCnt="12"/>
      <dgm:spPr/>
    </dgm:pt>
    <dgm:pt modelId="{ADBD6682-B2D4-4CFD-952B-2313F64CE18F}" type="pres">
      <dgm:prSet presAssocID="{0FEEE6D5-6021-4038-9251-D922DAAEC697}" presName="connectorText" presStyleLbl="sibTrans2D1" presStyleIdx="4" presStyleCnt="12"/>
      <dgm:spPr/>
    </dgm:pt>
    <dgm:pt modelId="{981F89FE-00C7-4523-94E0-1E7D938C795B}" type="pres">
      <dgm:prSet presAssocID="{48FB3B59-6B19-4CBB-A1A9-D4693E09CD21}" presName="node" presStyleLbl="node1" presStyleIdx="5" presStyleCnt="13">
        <dgm:presLayoutVars>
          <dgm:bulletEnabled val="1"/>
        </dgm:presLayoutVars>
      </dgm:prSet>
      <dgm:spPr/>
    </dgm:pt>
    <dgm:pt modelId="{713BE343-7EE5-48AC-9726-499C76427656}" type="pres">
      <dgm:prSet presAssocID="{DBDFECA3-08B6-4CF6-96E7-38CC7D905CC0}" presName="sibTrans" presStyleLbl="sibTrans2D1" presStyleIdx="5" presStyleCnt="12"/>
      <dgm:spPr/>
    </dgm:pt>
    <dgm:pt modelId="{4076FAC7-2E8B-4584-B478-98A3EE0E65F2}" type="pres">
      <dgm:prSet presAssocID="{DBDFECA3-08B6-4CF6-96E7-38CC7D905CC0}" presName="connectorText" presStyleLbl="sibTrans2D1" presStyleIdx="5" presStyleCnt="12"/>
      <dgm:spPr/>
    </dgm:pt>
    <dgm:pt modelId="{3F51CACD-730A-4F2C-805A-6820B47074F1}" type="pres">
      <dgm:prSet presAssocID="{FADF76D6-1A45-47D3-BFFA-91D3B4C3FE3C}" presName="node" presStyleLbl="node1" presStyleIdx="6" presStyleCnt="13">
        <dgm:presLayoutVars>
          <dgm:bulletEnabled val="1"/>
        </dgm:presLayoutVars>
      </dgm:prSet>
      <dgm:spPr/>
    </dgm:pt>
    <dgm:pt modelId="{3947584B-4A68-4C0F-82E9-494E2FAF9DCB}" type="pres">
      <dgm:prSet presAssocID="{D6839692-E676-4D44-B89B-E2CCAE6AAD4B}" presName="sibTrans" presStyleLbl="sibTrans2D1" presStyleIdx="6" presStyleCnt="12"/>
      <dgm:spPr/>
    </dgm:pt>
    <dgm:pt modelId="{075C66C9-2675-416E-8B73-B2555A62A01B}" type="pres">
      <dgm:prSet presAssocID="{D6839692-E676-4D44-B89B-E2CCAE6AAD4B}" presName="connectorText" presStyleLbl="sibTrans2D1" presStyleIdx="6" presStyleCnt="12"/>
      <dgm:spPr/>
    </dgm:pt>
    <dgm:pt modelId="{D42872C1-DA1E-447B-9ECF-5FB9F7564C07}" type="pres">
      <dgm:prSet presAssocID="{09A525BB-1727-4CE6-B67F-53603484FCEB}" presName="node" presStyleLbl="node1" presStyleIdx="7" presStyleCnt="13">
        <dgm:presLayoutVars>
          <dgm:bulletEnabled val="1"/>
        </dgm:presLayoutVars>
      </dgm:prSet>
      <dgm:spPr/>
    </dgm:pt>
    <dgm:pt modelId="{547F04AB-7EA9-4C11-8AB4-8F3A2DE491F4}" type="pres">
      <dgm:prSet presAssocID="{93CCE025-6064-429A-AF45-AB701C63B53B}" presName="sibTrans" presStyleLbl="sibTrans2D1" presStyleIdx="7" presStyleCnt="12"/>
      <dgm:spPr/>
    </dgm:pt>
    <dgm:pt modelId="{4DD53A5A-55D6-42EB-B6CF-2917B8684168}" type="pres">
      <dgm:prSet presAssocID="{93CCE025-6064-429A-AF45-AB701C63B53B}" presName="connectorText" presStyleLbl="sibTrans2D1" presStyleIdx="7" presStyleCnt="12"/>
      <dgm:spPr/>
    </dgm:pt>
    <dgm:pt modelId="{B15B4A5B-1E66-4271-90BD-E4F9F1B1E9A1}" type="pres">
      <dgm:prSet presAssocID="{A1CC8AE2-DAD3-4FF3-9C2E-0F782A4A7DEB}" presName="node" presStyleLbl="node1" presStyleIdx="8" presStyleCnt="13">
        <dgm:presLayoutVars>
          <dgm:bulletEnabled val="1"/>
        </dgm:presLayoutVars>
      </dgm:prSet>
      <dgm:spPr/>
    </dgm:pt>
    <dgm:pt modelId="{E1F8BA53-8DF5-4963-A750-0D58650F9812}" type="pres">
      <dgm:prSet presAssocID="{F173C276-0AB3-48A8-A285-CE600AE6B887}" presName="sibTrans" presStyleLbl="sibTrans2D1" presStyleIdx="8" presStyleCnt="12"/>
      <dgm:spPr/>
    </dgm:pt>
    <dgm:pt modelId="{BE8A5954-75B5-43BA-825E-D7080EA861BF}" type="pres">
      <dgm:prSet presAssocID="{F173C276-0AB3-48A8-A285-CE600AE6B887}" presName="connectorText" presStyleLbl="sibTrans2D1" presStyleIdx="8" presStyleCnt="12"/>
      <dgm:spPr/>
    </dgm:pt>
    <dgm:pt modelId="{8879E686-1DCC-4EAB-B5AE-0C98B2A57553}" type="pres">
      <dgm:prSet presAssocID="{78C8716A-3B5A-4775-AD29-84F32E0CA11D}" presName="node" presStyleLbl="node1" presStyleIdx="9" presStyleCnt="13">
        <dgm:presLayoutVars>
          <dgm:bulletEnabled val="1"/>
        </dgm:presLayoutVars>
      </dgm:prSet>
      <dgm:spPr/>
    </dgm:pt>
    <dgm:pt modelId="{4A01C799-9181-4488-A27C-921D688AD58E}" type="pres">
      <dgm:prSet presAssocID="{3042CBFF-B81D-40F5-99B8-8915751A26BA}" presName="sibTrans" presStyleLbl="sibTrans2D1" presStyleIdx="9" presStyleCnt="12"/>
      <dgm:spPr/>
    </dgm:pt>
    <dgm:pt modelId="{41F2E409-6660-4E3D-B1F3-FF526379334E}" type="pres">
      <dgm:prSet presAssocID="{3042CBFF-B81D-40F5-99B8-8915751A26BA}" presName="connectorText" presStyleLbl="sibTrans2D1" presStyleIdx="9" presStyleCnt="12"/>
      <dgm:spPr/>
    </dgm:pt>
    <dgm:pt modelId="{DD411D6C-7794-4678-9A37-9D992DECB6FA}" type="pres">
      <dgm:prSet presAssocID="{BE61E619-A2D3-437C-885E-6D02EEAC4092}" presName="node" presStyleLbl="node1" presStyleIdx="10" presStyleCnt="13">
        <dgm:presLayoutVars>
          <dgm:bulletEnabled val="1"/>
        </dgm:presLayoutVars>
      </dgm:prSet>
      <dgm:spPr/>
    </dgm:pt>
    <dgm:pt modelId="{78E7E11A-6E58-4FBF-9FA5-82EBA073A731}" type="pres">
      <dgm:prSet presAssocID="{C7BC8149-AEB2-400C-9C71-61077BBA166A}" presName="sibTrans" presStyleLbl="sibTrans2D1" presStyleIdx="10" presStyleCnt="12"/>
      <dgm:spPr/>
    </dgm:pt>
    <dgm:pt modelId="{EF8C7998-D8EE-439A-94D3-6535AE4F8D3C}" type="pres">
      <dgm:prSet presAssocID="{C7BC8149-AEB2-400C-9C71-61077BBA166A}" presName="connectorText" presStyleLbl="sibTrans2D1" presStyleIdx="10" presStyleCnt="12"/>
      <dgm:spPr/>
    </dgm:pt>
    <dgm:pt modelId="{5B93B40A-7159-40A2-83DD-6B5660EAA87E}" type="pres">
      <dgm:prSet presAssocID="{C2104390-E202-43AC-99A4-95AF42D8DD80}" presName="node" presStyleLbl="node1" presStyleIdx="11" presStyleCnt="13">
        <dgm:presLayoutVars>
          <dgm:bulletEnabled val="1"/>
        </dgm:presLayoutVars>
      </dgm:prSet>
      <dgm:spPr/>
    </dgm:pt>
    <dgm:pt modelId="{2DB79C85-AA63-4BD7-9540-8DA331000135}" type="pres">
      <dgm:prSet presAssocID="{2AA80DA5-16A3-4D9A-A859-B1520F0A60B8}" presName="sibTrans" presStyleLbl="sibTrans2D1" presStyleIdx="11" presStyleCnt="12"/>
      <dgm:spPr/>
    </dgm:pt>
    <dgm:pt modelId="{DDC8E916-CCF2-43A0-ACED-45F5571B75E9}" type="pres">
      <dgm:prSet presAssocID="{2AA80DA5-16A3-4D9A-A859-B1520F0A60B8}" presName="connectorText" presStyleLbl="sibTrans2D1" presStyleIdx="11" presStyleCnt="12"/>
      <dgm:spPr/>
    </dgm:pt>
    <dgm:pt modelId="{F2A41A16-7752-4DA8-9A51-D485460AB473}" type="pres">
      <dgm:prSet presAssocID="{C98A6E64-522F-41F9-9A1C-613DB33F3B4F}" presName="node" presStyleLbl="node1" presStyleIdx="12" presStyleCnt="13">
        <dgm:presLayoutVars>
          <dgm:bulletEnabled val="1"/>
        </dgm:presLayoutVars>
      </dgm:prSet>
      <dgm:spPr/>
    </dgm:pt>
  </dgm:ptLst>
  <dgm:cxnLst>
    <dgm:cxn modelId="{058D6213-BA8E-4B62-B8AA-057C163B73D3}" type="presOf" srcId="{D6839692-E676-4D44-B89B-E2CCAE6AAD4B}" destId="{075C66C9-2675-416E-8B73-B2555A62A01B}" srcOrd="1" destOrd="0" presId="urn:microsoft.com/office/officeart/2005/8/layout/process5"/>
    <dgm:cxn modelId="{B001B220-5B02-4740-9957-6F5947961472}" type="presOf" srcId="{BE61E619-A2D3-437C-885E-6D02EEAC4092}" destId="{DD411D6C-7794-4678-9A37-9D992DECB6FA}" srcOrd="0" destOrd="0" presId="urn:microsoft.com/office/officeart/2005/8/layout/process5"/>
    <dgm:cxn modelId="{CF068324-227D-4E40-BDF3-4B1316E737BE}" type="presOf" srcId="{321EDD97-96AA-4C25-BBE7-86A52B253A14}" destId="{76591BFB-54B6-4B88-AF8B-5A3E5E06D400}" srcOrd="1" destOrd="0" presId="urn:microsoft.com/office/officeart/2005/8/layout/process5"/>
    <dgm:cxn modelId="{337E2D29-0CE1-4C37-9074-E60BB098B137}" srcId="{0F78DD38-44F0-4F8A-B7C4-C5EE3CB10A9F}" destId="{78C8716A-3B5A-4775-AD29-84F32E0CA11D}" srcOrd="9" destOrd="0" parTransId="{5ADC2C3C-CF50-4DAE-BDC9-37CC6BAA1AB3}" sibTransId="{3042CBFF-B81D-40F5-99B8-8915751A26BA}"/>
    <dgm:cxn modelId="{B366912E-7A7E-4E10-939F-C921710C8624}" type="presOf" srcId="{D6839692-E676-4D44-B89B-E2CCAE6AAD4B}" destId="{3947584B-4A68-4C0F-82E9-494E2FAF9DCB}" srcOrd="0" destOrd="0" presId="urn:microsoft.com/office/officeart/2005/8/layout/process5"/>
    <dgm:cxn modelId="{D504762F-FC1A-41D1-837C-A002EC112B6D}" type="presOf" srcId="{6BF0D773-16EB-426C-A7D5-038790FD9279}" destId="{7FE3E5AC-DECA-48F7-8061-527AC0A1EE53}" srcOrd="0" destOrd="0" presId="urn:microsoft.com/office/officeart/2005/8/layout/process5"/>
    <dgm:cxn modelId="{DA10863E-1932-4B0D-8D3F-3A4392DC85BF}" type="presOf" srcId="{0FEEE6D5-6021-4038-9251-D922DAAEC697}" destId="{ADBD6682-B2D4-4CFD-952B-2313F64CE18F}" srcOrd="1" destOrd="0" presId="urn:microsoft.com/office/officeart/2005/8/layout/process5"/>
    <dgm:cxn modelId="{BB8A7647-2694-4B27-BC7E-147D0D0E1264}" type="presOf" srcId="{67B5C1A4-5B00-47C2-8E12-28BAE4E87355}" destId="{AEF05E7A-81C9-4F0D-9483-7AB48665C225}" srcOrd="0" destOrd="0" presId="urn:microsoft.com/office/officeart/2005/8/layout/process5"/>
    <dgm:cxn modelId="{6DFACB6D-E681-41CD-AEAD-5D3C2B9163F5}" type="presOf" srcId="{0E9E3E48-3283-4EBD-B34F-3570EC3DFEA4}" destId="{E61FACD3-5A1F-4188-A3B4-D6BD72C2BA44}" srcOrd="0" destOrd="0" presId="urn:microsoft.com/office/officeart/2005/8/layout/process5"/>
    <dgm:cxn modelId="{6462526F-BFEF-4406-B2A7-996367483299}" srcId="{0F78DD38-44F0-4F8A-B7C4-C5EE3CB10A9F}" destId="{0E9E3E48-3283-4EBD-B34F-3570EC3DFEA4}" srcOrd="2" destOrd="0" parTransId="{266210D6-D22B-4123-A5C8-DB13DCB2135B}" sibTransId="{321EDD97-96AA-4C25-BBE7-86A52B253A14}"/>
    <dgm:cxn modelId="{96237950-21D4-4C80-BB0C-CF441E5BF16C}" type="presOf" srcId="{DBDFECA3-08B6-4CF6-96E7-38CC7D905CC0}" destId="{713BE343-7EE5-48AC-9726-499C76427656}" srcOrd="0" destOrd="0" presId="urn:microsoft.com/office/officeart/2005/8/layout/process5"/>
    <dgm:cxn modelId="{9E00D670-3E03-493B-B675-ABC4D8B2FD24}" type="presOf" srcId="{9D480939-A79A-484C-9A60-C3239B08B3AF}" destId="{4E4EF5BF-BC6C-4D75-A193-097589E98947}" srcOrd="0" destOrd="0" presId="urn:microsoft.com/office/officeart/2005/8/layout/process5"/>
    <dgm:cxn modelId="{EC3B0571-D5E0-4D03-AF20-4EE33070C449}" srcId="{0F78DD38-44F0-4F8A-B7C4-C5EE3CB10A9F}" destId="{30C7867B-5D82-48FC-9BDD-848425C8DE08}" srcOrd="4" destOrd="0" parTransId="{5997545E-3454-4027-9AEC-4B4E92547CB4}" sibTransId="{0FEEE6D5-6021-4038-9251-D922DAAEC697}"/>
    <dgm:cxn modelId="{E7A15F51-855D-488B-BEB2-B59202B8CC2B}" type="presOf" srcId="{C7BC8149-AEB2-400C-9C71-61077BBA166A}" destId="{EF8C7998-D8EE-439A-94D3-6535AE4F8D3C}" srcOrd="1" destOrd="0" presId="urn:microsoft.com/office/officeart/2005/8/layout/process5"/>
    <dgm:cxn modelId="{3315C471-9518-416B-BBDE-FC77E2E591FE}" srcId="{0F78DD38-44F0-4F8A-B7C4-C5EE3CB10A9F}" destId="{CE987B39-39BA-4341-AFA5-4D40217D891D}" srcOrd="1" destOrd="0" parTransId="{358E1B78-80BE-4194-9790-E8CC393C65C6}" sibTransId="{6BF0D773-16EB-426C-A7D5-038790FD9279}"/>
    <dgm:cxn modelId="{54D3AD53-9467-4DC0-9816-7F86F1B3AEC0}" type="presOf" srcId="{48FB3B59-6B19-4CBB-A1A9-D4693E09CD21}" destId="{981F89FE-00C7-4523-94E0-1E7D938C795B}" srcOrd="0" destOrd="0" presId="urn:microsoft.com/office/officeart/2005/8/layout/process5"/>
    <dgm:cxn modelId="{31876B75-51E8-43DC-A3E2-3173E3934CA9}" srcId="{0F78DD38-44F0-4F8A-B7C4-C5EE3CB10A9F}" destId="{09A525BB-1727-4CE6-B67F-53603484FCEB}" srcOrd="7" destOrd="0" parTransId="{07AE85CD-0A0E-42F7-AD4A-06EF61A9A29F}" sibTransId="{93CCE025-6064-429A-AF45-AB701C63B53B}"/>
    <dgm:cxn modelId="{805E4F75-1ADA-463C-84B1-48AEADED2B66}" type="presOf" srcId="{CE987B39-39BA-4341-AFA5-4D40217D891D}" destId="{4BC62551-296F-4B9B-BDD1-E9DEA7AC0B93}" srcOrd="0" destOrd="0" presId="urn:microsoft.com/office/officeart/2005/8/layout/process5"/>
    <dgm:cxn modelId="{A9D3E07A-3820-42DC-9A03-B2B42ABE7D33}" type="presOf" srcId="{F173C276-0AB3-48A8-A285-CE600AE6B887}" destId="{BE8A5954-75B5-43BA-825E-D7080EA861BF}" srcOrd="1" destOrd="0" presId="urn:microsoft.com/office/officeart/2005/8/layout/process5"/>
    <dgm:cxn modelId="{A2722B7B-31C5-4A90-BDF5-9FCB053157F9}" type="presOf" srcId="{90DABDD3-570F-42B0-89A4-11BD1AF3CA2C}" destId="{3C25FA43-A20F-4431-9A10-34EDDC80C2A7}" srcOrd="0" destOrd="0" presId="urn:microsoft.com/office/officeart/2005/8/layout/process5"/>
    <dgm:cxn modelId="{DE30687E-B8C5-47BA-90AC-A33C4091559B}" type="presOf" srcId="{FADF76D6-1A45-47D3-BFFA-91D3B4C3FE3C}" destId="{3F51CACD-730A-4F2C-805A-6820B47074F1}" srcOrd="0" destOrd="0" presId="urn:microsoft.com/office/officeart/2005/8/layout/process5"/>
    <dgm:cxn modelId="{41927C82-D813-496B-B063-42816BEED095}" type="presOf" srcId="{30C7867B-5D82-48FC-9BDD-848425C8DE08}" destId="{BF47C157-FB6A-4B4F-A8F2-9B208540A27B}" srcOrd="0" destOrd="0" presId="urn:microsoft.com/office/officeart/2005/8/layout/process5"/>
    <dgm:cxn modelId="{B8A18683-103C-4531-A12B-AA6579237686}" type="presOf" srcId="{C2104390-E202-43AC-99A4-95AF42D8DD80}" destId="{5B93B40A-7159-40A2-83DD-6B5660EAA87E}" srcOrd="0" destOrd="0" presId="urn:microsoft.com/office/officeart/2005/8/layout/process5"/>
    <dgm:cxn modelId="{DDE45986-1ADB-42CB-ADDD-0D6E65AF752C}" srcId="{0F78DD38-44F0-4F8A-B7C4-C5EE3CB10A9F}" destId="{FADF76D6-1A45-47D3-BFFA-91D3B4C3FE3C}" srcOrd="6" destOrd="0" parTransId="{BCBA5829-5B16-4302-BCDB-BD534958A9F3}" sibTransId="{D6839692-E676-4D44-B89B-E2CCAE6AAD4B}"/>
    <dgm:cxn modelId="{AA8AF286-AA7A-4A7F-A566-16F7E284DB51}" type="presOf" srcId="{09A525BB-1727-4CE6-B67F-53603484FCEB}" destId="{D42872C1-DA1E-447B-9ECF-5FB9F7564C07}" srcOrd="0" destOrd="0" presId="urn:microsoft.com/office/officeart/2005/8/layout/process5"/>
    <dgm:cxn modelId="{E904A787-D560-423E-A54F-DC4CC7223FE3}" type="presOf" srcId="{2AA80DA5-16A3-4D9A-A859-B1520F0A60B8}" destId="{2DB79C85-AA63-4BD7-9540-8DA331000135}" srcOrd="0" destOrd="0" presId="urn:microsoft.com/office/officeart/2005/8/layout/process5"/>
    <dgm:cxn modelId="{CC880A8B-3AD2-4B7A-8C6F-4A9FE584D239}" type="presOf" srcId="{6BF0D773-16EB-426C-A7D5-038790FD9279}" destId="{7A704820-7963-41C9-81BF-F2665BFA86C5}" srcOrd="1" destOrd="0" presId="urn:microsoft.com/office/officeart/2005/8/layout/process5"/>
    <dgm:cxn modelId="{D2BD178E-D3BC-4DE3-8F40-68B719D121B4}" srcId="{0F78DD38-44F0-4F8A-B7C4-C5EE3CB10A9F}" destId="{67B5C1A4-5B00-47C2-8E12-28BAE4E87355}" srcOrd="0" destOrd="0" parTransId="{D56A4484-50B7-4B35-90CD-14F212D7D779}" sibTransId="{9D480939-A79A-484C-9A60-C3239B08B3AF}"/>
    <dgm:cxn modelId="{5EF1C892-4FF8-493E-9C7B-CA5550C789E0}" type="presOf" srcId="{3042CBFF-B81D-40F5-99B8-8915751A26BA}" destId="{41F2E409-6660-4E3D-B1F3-FF526379334E}" srcOrd="1" destOrd="0" presId="urn:microsoft.com/office/officeart/2005/8/layout/process5"/>
    <dgm:cxn modelId="{022E389A-9559-4DB2-B762-B93AD922A7F4}" srcId="{0F78DD38-44F0-4F8A-B7C4-C5EE3CB10A9F}" destId="{BE61E619-A2D3-437C-885E-6D02EEAC4092}" srcOrd="10" destOrd="0" parTransId="{B0675DBE-3678-4EEC-B41C-2A5C369113C9}" sibTransId="{C7BC8149-AEB2-400C-9C71-61077BBA166A}"/>
    <dgm:cxn modelId="{F504E19C-3279-42D2-8BF3-7774B23FC608}" type="presOf" srcId="{93CCE025-6064-429A-AF45-AB701C63B53B}" destId="{4DD53A5A-55D6-42EB-B6CF-2917B8684168}" srcOrd="1" destOrd="0" presId="urn:microsoft.com/office/officeart/2005/8/layout/process5"/>
    <dgm:cxn modelId="{269AFD9D-4E0D-4B16-8E9B-779CCCF05D2B}" type="presOf" srcId="{A1CC8AE2-DAD3-4FF3-9C2E-0F782A4A7DEB}" destId="{B15B4A5B-1E66-4271-90BD-E4F9F1B1E9A1}" srcOrd="0" destOrd="0" presId="urn:microsoft.com/office/officeart/2005/8/layout/process5"/>
    <dgm:cxn modelId="{70682CA1-3030-4FB2-8F5E-832C0ECAEB03}" type="presOf" srcId="{9D480939-A79A-484C-9A60-C3239B08B3AF}" destId="{EC416C5B-14DC-479A-9535-D5B400984901}" srcOrd="1" destOrd="0" presId="urn:microsoft.com/office/officeart/2005/8/layout/process5"/>
    <dgm:cxn modelId="{841E7FAB-CB2B-4BE2-92A4-CF51D3F41C8A}" srcId="{0F78DD38-44F0-4F8A-B7C4-C5EE3CB10A9F}" destId="{A1CC8AE2-DAD3-4FF3-9C2E-0F782A4A7DEB}" srcOrd="8" destOrd="0" parTransId="{E9ECA084-3515-4468-8D11-7661DDA18A5E}" sibTransId="{F173C276-0AB3-48A8-A285-CE600AE6B887}"/>
    <dgm:cxn modelId="{FFC7F4AB-7F2B-4441-802B-FDE10816A6F7}" type="presOf" srcId="{7C98C5FE-03CF-4AC2-B0C3-F8910A1EBD40}" destId="{55944340-5E71-40D4-BDCD-CA9F4EB1FCCB}" srcOrd="0" destOrd="0" presId="urn:microsoft.com/office/officeart/2005/8/layout/process5"/>
    <dgm:cxn modelId="{4226E5AF-AF59-4A59-A34A-D5020D0BE9DA}" type="presOf" srcId="{C7BC8149-AEB2-400C-9C71-61077BBA166A}" destId="{78E7E11A-6E58-4FBF-9FA5-82EBA073A731}" srcOrd="0" destOrd="0" presId="urn:microsoft.com/office/officeart/2005/8/layout/process5"/>
    <dgm:cxn modelId="{CAB8F8B4-E3AB-4DAA-8AF4-254ECA2DABF4}" type="presOf" srcId="{F173C276-0AB3-48A8-A285-CE600AE6B887}" destId="{E1F8BA53-8DF5-4963-A750-0D58650F9812}" srcOrd="0" destOrd="0" presId="urn:microsoft.com/office/officeart/2005/8/layout/process5"/>
    <dgm:cxn modelId="{643642B7-3054-4C37-8422-3DDFF64D5AAC}" type="presOf" srcId="{C98A6E64-522F-41F9-9A1C-613DB33F3B4F}" destId="{F2A41A16-7752-4DA8-9A51-D485460AB473}" srcOrd="0" destOrd="0" presId="urn:microsoft.com/office/officeart/2005/8/layout/process5"/>
    <dgm:cxn modelId="{99A6C4C2-8C78-4E37-B55D-A68C1D6FCF39}" type="presOf" srcId="{0FEEE6D5-6021-4038-9251-D922DAAEC697}" destId="{A7B577C2-656E-4351-8312-8C4531250F45}" srcOrd="0" destOrd="0" presId="urn:microsoft.com/office/officeart/2005/8/layout/process5"/>
    <dgm:cxn modelId="{E18703C7-FAA5-457D-A621-06E5908B4D2A}" type="presOf" srcId="{93CCE025-6064-429A-AF45-AB701C63B53B}" destId="{547F04AB-7EA9-4C11-8AB4-8F3A2DE491F4}" srcOrd="0" destOrd="0" presId="urn:microsoft.com/office/officeart/2005/8/layout/process5"/>
    <dgm:cxn modelId="{CF61C1C7-C43B-41FC-9135-557CED7E89BE}" srcId="{0F78DD38-44F0-4F8A-B7C4-C5EE3CB10A9F}" destId="{C2104390-E202-43AC-99A4-95AF42D8DD80}" srcOrd="11" destOrd="0" parTransId="{AC664BD6-A997-4154-A63D-E3A3D5DE4E03}" sibTransId="{2AA80DA5-16A3-4D9A-A859-B1520F0A60B8}"/>
    <dgm:cxn modelId="{261E66CE-5273-44CE-9802-FA5E3EB4D98F}" srcId="{0F78DD38-44F0-4F8A-B7C4-C5EE3CB10A9F}" destId="{48FB3B59-6B19-4CBB-A1A9-D4693E09CD21}" srcOrd="5" destOrd="0" parTransId="{65E44F67-B347-4AD2-B441-B3BFAB9DE696}" sibTransId="{DBDFECA3-08B6-4CF6-96E7-38CC7D905CC0}"/>
    <dgm:cxn modelId="{66818CD4-F72E-472F-A06A-028C660C31A7}" type="presOf" srcId="{0F78DD38-44F0-4F8A-B7C4-C5EE3CB10A9F}" destId="{A847A981-D099-40F0-A195-829D4AE47B87}" srcOrd="0" destOrd="0" presId="urn:microsoft.com/office/officeart/2005/8/layout/process5"/>
    <dgm:cxn modelId="{5F4E14D7-9681-4BC7-A844-ED76F6027E2E}" srcId="{0F78DD38-44F0-4F8A-B7C4-C5EE3CB10A9F}" destId="{C98A6E64-522F-41F9-9A1C-613DB33F3B4F}" srcOrd="12" destOrd="0" parTransId="{5C460269-C46D-4B3F-B681-5C02446F25EB}" sibTransId="{9BDC4CA8-A72C-4F80-830D-F78A73FD7BD4}"/>
    <dgm:cxn modelId="{F04F92DE-0B3E-4EC8-9E2B-E2FAFCFC4F46}" type="presOf" srcId="{2AA80DA5-16A3-4D9A-A859-B1520F0A60B8}" destId="{DDC8E916-CCF2-43A0-ACED-45F5571B75E9}" srcOrd="1" destOrd="0" presId="urn:microsoft.com/office/officeart/2005/8/layout/process5"/>
    <dgm:cxn modelId="{D2C5D9E4-444C-49E9-9D6C-DD9C5C7B71A2}" type="presOf" srcId="{DBDFECA3-08B6-4CF6-96E7-38CC7D905CC0}" destId="{4076FAC7-2E8B-4584-B478-98A3EE0E65F2}" srcOrd="1" destOrd="0" presId="urn:microsoft.com/office/officeart/2005/8/layout/process5"/>
    <dgm:cxn modelId="{04409DE7-7591-46BA-B631-8095EABCD5EC}" type="presOf" srcId="{78C8716A-3B5A-4775-AD29-84F32E0CA11D}" destId="{8879E686-1DCC-4EAB-B5AE-0C98B2A57553}" srcOrd="0" destOrd="0" presId="urn:microsoft.com/office/officeart/2005/8/layout/process5"/>
    <dgm:cxn modelId="{5D7CDAEA-5312-4570-A5A2-895EAD42E880}" srcId="{0F78DD38-44F0-4F8A-B7C4-C5EE3CB10A9F}" destId="{7C98C5FE-03CF-4AC2-B0C3-F8910A1EBD40}" srcOrd="3" destOrd="0" parTransId="{1714A047-4715-47FD-B43A-6D6B4E693C89}" sibTransId="{90DABDD3-570F-42B0-89A4-11BD1AF3CA2C}"/>
    <dgm:cxn modelId="{3A3893EB-0B4F-4D07-9AB7-E3332FEE2936}" type="presOf" srcId="{90DABDD3-570F-42B0-89A4-11BD1AF3CA2C}" destId="{84B620A0-B2C4-4BD8-9148-0A7A33A1F8CE}" srcOrd="1" destOrd="0" presId="urn:microsoft.com/office/officeart/2005/8/layout/process5"/>
    <dgm:cxn modelId="{E5DF8FED-422B-412C-8452-076F96EC2EA6}" type="presOf" srcId="{321EDD97-96AA-4C25-BBE7-86A52B253A14}" destId="{86E501FC-E8FB-469C-8BB5-05458A975994}" srcOrd="0" destOrd="0" presId="urn:microsoft.com/office/officeart/2005/8/layout/process5"/>
    <dgm:cxn modelId="{755490FC-C552-4335-A074-074069B782DD}" type="presOf" srcId="{3042CBFF-B81D-40F5-99B8-8915751A26BA}" destId="{4A01C799-9181-4488-A27C-921D688AD58E}" srcOrd="0" destOrd="0" presId="urn:microsoft.com/office/officeart/2005/8/layout/process5"/>
    <dgm:cxn modelId="{471BFD43-54FA-4D06-AF76-E92746D3BAC9}" type="presParOf" srcId="{A847A981-D099-40F0-A195-829D4AE47B87}" destId="{AEF05E7A-81C9-4F0D-9483-7AB48665C225}" srcOrd="0" destOrd="0" presId="urn:microsoft.com/office/officeart/2005/8/layout/process5"/>
    <dgm:cxn modelId="{FA74A271-3026-442C-99ED-D0A757BD8648}" type="presParOf" srcId="{A847A981-D099-40F0-A195-829D4AE47B87}" destId="{4E4EF5BF-BC6C-4D75-A193-097589E98947}" srcOrd="1" destOrd="0" presId="urn:microsoft.com/office/officeart/2005/8/layout/process5"/>
    <dgm:cxn modelId="{2CDF9BBB-1FEA-45F3-A57D-C1A428EA2319}" type="presParOf" srcId="{4E4EF5BF-BC6C-4D75-A193-097589E98947}" destId="{EC416C5B-14DC-479A-9535-D5B400984901}" srcOrd="0" destOrd="0" presId="urn:microsoft.com/office/officeart/2005/8/layout/process5"/>
    <dgm:cxn modelId="{C6AFEBBE-038E-4497-8F55-73B8EDBA1E72}" type="presParOf" srcId="{A847A981-D099-40F0-A195-829D4AE47B87}" destId="{4BC62551-296F-4B9B-BDD1-E9DEA7AC0B93}" srcOrd="2" destOrd="0" presId="urn:microsoft.com/office/officeart/2005/8/layout/process5"/>
    <dgm:cxn modelId="{19AC9F30-50CC-4DBC-88A1-BB21BD9E9157}" type="presParOf" srcId="{A847A981-D099-40F0-A195-829D4AE47B87}" destId="{7FE3E5AC-DECA-48F7-8061-527AC0A1EE53}" srcOrd="3" destOrd="0" presId="urn:microsoft.com/office/officeart/2005/8/layout/process5"/>
    <dgm:cxn modelId="{7CF888F2-C213-4C08-93FF-3CBAA648A4AB}" type="presParOf" srcId="{7FE3E5AC-DECA-48F7-8061-527AC0A1EE53}" destId="{7A704820-7963-41C9-81BF-F2665BFA86C5}" srcOrd="0" destOrd="0" presId="urn:microsoft.com/office/officeart/2005/8/layout/process5"/>
    <dgm:cxn modelId="{1F6925F6-CD74-4BB1-8DF8-E679B8353BC0}" type="presParOf" srcId="{A847A981-D099-40F0-A195-829D4AE47B87}" destId="{E61FACD3-5A1F-4188-A3B4-D6BD72C2BA44}" srcOrd="4" destOrd="0" presId="urn:microsoft.com/office/officeart/2005/8/layout/process5"/>
    <dgm:cxn modelId="{1D1CD329-E9B4-4417-A990-DFEF0A84560C}" type="presParOf" srcId="{A847A981-D099-40F0-A195-829D4AE47B87}" destId="{86E501FC-E8FB-469C-8BB5-05458A975994}" srcOrd="5" destOrd="0" presId="urn:microsoft.com/office/officeart/2005/8/layout/process5"/>
    <dgm:cxn modelId="{AF383033-CA7D-4EA6-A0C2-FC178B925AB7}" type="presParOf" srcId="{86E501FC-E8FB-469C-8BB5-05458A975994}" destId="{76591BFB-54B6-4B88-AF8B-5A3E5E06D400}" srcOrd="0" destOrd="0" presId="urn:microsoft.com/office/officeart/2005/8/layout/process5"/>
    <dgm:cxn modelId="{D19125FB-7B18-4676-9EEB-AF5DD79C2B0E}" type="presParOf" srcId="{A847A981-D099-40F0-A195-829D4AE47B87}" destId="{55944340-5E71-40D4-BDCD-CA9F4EB1FCCB}" srcOrd="6" destOrd="0" presId="urn:microsoft.com/office/officeart/2005/8/layout/process5"/>
    <dgm:cxn modelId="{B3F7C002-0193-487B-8DD4-58B97016D447}" type="presParOf" srcId="{A847A981-D099-40F0-A195-829D4AE47B87}" destId="{3C25FA43-A20F-4431-9A10-34EDDC80C2A7}" srcOrd="7" destOrd="0" presId="urn:microsoft.com/office/officeart/2005/8/layout/process5"/>
    <dgm:cxn modelId="{60230FAC-E78F-497E-9567-52E644782DC2}" type="presParOf" srcId="{3C25FA43-A20F-4431-9A10-34EDDC80C2A7}" destId="{84B620A0-B2C4-4BD8-9148-0A7A33A1F8CE}" srcOrd="0" destOrd="0" presId="urn:microsoft.com/office/officeart/2005/8/layout/process5"/>
    <dgm:cxn modelId="{17E496D8-0A84-42D0-B011-5A9D16424F8E}" type="presParOf" srcId="{A847A981-D099-40F0-A195-829D4AE47B87}" destId="{BF47C157-FB6A-4B4F-A8F2-9B208540A27B}" srcOrd="8" destOrd="0" presId="urn:microsoft.com/office/officeart/2005/8/layout/process5"/>
    <dgm:cxn modelId="{47943E5D-C4FA-4AA1-B595-6D4F3BC7103B}" type="presParOf" srcId="{A847A981-D099-40F0-A195-829D4AE47B87}" destId="{A7B577C2-656E-4351-8312-8C4531250F45}" srcOrd="9" destOrd="0" presId="urn:microsoft.com/office/officeart/2005/8/layout/process5"/>
    <dgm:cxn modelId="{E9DC0C51-F1A2-439C-A01E-670DA9405928}" type="presParOf" srcId="{A7B577C2-656E-4351-8312-8C4531250F45}" destId="{ADBD6682-B2D4-4CFD-952B-2313F64CE18F}" srcOrd="0" destOrd="0" presId="urn:microsoft.com/office/officeart/2005/8/layout/process5"/>
    <dgm:cxn modelId="{25104FA0-63F7-4617-AFE3-593634B3A730}" type="presParOf" srcId="{A847A981-D099-40F0-A195-829D4AE47B87}" destId="{981F89FE-00C7-4523-94E0-1E7D938C795B}" srcOrd="10" destOrd="0" presId="urn:microsoft.com/office/officeart/2005/8/layout/process5"/>
    <dgm:cxn modelId="{36B80C95-CF4A-4717-BF49-5AF5F378528A}" type="presParOf" srcId="{A847A981-D099-40F0-A195-829D4AE47B87}" destId="{713BE343-7EE5-48AC-9726-499C76427656}" srcOrd="11" destOrd="0" presId="urn:microsoft.com/office/officeart/2005/8/layout/process5"/>
    <dgm:cxn modelId="{223AC8CE-66E2-45A7-A20D-AB5087ACBB35}" type="presParOf" srcId="{713BE343-7EE5-48AC-9726-499C76427656}" destId="{4076FAC7-2E8B-4584-B478-98A3EE0E65F2}" srcOrd="0" destOrd="0" presId="urn:microsoft.com/office/officeart/2005/8/layout/process5"/>
    <dgm:cxn modelId="{F393EA7D-F291-4D87-8671-F963612CA806}" type="presParOf" srcId="{A847A981-D099-40F0-A195-829D4AE47B87}" destId="{3F51CACD-730A-4F2C-805A-6820B47074F1}" srcOrd="12" destOrd="0" presId="urn:microsoft.com/office/officeart/2005/8/layout/process5"/>
    <dgm:cxn modelId="{E138259B-2BB2-4270-AEB6-03F224110FEA}" type="presParOf" srcId="{A847A981-D099-40F0-A195-829D4AE47B87}" destId="{3947584B-4A68-4C0F-82E9-494E2FAF9DCB}" srcOrd="13" destOrd="0" presId="urn:microsoft.com/office/officeart/2005/8/layout/process5"/>
    <dgm:cxn modelId="{887CB9DF-3827-4983-A07B-E221F3732738}" type="presParOf" srcId="{3947584B-4A68-4C0F-82E9-494E2FAF9DCB}" destId="{075C66C9-2675-416E-8B73-B2555A62A01B}" srcOrd="0" destOrd="0" presId="urn:microsoft.com/office/officeart/2005/8/layout/process5"/>
    <dgm:cxn modelId="{C4882581-D0C0-421E-8293-425F03F60714}" type="presParOf" srcId="{A847A981-D099-40F0-A195-829D4AE47B87}" destId="{D42872C1-DA1E-447B-9ECF-5FB9F7564C07}" srcOrd="14" destOrd="0" presId="urn:microsoft.com/office/officeart/2005/8/layout/process5"/>
    <dgm:cxn modelId="{7B88832B-52F7-477B-877D-18421D204CD5}" type="presParOf" srcId="{A847A981-D099-40F0-A195-829D4AE47B87}" destId="{547F04AB-7EA9-4C11-8AB4-8F3A2DE491F4}" srcOrd="15" destOrd="0" presId="urn:microsoft.com/office/officeart/2005/8/layout/process5"/>
    <dgm:cxn modelId="{65265F03-887E-4D04-B674-0FF786C38348}" type="presParOf" srcId="{547F04AB-7EA9-4C11-8AB4-8F3A2DE491F4}" destId="{4DD53A5A-55D6-42EB-B6CF-2917B8684168}" srcOrd="0" destOrd="0" presId="urn:microsoft.com/office/officeart/2005/8/layout/process5"/>
    <dgm:cxn modelId="{66A62424-074D-4B73-B909-3F8588693673}" type="presParOf" srcId="{A847A981-D099-40F0-A195-829D4AE47B87}" destId="{B15B4A5B-1E66-4271-90BD-E4F9F1B1E9A1}" srcOrd="16" destOrd="0" presId="urn:microsoft.com/office/officeart/2005/8/layout/process5"/>
    <dgm:cxn modelId="{2E98636C-C50B-4F4C-AFB3-94B7F343F1BA}" type="presParOf" srcId="{A847A981-D099-40F0-A195-829D4AE47B87}" destId="{E1F8BA53-8DF5-4963-A750-0D58650F9812}" srcOrd="17" destOrd="0" presId="urn:microsoft.com/office/officeart/2005/8/layout/process5"/>
    <dgm:cxn modelId="{CF7E7999-D6FC-45C2-AB37-4D3BA5AB646C}" type="presParOf" srcId="{E1F8BA53-8DF5-4963-A750-0D58650F9812}" destId="{BE8A5954-75B5-43BA-825E-D7080EA861BF}" srcOrd="0" destOrd="0" presId="urn:microsoft.com/office/officeart/2005/8/layout/process5"/>
    <dgm:cxn modelId="{B11EE04E-1C2B-4ECC-A7CE-7D49624571D2}" type="presParOf" srcId="{A847A981-D099-40F0-A195-829D4AE47B87}" destId="{8879E686-1DCC-4EAB-B5AE-0C98B2A57553}" srcOrd="18" destOrd="0" presId="urn:microsoft.com/office/officeart/2005/8/layout/process5"/>
    <dgm:cxn modelId="{A782067E-979D-4DD6-8323-7E26D1B63EC3}" type="presParOf" srcId="{A847A981-D099-40F0-A195-829D4AE47B87}" destId="{4A01C799-9181-4488-A27C-921D688AD58E}" srcOrd="19" destOrd="0" presId="urn:microsoft.com/office/officeart/2005/8/layout/process5"/>
    <dgm:cxn modelId="{6DC681C4-087B-438C-8B74-3320F1404A32}" type="presParOf" srcId="{4A01C799-9181-4488-A27C-921D688AD58E}" destId="{41F2E409-6660-4E3D-B1F3-FF526379334E}" srcOrd="0" destOrd="0" presId="urn:microsoft.com/office/officeart/2005/8/layout/process5"/>
    <dgm:cxn modelId="{77023EEA-918C-4744-A389-7453455DC122}" type="presParOf" srcId="{A847A981-D099-40F0-A195-829D4AE47B87}" destId="{DD411D6C-7794-4678-9A37-9D992DECB6FA}" srcOrd="20" destOrd="0" presId="urn:microsoft.com/office/officeart/2005/8/layout/process5"/>
    <dgm:cxn modelId="{EE82B630-AD82-4E40-B156-0F03384B279D}" type="presParOf" srcId="{A847A981-D099-40F0-A195-829D4AE47B87}" destId="{78E7E11A-6E58-4FBF-9FA5-82EBA073A731}" srcOrd="21" destOrd="0" presId="urn:microsoft.com/office/officeart/2005/8/layout/process5"/>
    <dgm:cxn modelId="{59DFB99B-A749-4E3B-B2C9-9DED21307DE7}" type="presParOf" srcId="{78E7E11A-6E58-4FBF-9FA5-82EBA073A731}" destId="{EF8C7998-D8EE-439A-94D3-6535AE4F8D3C}" srcOrd="0" destOrd="0" presId="urn:microsoft.com/office/officeart/2005/8/layout/process5"/>
    <dgm:cxn modelId="{2FA4E07E-5DB5-4244-8756-98101CC3A28A}" type="presParOf" srcId="{A847A981-D099-40F0-A195-829D4AE47B87}" destId="{5B93B40A-7159-40A2-83DD-6B5660EAA87E}" srcOrd="22" destOrd="0" presId="urn:microsoft.com/office/officeart/2005/8/layout/process5"/>
    <dgm:cxn modelId="{F6701008-45B7-4B09-90BB-51BD3AC3B42E}" type="presParOf" srcId="{A847A981-D099-40F0-A195-829D4AE47B87}" destId="{2DB79C85-AA63-4BD7-9540-8DA331000135}" srcOrd="23" destOrd="0" presId="urn:microsoft.com/office/officeart/2005/8/layout/process5"/>
    <dgm:cxn modelId="{83E7E2AA-066E-4E8A-BF9E-65E9DBD169EB}" type="presParOf" srcId="{2DB79C85-AA63-4BD7-9540-8DA331000135}" destId="{DDC8E916-CCF2-43A0-ACED-45F5571B75E9}" srcOrd="0" destOrd="0" presId="urn:microsoft.com/office/officeart/2005/8/layout/process5"/>
    <dgm:cxn modelId="{B906E2E6-363C-49EA-80F7-4F053C57C71C}" type="presParOf" srcId="{A847A981-D099-40F0-A195-829D4AE47B87}" destId="{F2A41A16-7752-4DA8-9A51-D485460AB473}" srcOrd="2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36D7A9-4657-46DF-83FF-FFE34800BCFE}" type="doc">
      <dgm:prSet loTypeId="urn:microsoft.com/office/officeart/2005/8/layout/vList2" loCatId="list" qsTypeId="urn:microsoft.com/office/officeart/2005/8/quickstyle/simple5" qsCatId="simple" csTypeId="urn:microsoft.com/office/officeart/2005/8/colors/accent3_2" csCatId="accent3" phldr="1"/>
      <dgm:spPr/>
      <dgm:t>
        <a:bodyPr/>
        <a:lstStyle/>
        <a:p>
          <a:endParaRPr lang="en-US"/>
        </a:p>
      </dgm:t>
    </dgm:pt>
    <dgm:pt modelId="{75D7CBAB-88F8-4F3E-A4BB-1D9A1DBAD95F}">
      <dgm:prSet custT="1"/>
      <dgm:spPr>
        <a:solidFill>
          <a:schemeClr val="bg1">
            <a:lumMod val="85000"/>
          </a:schemeClr>
        </a:solidFill>
      </dgm:spPr>
      <dgm:t>
        <a:bodyPr/>
        <a:lstStyle/>
        <a:p>
          <a:r>
            <a:rPr lang="en-US" sz="1600" dirty="0">
              <a:solidFill>
                <a:schemeClr val="tx1"/>
              </a:solidFill>
              <a:latin typeface="Times New Roman" panose="02020603050405020304" pitchFamily="18" charset="0"/>
              <a:cs typeface="Times New Roman" panose="02020603050405020304" pitchFamily="18" charset="0"/>
            </a:rPr>
            <a:t>1- How does healthcare fraud influence the financial health of the healthcare system and insurers?</a:t>
          </a:r>
        </a:p>
      </dgm:t>
    </dgm:pt>
    <dgm:pt modelId="{98592F1A-3DD1-41C1-B264-394BFAD9C26F}" type="parTrans" cxnId="{7A21EB9A-A81E-405E-ABD3-D5BE49F7021D}">
      <dgm:prSet/>
      <dgm:spPr/>
      <dgm:t>
        <a:bodyPr/>
        <a:lstStyle/>
        <a:p>
          <a:endParaRPr lang="en-US"/>
        </a:p>
      </dgm:t>
    </dgm:pt>
    <dgm:pt modelId="{4958A5F3-513B-4526-979D-83C262B730E3}" type="sibTrans" cxnId="{7A21EB9A-A81E-405E-ABD3-D5BE49F7021D}">
      <dgm:prSet/>
      <dgm:spPr/>
      <dgm:t>
        <a:bodyPr/>
        <a:lstStyle/>
        <a:p>
          <a:endParaRPr lang="en-US"/>
        </a:p>
      </dgm:t>
    </dgm:pt>
    <dgm:pt modelId="{98911EC0-9455-420B-AE95-9840D2A97BD5}">
      <dgm:prSet custT="1"/>
      <dgm:spPr>
        <a:solidFill>
          <a:schemeClr val="bg1">
            <a:lumMod val="85000"/>
          </a:schemeClr>
        </a:solidFill>
      </dgm:spPr>
      <dgm:t>
        <a:bodyPr/>
        <a:lstStyle/>
        <a:p>
          <a:r>
            <a:rPr lang="en-US" sz="1600" dirty="0">
              <a:solidFill>
                <a:schemeClr val="tx1"/>
              </a:solidFill>
              <a:latin typeface="Times New Roman" panose="02020603050405020304" pitchFamily="18" charset="0"/>
              <a:cs typeface="Times New Roman" panose="02020603050405020304" pitchFamily="18" charset="0"/>
            </a:rPr>
            <a:t>2-Does the target variable exhibit signs of class imbalance? If so, what strategies can be employed to address class imbalance?</a:t>
          </a:r>
        </a:p>
      </dgm:t>
    </dgm:pt>
    <dgm:pt modelId="{EE5CAD62-08AD-4EC8-B754-570F2364CEF5}" type="parTrans" cxnId="{A0C3B26D-3BDE-462D-A44A-EDB7D8E260F4}">
      <dgm:prSet/>
      <dgm:spPr/>
      <dgm:t>
        <a:bodyPr/>
        <a:lstStyle/>
        <a:p>
          <a:endParaRPr lang="en-US"/>
        </a:p>
      </dgm:t>
    </dgm:pt>
    <dgm:pt modelId="{24E8CAF1-0289-4B35-92E1-4331CA32B6FC}" type="sibTrans" cxnId="{A0C3B26D-3BDE-462D-A44A-EDB7D8E260F4}">
      <dgm:prSet/>
      <dgm:spPr/>
      <dgm:t>
        <a:bodyPr/>
        <a:lstStyle/>
        <a:p>
          <a:endParaRPr lang="en-US"/>
        </a:p>
      </dgm:t>
    </dgm:pt>
    <dgm:pt modelId="{F216348E-399D-46E1-A392-1D79BD696F73}">
      <dgm:prSet custT="1"/>
      <dgm:spPr>
        <a:solidFill>
          <a:schemeClr val="bg1">
            <a:lumMod val="85000"/>
          </a:schemeClr>
        </a:solidFill>
      </dgm:spPr>
      <dgm:t>
        <a:bodyPr/>
        <a:lstStyle/>
        <a:p>
          <a:r>
            <a:rPr lang="en-US" sz="1600" dirty="0">
              <a:solidFill>
                <a:schemeClr val="tx1"/>
              </a:solidFill>
              <a:latin typeface="Times New Roman" panose="02020603050405020304" pitchFamily="18" charset="0"/>
              <a:cs typeface="Times New Roman" panose="02020603050405020304" pitchFamily="18" charset="0"/>
            </a:rPr>
            <a:t>3-Are certain racial groups disproportionately represented in the dataset?</a:t>
          </a:r>
        </a:p>
      </dgm:t>
    </dgm:pt>
    <dgm:pt modelId="{7A9875D4-CB04-4321-ADA4-B35FEF321FBD}" type="parTrans" cxnId="{20978F56-AD3A-4036-92BF-EC6FB16E3A12}">
      <dgm:prSet/>
      <dgm:spPr/>
      <dgm:t>
        <a:bodyPr/>
        <a:lstStyle/>
        <a:p>
          <a:endParaRPr lang="en-US"/>
        </a:p>
      </dgm:t>
    </dgm:pt>
    <dgm:pt modelId="{B870E0FC-3A0E-47A0-9FC1-6B54A3750032}" type="sibTrans" cxnId="{20978F56-AD3A-4036-92BF-EC6FB16E3A12}">
      <dgm:prSet/>
      <dgm:spPr/>
      <dgm:t>
        <a:bodyPr/>
        <a:lstStyle/>
        <a:p>
          <a:endParaRPr lang="en-US"/>
        </a:p>
      </dgm:t>
    </dgm:pt>
    <dgm:pt modelId="{A4A9EAE5-1A64-43B4-9833-736CFAD34439}">
      <dgm:prSet custT="1"/>
      <dgm:spPr>
        <a:solidFill>
          <a:schemeClr val="bg1">
            <a:lumMod val="85000"/>
          </a:schemeClr>
        </a:solidFill>
      </dgm:spPr>
      <dgm:t>
        <a:bodyPr/>
        <a:lstStyle/>
        <a:p>
          <a:r>
            <a:rPr lang="en-US" sz="1600" dirty="0">
              <a:solidFill>
                <a:schemeClr val="tx1"/>
              </a:solidFill>
              <a:latin typeface="Times New Roman" panose="02020603050405020304" pitchFamily="18" charset="0"/>
              <a:cs typeface="Times New Roman" panose="02020603050405020304" pitchFamily="18" charset="0"/>
            </a:rPr>
            <a:t>4-Do the extracted features demonstrate any signs of multicollinearity among them?</a:t>
          </a:r>
        </a:p>
      </dgm:t>
    </dgm:pt>
    <dgm:pt modelId="{950288EC-CF8B-4476-9F3C-BFCC1ECCB99D}" type="parTrans" cxnId="{861A3804-9D3E-4DF1-AD77-14243AB5454D}">
      <dgm:prSet/>
      <dgm:spPr/>
      <dgm:t>
        <a:bodyPr/>
        <a:lstStyle/>
        <a:p>
          <a:endParaRPr lang="en-US"/>
        </a:p>
      </dgm:t>
    </dgm:pt>
    <dgm:pt modelId="{6A958843-8ABA-49E1-937C-6B505C4848A3}" type="sibTrans" cxnId="{861A3804-9D3E-4DF1-AD77-14243AB5454D}">
      <dgm:prSet/>
      <dgm:spPr/>
      <dgm:t>
        <a:bodyPr/>
        <a:lstStyle/>
        <a:p>
          <a:endParaRPr lang="en-US"/>
        </a:p>
      </dgm:t>
    </dgm:pt>
    <dgm:pt modelId="{EB6ED31D-4F7D-49C7-A225-A244795973F8}">
      <dgm:prSet custT="1"/>
      <dgm:spPr>
        <a:solidFill>
          <a:schemeClr val="bg1">
            <a:lumMod val="85000"/>
          </a:schemeClr>
        </a:solidFill>
      </dgm:spPr>
      <dgm:t>
        <a:bodyPr/>
        <a:lstStyle/>
        <a:p>
          <a:r>
            <a:rPr lang="en-US" sz="1600" dirty="0">
              <a:solidFill>
                <a:schemeClr val="tx1"/>
              </a:solidFill>
              <a:latin typeface="Times New Roman" panose="02020603050405020304" pitchFamily="18" charset="0"/>
              <a:cs typeface="Times New Roman" panose="02020603050405020304" pitchFamily="18" charset="0"/>
            </a:rPr>
            <a:t>5-Does age have a noticeable impact on the total claim amount?</a:t>
          </a:r>
        </a:p>
      </dgm:t>
    </dgm:pt>
    <dgm:pt modelId="{9C38CE74-9720-4DB2-A831-353A5A0C1725}" type="parTrans" cxnId="{E2F83DE5-273F-4757-94C7-0E69701AC555}">
      <dgm:prSet/>
      <dgm:spPr/>
      <dgm:t>
        <a:bodyPr/>
        <a:lstStyle/>
        <a:p>
          <a:endParaRPr lang="en-US"/>
        </a:p>
      </dgm:t>
    </dgm:pt>
    <dgm:pt modelId="{31ADD74A-71E0-440E-AE77-3B9C0DC822DF}" type="sibTrans" cxnId="{E2F83DE5-273F-4757-94C7-0E69701AC555}">
      <dgm:prSet/>
      <dgm:spPr/>
      <dgm:t>
        <a:bodyPr/>
        <a:lstStyle/>
        <a:p>
          <a:endParaRPr lang="en-US"/>
        </a:p>
      </dgm:t>
    </dgm:pt>
    <dgm:pt modelId="{4AAEE5F9-9E9A-4D67-A956-8B1D3B6784A5}">
      <dgm:prSet custT="1"/>
      <dgm:spPr>
        <a:solidFill>
          <a:schemeClr val="bg1">
            <a:lumMod val="85000"/>
          </a:schemeClr>
        </a:solidFill>
      </dgm:spPr>
      <dgm:t>
        <a:bodyPr/>
        <a:lstStyle/>
        <a:p>
          <a:r>
            <a:rPr lang="en-US" sz="1600" dirty="0">
              <a:solidFill>
                <a:schemeClr val="tx1"/>
              </a:solidFill>
              <a:latin typeface="Times New Roman" panose="02020603050405020304" pitchFamily="18" charset="0"/>
              <a:cs typeface="Times New Roman" panose="02020603050405020304" pitchFamily="18" charset="0"/>
            </a:rPr>
            <a:t>6-How do our response variables perform concerning the target feature?</a:t>
          </a:r>
        </a:p>
      </dgm:t>
    </dgm:pt>
    <dgm:pt modelId="{6DFD043A-F1BC-4FB5-8ABE-7616317EA705}" type="parTrans" cxnId="{6F004382-8BAC-45DC-85C4-9B2282B7A625}">
      <dgm:prSet/>
      <dgm:spPr/>
      <dgm:t>
        <a:bodyPr/>
        <a:lstStyle/>
        <a:p>
          <a:endParaRPr lang="en-US"/>
        </a:p>
      </dgm:t>
    </dgm:pt>
    <dgm:pt modelId="{D11A962F-3AB8-4803-AF47-8422C80D2E3D}" type="sibTrans" cxnId="{6F004382-8BAC-45DC-85C4-9B2282B7A625}">
      <dgm:prSet/>
      <dgm:spPr/>
      <dgm:t>
        <a:bodyPr/>
        <a:lstStyle/>
        <a:p>
          <a:endParaRPr lang="en-US"/>
        </a:p>
      </dgm:t>
    </dgm:pt>
    <dgm:pt modelId="{85F8A23F-32B4-4169-B004-5E8AA6AF4928}" type="pres">
      <dgm:prSet presAssocID="{D736D7A9-4657-46DF-83FF-FFE34800BCFE}" presName="linear" presStyleCnt="0">
        <dgm:presLayoutVars>
          <dgm:animLvl val="lvl"/>
          <dgm:resizeHandles val="exact"/>
        </dgm:presLayoutVars>
      </dgm:prSet>
      <dgm:spPr/>
    </dgm:pt>
    <dgm:pt modelId="{FFCF9F04-6EC3-432C-AD79-40222A7725A4}" type="pres">
      <dgm:prSet presAssocID="{75D7CBAB-88F8-4F3E-A4BB-1D9A1DBAD95F}" presName="parentText" presStyleLbl="node1" presStyleIdx="0" presStyleCnt="6">
        <dgm:presLayoutVars>
          <dgm:chMax val="0"/>
          <dgm:bulletEnabled val="1"/>
        </dgm:presLayoutVars>
      </dgm:prSet>
      <dgm:spPr/>
    </dgm:pt>
    <dgm:pt modelId="{05AFA216-05EB-45A6-8B3A-2C5884BC04AE}" type="pres">
      <dgm:prSet presAssocID="{4958A5F3-513B-4526-979D-83C262B730E3}" presName="spacer" presStyleCnt="0"/>
      <dgm:spPr/>
    </dgm:pt>
    <dgm:pt modelId="{C31F0532-8906-4674-8B73-A927D85D9705}" type="pres">
      <dgm:prSet presAssocID="{98911EC0-9455-420B-AE95-9840D2A97BD5}" presName="parentText" presStyleLbl="node1" presStyleIdx="1" presStyleCnt="6">
        <dgm:presLayoutVars>
          <dgm:chMax val="0"/>
          <dgm:bulletEnabled val="1"/>
        </dgm:presLayoutVars>
      </dgm:prSet>
      <dgm:spPr/>
    </dgm:pt>
    <dgm:pt modelId="{EECD4FAE-E1E5-4C9A-9237-50ABFB099023}" type="pres">
      <dgm:prSet presAssocID="{24E8CAF1-0289-4B35-92E1-4331CA32B6FC}" presName="spacer" presStyleCnt="0"/>
      <dgm:spPr/>
    </dgm:pt>
    <dgm:pt modelId="{120394F5-A803-4DF0-A8E0-8A2C2322A43C}" type="pres">
      <dgm:prSet presAssocID="{F216348E-399D-46E1-A392-1D79BD696F73}" presName="parentText" presStyleLbl="node1" presStyleIdx="2" presStyleCnt="6">
        <dgm:presLayoutVars>
          <dgm:chMax val="0"/>
          <dgm:bulletEnabled val="1"/>
        </dgm:presLayoutVars>
      </dgm:prSet>
      <dgm:spPr/>
    </dgm:pt>
    <dgm:pt modelId="{06585068-F4D2-492E-9582-80EDB60EB487}" type="pres">
      <dgm:prSet presAssocID="{B870E0FC-3A0E-47A0-9FC1-6B54A3750032}" presName="spacer" presStyleCnt="0"/>
      <dgm:spPr/>
    </dgm:pt>
    <dgm:pt modelId="{35B82054-E218-4CDB-8F0C-CF1504806F94}" type="pres">
      <dgm:prSet presAssocID="{A4A9EAE5-1A64-43B4-9833-736CFAD34439}" presName="parentText" presStyleLbl="node1" presStyleIdx="3" presStyleCnt="6">
        <dgm:presLayoutVars>
          <dgm:chMax val="0"/>
          <dgm:bulletEnabled val="1"/>
        </dgm:presLayoutVars>
      </dgm:prSet>
      <dgm:spPr/>
    </dgm:pt>
    <dgm:pt modelId="{FABC449E-B83C-45DE-BBC8-EF03E5B467CA}" type="pres">
      <dgm:prSet presAssocID="{6A958843-8ABA-49E1-937C-6B505C4848A3}" presName="spacer" presStyleCnt="0"/>
      <dgm:spPr/>
    </dgm:pt>
    <dgm:pt modelId="{D877F89C-99B1-4182-85E6-D959B7038EEB}" type="pres">
      <dgm:prSet presAssocID="{EB6ED31D-4F7D-49C7-A225-A244795973F8}" presName="parentText" presStyleLbl="node1" presStyleIdx="4" presStyleCnt="6">
        <dgm:presLayoutVars>
          <dgm:chMax val="0"/>
          <dgm:bulletEnabled val="1"/>
        </dgm:presLayoutVars>
      </dgm:prSet>
      <dgm:spPr/>
    </dgm:pt>
    <dgm:pt modelId="{BAA120F8-8946-415B-B58E-28C79DE4A368}" type="pres">
      <dgm:prSet presAssocID="{31ADD74A-71E0-440E-AE77-3B9C0DC822DF}" presName="spacer" presStyleCnt="0"/>
      <dgm:spPr/>
    </dgm:pt>
    <dgm:pt modelId="{633E0F2F-172A-4C8D-A0A8-D0EE2BD1A391}" type="pres">
      <dgm:prSet presAssocID="{4AAEE5F9-9E9A-4D67-A956-8B1D3B6784A5}" presName="parentText" presStyleLbl="node1" presStyleIdx="5" presStyleCnt="6">
        <dgm:presLayoutVars>
          <dgm:chMax val="0"/>
          <dgm:bulletEnabled val="1"/>
        </dgm:presLayoutVars>
      </dgm:prSet>
      <dgm:spPr/>
    </dgm:pt>
  </dgm:ptLst>
  <dgm:cxnLst>
    <dgm:cxn modelId="{861A3804-9D3E-4DF1-AD77-14243AB5454D}" srcId="{D736D7A9-4657-46DF-83FF-FFE34800BCFE}" destId="{A4A9EAE5-1A64-43B4-9833-736CFAD34439}" srcOrd="3" destOrd="0" parTransId="{950288EC-CF8B-4476-9F3C-BFCC1ECCB99D}" sibTransId="{6A958843-8ABA-49E1-937C-6B505C4848A3}"/>
    <dgm:cxn modelId="{5C267521-7DF6-4682-93F1-75ED4E12A145}" type="presOf" srcId="{A4A9EAE5-1A64-43B4-9833-736CFAD34439}" destId="{35B82054-E218-4CDB-8F0C-CF1504806F94}" srcOrd="0" destOrd="0" presId="urn:microsoft.com/office/officeart/2005/8/layout/vList2"/>
    <dgm:cxn modelId="{F1C6954B-5F64-492F-A468-B033221A2971}" type="presOf" srcId="{D736D7A9-4657-46DF-83FF-FFE34800BCFE}" destId="{85F8A23F-32B4-4169-B004-5E8AA6AF4928}" srcOrd="0" destOrd="0" presId="urn:microsoft.com/office/officeart/2005/8/layout/vList2"/>
    <dgm:cxn modelId="{A0C3B26D-3BDE-462D-A44A-EDB7D8E260F4}" srcId="{D736D7A9-4657-46DF-83FF-FFE34800BCFE}" destId="{98911EC0-9455-420B-AE95-9840D2A97BD5}" srcOrd="1" destOrd="0" parTransId="{EE5CAD62-08AD-4EC8-B754-570F2364CEF5}" sibTransId="{24E8CAF1-0289-4B35-92E1-4331CA32B6FC}"/>
    <dgm:cxn modelId="{20978F56-AD3A-4036-92BF-EC6FB16E3A12}" srcId="{D736D7A9-4657-46DF-83FF-FFE34800BCFE}" destId="{F216348E-399D-46E1-A392-1D79BD696F73}" srcOrd="2" destOrd="0" parTransId="{7A9875D4-CB04-4321-ADA4-B35FEF321FBD}" sibTransId="{B870E0FC-3A0E-47A0-9FC1-6B54A3750032}"/>
    <dgm:cxn modelId="{6F004382-8BAC-45DC-85C4-9B2282B7A625}" srcId="{D736D7A9-4657-46DF-83FF-FFE34800BCFE}" destId="{4AAEE5F9-9E9A-4D67-A956-8B1D3B6784A5}" srcOrd="5" destOrd="0" parTransId="{6DFD043A-F1BC-4FB5-8ABE-7616317EA705}" sibTransId="{D11A962F-3AB8-4803-AF47-8422C80D2E3D}"/>
    <dgm:cxn modelId="{1DAC0C8F-1F19-4979-9124-F7799B52DF96}" type="presOf" srcId="{EB6ED31D-4F7D-49C7-A225-A244795973F8}" destId="{D877F89C-99B1-4182-85E6-D959B7038EEB}" srcOrd="0" destOrd="0" presId="urn:microsoft.com/office/officeart/2005/8/layout/vList2"/>
    <dgm:cxn modelId="{7A21EB9A-A81E-405E-ABD3-D5BE49F7021D}" srcId="{D736D7A9-4657-46DF-83FF-FFE34800BCFE}" destId="{75D7CBAB-88F8-4F3E-A4BB-1D9A1DBAD95F}" srcOrd="0" destOrd="0" parTransId="{98592F1A-3DD1-41C1-B264-394BFAD9C26F}" sibTransId="{4958A5F3-513B-4526-979D-83C262B730E3}"/>
    <dgm:cxn modelId="{C92F3CAD-132D-4EE2-B66D-2BD93E5C3805}" type="presOf" srcId="{75D7CBAB-88F8-4F3E-A4BB-1D9A1DBAD95F}" destId="{FFCF9F04-6EC3-432C-AD79-40222A7725A4}" srcOrd="0" destOrd="0" presId="urn:microsoft.com/office/officeart/2005/8/layout/vList2"/>
    <dgm:cxn modelId="{652154B9-6B5C-48EC-9331-CF627EC68417}" type="presOf" srcId="{98911EC0-9455-420B-AE95-9840D2A97BD5}" destId="{C31F0532-8906-4674-8B73-A927D85D9705}" srcOrd="0" destOrd="0" presId="urn:microsoft.com/office/officeart/2005/8/layout/vList2"/>
    <dgm:cxn modelId="{C2F463C4-A95E-470C-A058-135DFAE7B6E2}" type="presOf" srcId="{F216348E-399D-46E1-A392-1D79BD696F73}" destId="{120394F5-A803-4DF0-A8E0-8A2C2322A43C}" srcOrd="0" destOrd="0" presId="urn:microsoft.com/office/officeart/2005/8/layout/vList2"/>
    <dgm:cxn modelId="{FD9DBBD8-B40C-4032-A46D-3B3AF7007589}" type="presOf" srcId="{4AAEE5F9-9E9A-4D67-A956-8B1D3B6784A5}" destId="{633E0F2F-172A-4C8D-A0A8-D0EE2BD1A391}" srcOrd="0" destOrd="0" presId="urn:microsoft.com/office/officeart/2005/8/layout/vList2"/>
    <dgm:cxn modelId="{E2F83DE5-273F-4757-94C7-0E69701AC555}" srcId="{D736D7A9-4657-46DF-83FF-FFE34800BCFE}" destId="{EB6ED31D-4F7D-49C7-A225-A244795973F8}" srcOrd="4" destOrd="0" parTransId="{9C38CE74-9720-4DB2-A831-353A5A0C1725}" sibTransId="{31ADD74A-71E0-440E-AE77-3B9C0DC822DF}"/>
    <dgm:cxn modelId="{ED2AFA03-509C-4D60-BE5F-041A2469D213}" type="presParOf" srcId="{85F8A23F-32B4-4169-B004-5E8AA6AF4928}" destId="{FFCF9F04-6EC3-432C-AD79-40222A7725A4}" srcOrd="0" destOrd="0" presId="urn:microsoft.com/office/officeart/2005/8/layout/vList2"/>
    <dgm:cxn modelId="{4F0A09F2-5F43-42E2-AD6F-B05EEFD60525}" type="presParOf" srcId="{85F8A23F-32B4-4169-B004-5E8AA6AF4928}" destId="{05AFA216-05EB-45A6-8B3A-2C5884BC04AE}" srcOrd="1" destOrd="0" presId="urn:microsoft.com/office/officeart/2005/8/layout/vList2"/>
    <dgm:cxn modelId="{4DB1F7CB-1A1C-4EA4-BDB4-D3910BF5EB72}" type="presParOf" srcId="{85F8A23F-32B4-4169-B004-5E8AA6AF4928}" destId="{C31F0532-8906-4674-8B73-A927D85D9705}" srcOrd="2" destOrd="0" presId="urn:microsoft.com/office/officeart/2005/8/layout/vList2"/>
    <dgm:cxn modelId="{382EFF3D-08C9-4803-8A9D-B72B1CAFFBAF}" type="presParOf" srcId="{85F8A23F-32B4-4169-B004-5E8AA6AF4928}" destId="{EECD4FAE-E1E5-4C9A-9237-50ABFB099023}" srcOrd="3" destOrd="0" presId="urn:microsoft.com/office/officeart/2005/8/layout/vList2"/>
    <dgm:cxn modelId="{0C7AB910-B02E-4367-971B-2DAF81FE31FF}" type="presParOf" srcId="{85F8A23F-32B4-4169-B004-5E8AA6AF4928}" destId="{120394F5-A803-4DF0-A8E0-8A2C2322A43C}" srcOrd="4" destOrd="0" presId="urn:microsoft.com/office/officeart/2005/8/layout/vList2"/>
    <dgm:cxn modelId="{E2720011-1CFA-41F6-93F9-99ECF6F2B8FF}" type="presParOf" srcId="{85F8A23F-32B4-4169-B004-5E8AA6AF4928}" destId="{06585068-F4D2-492E-9582-80EDB60EB487}" srcOrd="5" destOrd="0" presId="urn:microsoft.com/office/officeart/2005/8/layout/vList2"/>
    <dgm:cxn modelId="{9A6ACC18-7B72-46B7-839F-078F8A7ED761}" type="presParOf" srcId="{85F8A23F-32B4-4169-B004-5E8AA6AF4928}" destId="{35B82054-E218-4CDB-8F0C-CF1504806F94}" srcOrd="6" destOrd="0" presId="urn:microsoft.com/office/officeart/2005/8/layout/vList2"/>
    <dgm:cxn modelId="{387D47EC-5DE1-463A-AAF4-009A88A0E3A6}" type="presParOf" srcId="{85F8A23F-32B4-4169-B004-5E8AA6AF4928}" destId="{FABC449E-B83C-45DE-BBC8-EF03E5B467CA}" srcOrd="7" destOrd="0" presId="urn:microsoft.com/office/officeart/2005/8/layout/vList2"/>
    <dgm:cxn modelId="{65C88674-C62A-45BD-9E75-60E341951034}" type="presParOf" srcId="{85F8A23F-32B4-4169-B004-5E8AA6AF4928}" destId="{D877F89C-99B1-4182-85E6-D959B7038EEB}" srcOrd="8" destOrd="0" presId="urn:microsoft.com/office/officeart/2005/8/layout/vList2"/>
    <dgm:cxn modelId="{D3156E7F-781A-4C1D-A948-8373D142A8F4}" type="presParOf" srcId="{85F8A23F-32B4-4169-B004-5E8AA6AF4928}" destId="{BAA120F8-8946-415B-B58E-28C79DE4A368}" srcOrd="9" destOrd="0" presId="urn:microsoft.com/office/officeart/2005/8/layout/vList2"/>
    <dgm:cxn modelId="{63098B89-C953-469C-AB73-9EE1084D8A58}" type="presParOf" srcId="{85F8A23F-32B4-4169-B004-5E8AA6AF4928}" destId="{633E0F2F-172A-4C8D-A0A8-D0EE2BD1A391}"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799B09-0CCF-485F-8046-7D16C444ED7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6AF4A6C8-9D17-4647-BA5B-89CD6686BBF3}">
      <dgm:prSet/>
      <dgm:spPr/>
      <dgm:t>
        <a:bodyPr/>
        <a:lstStyle/>
        <a:p>
          <a:r>
            <a:rPr lang="en-US" b="1" u="sng">
              <a:latin typeface="Times New Roman" panose="02020603050405020304" pitchFamily="18" charset="0"/>
              <a:cs typeface="Times New Roman" panose="02020603050405020304" pitchFamily="18" charset="0"/>
            </a:rPr>
            <a:t>Enhanced Categorical Feature Encoding:</a:t>
          </a:r>
          <a:endParaRPr lang="en-US">
            <a:latin typeface="Times New Roman" panose="02020603050405020304" pitchFamily="18" charset="0"/>
            <a:cs typeface="Times New Roman" panose="02020603050405020304" pitchFamily="18" charset="0"/>
          </a:endParaRPr>
        </a:p>
      </dgm:t>
    </dgm:pt>
    <dgm:pt modelId="{AD2D9B27-6FAE-47E0-AC03-41555AD87657}" type="parTrans" cxnId="{CA32673B-8073-4F8F-B550-EA18E7CC4630}">
      <dgm:prSet/>
      <dgm:spPr/>
      <dgm:t>
        <a:bodyPr/>
        <a:lstStyle/>
        <a:p>
          <a:endParaRPr lang="en-US"/>
        </a:p>
      </dgm:t>
    </dgm:pt>
    <dgm:pt modelId="{04150590-081F-4258-B1EC-F95E88B45ED4}" type="sibTrans" cxnId="{CA32673B-8073-4F8F-B550-EA18E7CC4630}">
      <dgm:prSet/>
      <dgm:spPr/>
      <dgm:t>
        <a:bodyPr/>
        <a:lstStyle/>
        <a:p>
          <a:endParaRPr lang="en-US"/>
        </a:p>
      </dgm:t>
    </dgm:pt>
    <dgm:pt modelId="{375E0B20-AA81-4BDF-8B41-AD6BED62AF64}">
      <dgm:prSet/>
      <dgm:spPr/>
      <dgm:t>
        <a:bodyPr/>
        <a:lstStyle/>
        <a:p>
          <a:r>
            <a:rPr lang="en-US" dirty="0">
              <a:latin typeface="Times New Roman" panose="02020603050405020304" pitchFamily="18" charset="0"/>
              <a:cs typeface="Times New Roman" panose="02020603050405020304" pitchFamily="18" charset="0"/>
            </a:rPr>
            <a:t>Developing function to create new encoded features for categorical variables based on value frequency across key columns</a:t>
          </a:r>
        </a:p>
      </dgm:t>
    </dgm:pt>
    <dgm:pt modelId="{7B961242-90F1-4283-8034-AD071DE4DA6B}" type="parTrans" cxnId="{9499C689-E548-4942-9F51-1A5226CF04EF}">
      <dgm:prSet/>
      <dgm:spPr/>
      <dgm:t>
        <a:bodyPr/>
        <a:lstStyle/>
        <a:p>
          <a:endParaRPr lang="en-US"/>
        </a:p>
      </dgm:t>
    </dgm:pt>
    <dgm:pt modelId="{3092DCD5-1836-4A64-9098-9F6E28133229}" type="sibTrans" cxnId="{9499C689-E548-4942-9F51-1A5226CF04EF}">
      <dgm:prSet/>
      <dgm:spPr/>
      <dgm:t>
        <a:bodyPr/>
        <a:lstStyle/>
        <a:p>
          <a:endParaRPr lang="en-US"/>
        </a:p>
      </dgm:t>
    </dgm:pt>
    <dgm:pt modelId="{424DD884-9D49-47C4-85CA-1D5A8E14E64B}">
      <dgm:prSet/>
      <dgm:spPr>
        <a:solidFill>
          <a:schemeClr val="bg1">
            <a:alpha val="90000"/>
          </a:schemeClr>
        </a:solidFill>
      </dgm:spPr>
      <dgm:t>
        <a:bodyPr/>
        <a:lstStyle/>
        <a:p>
          <a:r>
            <a:rPr lang="en-US" dirty="0">
              <a:latin typeface="Times New Roman" panose="02020603050405020304" pitchFamily="18" charset="0"/>
              <a:cs typeface="Times New Roman" panose="02020603050405020304" pitchFamily="18" charset="0"/>
            </a:rPr>
            <a:t>Physician, Claims Diagnosis Codes, Claims Procedure Codes, Claim Admit Diagnosis Code, and Diagnosis Group Code. Enhancing dataset with additional features for improved analysis and modeling.</a:t>
          </a:r>
        </a:p>
      </dgm:t>
    </dgm:pt>
    <dgm:pt modelId="{1EE5E9F2-380A-4E6D-99A8-50C966EF5535}" type="parTrans" cxnId="{7BDC2396-7A8C-4E93-B06B-60B2EA5C3DFB}">
      <dgm:prSet/>
      <dgm:spPr/>
      <dgm:t>
        <a:bodyPr/>
        <a:lstStyle/>
        <a:p>
          <a:endParaRPr lang="en-US"/>
        </a:p>
      </dgm:t>
    </dgm:pt>
    <dgm:pt modelId="{273048B7-0BAF-4BE5-AFE2-1E5E7EBC7738}" type="sibTrans" cxnId="{7BDC2396-7A8C-4E93-B06B-60B2EA5C3DFB}">
      <dgm:prSet/>
      <dgm:spPr/>
      <dgm:t>
        <a:bodyPr/>
        <a:lstStyle/>
        <a:p>
          <a:endParaRPr lang="en-US"/>
        </a:p>
      </dgm:t>
    </dgm:pt>
    <dgm:pt modelId="{30AD06BA-5653-4EFB-AAB0-CC3B0D5BC6FD}" type="pres">
      <dgm:prSet presAssocID="{EA799B09-0CCF-485F-8046-7D16C444ED78}" presName="hierChild1" presStyleCnt="0">
        <dgm:presLayoutVars>
          <dgm:chPref val="1"/>
          <dgm:dir/>
          <dgm:animOne val="branch"/>
          <dgm:animLvl val="lvl"/>
          <dgm:resizeHandles/>
        </dgm:presLayoutVars>
      </dgm:prSet>
      <dgm:spPr/>
    </dgm:pt>
    <dgm:pt modelId="{506388A9-0C85-4B24-8192-70144B1DB34B}" type="pres">
      <dgm:prSet presAssocID="{6AF4A6C8-9D17-4647-BA5B-89CD6686BBF3}" presName="hierRoot1" presStyleCnt="0"/>
      <dgm:spPr/>
    </dgm:pt>
    <dgm:pt modelId="{5824E88B-B0B2-47DA-9063-423B33FA19D9}" type="pres">
      <dgm:prSet presAssocID="{6AF4A6C8-9D17-4647-BA5B-89CD6686BBF3}" presName="composite" presStyleCnt="0"/>
      <dgm:spPr/>
    </dgm:pt>
    <dgm:pt modelId="{985A0F3B-35E8-47A6-9528-777CF6564DAC}" type="pres">
      <dgm:prSet presAssocID="{6AF4A6C8-9D17-4647-BA5B-89CD6686BBF3}" presName="background" presStyleLbl="node0" presStyleIdx="0" presStyleCnt="3"/>
      <dgm:spPr>
        <a:solidFill>
          <a:schemeClr val="bg1">
            <a:lumMod val="75000"/>
          </a:schemeClr>
        </a:solidFill>
      </dgm:spPr>
    </dgm:pt>
    <dgm:pt modelId="{9A4F8EF6-31F0-4E16-812B-0790685E0BBA}" type="pres">
      <dgm:prSet presAssocID="{6AF4A6C8-9D17-4647-BA5B-89CD6686BBF3}" presName="text" presStyleLbl="fgAcc0" presStyleIdx="0" presStyleCnt="3">
        <dgm:presLayoutVars>
          <dgm:chPref val="3"/>
        </dgm:presLayoutVars>
      </dgm:prSet>
      <dgm:spPr/>
    </dgm:pt>
    <dgm:pt modelId="{CD9BE995-08AB-4099-BDE2-FDBE3914FBCF}" type="pres">
      <dgm:prSet presAssocID="{6AF4A6C8-9D17-4647-BA5B-89CD6686BBF3}" presName="hierChild2" presStyleCnt="0"/>
      <dgm:spPr/>
    </dgm:pt>
    <dgm:pt modelId="{43938BE9-01C6-476C-895F-A3976B1A5D01}" type="pres">
      <dgm:prSet presAssocID="{375E0B20-AA81-4BDF-8B41-AD6BED62AF64}" presName="hierRoot1" presStyleCnt="0"/>
      <dgm:spPr/>
    </dgm:pt>
    <dgm:pt modelId="{D43768A4-B7C8-4B36-B37F-CFB6E8D5A09C}" type="pres">
      <dgm:prSet presAssocID="{375E0B20-AA81-4BDF-8B41-AD6BED62AF64}" presName="composite" presStyleCnt="0"/>
      <dgm:spPr/>
    </dgm:pt>
    <dgm:pt modelId="{777C1A5D-0C3C-40A6-8EBE-0A0E0B455CA2}" type="pres">
      <dgm:prSet presAssocID="{375E0B20-AA81-4BDF-8B41-AD6BED62AF64}" presName="background" presStyleLbl="node0" presStyleIdx="1" presStyleCnt="3"/>
      <dgm:spPr>
        <a:solidFill>
          <a:schemeClr val="bg1">
            <a:lumMod val="75000"/>
          </a:schemeClr>
        </a:solidFill>
      </dgm:spPr>
    </dgm:pt>
    <dgm:pt modelId="{2E0C3DD3-2F02-4712-AC9E-CA9228E75C56}" type="pres">
      <dgm:prSet presAssocID="{375E0B20-AA81-4BDF-8B41-AD6BED62AF64}" presName="text" presStyleLbl="fgAcc0" presStyleIdx="1" presStyleCnt="3">
        <dgm:presLayoutVars>
          <dgm:chPref val="3"/>
        </dgm:presLayoutVars>
      </dgm:prSet>
      <dgm:spPr/>
    </dgm:pt>
    <dgm:pt modelId="{98F2E576-1463-4609-962D-0E1C5606910A}" type="pres">
      <dgm:prSet presAssocID="{375E0B20-AA81-4BDF-8B41-AD6BED62AF64}" presName="hierChild2" presStyleCnt="0"/>
      <dgm:spPr/>
    </dgm:pt>
    <dgm:pt modelId="{B3FF6CC2-A6FA-4818-B840-A1AB38B78B49}" type="pres">
      <dgm:prSet presAssocID="{424DD884-9D49-47C4-85CA-1D5A8E14E64B}" presName="hierRoot1" presStyleCnt="0"/>
      <dgm:spPr/>
    </dgm:pt>
    <dgm:pt modelId="{28EC85B3-5DEB-4A2C-B8E3-1D4F52A96C7F}" type="pres">
      <dgm:prSet presAssocID="{424DD884-9D49-47C4-85CA-1D5A8E14E64B}" presName="composite" presStyleCnt="0"/>
      <dgm:spPr/>
    </dgm:pt>
    <dgm:pt modelId="{09AAD1B8-92D3-4D2C-80D1-15562415B241}" type="pres">
      <dgm:prSet presAssocID="{424DD884-9D49-47C4-85CA-1D5A8E14E64B}" presName="background" presStyleLbl="node0" presStyleIdx="2" presStyleCnt="3"/>
      <dgm:spPr>
        <a:solidFill>
          <a:schemeClr val="bg1">
            <a:lumMod val="75000"/>
          </a:schemeClr>
        </a:solidFill>
      </dgm:spPr>
    </dgm:pt>
    <dgm:pt modelId="{AEF16A58-C6A8-4624-9CBD-C708CA2F1AF6}" type="pres">
      <dgm:prSet presAssocID="{424DD884-9D49-47C4-85CA-1D5A8E14E64B}" presName="text" presStyleLbl="fgAcc0" presStyleIdx="2" presStyleCnt="3">
        <dgm:presLayoutVars>
          <dgm:chPref val="3"/>
        </dgm:presLayoutVars>
      </dgm:prSet>
      <dgm:spPr/>
    </dgm:pt>
    <dgm:pt modelId="{FADCD956-8AA3-4500-BFF8-073AD0E30E75}" type="pres">
      <dgm:prSet presAssocID="{424DD884-9D49-47C4-85CA-1D5A8E14E64B}" presName="hierChild2" presStyleCnt="0"/>
      <dgm:spPr/>
    </dgm:pt>
  </dgm:ptLst>
  <dgm:cxnLst>
    <dgm:cxn modelId="{9FBFAB06-32E8-493F-A454-E3E783455DCE}" type="presOf" srcId="{424DD884-9D49-47C4-85CA-1D5A8E14E64B}" destId="{AEF16A58-C6A8-4624-9CBD-C708CA2F1AF6}" srcOrd="0" destOrd="0" presId="urn:microsoft.com/office/officeart/2005/8/layout/hierarchy1"/>
    <dgm:cxn modelId="{CA32673B-8073-4F8F-B550-EA18E7CC4630}" srcId="{EA799B09-0CCF-485F-8046-7D16C444ED78}" destId="{6AF4A6C8-9D17-4647-BA5B-89CD6686BBF3}" srcOrd="0" destOrd="0" parTransId="{AD2D9B27-6FAE-47E0-AC03-41555AD87657}" sibTransId="{04150590-081F-4258-B1EC-F95E88B45ED4}"/>
    <dgm:cxn modelId="{9499C689-E548-4942-9F51-1A5226CF04EF}" srcId="{EA799B09-0CCF-485F-8046-7D16C444ED78}" destId="{375E0B20-AA81-4BDF-8B41-AD6BED62AF64}" srcOrd="1" destOrd="0" parTransId="{7B961242-90F1-4283-8034-AD071DE4DA6B}" sibTransId="{3092DCD5-1836-4A64-9098-9F6E28133229}"/>
    <dgm:cxn modelId="{7BDC2396-7A8C-4E93-B06B-60B2EA5C3DFB}" srcId="{EA799B09-0CCF-485F-8046-7D16C444ED78}" destId="{424DD884-9D49-47C4-85CA-1D5A8E14E64B}" srcOrd="2" destOrd="0" parTransId="{1EE5E9F2-380A-4E6D-99A8-50C966EF5535}" sibTransId="{273048B7-0BAF-4BE5-AFE2-1E5E7EBC7738}"/>
    <dgm:cxn modelId="{25F829EF-DD8B-4533-9CAB-4DBB56866B37}" type="presOf" srcId="{EA799B09-0CCF-485F-8046-7D16C444ED78}" destId="{30AD06BA-5653-4EFB-AAB0-CC3B0D5BC6FD}" srcOrd="0" destOrd="0" presId="urn:microsoft.com/office/officeart/2005/8/layout/hierarchy1"/>
    <dgm:cxn modelId="{B2B55DF0-C083-461B-9659-D3ABB8C2209A}" type="presOf" srcId="{6AF4A6C8-9D17-4647-BA5B-89CD6686BBF3}" destId="{9A4F8EF6-31F0-4E16-812B-0790685E0BBA}" srcOrd="0" destOrd="0" presId="urn:microsoft.com/office/officeart/2005/8/layout/hierarchy1"/>
    <dgm:cxn modelId="{E504B1FC-C22F-4B56-A3F8-310034333E65}" type="presOf" srcId="{375E0B20-AA81-4BDF-8B41-AD6BED62AF64}" destId="{2E0C3DD3-2F02-4712-AC9E-CA9228E75C56}" srcOrd="0" destOrd="0" presId="urn:microsoft.com/office/officeart/2005/8/layout/hierarchy1"/>
    <dgm:cxn modelId="{9A6FB5B6-0229-40C5-9303-CE6482CE3844}" type="presParOf" srcId="{30AD06BA-5653-4EFB-AAB0-CC3B0D5BC6FD}" destId="{506388A9-0C85-4B24-8192-70144B1DB34B}" srcOrd="0" destOrd="0" presId="urn:microsoft.com/office/officeart/2005/8/layout/hierarchy1"/>
    <dgm:cxn modelId="{20171037-93D9-4349-A1B7-9749AF685B16}" type="presParOf" srcId="{506388A9-0C85-4B24-8192-70144B1DB34B}" destId="{5824E88B-B0B2-47DA-9063-423B33FA19D9}" srcOrd="0" destOrd="0" presId="urn:microsoft.com/office/officeart/2005/8/layout/hierarchy1"/>
    <dgm:cxn modelId="{154878AA-EB44-4BFF-A918-8C81D3256E2A}" type="presParOf" srcId="{5824E88B-B0B2-47DA-9063-423B33FA19D9}" destId="{985A0F3B-35E8-47A6-9528-777CF6564DAC}" srcOrd="0" destOrd="0" presId="urn:microsoft.com/office/officeart/2005/8/layout/hierarchy1"/>
    <dgm:cxn modelId="{7F48F0D9-1822-405C-B57A-39194D4FABBC}" type="presParOf" srcId="{5824E88B-B0B2-47DA-9063-423B33FA19D9}" destId="{9A4F8EF6-31F0-4E16-812B-0790685E0BBA}" srcOrd="1" destOrd="0" presId="urn:microsoft.com/office/officeart/2005/8/layout/hierarchy1"/>
    <dgm:cxn modelId="{592229BE-C33F-47CF-915D-1DAADBEB88BE}" type="presParOf" srcId="{506388A9-0C85-4B24-8192-70144B1DB34B}" destId="{CD9BE995-08AB-4099-BDE2-FDBE3914FBCF}" srcOrd="1" destOrd="0" presId="urn:microsoft.com/office/officeart/2005/8/layout/hierarchy1"/>
    <dgm:cxn modelId="{BEC57463-67CF-48D6-B3C3-197A1AB26678}" type="presParOf" srcId="{30AD06BA-5653-4EFB-AAB0-CC3B0D5BC6FD}" destId="{43938BE9-01C6-476C-895F-A3976B1A5D01}" srcOrd="1" destOrd="0" presId="urn:microsoft.com/office/officeart/2005/8/layout/hierarchy1"/>
    <dgm:cxn modelId="{3CA37C42-6BB9-43DF-80CD-63025AA2996C}" type="presParOf" srcId="{43938BE9-01C6-476C-895F-A3976B1A5D01}" destId="{D43768A4-B7C8-4B36-B37F-CFB6E8D5A09C}" srcOrd="0" destOrd="0" presId="urn:microsoft.com/office/officeart/2005/8/layout/hierarchy1"/>
    <dgm:cxn modelId="{2A06BAF1-B00F-4111-9D97-87BB9CAE94B6}" type="presParOf" srcId="{D43768A4-B7C8-4B36-B37F-CFB6E8D5A09C}" destId="{777C1A5D-0C3C-40A6-8EBE-0A0E0B455CA2}" srcOrd="0" destOrd="0" presId="urn:microsoft.com/office/officeart/2005/8/layout/hierarchy1"/>
    <dgm:cxn modelId="{DA54A83D-48C2-4911-B85F-EB94EA5ECFA3}" type="presParOf" srcId="{D43768A4-B7C8-4B36-B37F-CFB6E8D5A09C}" destId="{2E0C3DD3-2F02-4712-AC9E-CA9228E75C56}" srcOrd="1" destOrd="0" presId="urn:microsoft.com/office/officeart/2005/8/layout/hierarchy1"/>
    <dgm:cxn modelId="{73E5374A-70BD-472C-B239-2348CA681C97}" type="presParOf" srcId="{43938BE9-01C6-476C-895F-A3976B1A5D01}" destId="{98F2E576-1463-4609-962D-0E1C5606910A}" srcOrd="1" destOrd="0" presId="urn:microsoft.com/office/officeart/2005/8/layout/hierarchy1"/>
    <dgm:cxn modelId="{A2C63495-B775-4754-896C-7A0623E3166B}" type="presParOf" srcId="{30AD06BA-5653-4EFB-AAB0-CC3B0D5BC6FD}" destId="{B3FF6CC2-A6FA-4818-B840-A1AB38B78B49}" srcOrd="2" destOrd="0" presId="urn:microsoft.com/office/officeart/2005/8/layout/hierarchy1"/>
    <dgm:cxn modelId="{6F51DC01-72E2-48C8-81E4-D7F90213B930}" type="presParOf" srcId="{B3FF6CC2-A6FA-4818-B840-A1AB38B78B49}" destId="{28EC85B3-5DEB-4A2C-B8E3-1D4F52A96C7F}" srcOrd="0" destOrd="0" presId="urn:microsoft.com/office/officeart/2005/8/layout/hierarchy1"/>
    <dgm:cxn modelId="{5E9D816E-1542-4551-BCC9-5A1EF2D0F5DE}" type="presParOf" srcId="{28EC85B3-5DEB-4A2C-B8E3-1D4F52A96C7F}" destId="{09AAD1B8-92D3-4D2C-80D1-15562415B241}" srcOrd="0" destOrd="0" presId="urn:microsoft.com/office/officeart/2005/8/layout/hierarchy1"/>
    <dgm:cxn modelId="{07A37DA4-ED17-432D-AB1D-E8B089DE20BD}" type="presParOf" srcId="{28EC85B3-5DEB-4A2C-B8E3-1D4F52A96C7F}" destId="{AEF16A58-C6A8-4624-9CBD-C708CA2F1AF6}" srcOrd="1" destOrd="0" presId="urn:microsoft.com/office/officeart/2005/8/layout/hierarchy1"/>
    <dgm:cxn modelId="{B5AEDDCC-8DDD-4D40-B441-29DB48B1E28B}" type="presParOf" srcId="{B3FF6CC2-A6FA-4818-B840-A1AB38B78B49}" destId="{FADCD956-8AA3-4500-BFF8-073AD0E30E7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7DCF1DF-1EB9-480E-98F1-02B486616A67}" type="doc">
      <dgm:prSet loTypeId="urn:microsoft.com/office/officeart/2008/layout/LinedList" loCatId="list" qsTypeId="urn:microsoft.com/office/officeart/2005/8/quickstyle/simple1" qsCatId="simple" csTypeId="urn:microsoft.com/office/officeart/2005/8/colors/accent3_2" csCatId="accent3"/>
      <dgm:spPr/>
      <dgm:t>
        <a:bodyPr/>
        <a:lstStyle/>
        <a:p>
          <a:endParaRPr lang="en-US"/>
        </a:p>
      </dgm:t>
    </dgm:pt>
    <dgm:pt modelId="{FD954787-0D92-43BE-BC14-4FCD4DA770A4}">
      <dgm:prSet custT="1"/>
      <dgm:spPr/>
      <dgm:t>
        <a:bodyPr/>
        <a:lstStyle/>
        <a:p>
          <a:r>
            <a:rPr lang="en-US" sz="1800" b="1" dirty="0">
              <a:latin typeface="Times New Roman" panose="02020603050405020304" pitchFamily="18" charset="0"/>
              <a:cs typeface="Times New Roman" panose="02020603050405020304" pitchFamily="18" charset="0"/>
            </a:rPr>
            <a:t>Binary Encoding:</a:t>
          </a:r>
          <a:endParaRPr lang="en-US" sz="1800" dirty="0">
            <a:latin typeface="Times New Roman" panose="02020603050405020304" pitchFamily="18" charset="0"/>
            <a:cs typeface="Times New Roman" panose="02020603050405020304" pitchFamily="18" charset="0"/>
          </a:endParaRPr>
        </a:p>
      </dgm:t>
    </dgm:pt>
    <dgm:pt modelId="{3DE451D1-9304-46E2-B4E3-617651491254}" type="parTrans" cxnId="{14110002-F496-47D2-897C-D5C97E4163EB}">
      <dgm:prSet/>
      <dgm:spPr/>
      <dgm:t>
        <a:bodyPr/>
        <a:lstStyle/>
        <a:p>
          <a:endParaRPr lang="en-US"/>
        </a:p>
      </dgm:t>
    </dgm:pt>
    <dgm:pt modelId="{6EF85529-E7AD-4FFA-8062-B6A4D9F2A133}" type="sibTrans" cxnId="{14110002-F496-47D2-897C-D5C97E4163EB}">
      <dgm:prSet/>
      <dgm:spPr/>
      <dgm:t>
        <a:bodyPr/>
        <a:lstStyle/>
        <a:p>
          <a:endParaRPr lang="en-US"/>
        </a:p>
      </dgm:t>
    </dgm:pt>
    <dgm:pt modelId="{F7BA03BC-8528-41F2-897F-91F58E9AB9E6}">
      <dgm:prSet custT="1"/>
      <dgm:spPr/>
      <dgm:t>
        <a:bodyPr/>
        <a:lstStyle/>
        <a:p>
          <a:r>
            <a:rPr lang="en-US" sz="1800" dirty="0">
              <a:latin typeface="Times New Roman" panose="02020603050405020304" pitchFamily="18" charset="0"/>
              <a:cs typeface="Times New Roman" panose="02020603050405020304" pitchFamily="18" charset="0"/>
            </a:rPr>
            <a:t>Simplifying our dataset for clarity and ease of use.</a:t>
          </a:r>
        </a:p>
      </dgm:t>
    </dgm:pt>
    <dgm:pt modelId="{548ACBF9-9AD2-4EA7-8C2D-F25E3DFDB9E5}" type="parTrans" cxnId="{DE8218F2-DB4F-4EA7-87F7-E79ED8E6C822}">
      <dgm:prSet/>
      <dgm:spPr/>
      <dgm:t>
        <a:bodyPr/>
        <a:lstStyle/>
        <a:p>
          <a:endParaRPr lang="en-US"/>
        </a:p>
      </dgm:t>
    </dgm:pt>
    <dgm:pt modelId="{4B4F19B7-8EB5-4852-B30C-0C1C10C49E1D}" type="sibTrans" cxnId="{DE8218F2-DB4F-4EA7-87F7-E79ED8E6C822}">
      <dgm:prSet/>
      <dgm:spPr/>
      <dgm:t>
        <a:bodyPr/>
        <a:lstStyle/>
        <a:p>
          <a:endParaRPr lang="en-US"/>
        </a:p>
      </dgm:t>
    </dgm:pt>
    <dgm:pt modelId="{E25C094B-233E-4904-BFE5-ECB8BBAE8398}">
      <dgm:prSet custT="1"/>
      <dgm:spPr/>
      <dgm:t>
        <a:bodyPr/>
        <a:lstStyle/>
        <a:p>
          <a:r>
            <a:rPr lang="en-US" sz="1800" dirty="0">
              <a:latin typeface="Times New Roman" panose="02020603050405020304" pitchFamily="18" charset="0"/>
              <a:cs typeface="Times New Roman" panose="02020603050405020304" pitchFamily="18" charset="0"/>
            </a:rPr>
            <a:t>'Potential Fraud' now represented as 1 for 'Yes' and 0 for 'No'.</a:t>
          </a:r>
        </a:p>
      </dgm:t>
    </dgm:pt>
    <dgm:pt modelId="{512E17D2-A309-4CA1-85B4-59205BBEA902}" type="parTrans" cxnId="{B23A00DA-8D4E-4A96-A3B4-E231D1B11593}">
      <dgm:prSet/>
      <dgm:spPr/>
      <dgm:t>
        <a:bodyPr/>
        <a:lstStyle/>
        <a:p>
          <a:endParaRPr lang="en-US"/>
        </a:p>
      </dgm:t>
    </dgm:pt>
    <dgm:pt modelId="{EA2F8DE9-C375-4D99-804B-3C2A17F0BCC4}" type="sibTrans" cxnId="{B23A00DA-8D4E-4A96-A3B4-E231D1B11593}">
      <dgm:prSet/>
      <dgm:spPr/>
      <dgm:t>
        <a:bodyPr/>
        <a:lstStyle/>
        <a:p>
          <a:endParaRPr lang="en-US"/>
        </a:p>
      </dgm:t>
    </dgm:pt>
    <dgm:pt modelId="{00273096-EC56-41FF-8FBA-6AFE1018921F}">
      <dgm:prSet custT="1"/>
      <dgm:spPr/>
      <dgm:t>
        <a:bodyPr/>
        <a:lstStyle/>
        <a:p>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RenalDiseaseIndicator</a:t>
          </a:r>
          <a:r>
            <a:rPr lang="en-US" sz="1800" dirty="0">
              <a:latin typeface="Times New Roman" panose="02020603050405020304" pitchFamily="18" charset="0"/>
              <a:cs typeface="Times New Roman" panose="02020603050405020304" pitchFamily="18" charset="0"/>
            </a:rPr>
            <a:t>' 'Y' mapped to 1 for uniformity.</a:t>
          </a:r>
        </a:p>
      </dgm:t>
    </dgm:pt>
    <dgm:pt modelId="{3A5B25DC-36D9-4D95-8816-E184834EC3C4}" type="parTrans" cxnId="{9A28B813-262E-49B1-BCDE-DFCD6D8BB99E}">
      <dgm:prSet/>
      <dgm:spPr/>
      <dgm:t>
        <a:bodyPr/>
        <a:lstStyle/>
        <a:p>
          <a:endParaRPr lang="en-US"/>
        </a:p>
      </dgm:t>
    </dgm:pt>
    <dgm:pt modelId="{4FF49AE7-BEF0-4BD2-88DA-95FC7ED2B311}" type="sibTrans" cxnId="{9A28B813-262E-49B1-BCDE-DFCD6D8BB99E}">
      <dgm:prSet/>
      <dgm:spPr/>
      <dgm:t>
        <a:bodyPr/>
        <a:lstStyle/>
        <a:p>
          <a:endParaRPr lang="en-US"/>
        </a:p>
      </dgm:t>
    </dgm:pt>
    <dgm:pt modelId="{CB37D90C-F0E4-4825-A099-015D05C6716F}">
      <dgm:prSet custT="1"/>
      <dgm:spPr/>
      <dgm:t>
        <a:bodyPr/>
        <a:lstStyle/>
        <a:p>
          <a:r>
            <a:rPr lang="en-US" sz="1800">
              <a:latin typeface="Times New Roman" panose="02020603050405020304" pitchFamily="18" charset="0"/>
              <a:cs typeface="Times New Roman" panose="02020603050405020304" pitchFamily="18" charset="0"/>
            </a:rPr>
            <a:t>Chronic conditions re-encoded: 1 for diagnosed, 0 for not diagnosed.</a:t>
          </a:r>
        </a:p>
      </dgm:t>
    </dgm:pt>
    <dgm:pt modelId="{684888D5-0BD9-452A-A4C3-4294027F7F7B}" type="parTrans" cxnId="{1FEA4D83-133F-410A-A747-15B09266EBE1}">
      <dgm:prSet/>
      <dgm:spPr/>
      <dgm:t>
        <a:bodyPr/>
        <a:lstStyle/>
        <a:p>
          <a:endParaRPr lang="en-US"/>
        </a:p>
      </dgm:t>
    </dgm:pt>
    <dgm:pt modelId="{2CE1D00B-D091-46D5-840B-648E87003C50}" type="sibTrans" cxnId="{1FEA4D83-133F-410A-A747-15B09266EBE1}">
      <dgm:prSet/>
      <dgm:spPr/>
      <dgm:t>
        <a:bodyPr/>
        <a:lstStyle/>
        <a:p>
          <a:endParaRPr lang="en-US"/>
        </a:p>
      </dgm:t>
    </dgm:pt>
    <dgm:pt modelId="{577D46E5-39D0-45F9-B302-0DB3B12184CD}">
      <dgm:prSet custT="1"/>
      <dgm:spPr/>
      <dgm:t>
        <a:bodyPr/>
        <a:lstStyle/>
        <a:p>
          <a:r>
            <a:rPr lang="en-US" sz="1800" dirty="0">
              <a:latin typeface="Times New Roman" panose="02020603050405020304" pitchFamily="18" charset="0"/>
              <a:cs typeface="Times New Roman" panose="02020603050405020304" pitchFamily="18" charset="0"/>
            </a:rPr>
            <a:t>'Gender' feature updated: 1 for Male, 0 for Female.</a:t>
          </a:r>
        </a:p>
      </dgm:t>
    </dgm:pt>
    <dgm:pt modelId="{E4BC7AE0-B08F-4117-912C-F01A054D3CE1}" type="parTrans" cxnId="{0DB3C39E-F8D6-4DDD-A4D1-55837D4EAEF8}">
      <dgm:prSet/>
      <dgm:spPr/>
      <dgm:t>
        <a:bodyPr/>
        <a:lstStyle/>
        <a:p>
          <a:endParaRPr lang="en-US"/>
        </a:p>
      </dgm:t>
    </dgm:pt>
    <dgm:pt modelId="{8683FE3D-8431-4970-B741-BBA7557A130E}" type="sibTrans" cxnId="{0DB3C39E-F8D6-4DDD-A4D1-55837D4EAEF8}">
      <dgm:prSet/>
      <dgm:spPr/>
      <dgm:t>
        <a:bodyPr/>
        <a:lstStyle/>
        <a:p>
          <a:endParaRPr lang="en-US"/>
        </a:p>
      </dgm:t>
    </dgm:pt>
    <dgm:pt modelId="{C1FF0907-2C89-4710-959C-8D7248168722}" type="pres">
      <dgm:prSet presAssocID="{D7DCF1DF-1EB9-480E-98F1-02B486616A67}" presName="vert0" presStyleCnt="0">
        <dgm:presLayoutVars>
          <dgm:dir/>
          <dgm:animOne val="branch"/>
          <dgm:animLvl val="lvl"/>
        </dgm:presLayoutVars>
      </dgm:prSet>
      <dgm:spPr/>
    </dgm:pt>
    <dgm:pt modelId="{A63C2EC2-6F14-4F2F-ACD5-DAB747D59106}" type="pres">
      <dgm:prSet presAssocID="{FD954787-0D92-43BE-BC14-4FCD4DA770A4}" presName="thickLine" presStyleLbl="alignNode1" presStyleIdx="0" presStyleCnt="6"/>
      <dgm:spPr/>
    </dgm:pt>
    <dgm:pt modelId="{868E0764-3CFE-4938-A80F-26261BB46672}" type="pres">
      <dgm:prSet presAssocID="{FD954787-0D92-43BE-BC14-4FCD4DA770A4}" presName="horz1" presStyleCnt="0"/>
      <dgm:spPr/>
    </dgm:pt>
    <dgm:pt modelId="{FA54E087-E2CE-4690-BA3A-F36DCA039F26}" type="pres">
      <dgm:prSet presAssocID="{FD954787-0D92-43BE-BC14-4FCD4DA770A4}" presName="tx1" presStyleLbl="revTx" presStyleIdx="0" presStyleCnt="6"/>
      <dgm:spPr/>
    </dgm:pt>
    <dgm:pt modelId="{25519FD1-A793-4A28-AE86-613D565C253D}" type="pres">
      <dgm:prSet presAssocID="{FD954787-0D92-43BE-BC14-4FCD4DA770A4}" presName="vert1" presStyleCnt="0"/>
      <dgm:spPr/>
    </dgm:pt>
    <dgm:pt modelId="{A45EB1A0-5177-4C0D-9623-A59A8CDFB659}" type="pres">
      <dgm:prSet presAssocID="{F7BA03BC-8528-41F2-897F-91F58E9AB9E6}" presName="thickLine" presStyleLbl="alignNode1" presStyleIdx="1" presStyleCnt="6"/>
      <dgm:spPr/>
    </dgm:pt>
    <dgm:pt modelId="{75ADA8F6-5E1E-41ED-A2AA-61FF3203DE76}" type="pres">
      <dgm:prSet presAssocID="{F7BA03BC-8528-41F2-897F-91F58E9AB9E6}" presName="horz1" presStyleCnt="0"/>
      <dgm:spPr/>
    </dgm:pt>
    <dgm:pt modelId="{844982F8-1231-4FE2-88D9-AA2542EAEFBB}" type="pres">
      <dgm:prSet presAssocID="{F7BA03BC-8528-41F2-897F-91F58E9AB9E6}" presName="tx1" presStyleLbl="revTx" presStyleIdx="1" presStyleCnt="6"/>
      <dgm:spPr/>
    </dgm:pt>
    <dgm:pt modelId="{EF2193F6-FBFC-4FF1-B2FE-4AFF30DC4937}" type="pres">
      <dgm:prSet presAssocID="{F7BA03BC-8528-41F2-897F-91F58E9AB9E6}" presName="vert1" presStyleCnt="0"/>
      <dgm:spPr/>
    </dgm:pt>
    <dgm:pt modelId="{27B32334-C565-466F-B04B-C9D5DF9D3692}" type="pres">
      <dgm:prSet presAssocID="{E25C094B-233E-4904-BFE5-ECB8BBAE8398}" presName="thickLine" presStyleLbl="alignNode1" presStyleIdx="2" presStyleCnt="6"/>
      <dgm:spPr/>
    </dgm:pt>
    <dgm:pt modelId="{F7D7191C-A999-4309-9BE7-24CFBEAA7C0F}" type="pres">
      <dgm:prSet presAssocID="{E25C094B-233E-4904-BFE5-ECB8BBAE8398}" presName="horz1" presStyleCnt="0"/>
      <dgm:spPr/>
    </dgm:pt>
    <dgm:pt modelId="{87E4326C-39AA-4BF0-B529-47F8DA4DE264}" type="pres">
      <dgm:prSet presAssocID="{E25C094B-233E-4904-BFE5-ECB8BBAE8398}" presName="tx1" presStyleLbl="revTx" presStyleIdx="2" presStyleCnt="6"/>
      <dgm:spPr/>
    </dgm:pt>
    <dgm:pt modelId="{F46D7C77-D3DC-4443-B8BB-E4D4CDE46D5D}" type="pres">
      <dgm:prSet presAssocID="{E25C094B-233E-4904-BFE5-ECB8BBAE8398}" presName="vert1" presStyleCnt="0"/>
      <dgm:spPr/>
    </dgm:pt>
    <dgm:pt modelId="{BDB9DDC9-8841-4B30-8052-F04F2742F269}" type="pres">
      <dgm:prSet presAssocID="{00273096-EC56-41FF-8FBA-6AFE1018921F}" presName="thickLine" presStyleLbl="alignNode1" presStyleIdx="3" presStyleCnt="6"/>
      <dgm:spPr/>
    </dgm:pt>
    <dgm:pt modelId="{A7BD1EFC-D456-4840-B1CF-004A5DE65AEF}" type="pres">
      <dgm:prSet presAssocID="{00273096-EC56-41FF-8FBA-6AFE1018921F}" presName="horz1" presStyleCnt="0"/>
      <dgm:spPr/>
    </dgm:pt>
    <dgm:pt modelId="{4D29CC04-1539-4AAF-A336-5C22A71A6A1A}" type="pres">
      <dgm:prSet presAssocID="{00273096-EC56-41FF-8FBA-6AFE1018921F}" presName="tx1" presStyleLbl="revTx" presStyleIdx="3" presStyleCnt="6"/>
      <dgm:spPr/>
    </dgm:pt>
    <dgm:pt modelId="{CD80D4CC-1ACD-470C-831E-1DF4D5702FC2}" type="pres">
      <dgm:prSet presAssocID="{00273096-EC56-41FF-8FBA-6AFE1018921F}" presName="vert1" presStyleCnt="0"/>
      <dgm:spPr/>
    </dgm:pt>
    <dgm:pt modelId="{FF5565DE-E732-4FB2-B427-6CB80900D5F7}" type="pres">
      <dgm:prSet presAssocID="{CB37D90C-F0E4-4825-A099-015D05C6716F}" presName="thickLine" presStyleLbl="alignNode1" presStyleIdx="4" presStyleCnt="6"/>
      <dgm:spPr/>
    </dgm:pt>
    <dgm:pt modelId="{D23BB16D-5EC5-4D4B-8019-CF9731899C2D}" type="pres">
      <dgm:prSet presAssocID="{CB37D90C-F0E4-4825-A099-015D05C6716F}" presName="horz1" presStyleCnt="0"/>
      <dgm:spPr/>
    </dgm:pt>
    <dgm:pt modelId="{B7BC94D3-BAB1-4A4B-B5E5-FFC80483A570}" type="pres">
      <dgm:prSet presAssocID="{CB37D90C-F0E4-4825-A099-015D05C6716F}" presName="tx1" presStyleLbl="revTx" presStyleIdx="4" presStyleCnt="6"/>
      <dgm:spPr/>
    </dgm:pt>
    <dgm:pt modelId="{FB711C10-541D-4DCE-8395-6A2192E87B71}" type="pres">
      <dgm:prSet presAssocID="{CB37D90C-F0E4-4825-A099-015D05C6716F}" presName="vert1" presStyleCnt="0"/>
      <dgm:spPr/>
    </dgm:pt>
    <dgm:pt modelId="{03AF6AD0-3C1A-4191-86A8-AD05C37ED798}" type="pres">
      <dgm:prSet presAssocID="{577D46E5-39D0-45F9-B302-0DB3B12184CD}" presName="thickLine" presStyleLbl="alignNode1" presStyleIdx="5" presStyleCnt="6"/>
      <dgm:spPr/>
    </dgm:pt>
    <dgm:pt modelId="{921387E1-6CE8-475E-B546-52A360C9FAB0}" type="pres">
      <dgm:prSet presAssocID="{577D46E5-39D0-45F9-B302-0DB3B12184CD}" presName="horz1" presStyleCnt="0"/>
      <dgm:spPr/>
    </dgm:pt>
    <dgm:pt modelId="{58B02674-4769-4262-B234-C8E1550E26FB}" type="pres">
      <dgm:prSet presAssocID="{577D46E5-39D0-45F9-B302-0DB3B12184CD}" presName="tx1" presStyleLbl="revTx" presStyleIdx="5" presStyleCnt="6"/>
      <dgm:spPr/>
    </dgm:pt>
    <dgm:pt modelId="{BD6DA8C7-2DDB-4E9C-9245-99D0F2016EF3}" type="pres">
      <dgm:prSet presAssocID="{577D46E5-39D0-45F9-B302-0DB3B12184CD}" presName="vert1" presStyleCnt="0"/>
      <dgm:spPr/>
    </dgm:pt>
  </dgm:ptLst>
  <dgm:cxnLst>
    <dgm:cxn modelId="{14110002-F496-47D2-897C-D5C97E4163EB}" srcId="{D7DCF1DF-1EB9-480E-98F1-02B486616A67}" destId="{FD954787-0D92-43BE-BC14-4FCD4DA770A4}" srcOrd="0" destOrd="0" parTransId="{3DE451D1-9304-46E2-B4E3-617651491254}" sibTransId="{6EF85529-E7AD-4FFA-8062-B6A4D9F2A133}"/>
    <dgm:cxn modelId="{4A1DEF07-C3F9-46CA-BCA4-588C74EE80A7}" type="presOf" srcId="{577D46E5-39D0-45F9-B302-0DB3B12184CD}" destId="{58B02674-4769-4262-B234-C8E1550E26FB}" srcOrd="0" destOrd="0" presId="urn:microsoft.com/office/officeart/2008/layout/LinedList"/>
    <dgm:cxn modelId="{9A28B813-262E-49B1-BCDE-DFCD6D8BB99E}" srcId="{D7DCF1DF-1EB9-480E-98F1-02B486616A67}" destId="{00273096-EC56-41FF-8FBA-6AFE1018921F}" srcOrd="3" destOrd="0" parTransId="{3A5B25DC-36D9-4D95-8816-E184834EC3C4}" sibTransId="{4FF49AE7-BEF0-4BD2-88DA-95FC7ED2B311}"/>
    <dgm:cxn modelId="{B3B43B24-CD43-461E-A8C5-E3FEC8450A11}" type="presOf" srcId="{F7BA03BC-8528-41F2-897F-91F58E9AB9E6}" destId="{844982F8-1231-4FE2-88D9-AA2542EAEFBB}" srcOrd="0" destOrd="0" presId="urn:microsoft.com/office/officeart/2008/layout/LinedList"/>
    <dgm:cxn modelId="{F69D3426-FB47-46BA-8817-86ED5511E6AD}" type="presOf" srcId="{CB37D90C-F0E4-4825-A099-015D05C6716F}" destId="{B7BC94D3-BAB1-4A4B-B5E5-FFC80483A570}" srcOrd="0" destOrd="0" presId="urn:microsoft.com/office/officeart/2008/layout/LinedList"/>
    <dgm:cxn modelId="{C8DFD869-00B0-4005-B142-F2AEFF9FD986}" type="presOf" srcId="{FD954787-0D92-43BE-BC14-4FCD4DA770A4}" destId="{FA54E087-E2CE-4690-BA3A-F36DCA039F26}" srcOrd="0" destOrd="0" presId="urn:microsoft.com/office/officeart/2008/layout/LinedList"/>
    <dgm:cxn modelId="{42E05A4B-FD81-40A1-BADF-EBE11D8B3A69}" type="presOf" srcId="{00273096-EC56-41FF-8FBA-6AFE1018921F}" destId="{4D29CC04-1539-4AAF-A336-5C22A71A6A1A}" srcOrd="0" destOrd="0" presId="urn:microsoft.com/office/officeart/2008/layout/LinedList"/>
    <dgm:cxn modelId="{E1106455-26A0-41EC-8AD4-C4CF93C38849}" type="presOf" srcId="{E25C094B-233E-4904-BFE5-ECB8BBAE8398}" destId="{87E4326C-39AA-4BF0-B529-47F8DA4DE264}" srcOrd="0" destOrd="0" presId="urn:microsoft.com/office/officeart/2008/layout/LinedList"/>
    <dgm:cxn modelId="{1FEA4D83-133F-410A-A747-15B09266EBE1}" srcId="{D7DCF1DF-1EB9-480E-98F1-02B486616A67}" destId="{CB37D90C-F0E4-4825-A099-015D05C6716F}" srcOrd="4" destOrd="0" parTransId="{684888D5-0BD9-452A-A4C3-4294027F7F7B}" sibTransId="{2CE1D00B-D091-46D5-840B-648E87003C50}"/>
    <dgm:cxn modelId="{7C718B8D-2A60-4058-B898-7B5927C946B2}" type="presOf" srcId="{D7DCF1DF-1EB9-480E-98F1-02B486616A67}" destId="{C1FF0907-2C89-4710-959C-8D7248168722}" srcOrd="0" destOrd="0" presId="urn:microsoft.com/office/officeart/2008/layout/LinedList"/>
    <dgm:cxn modelId="{0DB3C39E-F8D6-4DDD-A4D1-55837D4EAEF8}" srcId="{D7DCF1DF-1EB9-480E-98F1-02B486616A67}" destId="{577D46E5-39D0-45F9-B302-0DB3B12184CD}" srcOrd="5" destOrd="0" parTransId="{E4BC7AE0-B08F-4117-912C-F01A054D3CE1}" sibTransId="{8683FE3D-8431-4970-B741-BBA7557A130E}"/>
    <dgm:cxn modelId="{B23A00DA-8D4E-4A96-A3B4-E231D1B11593}" srcId="{D7DCF1DF-1EB9-480E-98F1-02B486616A67}" destId="{E25C094B-233E-4904-BFE5-ECB8BBAE8398}" srcOrd="2" destOrd="0" parTransId="{512E17D2-A309-4CA1-85B4-59205BBEA902}" sibTransId="{EA2F8DE9-C375-4D99-804B-3C2A17F0BCC4}"/>
    <dgm:cxn modelId="{DE8218F2-DB4F-4EA7-87F7-E79ED8E6C822}" srcId="{D7DCF1DF-1EB9-480E-98F1-02B486616A67}" destId="{F7BA03BC-8528-41F2-897F-91F58E9AB9E6}" srcOrd="1" destOrd="0" parTransId="{548ACBF9-9AD2-4EA7-8C2D-F25E3DFDB9E5}" sibTransId="{4B4F19B7-8EB5-4852-B30C-0C1C10C49E1D}"/>
    <dgm:cxn modelId="{7458D573-4930-4A24-878C-5601EA1E3327}" type="presParOf" srcId="{C1FF0907-2C89-4710-959C-8D7248168722}" destId="{A63C2EC2-6F14-4F2F-ACD5-DAB747D59106}" srcOrd="0" destOrd="0" presId="urn:microsoft.com/office/officeart/2008/layout/LinedList"/>
    <dgm:cxn modelId="{67A59AC4-C234-4EED-A665-854666058E0C}" type="presParOf" srcId="{C1FF0907-2C89-4710-959C-8D7248168722}" destId="{868E0764-3CFE-4938-A80F-26261BB46672}" srcOrd="1" destOrd="0" presId="urn:microsoft.com/office/officeart/2008/layout/LinedList"/>
    <dgm:cxn modelId="{6FA77816-6665-45C6-A07E-C42479C819CA}" type="presParOf" srcId="{868E0764-3CFE-4938-A80F-26261BB46672}" destId="{FA54E087-E2CE-4690-BA3A-F36DCA039F26}" srcOrd="0" destOrd="0" presId="urn:microsoft.com/office/officeart/2008/layout/LinedList"/>
    <dgm:cxn modelId="{D87C59D6-2453-4EBE-B311-9479499C1807}" type="presParOf" srcId="{868E0764-3CFE-4938-A80F-26261BB46672}" destId="{25519FD1-A793-4A28-AE86-613D565C253D}" srcOrd="1" destOrd="0" presId="urn:microsoft.com/office/officeart/2008/layout/LinedList"/>
    <dgm:cxn modelId="{AC086B22-E634-44FE-80BB-139C47762D11}" type="presParOf" srcId="{C1FF0907-2C89-4710-959C-8D7248168722}" destId="{A45EB1A0-5177-4C0D-9623-A59A8CDFB659}" srcOrd="2" destOrd="0" presId="urn:microsoft.com/office/officeart/2008/layout/LinedList"/>
    <dgm:cxn modelId="{193C24DA-E3AA-4D06-922F-082A01AC22B2}" type="presParOf" srcId="{C1FF0907-2C89-4710-959C-8D7248168722}" destId="{75ADA8F6-5E1E-41ED-A2AA-61FF3203DE76}" srcOrd="3" destOrd="0" presId="urn:microsoft.com/office/officeart/2008/layout/LinedList"/>
    <dgm:cxn modelId="{14B56C49-8B4F-42E6-A441-05E1DCAA30A3}" type="presParOf" srcId="{75ADA8F6-5E1E-41ED-A2AA-61FF3203DE76}" destId="{844982F8-1231-4FE2-88D9-AA2542EAEFBB}" srcOrd="0" destOrd="0" presId="urn:microsoft.com/office/officeart/2008/layout/LinedList"/>
    <dgm:cxn modelId="{B4989A91-C079-457A-8CA1-ABF89C677E74}" type="presParOf" srcId="{75ADA8F6-5E1E-41ED-A2AA-61FF3203DE76}" destId="{EF2193F6-FBFC-4FF1-B2FE-4AFF30DC4937}" srcOrd="1" destOrd="0" presId="urn:microsoft.com/office/officeart/2008/layout/LinedList"/>
    <dgm:cxn modelId="{BB3B0A76-C2F4-44A3-966D-FD7C12D9F0DB}" type="presParOf" srcId="{C1FF0907-2C89-4710-959C-8D7248168722}" destId="{27B32334-C565-466F-B04B-C9D5DF9D3692}" srcOrd="4" destOrd="0" presId="urn:microsoft.com/office/officeart/2008/layout/LinedList"/>
    <dgm:cxn modelId="{D7A4095F-4061-4AAF-A9BB-5BC4675375A5}" type="presParOf" srcId="{C1FF0907-2C89-4710-959C-8D7248168722}" destId="{F7D7191C-A999-4309-9BE7-24CFBEAA7C0F}" srcOrd="5" destOrd="0" presId="urn:microsoft.com/office/officeart/2008/layout/LinedList"/>
    <dgm:cxn modelId="{C66AE7CA-73CA-46CD-8546-C7EB4E4CDD5B}" type="presParOf" srcId="{F7D7191C-A999-4309-9BE7-24CFBEAA7C0F}" destId="{87E4326C-39AA-4BF0-B529-47F8DA4DE264}" srcOrd="0" destOrd="0" presId="urn:microsoft.com/office/officeart/2008/layout/LinedList"/>
    <dgm:cxn modelId="{54491CCF-3861-40ED-A3A9-8B8F1A4F6F84}" type="presParOf" srcId="{F7D7191C-A999-4309-9BE7-24CFBEAA7C0F}" destId="{F46D7C77-D3DC-4443-B8BB-E4D4CDE46D5D}" srcOrd="1" destOrd="0" presId="urn:microsoft.com/office/officeart/2008/layout/LinedList"/>
    <dgm:cxn modelId="{278A8F5D-85CA-4947-84B5-D5C85D20D24A}" type="presParOf" srcId="{C1FF0907-2C89-4710-959C-8D7248168722}" destId="{BDB9DDC9-8841-4B30-8052-F04F2742F269}" srcOrd="6" destOrd="0" presId="urn:microsoft.com/office/officeart/2008/layout/LinedList"/>
    <dgm:cxn modelId="{750F7CE5-8922-4B29-A192-BF812DD9A0F0}" type="presParOf" srcId="{C1FF0907-2C89-4710-959C-8D7248168722}" destId="{A7BD1EFC-D456-4840-B1CF-004A5DE65AEF}" srcOrd="7" destOrd="0" presId="urn:microsoft.com/office/officeart/2008/layout/LinedList"/>
    <dgm:cxn modelId="{1F996A6E-127D-4D6F-A697-44226FAB2BC1}" type="presParOf" srcId="{A7BD1EFC-D456-4840-B1CF-004A5DE65AEF}" destId="{4D29CC04-1539-4AAF-A336-5C22A71A6A1A}" srcOrd="0" destOrd="0" presId="urn:microsoft.com/office/officeart/2008/layout/LinedList"/>
    <dgm:cxn modelId="{285AF23E-B2BA-4FFC-8383-7AF1F5EFCD11}" type="presParOf" srcId="{A7BD1EFC-D456-4840-B1CF-004A5DE65AEF}" destId="{CD80D4CC-1ACD-470C-831E-1DF4D5702FC2}" srcOrd="1" destOrd="0" presId="urn:microsoft.com/office/officeart/2008/layout/LinedList"/>
    <dgm:cxn modelId="{F8F7CCD7-8549-4684-AC50-4E04BA880FE0}" type="presParOf" srcId="{C1FF0907-2C89-4710-959C-8D7248168722}" destId="{FF5565DE-E732-4FB2-B427-6CB80900D5F7}" srcOrd="8" destOrd="0" presId="urn:microsoft.com/office/officeart/2008/layout/LinedList"/>
    <dgm:cxn modelId="{0F7CB9AB-C472-4BA3-B9BD-E7BF924DEF8D}" type="presParOf" srcId="{C1FF0907-2C89-4710-959C-8D7248168722}" destId="{D23BB16D-5EC5-4D4B-8019-CF9731899C2D}" srcOrd="9" destOrd="0" presId="urn:microsoft.com/office/officeart/2008/layout/LinedList"/>
    <dgm:cxn modelId="{F64C7C9D-9B71-416F-B9DE-9947AC7EC811}" type="presParOf" srcId="{D23BB16D-5EC5-4D4B-8019-CF9731899C2D}" destId="{B7BC94D3-BAB1-4A4B-B5E5-FFC80483A570}" srcOrd="0" destOrd="0" presId="urn:microsoft.com/office/officeart/2008/layout/LinedList"/>
    <dgm:cxn modelId="{B67C6E2B-8DBA-44D9-86A3-16BEBE4438D6}" type="presParOf" srcId="{D23BB16D-5EC5-4D4B-8019-CF9731899C2D}" destId="{FB711C10-541D-4DCE-8395-6A2192E87B71}" srcOrd="1" destOrd="0" presId="urn:microsoft.com/office/officeart/2008/layout/LinedList"/>
    <dgm:cxn modelId="{D5CA2637-6B5E-4BB9-A0F3-1FD36C1AD50B}" type="presParOf" srcId="{C1FF0907-2C89-4710-959C-8D7248168722}" destId="{03AF6AD0-3C1A-4191-86A8-AD05C37ED798}" srcOrd="10" destOrd="0" presId="urn:microsoft.com/office/officeart/2008/layout/LinedList"/>
    <dgm:cxn modelId="{8F25FD53-3D13-4B1A-9B32-EC8812B16903}" type="presParOf" srcId="{C1FF0907-2C89-4710-959C-8D7248168722}" destId="{921387E1-6CE8-475E-B546-52A360C9FAB0}" srcOrd="11" destOrd="0" presId="urn:microsoft.com/office/officeart/2008/layout/LinedList"/>
    <dgm:cxn modelId="{CD3E0A12-430D-4612-9C6E-08457D8FFE76}" type="presParOf" srcId="{921387E1-6CE8-475E-B546-52A360C9FAB0}" destId="{58B02674-4769-4262-B234-C8E1550E26FB}" srcOrd="0" destOrd="0" presId="urn:microsoft.com/office/officeart/2008/layout/LinedList"/>
    <dgm:cxn modelId="{9C3EDBE7-62A1-40B0-86F5-B9F6A291CD64}" type="presParOf" srcId="{921387E1-6CE8-475E-B546-52A360C9FAB0}" destId="{BD6DA8C7-2DDB-4E9C-9245-99D0F2016EF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80639E7-2330-49E5-99EA-379C809AE0BA}"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en-US"/>
        </a:p>
      </dgm:t>
    </dgm:pt>
    <dgm:pt modelId="{95A21DB0-F7AF-408C-8EC4-7CEE5AA63EA0}">
      <dgm:prSet custT="1"/>
      <dgm:spPr>
        <a:solidFill>
          <a:schemeClr val="bg1">
            <a:lumMod val="85000"/>
          </a:schemeClr>
        </a:solidFill>
      </dgm:spPr>
      <dgm:t>
        <a:bodyPr/>
        <a:lstStyle/>
        <a:p>
          <a:r>
            <a:rPr lang="en-US" sz="1600" b="1" u="sng" dirty="0">
              <a:solidFill>
                <a:schemeClr val="tx1"/>
              </a:solidFill>
              <a:latin typeface="Times New Roman" panose="02020603050405020304" pitchFamily="18" charset="0"/>
              <a:cs typeface="Times New Roman" panose="02020603050405020304" pitchFamily="18" charset="0"/>
            </a:rPr>
            <a:t>Feature Filtering </a:t>
          </a:r>
          <a:endParaRPr lang="en-US" sz="1600" dirty="0">
            <a:solidFill>
              <a:schemeClr val="tx1"/>
            </a:solidFill>
            <a:latin typeface="Times New Roman" panose="02020603050405020304" pitchFamily="18" charset="0"/>
            <a:cs typeface="Times New Roman" panose="02020603050405020304" pitchFamily="18" charset="0"/>
          </a:endParaRPr>
        </a:p>
      </dgm:t>
    </dgm:pt>
    <dgm:pt modelId="{5F525185-A00A-4984-BF5F-2F87AA8DC11C}" type="parTrans" cxnId="{2F20342B-8B91-4D48-B58F-DFBF4A25030F}">
      <dgm:prSet/>
      <dgm:spPr/>
      <dgm:t>
        <a:bodyPr/>
        <a:lstStyle/>
        <a:p>
          <a:endParaRPr lang="en-US"/>
        </a:p>
      </dgm:t>
    </dgm:pt>
    <dgm:pt modelId="{3207C89E-D253-42E4-BCAF-CCD15B9A9DCE}" type="sibTrans" cxnId="{2F20342B-8B91-4D48-B58F-DFBF4A25030F}">
      <dgm:prSet custT="1"/>
      <dgm:spPr>
        <a:solidFill>
          <a:schemeClr val="bg1">
            <a:lumMod val="85000"/>
          </a:schemeClr>
        </a:solidFill>
      </dgm:spPr>
      <dgm:t>
        <a:bodyPr/>
        <a:lstStyle/>
        <a:p>
          <a:endParaRPr lang="en-US" sz="1600">
            <a:solidFill>
              <a:schemeClr val="tx1"/>
            </a:solidFill>
            <a:latin typeface="Times New Roman" panose="02020603050405020304" pitchFamily="18" charset="0"/>
            <a:cs typeface="Times New Roman" panose="02020603050405020304" pitchFamily="18" charset="0"/>
          </a:endParaRPr>
        </a:p>
      </dgm:t>
    </dgm:pt>
    <dgm:pt modelId="{E4E30433-5346-417F-968E-398E4543F161}">
      <dgm:prSet custT="1"/>
      <dgm:spPr>
        <a:solidFill>
          <a:schemeClr val="bg1">
            <a:lumMod val="85000"/>
          </a:schemeClr>
        </a:solidFill>
      </dgm:spPr>
      <dgm:t>
        <a:bodyPr/>
        <a:lstStyle/>
        <a:p>
          <a:r>
            <a:rPr lang="en-US" sz="1600" dirty="0">
              <a:solidFill>
                <a:schemeClr val="tx1"/>
              </a:solidFill>
              <a:latin typeface="Times New Roman" panose="02020603050405020304" pitchFamily="18" charset="0"/>
              <a:cs typeface="Times New Roman" panose="02020603050405020304" pitchFamily="18" charset="0"/>
            </a:rPr>
            <a:t>Remove date, amount, and physician-related columns, as new features have been derived from them.</a:t>
          </a:r>
        </a:p>
      </dgm:t>
    </dgm:pt>
    <dgm:pt modelId="{89C08757-41CA-4606-A511-E6332F67F94C}" type="parTrans" cxnId="{B6299C7D-2097-441C-978E-EDFEC5DF662C}">
      <dgm:prSet/>
      <dgm:spPr/>
      <dgm:t>
        <a:bodyPr/>
        <a:lstStyle/>
        <a:p>
          <a:endParaRPr lang="en-US"/>
        </a:p>
      </dgm:t>
    </dgm:pt>
    <dgm:pt modelId="{4CB36211-B99C-4F99-BF4C-CBAD2940F7E6}" type="sibTrans" cxnId="{B6299C7D-2097-441C-978E-EDFEC5DF662C}">
      <dgm:prSet custT="1"/>
      <dgm:spPr>
        <a:solidFill>
          <a:schemeClr val="bg1">
            <a:lumMod val="85000"/>
          </a:schemeClr>
        </a:solidFill>
      </dgm:spPr>
      <dgm:t>
        <a:bodyPr/>
        <a:lstStyle/>
        <a:p>
          <a:endParaRPr lang="en-US" sz="1600">
            <a:solidFill>
              <a:schemeClr val="tx1"/>
            </a:solidFill>
            <a:latin typeface="Times New Roman" panose="02020603050405020304" pitchFamily="18" charset="0"/>
            <a:cs typeface="Times New Roman" panose="02020603050405020304" pitchFamily="18" charset="0"/>
          </a:endParaRPr>
        </a:p>
      </dgm:t>
    </dgm:pt>
    <dgm:pt modelId="{9299E8CD-7709-41F3-A82E-9B62BAEB75A0}">
      <dgm:prSet custT="1"/>
      <dgm:spPr>
        <a:solidFill>
          <a:schemeClr val="bg1">
            <a:lumMod val="85000"/>
          </a:schemeClr>
        </a:solidFill>
      </dgm:spPr>
      <dgm:t>
        <a:bodyPr/>
        <a:lstStyle/>
        <a:p>
          <a:r>
            <a:rPr lang="en-US" sz="1600" dirty="0">
              <a:solidFill>
                <a:schemeClr val="tx1"/>
              </a:solidFill>
              <a:latin typeface="Times New Roman" panose="02020603050405020304" pitchFamily="18" charset="0"/>
              <a:cs typeface="Times New Roman" panose="02020603050405020304" pitchFamily="18" charset="0"/>
            </a:rPr>
            <a:t>Exclude all unique identifiers from the dataset as they serve only to identify rows and offer no value for analysis or modeling.</a:t>
          </a:r>
        </a:p>
      </dgm:t>
    </dgm:pt>
    <dgm:pt modelId="{1450D274-075F-4905-B23D-C589B74E6CE6}" type="parTrans" cxnId="{E8539694-C473-4C56-9380-CE58978F120A}">
      <dgm:prSet/>
      <dgm:spPr/>
      <dgm:t>
        <a:bodyPr/>
        <a:lstStyle/>
        <a:p>
          <a:endParaRPr lang="en-US"/>
        </a:p>
      </dgm:t>
    </dgm:pt>
    <dgm:pt modelId="{400F51FB-9164-49DA-A9EF-A7D0E140B56C}" type="sibTrans" cxnId="{E8539694-C473-4C56-9380-CE58978F120A}">
      <dgm:prSet custT="1"/>
      <dgm:spPr>
        <a:solidFill>
          <a:schemeClr val="bg1">
            <a:lumMod val="85000"/>
          </a:schemeClr>
        </a:solidFill>
      </dgm:spPr>
      <dgm:t>
        <a:bodyPr/>
        <a:lstStyle/>
        <a:p>
          <a:endParaRPr lang="en-US" sz="1600">
            <a:solidFill>
              <a:schemeClr val="tx1"/>
            </a:solidFill>
            <a:latin typeface="Times New Roman" panose="02020603050405020304" pitchFamily="18" charset="0"/>
            <a:cs typeface="Times New Roman" panose="02020603050405020304" pitchFamily="18" charset="0"/>
          </a:endParaRPr>
        </a:p>
      </dgm:t>
    </dgm:pt>
    <dgm:pt modelId="{5E7E191C-D7BB-49E8-984E-4ADA871097DD}">
      <dgm:prSet custT="1"/>
      <dgm:spPr>
        <a:solidFill>
          <a:schemeClr val="bg1">
            <a:lumMod val="85000"/>
          </a:schemeClr>
        </a:solidFill>
      </dgm:spPr>
      <dgm:t>
        <a:bodyPr/>
        <a:lstStyle/>
        <a:p>
          <a:r>
            <a:rPr lang="en-US" sz="1600" b="1" u="sng" dirty="0">
              <a:solidFill>
                <a:schemeClr val="tx1"/>
              </a:solidFill>
              <a:latin typeface="Times New Roman" panose="02020603050405020304" pitchFamily="18" charset="0"/>
              <a:cs typeface="Times New Roman" panose="02020603050405020304" pitchFamily="18" charset="0"/>
            </a:rPr>
            <a:t>Dataset Split for Model Training:</a:t>
          </a:r>
          <a:endParaRPr lang="en-US" sz="1600" dirty="0">
            <a:solidFill>
              <a:schemeClr val="tx1"/>
            </a:solidFill>
            <a:latin typeface="Times New Roman" panose="02020603050405020304" pitchFamily="18" charset="0"/>
            <a:cs typeface="Times New Roman" panose="02020603050405020304" pitchFamily="18" charset="0"/>
          </a:endParaRPr>
        </a:p>
      </dgm:t>
    </dgm:pt>
    <dgm:pt modelId="{B9541DA3-0C40-4D42-B983-E5534DD1A29D}" type="parTrans" cxnId="{3E02E022-73DD-4224-B21E-C3F48E9CEF4E}">
      <dgm:prSet/>
      <dgm:spPr/>
      <dgm:t>
        <a:bodyPr/>
        <a:lstStyle/>
        <a:p>
          <a:endParaRPr lang="en-US"/>
        </a:p>
      </dgm:t>
    </dgm:pt>
    <dgm:pt modelId="{BFCE332A-608A-43C6-ACF5-6A462AAB9313}" type="sibTrans" cxnId="{3E02E022-73DD-4224-B21E-C3F48E9CEF4E}">
      <dgm:prSet custT="1"/>
      <dgm:spPr>
        <a:solidFill>
          <a:schemeClr val="bg1">
            <a:lumMod val="85000"/>
          </a:schemeClr>
        </a:solidFill>
      </dgm:spPr>
      <dgm:t>
        <a:bodyPr/>
        <a:lstStyle/>
        <a:p>
          <a:endParaRPr lang="en-US" sz="1600">
            <a:solidFill>
              <a:schemeClr val="tx1"/>
            </a:solidFill>
            <a:latin typeface="Times New Roman" panose="02020603050405020304" pitchFamily="18" charset="0"/>
            <a:cs typeface="Times New Roman" panose="02020603050405020304" pitchFamily="18" charset="0"/>
          </a:endParaRPr>
        </a:p>
      </dgm:t>
    </dgm:pt>
    <dgm:pt modelId="{675386F6-AC7D-4697-A3EC-25C9996A61EF}">
      <dgm:prSet custT="1"/>
      <dgm:spPr>
        <a:solidFill>
          <a:schemeClr val="bg1">
            <a:lumMod val="85000"/>
          </a:schemeClr>
        </a:solidFill>
      </dgm:spPr>
      <dgm:t>
        <a:bodyPr/>
        <a:lstStyle/>
        <a:p>
          <a:r>
            <a:rPr lang="en-US" sz="1600" dirty="0">
              <a:solidFill>
                <a:schemeClr val="tx1"/>
              </a:solidFill>
              <a:latin typeface="Times New Roman" panose="02020603050405020304" pitchFamily="18" charset="0"/>
              <a:cs typeface="Times New Roman" panose="02020603050405020304" pitchFamily="18" charset="0"/>
            </a:rPr>
            <a:t>Splitting dataset into training and testing sets.</a:t>
          </a:r>
        </a:p>
      </dgm:t>
    </dgm:pt>
    <dgm:pt modelId="{D479EB1B-8E8E-4FCA-ABBE-611DB56E1983}" type="parTrans" cxnId="{5DCB0280-A49B-4E40-9245-8C5CE7D2013D}">
      <dgm:prSet/>
      <dgm:spPr/>
      <dgm:t>
        <a:bodyPr/>
        <a:lstStyle/>
        <a:p>
          <a:endParaRPr lang="en-US"/>
        </a:p>
      </dgm:t>
    </dgm:pt>
    <dgm:pt modelId="{63BF979A-903B-4B4A-924E-226A37AB04ED}" type="sibTrans" cxnId="{5DCB0280-A49B-4E40-9245-8C5CE7D2013D}">
      <dgm:prSet custT="1"/>
      <dgm:spPr>
        <a:solidFill>
          <a:schemeClr val="bg1">
            <a:lumMod val="85000"/>
          </a:schemeClr>
        </a:solidFill>
      </dgm:spPr>
      <dgm:t>
        <a:bodyPr/>
        <a:lstStyle/>
        <a:p>
          <a:endParaRPr lang="en-US" sz="1600">
            <a:solidFill>
              <a:schemeClr val="tx1"/>
            </a:solidFill>
            <a:latin typeface="Times New Roman" panose="02020603050405020304" pitchFamily="18" charset="0"/>
            <a:cs typeface="Times New Roman" panose="02020603050405020304" pitchFamily="18" charset="0"/>
          </a:endParaRPr>
        </a:p>
      </dgm:t>
    </dgm:pt>
    <dgm:pt modelId="{9FB9684D-2B28-4CE9-A2A9-EF10B999BE6C}">
      <dgm:prSet custT="1"/>
      <dgm:spPr>
        <a:solidFill>
          <a:schemeClr val="bg1">
            <a:lumMod val="85000"/>
          </a:schemeClr>
        </a:solidFill>
      </dgm:spPr>
      <dgm:t>
        <a:bodyPr/>
        <a:lstStyle/>
        <a:p>
          <a:r>
            <a:rPr lang="en-US" sz="1600" dirty="0">
              <a:solidFill>
                <a:schemeClr val="tx1"/>
              </a:solidFill>
              <a:latin typeface="Times New Roman" panose="02020603050405020304" pitchFamily="18" charset="0"/>
              <a:cs typeface="Times New Roman" panose="02020603050405020304" pitchFamily="18" charset="0"/>
            </a:rPr>
            <a:t>Allocating 70% of dataset for training, 30% for testing.</a:t>
          </a:r>
        </a:p>
      </dgm:t>
    </dgm:pt>
    <dgm:pt modelId="{2191CAD3-4C67-44B0-A11F-A815096FA1AD}" type="parTrans" cxnId="{74CC7C82-DFF0-47D6-B237-9D075F353415}">
      <dgm:prSet/>
      <dgm:spPr/>
      <dgm:t>
        <a:bodyPr/>
        <a:lstStyle/>
        <a:p>
          <a:endParaRPr lang="en-US"/>
        </a:p>
      </dgm:t>
    </dgm:pt>
    <dgm:pt modelId="{A04E8DF8-68A6-4862-8DA6-0B7D1B3BCC9D}" type="sibTrans" cxnId="{74CC7C82-DFF0-47D6-B237-9D075F353415}">
      <dgm:prSet custT="1"/>
      <dgm:spPr>
        <a:solidFill>
          <a:schemeClr val="bg1">
            <a:lumMod val="85000"/>
          </a:schemeClr>
        </a:solidFill>
      </dgm:spPr>
      <dgm:t>
        <a:bodyPr/>
        <a:lstStyle/>
        <a:p>
          <a:endParaRPr lang="en-US" sz="1600">
            <a:solidFill>
              <a:schemeClr val="tx1"/>
            </a:solidFill>
            <a:latin typeface="Times New Roman" panose="02020603050405020304" pitchFamily="18" charset="0"/>
            <a:cs typeface="Times New Roman" panose="02020603050405020304" pitchFamily="18" charset="0"/>
          </a:endParaRPr>
        </a:p>
      </dgm:t>
    </dgm:pt>
    <dgm:pt modelId="{E724EAE1-0558-4697-B965-C623DEE004FC}">
      <dgm:prSet custT="1"/>
      <dgm:spPr>
        <a:solidFill>
          <a:schemeClr val="bg1">
            <a:lumMod val="85000"/>
          </a:schemeClr>
        </a:solidFill>
      </dgm:spPr>
      <dgm:t>
        <a:bodyPr/>
        <a:lstStyle/>
        <a:p>
          <a:r>
            <a:rPr lang="en-US" sz="1600" dirty="0">
              <a:solidFill>
                <a:schemeClr val="tx1"/>
              </a:solidFill>
              <a:latin typeface="Times New Roman" panose="02020603050405020304" pitchFamily="18" charset="0"/>
              <a:cs typeface="Times New Roman" panose="02020603050405020304" pitchFamily="18" charset="0"/>
            </a:rPr>
            <a:t>Balancing size consideration with effective model training.</a:t>
          </a:r>
        </a:p>
      </dgm:t>
    </dgm:pt>
    <dgm:pt modelId="{3224AE8D-2E2F-4E1B-BC84-B315ADD06CA6}" type="parTrans" cxnId="{C0F1E600-5ABD-4557-90CF-85DA781FD994}">
      <dgm:prSet/>
      <dgm:spPr/>
      <dgm:t>
        <a:bodyPr/>
        <a:lstStyle/>
        <a:p>
          <a:endParaRPr lang="en-US"/>
        </a:p>
      </dgm:t>
    </dgm:pt>
    <dgm:pt modelId="{6B6F897E-0665-4C9C-B9F1-827C789C12DF}" type="sibTrans" cxnId="{C0F1E600-5ABD-4557-90CF-85DA781FD994}">
      <dgm:prSet/>
      <dgm:spPr/>
      <dgm:t>
        <a:bodyPr/>
        <a:lstStyle/>
        <a:p>
          <a:endParaRPr lang="en-US"/>
        </a:p>
      </dgm:t>
    </dgm:pt>
    <dgm:pt modelId="{1B024EF5-61B9-4342-A32B-B084E342CC90}" type="pres">
      <dgm:prSet presAssocID="{680639E7-2330-49E5-99EA-379C809AE0BA}" presName="Name0" presStyleCnt="0">
        <dgm:presLayoutVars>
          <dgm:dir/>
          <dgm:resizeHandles val="exact"/>
        </dgm:presLayoutVars>
      </dgm:prSet>
      <dgm:spPr/>
    </dgm:pt>
    <dgm:pt modelId="{8BB3038F-55B3-4787-BAC5-BC49070E6956}" type="pres">
      <dgm:prSet presAssocID="{95A21DB0-F7AF-408C-8EC4-7CEE5AA63EA0}" presName="node" presStyleLbl="node1" presStyleIdx="0" presStyleCnt="7">
        <dgm:presLayoutVars>
          <dgm:bulletEnabled val="1"/>
        </dgm:presLayoutVars>
      </dgm:prSet>
      <dgm:spPr/>
    </dgm:pt>
    <dgm:pt modelId="{616A2056-1799-45C6-996E-022EB78C0212}" type="pres">
      <dgm:prSet presAssocID="{3207C89E-D253-42E4-BCAF-CCD15B9A9DCE}" presName="sibTrans" presStyleLbl="sibTrans1D1" presStyleIdx="0" presStyleCnt="6"/>
      <dgm:spPr/>
    </dgm:pt>
    <dgm:pt modelId="{491CF9B6-A985-45BD-973D-0F8D2F45BD9E}" type="pres">
      <dgm:prSet presAssocID="{3207C89E-D253-42E4-BCAF-CCD15B9A9DCE}" presName="connectorText" presStyleLbl="sibTrans1D1" presStyleIdx="0" presStyleCnt="6"/>
      <dgm:spPr/>
    </dgm:pt>
    <dgm:pt modelId="{A1DA7373-3D90-4833-8B59-E54CE059FBF1}" type="pres">
      <dgm:prSet presAssocID="{E4E30433-5346-417F-968E-398E4543F161}" presName="node" presStyleLbl="node1" presStyleIdx="1" presStyleCnt="7">
        <dgm:presLayoutVars>
          <dgm:bulletEnabled val="1"/>
        </dgm:presLayoutVars>
      </dgm:prSet>
      <dgm:spPr/>
    </dgm:pt>
    <dgm:pt modelId="{6E5DC2C9-B1B9-41C3-8AEA-AFDCFA5A01A7}" type="pres">
      <dgm:prSet presAssocID="{4CB36211-B99C-4F99-BF4C-CBAD2940F7E6}" presName="sibTrans" presStyleLbl="sibTrans1D1" presStyleIdx="1" presStyleCnt="6"/>
      <dgm:spPr/>
    </dgm:pt>
    <dgm:pt modelId="{11E6F549-CC60-4190-AAD1-7E802C9084FE}" type="pres">
      <dgm:prSet presAssocID="{4CB36211-B99C-4F99-BF4C-CBAD2940F7E6}" presName="connectorText" presStyleLbl="sibTrans1D1" presStyleIdx="1" presStyleCnt="6"/>
      <dgm:spPr/>
    </dgm:pt>
    <dgm:pt modelId="{5A61D52B-6BE8-4FAF-B1D6-8BBFAF011CA6}" type="pres">
      <dgm:prSet presAssocID="{9299E8CD-7709-41F3-A82E-9B62BAEB75A0}" presName="node" presStyleLbl="node1" presStyleIdx="2" presStyleCnt="7">
        <dgm:presLayoutVars>
          <dgm:bulletEnabled val="1"/>
        </dgm:presLayoutVars>
      </dgm:prSet>
      <dgm:spPr/>
    </dgm:pt>
    <dgm:pt modelId="{A8096803-6170-4408-AF7D-DF4485635EB2}" type="pres">
      <dgm:prSet presAssocID="{400F51FB-9164-49DA-A9EF-A7D0E140B56C}" presName="sibTrans" presStyleLbl="sibTrans1D1" presStyleIdx="2" presStyleCnt="6"/>
      <dgm:spPr/>
    </dgm:pt>
    <dgm:pt modelId="{5FDA052F-E379-4107-9243-CD20F49BC934}" type="pres">
      <dgm:prSet presAssocID="{400F51FB-9164-49DA-A9EF-A7D0E140B56C}" presName="connectorText" presStyleLbl="sibTrans1D1" presStyleIdx="2" presStyleCnt="6"/>
      <dgm:spPr/>
    </dgm:pt>
    <dgm:pt modelId="{9EB389E5-A997-48A0-9F7F-A14F099029BB}" type="pres">
      <dgm:prSet presAssocID="{5E7E191C-D7BB-49E8-984E-4ADA871097DD}" presName="node" presStyleLbl="node1" presStyleIdx="3" presStyleCnt="7" custLinFactX="-163320" custLinFactY="37471" custLinFactNeighborX="-200000" custLinFactNeighborY="100000">
        <dgm:presLayoutVars>
          <dgm:bulletEnabled val="1"/>
        </dgm:presLayoutVars>
      </dgm:prSet>
      <dgm:spPr/>
    </dgm:pt>
    <dgm:pt modelId="{E899713A-073D-4F29-8FD4-D0894256B5A1}" type="pres">
      <dgm:prSet presAssocID="{BFCE332A-608A-43C6-ACF5-6A462AAB9313}" presName="sibTrans" presStyleLbl="sibTrans1D1" presStyleIdx="3" presStyleCnt="6"/>
      <dgm:spPr/>
    </dgm:pt>
    <dgm:pt modelId="{C2A0A204-FE23-4E05-8638-4604BE4D845E}" type="pres">
      <dgm:prSet presAssocID="{BFCE332A-608A-43C6-ACF5-6A462AAB9313}" presName="connectorText" presStyleLbl="sibTrans1D1" presStyleIdx="3" presStyleCnt="6"/>
      <dgm:spPr/>
    </dgm:pt>
    <dgm:pt modelId="{291F9EFD-0F7A-4673-A42D-F0A82A32AA84}" type="pres">
      <dgm:prSet presAssocID="{675386F6-AC7D-4697-A3EC-25C9996A61EF}" presName="node" presStyleLbl="node1" presStyleIdx="4" presStyleCnt="7" custLinFactX="21626" custLinFactNeighborX="100000" custLinFactNeighborY="4289">
        <dgm:presLayoutVars>
          <dgm:bulletEnabled val="1"/>
        </dgm:presLayoutVars>
      </dgm:prSet>
      <dgm:spPr/>
    </dgm:pt>
    <dgm:pt modelId="{E91893D8-4C97-474C-AC23-B518BD9F3023}" type="pres">
      <dgm:prSet presAssocID="{63BF979A-903B-4B4A-924E-226A37AB04ED}" presName="sibTrans" presStyleLbl="sibTrans1D1" presStyleIdx="4" presStyleCnt="6"/>
      <dgm:spPr/>
    </dgm:pt>
    <dgm:pt modelId="{7D290397-7E61-43B1-8194-918B11451F66}" type="pres">
      <dgm:prSet presAssocID="{63BF979A-903B-4B4A-924E-226A37AB04ED}" presName="connectorText" presStyleLbl="sibTrans1D1" presStyleIdx="4" presStyleCnt="6"/>
      <dgm:spPr/>
    </dgm:pt>
    <dgm:pt modelId="{8A5F351D-7872-45B4-9BC0-F2AEC26CC2C2}" type="pres">
      <dgm:prSet presAssocID="{9FB9684D-2B28-4CE9-A2A9-EF10B999BE6C}" presName="node" presStyleLbl="node1" presStyleIdx="5" presStyleCnt="7" custLinFactX="18548" custLinFactNeighborX="100000" custLinFactNeighborY="4490">
        <dgm:presLayoutVars>
          <dgm:bulletEnabled val="1"/>
        </dgm:presLayoutVars>
      </dgm:prSet>
      <dgm:spPr/>
    </dgm:pt>
    <dgm:pt modelId="{2CD7A6D5-316B-4E8D-A213-47547D7DF55D}" type="pres">
      <dgm:prSet presAssocID="{A04E8DF8-68A6-4862-8DA6-0B7D1B3BCC9D}" presName="sibTrans" presStyleLbl="sibTrans1D1" presStyleIdx="5" presStyleCnt="6"/>
      <dgm:spPr/>
    </dgm:pt>
    <dgm:pt modelId="{BFC77EBF-C1EE-40F5-92FC-0691782433C8}" type="pres">
      <dgm:prSet presAssocID="{A04E8DF8-68A6-4862-8DA6-0B7D1B3BCC9D}" presName="connectorText" presStyleLbl="sibTrans1D1" presStyleIdx="5" presStyleCnt="6"/>
      <dgm:spPr/>
    </dgm:pt>
    <dgm:pt modelId="{222D70D1-6AE2-4046-8623-292B01484C82}" type="pres">
      <dgm:prSet presAssocID="{E724EAE1-0558-4697-B965-C623DEE004FC}" presName="node" presStyleLbl="node1" presStyleIdx="6" presStyleCnt="7" custLinFactX="10080" custLinFactNeighborX="100000" custLinFactNeighborY="1924">
        <dgm:presLayoutVars>
          <dgm:bulletEnabled val="1"/>
        </dgm:presLayoutVars>
      </dgm:prSet>
      <dgm:spPr/>
    </dgm:pt>
  </dgm:ptLst>
  <dgm:cxnLst>
    <dgm:cxn modelId="{E7776A00-0FE6-4425-865E-DB4CB9F42C91}" type="presOf" srcId="{4CB36211-B99C-4F99-BF4C-CBAD2940F7E6}" destId="{11E6F549-CC60-4190-AAD1-7E802C9084FE}" srcOrd="1" destOrd="0" presId="urn:microsoft.com/office/officeart/2016/7/layout/RepeatingBendingProcessNew"/>
    <dgm:cxn modelId="{C0F1E600-5ABD-4557-90CF-85DA781FD994}" srcId="{680639E7-2330-49E5-99EA-379C809AE0BA}" destId="{E724EAE1-0558-4697-B965-C623DEE004FC}" srcOrd="6" destOrd="0" parTransId="{3224AE8D-2E2F-4E1B-BC84-B315ADD06CA6}" sibTransId="{6B6F897E-0665-4C9C-B9F1-827C789C12DF}"/>
    <dgm:cxn modelId="{23F1E502-5931-47DA-B7C4-CEF83CF3CE3B}" type="presOf" srcId="{E4E30433-5346-417F-968E-398E4543F161}" destId="{A1DA7373-3D90-4833-8B59-E54CE059FBF1}" srcOrd="0" destOrd="0" presId="urn:microsoft.com/office/officeart/2016/7/layout/RepeatingBendingProcessNew"/>
    <dgm:cxn modelId="{E286090C-AC2E-44DA-A765-EAD9341867C3}" type="presOf" srcId="{BFCE332A-608A-43C6-ACF5-6A462AAB9313}" destId="{E899713A-073D-4F29-8FD4-D0894256B5A1}" srcOrd="0" destOrd="0" presId="urn:microsoft.com/office/officeart/2016/7/layout/RepeatingBendingProcessNew"/>
    <dgm:cxn modelId="{1548E81F-0D75-446E-91CF-0C7134169DE0}" type="presOf" srcId="{400F51FB-9164-49DA-A9EF-A7D0E140B56C}" destId="{A8096803-6170-4408-AF7D-DF4485635EB2}" srcOrd="0" destOrd="0" presId="urn:microsoft.com/office/officeart/2016/7/layout/RepeatingBendingProcessNew"/>
    <dgm:cxn modelId="{D0554A22-4C9D-4DDA-963A-AF5233F25F82}" type="presOf" srcId="{3207C89E-D253-42E4-BCAF-CCD15B9A9DCE}" destId="{616A2056-1799-45C6-996E-022EB78C0212}" srcOrd="0" destOrd="0" presId="urn:microsoft.com/office/officeart/2016/7/layout/RepeatingBendingProcessNew"/>
    <dgm:cxn modelId="{3E02E022-73DD-4224-B21E-C3F48E9CEF4E}" srcId="{680639E7-2330-49E5-99EA-379C809AE0BA}" destId="{5E7E191C-D7BB-49E8-984E-4ADA871097DD}" srcOrd="3" destOrd="0" parTransId="{B9541DA3-0C40-4D42-B983-E5534DD1A29D}" sibTransId="{BFCE332A-608A-43C6-ACF5-6A462AAB9313}"/>
    <dgm:cxn modelId="{2F20342B-8B91-4D48-B58F-DFBF4A25030F}" srcId="{680639E7-2330-49E5-99EA-379C809AE0BA}" destId="{95A21DB0-F7AF-408C-8EC4-7CEE5AA63EA0}" srcOrd="0" destOrd="0" parTransId="{5F525185-A00A-4984-BF5F-2F87AA8DC11C}" sibTransId="{3207C89E-D253-42E4-BCAF-CCD15B9A9DCE}"/>
    <dgm:cxn modelId="{F34B3037-796F-4710-968B-C511ECC6AE1F}" type="presOf" srcId="{5E7E191C-D7BB-49E8-984E-4ADA871097DD}" destId="{9EB389E5-A997-48A0-9F7F-A14F099029BB}" srcOrd="0" destOrd="0" presId="urn:microsoft.com/office/officeart/2016/7/layout/RepeatingBendingProcessNew"/>
    <dgm:cxn modelId="{4066F55E-7B31-47A5-BB04-F6E6425A6669}" type="presOf" srcId="{A04E8DF8-68A6-4862-8DA6-0B7D1B3BCC9D}" destId="{BFC77EBF-C1EE-40F5-92FC-0691782433C8}" srcOrd="1" destOrd="0" presId="urn:microsoft.com/office/officeart/2016/7/layout/RepeatingBendingProcessNew"/>
    <dgm:cxn modelId="{26304348-4D20-4F38-888E-02126D0220F5}" type="presOf" srcId="{BFCE332A-608A-43C6-ACF5-6A462AAB9313}" destId="{C2A0A204-FE23-4E05-8638-4604BE4D845E}" srcOrd="1" destOrd="0" presId="urn:microsoft.com/office/officeart/2016/7/layout/RepeatingBendingProcessNew"/>
    <dgm:cxn modelId="{DFFF254A-3A95-4EFF-854D-522DE094D172}" type="presOf" srcId="{400F51FB-9164-49DA-A9EF-A7D0E140B56C}" destId="{5FDA052F-E379-4107-9243-CD20F49BC934}" srcOrd="1" destOrd="0" presId="urn:microsoft.com/office/officeart/2016/7/layout/RepeatingBendingProcessNew"/>
    <dgm:cxn modelId="{46AED56A-CA2C-4556-A8F3-37258A975436}" type="presOf" srcId="{E724EAE1-0558-4697-B965-C623DEE004FC}" destId="{222D70D1-6AE2-4046-8623-292B01484C82}" srcOrd="0" destOrd="0" presId="urn:microsoft.com/office/officeart/2016/7/layout/RepeatingBendingProcessNew"/>
    <dgm:cxn modelId="{FCCC786F-9372-478D-8EF4-D0A8C319857E}" type="presOf" srcId="{675386F6-AC7D-4697-A3EC-25C9996A61EF}" destId="{291F9EFD-0F7A-4673-A42D-F0A82A32AA84}" srcOrd="0" destOrd="0" presId="urn:microsoft.com/office/officeart/2016/7/layout/RepeatingBendingProcessNew"/>
    <dgm:cxn modelId="{057A1171-A977-471C-AC1B-2DD26EC17381}" type="presOf" srcId="{680639E7-2330-49E5-99EA-379C809AE0BA}" destId="{1B024EF5-61B9-4342-A32B-B084E342CC90}" srcOrd="0" destOrd="0" presId="urn:microsoft.com/office/officeart/2016/7/layout/RepeatingBendingProcessNew"/>
    <dgm:cxn modelId="{D59AC958-1089-4ECE-AA43-DFC0926169D3}" type="presOf" srcId="{95A21DB0-F7AF-408C-8EC4-7CEE5AA63EA0}" destId="{8BB3038F-55B3-4787-BAC5-BC49070E6956}" srcOrd="0" destOrd="0" presId="urn:microsoft.com/office/officeart/2016/7/layout/RepeatingBendingProcessNew"/>
    <dgm:cxn modelId="{B6299C7D-2097-441C-978E-EDFEC5DF662C}" srcId="{680639E7-2330-49E5-99EA-379C809AE0BA}" destId="{E4E30433-5346-417F-968E-398E4543F161}" srcOrd="1" destOrd="0" parTransId="{89C08757-41CA-4606-A511-E6332F67F94C}" sibTransId="{4CB36211-B99C-4F99-BF4C-CBAD2940F7E6}"/>
    <dgm:cxn modelId="{5DCB0280-A49B-4E40-9245-8C5CE7D2013D}" srcId="{680639E7-2330-49E5-99EA-379C809AE0BA}" destId="{675386F6-AC7D-4697-A3EC-25C9996A61EF}" srcOrd="4" destOrd="0" parTransId="{D479EB1B-8E8E-4FCA-ABBE-611DB56E1983}" sibTransId="{63BF979A-903B-4B4A-924E-226A37AB04ED}"/>
    <dgm:cxn modelId="{74CC7C82-DFF0-47D6-B237-9D075F353415}" srcId="{680639E7-2330-49E5-99EA-379C809AE0BA}" destId="{9FB9684D-2B28-4CE9-A2A9-EF10B999BE6C}" srcOrd="5" destOrd="0" parTransId="{2191CAD3-4C67-44B0-A11F-A815096FA1AD}" sibTransId="{A04E8DF8-68A6-4862-8DA6-0B7D1B3BCC9D}"/>
    <dgm:cxn modelId="{E8539694-C473-4C56-9380-CE58978F120A}" srcId="{680639E7-2330-49E5-99EA-379C809AE0BA}" destId="{9299E8CD-7709-41F3-A82E-9B62BAEB75A0}" srcOrd="2" destOrd="0" parTransId="{1450D274-075F-4905-B23D-C589B74E6CE6}" sibTransId="{400F51FB-9164-49DA-A9EF-A7D0E140B56C}"/>
    <dgm:cxn modelId="{F1458BA3-CF49-4C1D-BA33-09B397897CAD}" type="presOf" srcId="{63BF979A-903B-4B4A-924E-226A37AB04ED}" destId="{E91893D8-4C97-474C-AC23-B518BD9F3023}" srcOrd="0" destOrd="0" presId="urn:microsoft.com/office/officeart/2016/7/layout/RepeatingBendingProcessNew"/>
    <dgm:cxn modelId="{445282AE-38B9-4EF9-9B27-6FEC3C848529}" type="presOf" srcId="{3207C89E-D253-42E4-BCAF-CCD15B9A9DCE}" destId="{491CF9B6-A985-45BD-973D-0F8D2F45BD9E}" srcOrd="1" destOrd="0" presId="urn:microsoft.com/office/officeart/2016/7/layout/RepeatingBendingProcessNew"/>
    <dgm:cxn modelId="{CF8DB9B7-3ED8-4DD7-A0D1-370DB3F0BE38}" type="presOf" srcId="{9299E8CD-7709-41F3-A82E-9B62BAEB75A0}" destId="{5A61D52B-6BE8-4FAF-B1D6-8BBFAF011CA6}" srcOrd="0" destOrd="0" presId="urn:microsoft.com/office/officeart/2016/7/layout/RepeatingBendingProcessNew"/>
    <dgm:cxn modelId="{F671B0B8-ACF3-4083-9B23-E453089ED25B}" type="presOf" srcId="{9FB9684D-2B28-4CE9-A2A9-EF10B999BE6C}" destId="{8A5F351D-7872-45B4-9BC0-F2AEC26CC2C2}" srcOrd="0" destOrd="0" presId="urn:microsoft.com/office/officeart/2016/7/layout/RepeatingBendingProcessNew"/>
    <dgm:cxn modelId="{2DDCF2CF-962C-4AB2-809D-59BB1271AA67}" type="presOf" srcId="{63BF979A-903B-4B4A-924E-226A37AB04ED}" destId="{7D290397-7E61-43B1-8194-918B11451F66}" srcOrd="1" destOrd="0" presId="urn:microsoft.com/office/officeart/2016/7/layout/RepeatingBendingProcessNew"/>
    <dgm:cxn modelId="{D6DF80DA-BD3B-473B-91C2-9B3E316F2E82}" type="presOf" srcId="{4CB36211-B99C-4F99-BF4C-CBAD2940F7E6}" destId="{6E5DC2C9-B1B9-41C3-8AEA-AFDCFA5A01A7}" srcOrd="0" destOrd="0" presId="urn:microsoft.com/office/officeart/2016/7/layout/RepeatingBendingProcessNew"/>
    <dgm:cxn modelId="{BCB7ACDD-D202-4673-97AA-181E06A2B77F}" type="presOf" srcId="{A04E8DF8-68A6-4862-8DA6-0B7D1B3BCC9D}" destId="{2CD7A6D5-316B-4E8D-A213-47547D7DF55D}" srcOrd="0" destOrd="0" presId="urn:microsoft.com/office/officeart/2016/7/layout/RepeatingBendingProcessNew"/>
    <dgm:cxn modelId="{1DFC59D5-809B-45BB-8449-BC4957555819}" type="presParOf" srcId="{1B024EF5-61B9-4342-A32B-B084E342CC90}" destId="{8BB3038F-55B3-4787-BAC5-BC49070E6956}" srcOrd="0" destOrd="0" presId="urn:microsoft.com/office/officeart/2016/7/layout/RepeatingBendingProcessNew"/>
    <dgm:cxn modelId="{C96886B4-1793-4545-8C87-A06287379CC9}" type="presParOf" srcId="{1B024EF5-61B9-4342-A32B-B084E342CC90}" destId="{616A2056-1799-45C6-996E-022EB78C0212}" srcOrd="1" destOrd="0" presId="urn:microsoft.com/office/officeart/2016/7/layout/RepeatingBendingProcessNew"/>
    <dgm:cxn modelId="{0C55E1EF-512E-45B3-8AAA-3BBA28FD96A9}" type="presParOf" srcId="{616A2056-1799-45C6-996E-022EB78C0212}" destId="{491CF9B6-A985-45BD-973D-0F8D2F45BD9E}" srcOrd="0" destOrd="0" presId="urn:microsoft.com/office/officeart/2016/7/layout/RepeatingBendingProcessNew"/>
    <dgm:cxn modelId="{0893B143-7EA7-4A86-92F7-454DDB6FA857}" type="presParOf" srcId="{1B024EF5-61B9-4342-A32B-B084E342CC90}" destId="{A1DA7373-3D90-4833-8B59-E54CE059FBF1}" srcOrd="2" destOrd="0" presId="urn:microsoft.com/office/officeart/2016/7/layout/RepeatingBendingProcessNew"/>
    <dgm:cxn modelId="{B838441C-C0AA-4B7D-B9FF-1906E882B1F1}" type="presParOf" srcId="{1B024EF5-61B9-4342-A32B-B084E342CC90}" destId="{6E5DC2C9-B1B9-41C3-8AEA-AFDCFA5A01A7}" srcOrd="3" destOrd="0" presId="urn:microsoft.com/office/officeart/2016/7/layout/RepeatingBendingProcessNew"/>
    <dgm:cxn modelId="{8D872BE0-960B-4039-BBD4-612027D2272E}" type="presParOf" srcId="{6E5DC2C9-B1B9-41C3-8AEA-AFDCFA5A01A7}" destId="{11E6F549-CC60-4190-AAD1-7E802C9084FE}" srcOrd="0" destOrd="0" presId="urn:microsoft.com/office/officeart/2016/7/layout/RepeatingBendingProcessNew"/>
    <dgm:cxn modelId="{67205E22-30CD-459D-9CD8-92B1E4F633D6}" type="presParOf" srcId="{1B024EF5-61B9-4342-A32B-B084E342CC90}" destId="{5A61D52B-6BE8-4FAF-B1D6-8BBFAF011CA6}" srcOrd="4" destOrd="0" presId="urn:microsoft.com/office/officeart/2016/7/layout/RepeatingBendingProcessNew"/>
    <dgm:cxn modelId="{30FE3287-BAC4-473F-A0B4-E4E57F0BA256}" type="presParOf" srcId="{1B024EF5-61B9-4342-A32B-B084E342CC90}" destId="{A8096803-6170-4408-AF7D-DF4485635EB2}" srcOrd="5" destOrd="0" presId="urn:microsoft.com/office/officeart/2016/7/layout/RepeatingBendingProcessNew"/>
    <dgm:cxn modelId="{7A7D0975-9227-4432-820A-CFDF98D91CFC}" type="presParOf" srcId="{A8096803-6170-4408-AF7D-DF4485635EB2}" destId="{5FDA052F-E379-4107-9243-CD20F49BC934}" srcOrd="0" destOrd="0" presId="urn:microsoft.com/office/officeart/2016/7/layout/RepeatingBendingProcessNew"/>
    <dgm:cxn modelId="{7531EA0B-358D-4635-B8B0-97D7A2B0A7F2}" type="presParOf" srcId="{1B024EF5-61B9-4342-A32B-B084E342CC90}" destId="{9EB389E5-A997-48A0-9F7F-A14F099029BB}" srcOrd="6" destOrd="0" presId="urn:microsoft.com/office/officeart/2016/7/layout/RepeatingBendingProcessNew"/>
    <dgm:cxn modelId="{CF90940D-4884-4788-9A1C-398022652DFB}" type="presParOf" srcId="{1B024EF5-61B9-4342-A32B-B084E342CC90}" destId="{E899713A-073D-4F29-8FD4-D0894256B5A1}" srcOrd="7" destOrd="0" presId="urn:microsoft.com/office/officeart/2016/7/layout/RepeatingBendingProcessNew"/>
    <dgm:cxn modelId="{524FAAD2-CCC8-4382-AE1D-7244501E465A}" type="presParOf" srcId="{E899713A-073D-4F29-8FD4-D0894256B5A1}" destId="{C2A0A204-FE23-4E05-8638-4604BE4D845E}" srcOrd="0" destOrd="0" presId="urn:microsoft.com/office/officeart/2016/7/layout/RepeatingBendingProcessNew"/>
    <dgm:cxn modelId="{051C9F02-B523-4E15-BA33-E0E35FD90D9B}" type="presParOf" srcId="{1B024EF5-61B9-4342-A32B-B084E342CC90}" destId="{291F9EFD-0F7A-4673-A42D-F0A82A32AA84}" srcOrd="8" destOrd="0" presId="urn:microsoft.com/office/officeart/2016/7/layout/RepeatingBendingProcessNew"/>
    <dgm:cxn modelId="{D148BA09-8E06-4ECD-8C64-EF106E80F6B2}" type="presParOf" srcId="{1B024EF5-61B9-4342-A32B-B084E342CC90}" destId="{E91893D8-4C97-474C-AC23-B518BD9F3023}" srcOrd="9" destOrd="0" presId="urn:microsoft.com/office/officeart/2016/7/layout/RepeatingBendingProcessNew"/>
    <dgm:cxn modelId="{34C3F90B-6852-46C8-AC7F-9DC1390384A6}" type="presParOf" srcId="{E91893D8-4C97-474C-AC23-B518BD9F3023}" destId="{7D290397-7E61-43B1-8194-918B11451F66}" srcOrd="0" destOrd="0" presId="urn:microsoft.com/office/officeart/2016/7/layout/RepeatingBendingProcessNew"/>
    <dgm:cxn modelId="{F363AA33-67A4-4D27-9693-36344C9BD5EE}" type="presParOf" srcId="{1B024EF5-61B9-4342-A32B-B084E342CC90}" destId="{8A5F351D-7872-45B4-9BC0-F2AEC26CC2C2}" srcOrd="10" destOrd="0" presId="urn:microsoft.com/office/officeart/2016/7/layout/RepeatingBendingProcessNew"/>
    <dgm:cxn modelId="{72A0EBE7-AC80-45E7-B86F-F3D1BCD85FDC}" type="presParOf" srcId="{1B024EF5-61B9-4342-A32B-B084E342CC90}" destId="{2CD7A6D5-316B-4E8D-A213-47547D7DF55D}" srcOrd="11" destOrd="0" presId="urn:microsoft.com/office/officeart/2016/7/layout/RepeatingBendingProcessNew"/>
    <dgm:cxn modelId="{C149475F-DF42-427F-8527-A4F66F121FB7}" type="presParOf" srcId="{2CD7A6D5-316B-4E8D-A213-47547D7DF55D}" destId="{BFC77EBF-C1EE-40F5-92FC-0691782433C8}" srcOrd="0" destOrd="0" presId="urn:microsoft.com/office/officeart/2016/7/layout/RepeatingBendingProcessNew"/>
    <dgm:cxn modelId="{2330FBF9-C431-4D52-9B9F-75DDF885A932}" type="presParOf" srcId="{1B024EF5-61B9-4342-A32B-B084E342CC90}" destId="{222D70D1-6AE2-4046-8623-292B01484C82}"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2167398-BCFA-49DA-B2FA-4E156C91B419}" type="doc">
      <dgm:prSet loTypeId="urn:microsoft.com/office/officeart/2008/layout/LinedList" loCatId="list" qsTypeId="urn:microsoft.com/office/officeart/2005/8/quickstyle/simple5" qsCatId="simple" csTypeId="urn:microsoft.com/office/officeart/2005/8/colors/accent3_2" csCatId="accent3" phldr="1"/>
      <dgm:spPr/>
      <dgm:t>
        <a:bodyPr/>
        <a:lstStyle/>
        <a:p>
          <a:endParaRPr lang="en-US"/>
        </a:p>
      </dgm:t>
    </dgm:pt>
    <dgm:pt modelId="{F86B62C3-893F-4CE8-89E8-025E19FF4F70}">
      <dgm:prSet/>
      <dgm:spPr/>
      <dgm:t>
        <a:bodyPr/>
        <a:lstStyle/>
        <a:p>
          <a:r>
            <a:rPr lang="en-US" b="1" u="sng" dirty="0">
              <a:latin typeface="Times New Roman" panose="02020603050405020304" pitchFamily="18" charset="0"/>
              <a:cs typeface="Times New Roman" panose="02020603050405020304" pitchFamily="18" charset="0"/>
            </a:rPr>
            <a:t>Feature Scaling:</a:t>
          </a:r>
          <a:endParaRPr lang="en-US" u="sng" dirty="0">
            <a:latin typeface="Times New Roman" panose="02020603050405020304" pitchFamily="18" charset="0"/>
            <a:cs typeface="Times New Roman" panose="02020603050405020304" pitchFamily="18" charset="0"/>
          </a:endParaRPr>
        </a:p>
      </dgm:t>
    </dgm:pt>
    <dgm:pt modelId="{D99B8E7C-262F-4E42-8E35-20444376CD96}" type="parTrans" cxnId="{B56DF378-1089-4FB7-8801-413101950690}">
      <dgm:prSet/>
      <dgm:spPr/>
      <dgm:t>
        <a:bodyPr/>
        <a:lstStyle/>
        <a:p>
          <a:endParaRPr lang="en-US"/>
        </a:p>
      </dgm:t>
    </dgm:pt>
    <dgm:pt modelId="{B586AA3F-189A-4393-AD82-8BBB1F0C2272}" type="sibTrans" cxnId="{B56DF378-1089-4FB7-8801-413101950690}">
      <dgm:prSet/>
      <dgm:spPr/>
      <dgm:t>
        <a:bodyPr/>
        <a:lstStyle/>
        <a:p>
          <a:endParaRPr lang="en-US"/>
        </a:p>
      </dgm:t>
    </dgm:pt>
    <dgm:pt modelId="{0429305C-9B6A-4730-90C1-8001FE49379E}">
      <dgm:prSet/>
      <dgm:spPr/>
      <dgm:t>
        <a:bodyPr/>
        <a:lstStyle/>
        <a:p>
          <a:r>
            <a:rPr lang="en-US" dirty="0">
              <a:latin typeface="Times New Roman" panose="02020603050405020304" pitchFamily="18" charset="0"/>
              <a:cs typeface="Times New Roman" panose="02020603050405020304" pitchFamily="18" charset="0"/>
            </a:rPr>
            <a:t>Standardizing quantitative variables with Standard Scaler.</a:t>
          </a:r>
        </a:p>
      </dgm:t>
    </dgm:pt>
    <dgm:pt modelId="{08D8AC50-5A78-4468-82A5-A9209B3696FA}" type="parTrans" cxnId="{560BF6F5-0DBD-4C31-9AA3-6FDA2E2AAE20}">
      <dgm:prSet/>
      <dgm:spPr/>
      <dgm:t>
        <a:bodyPr/>
        <a:lstStyle/>
        <a:p>
          <a:endParaRPr lang="en-US"/>
        </a:p>
      </dgm:t>
    </dgm:pt>
    <dgm:pt modelId="{744BBEA3-C3CC-4A16-B0B5-B2BBA112F991}" type="sibTrans" cxnId="{560BF6F5-0DBD-4C31-9AA3-6FDA2E2AAE20}">
      <dgm:prSet/>
      <dgm:spPr/>
      <dgm:t>
        <a:bodyPr/>
        <a:lstStyle/>
        <a:p>
          <a:endParaRPr lang="en-US"/>
        </a:p>
      </dgm:t>
    </dgm:pt>
    <dgm:pt modelId="{8E73D0FE-1360-4A96-8D11-69C8B85B3678}">
      <dgm:prSet/>
      <dgm:spPr/>
      <dgm:t>
        <a:bodyPr/>
        <a:lstStyle/>
        <a:p>
          <a:r>
            <a:rPr lang="en-US">
              <a:latin typeface="Times New Roman" panose="02020603050405020304" pitchFamily="18" charset="0"/>
              <a:cs typeface="Times New Roman" panose="02020603050405020304" pitchFamily="18" charset="0"/>
            </a:rPr>
            <a:t>Utilizing Mean 0 and SD 1 for normalization.</a:t>
          </a:r>
        </a:p>
      </dgm:t>
    </dgm:pt>
    <dgm:pt modelId="{3BD41411-F0A3-490D-9A92-7352EDC582FF}" type="parTrans" cxnId="{601A5EF8-F2B5-45CF-9F2E-1DD7E631B413}">
      <dgm:prSet/>
      <dgm:spPr/>
      <dgm:t>
        <a:bodyPr/>
        <a:lstStyle/>
        <a:p>
          <a:endParaRPr lang="en-US"/>
        </a:p>
      </dgm:t>
    </dgm:pt>
    <dgm:pt modelId="{071519CE-5486-456E-A228-BF9B3F9816C9}" type="sibTrans" cxnId="{601A5EF8-F2B5-45CF-9F2E-1DD7E631B413}">
      <dgm:prSet/>
      <dgm:spPr/>
      <dgm:t>
        <a:bodyPr/>
        <a:lstStyle/>
        <a:p>
          <a:endParaRPr lang="en-US"/>
        </a:p>
      </dgm:t>
    </dgm:pt>
    <dgm:pt modelId="{0CB3D837-D0CC-4894-B5AD-0E3C1BE3D2AB}">
      <dgm:prSet/>
      <dgm:spPr/>
      <dgm:t>
        <a:bodyPr/>
        <a:lstStyle/>
        <a:p>
          <a:r>
            <a:rPr lang="en-US">
              <a:latin typeface="Times New Roman" panose="02020603050405020304" pitchFamily="18" charset="0"/>
              <a:cs typeface="Times New Roman" panose="02020603050405020304" pitchFamily="18" charset="0"/>
            </a:rPr>
            <a:t>Why Standard Scaler? Robustness against outliers.</a:t>
          </a:r>
        </a:p>
      </dgm:t>
    </dgm:pt>
    <dgm:pt modelId="{03E2C58D-1928-4537-9ADB-1B1D9FAB9D62}" type="parTrans" cxnId="{D3F1FC5E-BF50-4F5B-A63E-13A867BC1EF4}">
      <dgm:prSet/>
      <dgm:spPr/>
      <dgm:t>
        <a:bodyPr/>
        <a:lstStyle/>
        <a:p>
          <a:endParaRPr lang="en-US"/>
        </a:p>
      </dgm:t>
    </dgm:pt>
    <dgm:pt modelId="{E32DCD4C-09BD-4E91-A413-052B29D529A5}" type="sibTrans" cxnId="{D3F1FC5E-BF50-4F5B-A63E-13A867BC1EF4}">
      <dgm:prSet/>
      <dgm:spPr/>
      <dgm:t>
        <a:bodyPr/>
        <a:lstStyle/>
        <a:p>
          <a:endParaRPr lang="en-US"/>
        </a:p>
      </dgm:t>
    </dgm:pt>
    <dgm:pt modelId="{804C706A-2F92-4870-A43B-D1E516B2493C}">
      <dgm:prSet/>
      <dgm:spPr/>
      <dgm:t>
        <a:bodyPr/>
        <a:lstStyle/>
        <a:p>
          <a:r>
            <a:rPr lang="en-US" b="1" u="sng" dirty="0">
              <a:latin typeface="Times New Roman" panose="02020603050405020304" pitchFamily="18" charset="0"/>
              <a:cs typeface="Times New Roman" panose="02020603050405020304" pitchFamily="18" charset="0"/>
            </a:rPr>
            <a:t>Oversampling using SMOTE </a:t>
          </a:r>
          <a:endParaRPr lang="en-US" u="sng" dirty="0">
            <a:latin typeface="Times New Roman" panose="02020603050405020304" pitchFamily="18" charset="0"/>
            <a:cs typeface="Times New Roman" panose="02020603050405020304" pitchFamily="18" charset="0"/>
          </a:endParaRPr>
        </a:p>
      </dgm:t>
    </dgm:pt>
    <dgm:pt modelId="{9EADB18F-3B13-4FE9-8981-85AE131D8799}" type="parTrans" cxnId="{E48CCB99-226C-487B-9671-91009B7A55BE}">
      <dgm:prSet/>
      <dgm:spPr/>
      <dgm:t>
        <a:bodyPr/>
        <a:lstStyle/>
        <a:p>
          <a:endParaRPr lang="en-US"/>
        </a:p>
      </dgm:t>
    </dgm:pt>
    <dgm:pt modelId="{CBB817A7-13AF-4D52-BC21-52CBFCD19199}" type="sibTrans" cxnId="{E48CCB99-226C-487B-9671-91009B7A55BE}">
      <dgm:prSet/>
      <dgm:spPr/>
      <dgm:t>
        <a:bodyPr/>
        <a:lstStyle/>
        <a:p>
          <a:endParaRPr lang="en-US"/>
        </a:p>
      </dgm:t>
    </dgm:pt>
    <dgm:pt modelId="{5F528B41-37E6-4692-BAEF-2A5D8872E1D3}">
      <dgm:prSet/>
      <dgm:spPr/>
      <dgm:t>
        <a:bodyPr/>
        <a:lstStyle/>
        <a:p>
          <a:r>
            <a:rPr lang="en-US">
              <a:latin typeface="Times New Roman" panose="02020603050405020304" pitchFamily="18" charset="0"/>
              <a:cs typeface="Times New Roman" panose="02020603050405020304" pitchFamily="18" charset="0"/>
            </a:rPr>
            <a:t>Over-sampling increases the number of instances in the minority class. </a:t>
          </a:r>
        </a:p>
      </dgm:t>
    </dgm:pt>
    <dgm:pt modelId="{842F003E-22D9-4979-BE1C-458E1BDD5E2F}" type="parTrans" cxnId="{FBEE3EA0-7EC3-4643-B8FC-BF689B8F3A17}">
      <dgm:prSet/>
      <dgm:spPr/>
      <dgm:t>
        <a:bodyPr/>
        <a:lstStyle/>
        <a:p>
          <a:endParaRPr lang="en-US"/>
        </a:p>
      </dgm:t>
    </dgm:pt>
    <dgm:pt modelId="{DAA0240A-69DB-4D9C-AA8B-72FE541C4DD7}" type="sibTrans" cxnId="{FBEE3EA0-7EC3-4643-B8FC-BF689B8F3A17}">
      <dgm:prSet/>
      <dgm:spPr/>
      <dgm:t>
        <a:bodyPr/>
        <a:lstStyle/>
        <a:p>
          <a:endParaRPr lang="en-US"/>
        </a:p>
      </dgm:t>
    </dgm:pt>
    <dgm:pt modelId="{93B33DC1-27C1-48CE-9E43-A5B168CAF821}">
      <dgm:prSet/>
      <dgm:spPr/>
      <dgm:t>
        <a:bodyPr/>
        <a:lstStyle/>
        <a:p>
          <a:r>
            <a:rPr lang="en-US">
              <a:latin typeface="Times New Roman" panose="02020603050405020304" pitchFamily="18" charset="0"/>
              <a:cs typeface="Times New Roman" panose="02020603050405020304" pitchFamily="18" charset="0"/>
            </a:rPr>
            <a:t>SMOTE generates synthetic samples rather than replicating existing ones, which can mitigate overfitting.</a:t>
          </a:r>
        </a:p>
      </dgm:t>
    </dgm:pt>
    <dgm:pt modelId="{F41331F4-2148-4BAD-AA78-4BD6AE4080DC}" type="parTrans" cxnId="{C76087C8-3E50-494D-A081-F674ED2579E8}">
      <dgm:prSet/>
      <dgm:spPr/>
      <dgm:t>
        <a:bodyPr/>
        <a:lstStyle/>
        <a:p>
          <a:endParaRPr lang="en-US"/>
        </a:p>
      </dgm:t>
    </dgm:pt>
    <dgm:pt modelId="{876CF9BD-902D-494D-BDDD-BFB273B18F70}" type="sibTrans" cxnId="{C76087C8-3E50-494D-A081-F674ED2579E8}">
      <dgm:prSet/>
      <dgm:spPr/>
      <dgm:t>
        <a:bodyPr/>
        <a:lstStyle/>
        <a:p>
          <a:endParaRPr lang="en-US"/>
        </a:p>
      </dgm:t>
    </dgm:pt>
    <dgm:pt modelId="{5E5E8EE0-B10B-4ED6-8769-5EE9CE66AF1A}" type="pres">
      <dgm:prSet presAssocID="{82167398-BCFA-49DA-B2FA-4E156C91B419}" presName="vert0" presStyleCnt="0">
        <dgm:presLayoutVars>
          <dgm:dir/>
          <dgm:animOne val="branch"/>
          <dgm:animLvl val="lvl"/>
        </dgm:presLayoutVars>
      </dgm:prSet>
      <dgm:spPr/>
    </dgm:pt>
    <dgm:pt modelId="{BB988790-77FA-4C35-B81A-35B78E928271}" type="pres">
      <dgm:prSet presAssocID="{F86B62C3-893F-4CE8-89E8-025E19FF4F70}" presName="thickLine" presStyleLbl="alignNode1" presStyleIdx="0" presStyleCnt="7"/>
      <dgm:spPr/>
    </dgm:pt>
    <dgm:pt modelId="{AE2A2505-B32C-498F-9635-5796C7A13DC9}" type="pres">
      <dgm:prSet presAssocID="{F86B62C3-893F-4CE8-89E8-025E19FF4F70}" presName="horz1" presStyleCnt="0"/>
      <dgm:spPr/>
    </dgm:pt>
    <dgm:pt modelId="{AFD0CDB3-372F-415F-8D2B-B972FB2BC116}" type="pres">
      <dgm:prSet presAssocID="{F86B62C3-893F-4CE8-89E8-025E19FF4F70}" presName="tx1" presStyleLbl="revTx" presStyleIdx="0" presStyleCnt="7"/>
      <dgm:spPr/>
    </dgm:pt>
    <dgm:pt modelId="{DAC13D40-4A9A-495E-8FC5-BE81A087C82A}" type="pres">
      <dgm:prSet presAssocID="{F86B62C3-893F-4CE8-89E8-025E19FF4F70}" presName="vert1" presStyleCnt="0"/>
      <dgm:spPr/>
    </dgm:pt>
    <dgm:pt modelId="{2E93ED16-660D-4BF2-B09D-788202C1C79A}" type="pres">
      <dgm:prSet presAssocID="{0429305C-9B6A-4730-90C1-8001FE49379E}" presName="thickLine" presStyleLbl="alignNode1" presStyleIdx="1" presStyleCnt="7"/>
      <dgm:spPr/>
    </dgm:pt>
    <dgm:pt modelId="{4DD62654-2005-4D10-A0ED-47D793A837C3}" type="pres">
      <dgm:prSet presAssocID="{0429305C-9B6A-4730-90C1-8001FE49379E}" presName="horz1" presStyleCnt="0"/>
      <dgm:spPr/>
    </dgm:pt>
    <dgm:pt modelId="{90AEEA78-574A-46D5-A240-DC6C0F4E0284}" type="pres">
      <dgm:prSet presAssocID="{0429305C-9B6A-4730-90C1-8001FE49379E}" presName="tx1" presStyleLbl="revTx" presStyleIdx="1" presStyleCnt="7"/>
      <dgm:spPr/>
    </dgm:pt>
    <dgm:pt modelId="{9F661546-2091-49F1-94D5-0AB5BA860CE2}" type="pres">
      <dgm:prSet presAssocID="{0429305C-9B6A-4730-90C1-8001FE49379E}" presName="vert1" presStyleCnt="0"/>
      <dgm:spPr/>
    </dgm:pt>
    <dgm:pt modelId="{77476924-C8EC-4767-873E-64C43C4724F3}" type="pres">
      <dgm:prSet presAssocID="{8E73D0FE-1360-4A96-8D11-69C8B85B3678}" presName="thickLine" presStyleLbl="alignNode1" presStyleIdx="2" presStyleCnt="7"/>
      <dgm:spPr/>
    </dgm:pt>
    <dgm:pt modelId="{892A2FEF-CEC3-4948-9C5C-71ED9C4BC6CB}" type="pres">
      <dgm:prSet presAssocID="{8E73D0FE-1360-4A96-8D11-69C8B85B3678}" presName="horz1" presStyleCnt="0"/>
      <dgm:spPr/>
    </dgm:pt>
    <dgm:pt modelId="{F22C99B3-E49D-44A8-BBF2-316E76157539}" type="pres">
      <dgm:prSet presAssocID="{8E73D0FE-1360-4A96-8D11-69C8B85B3678}" presName="tx1" presStyleLbl="revTx" presStyleIdx="2" presStyleCnt="7"/>
      <dgm:spPr/>
    </dgm:pt>
    <dgm:pt modelId="{922090B9-268A-4469-B7E1-18932EAE777A}" type="pres">
      <dgm:prSet presAssocID="{8E73D0FE-1360-4A96-8D11-69C8B85B3678}" presName="vert1" presStyleCnt="0"/>
      <dgm:spPr/>
    </dgm:pt>
    <dgm:pt modelId="{8D796BE4-7DAF-4517-B528-A6E70EAEC666}" type="pres">
      <dgm:prSet presAssocID="{0CB3D837-D0CC-4894-B5AD-0E3C1BE3D2AB}" presName="thickLine" presStyleLbl="alignNode1" presStyleIdx="3" presStyleCnt="7"/>
      <dgm:spPr/>
    </dgm:pt>
    <dgm:pt modelId="{56611672-C429-4EAC-BDF0-75F01D2EA8C5}" type="pres">
      <dgm:prSet presAssocID="{0CB3D837-D0CC-4894-B5AD-0E3C1BE3D2AB}" presName="horz1" presStyleCnt="0"/>
      <dgm:spPr/>
    </dgm:pt>
    <dgm:pt modelId="{EA4ED0F1-F925-4E46-BA85-541D6B7B8D73}" type="pres">
      <dgm:prSet presAssocID="{0CB3D837-D0CC-4894-B5AD-0E3C1BE3D2AB}" presName="tx1" presStyleLbl="revTx" presStyleIdx="3" presStyleCnt="7"/>
      <dgm:spPr/>
    </dgm:pt>
    <dgm:pt modelId="{6855C969-2E1E-4520-A9F6-634F9D59C74B}" type="pres">
      <dgm:prSet presAssocID="{0CB3D837-D0CC-4894-B5AD-0E3C1BE3D2AB}" presName="vert1" presStyleCnt="0"/>
      <dgm:spPr/>
    </dgm:pt>
    <dgm:pt modelId="{C3BF12B8-3BEE-4679-ACAE-01FEBEF742F9}" type="pres">
      <dgm:prSet presAssocID="{804C706A-2F92-4870-A43B-D1E516B2493C}" presName="thickLine" presStyleLbl="alignNode1" presStyleIdx="4" presStyleCnt="7"/>
      <dgm:spPr/>
    </dgm:pt>
    <dgm:pt modelId="{A3CFD965-45FA-4783-8715-83292FE5826A}" type="pres">
      <dgm:prSet presAssocID="{804C706A-2F92-4870-A43B-D1E516B2493C}" presName="horz1" presStyleCnt="0"/>
      <dgm:spPr/>
    </dgm:pt>
    <dgm:pt modelId="{F111C18F-EDEC-4981-90F3-FC4E05AAAE8A}" type="pres">
      <dgm:prSet presAssocID="{804C706A-2F92-4870-A43B-D1E516B2493C}" presName="tx1" presStyleLbl="revTx" presStyleIdx="4" presStyleCnt="7"/>
      <dgm:spPr/>
    </dgm:pt>
    <dgm:pt modelId="{5E67C428-F328-4779-BABC-7336F8326955}" type="pres">
      <dgm:prSet presAssocID="{804C706A-2F92-4870-A43B-D1E516B2493C}" presName="vert1" presStyleCnt="0"/>
      <dgm:spPr/>
    </dgm:pt>
    <dgm:pt modelId="{446C071F-7B0D-4A3D-A5EB-38B09F671B1F}" type="pres">
      <dgm:prSet presAssocID="{5F528B41-37E6-4692-BAEF-2A5D8872E1D3}" presName="thickLine" presStyleLbl="alignNode1" presStyleIdx="5" presStyleCnt="7"/>
      <dgm:spPr/>
    </dgm:pt>
    <dgm:pt modelId="{B19BFE12-213E-45E6-AEBC-1A582EE5AE6A}" type="pres">
      <dgm:prSet presAssocID="{5F528B41-37E6-4692-BAEF-2A5D8872E1D3}" presName="horz1" presStyleCnt="0"/>
      <dgm:spPr/>
    </dgm:pt>
    <dgm:pt modelId="{9B3858A4-160F-4E27-87D0-AD8C32BB88FA}" type="pres">
      <dgm:prSet presAssocID="{5F528B41-37E6-4692-BAEF-2A5D8872E1D3}" presName="tx1" presStyleLbl="revTx" presStyleIdx="5" presStyleCnt="7"/>
      <dgm:spPr/>
    </dgm:pt>
    <dgm:pt modelId="{126BB425-561D-4D86-B906-0247759E11D4}" type="pres">
      <dgm:prSet presAssocID="{5F528B41-37E6-4692-BAEF-2A5D8872E1D3}" presName="vert1" presStyleCnt="0"/>
      <dgm:spPr/>
    </dgm:pt>
    <dgm:pt modelId="{C3DF2E9E-A5B8-41CD-89A0-77D3746F1E7D}" type="pres">
      <dgm:prSet presAssocID="{93B33DC1-27C1-48CE-9E43-A5B168CAF821}" presName="thickLine" presStyleLbl="alignNode1" presStyleIdx="6" presStyleCnt="7"/>
      <dgm:spPr/>
    </dgm:pt>
    <dgm:pt modelId="{0E1155B6-D57D-4BB0-AB88-4D9C5FE4BD18}" type="pres">
      <dgm:prSet presAssocID="{93B33DC1-27C1-48CE-9E43-A5B168CAF821}" presName="horz1" presStyleCnt="0"/>
      <dgm:spPr/>
    </dgm:pt>
    <dgm:pt modelId="{3089F7A0-B13B-4219-B9EF-C69D20F58B70}" type="pres">
      <dgm:prSet presAssocID="{93B33DC1-27C1-48CE-9E43-A5B168CAF821}" presName="tx1" presStyleLbl="revTx" presStyleIdx="6" presStyleCnt="7"/>
      <dgm:spPr/>
    </dgm:pt>
    <dgm:pt modelId="{97798E19-14D3-46ED-A6C5-2C15B84FCA93}" type="pres">
      <dgm:prSet presAssocID="{93B33DC1-27C1-48CE-9E43-A5B168CAF821}" presName="vert1" presStyleCnt="0"/>
      <dgm:spPr/>
    </dgm:pt>
  </dgm:ptLst>
  <dgm:cxnLst>
    <dgm:cxn modelId="{D3F1FC5E-BF50-4F5B-A63E-13A867BC1EF4}" srcId="{82167398-BCFA-49DA-B2FA-4E156C91B419}" destId="{0CB3D837-D0CC-4894-B5AD-0E3C1BE3D2AB}" srcOrd="3" destOrd="0" parTransId="{03E2C58D-1928-4537-9ADB-1B1D9FAB9D62}" sibTransId="{E32DCD4C-09BD-4E91-A413-052B29D529A5}"/>
    <dgm:cxn modelId="{E2CE5866-87F9-47A7-9960-CC796F3800D5}" type="presOf" srcId="{0CB3D837-D0CC-4894-B5AD-0E3C1BE3D2AB}" destId="{EA4ED0F1-F925-4E46-BA85-541D6B7B8D73}" srcOrd="0" destOrd="0" presId="urn:microsoft.com/office/officeart/2008/layout/LinedList"/>
    <dgm:cxn modelId="{9635A34B-3C24-42FC-AC58-B91D1279FF50}" type="presOf" srcId="{F86B62C3-893F-4CE8-89E8-025E19FF4F70}" destId="{AFD0CDB3-372F-415F-8D2B-B972FB2BC116}" srcOrd="0" destOrd="0" presId="urn:microsoft.com/office/officeart/2008/layout/LinedList"/>
    <dgm:cxn modelId="{7E2A8871-B4C9-4843-9265-83749FBF6C38}" type="presOf" srcId="{804C706A-2F92-4870-A43B-D1E516B2493C}" destId="{F111C18F-EDEC-4981-90F3-FC4E05AAAE8A}" srcOrd="0" destOrd="0" presId="urn:microsoft.com/office/officeart/2008/layout/LinedList"/>
    <dgm:cxn modelId="{E1CF5572-1F22-4945-8AC2-D138E57DD46A}" type="presOf" srcId="{5F528B41-37E6-4692-BAEF-2A5D8872E1D3}" destId="{9B3858A4-160F-4E27-87D0-AD8C32BB88FA}" srcOrd="0" destOrd="0" presId="urn:microsoft.com/office/officeart/2008/layout/LinedList"/>
    <dgm:cxn modelId="{BA228372-A6BD-4D20-8CC6-0C6C49A8C0AC}" type="presOf" srcId="{0429305C-9B6A-4730-90C1-8001FE49379E}" destId="{90AEEA78-574A-46D5-A240-DC6C0F4E0284}" srcOrd="0" destOrd="0" presId="urn:microsoft.com/office/officeart/2008/layout/LinedList"/>
    <dgm:cxn modelId="{B56DF378-1089-4FB7-8801-413101950690}" srcId="{82167398-BCFA-49DA-B2FA-4E156C91B419}" destId="{F86B62C3-893F-4CE8-89E8-025E19FF4F70}" srcOrd="0" destOrd="0" parTransId="{D99B8E7C-262F-4E42-8E35-20444376CD96}" sibTransId="{B586AA3F-189A-4393-AD82-8BBB1F0C2272}"/>
    <dgm:cxn modelId="{AFB2FC78-74AA-448E-898C-A50821E45E9E}" type="presOf" srcId="{8E73D0FE-1360-4A96-8D11-69C8B85B3678}" destId="{F22C99B3-E49D-44A8-BBF2-316E76157539}" srcOrd="0" destOrd="0" presId="urn:microsoft.com/office/officeart/2008/layout/LinedList"/>
    <dgm:cxn modelId="{97D86B84-0FC1-48DF-9E1D-8E6EA6396514}" type="presOf" srcId="{93B33DC1-27C1-48CE-9E43-A5B168CAF821}" destId="{3089F7A0-B13B-4219-B9EF-C69D20F58B70}" srcOrd="0" destOrd="0" presId="urn:microsoft.com/office/officeart/2008/layout/LinedList"/>
    <dgm:cxn modelId="{E48CCB99-226C-487B-9671-91009B7A55BE}" srcId="{82167398-BCFA-49DA-B2FA-4E156C91B419}" destId="{804C706A-2F92-4870-A43B-D1E516B2493C}" srcOrd="4" destOrd="0" parTransId="{9EADB18F-3B13-4FE9-8981-85AE131D8799}" sibTransId="{CBB817A7-13AF-4D52-BC21-52CBFCD19199}"/>
    <dgm:cxn modelId="{9A16029F-F9B5-4D40-A02F-FFC94E8284D2}" type="presOf" srcId="{82167398-BCFA-49DA-B2FA-4E156C91B419}" destId="{5E5E8EE0-B10B-4ED6-8769-5EE9CE66AF1A}" srcOrd="0" destOrd="0" presId="urn:microsoft.com/office/officeart/2008/layout/LinedList"/>
    <dgm:cxn modelId="{FBEE3EA0-7EC3-4643-B8FC-BF689B8F3A17}" srcId="{82167398-BCFA-49DA-B2FA-4E156C91B419}" destId="{5F528B41-37E6-4692-BAEF-2A5D8872E1D3}" srcOrd="5" destOrd="0" parTransId="{842F003E-22D9-4979-BE1C-458E1BDD5E2F}" sibTransId="{DAA0240A-69DB-4D9C-AA8B-72FE541C4DD7}"/>
    <dgm:cxn modelId="{C76087C8-3E50-494D-A081-F674ED2579E8}" srcId="{82167398-BCFA-49DA-B2FA-4E156C91B419}" destId="{93B33DC1-27C1-48CE-9E43-A5B168CAF821}" srcOrd="6" destOrd="0" parTransId="{F41331F4-2148-4BAD-AA78-4BD6AE4080DC}" sibTransId="{876CF9BD-902D-494D-BDDD-BFB273B18F70}"/>
    <dgm:cxn modelId="{560BF6F5-0DBD-4C31-9AA3-6FDA2E2AAE20}" srcId="{82167398-BCFA-49DA-B2FA-4E156C91B419}" destId="{0429305C-9B6A-4730-90C1-8001FE49379E}" srcOrd="1" destOrd="0" parTransId="{08D8AC50-5A78-4468-82A5-A9209B3696FA}" sibTransId="{744BBEA3-C3CC-4A16-B0B5-B2BBA112F991}"/>
    <dgm:cxn modelId="{601A5EF8-F2B5-45CF-9F2E-1DD7E631B413}" srcId="{82167398-BCFA-49DA-B2FA-4E156C91B419}" destId="{8E73D0FE-1360-4A96-8D11-69C8B85B3678}" srcOrd="2" destOrd="0" parTransId="{3BD41411-F0A3-490D-9A92-7352EDC582FF}" sibTransId="{071519CE-5486-456E-A228-BF9B3F9816C9}"/>
    <dgm:cxn modelId="{21B30B6C-C6EB-4DBA-96BA-D3F074C56ACA}" type="presParOf" srcId="{5E5E8EE0-B10B-4ED6-8769-5EE9CE66AF1A}" destId="{BB988790-77FA-4C35-B81A-35B78E928271}" srcOrd="0" destOrd="0" presId="urn:microsoft.com/office/officeart/2008/layout/LinedList"/>
    <dgm:cxn modelId="{1D5D9E8F-9BF9-4CDC-9591-2C8E42B5C690}" type="presParOf" srcId="{5E5E8EE0-B10B-4ED6-8769-5EE9CE66AF1A}" destId="{AE2A2505-B32C-498F-9635-5796C7A13DC9}" srcOrd="1" destOrd="0" presId="urn:microsoft.com/office/officeart/2008/layout/LinedList"/>
    <dgm:cxn modelId="{A62ED28B-6A59-4A90-A67B-B5E789D6F123}" type="presParOf" srcId="{AE2A2505-B32C-498F-9635-5796C7A13DC9}" destId="{AFD0CDB3-372F-415F-8D2B-B972FB2BC116}" srcOrd="0" destOrd="0" presId="urn:microsoft.com/office/officeart/2008/layout/LinedList"/>
    <dgm:cxn modelId="{1D0701E8-5A7D-407A-92B0-DB95D2104D46}" type="presParOf" srcId="{AE2A2505-B32C-498F-9635-5796C7A13DC9}" destId="{DAC13D40-4A9A-495E-8FC5-BE81A087C82A}" srcOrd="1" destOrd="0" presId="urn:microsoft.com/office/officeart/2008/layout/LinedList"/>
    <dgm:cxn modelId="{052B1215-9238-4110-8EC3-2BA41D4F97B0}" type="presParOf" srcId="{5E5E8EE0-B10B-4ED6-8769-5EE9CE66AF1A}" destId="{2E93ED16-660D-4BF2-B09D-788202C1C79A}" srcOrd="2" destOrd="0" presId="urn:microsoft.com/office/officeart/2008/layout/LinedList"/>
    <dgm:cxn modelId="{5658E7EE-0D0C-47A6-B7B0-FEDE5C7BE477}" type="presParOf" srcId="{5E5E8EE0-B10B-4ED6-8769-5EE9CE66AF1A}" destId="{4DD62654-2005-4D10-A0ED-47D793A837C3}" srcOrd="3" destOrd="0" presId="urn:microsoft.com/office/officeart/2008/layout/LinedList"/>
    <dgm:cxn modelId="{DF771546-042E-4E81-8685-DBD31671CE6C}" type="presParOf" srcId="{4DD62654-2005-4D10-A0ED-47D793A837C3}" destId="{90AEEA78-574A-46D5-A240-DC6C0F4E0284}" srcOrd="0" destOrd="0" presId="urn:microsoft.com/office/officeart/2008/layout/LinedList"/>
    <dgm:cxn modelId="{A2BA48CD-A964-42A8-8216-EDDB770113EF}" type="presParOf" srcId="{4DD62654-2005-4D10-A0ED-47D793A837C3}" destId="{9F661546-2091-49F1-94D5-0AB5BA860CE2}" srcOrd="1" destOrd="0" presId="urn:microsoft.com/office/officeart/2008/layout/LinedList"/>
    <dgm:cxn modelId="{40E8C68B-F6C6-4B8A-AEF8-36D9B3E1A3E7}" type="presParOf" srcId="{5E5E8EE0-B10B-4ED6-8769-5EE9CE66AF1A}" destId="{77476924-C8EC-4767-873E-64C43C4724F3}" srcOrd="4" destOrd="0" presId="urn:microsoft.com/office/officeart/2008/layout/LinedList"/>
    <dgm:cxn modelId="{5B3ABD25-9A45-44F9-9AB9-2873AEFE75F8}" type="presParOf" srcId="{5E5E8EE0-B10B-4ED6-8769-5EE9CE66AF1A}" destId="{892A2FEF-CEC3-4948-9C5C-71ED9C4BC6CB}" srcOrd="5" destOrd="0" presId="urn:microsoft.com/office/officeart/2008/layout/LinedList"/>
    <dgm:cxn modelId="{DE39B17D-324F-4647-8642-34E270AF6B44}" type="presParOf" srcId="{892A2FEF-CEC3-4948-9C5C-71ED9C4BC6CB}" destId="{F22C99B3-E49D-44A8-BBF2-316E76157539}" srcOrd="0" destOrd="0" presId="urn:microsoft.com/office/officeart/2008/layout/LinedList"/>
    <dgm:cxn modelId="{4E83208B-9506-4795-9A56-30834D79707B}" type="presParOf" srcId="{892A2FEF-CEC3-4948-9C5C-71ED9C4BC6CB}" destId="{922090B9-268A-4469-B7E1-18932EAE777A}" srcOrd="1" destOrd="0" presId="urn:microsoft.com/office/officeart/2008/layout/LinedList"/>
    <dgm:cxn modelId="{E23F2E6B-FAA6-4E3B-AD40-1B397F78A312}" type="presParOf" srcId="{5E5E8EE0-B10B-4ED6-8769-5EE9CE66AF1A}" destId="{8D796BE4-7DAF-4517-B528-A6E70EAEC666}" srcOrd="6" destOrd="0" presId="urn:microsoft.com/office/officeart/2008/layout/LinedList"/>
    <dgm:cxn modelId="{57D4C9F2-8E5D-4ADA-B8B2-71AFBB8E992A}" type="presParOf" srcId="{5E5E8EE0-B10B-4ED6-8769-5EE9CE66AF1A}" destId="{56611672-C429-4EAC-BDF0-75F01D2EA8C5}" srcOrd="7" destOrd="0" presId="urn:microsoft.com/office/officeart/2008/layout/LinedList"/>
    <dgm:cxn modelId="{ABECB4A5-81C6-4A0A-BDEA-9A1710964CCB}" type="presParOf" srcId="{56611672-C429-4EAC-BDF0-75F01D2EA8C5}" destId="{EA4ED0F1-F925-4E46-BA85-541D6B7B8D73}" srcOrd="0" destOrd="0" presId="urn:microsoft.com/office/officeart/2008/layout/LinedList"/>
    <dgm:cxn modelId="{1FF4F24D-9B4B-4708-9DC4-FD56B84C3F54}" type="presParOf" srcId="{56611672-C429-4EAC-BDF0-75F01D2EA8C5}" destId="{6855C969-2E1E-4520-A9F6-634F9D59C74B}" srcOrd="1" destOrd="0" presId="urn:microsoft.com/office/officeart/2008/layout/LinedList"/>
    <dgm:cxn modelId="{52E706C7-4B49-4FD5-A218-83A5C8BA5203}" type="presParOf" srcId="{5E5E8EE0-B10B-4ED6-8769-5EE9CE66AF1A}" destId="{C3BF12B8-3BEE-4679-ACAE-01FEBEF742F9}" srcOrd="8" destOrd="0" presId="urn:microsoft.com/office/officeart/2008/layout/LinedList"/>
    <dgm:cxn modelId="{0719E1D5-FCDD-4683-9C3E-00177ABAE8C4}" type="presParOf" srcId="{5E5E8EE0-B10B-4ED6-8769-5EE9CE66AF1A}" destId="{A3CFD965-45FA-4783-8715-83292FE5826A}" srcOrd="9" destOrd="0" presId="urn:microsoft.com/office/officeart/2008/layout/LinedList"/>
    <dgm:cxn modelId="{38D124EC-4516-48C7-AED6-66EC588E5B4C}" type="presParOf" srcId="{A3CFD965-45FA-4783-8715-83292FE5826A}" destId="{F111C18F-EDEC-4981-90F3-FC4E05AAAE8A}" srcOrd="0" destOrd="0" presId="urn:microsoft.com/office/officeart/2008/layout/LinedList"/>
    <dgm:cxn modelId="{7DEFC5AE-952A-4B0C-8570-8EF158D9102C}" type="presParOf" srcId="{A3CFD965-45FA-4783-8715-83292FE5826A}" destId="{5E67C428-F328-4779-BABC-7336F8326955}" srcOrd="1" destOrd="0" presId="urn:microsoft.com/office/officeart/2008/layout/LinedList"/>
    <dgm:cxn modelId="{8D58D29B-3A5C-4ADE-8EF9-71F13B113810}" type="presParOf" srcId="{5E5E8EE0-B10B-4ED6-8769-5EE9CE66AF1A}" destId="{446C071F-7B0D-4A3D-A5EB-38B09F671B1F}" srcOrd="10" destOrd="0" presId="urn:microsoft.com/office/officeart/2008/layout/LinedList"/>
    <dgm:cxn modelId="{E730B28E-7893-4E39-B7EA-4FF9B63AD26F}" type="presParOf" srcId="{5E5E8EE0-B10B-4ED6-8769-5EE9CE66AF1A}" destId="{B19BFE12-213E-45E6-AEBC-1A582EE5AE6A}" srcOrd="11" destOrd="0" presId="urn:microsoft.com/office/officeart/2008/layout/LinedList"/>
    <dgm:cxn modelId="{77E11B2B-64D6-4393-B53E-B4E4FA8A9928}" type="presParOf" srcId="{B19BFE12-213E-45E6-AEBC-1A582EE5AE6A}" destId="{9B3858A4-160F-4E27-87D0-AD8C32BB88FA}" srcOrd="0" destOrd="0" presId="urn:microsoft.com/office/officeart/2008/layout/LinedList"/>
    <dgm:cxn modelId="{4B16CD2D-9122-4F05-81BF-4F78007ECD49}" type="presParOf" srcId="{B19BFE12-213E-45E6-AEBC-1A582EE5AE6A}" destId="{126BB425-561D-4D86-B906-0247759E11D4}" srcOrd="1" destOrd="0" presId="urn:microsoft.com/office/officeart/2008/layout/LinedList"/>
    <dgm:cxn modelId="{C7972F7C-758B-4D86-8359-25E2437C5D55}" type="presParOf" srcId="{5E5E8EE0-B10B-4ED6-8769-5EE9CE66AF1A}" destId="{C3DF2E9E-A5B8-41CD-89A0-77D3746F1E7D}" srcOrd="12" destOrd="0" presId="urn:microsoft.com/office/officeart/2008/layout/LinedList"/>
    <dgm:cxn modelId="{D27FBF24-1FD5-43E0-8E5D-13098F0370FA}" type="presParOf" srcId="{5E5E8EE0-B10B-4ED6-8769-5EE9CE66AF1A}" destId="{0E1155B6-D57D-4BB0-AB88-4D9C5FE4BD18}" srcOrd="13" destOrd="0" presId="urn:microsoft.com/office/officeart/2008/layout/LinedList"/>
    <dgm:cxn modelId="{603E3B2A-759A-4AA8-9716-6FB9F3F371FB}" type="presParOf" srcId="{0E1155B6-D57D-4BB0-AB88-4D9C5FE4BD18}" destId="{3089F7A0-B13B-4219-B9EF-C69D20F58B70}" srcOrd="0" destOrd="0" presId="urn:microsoft.com/office/officeart/2008/layout/LinedList"/>
    <dgm:cxn modelId="{16AFB517-17B5-4B11-83B4-2AB2CC07D19C}" type="presParOf" srcId="{0E1155B6-D57D-4BB0-AB88-4D9C5FE4BD18}" destId="{97798E19-14D3-46ED-A6C5-2C15B84FCA9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5EA71DB-F16F-4B5D-BB00-782B0DB223DC}" type="doc">
      <dgm:prSet loTypeId="urn:microsoft.com/office/officeart/2008/layout/LinedList" loCatId="list" qsTypeId="urn:microsoft.com/office/officeart/2005/8/quickstyle/simple4" qsCatId="simple" csTypeId="urn:microsoft.com/office/officeart/2005/8/colors/accent2_2" csCatId="accent2" phldr="1"/>
      <dgm:spPr/>
      <dgm:t>
        <a:bodyPr/>
        <a:lstStyle/>
        <a:p>
          <a:endParaRPr lang="en-US"/>
        </a:p>
      </dgm:t>
    </dgm:pt>
    <dgm:pt modelId="{E8247CD1-8424-4266-9139-E31F6D33E634}">
      <dgm:prSet custT="1"/>
      <dgm:spPr/>
      <dgm:t>
        <a:bodyPr/>
        <a:lstStyle/>
        <a:p>
          <a:r>
            <a:rPr lang="en-US" sz="1800" b="1" u="sng" dirty="0">
              <a:latin typeface="Times New Roman" panose="02020603050405020304" pitchFamily="18" charset="0"/>
              <a:cs typeface="Times New Roman" panose="02020603050405020304" pitchFamily="18" charset="0"/>
            </a:rPr>
            <a:t>Coarse Tuning using RFE</a:t>
          </a:r>
          <a:endParaRPr lang="en-US" sz="1800" dirty="0">
            <a:latin typeface="Times New Roman" panose="02020603050405020304" pitchFamily="18" charset="0"/>
            <a:cs typeface="Times New Roman" panose="02020603050405020304" pitchFamily="18" charset="0"/>
          </a:endParaRPr>
        </a:p>
      </dgm:t>
    </dgm:pt>
    <dgm:pt modelId="{88B7C33A-3EDE-4C75-96A7-75FB6A9FF84B}" type="parTrans" cxnId="{CD989918-4C90-475E-8BEE-B9E850D667EE}">
      <dgm:prSet/>
      <dgm:spPr/>
      <dgm:t>
        <a:bodyPr/>
        <a:lstStyle/>
        <a:p>
          <a:endParaRPr lang="en-US"/>
        </a:p>
      </dgm:t>
    </dgm:pt>
    <dgm:pt modelId="{5B33C5E8-08C5-4EBC-8D27-EB5A4EBF6C72}" type="sibTrans" cxnId="{CD989918-4C90-475E-8BEE-B9E850D667EE}">
      <dgm:prSet/>
      <dgm:spPr/>
      <dgm:t>
        <a:bodyPr/>
        <a:lstStyle/>
        <a:p>
          <a:endParaRPr lang="en-US"/>
        </a:p>
      </dgm:t>
    </dgm:pt>
    <dgm:pt modelId="{0F3202B7-C0A0-4C1A-953A-A5BFADAFAF99}">
      <dgm:prSet custT="1"/>
      <dgm:spPr/>
      <dgm:t>
        <a:bodyPr/>
        <a:lstStyle/>
        <a:p>
          <a:r>
            <a:rPr lang="en-US" sz="1800" dirty="0">
              <a:latin typeface="Times New Roman" panose="02020603050405020304" pitchFamily="18" charset="0"/>
              <a:cs typeface="Times New Roman" panose="02020603050405020304" pitchFamily="18" charset="0"/>
            </a:rPr>
            <a:t>A feature selection is a method in machine learning aimed at boosting model accuracy and curbing overfitting by choosing only the most crucial features for prediction. </a:t>
          </a:r>
        </a:p>
      </dgm:t>
    </dgm:pt>
    <dgm:pt modelId="{925C07D9-345A-4EFE-9189-15FB91F90D16}" type="parTrans" cxnId="{9C95DDDF-67CD-4BFA-897A-6AC458D8C89C}">
      <dgm:prSet/>
      <dgm:spPr/>
      <dgm:t>
        <a:bodyPr/>
        <a:lstStyle/>
        <a:p>
          <a:endParaRPr lang="en-US"/>
        </a:p>
      </dgm:t>
    </dgm:pt>
    <dgm:pt modelId="{21A6B57D-0B7A-48D2-8F5E-6FAE7F8072FE}" type="sibTrans" cxnId="{9C95DDDF-67CD-4BFA-897A-6AC458D8C89C}">
      <dgm:prSet/>
      <dgm:spPr/>
      <dgm:t>
        <a:bodyPr/>
        <a:lstStyle/>
        <a:p>
          <a:endParaRPr lang="en-US"/>
        </a:p>
      </dgm:t>
    </dgm:pt>
    <dgm:pt modelId="{2643D614-7ABA-44C2-B24C-A3016A90E29C}">
      <dgm:prSet custT="1"/>
      <dgm:spPr/>
      <dgm:t>
        <a:bodyPr/>
        <a:lstStyle/>
        <a:p>
          <a:r>
            <a:rPr lang="en-US" sz="1800" dirty="0">
              <a:latin typeface="Times New Roman" panose="02020603050405020304" pitchFamily="18" charset="0"/>
              <a:cs typeface="Times New Roman" panose="02020603050405020304" pitchFamily="18" charset="0"/>
            </a:rPr>
            <a:t>In this session, we'll focus on selecting the top 20 features.</a:t>
          </a:r>
        </a:p>
      </dgm:t>
    </dgm:pt>
    <dgm:pt modelId="{3624D08C-AFCE-43F1-97CC-20E7ECDB6DD7}" type="parTrans" cxnId="{B5487430-B878-4BBD-8822-B7E840A8287F}">
      <dgm:prSet/>
      <dgm:spPr/>
      <dgm:t>
        <a:bodyPr/>
        <a:lstStyle/>
        <a:p>
          <a:endParaRPr lang="en-US"/>
        </a:p>
      </dgm:t>
    </dgm:pt>
    <dgm:pt modelId="{22C248F5-5D40-4FB3-93ED-37D53E1AB508}" type="sibTrans" cxnId="{B5487430-B878-4BBD-8822-B7E840A8287F}">
      <dgm:prSet/>
      <dgm:spPr/>
      <dgm:t>
        <a:bodyPr/>
        <a:lstStyle/>
        <a:p>
          <a:endParaRPr lang="en-US"/>
        </a:p>
      </dgm:t>
    </dgm:pt>
    <dgm:pt modelId="{40279ECB-5CB5-47B6-A00D-3C6177CD23CB}" type="pres">
      <dgm:prSet presAssocID="{25EA71DB-F16F-4B5D-BB00-782B0DB223DC}" presName="vert0" presStyleCnt="0">
        <dgm:presLayoutVars>
          <dgm:dir/>
          <dgm:animOne val="branch"/>
          <dgm:animLvl val="lvl"/>
        </dgm:presLayoutVars>
      </dgm:prSet>
      <dgm:spPr/>
    </dgm:pt>
    <dgm:pt modelId="{C477F277-E9CF-48DB-95F2-2DBA35D3AAD6}" type="pres">
      <dgm:prSet presAssocID="{E8247CD1-8424-4266-9139-E31F6D33E634}" presName="thickLine" presStyleLbl="alignNode1" presStyleIdx="0" presStyleCnt="3"/>
      <dgm:spPr/>
    </dgm:pt>
    <dgm:pt modelId="{948B248A-A00D-458B-AA79-890707DDD320}" type="pres">
      <dgm:prSet presAssocID="{E8247CD1-8424-4266-9139-E31F6D33E634}" presName="horz1" presStyleCnt="0"/>
      <dgm:spPr/>
    </dgm:pt>
    <dgm:pt modelId="{91F0641C-9DA7-4CF7-AC55-067B7FFE4535}" type="pres">
      <dgm:prSet presAssocID="{E8247CD1-8424-4266-9139-E31F6D33E634}" presName="tx1" presStyleLbl="revTx" presStyleIdx="0" presStyleCnt="3"/>
      <dgm:spPr/>
    </dgm:pt>
    <dgm:pt modelId="{806FE2D7-371A-4EB0-BEE8-1558B0C0F222}" type="pres">
      <dgm:prSet presAssocID="{E8247CD1-8424-4266-9139-E31F6D33E634}" presName="vert1" presStyleCnt="0"/>
      <dgm:spPr/>
    </dgm:pt>
    <dgm:pt modelId="{10A8D0C2-7500-43D1-B7C4-BAC65EE09E8B}" type="pres">
      <dgm:prSet presAssocID="{0F3202B7-C0A0-4C1A-953A-A5BFADAFAF99}" presName="thickLine" presStyleLbl="alignNode1" presStyleIdx="1" presStyleCnt="3"/>
      <dgm:spPr/>
    </dgm:pt>
    <dgm:pt modelId="{459FC56D-19C2-452D-9F75-391516C7DECA}" type="pres">
      <dgm:prSet presAssocID="{0F3202B7-C0A0-4C1A-953A-A5BFADAFAF99}" presName="horz1" presStyleCnt="0"/>
      <dgm:spPr/>
    </dgm:pt>
    <dgm:pt modelId="{137DEE9E-F83C-4C95-8C19-9F7229567CED}" type="pres">
      <dgm:prSet presAssocID="{0F3202B7-C0A0-4C1A-953A-A5BFADAFAF99}" presName="tx1" presStyleLbl="revTx" presStyleIdx="1" presStyleCnt="3" custScaleY="156433"/>
      <dgm:spPr/>
    </dgm:pt>
    <dgm:pt modelId="{4EE65DB2-F501-4DDE-9A9C-5FB796DC9DA5}" type="pres">
      <dgm:prSet presAssocID="{0F3202B7-C0A0-4C1A-953A-A5BFADAFAF99}" presName="vert1" presStyleCnt="0"/>
      <dgm:spPr/>
    </dgm:pt>
    <dgm:pt modelId="{345E9D99-E10A-4C04-86B9-34926102010F}" type="pres">
      <dgm:prSet presAssocID="{2643D614-7ABA-44C2-B24C-A3016A90E29C}" presName="thickLine" presStyleLbl="alignNode1" presStyleIdx="2" presStyleCnt="3"/>
      <dgm:spPr/>
    </dgm:pt>
    <dgm:pt modelId="{BC0248CC-1E46-4700-BA44-250EF148292A}" type="pres">
      <dgm:prSet presAssocID="{2643D614-7ABA-44C2-B24C-A3016A90E29C}" presName="horz1" presStyleCnt="0"/>
      <dgm:spPr/>
    </dgm:pt>
    <dgm:pt modelId="{314AE4A5-5565-4465-876B-001643A86BBE}" type="pres">
      <dgm:prSet presAssocID="{2643D614-7ABA-44C2-B24C-A3016A90E29C}" presName="tx1" presStyleLbl="revTx" presStyleIdx="2" presStyleCnt="3"/>
      <dgm:spPr/>
    </dgm:pt>
    <dgm:pt modelId="{10E5765A-7527-457C-B1BE-712580AE0ABB}" type="pres">
      <dgm:prSet presAssocID="{2643D614-7ABA-44C2-B24C-A3016A90E29C}" presName="vert1" presStyleCnt="0"/>
      <dgm:spPr/>
    </dgm:pt>
  </dgm:ptLst>
  <dgm:cxnLst>
    <dgm:cxn modelId="{39AB6016-815A-430E-94B0-C06D2795F9E0}" type="presOf" srcId="{0F3202B7-C0A0-4C1A-953A-A5BFADAFAF99}" destId="{137DEE9E-F83C-4C95-8C19-9F7229567CED}" srcOrd="0" destOrd="0" presId="urn:microsoft.com/office/officeart/2008/layout/LinedList"/>
    <dgm:cxn modelId="{CD989918-4C90-475E-8BEE-B9E850D667EE}" srcId="{25EA71DB-F16F-4B5D-BB00-782B0DB223DC}" destId="{E8247CD1-8424-4266-9139-E31F6D33E634}" srcOrd="0" destOrd="0" parTransId="{88B7C33A-3EDE-4C75-96A7-75FB6A9FF84B}" sibTransId="{5B33C5E8-08C5-4EBC-8D27-EB5A4EBF6C72}"/>
    <dgm:cxn modelId="{B5487430-B878-4BBD-8822-B7E840A8287F}" srcId="{25EA71DB-F16F-4B5D-BB00-782B0DB223DC}" destId="{2643D614-7ABA-44C2-B24C-A3016A90E29C}" srcOrd="2" destOrd="0" parTransId="{3624D08C-AFCE-43F1-97CC-20E7ECDB6DD7}" sibTransId="{22C248F5-5D40-4FB3-93ED-37D53E1AB508}"/>
    <dgm:cxn modelId="{2AA8CB30-2BB6-438B-8D07-09C9C141891A}" type="presOf" srcId="{E8247CD1-8424-4266-9139-E31F6D33E634}" destId="{91F0641C-9DA7-4CF7-AC55-067B7FFE4535}" srcOrd="0" destOrd="0" presId="urn:microsoft.com/office/officeart/2008/layout/LinedList"/>
    <dgm:cxn modelId="{0C9301A7-AF7D-4318-B8D8-4D4BE216B279}" type="presOf" srcId="{2643D614-7ABA-44C2-B24C-A3016A90E29C}" destId="{314AE4A5-5565-4465-876B-001643A86BBE}" srcOrd="0" destOrd="0" presId="urn:microsoft.com/office/officeart/2008/layout/LinedList"/>
    <dgm:cxn modelId="{9C95DDDF-67CD-4BFA-897A-6AC458D8C89C}" srcId="{25EA71DB-F16F-4B5D-BB00-782B0DB223DC}" destId="{0F3202B7-C0A0-4C1A-953A-A5BFADAFAF99}" srcOrd="1" destOrd="0" parTransId="{925C07D9-345A-4EFE-9189-15FB91F90D16}" sibTransId="{21A6B57D-0B7A-48D2-8F5E-6FAE7F8072FE}"/>
    <dgm:cxn modelId="{564B87E4-F888-4FBA-BBDD-37384EAD3CD5}" type="presOf" srcId="{25EA71DB-F16F-4B5D-BB00-782B0DB223DC}" destId="{40279ECB-5CB5-47B6-A00D-3C6177CD23CB}" srcOrd="0" destOrd="0" presId="urn:microsoft.com/office/officeart/2008/layout/LinedList"/>
    <dgm:cxn modelId="{7DB798CA-AA61-4F10-A205-75738F290CB0}" type="presParOf" srcId="{40279ECB-5CB5-47B6-A00D-3C6177CD23CB}" destId="{C477F277-E9CF-48DB-95F2-2DBA35D3AAD6}" srcOrd="0" destOrd="0" presId="urn:microsoft.com/office/officeart/2008/layout/LinedList"/>
    <dgm:cxn modelId="{29AA9301-8F0B-47DD-8A2E-06781B0D2EF8}" type="presParOf" srcId="{40279ECB-5CB5-47B6-A00D-3C6177CD23CB}" destId="{948B248A-A00D-458B-AA79-890707DDD320}" srcOrd="1" destOrd="0" presId="urn:microsoft.com/office/officeart/2008/layout/LinedList"/>
    <dgm:cxn modelId="{6A6406C0-0F09-481C-959D-DCA0D0739171}" type="presParOf" srcId="{948B248A-A00D-458B-AA79-890707DDD320}" destId="{91F0641C-9DA7-4CF7-AC55-067B7FFE4535}" srcOrd="0" destOrd="0" presId="urn:microsoft.com/office/officeart/2008/layout/LinedList"/>
    <dgm:cxn modelId="{00C7592C-2240-46D1-A475-0E7A85FF8767}" type="presParOf" srcId="{948B248A-A00D-458B-AA79-890707DDD320}" destId="{806FE2D7-371A-4EB0-BEE8-1558B0C0F222}" srcOrd="1" destOrd="0" presId="urn:microsoft.com/office/officeart/2008/layout/LinedList"/>
    <dgm:cxn modelId="{695720EE-C6D1-4DA3-A327-EBB5963458A5}" type="presParOf" srcId="{40279ECB-5CB5-47B6-A00D-3C6177CD23CB}" destId="{10A8D0C2-7500-43D1-B7C4-BAC65EE09E8B}" srcOrd="2" destOrd="0" presId="urn:microsoft.com/office/officeart/2008/layout/LinedList"/>
    <dgm:cxn modelId="{2DBFD048-5D4E-497D-BE84-BE68870379DC}" type="presParOf" srcId="{40279ECB-5CB5-47B6-A00D-3C6177CD23CB}" destId="{459FC56D-19C2-452D-9F75-391516C7DECA}" srcOrd="3" destOrd="0" presId="urn:microsoft.com/office/officeart/2008/layout/LinedList"/>
    <dgm:cxn modelId="{D7AFCCA3-E875-4C2A-8008-D7ADEA39E8CE}" type="presParOf" srcId="{459FC56D-19C2-452D-9F75-391516C7DECA}" destId="{137DEE9E-F83C-4C95-8C19-9F7229567CED}" srcOrd="0" destOrd="0" presId="urn:microsoft.com/office/officeart/2008/layout/LinedList"/>
    <dgm:cxn modelId="{5806FFEB-996C-41B3-A8FE-FAC6B9D4DA63}" type="presParOf" srcId="{459FC56D-19C2-452D-9F75-391516C7DECA}" destId="{4EE65DB2-F501-4DDE-9A9C-5FB796DC9DA5}" srcOrd="1" destOrd="0" presId="urn:microsoft.com/office/officeart/2008/layout/LinedList"/>
    <dgm:cxn modelId="{C62485EA-3B95-4F03-AFA4-C6ECD9AB31E1}" type="presParOf" srcId="{40279ECB-5CB5-47B6-A00D-3C6177CD23CB}" destId="{345E9D99-E10A-4C04-86B9-34926102010F}" srcOrd="4" destOrd="0" presId="urn:microsoft.com/office/officeart/2008/layout/LinedList"/>
    <dgm:cxn modelId="{D10F72A7-805F-4C93-903E-19E091F77ED1}" type="presParOf" srcId="{40279ECB-5CB5-47B6-A00D-3C6177CD23CB}" destId="{BC0248CC-1E46-4700-BA44-250EF148292A}" srcOrd="5" destOrd="0" presId="urn:microsoft.com/office/officeart/2008/layout/LinedList"/>
    <dgm:cxn modelId="{E8B88619-CF31-440B-9B39-34EC7193BF51}" type="presParOf" srcId="{BC0248CC-1E46-4700-BA44-250EF148292A}" destId="{314AE4A5-5565-4465-876B-001643A86BBE}" srcOrd="0" destOrd="0" presId="urn:microsoft.com/office/officeart/2008/layout/LinedList"/>
    <dgm:cxn modelId="{FB7129D2-313A-4121-9123-D0310D6D1477}" type="presParOf" srcId="{BC0248CC-1E46-4700-BA44-250EF148292A}" destId="{10E5765A-7527-457C-B1BE-712580AE0AB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9902E54-B8E5-4D80-8336-91835EA4E51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7D865AE1-6F25-484A-B123-CFF842F883D9}">
      <dgm:prSet custT="1"/>
      <dgm:spPr>
        <a:solidFill>
          <a:schemeClr val="bg1">
            <a:lumMod val="85000"/>
          </a:schemeClr>
        </a:solidFill>
      </dgm:spPr>
      <dgm:t>
        <a:bodyPr/>
        <a:lstStyle/>
        <a:p>
          <a:r>
            <a:rPr lang="en-US" sz="2000" b="0" i="0">
              <a:solidFill>
                <a:schemeClr val="tx1"/>
              </a:solidFill>
              <a:latin typeface="Times New Roman" panose="02020603050405020304" pitchFamily="18" charset="0"/>
              <a:cs typeface="Times New Roman" panose="02020603050405020304" pitchFamily="18" charset="0"/>
            </a:rPr>
            <a:t>County (4.9192)</a:t>
          </a:r>
          <a:endParaRPr lang="en-US" sz="2000">
            <a:solidFill>
              <a:schemeClr val="tx1"/>
            </a:solidFill>
            <a:latin typeface="Times New Roman" panose="02020603050405020304" pitchFamily="18" charset="0"/>
            <a:cs typeface="Times New Roman" panose="02020603050405020304" pitchFamily="18" charset="0"/>
          </a:endParaRPr>
        </a:p>
      </dgm:t>
    </dgm:pt>
    <dgm:pt modelId="{5F644467-8546-4693-B6B1-D210C12C9A6B}" type="parTrans" cxnId="{D5601CAC-FCD3-4370-B345-087EF6CF8252}">
      <dgm:prSet/>
      <dgm:spPr/>
      <dgm:t>
        <a:bodyPr/>
        <a:lstStyle/>
        <a:p>
          <a:endParaRPr lang="en-US"/>
        </a:p>
      </dgm:t>
    </dgm:pt>
    <dgm:pt modelId="{2B6B896C-A3BE-481E-A011-B8CB0040AE47}" type="sibTrans" cxnId="{D5601CAC-FCD3-4370-B345-087EF6CF8252}">
      <dgm:prSet/>
      <dgm:spPr/>
      <dgm:t>
        <a:bodyPr/>
        <a:lstStyle/>
        <a:p>
          <a:endParaRPr lang="en-US"/>
        </a:p>
      </dgm:t>
    </dgm:pt>
    <dgm:pt modelId="{E8B71874-8395-46F0-AB57-802E61DB86DE}">
      <dgm:prSet custT="1"/>
      <dgm:spPr>
        <a:solidFill>
          <a:schemeClr val="bg1">
            <a:lumMod val="85000"/>
          </a:schemeClr>
        </a:solidFill>
      </dgm:spPr>
      <dgm:t>
        <a:bodyPr/>
        <a:lstStyle/>
        <a:p>
          <a:r>
            <a:rPr lang="en-US" sz="2000" b="0" i="0">
              <a:solidFill>
                <a:schemeClr val="tx1"/>
              </a:solidFill>
              <a:latin typeface="Times New Roman" panose="02020603050405020304" pitchFamily="18" charset="0"/>
              <a:cs typeface="Times New Roman" panose="02020603050405020304" pitchFamily="18" charset="0"/>
            </a:rPr>
            <a:t>isInpatient (1.1099)</a:t>
          </a:r>
          <a:endParaRPr lang="en-US" sz="2000">
            <a:solidFill>
              <a:schemeClr val="tx1"/>
            </a:solidFill>
            <a:latin typeface="Times New Roman" panose="02020603050405020304" pitchFamily="18" charset="0"/>
            <a:cs typeface="Times New Roman" panose="02020603050405020304" pitchFamily="18" charset="0"/>
          </a:endParaRPr>
        </a:p>
      </dgm:t>
    </dgm:pt>
    <dgm:pt modelId="{18203E99-B9CD-4459-A174-2397E8CA0AB4}" type="parTrans" cxnId="{DAD7F1E9-23C2-4832-B87A-B4CE556F4769}">
      <dgm:prSet/>
      <dgm:spPr/>
      <dgm:t>
        <a:bodyPr/>
        <a:lstStyle/>
        <a:p>
          <a:endParaRPr lang="en-US"/>
        </a:p>
      </dgm:t>
    </dgm:pt>
    <dgm:pt modelId="{9F64BF74-5ACB-4EF7-B963-D9C90FDF206D}" type="sibTrans" cxnId="{DAD7F1E9-23C2-4832-B87A-B4CE556F4769}">
      <dgm:prSet/>
      <dgm:spPr/>
      <dgm:t>
        <a:bodyPr/>
        <a:lstStyle/>
        <a:p>
          <a:endParaRPr lang="en-US"/>
        </a:p>
      </dgm:t>
    </dgm:pt>
    <dgm:pt modelId="{2E1EAF6B-D0E8-49C2-8B99-7BDD07C90DB3}">
      <dgm:prSet custT="1"/>
      <dgm:spPr>
        <a:solidFill>
          <a:schemeClr val="bg1">
            <a:lumMod val="85000"/>
          </a:schemeClr>
        </a:solidFill>
      </dgm:spPr>
      <dgm:t>
        <a:bodyPr/>
        <a:lstStyle/>
        <a:p>
          <a:r>
            <a:rPr lang="en-US" sz="2000" b="0" i="0">
              <a:solidFill>
                <a:schemeClr val="tx1"/>
              </a:solidFill>
              <a:latin typeface="Times New Roman" panose="02020603050405020304" pitchFamily="18" charset="0"/>
              <a:cs typeface="Times New Roman" panose="02020603050405020304" pitchFamily="18" charset="0"/>
            </a:rPr>
            <a:t>ClmProcedureCode_3893.0 (-0.5745)</a:t>
          </a:r>
          <a:endParaRPr lang="en-US" sz="2000">
            <a:solidFill>
              <a:schemeClr val="tx1"/>
            </a:solidFill>
            <a:latin typeface="Times New Roman" panose="02020603050405020304" pitchFamily="18" charset="0"/>
            <a:cs typeface="Times New Roman" panose="02020603050405020304" pitchFamily="18" charset="0"/>
          </a:endParaRPr>
        </a:p>
      </dgm:t>
    </dgm:pt>
    <dgm:pt modelId="{53544089-B31A-4967-B0E9-321874039F60}" type="parTrans" cxnId="{04205D4A-2C95-4CF8-80EC-952D38FA3205}">
      <dgm:prSet/>
      <dgm:spPr/>
      <dgm:t>
        <a:bodyPr/>
        <a:lstStyle/>
        <a:p>
          <a:endParaRPr lang="en-US"/>
        </a:p>
      </dgm:t>
    </dgm:pt>
    <dgm:pt modelId="{311F27D9-A155-44E9-B1D6-33E3EA60FA8B}" type="sibTrans" cxnId="{04205D4A-2C95-4CF8-80EC-952D38FA3205}">
      <dgm:prSet/>
      <dgm:spPr/>
      <dgm:t>
        <a:bodyPr/>
        <a:lstStyle/>
        <a:p>
          <a:endParaRPr lang="en-US"/>
        </a:p>
      </dgm:t>
    </dgm:pt>
    <dgm:pt modelId="{293AD717-E42D-4EA4-9AE1-E21CF1A97655}">
      <dgm:prSet custT="1"/>
      <dgm:spPr>
        <a:solidFill>
          <a:schemeClr val="bg1">
            <a:lumMod val="85000"/>
          </a:schemeClr>
        </a:solidFill>
      </dgm:spPr>
      <dgm:t>
        <a:bodyPr/>
        <a:lstStyle/>
        <a:p>
          <a:r>
            <a:rPr lang="en-US" sz="2000" b="0" i="0">
              <a:solidFill>
                <a:schemeClr val="tx1"/>
              </a:solidFill>
              <a:latin typeface="Times New Roman" panose="02020603050405020304" pitchFamily="18" charset="0"/>
              <a:cs typeface="Times New Roman" panose="02020603050405020304" pitchFamily="18" charset="0"/>
            </a:rPr>
            <a:t>ClmProcedureCode_9904.0 (-0.5413)</a:t>
          </a:r>
          <a:endParaRPr lang="en-US" sz="2000">
            <a:solidFill>
              <a:schemeClr val="tx1"/>
            </a:solidFill>
            <a:latin typeface="Times New Roman" panose="02020603050405020304" pitchFamily="18" charset="0"/>
            <a:cs typeface="Times New Roman" panose="02020603050405020304" pitchFamily="18" charset="0"/>
          </a:endParaRPr>
        </a:p>
      </dgm:t>
    </dgm:pt>
    <dgm:pt modelId="{78FC98F9-0781-412E-95BD-6FF8F13EAB97}" type="parTrans" cxnId="{0EAA448E-4FEA-4861-BB4B-45B3EDF23444}">
      <dgm:prSet/>
      <dgm:spPr/>
      <dgm:t>
        <a:bodyPr/>
        <a:lstStyle/>
        <a:p>
          <a:endParaRPr lang="en-US"/>
        </a:p>
      </dgm:t>
    </dgm:pt>
    <dgm:pt modelId="{A55C08DA-F8B1-40B4-B843-F83769DBAAA5}" type="sibTrans" cxnId="{0EAA448E-4FEA-4861-BB4B-45B3EDF23444}">
      <dgm:prSet/>
      <dgm:spPr/>
      <dgm:t>
        <a:bodyPr/>
        <a:lstStyle/>
        <a:p>
          <a:endParaRPr lang="en-US"/>
        </a:p>
      </dgm:t>
    </dgm:pt>
    <dgm:pt modelId="{451348CB-A287-4C2C-BB96-06B735D942D8}">
      <dgm:prSet custT="1"/>
      <dgm:spPr>
        <a:solidFill>
          <a:schemeClr val="bg1">
            <a:lumMod val="85000"/>
          </a:schemeClr>
        </a:solidFill>
      </dgm:spPr>
      <dgm:t>
        <a:bodyPr/>
        <a:lstStyle/>
        <a:p>
          <a:r>
            <a:rPr lang="en-US" sz="2000" b="0" i="0">
              <a:solidFill>
                <a:schemeClr val="tx1"/>
              </a:solidFill>
              <a:latin typeface="Times New Roman" panose="02020603050405020304" pitchFamily="18" charset="0"/>
              <a:cs typeface="Times New Roman" panose="02020603050405020304" pitchFamily="18" charset="0"/>
            </a:rPr>
            <a:t>ClmProcedureCode_3995.0 (-0.5286)</a:t>
          </a:r>
          <a:endParaRPr lang="en-US" sz="2000">
            <a:solidFill>
              <a:schemeClr val="tx1"/>
            </a:solidFill>
            <a:latin typeface="Times New Roman" panose="02020603050405020304" pitchFamily="18" charset="0"/>
            <a:cs typeface="Times New Roman" panose="02020603050405020304" pitchFamily="18" charset="0"/>
          </a:endParaRPr>
        </a:p>
      </dgm:t>
    </dgm:pt>
    <dgm:pt modelId="{7689EDD4-E981-4EEE-B3A8-125B5DD79C6D}" type="parTrans" cxnId="{35AFAA6F-240D-4D70-AA75-C2B017D8907A}">
      <dgm:prSet/>
      <dgm:spPr/>
      <dgm:t>
        <a:bodyPr/>
        <a:lstStyle/>
        <a:p>
          <a:endParaRPr lang="en-US"/>
        </a:p>
      </dgm:t>
    </dgm:pt>
    <dgm:pt modelId="{EBD702C7-0F75-429B-8C48-8E55DFCF1462}" type="sibTrans" cxnId="{35AFAA6F-240D-4D70-AA75-C2B017D8907A}">
      <dgm:prSet/>
      <dgm:spPr/>
      <dgm:t>
        <a:bodyPr/>
        <a:lstStyle/>
        <a:p>
          <a:endParaRPr lang="en-US"/>
        </a:p>
      </dgm:t>
    </dgm:pt>
    <dgm:pt modelId="{135DBF7E-08F4-462F-8439-7F6E4C548CD3}">
      <dgm:prSet custT="1"/>
      <dgm:spPr>
        <a:solidFill>
          <a:schemeClr val="bg1">
            <a:lumMod val="85000"/>
          </a:schemeClr>
        </a:solidFill>
      </dgm:spPr>
      <dgm:t>
        <a:bodyPr/>
        <a:lstStyle/>
        <a:p>
          <a:r>
            <a:rPr lang="en-US" sz="2000" b="0" i="0">
              <a:solidFill>
                <a:schemeClr val="tx1"/>
              </a:solidFill>
              <a:latin typeface="Times New Roman" panose="02020603050405020304" pitchFamily="18" charset="0"/>
              <a:cs typeface="Times New Roman" panose="02020603050405020304" pitchFamily="18" charset="0"/>
            </a:rPr>
            <a:t>ClmDiagnosisCode_53081 (-0.3636)</a:t>
          </a:r>
          <a:endParaRPr lang="en-US" sz="2000">
            <a:solidFill>
              <a:schemeClr val="tx1"/>
            </a:solidFill>
            <a:latin typeface="Times New Roman" panose="02020603050405020304" pitchFamily="18" charset="0"/>
            <a:cs typeface="Times New Roman" panose="02020603050405020304" pitchFamily="18" charset="0"/>
          </a:endParaRPr>
        </a:p>
      </dgm:t>
    </dgm:pt>
    <dgm:pt modelId="{AE0FEBBB-E51A-41EE-B6D5-7EA4CACA9002}" type="parTrans" cxnId="{6E4B4B3E-300A-45C2-940E-597BC7A63849}">
      <dgm:prSet/>
      <dgm:spPr/>
      <dgm:t>
        <a:bodyPr/>
        <a:lstStyle/>
        <a:p>
          <a:endParaRPr lang="en-US"/>
        </a:p>
      </dgm:t>
    </dgm:pt>
    <dgm:pt modelId="{CAA8271C-E0CF-4663-B85F-1A7E8BD040D1}" type="sibTrans" cxnId="{6E4B4B3E-300A-45C2-940E-597BC7A63849}">
      <dgm:prSet/>
      <dgm:spPr/>
      <dgm:t>
        <a:bodyPr/>
        <a:lstStyle/>
        <a:p>
          <a:endParaRPr lang="en-US"/>
        </a:p>
      </dgm:t>
    </dgm:pt>
    <dgm:pt modelId="{54756A89-3D19-4952-B85B-D8F5051EA301}">
      <dgm:prSet custT="1"/>
      <dgm:spPr>
        <a:solidFill>
          <a:schemeClr val="bg1">
            <a:lumMod val="85000"/>
          </a:schemeClr>
        </a:solidFill>
      </dgm:spPr>
      <dgm:t>
        <a:bodyPr/>
        <a:lstStyle/>
        <a:p>
          <a:r>
            <a:rPr lang="en-US" sz="2000" b="0" i="0">
              <a:solidFill>
                <a:schemeClr val="tx1"/>
              </a:solidFill>
              <a:latin typeface="Times New Roman" panose="02020603050405020304" pitchFamily="18" charset="0"/>
              <a:cs typeface="Times New Roman" panose="02020603050405020304" pitchFamily="18" charset="0"/>
            </a:rPr>
            <a:t>ClmDiagnosisCode_2449 (-0.3426)</a:t>
          </a:r>
          <a:endParaRPr lang="en-US" sz="2000">
            <a:solidFill>
              <a:schemeClr val="tx1"/>
            </a:solidFill>
            <a:latin typeface="Times New Roman" panose="02020603050405020304" pitchFamily="18" charset="0"/>
            <a:cs typeface="Times New Roman" panose="02020603050405020304" pitchFamily="18" charset="0"/>
          </a:endParaRPr>
        </a:p>
      </dgm:t>
    </dgm:pt>
    <dgm:pt modelId="{0B46765C-64C4-49F3-BB13-E448F89A2847}" type="parTrans" cxnId="{5E70DBB5-A3F5-4CE8-B519-0E4E4039D3A3}">
      <dgm:prSet/>
      <dgm:spPr/>
      <dgm:t>
        <a:bodyPr/>
        <a:lstStyle/>
        <a:p>
          <a:endParaRPr lang="en-US"/>
        </a:p>
      </dgm:t>
    </dgm:pt>
    <dgm:pt modelId="{D8632159-CB05-4C7D-960F-A7999256089E}" type="sibTrans" cxnId="{5E70DBB5-A3F5-4CE8-B519-0E4E4039D3A3}">
      <dgm:prSet/>
      <dgm:spPr/>
      <dgm:t>
        <a:bodyPr/>
        <a:lstStyle/>
        <a:p>
          <a:endParaRPr lang="en-US"/>
        </a:p>
      </dgm:t>
    </dgm:pt>
    <dgm:pt modelId="{7251E905-714C-4667-8950-307AD517CDCB}">
      <dgm:prSet custT="1"/>
      <dgm:spPr>
        <a:solidFill>
          <a:schemeClr val="bg1">
            <a:lumMod val="85000"/>
          </a:schemeClr>
        </a:solidFill>
      </dgm:spPr>
      <dgm:t>
        <a:bodyPr/>
        <a:lstStyle/>
        <a:p>
          <a:r>
            <a:rPr lang="en-US" sz="2000" b="0" i="0">
              <a:solidFill>
                <a:schemeClr val="tx1"/>
              </a:solidFill>
              <a:latin typeface="Times New Roman" panose="02020603050405020304" pitchFamily="18" charset="0"/>
              <a:cs typeface="Times New Roman" panose="02020603050405020304" pitchFamily="18" charset="0"/>
            </a:rPr>
            <a:t>UniquePhys (0.2961)</a:t>
          </a:r>
          <a:endParaRPr lang="en-US" sz="2000">
            <a:solidFill>
              <a:schemeClr val="tx1"/>
            </a:solidFill>
            <a:latin typeface="Times New Roman" panose="02020603050405020304" pitchFamily="18" charset="0"/>
            <a:cs typeface="Times New Roman" panose="02020603050405020304" pitchFamily="18" charset="0"/>
          </a:endParaRPr>
        </a:p>
      </dgm:t>
    </dgm:pt>
    <dgm:pt modelId="{F96CB4F6-3C1A-4C38-87AC-2F1AD1D95E0F}" type="parTrans" cxnId="{5478D860-BB81-486F-83EE-DEE37D17F724}">
      <dgm:prSet/>
      <dgm:spPr/>
      <dgm:t>
        <a:bodyPr/>
        <a:lstStyle/>
        <a:p>
          <a:endParaRPr lang="en-US"/>
        </a:p>
      </dgm:t>
    </dgm:pt>
    <dgm:pt modelId="{EA0AF0CB-5DC6-48EF-A31C-ADB6FD621AA1}" type="sibTrans" cxnId="{5478D860-BB81-486F-83EE-DEE37D17F724}">
      <dgm:prSet/>
      <dgm:spPr/>
      <dgm:t>
        <a:bodyPr/>
        <a:lstStyle/>
        <a:p>
          <a:endParaRPr lang="en-US"/>
        </a:p>
      </dgm:t>
    </dgm:pt>
    <dgm:pt modelId="{BCC8EB3E-106E-435B-AB78-D22E2397F7AB}">
      <dgm:prSet custT="1"/>
      <dgm:spPr>
        <a:solidFill>
          <a:schemeClr val="bg1">
            <a:lumMod val="85000"/>
          </a:schemeClr>
        </a:solidFill>
      </dgm:spPr>
      <dgm:t>
        <a:bodyPr/>
        <a:lstStyle/>
        <a:p>
          <a:r>
            <a:rPr lang="en-US" sz="2000" b="0" i="0">
              <a:solidFill>
                <a:schemeClr val="tx1"/>
              </a:solidFill>
              <a:latin typeface="Times New Roman" panose="02020603050405020304" pitchFamily="18" charset="0"/>
              <a:cs typeface="Times New Roman" panose="02020603050405020304" pitchFamily="18" charset="0"/>
            </a:rPr>
            <a:t>ClmDiagnosisCode_42731 (-0.2851)</a:t>
          </a:r>
          <a:endParaRPr lang="en-US" sz="2000">
            <a:solidFill>
              <a:schemeClr val="tx1"/>
            </a:solidFill>
            <a:latin typeface="Times New Roman" panose="02020603050405020304" pitchFamily="18" charset="0"/>
            <a:cs typeface="Times New Roman" panose="02020603050405020304" pitchFamily="18" charset="0"/>
          </a:endParaRPr>
        </a:p>
      </dgm:t>
    </dgm:pt>
    <dgm:pt modelId="{2C8A517A-DF29-4470-A6E1-557816537A6E}" type="parTrans" cxnId="{BCC67186-AD74-43ED-BCEC-049F52ECE1BD}">
      <dgm:prSet/>
      <dgm:spPr/>
      <dgm:t>
        <a:bodyPr/>
        <a:lstStyle/>
        <a:p>
          <a:endParaRPr lang="en-US"/>
        </a:p>
      </dgm:t>
    </dgm:pt>
    <dgm:pt modelId="{8BB718A1-DB5D-4853-A7B1-83936C97256F}" type="sibTrans" cxnId="{BCC67186-AD74-43ED-BCEC-049F52ECE1BD}">
      <dgm:prSet/>
      <dgm:spPr/>
      <dgm:t>
        <a:bodyPr/>
        <a:lstStyle/>
        <a:p>
          <a:endParaRPr lang="en-US"/>
        </a:p>
      </dgm:t>
    </dgm:pt>
    <dgm:pt modelId="{035BA3B8-FA24-40DF-B1FC-DDC2B48BBCD9}">
      <dgm:prSet custT="1"/>
      <dgm:spPr>
        <a:solidFill>
          <a:schemeClr val="bg1">
            <a:lumMod val="85000"/>
          </a:schemeClr>
        </a:solidFill>
      </dgm:spPr>
      <dgm:t>
        <a:bodyPr/>
        <a:lstStyle/>
        <a:p>
          <a:r>
            <a:rPr lang="en-US" sz="2000" b="0" i="0">
              <a:solidFill>
                <a:schemeClr val="tx1"/>
              </a:solidFill>
              <a:latin typeface="Times New Roman" panose="02020603050405020304" pitchFamily="18" charset="0"/>
              <a:cs typeface="Times New Roman" panose="02020603050405020304" pitchFamily="18" charset="0"/>
            </a:rPr>
            <a:t>PhysMultiRole2 (0.2543)</a:t>
          </a:r>
          <a:endParaRPr lang="en-US" sz="2000">
            <a:solidFill>
              <a:schemeClr val="tx1"/>
            </a:solidFill>
            <a:latin typeface="Times New Roman" panose="02020603050405020304" pitchFamily="18" charset="0"/>
            <a:cs typeface="Times New Roman" panose="02020603050405020304" pitchFamily="18" charset="0"/>
          </a:endParaRPr>
        </a:p>
      </dgm:t>
    </dgm:pt>
    <dgm:pt modelId="{A8B86011-AFF0-4300-8867-1C7FCC67A2AD}" type="parTrans" cxnId="{5C6959C6-36B1-4F16-AC20-58EDECC889F2}">
      <dgm:prSet/>
      <dgm:spPr/>
      <dgm:t>
        <a:bodyPr/>
        <a:lstStyle/>
        <a:p>
          <a:endParaRPr lang="en-US"/>
        </a:p>
      </dgm:t>
    </dgm:pt>
    <dgm:pt modelId="{A587D162-0BC2-41E5-9E91-1B9AA203C5F1}" type="sibTrans" cxnId="{5C6959C6-36B1-4F16-AC20-58EDECC889F2}">
      <dgm:prSet/>
      <dgm:spPr/>
      <dgm:t>
        <a:bodyPr/>
        <a:lstStyle/>
        <a:p>
          <a:endParaRPr lang="en-US"/>
        </a:p>
      </dgm:t>
    </dgm:pt>
    <dgm:pt modelId="{96F4B878-1A71-4CF8-99F3-71F874413E8D}" type="pres">
      <dgm:prSet presAssocID="{99902E54-B8E5-4D80-8336-91835EA4E519}" presName="linear" presStyleCnt="0">
        <dgm:presLayoutVars>
          <dgm:animLvl val="lvl"/>
          <dgm:resizeHandles val="exact"/>
        </dgm:presLayoutVars>
      </dgm:prSet>
      <dgm:spPr/>
    </dgm:pt>
    <dgm:pt modelId="{A4F7C510-596F-487B-8B96-193BD5826A68}" type="pres">
      <dgm:prSet presAssocID="{7D865AE1-6F25-484A-B123-CFF842F883D9}" presName="parentText" presStyleLbl="node1" presStyleIdx="0" presStyleCnt="10">
        <dgm:presLayoutVars>
          <dgm:chMax val="0"/>
          <dgm:bulletEnabled val="1"/>
        </dgm:presLayoutVars>
      </dgm:prSet>
      <dgm:spPr/>
    </dgm:pt>
    <dgm:pt modelId="{3FCB8845-9754-4CFD-9229-6B73922A9E9A}" type="pres">
      <dgm:prSet presAssocID="{2B6B896C-A3BE-481E-A011-B8CB0040AE47}" presName="spacer" presStyleCnt="0"/>
      <dgm:spPr/>
    </dgm:pt>
    <dgm:pt modelId="{30697B84-FF8E-43FE-BCAC-91C7C935E4DA}" type="pres">
      <dgm:prSet presAssocID="{E8B71874-8395-46F0-AB57-802E61DB86DE}" presName="parentText" presStyleLbl="node1" presStyleIdx="1" presStyleCnt="10">
        <dgm:presLayoutVars>
          <dgm:chMax val="0"/>
          <dgm:bulletEnabled val="1"/>
        </dgm:presLayoutVars>
      </dgm:prSet>
      <dgm:spPr/>
    </dgm:pt>
    <dgm:pt modelId="{221E1266-9EC2-4017-A1BD-40CEC7CD0230}" type="pres">
      <dgm:prSet presAssocID="{9F64BF74-5ACB-4EF7-B963-D9C90FDF206D}" presName="spacer" presStyleCnt="0"/>
      <dgm:spPr/>
    </dgm:pt>
    <dgm:pt modelId="{AC6D18A6-441A-412D-AF55-9A48A376AF5A}" type="pres">
      <dgm:prSet presAssocID="{2E1EAF6B-D0E8-49C2-8B99-7BDD07C90DB3}" presName="parentText" presStyleLbl="node1" presStyleIdx="2" presStyleCnt="10">
        <dgm:presLayoutVars>
          <dgm:chMax val="0"/>
          <dgm:bulletEnabled val="1"/>
        </dgm:presLayoutVars>
      </dgm:prSet>
      <dgm:spPr/>
    </dgm:pt>
    <dgm:pt modelId="{7AD65637-97B4-4BC8-9812-AF3B37D0696D}" type="pres">
      <dgm:prSet presAssocID="{311F27D9-A155-44E9-B1D6-33E3EA60FA8B}" presName="spacer" presStyleCnt="0"/>
      <dgm:spPr/>
    </dgm:pt>
    <dgm:pt modelId="{54FDC90F-4EF6-4368-A990-C572155462C1}" type="pres">
      <dgm:prSet presAssocID="{293AD717-E42D-4EA4-9AE1-E21CF1A97655}" presName="parentText" presStyleLbl="node1" presStyleIdx="3" presStyleCnt="10" custLinFactY="2286" custLinFactNeighborY="100000">
        <dgm:presLayoutVars>
          <dgm:chMax val="0"/>
          <dgm:bulletEnabled val="1"/>
        </dgm:presLayoutVars>
      </dgm:prSet>
      <dgm:spPr/>
    </dgm:pt>
    <dgm:pt modelId="{1A72C361-DCAA-499F-812F-9DB9BE4FBE40}" type="pres">
      <dgm:prSet presAssocID="{A55C08DA-F8B1-40B4-B843-F83769DBAAA5}" presName="spacer" presStyleCnt="0"/>
      <dgm:spPr/>
    </dgm:pt>
    <dgm:pt modelId="{10C3AEEE-719E-4EA7-B052-5B144E80D5D2}" type="pres">
      <dgm:prSet presAssocID="{451348CB-A287-4C2C-BB96-06B735D942D8}" presName="parentText" presStyleLbl="node1" presStyleIdx="4" presStyleCnt="10">
        <dgm:presLayoutVars>
          <dgm:chMax val="0"/>
          <dgm:bulletEnabled val="1"/>
        </dgm:presLayoutVars>
      </dgm:prSet>
      <dgm:spPr/>
    </dgm:pt>
    <dgm:pt modelId="{C697EAC3-AF3D-4648-9E2E-46D08D94882B}" type="pres">
      <dgm:prSet presAssocID="{EBD702C7-0F75-429B-8C48-8E55DFCF1462}" presName="spacer" presStyleCnt="0"/>
      <dgm:spPr/>
    </dgm:pt>
    <dgm:pt modelId="{89A8FF8E-1833-4838-A366-05740A7932AD}" type="pres">
      <dgm:prSet presAssocID="{135DBF7E-08F4-462F-8439-7F6E4C548CD3}" presName="parentText" presStyleLbl="node1" presStyleIdx="5" presStyleCnt="10">
        <dgm:presLayoutVars>
          <dgm:chMax val="0"/>
          <dgm:bulletEnabled val="1"/>
        </dgm:presLayoutVars>
      </dgm:prSet>
      <dgm:spPr/>
    </dgm:pt>
    <dgm:pt modelId="{BB2C33B4-C1CA-49F1-B8D1-FAA34D0CA632}" type="pres">
      <dgm:prSet presAssocID="{CAA8271C-E0CF-4663-B85F-1A7E8BD040D1}" presName="spacer" presStyleCnt="0"/>
      <dgm:spPr/>
    </dgm:pt>
    <dgm:pt modelId="{24294610-E75D-4DCF-AB5E-5E4CD84C67A4}" type="pres">
      <dgm:prSet presAssocID="{54756A89-3D19-4952-B85B-D8F5051EA301}" presName="parentText" presStyleLbl="node1" presStyleIdx="6" presStyleCnt="10">
        <dgm:presLayoutVars>
          <dgm:chMax val="0"/>
          <dgm:bulletEnabled val="1"/>
        </dgm:presLayoutVars>
      </dgm:prSet>
      <dgm:spPr/>
    </dgm:pt>
    <dgm:pt modelId="{93A3F1BD-643C-42F8-9B83-8203478D8275}" type="pres">
      <dgm:prSet presAssocID="{D8632159-CB05-4C7D-960F-A7999256089E}" presName="spacer" presStyleCnt="0"/>
      <dgm:spPr/>
    </dgm:pt>
    <dgm:pt modelId="{602597A9-04CC-4449-9DDA-62D417CCFF30}" type="pres">
      <dgm:prSet presAssocID="{7251E905-714C-4667-8950-307AD517CDCB}" presName="parentText" presStyleLbl="node1" presStyleIdx="7" presStyleCnt="10">
        <dgm:presLayoutVars>
          <dgm:chMax val="0"/>
          <dgm:bulletEnabled val="1"/>
        </dgm:presLayoutVars>
      </dgm:prSet>
      <dgm:spPr/>
    </dgm:pt>
    <dgm:pt modelId="{C9C001E8-5F70-4BA0-A15E-24DF439B7108}" type="pres">
      <dgm:prSet presAssocID="{EA0AF0CB-5DC6-48EF-A31C-ADB6FD621AA1}" presName="spacer" presStyleCnt="0"/>
      <dgm:spPr/>
    </dgm:pt>
    <dgm:pt modelId="{A1B2AD37-ACE2-404A-A08F-5C255F62E33B}" type="pres">
      <dgm:prSet presAssocID="{BCC8EB3E-106E-435B-AB78-D22E2397F7AB}" presName="parentText" presStyleLbl="node1" presStyleIdx="8" presStyleCnt="10">
        <dgm:presLayoutVars>
          <dgm:chMax val="0"/>
          <dgm:bulletEnabled val="1"/>
        </dgm:presLayoutVars>
      </dgm:prSet>
      <dgm:spPr/>
    </dgm:pt>
    <dgm:pt modelId="{FF77F7E0-299F-4679-A6A2-60073935E233}" type="pres">
      <dgm:prSet presAssocID="{8BB718A1-DB5D-4853-A7B1-83936C97256F}" presName="spacer" presStyleCnt="0"/>
      <dgm:spPr/>
    </dgm:pt>
    <dgm:pt modelId="{B060124D-A345-4EAA-B495-BC10BC6EEF6C}" type="pres">
      <dgm:prSet presAssocID="{035BA3B8-FA24-40DF-B1FC-DDC2B48BBCD9}" presName="parentText" presStyleLbl="node1" presStyleIdx="9" presStyleCnt="10">
        <dgm:presLayoutVars>
          <dgm:chMax val="0"/>
          <dgm:bulletEnabled val="1"/>
        </dgm:presLayoutVars>
      </dgm:prSet>
      <dgm:spPr/>
    </dgm:pt>
  </dgm:ptLst>
  <dgm:cxnLst>
    <dgm:cxn modelId="{6E4B4B3E-300A-45C2-940E-597BC7A63849}" srcId="{99902E54-B8E5-4D80-8336-91835EA4E519}" destId="{135DBF7E-08F4-462F-8439-7F6E4C548CD3}" srcOrd="5" destOrd="0" parTransId="{AE0FEBBB-E51A-41EE-B6D5-7EA4CACA9002}" sibTransId="{CAA8271C-E0CF-4663-B85F-1A7E8BD040D1}"/>
    <dgm:cxn modelId="{9B765440-EE30-4F72-8C4B-415127C386FC}" type="presOf" srcId="{451348CB-A287-4C2C-BB96-06B735D942D8}" destId="{10C3AEEE-719E-4EA7-B052-5B144E80D5D2}" srcOrd="0" destOrd="0" presId="urn:microsoft.com/office/officeart/2005/8/layout/vList2"/>
    <dgm:cxn modelId="{5478D860-BB81-486F-83EE-DEE37D17F724}" srcId="{99902E54-B8E5-4D80-8336-91835EA4E519}" destId="{7251E905-714C-4667-8950-307AD517CDCB}" srcOrd="7" destOrd="0" parTransId="{F96CB4F6-3C1A-4C38-87AC-2F1AD1D95E0F}" sibTransId="{EA0AF0CB-5DC6-48EF-A31C-ADB6FD621AA1}"/>
    <dgm:cxn modelId="{894D1762-4C6C-465D-9E72-4740334949A3}" type="presOf" srcId="{135DBF7E-08F4-462F-8439-7F6E4C548CD3}" destId="{89A8FF8E-1833-4838-A366-05740A7932AD}" srcOrd="0" destOrd="0" presId="urn:microsoft.com/office/officeart/2005/8/layout/vList2"/>
    <dgm:cxn modelId="{8DBF3044-709A-45B6-9541-DC30B8615479}" type="presOf" srcId="{7D865AE1-6F25-484A-B123-CFF842F883D9}" destId="{A4F7C510-596F-487B-8B96-193BD5826A68}" srcOrd="0" destOrd="0" presId="urn:microsoft.com/office/officeart/2005/8/layout/vList2"/>
    <dgm:cxn modelId="{04205D4A-2C95-4CF8-80EC-952D38FA3205}" srcId="{99902E54-B8E5-4D80-8336-91835EA4E519}" destId="{2E1EAF6B-D0E8-49C2-8B99-7BDD07C90DB3}" srcOrd="2" destOrd="0" parTransId="{53544089-B31A-4967-B0E9-321874039F60}" sibTransId="{311F27D9-A155-44E9-B1D6-33E3EA60FA8B}"/>
    <dgm:cxn modelId="{4C7E376E-61DA-4BA3-BD66-8CE1A5DA9BA8}" type="presOf" srcId="{E8B71874-8395-46F0-AB57-802E61DB86DE}" destId="{30697B84-FF8E-43FE-BCAC-91C7C935E4DA}" srcOrd="0" destOrd="0" presId="urn:microsoft.com/office/officeart/2005/8/layout/vList2"/>
    <dgm:cxn modelId="{35AFAA6F-240D-4D70-AA75-C2B017D8907A}" srcId="{99902E54-B8E5-4D80-8336-91835EA4E519}" destId="{451348CB-A287-4C2C-BB96-06B735D942D8}" srcOrd="4" destOrd="0" parTransId="{7689EDD4-E981-4EEE-B3A8-125B5DD79C6D}" sibTransId="{EBD702C7-0F75-429B-8C48-8E55DFCF1462}"/>
    <dgm:cxn modelId="{F4E1E351-8F92-4903-BBEF-392B2A518C14}" type="presOf" srcId="{035BA3B8-FA24-40DF-B1FC-DDC2B48BBCD9}" destId="{B060124D-A345-4EAA-B495-BC10BC6EEF6C}" srcOrd="0" destOrd="0" presId="urn:microsoft.com/office/officeart/2005/8/layout/vList2"/>
    <dgm:cxn modelId="{BCC67186-AD74-43ED-BCEC-049F52ECE1BD}" srcId="{99902E54-B8E5-4D80-8336-91835EA4E519}" destId="{BCC8EB3E-106E-435B-AB78-D22E2397F7AB}" srcOrd="8" destOrd="0" parTransId="{2C8A517A-DF29-4470-A6E1-557816537A6E}" sibTransId="{8BB718A1-DB5D-4853-A7B1-83936C97256F}"/>
    <dgm:cxn modelId="{0EAA448E-4FEA-4861-BB4B-45B3EDF23444}" srcId="{99902E54-B8E5-4D80-8336-91835EA4E519}" destId="{293AD717-E42D-4EA4-9AE1-E21CF1A97655}" srcOrd="3" destOrd="0" parTransId="{78FC98F9-0781-412E-95BD-6FF8F13EAB97}" sibTransId="{A55C08DA-F8B1-40B4-B843-F83769DBAAA5}"/>
    <dgm:cxn modelId="{D5601CAC-FCD3-4370-B345-087EF6CF8252}" srcId="{99902E54-B8E5-4D80-8336-91835EA4E519}" destId="{7D865AE1-6F25-484A-B123-CFF842F883D9}" srcOrd="0" destOrd="0" parTransId="{5F644467-8546-4693-B6B1-D210C12C9A6B}" sibTransId="{2B6B896C-A3BE-481E-A011-B8CB0040AE47}"/>
    <dgm:cxn modelId="{7DFBFDB1-CEA7-4EA4-9043-B78801180A58}" type="presOf" srcId="{2E1EAF6B-D0E8-49C2-8B99-7BDD07C90DB3}" destId="{AC6D18A6-441A-412D-AF55-9A48A376AF5A}" srcOrd="0" destOrd="0" presId="urn:microsoft.com/office/officeart/2005/8/layout/vList2"/>
    <dgm:cxn modelId="{5E70DBB5-A3F5-4CE8-B519-0E4E4039D3A3}" srcId="{99902E54-B8E5-4D80-8336-91835EA4E519}" destId="{54756A89-3D19-4952-B85B-D8F5051EA301}" srcOrd="6" destOrd="0" parTransId="{0B46765C-64C4-49F3-BB13-E448F89A2847}" sibTransId="{D8632159-CB05-4C7D-960F-A7999256089E}"/>
    <dgm:cxn modelId="{4E2FE8C2-709A-464A-90FF-2D54DBDAD255}" type="presOf" srcId="{7251E905-714C-4667-8950-307AD517CDCB}" destId="{602597A9-04CC-4449-9DDA-62D417CCFF30}" srcOrd="0" destOrd="0" presId="urn:microsoft.com/office/officeart/2005/8/layout/vList2"/>
    <dgm:cxn modelId="{DA1B0DC6-6CD4-4F2C-8511-7A489FEFB996}" type="presOf" srcId="{54756A89-3D19-4952-B85B-D8F5051EA301}" destId="{24294610-E75D-4DCF-AB5E-5E4CD84C67A4}" srcOrd="0" destOrd="0" presId="urn:microsoft.com/office/officeart/2005/8/layout/vList2"/>
    <dgm:cxn modelId="{5C6959C6-36B1-4F16-AC20-58EDECC889F2}" srcId="{99902E54-B8E5-4D80-8336-91835EA4E519}" destId="{035BA3B8-FA24-40DF-B1FC-DDC2B48BBCD9}" srcOrd="9" destOrd="0" parTransId="{A8B86011-AFF0-4300-8867-1C7FCC67A2AD}" sibTransId="{A587D162-0BC2-41E5-9E91-1B9AA203C5F1}"/>
    <dgm:cxn modelId="{B43A18CF-C26A-41C4-8D8F-3B082F3C7401}" type="presOf" srcId="{99902E54-B8E5-4D80-8336-91835EA4E519}" destId="{96F4B878-1A71-4CF8-99F3-71F874413E8D}" srcOrd="0" destOrd="0" presId="urn:microsoft.com/office/officeart/2005/8/layout/vList2"/>
    <dgm:cxn modelId="{C9472DDE-9D04-48D1-8626-9ED4B26E4D48}" type="presOf" srcId="{293AD717-E42D-4EA4-9AE1-E21CF1A97655}" destId="{54FDC90F-4EF6-4368-A990-C572155462C1}" srcOrd="0" destOrd="0" presId="urn:microsoft.com/office/officeart/2005/8/layout/vList2"/>
    <dgm:cxn modelId="{761D53E5-B6EA-4DEC-B03E-5AAED45982D4}" type="presOf" srcId="{BCC8EB3E-106E-435B-AB78-D22E2397F7AB}" destId="{A1B2AD37-ACE2-404A-A08F-5C255F62E33B}" srcOrd="0" destOrd="0" presId="urn:microsoft.com/office/officeart/2005/8/layout/vList2"/>
    <dgm:cxn modelId="{DAD7F1E9-23C2-4832-B87A-B4CE556F4769}" srcId="{99902E54-B8E5-4D80-8336-91835EA4E519}" destId="{E8B71874-8395-46F0-AB57-802E61DB86DE}" srcOrd="1" destOrd="0" parTransId="{18203E99-B9CD-4459-A174-2397E8CA0AB4}" sibTransId="{9F64BF74-5ACB-4EF7-B963-D9C90FDF206D}"/>
    <dgm:cxn modelId="{9E2F3733-AD0C-4114-86AE-CD4D0F8883A3}" type="presParOf" srcId="{96F4B878-1A71-4CF8-99F3-71F874413E8D}" destId="{A4F7C510-596F-487B-8B96-193BD5826A68}" srcOrd="0" destOrd="0" presId="urn:microsoft.com/office/officeart/2005/8/layout/vList2"/>
    <dgm:cxn modelId="{7B824112-9482-4B3D-88A3-24A407F7BF84}" type="presParOf" srcId="{96F4B878-1A71-4CF8-99F3-71F874413E8D}" destId="{3FCB8845-9754-4CFD-9229-6B73922A9E9A}" srcOrd="1" destOrd="0" presId="urn:microsoft.com/office/officeart/2005/8/layout/vList2"/>
    <dgm:cxn modelId="{734EF987-FB0C-4112-B44A-8A0EFB98ED5A}" type="presParOf" srcId="{96F4B878-1A71-4CF8-99F3-71F874413E8D}" destId="{30697B84-FF8E-43FE-BCAC-91C7C935E4DA}" srcOrd="2" destOrd="0" presId="urn:microsoft.com/office/officeart/2005/8/layout/vList2"/>
    <dgm:cxn modelId="{86D6EA83-5E9C-47D7-B726-7760A613A435}" type="presParOf" srcId="{96F4B878-1A71-4CF8-99F3-71F874413E8D}" destId="{221E1266-9EC2-4017-A1BD-40CEC7CD0230}" srcOrd="3" destOrd="0" presId="urn:microsoft.com/office/officeart/2005/8/layout/vList2"/>
    <dgm:cxn modelId="{F7F2D60B-630F-43D3-8DB8-0B59D1A45E89}" type="presParOf" srcId="{96F4B878-1A71-4CF8-99F3-71F874413E8D}" destId="{AC6D18A6-441A-412D-AF55-9A48A376AF5A}" srcOrd="4" destOrd="0" presId="urn:microsoft.com/office/officeart/2005/8/layout/vList2"/>
    <dgm:cxn modelId="{5B45B56D-AD50-4112-AF54-47273D9E39CD}" type="presParOf" srcId="{96F4B878-1A71-4CF8-99F3-71F874413E8D}" destId="{7AD65637-97B4-4BC8-9812-AF3B37D0696D}" srcOrd="5" destOrd="0" presId="urn:microsoft.com/office/officeart/2005/8/layout/vList2"/>
    <dgm:cxn modelId="{04235CB6-0D20-4F50-A2F7-8CB86C05950B}" type="presParOf" srcId="{96F4B878-1A71-4CF8-99F3-71F874413E8D}" destId="{54FDC90F-4EF6-4368-A990-C572155462C1}" srcOrd="6" destOrd="0" presId="urn:microsoft.com/office/officeart/2005/8/layout/vList2"/>
    <dgm:cxn modelId="{DCA7989D-4ED4-4A09-925A-CBDB9A579624}" type="presParOf" srcId="{96F4B878-1A71-4CF8-99F3-71F874413E8D}" destId="{1A72C361-DCAA-499F-812F-9DB9BE4FBE40}" srcOrd="7" destOrd="0" presId="urn:microsoft.com/office/officeart/2005/8/layout/vList2"/>
    <dgm:cxn modelId="{529EFF2C-2ADC-407B-A1B6-DFFDBAAF3C37}" type="presParOf" srcId="{96F4B878-1A71-4CF8-99F3-71F874413E8D}" destId="{10C3AEEE-719E-4EA7-B052-5B144E80D5D2}" srcOrd="8" destOrd="0" presId="urn:microsoft.com/office/officeart/2005/8/layout/vList2"/>
    <dgm:cxn modelId="{4C176AE2-D054-4AC3-96ED-F91D1CD1A898}" type="presParOf" srcId="{96F4B878-1A71-4CF8-99F3-71F874413E8D}" destId="{C697EAC3-AF3D-4648-9E2E-46D08D94882B}" srcOrd="9" destOrd="0" presId="urn:microsoft.com/office/officeart/2005/8/layout/vList2"/>
    <dgm:cxn modelId="{CC3456C4-8D57-4023-B36C-5114163D50DC}" type="presParOf" srcId="{96F4B878-1A71-4CF8-99F3-71F874413E8D}" destId="{89A8FF8E-1833-4838-A366-05740A7932AD}" srcOrd="10" destOrd="0" presId="urn:microsoft.com/office/officeart/2005/8/layout/vList2"/>
    <dgm:cxn modelId="{E6E4E14B-F10D-4967-99E1-9DA29A8B3FA3}" type="presParOf" srcId="{96F4B878-1A71-4CF8-99F3-71F874413E8D}" destId="{BB2C33B4-C1CA-49F1-B8D1-FAA34D0CA632}" srcOrd="11" destOrd="0" presId="urn:microsoft.com/office/officeart/2005/8/layout/vList2"/>
    <dgm:cxn modelId="{3B63B083-EFD0-4FFB-A8E8-019559E66275}" type="presParOf" srcId="{96F4B878-1A71-4CF8-99F3-71F874413E8D}" destId="{24294610-E75D-4DCF-AB5E-5E4CD84C67A4}" srcOrd="12" destOrd="0" presId="urn:microsoft.com/office/officeart/2005/8/layout/vList2"/>
    <dgm:cxn modelId="{281B5B8D-77D1-49EC-8951-939C55F684B9}" type="presParOf" srcId="{96F4B878-1A71-4CF8-99F3-71F874413E8D}" destId="{93A3F1BD-643C-42F8-9B83-8203478D8275}" srcOrd="13" destOrd="0" presId="urn:microsoft.com/office/officeart/2005/8/layout/vList2"/>
    <dgm:cxn modelId="{EB6D2F9B-F328-430C-B936-48687D3D6498}" type="presParOf" srcId="{96F4B878-1A71-4CF8-99F3-71F874413E8D}" destId="{602597A9-04CC-4449-9DDA-62D417CCFF30}" srcOrd="14" destOrd="0" presId="urn:microsoft.com/office/officeart/2005/8/layout/vList2"/>
    <dgm:cxn modelId="{85A43D57-84E0-4210-93D2-FB49CE1D2104}" type="presParOf" srcId="{96F4B878-1A71-4CF8-99F3-71F874413E8D}" destId="{C9C001E8-5F70-4BA0-A15E-24DF439B7108}" srcOrd="15" destOrd="0" presId="urn:microsoft.com/office/officeart/2005/8/layout/vList2"/>
    <dgm:cxn modelId="{DD2E7677-1F3B-4DAC-8F16-5445F67C8A03}" type="presParOf" srcId="{96F4B878-1A71-4CF8-99F3-71F874413E8D}" destId="{A1B2AD37-ACE2-404A-A08F-5C255F62E33B}" srcOrd="16" destOrd="0" presId="urn:microsoft.com/office/officeart/2005/8/layout/vList2"/>
    <dgm:cxn modelId="{415177DB-6DAA-40D8-AB48-4F36217A2AE6}" type="presParOf" srcId="{96F4B878-1A71-4CF8-99F3-71F874413E8D}" destId="{FF77F7E0-299F-4679-A6A2-60073935E233}" srcOrd="17" destOrd="0" presId="urn:microsoft.com/office/officeart/2005/8/layout/vList2"/>
    <dgm:cxn modelId="{B61EFF83-8FFC-4474-8A19-939FD3592DCB}" type="presParOf" srcId="{96F4B878-1A71-4CF8-99F3-71F874413E8D}" destId="{B060124D-A345-4EAA-B495-BC10BC6EEF6C}" srcOrd="18" destOrd="0" presId="urn:microsoft.com/office/officeart/2005/8/layout/vList2"/>
  </dgm:cxnLst>
  <dgm:bg>
    <a:solidFill>
      <a:schemeClr val="bg1">
        <a:lumMod val="85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B76F7E6-0775-407C-B54F-BD9FD5C61A57}"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FD85D059-BAB4-43A8-A4D4-0E5F23C278DD}">
      <dgm:prSet custT="1"/>
      <dgm:spPr>
        <a:solidFill>
          <a:schemeClr val="bg1">
            <a:lumMod val="85000"/>
          </a:schemeClr>
        </a:solidFill>
      </dgm:spPr>
      <dgm:t>
        <a:bodyPr/>
        <a:lstStyle/>
        <a:p>
          <a:pPr rtl="0"/>
          <a:r>
            <a:rPr lang="en-US" sz="1800" dirty="0">
              <a:solidFill>
                <a:schemeClr val="tx1"/>
              </a:solidFill>
              <a:latin typeface="Times New Roman" panose="02020603050405020304" pitchFamily="18" charset="0"/>
              <a:cs typeface="Times New Roman" panose="02020603050405020304" pitchFamily="18" charset="0"/>
            </a:rPr>
            <a:t>1. Decision Trees  </a:t>
          </a:r>
        </a:p>
      </dgm:t>
    </dgm:pt>
    <dgm:pt modelId="{4379095C-B7B8-4EC2-838D-2478EF3392EC}" type="parTrans" cxnId="{1100658E-540C-4AEA-80DD-8A790DBAD213}">
      <dgm:prSet/>
      <dgm:spPr/>
      <dgm:t>
        <a:bodyPr/>
        <a:lstStyle/>
        <a:p>
          <a:endParaRPr lang="en-US"/>
        </a:p>
      </dgm:t>
    </dgm:pt>
    <dgm:pt modelId="{DD6C24A4-F878-4C30-B754-C45166F455E2}" type="sibTrans" cxnId="{1100658E-540C-4AEA-80DD-8A790DBAD213}">
      <dgm:prSet/>
      <dgm:spPr/>
      <dgm:t>
        <a:bodyPr/>
        <a:lstStyle/>
        <a:p>
          <a:endParaRPr lang="en-US"/>
        </a:p>
      </dgm:t>
    </dgm:pt>
    <dgm:pt modelId="{22559E56-2710-4463-AA79-88AB827089C6}">
      <dgm:prSet custT="1"/>
      <dgm:spPr>
        <a:solidFill>
          <a:schemeClr val="bg1">
            <a:lumMod val="85000"/>
          </a:schemeClr>
        </a:solidFill>
      </dgm:spPr>
      <dgm:t>
        <a:bodyPr/>
        <a:lstStyle/>
        <a:p>
          <a:pPr rtl="0"/>
          <a:r>
            <a:rPr lang="en-US" sz="1800">
              <a:solidFill>
                <a:schemeClr val="tx1"/>
              </a:solidFill>
              <a:latin typeface="Times New Roman" panose="02020603050405020304" pitchFamily="18" charset="0"/>
              <a:cs typeface="Times New Roman" panose="02020603050405020304" pitchFamily="18" charset="0"/>
            </a:rPr>
            <a:t>3. KNN </a:t>
          </a:r>
        </a:p>
      </dgm:t>
    </dgm:pt>
    <dgm:pt modelId="{6F9DF6D7-07A0-49C6-8575-742CDB8177BF}" type="parTrans" cxnId="{B8D5B431-0E0D-4102-8ECB-CACAF7BE570D}">
      <dgm:prSet/>
      <dgm:spPr/>
      <dgm:t>
        <a:bodyPr/>
        <a:lstStyle/>
        <a:p>
          <a:endParaRPr lang="en-US"/>
        </a:p>
      </dgm:t>
    </dgm:pt>
    <dgm:pt modelId="{94A1AD16-031B-4F23-990B-93FC675746C5}" type="sibTrans" cxnId="{B8D5B431-0E0D-4102-8ECB-CACAF7BE570D}">
      <dgm:prSet/>
      <dgm:spPr/>
      <dgm:t>
        <a:bodyPr/>
        <a:lstStyle/>
        <a:p>
          <a:endParaRPr lang="en-US"/>
        </a:p>
      </dgm:t>
    </dgm:pt>
    <dgm:pt modelId="{A4C98441-7BB6-4A5C-8E79-962B01F33C9D}">
      <dgm:prSet custT="1"/>
      <dgm:spPr>
        <a:solidFill>
          <a:schemeClr val="bg1">
            <a:lumMod val="85000"/>
          </a:schemeClr>
        </a:solidFill>
      </dgm:spPr>
      <dgm:t>
        <a:bodyPr/>
        <a:lstStyle/>
        <a:p>
          <a:r>
            <a:rPr lang="en-US" sz="1800">
              <a:solidFill>
                <a:schemeClr val="tx1"/>
              </a:solidFill>
              <a:latin typeface="Times New Roman" panose="02020603050405020304" pitchFamily="18" charset="0"/>
              <a:cs typeface="Times New Roman" panose="02020603050405020304" pitchFamily="18" charset="0"/>
            </a:rPr>
            <a:t>4. SVM</a:t>
          </a:r>
        </a:p>
      </dgm:t>
    </dgm:pt>
    <dgm:pt modelId="{EC4F7D26-B8E8-43F0-83A6-5EDC187B9337}" type="parTrans" cxnId="{2B3E648E-6669-4014-AAE0-4DE149B23AFB}">
      <dgm:prSet/>
      <dgm:spPr/>
      <dgm:t>
        <a:bodyPr/>
        <a:lstStyle/>
        <a:p>
          <a:endParaRPr lang="en-US"/>
        </a:p>
      </dgm:t>
    </dgm:pt>
    <dgm:pt modelId="{0003129E-BA44-4733-80AC-B46A629A4405}" type="sibTrans" cxnId="{2B3E648E-6669-4014-AAE0-4DE149B23AFB}">
      <dgm:prSet/>
      <dgm:spPr/>
      <dgm:t>
        <a:bodyPr/>
        <a:lstStyle/>
        <a:p>
          <a:endParaRPr lang="en-US"/>
        </a:p>
      </dgm:t>
    </dgm:pt>
    <dgm:pt modelId="{1A22FA79-6C79-456F-9062-CEBD4A0E09C9}">
      <dgm:prSet custT="1"/>
      <dgm:spPr>
        <a:solidFill>
          <a:schemeClr val="bg1">
            <a:lumMod val="85000"/>
          </a:schemeClr>
        </a:solidFill>
      </dgm:spPr>
      <dgm:t>
        <a:bodyPr/>
        <a:lstStyle/>
        <a:p>
          <a:pPr rtl="0"/>
          <a:r>
            <a:rPr lang="en-US" sz="1800">
              <a:solidFill>
                <a:schemeClr val="tx1"/>
              </a:solidFill>
              <a:latin typeface="Times New Roman" panose="02020603050405020304" pitchFamily="18" charset="0"/>
              <a:cs typeface="Times New Roman" panose="02020603050405020304" pitchFamily="18" charset="0"/>
            </a:rPr>
            <a:t>5. AdaBoost</a:t>
          </a:r>
        </a:p>
      </dgm:t>
    </dgm:pt>
    <dgm:pt modelId="{F203AE00-2D30-4CFC-8788-DD9516B3219E}" type="parTrans" cxnId="{C7BB8B2F-3045-4FEA-B236-DED73102278B}">
      <dgm:prSet/>
      <dgm:spPr/>
      <dgm:t>
        <a:bodyPr/>
        <a:lstStyle/>
        <a:p>
          <a:endParaRPr lang="en-US"/>
        </a:p>
      </dgm:t>
    </dgm:pt>
    <dgm:pt modelId="{61B40A90-5936-4409-ACA0-075C48611E5E}" type="sibTrans" cxnId="{C7BB8B2F-3045-4FEA-B236-DED73102278B}">
      <dgm:prSet/>
      <dgm:spPr/>
      <dgm:t>
        <a:bodyPr/>
        <a:lstStyle/>
        <a:p>
          <a:endParaRPr lang="en-US"/>
        </a:p>
      </dgm:t>
    </dgm:pt>
    <dgm:pt modelId="{0C35BD9E-0D45-484C-90B9-AE7E6EAA4858}">
      <dgm:prSet custT="1"/>
      <dgm:spPr>
        <a:solidFill>
          <a:schemeClr val="bg1">
            <a:lumMod val="85000"/>
          </a:schemeClr>
        </a:solidFill>
      </dgm:spPr>
      <dgm:t>
        <a:bodyPr/>
        <a:lstStyle/>
        <a:p>
          <a:r>
            <a:rPr lang="en-US" sz="1800" dirty="0">
              <a:solidFill>
                <a:schemeClr val="tx1"/>
              </a:solidFill>
              <a:latin typeface="Times New Roman" panose="02020603050405020304" pitchFamily="18" charset="0"/>
              <a:cs typeface="Times New Roman" panose="02020603050405020304" pitchFamily="18" charset="0"/>
            </a:rPr>
            <a:t>Concluding the model &amp; ROC-AUC Curve</a:t>
          </a:r>
        </a:p>
      </dgm:t>
    </dgm:pt>
    <dgm:pt modelId="{FEB52907-3349-4808-96E4-0B7656F5954A}" type="parTrans" cxnId="{083A5D32-35C8-45F0-84E8-454430682A66}">
      <dgm:prSet/>
      <dgm:spPr/>
      <dgm:t>
        <a:bodyPr/>
        <a:lstStyle/>
        <a:p>
          <a:endParaRPr lang="en-US"/>
        </a:p>
      </dgm:t>
    </dgm:pt>
    <dgm:pt modelId="{089EA830-F959-4771-ACFB-768695C7675F}" type="sibTrans" cxnId="{083A5D32-35C8-45F0-84E8-454430682A66}">
      <dgm:prSet/>
      <dgm:spPr/>
      <dgm:t>
        <a:bodyPr/>
        <a:lstStyle/>
        <a:p>
          <a:endParaRPr lang="en-US"/>
        </a:p>
      </dgm:t>
    </dgm:pt>
    <dgm:pt modelId="{5B0AF577-0432-45EE-839F-AF1EF78CCF2A}">
      <dgm:prSet phldr="0" custT="1"/>
      <dgm:spPr>
        <a:solidFill>
          <a:schemeClr val="bg1">
            <a:lumMod val="85000"/>
          </a:schemeClr>
        </a:solidFill>
      </dgm:spPr>
      <dgm:t>
        <a:bodyPr/>
        <a:lstStyle/>
        <a:p>
          <a:r>
            <a:rPr lang="en-US" sz="1800">
              <a:solidFill>
                <a:schemeClr val="tx1"/>
              </a:solidFill>
              <a:latin typeface="Times New Roman" panose="02020603050405020304" pitchFamily="18" charset="0"/>
              <a:cs typeface="Times New Roman" panose="02020603050405020304" pitchFamily="18" charset="0"/>
            </a:rPr>
            <a:t>2.Random Forests</a:t>
          </a:r>
        </a:p>
      </dgm:t>
    </dgm:pt>
    <dgm:pt modelId="{7944998C-32D4-4E15-9BE5-58AC9F14A042}" type="parTrans" cxnId="{27240F89-2EF3-4AD6-9A78-476CEBFEB283}">
      <dgm:prSet/>
      <dgm:spPr/>
      <dgm:t>
        <a:bodyPr/>
        <a:lstStyle/>
        <a:p>
          <a:endParaRPr lang="en-US"/>
        </a:p>
      </dgm:t>
    </dgm:pt>
    <dgm:pt modelId="{40E51AD2-C0FA-4F8C-A4FF-F55D8267CE00}" type="sibTrans" cxnId="{27240F89-2EF3-4AD6-9A78-476CEBFEB283}">
      <dgm:prSet/>
      <dgm:spPr/>
      <dgm:t>
        <a:bodyPr/>
        <a:lstStyle/>
        <a:p>
          <a:endParaRPr lang="en-US"/>
        </a:p>
      </dgm:t>
    </dgm:pt>
    <dgm:pt modelId="{0489B23D-C301-4761-85AA-3507DA4C1C0C}">
      <dgm:prSet phldr="0" custT="1"/>
      <dgm:spPr>
        <a:solidFill>
          <a:schemeClr val="bg1">
            <a:lumMod val="85000"/>
          </a:schemeClr>
        </a:solidFill>
      </dgm:spPr>
      <dgm:t>
        <a:bodyPr/>
        <a:lstStyle/>
        <a:p>
          <a:pPr rtl="0"/>
          <a:r>
            <a:rPr lang="en-US" sz="1800">
              <a:solidFill>
                <a:schemeClr val="tx1"/>
              </a:solidFill>
              <a:latin typeface="Times New Roman" panose="02020603050405020304" pitchFamily="18" charset="0"/>
              <a:cs typeface="Times New Roman" panose="02020603050405020304" pitchFamily="18" charset="0"/>
            </a:rPr>
            <a:t>6.CatBoost</a:t>
          </a:r>
        </a:p>
      </dgm:t>
    </dgm:pt>
    <dgm:pt modelId="{3EFB9EC7-E028-4EEB-ADB7-711BA34F5572}" type="parTrans" cxnId="{5B45147B-2CF9-4617-A6AB-46B9C931BBD0}">
      <dgm:prSet/>
      <dgm:spPr/>
      <dgm:t>
        <a:bodyPr/>
        <a:lstStyle/>
        <a:p>
          <a:endParaRPr lang="en-US"/>
        </a:p>
      </dgm:t>
    </dgm:pt>
    <dgm:pt modelId="{703CCD95-72F5-4F28-9FAC-C6C4577744CA}" type="sibTrans" cxnId="{5B45147B-2CF9-4617-A6AB-46B9C931BBD0}">
      <dgm:prSet/>
      <dgm:spPr/>
      <dgm:t>
        <a:bodyPr/>
        <a:lstStyle/>
        <a:p>
          <a:endParaRPr lang="en-US"/>
        </a:p>
      </dgm:t>
    </dgm:pt>
    <dgm:pt modelId="{DBFCBF8D-2DA1-4CF7-B85D-3318AE831D1D}">
      <dgm:prSet phldr="0" custT="1"/>
      <dgm:spPr>
        <a:solidFill>
          <a:schemeClr val="bg1">
            <a:lumMod val="85000"/>
          </a:schemeClr>
        </a:solidFill>
      </dgm:spPr>
      <dgm:t>
        <a:bodyPr/>
        <a:lstStyle/>
        <a:p>
          <a:r>
            <a:rPr lang="en-US" sz="1800">
              <a:solidFill>
                <a:schemeClr val="tx1"/>
              </a:solidFill>
              <a:latin typeface="Times New Roman" panose="02020603050405020304" pitchFamily="18" charset="0"/>
              <a:cs typeface="Times New Roman" panose="02020603050405020304" pitchFamily="18" charset="0"/>
            </a:rPr>
            <a:t> 7.XgBoost </a:t>
          </a:r>
        </a:p>
      </dgm:t>
    </dgm:pt>
    <dgm:pt modelId="{C13C7529-53CC-435F-A1A8-CDF9710FF87D}" type="parTrans" cxnId="{EF2B8082-0CFB-40BA-8DB9-41BE6B8CBE03}">
      <dgm:prSet/>
      <dgm:spPr/>
      <dgm:t>
        <a:bodyPr/>
        <a:lstStyle/>
        <a:p>
          <a:endParaRPr lang="en-US"/>
        </a:p>
      </dgm:t>
    </dgm:pt>
    <dgm:pt modelId="{EFD9E71F-561D-4DE3-98DA-79526DCD45ED}" type="sibTrans" cxnId="{EF2B8082-0CFB-40BA-8DB9-41BE6B8CBE03}">
      <dgm:prSet/>
      <dgm:spPr/>
      <dgm:t>
        <a:bodyPr/>
        <a:lstStyle/>
        <a:p>
          <a:endParaRPr lang="en-US"/>
        </a:p>
      </dgm:t>
    </dgm:pt>
    <dgm:pt modelId="{1993CBA1-2C9D-4D7F-9BAA-1EF426DBA219}" type="pres">
      <dgm:prSet presAssocID="{3B76F7E6-0775-407C-B54F-BD9FD5C61A57}" presName="linear" presStyleCnt="0">
        <dgm:presLayoutVars>
          <dgm:dir/>
          <dgm:animLvl val="lvl"/>
          <dgm:resizeHandles val="exact"/>
        </dgm:presLayoutVars>
      </dgm:prSet>
      <dgm:spPr/>
    </dgm:pt>
    <dgm:pt modelId="{7E0ACB86-853D-43E1-8B17-E1E420A8ED08}" type="pres">
      <dgm:prSet presAssocID="{FD85D059-BAB4-43A8-A4D4-0E5F23C278DD}" presName="parentLin" presStyleCnt="0"/>
      <dgm:spPr/>
    </dgm:pt>
    <dgm:pt modelId="{95DBD4AF-92DA-44CA-8C48-4B07092E1C8A}" type="pres">
      <dgm:prSet presAssocID="{FD85D059-BAB4-43A8-A4D4-0E5F23C278DD}" presName="parentLeftMargin" presStyleLbl="node1" presStyleIdx="0" presStyleCnt="8"/>
      <dgm:spPr/>
    </dgm:pt>
    <dgm:pt modelId="{E0E1B471-8248-40CE-BC39-C69FD6BE1957}" type="pres">
      <dgm:prSet presAssocID="{FD85D059-BAB4-43A8-A4D4-0E5F23C278DD}" presName="parentText" presStyleLbl="node1" presStyleIdx="0" presStyleCnt="8">
        <dgm:presLayoutVars>
          <dgm:chMax val="0"/>
          <dgm:bulletEnabled val="1"/>
        </dgm:presLayoutVars>
      </dgm:prSet>
      <dgm:spPr/>
    </dgm:pt>
    <dgm:pt modelId="{7305B8C1-CE49-4E80-B56B-F4DFCA50BE9F}" type="pres">
      <dgm:prSet presAssocID="{FD85D059-BAB4-43A8-A4D4-0E5F23C278DD}" presName="negativeSpace" presStyleCnt="0"/>
      <dgm:spPr/>
    </dgm:pt>
    <dgm:pt modelId="{93265D63-B179-48FA-B5A8-DBEF48CF25DC}" type="pres">
      <dgm:prSet presAssocID="{FD85D059-BAB4-43A8-A4D4-0E5F23C278DD}" presName="childText" presStyleLbl="conFgAcc1" presStyleIdx="0" presStyleCnt="8">
        <dgm:presLayoutVars>
          <dgm:bulletEnabled val="1"/>
        </dgm:presLayoutVars>
      </dgm:prSet>
      <dgm:spPr/>
    </dgm:pt>
    <dgm:pt modelId="{18D7B5CC-F4D2-45F3-A5B4-3F6A89CE131D}" type="pres">
      <dgm:prSet presAssocID="{DD6C24A4-F878-4C30-B754-C45166F455E2}" presName="spaceBetweenRectangles" presStyleCnt="0"/>
      <dgm:spPr/>
    </dgm:pt>
    <dgm:pt modelId="{D181B0D4-4900-4690-AC72-0AF624F8BF9C}" type="pres">
      <dgm:prSet presAssocID="{5B0AF577-0432-45EE-839F-AF1EF78CCF2A}" presName="parentLin" presStyleCnt="0"/>
      <dgm:spPr/>
    </dgm:pt>
    <dgm:pt modelId="{55241CD4-4AD4-43D7-A98B-66B3714A374E}" type="pres">
      <dgm:prSet presAssocID="{5B0AF577-0432-45EE-839F-AF1EF78CCF2A}" presName="parentLeftMargin" presStyleLbl="node1" presStyleIdx="0" presStyleCnt="8"/>
      <dgm:spPr/>
    </dgm:pt>
    <dgm:pt modelId="{A50391FD-97A0-441F-89AC-46B86D0F864D}" type="pres">
      <dgm:prSet presAssocID="{5B0AF577-0432-45EE-839F-AF1EF78CCF2A}" presName="parentText" presStyleLbl="node1" presStyleIdx="1" presStyleCnt="8">
        <dgm:presLayoutVars>
          <dgm:chMax val="0"/>
          <dgm:bulletEnabled val="1"/>
        </dgm:presLayoutVars>
      </dgm:prSet>
      <dgm:spPr/>
    </dgm:pt>
    <dgm:pt modelId="{5AF87678-E9B7-4A36-B1B0-229AABB65A6F}" type="pres">
      <dgm:prSet presAssocID="{5B0AF577-0432-45EE-839F-AF1EF78CCF2A}" presName="negativeSpace" presStyleCnt="0"/>
      <dgm:spPr/>
    </dgm:pt>
    <dgm:pt modelId="{82391397-8274-4542-9860-ECCE1AFDB189}" type="pres">
      <dgm:prSet presAssocID="{5B0AF577-0432-45EE-839F-AF1EF78CCF2A}" presName="childText" presStyleLbl="conFgAcc1" presStyleIdx="1" presStyleCnt="8">
        <dgm:presLayoutVars>
          <dgm:bulletEnabled val="1"/>
        </dgm:presLayoutVars>
      </dgm:prSet>
      <dgm:spPr/>
    </dgm:pt>
    <dgm:pt modelId="{1EE801A4-2A32-4C89-B588-E3389A3947FC}" type="pres">
      <dgm:prSet presAssocID="{40E51AD2-C0FA-4F8C-A4FF-F55D8267CE00}" presName="spaceBetweenRectangles" presStyleCnt="0"/>
      <dgm:spPr/>
    </dgm:pt>
    <dgm:pt modelId="{8D90D6CB-E8FE-484C-8E12-26CCD2B3FD1D}" type="pres">
      <dgm:prSet presAssocID="{22559E56-2710-4463-AA79-88AB827089C6}" presName="parentLin" presStyleCnt="0"/>
      <dgm:spPr/>
    </dgm:pt>
    <dgm:pt modelId="{F25C9CAE-120B-4C73-B747-D2519256467C}" type="pres">
      <dgm:prSet presAssocID="{22559E56-2710-4463-AA79-88AB827089C6}" presName="parentLeftMargin" presStyleLbl="node1" presStyleIdx="1" presStyleCnt="8"/>
      <dgm:spPr/>
    </dgm:pt>
    <dgm:pt modelId="{F27F8921-0748-43D4-B497-2248E9C696F2}" type="pres">
      <dgm:prSet presAssocID="{22559E56-2710-4463-AA79-88AB827089C6}" presName="parentText" presStyleLbl="node1" presStyleIdx="2" presStyleCnt="8">
        <dgm:presLayoutVars>
          <dgm:chMax val="0"/>
          <dgm:bulletEnabled val="1"/>
        </dgm:presLayoutVars>
      </dgm:prSet>
      <dgm:spPr/>
    </dgm:pt>
    <dgm:pt modelId="{ABA769C6-81BC-479C-BF90-BD2B6805B156}" type="pres">
      <dgm:prSet presAssocID="{22559E56-2710-4463-AA79-88AB827089C6}" presName="negativeSpace" presStyleCnt="0"/>
      <dgm:spPr/>
    </dgm:pt>
    <dgm:pt modelId="{1ECD675E-6A3F-48CA-9E5F-65208B304D07}" type="pres">
      <dgm:prSet presAssocID="{22559E56-2710-4463-AA79-88AB827089C6}" presName="childText" presStyleLbl="conFgAcc1" presStyleIdx="2" presStyleCnt="8">
        <dgm:presLayoutVars>
          <dgm:bulletEnabled val="1"/>
        </dgm:presLayoutVars>
      </dgm:prSet>
      <dgm:spPr/>
    </dgm:pt>
    <dgm:pt modelId="{866C91A4-2315-4106-8003-7A2FFD4CFEDE}" type="pres">
      <dgm:prSet presAssocID="{94A1AD16-031B-4F23-990B-93FC675746C5}" presName="spaceBetweenRectangles" presStyleCnt="0"/>
      <dgm:spPr/>
    </dgm:pt>
    <dgm:pt modelId="{F71EFCE9-F213-4A7D-904E-516BA21A32F6}" type="pres">
      <dgm:prSet presAssocID="{A4C98441-7BB6-4A5C-8E79-962B01F33C9D}" presName="parentLin" presStyleCnt="0"/>
      <dgm:spPr/>
    </dgm:pt>
    <dgm:pt modelId="{E323BFD8-2141-44C0-9198-52CD2329760E}" type="pres">
      <dgm:prSet presAssocID="{A4C98441-7BB6-4A5C-8E79-962B01F33C9D}" presName="parentLeftMargin" presStyleLbl="node1" presStyleIdx="2" presStyleCnt="8"/>
      <dgm:spPr/>
    </dgm:pt>
    <dgm:pt modelId="{055EB50E-35BE-4CE8-8B28-3B1B6ABC694D}" type="pres">
      <dgm:prSet presAssocID="{A4C98441-7BB6-4A5C-8E79-962B01F33C9D}" presName="parentText" presStyleLbl="node1" presStyleIdx="3" presStyleCnt="8">
        <dgm:presLayoutVars>
          <dgm:chMax val="0"/>
          <dgm:bulletEnabled val="1"/>
        </dgm:presLayoutVars>
      </dgm:prSet>
      <dgm:spPr/>
    </dgm:pt>
    <dgm:pt modelId="{958E3B8C-5513-43FA-847E-B1533505E637}" type="pres">
      <dgm:prSet presAssocID="{A4C98441-7BB6-4A5C-8E79-962B01F33C9D}" presName="negativeSpace" presStyleCnt="0"/>
      <dgm:spPr/>
    </dgm:pt>
    <dgm:pt modelId="{1C6757C9-151C-484E-9327-5B947F3EE291}" type="pres">
      <dgm:prSet presAssocID="{A4C98441-7BB6-4A5C-8E79-962B01F33C9D}" presName="childText" presStyleLbl="conFgAcc1" presStyleIdx="3" presStyleCnt="8">
        <dgm:presLayoutVars>
          <dgm:bulletEnabled val="1"/>
        </dgm:presLayoutVars>
      </dgm:prSet>
      <dgm:spPr/>
    </dgm:pt>
    <dgm:pt modelId="{B428E542-EA77-4104-BD82-BADF66A541B1}" type="pres">
      <dgm:prSet presAssocID="{0003129E-BA44-4733-80AC-B46A629A4405}" presName="spaceBetweenRectangles" presStyleCnt="0"/>
      <dgm:spPr/>
    </dgm:pt>
    <dgm:pt modelId="{180EC0E7-F66E-4971-81B9-2E963E69CE57}" type="pres">
      <dgm:prSet presAssocID="{1A22FA79-6C79-456F-9062-CEBD4A0E09C9}" presName="parentLin" presStyleCnt="0"/>
      <dgm:spPr/>
    </dgm:pt>
    <dgm:pt modelId="{4F024CC2-832E-4A9E-96ED-7F459386D207}" type="pres">
      <dgm:prSet presAssocID="{1A22FA79-6C79-456F-9062-CEBD4A0E09C9}" presName="parentLeftMargin" presStyleLbl="node1" presStyleIdx="3" presStyleCnt="8"/>
      <dgm:spPr/>
    </dgm:pt>
    <dgm:pt modelId="{7C2D9798-97AA-4E38-B89C-22D1500191B3}" type="pres">
      <dgm:prSet presAssocID="{1A22FA79-6C79-456F-9062-CEBD4A0E09C9}" presName="parentText" presStyleLbl="node1" presStyleIdx="4" presStyleCnt="8">
        <dgm:presLayoutVars>
          <dgm:chMax val="0"/>
          <dgm:bulletEnabled val="1"/>
        </dgm:presLayoutVars>
      </dgm:prSet>
      <dgm:spPr/>
    </dgm:pt>
    <dgm:pt modelId="{5B5FCE94-CD2B-4A9A-A7E0-893E2C0861A0}" type="pres">
      <dgm:prSet presAssocID="{1A22FA79-6C79-456F-9062-CEBD4A0E09C9}" presName="negativeSpace" presStyleCnt="0"/>
      <dgm:spPr/>
    </dgm:pt>
    <dgm:pt modelId="{2DC0A4EF-CE2F-4545-AA52-56241863D6C5}" type="pres">
      <dgm:prSet presAssocID="{1A22FA79-6C79-456F-9062-CEBD4A0E09C9}" presName="childText" presStyleLbl="conFgAcc1" presStyleIdx="4" presStyleCnt="8">
        <dgm:presLayoutVars>
          <dgm:bulletEnabled val="1"/>
        </dgm:presLayoutVars>
      </dgm:prSet>
      <dgm:spPr/>
    </dgm:pt>
    <dgm:pt modelId="{AAA142E6-1A9B-4797-BB56-E257501D6E7D}" type="pres">
      <dgm:prSet presAssocID="{61B40A90-5936-4409-ACA0-075C48611E5E}" presName="spaceBetweenRectangles" presStyleCnt="0"/>
      <dgm:spPr/>
    </dgm:pt>
    <dgm:pt modelId="{78897AF2-7FDB-4281-A56A-4E4794A0D85D}" type="pres">
      <dgm:prSet presAssocID="{0489B23D-C301-4761-85AA-3507DA4C1C0C}" presName="parentLin" presStyleCnt="0"/>
      <dgm:spPr/>
    </dgm:pt>
    <dgm:pt modelId="{F5CAC4DA-4E6E-432A-84F5-E95C034BA4A7}" type="pres">
      <dgm:prSet presAssocID="{0489B23D-C301-4761-85AA-3507DA4C1C0C}" presName="parentLeftMargin" presStyleLbl="node1" presStyleIdx="4" presStyleCnt="8"/>
      <dgm:spPr/>
    </dgm:pt>
    <dgm:pt modelId="{F6A70BAD-273B-45F7-9999-1E549587A3BF}" type="pres">
      <dgm:prSet presAssocID="{0489B23D-C301-4761-85AA-3507DA4C1C0C}" presName="parentText" presStyleLbl="node1" presStyleIdx="5" presStyleCnt="8">
        <dgm:presLayoutVars>
          <dgm:chMax val="0"/>
          <dgm:bulletEnabled val="1"/>
        </dgm:presLayoutVars>
      </dgm:prSet>
      <dgm:spPr/>
    </dgm:pt>
    <dgm:pt modelId="{E3F8AF5C-C910-46FC-8106-22484211EE21}" type="pres">
      <dgm:prSet presAssocID="{0489B23D-C301-4761-85AA-3507DA4C1C0C}" presName="negativeSpace" presStyleCnt="0"/>
      <dgm:spPr/>
    </dgm:pt>
    <dgm:pt modelId="{8432A9FB-27D3-4F0C-9932-BEC02C45721E}" type="pres">
      <dgm:prSet presAssocID="{0489B23D-C301-4761-85AA-3507DA4C1C0C}" presName="childText" presStyleLbl="conFgAcc1" presStyleIdx="5" presStyleCnt="8">
        <dgm:presLayoutVars>
          <dgm:bulletEnabled val="1"/>
        </dgm:presLayoutVars>
      </dgm:prSet>
      <dgm:spPr/>
    </dgm:pt>
    <dgm:pt modelId="{77651EA8-F2D2-4105-95E8-0D12AA8DA11B}" type="pres">
      <dgm:prSet presAssocID="{703CCD95-72F5-4F28-9FAC-C6C4577744CA}" presName="spaceBetweenRectangles" presStyleCnt="0"/>
      <dgm:spPr/>
    </dgm:pt>
    <dgm:pt modelId="{C7006B96-8AE1-4070-A1A8-33DAF19B7088}" type="pres">
      <dgm:prSet presAssocID="{DBFCBF8D-2DA1-4CF7-B85D-3318AE831D1D}" presName="parentLin" presStyleCnt="0"/>
      <dgm:spPr/>
    </dgm:pt>
    <dgm:pt modelId="{F9527393-D1AF-46FC-9FC8-CD5376FD2DF7}" type="pres">
      <dgm:prSet presAssocID="{DBFCBF8D-2DA1-4CF7-B85D-3318AE831D1D}" presName="parentLeftMargin" presStyleLbl="node1" presStyleIdx="5" presStyleCnt="8"/>
      <dgm:spPr/>
    </dgm:pt>
    <dgm:pt modelId="{58E307AD-682C-4FBC-B1CE-8E224F51FD68}" type="pres">
      <dgm:prSet presAssocID="{DBFCBF8D-2DA1-4CF7-B85D-3318AE831D1D}" presName="parentText" presStyleLbl="node1" presStyleIdx="6" presStyleCnt="8">
        <dgm:presLayoutVars>
          <dgm:chMax val="0"/>
          <dgm:bulletEnabled val="1"/>
        </dgm:presLayoutVars>
      </dgm:prSet>
      <dgm:spPr/>
    </dgm:pt>
    <dgm:pt modelId="{ED8CC807-1C8B-4019-B75B-A70290F2A8C9}" type="pres">
      <dgm:prSet presAssocID="{DBFCBF8D-2DA1-4CF7-B85D-3318AE831D1D}" presName="negativeSpace" presStyleCnt="0"/>
      <dgm:spPr/>
    </dgm:pt>
    <dgm:pt modelId="{041B175F-DBBC-485D-8D35-B69C176E4299}" type="pres">
      <dgm:prSet presAssocID="{DBFCBF8D-2DA1-4CF7-B85D-3318AE831D1D}" presName="childText" presStyleLbl="conFgAcc1" presStyleIdx="6" presStyleCnt="8">
        <dgm:presLayoutVars>
          <dgm:bulletEnabled val="1"/>
        </dgm:presLayoutVars>
      </dgm:prSet>
      <dgm:spPr/>
    </dgm:pt>
    <dgm:pt modelId="{A9BA440B-FCCD-42CC-BA14-F453B1BBB64F}" type="pres">
      <dgm:prSet presAssocID="{EFD9E71F-561D-4DE3-98DA-79526DCD45ED}" presName="spaceBetweenRectangles" presStyleCnt="0"/>
      <dgm:spPr/>
    </dgm:pt>
    <dgm:pt modelId="{617DE563-2977-4F7C-8D5A-256DD21C0ADF}" type="pres">
      <dgm:prSet presAssocID="{0C35BD9E-0D45-484C-90B9-AE7E6EAA4858}" presName="parentLin" presStyleCnt="0"/>
      <dgm:spPr/>
    </dgm:pt>
    <dgm:pt modelId="{87CC2FDD-9C3D-4EFF-A2E2-1498BB02564D}" type="pres">
      <dgm:prSet presAssocID="{0C35BD9E-0D45-484C-90B9-AE7E6EAA4858}" presName="parentLeftMargin" presStyleLbl="node1" presStyleIdx="6" presStyleCnt="8"/>
      <dgm:spPr/>
    </dgm:pt>
    <dgm:pt modelId="{A61544F7-AAB2-4CAE-A406-9F0E18DD6C02}" type="pres">
      <dgm:prSet presAssocID="{0C35BD9E-0D45-484C-90B9-AE7E6EAA4858}" presName="parentText" presStyleLbl="node1" presStyleIdx="7" presStyleCnt="8">
        <dgm:presLayoutVars>
          <dgm:chMax val="0"/>
          <dgm:bulletEnabled val="1"/>
        </dgm:presLayoutVars>
      </dgm:prSet>
      <dgm:spPr/>
    </dgm:pt>
    <dgm:pt modelId="{16EB0BDF-AB68-4359-BA3A-0A539570BCE6}" type="pres">
      <dgm:prSet presAssocID="{0C35BD9E-0D45-484C-90B9-AE7E6EAA4858}" presName="negativeSpace" presStyleCnt="0"/>
      <dgm:spPr/>
    </dgm:pt>
    <dgm:pt modelId="{AB7A402B-7039-4EF9-A27D-5FC1FE3E67CC}" type="pres">
      <dgm:prSet presAssocID="{0C35BD9E-0D45-484C-90B9-AE7E6EAA4858}" presName="childText" presStyleLbl="conFgAcc1" presStyleIdx="7" presStyleCnt="8">
        <dgm:presLayoutVars>
          <dgm:bulletEnabled val="1"/>
        </dgm:presLayoutVars>
      </dgm:prSet>
      <dgm:spPr/>
    </dgm:pt>
  </dgm:ptLst>
  <dgm:cxnLst>
    <dgm:cxn modelId="{F45EFC07-B476-47C9-8001-D89FAE83262A}" type="presOf" srcId="{0C35BD9E-0D45-484C-90B9-AE7E6EAA4858}" destId="{A61544F7-AAB2-4CAE-A406-9F0E18DD6C02}" srcOrd="1" destOrd="0" presId="urn:microsoft.com/office/officeart/2005/8/layout/list1"/>
    <dgm:cxn modelId="{70DDB80B-FF64-46B0-9A63-4E5BF52D83B1}" type="presOf" srcId="{A4C98441-7BB6-4A5C-8E79-962B01F33C9D}" destId="{E323BFD8-2141-44C0-9198-52CD2329760E}" srcOrd="0" destOrd="0" presId="urn:microsoft.com/office/officeart/2005/8/layout/list1"/>
    <dgm:cxn modelId="{C774251C-D05E-4193-AF8A-D63DAE0E4F7F}" type="presOf" srcId="{0489B23D-C301-4761-85AA-3507DA4C1C0C}" destId="{F6A70BAD-273B-45F7-9999-1E549587A3BF}" srcOrd="1" destOrd="0" presId="urn:microsoft.com/office/officeart/2005/8/layout/list1"/>
    <dgm:cxn modelId="{65FD5627-93AD-40FA-B251-0C0386DE2DCF}" type="presOf" srcId="{1A22FA79-6C79-456F-9062-CEBD4A0E09C9}" destId="{4F024CC2-832E-4A9E-96ED-7F459386D207}" srcOrd="0" destOrd="0" presId="urn:microsoft.com/office/officeart/2005/8/layout/list1"/>
    <dgm:cxn modelId="{A34FE22A-C7C6-4D9B-BF71-1ED47DCA2BCA}" type="presOf" srcId="{A4C98441-7BB6-4A5C-8E79-962B01F33C9D}" destId="{055EB50E-35BE-4CE8-8B28-3B1B6ABC694D}" srcOrd="1" destOrd="0" presId="urn:microsoft.com/office/officeart/2005/8/layout/list1"/>
    <dgm:cxn modelId="{6DDA1F2D-28F6-4A47-A0E3-645F86B612C2}" type="presOf" srcId="{0489B23D-C301-4761-85AA-3507DA4C1C0C}" destId="{F5CAC4DA-4E6E-432A-84F5-E95C034BA4A7}" srcOrd="0" destOrd="0" presId="urn:microsoft.com/office/officeart/2005/8/layout/list1"/>
    <dgm:cxn modelId="{C7BB8B2F-3045-4FEA-B236-DED73102278B}" srcId="{3B76F7E6-0775-407C-B54F-BD9FD5C61A57}" destId="{1A22FA79-6C79-456F-9062-CEBD4A0E09C9}" srcOrd="4" destOrd="0" parTransId="{F203AE00-2D30-4CFC-8788-DD9516B3219E}" sibTransId="{61B40A90-5936-4409-ACA0-075C48611E5E}"/>
    <dgm:cxn modelId="{B8D5B431-0E0D-4102-8ECB-CACAF7BE570D}" srcId="{3B76F7E6-0775-407C-B54F-BD9FD5C61A57}" destId="{22559E56-2710-4463-AA79-88AB827089C6}" srcOrd="2" destOrd="0" parTransId="{6F9DF6D7-07A0-49C6-8575-742CDB8177BF}" sibTransId="{94A1AD16-031B-4F23-990B-93FC675746C5}"/>
    <dgm:cxn modelId="{083A5D32-35C8-45F0-84E8-454430682A66}" srcId="{3B76F7E6-0775-407C-B54F-BD9FD5C61A57}" destId="{0C35BD9E-0D45-484C-90B9-AE7E6EAA4858}" srcOrd="7" destOrd="0" parTransId="{FEB52907-3349-4808-96E4-0B7656F5954A}" sibTransId="{089EA830-F959-4771-ACFB-768695C7675F}"/>
    <dgm:cxn modelId="{23578138-21C8-4A11-915F-DD2E0B47BF96}" type="presOf" srcId="{3B76F7E6-0775-407C-B54F-BD9FD5C61A57}" destId="{1993CBA1-2C9D-4D7F-9BAA-1EF426DBA219}" srcOrd="0" destOrd="0" presId="urn:microsoft.com/office/officeart/2005/8/layout/list1"/>
    <dgm:cxn modelId="{EF6D983E-8EC0-4465-912D-084832FF3B52}" type="presOf" srcId="{1A22FA79-6C79-456F-9062-CEBD4A0E09C9}" destId="{7C2D9798-97AA-4E38-B89C-22D1500191B3}" srcOrd="1" destOrd="0" presId="urn:microsoft.com/office/officeart/2005/8/layout/list1"/>
    <dgm:cxn modelId="{6CA0C844-5B9A-48AA-80CC-7373E39284C6}" type="presOf" srcId="{DBFCBF8D-2DA1-4CF7-B85D-3318AE831D1D}" destId="{58E307AD-682C-4FBC-B1CE-8E224F51FD68}" srcOrd="1" destOrd="0" presId="urn:microsoft.com/office/officeart/2005/8/layout/list1"/>
    <dgm:cxn modelId="{BB9DD84E-C950-4BB6-B053-523CB334352B}" type="presOf" srcId="{DBFCBF8D-2DA1-4CF7-B85D-3318AE831D1D}" destId="{F9527393-D1AF-46FC-9FC8-CD5376FD2DF7}" srcOrd="0" destOrd="0" presId="urn:microsoft.com/office/officeart/2005/8/layout/list1"/>
    <dgm:cxn modelId="{5B45147B-2CF9-4617-A6AB-46B9C931BBD0}" srcId="{3B76F7E6-0775-407C-B54F-BD9FD5C61A57}" destId="{0489B23D-C301-4761-85AA-3507DA4C1C0C}" srcOrd="5" destOrd="0" parTransId="{3EFB9EC7-E028-4EEB-ADB7-711BA34F5572}" sibTransId="{703CCD95-72F5-4F28-9FAC-C6C4577744CA}"/>
    <dgm:cxn modelId="{AB34E27C-DD29-4296-BC11-52B03FC8216C}" type="presOf" srcId="{22559E56-2710-4463-AA79-88AB827089C6}" destId="{F27F8921-0748-43D4-B497-2248E9C696F2}" srcOrd="1" destOrd="0" presId="urn:microsoft.com/office/officeart/2005/8/layout/list1"/>
    <dgm:cxn modelId="{9880CD7F-14B3-4D14-BE6A-9B97B3EFA645}" type="presOf" srcId="{5B0AF577-0432-45EE-839F-AF1EF78CCF2A}" destId="{55241CD4-4AD4-43D7-A98B-66B3714A374E}" srcOrd="0" destOrd="0" presId="urn:microsoft.com/office/officeart/2005/8/layout/list1"/>
    <dgm:cxn modelId="{EF2B8082-0CFB-40BA-8DB9-41BE6B8CBE03}" srcId="{3B76F7E6-0775-407C-B54F-BD9FD5C61A57}" destId="{DBFCBF8D-2DA1-4CF7-B85D-3318AE831D1D}" srcOrd="6" destOrd="0" parTransId="{C13C7529-53CC-435F-A1A8-CDF9710FF87D}" sibTransId="{EFD9E71F-561D-4DE3-98DA-79526DCD45ED}"/>
    <dgm:cxn modelId="{27240F89-2EF3-4AD6-9A78-476CEBFEB283}" srcId="{3B76F7E6-0775-407C-B54F-BD9FD5C61A57}" destId="{5B0AF577-0432-45EE-839F-AF1EF78CCF2A}" srcOrd="1" destOrd="0" parTransId="{7944998C-32D4-4E15-9BE5-58AC9F14A042}" sibTransId="{40E51AD2-C0FA-4F8C-A4FF-F55D8267CE00}"/>
    <dgm:cxn modelId="{2B3E648E-6669-4014-AAE0-4DE149B23AFB}" srcId="{3B76F7E6-0775-407C-B54F-BD9FD5C61A57}" destId="{A4C98441-7BB6-4A5C-8E79-962B01F33C9D}" srcOrd="3" destOrd="0" parTransId="{EC4F7D26-B8E8-43F0-83A6-5EDC187B9337}" sibTransId="{0003129E-BA44-4733-80AC-B46A629A4405}"/>
    <dgm:cxn modelId="{1100658E-540C-4AEA-80DD-8A790DBAD213}" srcId="{3B76F7E6-0775-407C-B54F-BD9FD5C61A57}" destId="{FD85D059-BAB4-43A8-A4D4-0E5F23C278DD}" srcOrd="0" destOrd="0" parTransId="{4379095C-B7B8-4EC2-838D-2478EF3392EC}" sibTransId="{DD6C24A4-F878-4C30-B754-C45166F455E2}"/>
    <dgm:cxn modelId="{FAFD8395-E1BF-4348-9F5D-91A88645371E}" type="presOf" srcId="{0C35BD9E-0D45-484C-90B9-AE7E6EAA4858}" destId="{87CC2FDD-9C3D-4EFF-A2E2-1498BB02564D}" srcOrd="0" destOrd="0" presId="urn:microsoft.com/office/officeart/2005/8/layout/list1"/>
    <dgm:cxn modelId="{EE8BA0B2-FDC3-4093-9D42-A2367F84CAE1}" type="presOf" srcId="{22559E56-2710-4463-AA79-88AB827089C6}" destId="{F25C9CAE-120B-4C73-B747-D2519256467C}" srcOrd="0" destOrd="0" presId="urn:microsoft.com/office/officeart/2005/8/layout/list1"/>
    <dgm:cxn modelId="{854261B9-AEA6-4185-8535-7D755342C05E}" type="presOf" srcId="{5B0AF577-0432-45EE-839F-AF1EF78CCF2A}" destId="{A50391FD-97A0-441F-89AC-46B86D0F864D}" srcOrd="1" destOrd="0" presId="urn:microsoft.com/office/officeart/2005/8/layout/list1"/>
    <dgm:cxn modelId="{740E67BF-2C60-45CE-90FD-9D6FA540158E}" type="presOf" srcId="{FD85D059-BAB4-43A8-A4D4-0E5F23C278DD}" destId="{E0E1B471-8248-40CE-BC39-C69FD6BE1957}" srcOrd="1" destOrd="0" presId="urn:microsoft.com/office/officeart/2005/8/layout/list1"/>
    <dgm:cxn modelId="{566EF2EB-0879-4E02-8E7C-261E96976C5C}" type="presOf" srcId="{FD85D059-BAB4-43A8-A4D4-0E5F23C278DD}" destId="{95DBD4AF-92DA-44CA-8C48-4B07092E1C8A}" srcOrd="0" destOrd="0" presId="urn:microsoft.com/office/officeart/2005/8/layout/list1"/>
    <dgm:cxn modelId="{5685E1CC-66C5-4155-B98D-1EDF603EF96B}" type="presParOf" srcId="{1993CBA1-2C9D-4D7F-9BAA-1EF426DBA219}" destId="{7E0ACB86-853D-43E1-8B17-E1E420A8ED08}" srcOrd="0" destOrd="0" presId="urn:microsoft.com/office/officeart/2005/8/layout/list1"/>
    <dgm:cxn modelId="{9885DD2E-0CAF-4BFD-A542-B731A18BC318}" type="presParOf" srcId="{7E0ACB86-853D-43E1-8B17-E1E420A8ED08}" destId="{95DBD4AF-92DA-44CA-8C48-4B07092E1C8A}" srcOrd="0" destOrd="0" presId="urn:microsoft.com/office/officeart/2005/8/layout/list1"/>
    <dgm:cxn modelId="{3754E91B-2192-445F-B9D9-768CA8156C69}" type="presParOf" srcId="{7E0ACB86-853D-43E1-8B17-E1E420A8ED08}" destId="{E0E1B471-8248-40CE-BC39-C69FD6BE1957}" srcOrd="1" destOrd="0" presId="urn:microsoft.com/office/officeart/2005/8/layout/list1"/>
    <dgm:cxn modelId="{C331FBB2-8356-4ACD-9695-C95A60CA7955}" type="presParOf" srcId="{1993CBA1-2C9D-4D7F-9BAA-1EF426DBA219}" destId="{7305B8C1-CE49-4E80-B56B-F4DFCA50BE9F}" srcOrd="1" destOrd="0" presId="urn:microsoft.com/office/officeart/2005/8/layout/list1"/>
    <dgm:cxn modelId="{A865F86E-EC86-45AC-8311-F7C2086DFAB3}" type="presParOf" srcId="{1993CBA1-2C9D-4D7F-9BAA-1EF426DBA219}" destId="{93265D63-B179-48FA-B5A8-DBEF48CF25DC}" srcOrd="2" destOrd="0" presId="urn:microsoft.com/office/officeart/2005/8/layout/list1"/>
    <dgm:cxn modelId="{0E41CB3C-1523-4C36-B56A-839D8C294D9E}" type="presParOf" srcId="{1993CBA1-2C9D-4D7F-9BAA-1EF426DBA219}" destId="{18D7B5CC-F4D2-45F3-A5B4-3F6A89CE131D}" srcOrd="3" destOrd="0" presId="urn:microsoft.com/office/officeart/2005/8/layout/list1"/>
    <dgm:cxn modelId="{A5FC7E83-BCAC-47A9-8F59-224173559669}" type="presParOf" srcId="{1993CBA1-2C9D-4D7F-9BAA-1EF426DBA219}" destId="{D181B0D4-4900-4690-AC72-0AF624F8BF9C}" srcOrd="4" destOrd="0" presId="urn:microsoft.com/office/officeart/2005/8/layout/list1"/>
    <dgm:cxn modelId="{EF487C36-CD50-4197-951E-FF018D8CE6C8}" type="presParOf" srcId="{D181B0D4-4900-4690-AC72-0AF624F8BF9C}" destId="{55241CD4-4AD4-43D7-A98B-66B3714A374E}" srcOrd="0" destOrd="0" presId="urn:microsoft.com/office/officeart/2005/8/layout/list1"/>
    <dgm:cxn modelId="{80D1F348-518D-4D81-B394-E93806BC5A11}" type="presParOf" srcId="{D181B0D4-4900-4690-AC72-0AF624F8BF9C}" destId="{A50391FD-97A0-441F-89AC-46B86D0F864D}" srcOrd="1" destOrd="0" presId="urn:microsoft.com/office/officeart/2005/8/layout/list1"/>
    <dgm:cxn modelId="{7D3D9632-6533-4741-AA58-6D9166746BD3}" type="presParOf" srcId="{1993CBA1-2C9D-4D7F-9BAA-1EF426DBA219}" destId="{5AF87678-E9B7-4A36-B1B0-229AABB65A6F}" srcOrd="5" destOrd="0" presId="urn:microsoft.com/office/officeart/2005/8/layout/list1"/>
    <dgm:cxn modelId="{09293662-4365-4038-91BA-993D563F348E}" type="presParOf" srcId="{1993CBA1-2C9D-4D7F-9BAA-1EF426DBA219}" destId="{82391397-8274-4542-9860-ECCE1AFDB189}" srcOrd="6" destOrd="0" presId="urn:microsoft.com/office/officeart/2005/8/layout/list1"/>
    <dgm:cxn modelId="{1E929CA7-87B1-42B4-8D42-24A029553D13}" type="presParOf" srcId="{1993CBA1-2C9D-4D7F-9BAA-1EF426DBA219}" destId="{1EE801A4-2A32-4C89-B588-E3389A3947FC}" srcOrd="7" destOrd="0" presId="urn:microsoft.com/office/officeart/2005/8/layout/list1"/>
    <dgm:cxn modelId="{CFB95FD0-FB23-48E7-93E6-2A86CDC28A8A}" type="presParOf" srcId="{1993CBA1-2C9D-4D7F-9BAA-1EF426DBA219}" destId="{8D90D6CB-E8FE-484C-8E12-26CCD2B3FD1D}" srcOrd="8" destOrd="0" presId="urn:microsoft.com/office/officeart/2005/8/layout/list1"/>
    <dgm:cxn modelId="{BA376A41-AD14-4963-BE31-A6BE8C38F0B6}" type="presParOf" srcId="{8D90D6CB-E8FE-484C-8E12-26CCD2B3FD1D}" destId="{F25C9CAE-120B-4C73-B747-D2519256467C}" srcOrd="0" destOrd="0" presId="urn:microsoft.com/office/officeart/2005/8/layout/list1"/>
    <dgm:cxn modelId="{CA2FC472-0807-4F1B-8A76-97D001273978}" type="presParOf" srcId="{8D90D6CB-E8FE-484C-8E12-26CCD2B3FD1D}" destId="{F27F8921-0748-43D4-B497-2248E9C696F2}" srcOrd="1" destOrd="0" presId="urn:microsoft.com/office/officeart/2005/8/layout/list1"/>
    <dgm:cxn modelId="{FD1CA179-8F13-444A-88A1-B0721BD45A22}" type="presParOf" srcId="{1993CBA1-2C9D-4D7F-9BAA-1EF426DBA219}" destId="{ABA769C6-81BC-479C-BF90-BD2B6805B156}" srcOrd="9" destOrd="0" presId="urn:microsoft.com/office/officeart/2005/8/layout/list1"/>
    <dgm:cxn modelId="{DA55DC3B-D961-404C-AE75-6E6F8347DCBD}" type="presParOf" srcId="{1993CBA1-2C9D-4D7F-9BAA-1EF426DBA219}" destId="{1ECD675E-6A3F-48CA-9E5F-65208B304D07}" srcOrd="10" destOrd="0" presId="urn:microsoft.com/office/officeart/2005/8/layout/list1"/>
    <dgm:cxn modelId="{8467B595-849A-4C84-95C3-305D17BA9E99}" type="presParOf" srcId="{1993CBA1-2C9D-4D7F-9BAA-1EF426DBA219}" destId="{866C91A4-2315-4106-8003-7A2FFD4CFEDE}" srcOrd="11" destOrd="0" presId="urn:microsoft.com/office/officeart/2005/8/layout/list1"/>
    <dgm:cxn modelId="{76B3D946-D2C7-4E06-BB26-2E5900F75647}" type="presParOf" srcId="{1993CBA1-2C9D-4D7F-9BAA-1EF426DBA219}" destId="{F71EFCE9-F213-4A7D-904E-516BA21A32F6}" srcOrd="12" destOrd="0" presId="urn:microsoft.com/office/officeart/2005/8/layout/list1"/>
    <dgm:cxn modelId="{D4272DC0-673F-4DDC-8E1E-27E85E0F8D4C}" type="presParOf" srcId="{F71EFCE9-F213-4A7D-904E-516BA21A32F6}" destId="{E323BFD8-2141-44C0-9198-52CD2329760E}" srcOrd="0" destOrd="0" presId="urn:microsoft.com/office/officeart/2005/8/layout/list1"/>
    <dgm:cxn modelId="{5F4F94BA-8B76-4F6F-AF9E-E6ADCAB59893}" type="presParOf" srcId="{F71EFCE9-F213-4A7D-904E-516BA21A32F6}" destId="{055EB50E-35BE-4CE8-8B28-3B1B6ABC694D}" srcOrd="1" destOrd="0" presId="urn:microsoft.com/office/officeart/2005/8/layout/list1"/>
    <dgm:cxn modelId="{42836840-41E2-48AD-A6C8-E5572C8CC865}" type="presParOf" srcId="{1993CBA1-2C9D-4D7F-9BAA-1EF426DBA219}" destId="{958E3B8C-5513-43FA-847E-B1533505E637}" srcOrd="13" destOrd="0" presId="urn:microsoft.com/office/officeart/2005/8/layout/list1"/>
    <dgm:cxn modelId="{C6EBDAF9-F3A6-46E3-A13E-BEA7C5055E33}" type="presParOf" srcId="{1993CBA1-2C9D-4D7F-9BAA-1EF426DBA219}" destId="{1C6757C9-151C-484E-9327-5B947F3EE291}" srcOrd="14" destOrd="0" presId="urn:microsoft.com/office/officeart/2005/8/layout/list1"/>
    <dgm:cxn modelId="{819ADA56-EE33-4117-9589-B59802E24E8F}" type="presParOf" srcId="{1993CBA1-2C9D-4D7F-9BAA-1EF426DBA219}" destId="{B428E542-EA77-4104-BD82-BADF66A541B1}" srcOrd="15" destOrd="0" presId="urn:microsoft.com/office/officeart/2005/8/layout/list1"/>
    <dgm:cxn modelId="{3E2776D1-3395-41DF-B15E-D54B858856A2}" type="presParOf" srcId="{1993CBA1-2C9D-4D7F-9BAA-1EF426DBA219}" destId="{180EC0E7-F66E-4971-81B9-2E963E69CE57}" srcOrd="16" destOrd="0" presId="urn:microsoft.com/office/officeart/2005/8/layout/list1"/>
    <dgm:cxn modelId="{6420E740-1EA4-49CB-92B9-BD0D1305E3D0}" type="presParOf" srcId="{180EC0E7-F66E-4971-81B9-2E963E69CE57}" destId="{4F024CC2-832E-4A9E-96ED-7F459386D207}" srcOrd="0" destOrd="0" presId="urn:microsoft.com/office/officeart/2005/8/layout/list1"/>
    <dgm:cxn modelId="{3F1DE8C8-A8A1-4890-AAD9-A0F7221168EC}" type="presParOf" srcId="{180EC0E7-F66E-4971-81B9-2E963E69CE57}" destId="{7C2D9798-97AA-4E38-B89C-22D1500191B3}" srcOrd="1" destOrd="0" presId="urn:microsoft.com/office/officeart/2005/8/layout/list1"/>
    <dgm:cxn modelId="{AA2E3B44-9DAD-461E-BA31-5E696A8A0BE3}" type="presParOf" srcId="{1993CBA1-2C9D-4D7F-9BAA-1EF426DBA219}" destId="{5B5FCE94-CD2B-4A9A-A7E0-893E2C0861A0}" srcOrd="17" destOrd="0" presId="urn:microsoft.com/office/officeart/2005/8/layout/list1"/>
    <dgm:cxn modelId="{70EEDB99-8AEB-4EF0-BC0A-CCDBE489D3F3}" type="presParOf" srcId="{1993CBA1-2C9D-4D7F-9BAA-1EF426DBA219}" destId="{2DC0A4EF-CE2F-4545-AA52-56241863D6C5}" srcOrd="18" destOrd="0" presId="urn:microsoft.com/office/officeart/2005/8/layout/list1"/>
    <dgm:cxn modelId="{BFF8F5CB-6748-471B-8BAE-0747B2ACBB0B}" type="presParOf" srcId="{1993CBA1-2C9D-4D7F-9BAA-1EF426DBA219}" destId="{AAA142E6-1A9B-4797-BB56-E257501D6E7D}" srcOrd="19" destOrd="0" presId="urn:microsoft.com/office/officeart/2005/8/layout/list1"/>
    <dgm:cxn modelId="{F4542285-170A-4339-B5A8-793FA008F710}" type="presParOf" srcId="{1993CBA1-2C9D-4D7F-9BAA-1EF426DBA219}" destId="{78897AF2-7FDB-4281-A56A-4E4794A0D85D}" srcOrd="20" destOrd="0" presId="urn:microsoft.com/office/officeart/2005/8/layout/list1"/>
    <dgm:cxn modelId="{D3CA6F54-25C8-4457-ADF0-9531A3B6EBDD}" type="presParOf" srcId="{78897AF2-7FDB-4281-A56A-4E4794A0D85D}" destId="{F5CAC4DA-4E6E-432A-84F5-E95C034BA4A7}" srcOrd="0" destOrd="0" presId="urn:microsoft.com/office/officeart/2005/8/layout/list1"/>
    <dgm:cxn modelId="{DF69AFAB-7ACC-4BB0-AE9D-8C9DD2E555D3}" type="presParOf" srcId="{78897AF2-7FDB-4281-A56A-4E4794A0D85D}" destId="{F6A70BAD-273B-45F7-9999-1E549587A3BF}" srcOrd="1" destOrd="0" presId="urn:microsoft.com/office/officeart/2005/8/layout/list1"/>
    <dgm:cxn modelId="{9DFAE8E1-E0F4-4C5A-95DD-88CB6D1F3C40}" type="presParOf" srcId="{1993CBA1-2C9D-4D7F-9BAA-1EF426DBA219}" destId="{E3F8AF5C-C910-46FC-8106-22484211EE21}" srcOrd="21" destOrd="0" presId="urn:microsoft.com/office/officeart/2005/8/layout/list1"/>
    <dgm:cxn modelId="{93E64895-35C2-4589-880E-46FD63340EDF}" type="presParOf" srcId="{1993CBA1-2C9D-4D7F-9BAA-1EF426DBA219}" destId="{8432A9FB-27D3-4F0C-9932-BEC02C45721E}" srcOrd="22" destOrd="0" presId="urn:microsoft.com/office/officeart/2005/8/layout/list1"/>
    <dgm:cxn modelId="{EACF779D-82BB-46B8-8ADA-039A40E5FAEA}" type="presParOf" srcId="{1993CBA1-2C9D-4D7F-9BAA-1EF426DBA219}" destId="{77651EA8-F2D2-4105-95E8-0D12AA8DA11B}" srcOrd="23" destOrd="0" presId="urn:microsoft.com/office/officeart/2005/8/layout/list1"/>
    <dgm:cxn modelId="{4F4DBF4C-8EED-479E-988E-E687AFCCB0E8}" type="presParOf" srcId="{1993CBA1-2C9D-4D7F-9BAA-1EF426DBA219}" destId="{C7006B96-8AE1-4070-A1A8-33DAF19B7088}" srcOrd="24" destOrd="0" presId="urn:microsoft.com/office/officeart/2005/8/layout/list1"/>
    <dgm:cxn modelId="{1ACBC531-A6CE-483E-8BE6-086E96D16049}" type="presParOf" srcId="{C7006B96-8AE1-4070-A1A8-33DAF19B7088}" destId="{F9527393-D1AF-46FC-9FC8-CD5376FD2DF7}" srcOrd="0" destOrd="0" presId="urn:microsoft.com/office/officeart/2005/8/layout/list1"/>
    <dgm:cxn modelId="{54BF639E-B674-4936-9584-49177879E223}" type="presParOf" srcId="{C7006B96-8AE1-4070-A1A8-33DAF19B7088}" destId="{58E307AD-682C-4FBC-B1CE-8E224F51FD68}" srcOrd="1" destOrd="0" presId="urn:microsoft.com/office/officeart/2005/8/layout/list1"/>
    <dgm:cxn modelId="{E0E79F3F-3E56-47F8-9C1C-E20ED0A7B6A5}" type="presParOf" srcId="{1993CBA1-2C9D-4D7F-9BAA-1EF426DBA219}" destId="{ED8CC807-1C8B-4019-B75B-A70290F2A8C9}" srcOrd="25" destOrd="0" presId="urn:microsoft.com/office/officeart/2005/8/layout/list1"/>
    <dgm:cxn modelId="{F2EDD8AC-B9A0-4F69-AFB6-62768C634475}" type="presParOf" srcId="{1993CBA1-2C9D-4D7F-9BAA-1EF426DBA219}" destId="{041B175F-DBBC-485D-8D35-B69C176E4299}" srcOrd="26" destOrd="0" presId="urn:microsoft.com/office/officeart/2005/8/layout/list1"/>
    <dgm:cxn modelId="{D8449F6A-DF42-4DAF-B04F-AD76537508F8}" type="presParOf" srcId="{1993CBA1-2C9D-4D7F-9BAA-1EF426DBA219}" destId="{A9BA440B-FCCD-42CC-BA14-F453B1BBB64F}" srcOrd="27" destOrd="0" presId="urn:microsoft.com/office/officeart/2005/8/layout/list1"/>
    <dgm:cxn modelId="{10C7F210-9843-4FC0-8306-A6BDF9FB66FB}" type="presParOf" srcId="{1993CBA1-2C9D-4D7F-9BAA-1EF426DBA219}" destId="{617DE563-2977-4F7C-8D5A-256DD21C0ADF}" srcOrd="28" destOrd="0" presId="urn:microsoft.com/office/officeart/2005/8/layout/list1"/>
    <dgm:cxn modelId="{BAEA1FAD-2E4F-48AD-98D3-8F30944FF863}" type="presParOf" srcId="{617DE563-2977-4F7C-8D5A-256DD21C0ADF}" destId="{87CC2FDD-9C3D-4EFF-A2E2-1498BB02564D}" srcOrd="0" destOrd="0" presId="urn:microsoft.com/office/officeart/2005/8/layout/list1"/>
    <dgm:cxn modelId="{2A7B237B-237A-4AA2-936D-6EF6C4163D2D}" type="presParOf" srcId="{617DE563-2977-4F7C-8D5A-256DD21C0ADF}" destId="{A61544F7-AAB2-4CAE-A406-9F0E18DD6C02}" srcOrd="1" destOrd="0" presId="urn:microsoft.com/office/officeart/2005/8/layout/list1"/>
    <dgm:cxn modelId="{CAA166C5-3A9A-4CDC-B8F7-EE0218786D26}" type="presParOf" srcId="{1993CBA1-2C9D-4D7F-9BAA-1EF426DBA219}" destId="{16EB0BDF-AB68-4359-BA3A-0A539570BCE6}" srcOrd="29" destOrd="0" presId="urn:microsoft.com/office/officeart/2005/8/layout/list1"/>
    <dgm:cxn modelId="{0A9214F3-BD62-4A93-9ED9-050A1184D5F2}" type="presParOf" srcId="{1993CBA1-2C9D-4D7F-9BAA-1EF426DBA219}" destId="{AB7A402B-7039-4EF9-A27D-5FC1FE3E67CC}" srcOrd="30" destOrd="0" presId="urn:microsoft.com/office/officeart/2005/8/layout/list1"/>
  </dgm:cxnLst>
  <dgm:bg>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3500000" scaled="1"/>
      <a:tileRect/>
    </a:gra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F05E7A-81C9-4F0D-9483-7AB48665C225}">
      <dsp:nvSpPr>
        <dsp:cNvPr id="0" name=""/>
        <dsp:cNvSpPr/>
      </dsp:nvSpPr>
      <dsp:spPr>
        <a:xfrm>
          <a:off x="5357" y="112575"/>
          <a:ext cx="1660921" cy="996553"/>
        </a:xfrm>
        <a:prstGeom prst="roundRect">
          <a:avLst>
            <a:gd name="adj" fmla="val 10000"/>
          </a:avLst>
        </a:prstGeom>
        <a:solidFill>
          <a:schemeClr val="bg1">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latin typeface="Times New Roman" panose="02020603050405020304" pitchFamily="18" charset="0"/>
              <a:cs typeface="Times New Roman" panose="02020603050405020304" pitchFamily="18" charset="0"/>
            </a:rPr>
            <a:t>Introduction</a:t>
          </a:r>
        </a:p>
      </dsp:txBody>
      <dsp:txXfrm>
        <a:off x="34545" y="141763"/>
        <a:ext cx="1602545" cy="938177"/>
      </dsp:txXfrm>
    </dsp:sp>
    <dsp:sp modelId="{4E4EF5BF-BC6C-4D75-A193-097589E98947}">
      <dsp:nvSpPr>
        <dsp:cNvPr id="0" name=""/>
        <dsp:cNvSpPr/>
      </dsp:nvSpPr>
      <dsp:spPr>
        <a:xfrm>
          <a:off x="1812440" y="404897"/>
          <a:ext cx="352115" cy="411908"/>
        </a:xfrm>
        <a:prstGeom prst="rightArrow">
          <a:avLst>
            <a:gd name="adj1" fmla="val 60000"/>
            <a:gd name="adj2" fmla="val 50000"/>
          </a:avLst>
        </a:prstGeom>
        <a:solidFill>
          <a:schemeClr val="bg1">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812440" y="487279"/>
        <a:ext cx="246481" cy="247144"/>
      </dsp:txXfrm>
    </dsp:sp>
    <dsp:sp modelId="{4BC62551-296F-4B9B-BDD1-E9DEA7AC0B93}">
      <dsp:nvSpPr>
        <dsp:cNvPr id="0" name=""/>
        <dsp:cNvSpPr/>
      </dsp:nvSpPr>
      <dsp:spPr>
        <a:xfrm>
          <a:off x="2330648" y="112575"/>
          <a:ext cx="1660921" cy="996553"/>
        </a:xfrm>
        <a:prstGeom prst="roundRect">
          <a:avLst>
            <a:gd name="adj" fmla="val 10000"/>
          </a:avLst>
        </a:prstGeom>
        <a:solidFill>
          <a:schemeClr val="bg1">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latin typeface="Times New Roman" panose="02020603050405020304" pitchFamily="18" charset="0"/>
              <a:cs typeface="Times New Roman" panose="02020603050405020304" pitchFamily="18" charset="0"/>
            </a:rPr>
            <a:t>Problem Statement</a:t>
          </a:r>
        </a:p>
      </dsp:txBody>
      <dsp:txXfrm>
        <a:off x="2359836" y="141763"/>
        <a:ext cx="1602545" cy="938177"/>
      </dsp:txXfrm>
    </dsp:sp>
    <dsp:sp modelId="{7FE3E5AC-DECA-48F7-8061-527AC0A1EE53}">
      <dsp:nvSpPr>
        <dsp:cNvPr id="0" name=""/>
        <dsp:cNvSpPr/>
      </dsp:nvSpPr>
      <dsp:spPr>
        <a:xfrm>
          <a:off x="4137731" y="404897"/>
          <a:ext cx="352115" cy="411908"/>
        </a:xfrm>
        <a:prstGeom prst="rightArrow">
          <a:avLst>
            <a:gd name="adj1" fmla="val 60000"/>
            <a:gd name="adj2" fmla="val 50000"/>
          </a:avLst>
        </a:prstGeom>
        <a:solidFill>
          <a:schemeClr val="bg1">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137731" y="487279"/>
        <a:ext cx="246481" cy="247144"/>
      </dsp:txXfrm>
    </dsp:sp>
    <dsp:sp modelId="{E61FACD3-5A1F-4188-A3B4-D6BD72C2BA44}">
      <dsp:nvSpPr>
        <dsp:cNvPr id="0" name=""/>
        <dsp:cNvSpPr/>
      </dsp:nvSpPr>
      <dsp:spPr>
        <a:xfrm>
          <a:off x="4655939" y="112575"/>
          <a:ext cx="1660921" cy="996553"/>
        </a:xfrm>
        <a:prstGeom prst="roundRect">
          <a:avLst>
            <a:gd name="adj" fmla="val 10000"/>
          </a:avLst>
        </a:prstGeom>
        <a:solidFill>
          <a:schemeClr val="bg1">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solidFill>
                <a:schemeClr val="tx1"/>
              </a:solidFill>
              <a:latin typeface="Times New Roman" panose="02020603050405020304" pitchFamily="18" charset="0"/>
              <a:cs typeface="Times New Roman" panose="02020603050405020304" pitchFamily="18" charset="0"/>
            </a:rPr>
            <a:t>Methodology</a:t>
          </a:r>
        </a:p>
      </dsp:txBody>
      <dsp:txXfrm>
        <a:off x="4685127" y="141763"/>
        <a:ext cx="1602545" cy="938177"/>
      </dsp:txXfrm>
    </dsp:sp>
    <dsp:sp modelId="{86E501FC-E8FB-469C-8BB5-05458A975994}">
      <dsp:nvSpPr>
        <dsp:cNvPr id="0" name=""/>
        <dsp:cNvSpPr/>
      </dsp:nvSpPr>
      <dsp:spPr>
        <a:xfrm>
          <a:off x="6463022" y="404897"/>
          <a:ext cx="352115" cy="411908"/>
        </a:xfrm>
        <a:prstGeom prst="rightArrow">
          <a:avLst>
            <a:gd name="adj1" fmla="val 60000"/>
            <a:gd name="adj2" fmla="val 50000"/>
          </a:avLst>
        </a:prstGeom>
        <a:solidFill>
          <a:schemeClr val="bg1">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463022" y="487279"/>
        <a:ext cx="246481" cy="247144"/>
      </dsp:txXfrm>
    </dsp:sp>
    <dsp:sp modelId="{55944340-5E71-40D4-BDCD-CA9F4EB1FCCB}">
      <dsp:nvSpPr>
        <dsp:cNvPr id="0" name=""/>
        <dsp:cNvSpPr/>
      </dsp:nvSpPr>
      <dsp:spPr>
        <a:xfrm>
          <a:off x="6981229" y="112575"/>
          <a:ext cx="1660921" cy="996553"/>
        </a:xfrm>
        <a:prstGeom prst="roundRect">
          <a:avLst>
            <a:gd name="adj" fmla="val 10000"/>
          </a:avLst>
        </a:prstGeom>
        <a:solidFill>
          <a:schemeClr val="bg1">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solidFill>
                <a:schemeClr val="tx1"/>
              </a:solidFill>
              <a:latin typeface="Times New Roman" panose="02020603050405020304" pitchFamily="18" charset="0"/>
              <a:cs typeface="Times New Roman" panose="02020603050405020304" pitchFamily="18" charset="0"/>
            </a:rPr>
            <a:t>Data Collection</a:t>
          </a:r>
        </a:p>
      </dsp:txBody>
      <dsp:txXfrm>
        <a:off x="7010417" y="141763"/>
        <a:ext cx="1602545" cy="938177"/>
      </dsp:txXfrm>
    </dsp:sp>
    <dsp:sp modelId="{3C25FA43-A20F-4431-9A10-34EDDC80C2A7}">
      <dsp:nvSpPr>
        <dsp:cNvPr id="0" name=""/>
        <dsp:cNvSpPr/>
      </dsp:nvSpPr>
      <dsp:spPr>
        <a:xfrm>
          <a:off x="8788312" y="404897"/>
          <a:ext cx="352115" cy="411908"/>
        </a:xfrm>
        <a:prstGeom prst="rightArrow">
          <a:avLst>
            <a:gd name="adj1" fmla="val 60000"/>
            <a:gd name="adj2" fmla="val 50000"/>
          </a:avLst>
        </a:prstGeom>
        <a:solidFill>
          <a:schemeClr val="bg1">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8788312" y="487279"/>
        <a:ext cx="246481" cy="247144"/>
      </dsp:txXfrm>
    </dsp:sp>
    <dsp:sp modelId="{BF47C157-FB6A-4B4F-A8F2-9B208540A27B}">
      <dsp:nvSpPr>
        <dsp:cNvPr id="0" name=""/>
        <dsp:cNvSpPr/>
      </dsp:nvSpPr>
      <dsp:spPr>
        <a:xfrm>
          <a:off x="9306520" y="112575"/>
          <a:ext cx="1660921" cy="996553"/>
        </a:xfrm>
        <a:prstGeom prst="roundRect">
          <a:avLst>
            <a:gd name="adj" fmla="val 10000"/>
          </a:avLst>
        </a:prstGeom>
        <a:solidFill>
          <a:schemeClr val="bg1">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solidFill>
                <a:schemeClr val="tx1"/>
              </a:solidFill>
              <a:latin typeface="Times New Roman" panose="02020603050405020304" pitchFamily="18" charset="0"/>
              <a:cs typeface="Times New Roman" panose="02020603050405020304" pitchFamily="18" charset="0"/>
            </a:rPr>
            <a:t>Exploratory Data Analysis (EDA)</a:t>
          </a:r>
        </a:p>
      </dsp:txBody>
      <dsp:txXfrm>
        <a:off x="9335708" y="141763"/>
        <a:ext cx="1602545" cy="938177"/>
      </dsp:txXfrm>
    </dsp:sp>
    <dsp:sp modelId="{A7B577C2-656E-4351-8312-8C4531250F45}">
      <dsp:nvSpPr>
        <dsp:cNvPr id="0" name=""/>
        <dsp:cNvSpPr/>
      </dsp:nvSpPr>
      <dsp:spPr>
        <a:xfrm rot="5400000">
          <a:off x="9960923" y="1225393"/>
          <a:ext cx="352115" cy="411908"/>
        </a:xfrm>
        <a:prstGeom prst="rightArrow">
          <a:avLst>
            <a:gd name="adj1" fmla="val 60000"/>
            <a:gd name="adj2" fmla="val 50000"/>
          </a:avLst>
        </a:prstGeom>
        <a:solidFill>
          <a:schemeClr val="bg1">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10013409" y="1255289"/>
        <a:ext cx="247144" cy="246481"/>
      </dsp:txXfrm>
    </dsp:sp>
    <dsp:sp modelId="{981F89FE-00C7-4523-94E0-1E7D938C795B}">
      <dsp:nvSpPr>
        <dsp:cNvPr id="0" name=""/>
        <dsp:cNvSpPr/>
      </dsp:nvSpPr>
      <dsp:spPr>
        <a:xfrm>
          <a:off x="9306520" y="1773497"/>
          <a:ext cx="1660921" cy="996553"/>
        </a:xfrm>
        <a:prstGeom prst="roundRect">
          <a:avLst>
            <a:gd name="adj" fmla="val 10000"/>
          </a:avLst>
        </a:prstGeom>
        <a:solidFill>
          <a:schemeClr val="bg1">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latin typeface="Times New Roman" panose="02020603050405020304" pitchFamily="18" charset="0"/>
              <a:cs typeface="Times New Roman" panose="02020603050405020304" pitchFamily="18" charset="0"/>
            </a:rPr>
            <a:t>Statistical/ Machine Learning Models</a:t>
          </a:r>
        </a:p>
      </dsp:txBody>
      <dsp:txXfrm>
        <a:off x="9335708" y="1802685"/>
        <a:ext cx="1602545" cy="938177"/>
      </dsp:txXfrm>
    </dsp:sp>
    <dsp:sp modelId="{713BE343-7EE5-48AC-9726-499C76427656}">
      <dsp:nvSpPr>
        <dsp:cNvPr id="0" name=""/>
        <dsp:cNvSpPr/>
      </dsp:nvSpPr>
      <dsp:spPr>
        <a:xfrm rot="10800000">
          <a:off x="8808243" y="2065819"/>
          <a:ext cx="352115" cy="411908"/>
        </a:xfrm>
        <a:prstGeom prst="rightArrow">
          <a:avLst>
            <a:gd name="adj1" fmla="val 60000"/>
            <a:gd name="adj2" fmla="val 50000"/>
          </a:avLst>
        </a:prstGeom>
        <a:solidFill>
          <a:schemeClr val="bg1">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8913877" y="2148201"/>
        <a:ext cx="246481" cy="247144"/>
      </dsp:txXfrm>
    </dsp:sp>
    <dsp:sp modelId="{3F51CACD-730A-4F2C-805A-6820B47074F1}">
      <dsp:nvSpPr>
        <dsp:cNvPr id="0" name=""/>
        <dsp:cNvSpPr/>
      </dsp:nvSpPr>
      <dsp:spPr>
        <a:xfrm>
          <a:off x="6981229" y="1773497"/>
          <a:ext cx="1660921" cy="996553"/>
        </a:xfrm>
        <a:prstGeom prst="roundRect">
          <a:avLst>
            <a:gd name="adj" fmla="val 10000"/>
          </a:avLst>
        </a:prstGeom>
        <a:solidFill>
          <a:schemeClr val="bg1">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solidFill>
                <a:schemeClr val="tx1"/>
              </a:solidFill>
              <a:latin typeface="Times New Roman" panose="02020603050405020304" pitchFamily="18" charset="0"/>
              <a:cs typeface="Times New Roman" panose="02020603050405020304" pitchFamily="18" charset="0"/>
            </a:rPr>
            <a:t>Results</a:t>
          </a:r>
        </a:p>
      </dsp:txBody>
      <dsp:txXfrm>
        <a:off x="7010417" y="1802685"/>
        <a:ext cx="1602545" cy="938177"/>
      </dsp:txXfrm>
    </dsp:sp>
    <dsp:sp modelId="{3947584B-4A68-4C0F-82E9-494E2FAF9DCB}">
      <dsp:nvSpPr>
        <dsp:cNvPr id="0" name=""/>
        <dsp:cNvSpPr/>
      </dsp:nvSpPr>
      <dsp:spPr>
        <a:xfrm rot="10800000">
          <a:off x="6482953" y="2065819"/>
          <a:ext cx="352115" cy="411908"/>
        </a:xfrm>
        <a:prstGeom prst="rightArrow">
          <a:avLst>
            <a:gd name="adj1" fmla="val 60000"/>
            <a:gd name="adj2" fmla="val 50000"/>
          </a:avLst>
        </a:prstGeom>
        <a:solidFill>
          <a:schemeClr val="bg1">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6588587" y="2148201"/>
        <a:ext cx="246481" cy="247144"/>
      </dsp:txXfrm>
    </dsp:sp>
    <dsp:sp modelId="{D42872C1-DA1E-447B-9ECF-5FB9F7564C07}">
      <dsp:nvSpPr>
        <dsp:cNvPr id="0" name=""/>
        <dsp:cNvSpPr/>
      </dsp:nvSpPr>
      <dsp:spPr>
        <a:xfrm>
          <a:off x="4655939" y="1773497"/>
          <a:ext cx="1660921" cy="996553"/>
        </a:xfrm>
        <a:prstGeom prst="roundRect">
          <a:avLst>
            <a:gd name="adj" fmla="val 10000"/>
          </a:avLst>
        </a:prstGeom>
        <a:solidFill>
          <a:schemeClr val="bg1">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solidFill>
                <a:schemeClr val="tx1"/>
              </a:solidFill>
              <a:latin typeface="Times New Roman" panose="02020603050405020304" pitchFamily="18" charset="0"/>
              <a:cs typeface="Times New Roman" panose="02020603050405020304" pitchFamily="18" charset="0"/>
            </a:rPr>
            <a:t>Challenges</a:t>
          </a:r>
        </a:p>
      </dsp:txBody>
      <dsp:txXfrm>
        <a:off x="4685127" y="1802685"/>
        <a:ext cx="1602545" cy="938177"/>
      </dsp:txXfrm>
    </dsp:sp>
    <dsp:sp modelId="{547F04AB-7EA9-4C11-8AB4-8F3A2DE491F4}">
      <dsp:nvSpPr>
        <dsp:cNvPr id="0" name=""/>
        <dsp:cNvSpPr/>
      </dsp:nvSpPr>
      <dsp:spPr>
        <a:xfrm rot="10800000">
          <a:off x="4157662" y="2065819"/>
          <a:ext cx="352115" cy="411908"/>
        </a:xfrm>
        <a:prstGeom prst="rightArrow">
          <a:avLst>
            <a:gd name="adj1" fmla="val 60000"/>
            <a:gd name="adj2" fmla="val 50000"/>
          </a:avLst>
        </a:prstGeom>
        <a:solidFill>
          <a:schemeClr val="bg1">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4263296" y="2148201"/>
        <a:ext cx="246481" cy="247144"/>
      </dsp:txXfrm>
    </dsp:sp>
    <dsp:sp modelId="{B15B4A5B-1E66-4271-90BD-E4F9F1B1E9A1}">
      <dsp:nvSpPr>
        <dsp:cNvPr id="0" name=""/>
        <dsp:cNvSpPr/>
      </dsp:nvSpPr>
      <dsp:spPr>
        <a:xfrm>
          <a:off x="2330648" y="1773497"/>
          <a:ext cx="1660921" cy="996553"/>
        </a:xfrm>
        <a:prstGeom prst="roundRect">
          <a:avLst>
            <a:gd name="adj" fmla="val 10000"/>
          </a:avLst>
        </a:prstGeom>
        <a:solidFill>
          <a:schemeClr val="bg1">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solidFill>
                <a:schemeClr val="tx1"/>
              </a:solidFill>
              <a:latin typeface="Times New Roman" panose="02020603050405020304" pitchFamily="18" charset="0"/>
              <a:cs typeface="Times New Roman" panose="02020603050405020304" pitchFamily="18" charset="0"/>
            </a:rPr>
            <a:t>Lessons Learned &amp; Future Work</a:t>
          </a:r>
        </a:p>
      </dsp:txBody>
      <dsp:txXfrm>
        <a:off x="2359836" y="1802685"/>
        <a:ext cx="1602545" cy="938177"/>
      </dsp:txXfrm>
    </dsp:sp>
    <dsp:sp modelId="{E1F8BA53-8DF5-4963-A750-0D58650F9812}">
      <dsp:nvSpPr>
        <dsp:cNvPr id="0" name=""/>
        <dsp:cNvSpPr/>
      </dsp:nvSpPr>
      <dsp:spPr>
        <a:xfrm rot="10800000">
          <a:off x="1832371" y="2065819"/>
          <a:ext cx="352115" cy="411908"/>
        </a:xfrm>
        <a:prstGeom prst="rightArrow">
          <a:avLst>
            <a:gd name="adj1" fmla="val 60000"/>
            <a:gd name="adj2" fmla="val 50000"/>
          </a:avLst>
        </a:prstGeom>
        <a:solidFill>
          <a:schemeClr val="bg1">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1938005" y="2148201"/>
        <a:ext cx="246481" cy="247144"/>
      </dsp:txXfrm>
    </dsp:sp>
    <dsp:sp modelId="{8879E686-1DCC-4EAB-B5AE-0C98B2A57553}">
      <dsp:nvSpPr>
        <dsp:cNvPr id="0" name=""/>
        <dsp:cNvSpPr/>
      </dsp:nvSpPr>
      <dsp:spPr>
        <a:xfrm>
          <a:off x="5357" y="1773497"/>
          <a:ext cx="1660921" cy="996553"/>
        </a:xfrm>
        <a:prstGeom prst="roundRect">
          <a:avLst>
            <a:gd name="adj" fmla="val 10000"/>
          </a:avLst>
        </a:prstGeom>
        <a:solidFill>
          <a:schemeClr val="bg1">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solidFill>
                <a:schemeClr val="tx1"/>
              </a:solidFill>
              <a:latin typeface="Times New Roman" panose="02020603050405020304" pitchFamily="18" charset="0"/>
              <a:cs typeface="Times New Roman" panose="02020603050405020304" pitchFamily="18" charset="0"/>
            </a:rPr>
            <a:t>Conclusion</a:t>
          </a:r>
        </a:p>
      </dsp:txBody>
      <dsp:txXfrm>
        <a:off x="34545" y="1802685"/>
        <a:ext cx="1602545" cy="938177"/>
      </dsp:txXfrm>
    </dsp:sp>
    <dsp:sp modelId="{4A01C799-9181-4488-A27C-921D688AD58E}">
      <dsp:nvSpPr>
        <dsp:cNvPr id="0" name=""/>
        <dsp:cNvSpPr/>
      </dsp:nvSpPr>
      <dsp:spPr>
        <a:xfrm rot="5400000">
          <a:off x="659761" y="2886315"/>
          <a:ext cx="352115" cy="411908"/>
        </a:xfrm>
        <a:prstGeom prst="rightArrow">
          <a:avLst>
            <a:gd name="adj1" fmla="val 60000"/>
            <a:gd name="adj2" fmla="val 50000"/>
          </a:avLst>
        </a:prstGeom>
        <a:solidFill>
          <a:schemeClr val="bg1">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712247" y="2916211"/>
        <a:ext cx="247144" cy="246481"/>
      </dsp:txXfrm>
    </dsp:sp>
    <dsp:sp modelId="{DD411D6C-7794-4678-9A37-9D992DECB6FA}">
      <dsp:nvSpPr>
        <dsp:cNvPr id="0" name=""/>
        <dsp:cNvSpPr/>
      </dsp:nvSpPr>
      <dsp:spPr>
        <a:xfrm>
          <a:off x="5357" y="3434419"/>
          <a:ext cx="1660921" cy="996553"/>
        </a:xfrm>
        <a:prstGeom prst="roundRect">
          <a:avLst>
            <a:gd name="adj" fmla="val 10000"/>
          </a:avLst>
        </a:prstGeom>
        <a:solidFill>
          <a:schemeClr val="bg1">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latin typeface="Times New Roman" panose="02020603050405020304" pitchFamily="18" charset="0"/>
              <a:cs typeface="Times New Roman" panose="02020603050405020304" pitchFamily="18" charset="0"/>
            </a:rPr>
            <a:t>References</a:t>
          </a:r>
        </a:p>
      </dsp:txBody>
      <dsp:txXfrm>
        <a:off x="34545" y="3463607"/>
        <a:ext cx="1602545" cy="938177"/>
      </dsp:txXfrm>
    </dsp:sp>
    <dsp:sp modelId="{78E7E11A-6E58-4FBF-9FA5-82EBA073A731}">
      <dsp:nvSpPr>
        <dsp:cNvPr id="0" name=""/>
        <dsp:cNvSpPr/>
      </dsp:nvSpPr>
      <dsp:spPr>
        <a:xfrm>
          <a:off x="1812440" y="3726741"/>
          <a:ext cx="352115" cy="411908"/>
        </a:xfrm>
        <a:prstGeom prst="rightArrow">
          <a:avLst>
            <a:gd name="adj1" fmla="val 60000"/>
            <a:gd name="adj2" fmla="val 50000"/>
          </a:avLst>
        </a:prstGeom>
        <a:solidFill>
          <a:schemeClr val="bg1">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812440" y="3809123"/>
        <a:ext cx="246481" cy="247144"/>
      </dsp:txXfrm>
    </dsp:sp>
    <dsp:sp modelId="{5B93B40A-7159-40A2-83DD-6B5660EAA87E}">
      <dsp:nvSpPr>
        <dsp:cNvPr id="0" name=""/>
        <dsp:cNvSpPr/>
      </dsp:nvSpPr>
      <dsp:spPr>
        <a:xfrm>
          <a:off x="2330648" y="3434419"/>
          <a:ext cx="1660921" cy="996553"/>
        </a:xfrm>
        <a:prstGeom prst="roundRect">
          <a:avLst>
            <a:gd name="adj" fmla="val 10000"/>
          </a:avLst>
        </a:prstGeom>
        <a:solidFill>
          <a:schemeClr val="bg1">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latin typeface="Times New Roman" panose="02020603050405020304" pitchFamily="18" charset="0"/>
              <a:cs typeface="Times New Roman" panose="02020603050405020304" pitchFamily="18" charset="0"/>
            </a:rPr>
            <a:t>Acknowledgments</a:t>
          </a:r>
        </a:p>
      </dsp:txBody>
      <dsp:txXfrm>
        <a:off x="2359836" y="3463607"/>
        <a:ext cx="1602545" cy="938177"/>
      </dsp:txXfrm>
    </dsp:sp>
    <dsp:sp modelId="{2DB79C85-AA63-4BD7-9540-8DA331000135}">
      <dsp:nvSpPr>
        <dsp:cNvPr id="0" name=""/>
        <dsp:cNvSpPr/>
      </dsp:nvSpPr>
      <dsp:spPr>
        <a:xfrm>
          <a:off x="4137731" y="3726741"/>
          <a:ext cx="352115" cy="411908"/>
        </a:xfrm>
        <a:prstGeom prst="rightArrow">
          <a:avLst>
            <a:gd name="adj1" fmla="val 60000"/>
            <a:gd name="adj2" fmla="val 50000"/>
          </a:avLst>
        </a:prstGeom>
        <a:solidFill>
          <a:schemeClr val="bg1">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137731" y="3809123"/>
        <a:ext cx="246481" cy="247144"/>
      </dsp:txXfrm>
    </dsp:sp>
    <dsp:sp modelId="{F2A41A16-7752-4DA8-9A51-D485460AB473}">
      <dsp:nvSpPr>
        <dsp:cNvPr id="0" name=""/>
        <dsp:cNvSpPr/>
      </dsp:nvSpPr>
      <dsp:spPr>
        <a:xfrm>
          <a:off x="4655939" y="3434419"/>
          <a:ext cx="1660921" cy="996553"/>
        </a:xfrm>
        <a:prstGeom prst="roundRect">
          <a:avLst>
            <a:gd name="adj" fmla="val 10000"/>
          </a:avLst>
        </a:prstGeom>
        <a:solidFill>
          <a:schemeClr val="bg1">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solidFill>
                <a:schemeClr val="tx1"/>
              </a:solidFill>
              <a:latin typeface="Times New Roman" panose="02020603050405020304" pitchFamily="18" charset="0"/>
              <a:cs typeface="Times New Roman" panose="02020603050405020304" pitchFamily="18" charset="0"/>
            </a:rPr>
            <a:t>Q&amp;A</a:t>
          </a:r>
          <a:endParaRPr lang="en-US" sz="1500" kern="1200" dirty="0"/>
        </a:p>
      </dsp:txBody>
      <dsp:txXfrm>
        <a:off x="4685127" y="3463607"/>
        <a:ext cx="1602545" cy="9381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CF9F04-6EC3-432C-AD79-40222A7725A4}">
      <dsp:nvSpPr>
        <dsp:cNvPr id="0" name=""/>
        <dsp:cNvSpPr/>
      </dsp:nvSpPr>
      <dsp:spPr>
        <a:xfrm>
          <a:off x="0" y="54173"/>
          <a:ext cx="6861048" cy="655200"/>
        </a:xfrm>
        <a:prstGeom prst="roundRect">
          <a:avLst/>
        </a:prstGeom>
        <a:solidFill>
          <a:schemeClr val="bg1">
            <a:lumMod val="8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latin typeface="Times New Roman" panose="02020603050405020304" pitchFamily="18" charset="0"/>
              <a:cs typeface="Times New Roman" panose="02020603050405020304" pitchFamily="18" charset="0"/>
            </a:rPr>
            <a:t>1- How does healthcare fraud influence the financial health of the healthcare system and insurers?</a:t>
          </a:r>
        </a:p>
      </dsp:txBody>
      <dsp:txXfrm>
        <a:off x="31984" y="86157"/>
        <a:ext cx="6797080" cy="591232"/>
      </dsp:txXfrm>
    </dsp:sp>
    <dsp:sp modelId="{C31F0532-8906-4674-8B73-A927D85D9705}">
      <dsp:nvSpPr>
        <dsp:cNvPr id="0" name=""/>
        <dsp:cNvSpPr/>
      </dsp:nvSpPr>
      <dsp:spPr>
        <a:xfrm>
          <a:off x="0" y="810173"/>
          <a:ext cx="6861048" cy="655200"/>
        </a:xfrm>
        <a:prstGeom prst="roundRect">
          <a:avLst/>
        </a:prstGeom>
        <a:solidFill>
          <a:schemeClr val="bg1">
            <a:lumMod val="8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latin typeface="Times New Roman" panose="02020603050405020304" pitchFamily="18" charset="0"/>
              <a:cs typeface="Times New Roman" panose="02020603050405020304" pitchFamily="18" charset="0"/>
            </a:rPr>
            <a:t>2-Does the target variable exhibit signs of class imbalance? If so, what strategies can be employed to address class imbalance?</a:t>
          </a:r>
        </a:p>
      </dsp:txBody>
      <dsp:txXfrm>
        <a:off x="31984" y="842157"/>
        <a:ext cx="6797080" cy="591232"/>
      </dsp:txXfrm>
    </dsp:sp>
    <dsp:sp modelId="{120394F5-A803-4DF0-A8E0-8A2C2322A43C}">
      <dsp:nvSpPr>
        <dsp:cNvPr id="0" name=""/>
        <dsp:cNvSpPr/>
      </dsp:nvSpPr>
      <dsp:spPr>
        <a:xfrm>
          <a:off x="0" y="1566173"/>
          <a:ext cx="6861048" cy="655200"/>
        </a:xfrm>
        <a:prstGeom prst="roundRect">
          <a:avLst/>
        </a:prstGeom>
        <a:solidFill>
          <a:schemeClr val="bg1">
            <a:lumMod val="8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latin typeface="Times New Roman" panose="02020603050405020304" pitchFamily="18" charset="0"/>
              <a:cs typeface="Times New Roman" panose="02020603050405020304" pitchFamily="18" charset="0"/>
            </a:rPr>
            <a:t>3-Are certain racial groups disproportionately represented in the dataset?</a:t>
          </a:r>
        </a:p>
      </dsp:txBody>
      <dsp:txXfrm>
        <a:off x="31984" y="1598157"/>
        <a:ext cx="6797080" cy="591232"/>
      </dsp:txXfrm>
    </dsp:sp>
    <dsp:sp modelId="{35B82054-E218-4CDB-8F0C-CF1504806F94}">
      <dsp:nvSpPr>
        <dsp:cNvPr id="0" name=""/>
        <dsp:cNvSpPr/>
      </dsp:nvSpPr>
      <dsp:spPr>
        <a:xfrm>
          <a:off x="0" y="2322173"/>
          <a:ext cx="6861048" cy="655200"/>
        </a:xfrm>
        <a:prstGeom prst="roundRect">
          <a:avLst/>
        </a:prstGeom>
        <a:solidFill>
          <a:schemeClr val="bg1">
            <a:lumMod val="8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latin typeface="Times New Roman" panose="02020603050405020304" pitchFamily="18" charset="0"/>
              <a:cs typeface="Times New Roman" panose="02020603050405020304" pitchFamily="18" charset="0"/>
            </a:rPr>
            <a:t>4-Do the extracted features demonstrate any signs of multicollinearity among them?</a:t>
          </a:r>
        </a:p>
      </dsp:txBody>
      <dsp:txXfrm>
        <a:off x="31984" y="2354157"/>
        <a:ext cx="6797080" cy="591232"/>
      </dsp:txXfrm>
    </dsp:sp>
    <dsp:sp modelId="{D877F89C-99B1-4182-85E6-D959B7038EEB}">
      <dsp:nvSpPr>
        <dsp:cNvPr id="0" name=""/>
        <dsp:cNvSpPr/>
      </dsp:nvSpPr>
      <dsp:spPr>
        <a:xfrm>
          <a:off x="0" y="3078173"/>
          <a:ext cx="6861048" cy="655200"/>
        </a:xfrm>
        <a:prstGeom prst="roundRect">
          <a:avLst/>
        </a:prstGeom>
        <a:solidFill>
          <a:schemeClr val="bg1">
            <a:lumMod val="8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latin typeface="Times New Roman" panose="02020603050405020304" pitchFamily="18" charset="0"/>
              <a:cs typeface="Times New Roman" panose="02020603050405020304" pitchFamily="18" charset="0"/>
            </a:rPr>
            <a:t>5-Does age have a noticeable impact on the total claim amount?</a:t>
          </a:r>
        </a:p>
      </dsp:txBody>
      <dsp:txXfrm>
        <a:off x="31984" y="3110157"/>
        <a:ext cx="6797080" cy="591232"/>
      </dsp:txXfrm>
    </dsp:sp>
    <dsp:sp modelId="{633E0F2F-172A-4C8D-A0A8-D0EE2BD1A391}">
      <dsp:nvSpPr>
        <dsp:cNvPr id="0" name=""/>
        <dsp:cNvSpPr/>
      </dsp:nvSpPr>
      <dsp:spPr>
        <a:xfrm>
          <a:off x="0" y="3834174"/>
          <a:ext cx="6861048" cy="655200"/>
        </a:xfrm>
        <a:prstGeom prst="roundRect">
          <a:avLst/>
        </a:prstGeom>
        <a:solidFill>
          <a:schemeClr val="bg1">
            <a:lumMod val="8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latin typeface="Times New Roman" panose="02020603050405020304" pitchFamily="18" charset="0"/>
              <a:cs typeface="Times New Roman" panose="02020603050405020304" pitchFamily="18" charset="0"/>
            </a:rPr>
            <a:t>6-How do our response variables perform concerning the target feature?</a:t>
          </a:r>
        </a:p>
      </dsp:txBody>
      <dsp:txXfrm>
        <a:off x="31984" y="3866158"/>
        <a:ext cx="6797080" cy="5912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5A0F3B-35E8-47A6-9528-777CF6564DAC}">
      <dsp:nvSpPr>
        <dsp:cNvPr id="0" name=""/>
        <dsp:cNvSpPr/>
      </dsp:nvSpPr>
      <dsp:spPr>
        <a:xfrm>
          <a:off x="0" y="1129059"/>
          <a:ext cx="3086099" cy="1959673"/>
        </a:xfrm>
        <a:prstGeom prst="roundRect">
          <a:avLst>
            <a:gd name="adj" fmla="val 10000"/>
          </a:avLst>
        </a:prstGeom>
        <a:solidFill>
          <a:schemeClr val="bg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4F8EF6-31F0-4E16-812B-0790685E0BBA}">
      <dsp:nvSpPr>
        <dsp:cNvPr id="0" name=""/>
        <dsp:cNvSpPr/>
      </dsp:nvSpPr>
      <dsp:spPr>
        <a:xfrm>
          <a:off x="342900" y="1454814"/>
          <a:ext cx="3086099" cy="195967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u="sng" kern="1200">
              <a:latin typeface="Times New Roman" panose="02020603050405020304" pitchFamily="18" charset="0"/>
              <a:cs typeface="Times New Roman" panose="02020603050405020304" pitchFamily="18" charset="0"/>
            </a:rPr>
            <a:t>Enhanced Categorical Feature Encoding:</a:t>
          </a:r>
          <a:endParaRPr lang="en-US" sz="1700" kern="1200">
            <a:latin typeface="Times New Roman" panose="02020603050405020304" pitchFamily="18" charset="0"/>
            <a:cs typeface="Times New Roman" panose="02020603050405020304" pitchFamily="18" charset="0"/>
          </a:endParaRPr>
        </a:p>
      </dsp:txBody>
      <dsp:txXfrm>
        <a:off x="400297" y="1512211"/>
        <a:ext cx="2971305" cy="1844879"/>
      </dsp:txXfrm>
    </dsp:sp>
    <dsp:sp modelId="{777C1A5D-0C3C-40A6-8EBE-0A0E0B455CA2}">
      <dsp:nvSpPr>
        <dsp:cNvPr id="0" name=""/>
        <dsp:cNvSpPr/>
      </dsp:nvSpPr>
      <dsp:spPr>
        <a:xfrm>
          <a:off x="3771900" y="1129059"/>
          <a:ext cx="3086099" cy="1959673"/>
        </a:xfrm>
        <a:prstGeom prst="roundRect">
          <a:avLst>
            <a:gd name="adj" fmla="val 10000"/>
          </a:avLst>
        </a:prstGeom>
        <a:solidFill>
          <a:schemeClr val="bg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0C3DD3-2F02-4712-AC9E-CA9228E75C56}">
      <dsp:nvSpPr>
        <dsp:cNvPr id="0" name=""/>
        <dsp:cNvSpPr/>
      </dsp:nvSpPr>
      <dsp:spPr>
        <a:xfrm>
          <a:off x="4114800" y="1454814"/>
          <a:ext cx="3086099" cy="195967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Developing function to create new encoded features for categorical variables based on value frequency across key columns</a:t>
          </a:r>
        </a:p>
      </dsp:txBody>
      <dsp:txXfrm>
        <a:off x="4172197" y="1512211"/>
        <a:ext cx="2971305" cy="1844879"/>
      </dsp:txXfrm>
    </dsp:sp>
    <dsp:sp modelId="{09AAD1B8-92D3-4D2C-80D1-15562415B241}">
      <dsp:nvSpPr>
        <dsp:cNvPr id="0" name=""/>
        <dsp:cNvSpPr/>
      </dsp:nvSpPr>
      <dsp:spPr>
        <a:xfrm>
          <a:off x="7543800" y="1129059"/>
          <a:ext cx="3086099" cy="1959673"/>
        </a:xfrm>
        <a:prstGeom prst="roundRect">
          <a:avLst>
            <a:gd name="adj" fmla="val 10000"/>
          </a:avLst>
        </a:prstGeom>
        <a:solidFill>
          <a:schemeClr val="bg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F16A58-C6A8-4624-9CBD-C708CA2F1AF6}">
      <dsp:nvSpPr>
        <dsp:cNvPr id="0" name=""/>
        <dsp:cNvSpPr/>
      </dsp:nvSpPr>
      <dsp:spPr>
        <a:xfrm>
          <a:off x="7886700" y="1454814"/>
          <a:ext cx="3086099" cy="1959673"/>
        </a:xfrm>
        <a:prstGeom prst="roundRect">
          <a:avLst>
            <a:gd name="adj" fmla="val 10000"/>
          </a:avLst>
        </a:prstGeom>
        <a:solidFill>
          <a:schemeClr val="bg1">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Physician, Claims Diagnosis Codes, Claims Procedure Codes, Claim Admit Diagnosis Code, and Diagnosis Group Code. Enhancing dataset with additional features for improved analysis and modeling.</a:t>
          </a:r>
        </a:p>
      </dsp:txBody>
      <dsp:txXfrm>
        <a:off x="7944097" y="1512211"/>
        <a:ext cx="2971305" cy="18448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3C2EC2-6F14-4F2F-ACD5-DAB747D59106}">
      <dsp:nvSpPr>
        <dsp:cNvPr id="0" name=""/>
        <dsp:cNvSpPr/>
      </dsp:nvSpPr>
      <dsp:spPr>
        <a:xfrm>
          <a:off x="0" y="2192"/>
          <a:ext cx="5080000"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54E087-E2CE-4690-BA3A-F36DCA039F26}">
      <dsp:nvSpPr>
        <dsp:cNvPr id="0" name=""/>
        <dsp:cNvSpPr/>
      </dsp:nvSpPr>
      <dsp:spPr>
        <a:xfrm>
          <a:off x="0" y="2192"/>
          <a:ext cx="5080000" cy="747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Binary Encoding:</a:t>
          </a:r>
          <a:endParaRPr lang="en-US" sz="1800" kern="1200" dirty="0">
            <a:latin typeface="Times New Roman" panose="02020603050405020304" pitchFamily="18" charset="0"/>
            <a:cs typeface="Times New Roman" panose="02020603050405020304" pitchFamily="18" charset="0"/>
          </a:endParaRPr>
        </a:p>
      </dsp:txBody>
      <dsp:txXfrm>
        <a:off x="0" y="2192"/>
        <a:ext cx="5080000" cy="747734"/>
      </dsp:txXfrm>
    </dsp:sp>
    <dsp:sp modelId="{A45EB1A0-5177-4C0D-9623-A59A8CDFB659}">
      <dsp:nvSpPr>
        <dsp:cNvPr id="0" name=""/>
        <dsp:cNvSpPr/>
      </dsp:nvSpPr>
      <dsp:spPr>
        <a:xfrm>
          <a:off x="0" y="749927"/>
          <a:ext cx="5080000"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4982F8-1231-4FE2-88D9-AA2542EAEFBB}">
      <dsp:nvSpPr>
        <dsp:cNvPr id="0" name=""/>
        <dsp:cNvSpPr/>
      </dsp:nvSpPr>
      <dsp:spPr>
        <a:xfrm>
          <a:off x="0" y="749927"/>
          <a:ext cx="5080000" cy="747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Simplifying our dataset for clarity and ease of use.</a:t>
          </a:r>
        </a:p>
      </dsp:txBody>
      <dsp:txXfrm>
        <a:off x="0" y="749927"/>
        <a:ext cx="5080000" cy="747734"/>
      </dsp:txXfrm>
    </dsp:sp>
    <dsp:sp modelId="{27B32334-C565-466F-B04B-C9D5DF9D3692}">
      <dsp:nvSpPr>
        <dsp:cNvPr id="0" name=""/>
        <dsp:cNvSpPr/>
      </dsp:nvSpPr>
      <dsp:spPr>
        <a:xfrm>
          <a:off x="0" y="1497662"/>
          <a:ext cx="5080000"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E4326C-39AA-4BF0-B529-47F8DA4DE264}">
      <dsp:nvSpPr>
        <dsp:cNvPr id="0" name=""/>
        <dsp:cNvSpPr/>
      </dsp:nvSpPr>
      <dsp:spPr>
        <a:xfrm>
          <a:off x="0" y="1497662"/>
          <a:ext cx="5080000" cy="747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'Potential Fraud' now represented as 1 for 'Yes' and 0 for 'No'.</a:t>
          </a:r>
        </a:p>
      </dsp:txBody>
      <dsp:txXfrm>
        <a:off x="0" y="1497662"/>
        <a:ext cx="5080000" cy="747734"/>
      </dsp:txXfrm>
    </dsp:sp>
    <dsp:sp modelId="{BDB9DDC9-8841-4B30-8052-F04F2742F269}">
      <dsp:nvSpPr>
        <dsp:cNvPr id="0" name=""/>
        <dsp:cNvSpPr/>
      </dsp:nvSpPr>
      <dsp:spPr>
        <a:xfrm>
          <a:off x="0" y="2245397"/>
          <a:ext cx="5080000"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29CC04-1539-4AAF-A336-5C22A71A6A1A}">
      <dsp:nvSpPr>
        <dsp:cNvPr id="0" name=""/>
        <dsp:cNvSpPr/>
      </dsp:nvSpPr>
      <dsp:spPr>
        <a:xfrm>
          <a:off x="0" y="2245397"/>
          <a:ext cx="5080000" cy="747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a:t>
          </a:r>
          <a:r>
            <a:rPr lang="en-US" sz="1800" kern="1200" dirty="0" err="1">
              <a:latin typeface="Times New Roman" panose="02020603050405020304" pitchFamily="18" charset="0"/>
              <a:cs typeface="Times New Roman" panose="02020603050405020304" pitchFamily="18" charset="0"/>
            </a:rPr>
            <a:t>RenalDiseaseIndicator</a:t>
          </a:r>
          <a:r>
            <a:rPr lang="en-US" sz="1800" kern="1200" dirty="0">
              <a:latin typeface="Times New Roman" panose="02020603050405020304" pitchFamily="18" charset="0"/>
              <a:cs typeface="Times New Roman" panose="02020603050405020304" pitchFamily="18" charset="0"/>
            </a:rPr>
            <a:t>' 'Y' mapped to 1 for uniformity.</a:t>
          </a:r>
        </a:p>
      </dsp:txBody>
      <dsp:txXfrm>
        <a:off x="0" y="2245397"/>
        <a:ext cx="5080000" cy="747734"/>
      </dsp:txXfrm>
    </dsp:sp>
    <dsp:sp modelId="{FF5565DE-E732-4FB2-B427-6CB80900D5F7}">
      <dsp:nvSpPr>
        <dsp:cNvPr id="0" name=""/>
        <dsp:cNvSpPr/>
      </dsp:nvSpPr>
      <dsp:spPr>
        <a:xfrm>
          <a:off x="0" y="2993131"/>
          <a:ext cx="5080000"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BC94D3-BAB1-4A4B-B5E5-FFC80483A570}">
      <dsp:nvSpPr>
        <dsp:cNvPr id="0" name=""/>
        <dsp:cNvSpPr/>
      </dsp:nvSpPr>
      <dsp:spPr>
        <a:xfrm>
          <a:off x="0" y="2993131"/>
          <a:ext cx="5080000" cy="747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Chronic conditions re-encoded: 1 for diagnosed, 0 for not diagnosed.</a:t>
          </a:r>
        </a:p>
      </dsp:txBody>
      <dsp:txXfrm>
        <a:off x="0" y="2993131"/>
        <a:ext cx="5080000" cy="747734"/>
      </dsp:txXfrm>
    </dsp:sp>
    <dsp:sp modelId="{03AF6AD0-3C1A-4191-86A8-AD05C37ED798}">
      <dsp:nvSpPr>
        <dsp:cNvPr id="0" name=""/>
        <dsp:cNvSpPr/>
      </dsp:nvSpPr>
      <dsp:spPr>
        <a:xfrm>
          <a:off x="0" y="3740866"/>
          <a:ext cx="5080000"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B02674-4769-4262-B234-C8E1550E26FB}">
      <dsp:nvSpPr>
        <dsp:cNvPr id="0" name=""/>
        <dsp:cNvSpPr/>
      </dsp:nvSpPr>
      <dsp:spPr>
        <a:xfrm>
          <a:off x="0" y="3740866"/>
          <a:ext cx="5080000" cy="747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'Gender' feature updated: 1 for Male, 0 for Female.</a:t>
          </a:r>
        </a:p>
      </dsp:txBody>
      <dsp:txXfrm>
        <a:off x="0" y="3740866"/>
        <a:ext cx="5080000" cy="7477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6A2056-1799-45C6-996E-022EB78C0212}">
      <dsp:nvSpPr>
        <dsp:cNvPr id="0" name=""/>
        <dsp:cNvSpPr/>
      </dsp:nvSpPr>
      <dsp:spPr>
        <a:xfrm>
          <a:off x="2342791" y="1381686"/>
          <a:ext cx="506921" cy="91440"/>
        </a:xfrm>
        <a:custGeom>
          <a:avLst/>
          <a:gdLst/>
          <a:ahLst/>
          <a:cxnLst/>
          <a:rect l="0" t="0" r="0" b="0"/>
          <a:pathLst>
            <a:path>
              <a:moveTo>
                <a:pt x="0" y="45720"/>
              </a:moveTo>
              <a:lnTo>
                <a:pt x="506921"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kern="1200">
            <a:solidFill>
              <a:schemeClr val="tx1"/>
            </a:solidFill>
            <a:latin typeface="Times New Roman" panose="02020603050405020304" pitchFamily="18" charset="0"/>
            <a:cs typeface="Times New Roman" panose="02020603050405020304" pitchFamily="18" charset="0"/>
          </a:endParaRPr>
        </a:p>
      </dsp:txBody>
      <dsp:txXfrm>
        <a:off x="2582814" y="1424715"/>
        <a:ext cx="26876" cy="5380"/>
      </dsp:txXfrm>
    </dsp:sp>
    <dsp:sp modelId="{8BB3038F-55B3-4787-BAC5-BC49070E6956}">
      <dsp:nvSpPr>
        <dsp:cNvPr id="0" name=""/>
        <dsp:cNvSpPr/>
      </dsp:nvSpPr>
      <dsp:spPr>
        <a:xfrm>
          <a:off x="7541" y="726291"/>
          <a:ext cx="2337050" cy="1402230"/>
        </a:xfrm>
        <a:prstGeom prst="rect">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517" tIns="120206" rIns="114517" bIns="120206" numCol="1" spcCol="1270" anchor="ctr" anchorCtr="0">
          <a:noAutofit/>
        </a:bodyPr>
        <a:lstStyle/>
        <a:p>
          <a:pPr marL="0" lvl="0" indent="0" algn="ctr" defTabSz="711200">
            <a:lnSpc>
              <a:spcPct val="90000"/>
            </a:lnSpc>
            <a:spcBef>
              <a:spcPct val="0"/>
            </a:spcBef>
            <a:spcAft>
              <a:spcPct val="35000"/>
            </a:spcAft>
            <a:buNone/>
          </a:pPr>
          <a:r>
            <a:rPr lang="en-US" sz="1600" b="1" u="sng" kern="1200" dirty="0">
              <a:solidFill>
                <a:schemeClr val="tx1"/>
              </a:solidFill>
              <a:latin typeface="Times New Roman" panose="02020603050405020304" pitchFamily="18" charset="0"/>
              <a:cs typeface="Times New Roman" panose="02020603050405020304" pitchFamily="18" charset="0"/>
            </a:rPr>
            <a:t>Feature Filtering </a:t>
          </a:r>
          <a:endParaRPr lang="en-US" sz="1600" kern="1200" dirty="0">
            <a:solidFill>
              <a:schemeClr val="tx1"/>
            </a:solidFill>
            <a:latin typeface="Times New Roman" panose="02020603050405020304" pitchFamily="18" charset="0"/>
            <a:cs typeface="Times New Roman" panose="02020603050405020304" pitchFamily="18" charset="0"/>
          </a:endParaRPr>
        </a:p>
      </dsp:txBody>
      <dsp:txXfrm>
        <a:off x="7541" y="726291"/>
        <a:ext cx="2337050" cy="1402230"/>
      </dsp:txXfrm>
    </dsp:sp>
    <dsp:sp modelId="{6E5DC2C9-B1B9-41C3-8AEA-AFDCFA5A01A7}">
      <dsp:nvSpPr>
        <dsp:cNvPr id="0" name=""/>
        <dsp:cNvSpPr/>
      </dsp:nvSpPr>
      <dsp:spPr>
        <a:xfrm>
          <a:off x="5217363" y="1381686"/>
          <a:ext cx="506921" cy="91440"/>
        </a:xfrm>
        <a:custGeom>
          <a:avLst/>
          <a:gdLst/>
          <a:ahLst/>
          <a:cxnLst/>
          <a:rect l="0" t="0" r="0" b="0"/>
          <a:pathLst>
            <a:path>
              <a:moveTo>
                <a:pt x="0" y="45720"/>
              </a:moveTo>
              <a:lnTo>
                <a:pt x="506921" y="45720"/>
              </a:lnTo>
            </a:path>
          </a:pathLst>
        </a:custGeom>
        <a:noFill/>
        <a:ln w="9525" cap="flat" cmpd="sng" algn="ctr">
          <a:solidFill>
            <a:schemeClr val="accent2">
              <a:hueOff val="-1508546"/>
              <a:satOff val="-10477"/>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kern="1200">
            <a:solidFill>
              <a:schemeClr val="tx1"/>
            </a:solidFill>
            <a:latin typeface="Times New Roman" panose="02020603050405020304" pitchFamily="18" charset="0"/>
            <a:cs typeface="Times New Roman" panose="02020603050405020304" pitchFamily="18" charset="0"/>
          </a:endParaRPr>
        </a:p>
      </dsp:txBody>
      <dsp:txXfrm>
        <a:off x="5457385" y="1424715"/>
        <a:ext cx="26876" cy="5380"/>
      </dsp:txXfrm>
    </dsp:sp>
    <dsp:sp modelId="{A1DA7373-3D90-4833-8B59-E54CE059FBF1}">
      <dsp:nvSpPr>
        <dsp:cNvPr id="0" name=""/>
        <dsp:cNvSpPr/>
      </dsp:nvSpPr>
      <dsp:spPr>
        <a:xfrm>
          <a:off x="2882112" y="726291"/>
          <a:ext cx="2337050" cy="1402230"/>
        </a:xfrm>
        <a:prstGeom prst="rect">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517" tIns="120206" rIns="114517" bIns="120206"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latin typeface="Times New Roman" panose="02020603050405020304" pitchFamily="18" charset="0"/>
              <a:cs typeface="Times New Roman" panose="02020603050405020304" pitchFamily="18" charset="0"/>
            </a:rPr>
            <a:t>Remove date, amount, and physician-related columns, as new features have been derived from them.</a:t>
          </a:r>
        </a:p>
      </dsp:txBody>
      <dsp:txXfrm>
        <a:off x="2882112" y="726291"/>
        <a:ext cx="2337050" cy="1402230"/>
      </dsp:txXfrm>
    </dsp:sp>
    <dsp:sp modelId="{A8096803-6170-4408-AF7D-DF4485635EB2}">
      <dsp:nvSpPr>
        <dsp:cNvPr id="0" name=""/>
        <dsp:cNvSpPr/>
      </dsp:nvSpPr>
      <dsp:spPr>
        <a:xfrm>
          <a:off x="1308810" y="2126721"/>
          <a:ext cx="5616399" cy="494829"/>
        </a:xfrm>
        <a:custGeom>
          <a:avLst/>
          <a:gdLst/>
          <a:ahLst/>
          <a:cxnLst/>
          <a:rect l="0" t="0" r="0" b="0"/>
          <a:pathLst>
            <a:path>
              <a:moveTo>
                <a:pt x="5616399" y="0"/>
              </a:moveTo>
              <a:lnTo>
                <a:pt x="5616399" y="264514"/>
              </a:lnTo>
              <a:lnTo>
                <a:pt x="0" y="264514"/>
              </a:lnTo>
              <a:lnTo>
                <a:pt x="0" y="494829"/>
              </a:lnTo>
            </a:path>
          </a:pathLst>
        </a:custGeom>
        <a:noFill/>
        <a:ln w="9525" cap="flat" cmpd="sng" algn="ctr">
          <a:solidFill>
            <a:schemeClr val="accent2">
              <a:hueOff val="-3017092"/>
              <a:satOff val="-20953"/>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kern="1200">
            <a:solidFill>
              <a:schemeClr val="tx1"/>
            </a:solidFill>
            <a:latin typeface="Times New Roman" panose="02020603050405020304" pitchFamily="18" charset="0"/>
            <a:cs typeface="Times New Roman" panose="02020603050405020304" pitchFamily="18" charset="0"/>
          </a:endParaRPr>
        </a:p>
      </dsp:txBody>
      <dsp:txXfrm>
        <a:off x="3975987" y="2371445"/>
        <a:ext cx="282046" cy="5380"/>
      </dsp:txXfrm>
    </dsp:sp>
    <dsp:sp modelId="{5A61D52B-6BE8-4FAF-B1D6-8BBFAF011CA6}">
      <dsp:nvSpPr>
        <dsp:cNvPr id="0" name=""/>
        <dsp:cNvSpPr/>
      </dsp:nvSpPr>
      <dsp:spPr>
        <a:xfrm>
          <a:off x="5756684" y="726291"/>
          <a:ext cx="2337050" cy="1402230"/>
        </a:xfrm>
        <a:prstGeom prst="rect">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517" tIns="120206" rIns="114517" bIns="120206"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latin typeface="Times New Roman" panose="02020603050405020304" pitchFamily="18" charset="0"/>
              <a:cs typeface="Times New Roman" panose="02020603050405020304" pitchFamily="18" charset="0"/>
            </a:rPr>
            <a:t>Exclude all unique identifiers from the dataset as they serve only to identify rows and offer no value for analysis or modeling.</a:t>
          </a:r>
        </a:p>
      </dsp:txBody>
      <dsp:txXfrm>
        <a:off x="5756684" y="726291"/>
        <a:ext cx="2337050" cy="1402230"/>
      </dsp:txXfrm>
    </dsp:sp>
    <dsp:sp modelId="{E899713A-073D-4F29-8FD4-D0894256B5A1}">
      <dsp:nvSpPr>
        <dsp:cNvPr id="0" name=""/>
        <dsp:cNvSpPr/>
      </dsp:nvSpPr>
      <dsp:spPr>
        <a:xfrm>
          <a:off x="2475535" y="3309345"/>
          <a:ext cx="342066" cy="91440"/>
        </a:xfrm>
        <a:custGeom>
          <a:avLst/>
          <a:gdLst/>
          <a:ahLst/>
          <a:cxnLst/>
          <a:rect l="0" t="0" r="0" b="0"/>
          <a:pathLst>
            <a:path>
              <a:moveTo>
                <a:pt x="0" y="45720"/>
              </a:moveTo>
              <a:lnTo>
                <a:pt x="188133" y="45720"/>
              </a:lnTo>
              <a:lnTo>
                <a:pt x="188133" y="117953"/>
              </a:lnTo>
              <a:lnTo>
                <a:pt x="342066" y="117953"/>
              </a:lnTo>
            </a:path>
          </a:pathLst>
        </a:custGeom>
        <a:noFill/>
        <a:ln w="9525" cap="flat" cmpd="sng" algn="ctr">
          <a:solidFill>
            <a:schemeClr val="accent2">
              <a:hueOff val="-4525638"/>
              <a:satOff val="-31430"/>
              <a:lumOff val="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kern="1200">
            <a:solidFill>
              <a:schemeClr val="tx1"/>
            </a:solidFill>
            <a:latin typeface="Times New Roman" panose="02020603050405020304" pitchFamily="18" charset="0"/>
            <a:cs typeface="Times New Roman" panose="02020603050405020304" pitchFamily="18" charset="0"/>
          </a:endParaRPr>
        </a:p>
      </dsp:txBody>
      <dsp:txXfrm>
        <a:off x="2637078" y="3352375"/>
        <a:ext cx="18980" cy="5380"/>
      </dsp:txXfrm>
    </dsp:sp>
    <dsp:sp modelId="{9EB389E5-A997-48A0-9F7F-A14F099029BB}">
      <dsp:nvSpPr>
        <dsp:cNvPr id="0" name=""/>
        <dsp:cNvSpPr/>
      </dsp:nvSpPr>
      <dsp:spPr>
        <a:xfrm>
          <a:off x="140285" y="2653950"/>
          <a:ext cx="2337050" cy="1402230"/>
        </a:xfrm>
        <a:prstGeom prst="rect">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517" tIns="120206" rIns="114517" bIns="120206" numCol="1" spcCol="1270" anchor="ctr" anchorCtr="0">
          <a:noAutofit/>
        </a:bodyPr>
        <a:lstStyle/>
        <a:p>
          <a:pPr marL="0" lvl="0" indent="0" algn="ctr" defTabSz="711200">
            <a:lnSpc>
              <a:spcPct val="90000"/>
            </a:lnSpc>
            <a:spcBef>
              <a:spcPct val="0"/>
            </a:spcBef>
            <a:spcAft>
              <a:spcPct val="35000"/>
            </a:spcAft>
            <a:buNone/>
          </a:pPr>
          <a:r>
            <a:rPr lang="en-US" sz="1600" b="1" u="sng" kern="1200" dirty="0">
              <a:solidFill>
                <a:schemeClr val="tx1"/>
              </a:solidFill>
              <a:latin typeface="Times New Roman" panose="02020603050405020304" pitchFamily="18" charset="0"/>
              <a:cs typeface="Times New Roman" panose="02020603050405020304" pitchFamily="18" charset="0"/>
            </a:rPr>
            <a:t>Dataset Split for Model Training:</a:t>
          </a:r>
          <a:endParaRPr lang="en-US" sz="1600" kern="1200" dirty="0">
            <a:solidFill>
              <a:schemeClr val="tx1"/>
            </a:solidFill>
            <a:latin typeface="Times New Roman" panose="02020603050405020304" pitchFamily="18" charset="0"/>
            <a:cs typeface="Times New Roman" panose="02020603050405020304" pitchFamily="18" charset="0"/>
          </a:endParaRPr>
        </a:p>
      </dsp:txBody>
      <dsp:txXfrm>
        <a:off x="140285" y="2653950"/>
        <a:ext cx="2337050" cy="1402230"/>
      </dsp:txXfrm>
    </dsp:sp>
    <dsp:sp modelId="{E91893D8-4C97-474C-AC23-B518BD9F3023}">
      <dsp:nvSpPr>
        <dsp:cNvPr id="0" name=""/>
        <dsp:cNvSpPr/>
      </dsp:nvSpPr>
      <dsp:spPr>
        <a:xfrm>
          <a:off x="5185252" y="3381579"/>
          <a:ext cx="434987" cy="91440"/>
        </a:xfrm>
        <a:custGeom>
          <a:avLst/>
          <a:gdLst/>
          <a:ahLst/>
          <a:cxnLst/>
          <a:rect l="0" t="0" r="0" b="0"/>
          <a:pathLst>
            <a:path>
              <a:moveTo>
                <a:pt x="0" y="45720"/>
              </a:moveTo>
              <a:lnTo>
                <a:pt x="234593" y="45720"/>
              </a:lnTo>
              <a:lnTo>
                <a:pt x="234593" y="48538"/>
              </a:lnTo>
              <a:lnTo>
                <a:pt x="434987" y="48538"/>
              </a:lnTo>
            </a:path>
          </a:pathLst>
        </a:custGeom>
        <a:noFill/>
        <a:ln w="9525" cap="flat" cmpd="sng" algn="ctr">
          <a:solidFill>
            <a:schemeClr val="accent2">
              <a:hueOff val="-6034184"/>
              <a:satOff val="-41906"/>
              <a:lumOff val="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kern="1200">
            <a:solidFill>
              <a:schemeClr val="tx1"/>
            </a:solidFill>
            <a:latin typeface="Times New Roman" panose="02020603050405020304" pitchFamily="18" charset="0"/>
            <a:cs typeface="Times New Roman" panose="02020603050405020304" pitchFamily="18" charset="0"/>
          </a:endParaRPr>
        </a:p>
      </dsp:txBody>
      <dsp:txXfrm>
        <a:off x="5391105" y="3424609"/>
        <a:ext cx="23279" cy="5380"/>
      </dsp:txXfrm>
    </dsp:sp>
    <dsp:sp modelId="{291F9EFD-0F7A-4673-A42D-F0A82A32AA84}">
      <dsp:nvSpPr>
        <dsp:cNvPr id="0" name=""/>
        <dsp:cNvSpPr/>
      </dsp:nvSpPr>
      <dsp:spPr>
        <a:xfrm>
          <a:off x="2850001" y="2726184"/>
          <a:ext cx="2337050" cy="1402230"/>
        </a:xfrm>
        <a:prstGeom prst="rect">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517" tIns="120206" rIns="114517" bIns="120206"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latin typeface="Times New Roman" panose="02020603050405020304" pitchFamily="18" charset="0"/>
              <a:cs typeface="Times New Roman" panose="02020603050405020304" pitchFamily="18" charset="0"/>
            </a:rPr>
            <a:t>Splitting dataset into training and testing sets.</a:t>
          </a:r>
        </a:p>
      </dsp:txBody>
      <dsp:txXfrm>
        <a:off x="2850001" y="2726184"/>
        <a:ext cx="2337050" cy="1402230"/>
      </dsp:txXfrm>
    </dsp:sp>
    <dsp:sp modelId="{2CD7A6D5-316B-4E8D-A213-47547D7DF55D}">
      <dsp:nvSpPr>
        <dsp:cNvPr id="0" name=""/>
        <dsp:cNvSpPr/>
      </dsp:nvSpPr>
      <dsp:spPr>
        <a:xfrm>
          <a:off x="7987889" y="3348416"/>
          <a:ext cx="309020" cy="91440"/>
        </a:xfrm>
        <a:custGeom>
          <a:avLst/>
          <a:gdLst/>
          <a:ahLst/>
          <a:cxnLst/>
          <a:rect l="0" t="0" r="0" b="0"/>
          <a:pathLst>
            <a:path>
              <a:moveTo>
                <a:pt x="0" y="81701"/>
              </a:moveTo>
              <a:lnTo>
                <a:pt x="171610" y="81701"/>
              </a:lnTo>
              <a:lnTo>
                <a:pt x="171610" y="45720"/>
              </a:lnTo>
              <a:lnTo>
                <a:pt x="309020" y="45720"/>
              </a:lnTo>
            </a:path>
          </a:pathLst>
        </a:custGeom>
        <a:noFill/>
        <a:ln w="9525" cap="flat" cmpd="sng" algn="ctr">
          <a:solidFill>
            <a:schemeClr val="accent2">
              <a:hueOff val="-7542729"/>
              <a:satOff val="-52383"/>
              <a:lumOff val="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kern="1200">
            <a:solidFill>
              <a:schemeClr val="tx1"/>
            </a:solidFill>
            <a:latin typeface="Times New Roman" panose="02020603050405020304" pitchFamily="18" charset="0"/>
            <a:cs typeface="Times New Roman" panose="02020603050405020304" pitchFamily="18" charset="0"/>
          </a:endParaRPr>
        </a:p>
      </dsp:txBody>
      <dsp:txXfrm>
        <a:off x="8133861" y="3391446"/>
        <a:ext cx="17076" cy="5380"/>
      </dsp:txXfrm>
    </dsp:sp>
    <dsp:sp modelId="{8A5F351D-7872-45B4-9BC0-F2AEC26CC2C2}">
      <dsp:nvSpPr>
        <dsp:cNvPr id="0" name=""/>
        <dsp:cNvSpPr/>
      </dsp:nvSpPr>
      <dsp:spPr>
        <a:xfrm>
          <a:off x="5652639" y="2729002"/>
          <a:ext cx="2337050" cy="1402230"/>
        </a:xfrm>
        <a:prstGeom prst="rect">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517" tIns="120206" rIns="114517" bIns="120206"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latin typeface="Times New Roman" panose="02020603050405020304" pitchFamily="18" charset="0"/>
              <a:cs typeface="Times New Roman" panose="02020603050405020304" pitchFamily="18" charset="0"/>
            </a:rPr>
            <a:t>Allocating 70% of dataset for training, 30% for testing.</a:t>
          </a:r>
        </a:p>
      </dsp:txBody>
      <dsp:txXfrm>
        <a:off x="5652639" y="2729002"/>
        <a:ext cx="2337050" cy="1402230"/>
      </dsp:txXfrm>
    </dsp:sp>
    <dsp:sp modelId="{222D70D1-6AE2-4046-8623-292B01484C82}">
      <dsp:nvSpPr>
        <dsp:cNvPr id="0" name=""/>
        <dsp:cNvSpPr/>
      </dsp:nvSpPr>
      <dsp:spPr>
        <a:xfrm>
          <a:off x="8329309" y="2693021"/>
          <a:ext cx="2337050" cy="1402230"/>
        </a:xfrm>
        <a:prstGeom prst="rect">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517" tIns="120206" rIns="114517" bIns="120206"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latin typeface="Times New Roman" panose="02020603050405020304" pitchFamily="18" charset="0"/>
              <a:cs typeface="Times New Roman" panose="02020603050405020304" pitchFamily="18" charset="0"/>
            </a:rPr>
            <a:t>Balancing size consideration with effective model training.</a:t>
          </a:r>
        </a:p>
      </dsp:txBody>
      <dsp:txXfrm>
        <a:off x="8329309" y="2693021"/>
        <a:ext cx="2337050" cy="14022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988790-77FA-4C35-B81A-35B78E928271}">
      <dsp:nvSpPr>
        <dsp:cNvPr id="0" name=""/>
        <dsp:cNvSpPr/>
      </dsp:nvSpPr>
      <dsp:spPr>
        <a:xfrm>
          <a:off x="0" y="548"/>
          <a:ext cx="10600944" cy="0"/>
        </a:xfrm>
        <a:prstGeom prst="line">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AFD0CDB3-372F-415F-8D2B-B972FB2BC116}">
      <dsp:nvSpPr>
        <dsp:cNvPr id="0" name=""/>
        <dsp:cNvSpPr/>
      </dsp:nvSpPr>
      <dsp:spPr>
        <a:xfrm>
          <a:off x="0" y="548"/>
          <a:ext cx="10600944" cy="641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u="sng" kern="1200" dirty="0">
              <a:latin typeface="Times New Roman" panose="02020603050405020304" pitchFamily="18" charset="0"/>
              <a:cs typeface="Times New Roman" panose="02020603050405020304" pitchFamily="18" charset="0"/>
            </a:rPr>
            <a:t>Feature Scaling:</a:t>
          </a:r>
          <a:endParaRPr lang="en-US" sz="1900" u="sng" kern="1200" dirty="0">
            <a:latin typeface="Times New Roman" panose="02020603050405020304" pitchFamily="18" charset="0"/>
            <a:cs typeface="Times New Roman" panose="02020603050405020304" pitchFamily="18" charset="0"/>
          </a:endParaRPr>
        </a:p>
      </dsp:txBody>
      <dsp:txXfrm>
        <a:off x="0" y="548"/>
        <a:ext cx="10600944" cy="641385"/>
      </dsp:txXfrm>
    </dsp:sp>
    <dsp:sp modelId="{2E93ED16-660D-4BF2-B09D-788202C1C79A}">
      <dsp:nvSpPr>
        <dsp:cNvPr id="0" name=""/>
        <dsp:cNvSpPr/>
      </dsp:nvSpPr>
      <dsp:spPr>
        <a:xfrm>
          <a:off x="0" y="641933"/>
          <a:ext cx="10600944" cy="0"/>
        </a:xfrm>
        <a:prstGeom prst="line">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90AEEA78-574A-46D5-A240-DC6C0F4E0284}">
      <dsp:nvSpPr>
        <dsp:cNvPr id="0" name=""/>
        <dsp:cNvSpPr/>
      </dsp:nvSpPr>
      <dsp:spPr>
        <a:xfrm>
          <a:off x="0" y="641933"/>
          <a:ext cx="10600944" cy="641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Standardizing quantitative variables with Standard Scaler.</a:t>
          </a:r>
        </a:p>
      </dsp:txBody>
      <dsp:txXfrm>
        <a:off x="0" y="641933"/>
        <a:ext cx="10600944" cy="641385"/>
      </dsp:txXfrm>
    </dsp:sp>
    <dsp:sp modelId="{77476924-C8EC-4767-873E-64C43C4724F3}">
      <dsp:nvSpPr>
        <dsp:cNvPr id="0" name=""/>
        <dsp:cNvSpPr/>
      </dsp:nvSpPr>
      <dsp:spPr>
        <a:xfrm>
          <a:off x="0" y="1283318"/>
          <a:ext cx="10600944" cy="0"/>
        </a:xfrm>
        <a:prstGeom prst="line">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F22C99B3-E49D-44A8-BBF2-316E76157539}">
      <dsp:nvSpPr>
        <dsp:cNvPr id="0" name=""/>
        <dsp:cNvSpPr/>
      </dsp:nvSpPr>
      <dsp:spPr>
        <a:xfrm>
          <a:off x="0" y="1283318"/>
          <a:ext cx="10600944" cy="641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latin typeface="Times New Roman" panose="02020603050405020304" pitchFamily="18" charset="0"/>
              <a:cs typeface="Times New Roman" panose="02020603050405020304" pitchFamily="18" charset="0"/>
            </a:rPr>
            <a:t>Utilizing Mean 0 and SD 1 for normalization.</a:t>
          </a:r>
        </a:p>
      </dsp:txBody>
      <dsp:txXfrm>
        <a:off x="0" y="1283318"/>
        <a:ext cx="10600944" cy="641385"/>
      </dsp:txXfrm>
    </dsp:sp>
    <dsp:sp modelId="{8D796BE4-7DAF-4517-B528-A6E70EAEC666}">
      <dsp:nvSpPr>
        <dsp:cNvPr id="0" name=""/>
        <dsp:cNvSpPr/>
      </dsp:nvSpPr>
      <dsp:spPr>
        <a:xfrm>
          <a:off x="0" y="1924704"/>
          <a:ext cx="10600944" cy="0"/>
        </a:xfrm>
        <a:prstGeom prst="line">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EA4ED0F1-F925-4E46-BA85-541D6B7B8D73}">
      <dsp:nvSpPr>
        <dsp:cNvPr id="0" name=""/>
        <dsp:cNvSpPr/>
      </dsp:nvSpPr>
      <dsp:spPr>
        <a:xfrm>
          <a:off x="0" y="1924704"/>
          <a:ext cx="10600944" cy="641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latin typeface="Times New Roman" panose="02020603050405020304" pitchFamily="18" charset="0"/>
              <a:cs typeface="Times New Roman" panose="02020603050405020304" pitchFamily="18" charset="0"/>
            </a:rPr>
            <a:t>Why Standard Scaler? Robustness against outliers.</a:t>
          </a:r>
        </a:p>
      </dsp:txBody>
      <dsp:txXfrm>
        <a:off x="0" y="1924704"/>
        <a:ext cx="10600944" cy="641385"/>
      </dsp:txXfrm>
    </dsp:sp>
    <dsp:sp modelId="{C3BF12B8-3BEE-4679-ACAE-01FEBEF742F9}">
      <dsp:nvSpPr>
        <dsp:cNvPr id="0" name=""/>
        <dsp:cNvSpPr/>
      </dsp:nvSpPr>
      <dsp:spPr>
        <a:xfrm>
          <a:off x="0" y="2566089"/>
          <a:ext cx="10600944" cy="0"/>
        </a:xfrm>
        <a:prstGeom prst="line">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F111C18F-EDEC-4981-90F3-FC4E05AAAE8A}">
      <dsp:nvSpPr>
        <dsp:cNvPr id="0" name=""/>
        <dsp:cNvSpPr/>
      </dsp:nvSpPr>
      <dsp:spPr>
        <a:xfrm>
          <a:off x="0" y="2566089"/>
          <a:ext cx="10600944" cy="641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u="sng" kern="1200" dirty="0">
              <a:latin typeface="Times New Roman" panose="02020603050405020304" pitchFamily="18" charset="0"/>
              <a:cs typeface="Times New Roman" panose="02020603050405020304" pitchFamily="18" charset="0"/>
            </a:rPr>
            <a:t>Oversampling using SMOTE </a:t>
          </a:r>
          <a:endParaRPr lang="en-US" sz="1900" u="sng" kern="1200" dirty="0">
            <a:latin typeface="Times New Roman" panose="02020603050405020304" pitchFamily="18" charset="0"/>
            <a:cs typeface="Times New Roman" panose="02020603050405020304" pitchFamily="18" charset="0"/>
          </a:endParaRPr>
        </a:p>
      </dsp:txBody>
      <dsp:txXfrm>
        <a:off x="0" y="2566089"/>
        <a:ext cx="10600944" cy="641385"/>
      </dsp:txXfrm>
    </dsp:sp>
    <dsp:sp modelId="{446C071F-7B0D-4A3D-A5EB-38B09F671B1F}">
      <dsp:nvSpPr>
        <dsp:cNvPr id="0" name=""/>
        <dsp:cNvSpPr/>
      </dsp:nvSpPr>
      <dsp:spPr>
        <a:xfrm>
          <a:off x="0" y="3207475"/>
          <a:ext cx="10600944" cy="0"/>
        </a:xfrm>
        <a:prstGeom prst="line">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9B3858A4-160F-4E27-87D0-AD8C32BB88FA}">
      <dsp:nvSpPr>
        <dsp:cNvPr id="0" name=""/>
        <dsp:cNvSpPr/>
      </dsp:nvSpPr>
      <dsp:spPr>
        <a:xfrm>
          <a:off x="0" y="3207475"/>
          <a:ext cx="10600944" cy="641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latin typeface="Times New Roman" panose="02020603050405020304" pitchFamily="18" charset="0"/>
              <a:cs typeface="Times New Roman" panose="02020603050405020304" pitchFamily="18" charset="0"/>
            </a:rPr>
            <a:t>Over-sampling increases the number of instances in the minority class. </a:t>
          </a:r>
        </a:p>
      </dsp:txBody>
      <dsp:txXfrm>
        <a:off x="0" y="3207475"/>
        <a:ext cx="10600944" cy="641385"/>
      </dsp:txXfrm>
    </dsp:sp>
    <dsp:sp modelId="{C3DF2E9E-A5B8-41CD-89A0-77D3746F1E7D}">
      <dsp:nvSpPr>
        <dsp:cNvPr id="0" name=""/>
        <dsp:cNvSpPr/>
      </dsp:nvSpPr>
      <dsp:spPr>
        <a:xfrm>
          <a:off x="0" y="3848860"/>
          <a:ext cx="10600944" cy="0"/>
        </a:xfrm>
        <a:prstGeom prst="line">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3089F7A0-B13B-4219-B9EF-C69D20F58B70}">
      <dsp:nvSpPr>
        <dsp:cNvPr id="0" name=""/>
        <dsp:cNvSpPr/>
      </dsp:nvSpPr>
      <dsp:spPr>
        <a:xfrm>
          <a:off x="0" y="3848860"/>
          <a:ext cx="10600944" cy="641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latin typeface="Times New Roman" panose="02020603050405020304" pitchFamily="18" charset="0"/>
              <a:cs typeface="Times New Roman" panose="02020603050405020304" pitchFamily="18" charset="0"/>
            </a:rPr>
            <a:t>SMOTE generates synthetic samples rather than replicating existing ones, which can mitigate overfitting.</a:t>
          </a:r>
        </a:p>
      </dsp:txBody>
      <dsp:txXfrm>
        <a:off x="0" y="3848860"/>
        <a:ext cx="10600944" cy="6413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77F277-E9CF-48DB-95F2-2DBA35D3AAD6}">
      <dsp:nvSpPr>
        <dsp:cNvPr id="0" name=""/>
        <dsp:cNvSpPr/>
      </dsp:nvSpPr>
      <dsp:spPr>
        <a:xfrm>
          <a:off x="0" y="1241"/>
          <a:ext cx="5080000" cy="0"/>
        </a:xfrm>
        <a:prstGeom prst="lin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91F0641C-9DA7-4CF7-AC55-067B7FFE4535}">
      <dsp:nvSpPr>
        <dsp:cNvPr id="0" name=""/>
        <dsp:cNvSpPr/>
      </dsp:nvSpPr>
      <dsp:spPr>
        <a:xfrm>
          <a:off x="0" y="1241"/>
          <a:ext cx="5080000" cy="687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u="sng" kern="1200" dirty="0">
              <a:latin typeface="Times New Roman" panose="02020603050405020304" pitchFamily="18" charset="0"/>
              <a:cs typeface="Times New Roman" panose="02020603050405020304" pitchFamily="18" charset="0"/>
            </a:rPr>
            <a:t>Coarse Tuning using RFE</a:t>
          </a:r>
          <a:endParaRPr lang="en-US" sz="1800" kern="1200" dirty="0">
            <a:latin typeface="Times New Roman" panose="02020603050405020304" pitchFamily="18" charset="0"/>
            <a:cs typeface="Times New Roman" panose="02020603050405020304" pitchFamily="18" charset="0"/>
          </a:endParaRPr>
        </a:p>
      </dsp:txBody>
      <dsp:txXfrm>
        <a:off x="0" y="1241"/>
        <a:ext cx="5080000" cy="687230"/>
      </dsp:txXfrm>
    </dsp:sp>
    <dsp:sp modelId="{10A8D0C2-7500-43D1-B7C4-BAC65EE09E8B}">
      <dsp:nvSpPr>
        <dsp:cNvPr id="0" name=""/>
        <dsp:cNvSpPr/>
      </dsp:nvSpPr>
      <dsp:spPr>
        <a:xfrm>
          <a:off x="0" y="688472"/>
          <a:ext cx="5080000" cy="0"/>
        </a:xfrm>
        <a:prstGeom prst="lin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137DEE9E-F83C-4C95-8C19-9F7229567CED}">
      <dsp:nvSpPr>
        <dsp:cNvPr id="0" name=""/>
        <dsp:cNvSpPr/>
      </dsp:nvSpPr>
      <dsp:spPr>
        <a:xfrm>
          <a:off x="0" y="688472"/>
          <a:ext cx="5075039" cy="1075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A feature selection is a method in machine learning aimed at boosting model accuracy and curbing overfitting by choosing only the most crucial features for prediction. </a:t>
          </a:r>
        </a:p>
      </dsp:txBody>
      <dsp:txXfrm>
        <a:off x="0" y="688472"/>
        <a:ext cx="5075039" cy="1075054"/>
      </dsp:txXfrm>
    </dsp:sp>
    <dsp:sp modelId="{345E9D99-E10A-4C04-86B9-34926102010F}">
      <dsp:nvSpPr>
        <dsp:cNvPr id="0" name=""/>
        <dsp:cNvSpPr/>
      </dsp:nvSpPr>
      <dsp:spPr>
        <a:xfrm>
          <a:off x="0" y="1763526"/>
          <a:ext cx="5080000" cy="0"/>
        </a:xfrm>
        <a:prstGeom prst="lin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314AE4A5-5565-4465-876B-001643A86BBE}">
      <dsp:nvSpPr>
        <dsp:cNvPr id="0" name=""/>
        <dsp:cNvSpPr/>
      </dsp:nvSpPr>
      <dsp:spPr>
        <a:xfrm>
          <a:off x="0" y="1763526"/>
          <a:ext cx="5080000" cy="687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In this session, we'll focus on selecting the top 20 features.</a:t>
          </a:r>
        </a:p>
      </dsp:txBody>
      <dsp:txXfrm>
        <a:off x="0" y="1763526"/>
        <a:ext cx="5080000" cy="6872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F7C510-596F-487B-8B96-193BD5826A68}">
      <dsp:nvSpPr>
        <dsp:cNvPr id="0" name=""/>
        <dsp:cNvSpPr/>
      </dsp:nvSpPr>
      <dsp:spPr>
        <a:xfrm>
          <a:off x="0" y="1195"/>
          <a:ext cx="8891016" cy="432351"/>
        </a:xfrm>
        <a:prstGeom prst="roundRect">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solidFill>
                <a:schemeClr val="tx1"/>
              </a:solidFill>
              <a:latin typeface="Times New Roman" panose="02020603050405020304" pitchFamily="18" charset="0"/>
              <a:cs typeface="Times New Roman" panose="02020603050405020304" pitchFamily="18" charset="0"/>
            </a:rPr>
            <a:t>County (4.9192)</a:t>
          </a:r>
          <a:endParaRPr lang="en-US" sz="2000" kern="1200">
            <a:solidFill>
              <a:schemeClr val="tx1"/>
            </a:solidFill>
            <a:latin typeface="Times New Roman" panose="02020603050405020304" pitchFamily="18" charset="0"/>
            <a:cs typeface="Times New Roman" panose="02020603050405020304" pitchFamily="18" charset="0"/>
          </a:endParaRPr>
        </a:p>
      </dsp:txBody>
      <dsp:txXfrm>
        <a:off x="21106" y="22301"/>
        <a:ext cx="8848804" cy="390139"/>
      </dsp:txXfrm>
    </dsp:sp>
    <dsp:sp modelId="{30697B84-FF8E-43FE-BCAC-91C7C935E4DA}">
      <dsp:nvSpPr>
        <dsp:cNvPr id="0" name=""/>
        <dsp:cNvSpPr/>
      </dsp:nvSpPr>
      <dsp:spPr>
        <a:xfrm>
          <a:off x="0" y="446850"/>
          <a:ext cx="8891016" cy="432351"/>
        </a:xfrm>
        <a:prstGeom prst="roundRect">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solidFill>
                <a:schemeClr val="tx1"/>
              </a:solidFill>
              <a:latin typeface="Times New Roman" panose="02020603050405020304" pitchFamily="18" charset="0"/>
              <a:cs typeface="Times New Roman" panose="02020603050405020304" pitchFamily="18" charset="0"/>
            </a:rPr>
            <a:t>isInpatient (1.1099)</a:t>
          </a:r>
          <a:endParaRPr lang="en-US" sz="2000" kern="1200">
            <a:solidFill>
              <a:schemeClr val="tx1"/>
            </a:solidFill>
            <a:latin typeface="Times New Roman" panose="02020603050405020304" pitchFamily="18" charset="0"/>
            <a:cs typeface="Times New Roman" panose="02020603050405020304" pitchFamily="18" charset="0"/>
          </a:endParaRPr>
        </a:p>
      </dsp:txBody>
      <dsp:txXfrm>
        <a:off x="21106" y="467956"/>
        <a:ext cx="8848804" cy="390139"/>
      </dsp:txXfrm>
    </dsp:sp>
    <dsp:sp modelId="{AC6D18A6-441A-412D-AF55-9A48A376AF5A}">
      <dsp:nvSpPr>
        <dsp:cNvPr id="0" name=""/>
        <dsp:cNvSpPr/>
      </dsp:nvSpPr>
      <dsp:spPr>
        <a:xfrm>
          <a:off x="0" y="892505"/>
          <a:ext cx="8891016" cy="432351"/>
        </a:xfrm>
        <a:prstGeom prst="roundRect">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solidFill>
                <a:schemeClr val="tx1"/>
              </a:solidFill>
              <a:latin typeface="Times New Roman" panose="02020603050405020304" pitchFamily="18" charset="0"/>
              <a:cs typeface="Times New Roman" panose="02020603050405020304" pitchFamily="18" charset="0"/>
            </a:rPr>
            <a:t>ClmProcedureCode_3893.0 (-0.5745)</a:t>
          </a:r>
          <a:endParaRPr lang="en-US" sz="2000" kern="1200">
            <a:solidFill>
              <a:schemeClr val="tx1"/>
            </a:solidFill>
            <a:latin typeface="Times New Roman" panose="02020603050405020304" pitchFamily="18" charset="0"/>
            <a:cs typeface="Times New Roman" panose="02020603050405020304" pitchFamily="18" charset="0"/>
          </a:endParaRPr>
        </a:p>
      </dsp:txBody>
      <dsp:txXfrm>
        <a:off x="21106" y="913611"/>
        <a:ext cx="8848804" cy="390139"/>
      </dsp:txXfrm>
    </dsp:sp>
    <dsp:sp modelId="{54FDC90F-4EF6-4368-A990-C572155462C1}">
      <dsp:nvSpPr>
        <dsp:cNvPr id="0" name=""/>
        <dsp:cNvSpPr/>
      </dsp:nvSpPr>
      <dsp:spPr>
        <a:xfrm>
          <a:off x="0" y="1361346"/>
          <a:ext cx="8891016" cy="432351"/>
        </a:xfrm>
        <a:prstGeom prst="roundRect">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solidFill>
                <a:schemeClr val="tx1"/>
              </a:solidFill>
              <a:latin typeface="Times New Roman" panose="02020603050405020304" pitchFamily="18" charset="0"/>
              <a:cs typeface="Times New Roman" panose="02020603050405020304" pitchFamily="18" charset="0"/>
            </a:rPr>
            <a:t>ClmProcedureCode_9904.0 (-0.5413)</a:t>
          </a:r>
          <a:endParaRPr lang="en-US" sz="2000" kern="1200">
            <a:solidFill>
              <a:schemeClr val="tx1"/>
            </a:solidFill>
            <a:latin typeface="Times New Roman" panose="02020603050405020304" pitchFamily="18" charset="0"/>
            <a:cs typeface="Times New Roman" panose="02020603050405020304" pitchFamily="18" charset="0"/>
          </a:endParaRPr>
        </a:p>
      </dsp:txBody>
      <dsp:txXfrm>
        <a:off x="21106" y="1382452"/>
        <a:ext cx="8848804" cy="390139"/>
      </dsp:txXfrm>
    </dsp:sp>
    <dsp:sp modelId="{10C3AEEE-719E-4EA7-B052-5B144E80D5D2}">
      <dsp:nvSpPr>
        <dsp:cNvPr id="0" name=""/>
        <dsp:cNvSpPr/>
      </dsp:nvSpPr>
      <dsp:spPr>
        <a:xfrm>
          <a:off x="0" y="1783814"/>
          <a:ext cx="8891016" cy="432351"/>
        </a:xfrm>
        <a:prstGeom prst="roundRect">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solidFill>
                <a:schemeClr val="tx1"/>
              </a:solidFill>
              <a:latin typeface="Times New Roman" panose="02020603050405020304" pitchFamily="18" charset="0"/>
              <a:cs typeface="Times New Roman" panose="02020603050405020304" pitchFamily="18" charset="0"/>
            </a:rPr>
            <a:t>ClmProcedureCode_3995.0 (-0.5286)</a:t>
          </a:r>
          <a:endParaRPr lang="en-US" sz="2000" kern="1200">
            <a:solidFill>
              <a:schemeClr val="tx1"/>
            </a:solidFill>
            <a:latin typeface="Times New Roman" panose="02020603050405020304" pitchFamily="18" charset="0"/>
            <a:cs typeface="Times New Roman" panose="02020603050405020304" pitchFamily="18" charset="0"/>
          </a:endParaRPr>
        </a:p>
      </dsp:txBody>
      <dsp:txXfrm>
        <a:off x="21106" y="1804920"/>
        <a:ext cx="8848804" cy="390139"/>
      </dsp:txXfrm>
    </dsp:sp>
    <dsp:sp modelId="{89A8FF8E-1833-4838-A366-05740A7932AD}">
      <dsp:nvSpPr>
        <dsp:cNvPr id="0" name=""/>
        <dsp:cNvSpPr/>
      </dsp:nvSpPr>
      <dsp:spPr>
        <a:xfrm>
          <a:off x="0" y="2229469"/>
          <a:ext cx="8891016" cy="432351"/>
        </a:xfrm>
        <a:prstGeom prst="roundRect">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solidFill>
                <a:schemeClr val="tx1"/>
              </a:solidFill>
              <a:latin typeface="Times New Roman" panose="02020603050405020304" pitchFamily="18" charset="0"/>
              <a:cs typeface="Times New Roman" panose="02020603050405020304" pitchFamily="18" charset="0"/>
            </a:rPr>
            <a:t>ClmDiagnosisCode_53081 (-0.3636)</a:t>
          </a:r>
          <a:endParaRPr lang="en-US" sz="2000" kern="1200">
            <a:solidFill>
              <a:schemeClr val="tx1"/>
            </a:solidFill>
            <a:latin typeface="Times New Roman" panose="02020603050405020304" pitchFamily="18" charset="0"/>
            <a:cs typeface="Times New Roman" panose="02020603050405020304" pitchFamily="18" charset="0"/>
          </a:endParaRPr>
        </a:p>
      </dsp:txBody>
      <dsp:txXfrm>
        <a:off x="21106" y="2250575"/>
        <a:ext cx="8848804" cy="390139"/>
      </dsp:txXfrm>
    </dsp:sp>
    <dsp:sp modelId="{24294610-E75D-4DCF-AB5E-5E4CD84C67A4}">
      <dsp:nvSpPr>
        <dsp:cNvPr id="0" name=""/>
        <dsp:cNvSpPr/>
      </dsp:nvSpPr>
      <dsp:spPr>
        <a:xfrm>
          <a:off x="0" y="2675123"/>
          <a:ext cx="8891016" cy="432351"/>
        </a:xfrm>
        <a:prstGeom prst="roundRect">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solidFill>
                <a:schemeClr val="tx1"/>
              </a:solidFill>
              <a:latin typeface="Times New Roman" panose="02020603050405020304" pitchFamily="18" charset="0"/>
              <a:cs typeface="Times New Roman" panose="02020603050405020304" pitchFamily="18" charset="0"/>
            </a:rPr>
            <a:t>ClmDiagnosisCode_2449 (-0.3426)</a:t>
          </a:r>
          <a:endParaRPr lang="en-US" sz="2000" kern="1200">
            <a:solidFill>
              <a:schemeClr val="tx1"/>
            </a:solidFill>
            <a:latin typeface="Times New Roman" panose="02020603050405020304" pitchFamily="18" charset="0"/>
            <a:cs typeface="Times New Roman" panose="02020603050405020304" pitchFamily="18" charset="0"/>
          </a:endParaRPr>
        </a:p>
      </dsp:txBody>
      <dsp:txXfrm>
        <a:off x="21106" y="2696229"/>
        <a:ext cx="8848804" cy="390139"/>
      </dsp:txXfrm>
    </dsp:sp>
    <dsp:sp modelId="{602597A9-04CC-4449-9DDA-62D417CCFF30}">
      <dsp:nvSpPr>
        <dsp:cNvPr id="0" name=""/>
        <dsp:cNvSpPr/>
      </dsp:nvSpPr>
      <dsp:spPr>
        <a:xfrm>
          <a:off x="0" y="3120778"/>
          <a:ext cx="8891016" cy="432351"/>
        </a:xfrm>
        <a:prstGeom prst="roundRect">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solidFill>
                <a:schemeClr val="tx1"/>
              </a:solidFill>
              <a:latin typeface="Times New Roman" panose="02020603050405020304" pitchFamily="18" charset="0"/>
              <a:cs typeface="Times New Roman" panose="02020603050405020304" pitchFamily="18" charset="0"/>
            </a:rPr>
            <a:t>UniquePhys (0.2961)</a:t>
          </a:r>
          <a:endParaRPr lang="en-US" sz="2000" kern="1200">
            <a:solidFill>
              <a:schemeClr val="tx1"/>
            </a:solidFill>
            <a:latin typeface="Times New Roman" panose="02020603050405020304" pitchFamily="18" charset="0"/>
            <a:cs typeface="Times New Roman" panose="02020603050405020304" pitchFamily="18" charset="0"/>
          </a:endParaRPr>
        </a:p>
      </dsp:txBody>
      <dsp:txXfrm>
        <a:off x="21106" y="3141884"/>
        <a:ext cx="8848804" cy="390139"/>
      </dsp:txXfrm>
    </dsp:sp>
    <dsp:sp modelId="{A1B2AD37-ACE2-404A-A08F-5C255F62E33B}">
      <dsp:nvSpPr>
        <dsp:cNvPr id="0" name=""/>
        <dsp:cNvSpPr/>
      </dsp:nvSpPr>
      <dsp:spPr>
        <a:xfrm>
          <a:off x="0" y="3566433"/>
          <a:ext cx="8891016" cy="432351"/>
        </a:xfrm>
        <a:prstGeom prst="roundRect">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solidFill>
                <a:schemeClr val="tx1"/>
              </a:solidFill>
              <a:latin typeface="Times New Roman" panose="02020603050405020304" pitchFamily="18" charset="0"/>
              <a:cs typeface="Times New Roman" panose="02020603050405020304" pitchFamily="18" charset="0"/>
            </a:rPr>
            <a:t>ClmDiagnosisCode_42731 (-0.2851)</a:t>
          </a:r>
          <a:endParaRPr lang="en-US" sz="2000" kern="1200">
            <a:solidFill>
              <a:schemeClr val="tx1"/>
            </a:solidFill>
            <a:latin typeface="Times New Roman" panose="02020603050405020304" pitchFamily="18" charset="0"/>
            <a:cs typeface="Times New Roman" panose="02020603050405020304" pitchFamily="18" charset="0"/>
          </a:endParaRPr>
        </a:p>
      </dsp:txBody>
      <dsp:txXfrm>
        <a:off x="21106" y="3587539"/>
        <a:ext cx="8848804" cy="390139"/>
      </dsp:txXfrm>
    </dsp:sp>
    <dsp:sp modelId="{B060124D-A345-4EAA-B495-BC10BC6EEF6C}">
      <dsp:nvSpPr>
        <dsp:cNvPr id="0" name=""/>
        <dsp:cNvSpPr/>
      </dsp:nvSpPr>
      <dsp:spPr>
        <a:xfrm>
          <a:off x="0" y="4012087"/>
          <a:ext cx="8891016" cy="432351"/>
        </a:xfrm>
        <a:prstGeom prst="roundRect">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solidFill>
                <a:schemeClr val="tx1"/>
              </a:solidFill>
              <a:latin typeface="Times New Roman" panose="02020603050405020304" pitchFamily="18" charset="0"/>
              <a:cs typeface="Times New Roman" panose="02020603050405020304" pitchFamily="18" charset="0"/>
            </a:rPr>
            <a:t>PhysMultiRole2 (0.2543)</a:t>
          </a:r>
          <a:endParaRPr lang="en-US" sz="2000" kern="1200">
            <a:solidFill>
              <a:schemeClr val="tx1"/>
            </a:solidFill>
            <a:latin typeface="Times New Roman" panose="02020603050405020304" pitchFamily="18" charset="0"/>
            <a:cs typeface="Times New Roman" panose="02020603050405020304" pitchFamily="18" charset="0"/>
          </a:endParaRPr>
        </a:p>
      </dsp:txBody>
      <dsp:txXfrm>
        <a:off x="21106" y="4033193"/>
        <a:ext cx="8848804" cy="39013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265D63-B179-48FA-B5A8-DBEF48CF25DC}">
      <dsp:nvSpPr>
        <dsp:cNvPr id="0" name=""/>
        <dsp:cNvSpPr/>
      </dsp:nvSpPr>
      <dsp:spPr>
        <a:xfrm>
          <a:off x="0" y="236172"/>
          <a:ext cx="7912608" cy="327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0E1B471-8248-40CE-BC39-C69FD6BE1957}">
      <dsp:nvSpPr>
        <dsp:cNvPr id="0" name=""/>
        <dsp:cNvSpPr/>
      </dsp:nvSpPr>
      <dsp:spPr>
        <a:xfrm>
          <a:off x="395630" y="44292"/>
          <a:ext cx="5538825" cy="383760"/>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354" tIns="0" rIns="209354" bIns="0" numCol="1" spcCol="1270" anchor="ctr" anchorCtr="0">
          <a:noAutofit/>
        </a:bodyPr>
        <a:lstStyle/>
        <a:p>
          <a:pPr marL="0" lvl="0" indent="0" algn="l" defTabSz="800100" rtl="0">
            <a:lnSpc>
              <a:spcPct val="90000"/>
            </a:lnSpc>
            <a:spcBef>
              <a:spcPct val="0"/>
            </a:spcBef>
            <a:spcAft>
              <a:spcPct val="35000"/>
            </a:spcAft>
            <a:buNone/>
          </a:pPr>
          <a:r>
            <a:rPr lang="en-US" sz="1800" kern="1200" dirty="0">
              <a:solidFill>
                <a:schemeClr val="tx1"/>
              </a:solidFill>
              <a:latin typeface="Times New Roman" panose="02020603050405020304" pitchFamily="18" charset="0"/>
              <a:cs typeface="Times New Roman" panose="02020603050405020304" pitchFamily="18" charset="0"/>
            </a:rPr>
            <a:t>1. Decision Trees  </a:t>
          </a:r>
        </a:p>
      </dsp:txBody>
      <dsp:txXfrm>
        <a:off x="414364" y="63026"/>
        <a:ext cx="5501357" cy="346292"/>
      </dsp:txXfrm>
    </dsp:sp>
    <dsp:sp modelId="{82391397-8274-4542-9860-ECCE1AFDB189}">
      <dsp:nvSpPr>
        <dsp:cNvPr id="0" name=""/>
        <dsp:cNvSpPr/>
      </dsp:nvSpPr>
      <dsp:spPr>
        <a:xfrm>
          <a:off x="0" y="825852"/>
          <a:ext cx="7912608" cy="327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50391FD-97A0-441F-89AC-46B86D0F864D}">
      <dsp:nvSpPr>
        <dsp:cNvPr id="0" name=""/>
        <dsp:cNvSpPr/>
      </dsp:nvSpPr>
      <dsp:spPr>
        <a:xfrm>
          <a:off x="395630" y="633972"/>
          <a:ext cx="5538825" cy="383760"/>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354" tIns="0" rIns="209354" bIns="0" numCol="1" spcCol="1270" anchor="ctr" anchorCtr="0">
          <a:noAutofit/>
        </a:bodyPr>
        <a:lstStyle/>
        <a:p>
          <a:pPr marL="0" lvl="0" indent="0" algn="l" defTabSz="800100">
            <a:lnSpc>
              <a:spcPct val="90000"/>
            </a:lnSpc>
            <a:spcBef>
              <a:spcPct val="0"/>
            </a:spcBef>
            <a:spcAft>
              <a:spcPct val="35000"/>
            </a:spcAft>
            <a:buNone/>
          </a:pPr>
          <a:r>
            <a:rPr lang="en-US" sz="1800" kern="1200">
              <a:solidFill>
                <a:schemeClr val="tx1"/>
              </a:solidFill>
              <a:latin typeface="Times New Roman" panose="02020603050405020304" pitchFamily="18" charset="0"/>
              <a:cs typeface="Times New Roman" panose="02020603050405020304" pitchFamily="18" charset="0"/>
            </a:rPr>
            <a:t>2.Random Forests</a:t>
          </a:r>
        </a:p>
      </dsp:txBody>
      <dsp:txXfrm>
        <a:off x="414364" y="652706"/>
        <a:ext cx="5501357" cy="346292"/>
      </dsp:txXfrm>
    </dsp:sp>
    <dsp:sp modelId="{1ECD675E-6A3F-48CA-9E5F-65208B304D07}">
      <dsp:nvSpPr>
        <dsp:cNvPr id="0" name=""/>
        <dsp:cNvSpPr/>
      </dsp:nvSpPr>
      <dsp:spPr>
        <a:xfrm>
          <a:off x="0" y="1415532"/>
          <a:ext cx="7912608" cy="327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27F8921-0748-43D4-B497-2248E9C696F2}">
      <dsp:nvSpPr>
        <dsp:cNvPr id="0" name=""/>
        <dsp:cNvSpPr/>
      </dsp:nvSpPr>
      <dsp:spPr>
        <a:xfrm>
          <a:off x="395630" y="1223652"/>
          <a:ext cx="5538825" cy="383760"/>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354" tIns="0" rIns="209354" bIns="0" numCol="1" spcCol="1270" anchor="ctr" anchorCtr="0">
          <a:noAutofit/>
        </a:bodyPr>
        <a:lstStyle/>
        <a:p>
          <a:pPr marL="0" lvl="0" indent="0" algn="l" defTabSz="800100" rtl="0">
            <a:lnSpc>
              <a:spcPct val="90000"/>
            </a:lnSpc>
            <a:spcBef>
              <a:spcPct val="0"/>
            </a:spcBef>
            <a:spcAft>
              <a:spcPct val="35000"/>
            </a:spcAft>
            <a:buNone/>
          </a:pPr>
          <a:r>
            <a:rPr lang="en-US" sz="1800" kern="1200">
              <a:solidFill>
                <a:schemeClr val="tx1"/>
              </a:solidFill>
              <a:latin typeface="Times New Roman" panose="02020603050405020304" pitchFamily="18" charset="0"/>
              <a:cs typeface="Times New Roman" panose="02020603050405020304" pitchFamily="18" charset="0"/>
            </a:rPr>
            <a:t>3. KNN </a:t>
          </a:r>
        </a:p>
      </dsp:txBody>
      <dsp:txXfrm>
        <a:off x="414364" y="1242386"/>
        <a:ext cx="5501357" cy="346292"/>
      </dsp:txXfrm>
    </dsp:sp>
    <dsp:sp modelId="{1C6757C9-151C-484E-9327-5B947F3EE291}">
      <dsp:nvSpPr>
        <dsp:cNvPr id="0" name=""/>
        <dsp:cNvSpPr/>
      </dsp:nvSpPr>
      <dsp:spPr>
        <a:xfrm>
          <a:off x="0" y="2005212"/>
          <a:ext cx="7912608" cy="327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55EB50E-35BE-4CE8-8B28-3B1B6ABC694D}">
      <dsp:nvSpPr>
        <dsp:cNvPr id="0" name=""/>
        <dsp:cNvSpPr/>
      </dsp:nvSpPr>
      <dsp:spPr>
        <a:xfrm>
          <a:off x="395630" y="1813332"/>
          <a:ext cx="5538825" cy="383760"/>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354" tIns="0" rIns="209354" bIns="0" numCol="1" spcCol="1270" anchor="ctr" anchorCtr="0">
          <a:noAutofit/>
        </a:bodyPr>
        <a:lstStyle/>
        <a:p>
          <a:pPr marL="0" lvl="0" indent="0" algn="l" defTabSz="800100">
            <a:lnSpc>
              <a:spcPct val="90000"/>
            </a:lnSpc>
            <a:spcBef>
              <a:spcPct val="0"/>
            </a:spcBef>
            <a:spcAft>
              <a:spcPct val="35000"/>
            </a:spcAft>
            <a:buNone/>
          </a:pPr>
          <a:r>
            <a:rPr lang="en-US" sz="1800" kern="1200">
              <a:solidFill>
                <a:schemeClr val="tx1"/>
              </a:solidFill>
              <a:latin typeface="Times New Roman" panose="02020603050405020304" pitchFamily="18" charset="0"/>
              <a:cs typeface="Times New Roman" panose="02020603050405020304" pitchFamily="18" charset="0"/>
            </a:rPr>
            <a:t>4. SVM</a:t>
          </a:r>
        </a:p>
      </dsp:txBody>
      <dsp:txXfrm>
        <a:off x="414364" y="1832066"/>
        <a:ext cx="5501357" cy="346292"/>
      </dsp:txXfrm>
    </dsp:sp>
    <dsp:sp modelId="{2DC0A4EF-CE2F-4545-AA52-56241863D6C5}">
      <dsp:nvSpPr>
        <dsp:cNvPr id="0" name=""/>
        <dsp:cNvSpPr/>
      </dsp:nvSpPr>
      <dsp:spPr>
        <a:xfrm>
          <a:off x="0" y="2594892"/>
          <a:ext cx="7912608" cy="327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C2D9798-97AA-4E38-B89C-22D1500191B3}">
      <dsp:nvSpPr>
        <dsp:cNvPr id="0" name=""/>
        <dsp:cNvSpPr/>
      </dsp:nvSpPr>
      <dsp:spPr>
        <a:xfrm>
          <a:off x="395630" y="2403012"/>
          <a:ext cx="5538825" cy="383760"/>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354" tIns="0" rIns="209354" bIns="0" numCol="1" spcCol="1270" anchor="ctr" anchorCtr="0">
          <a:noAutofit/>
        </a:bodyPr>
        <a:lstStyle/>
        <a:p>
          <a:pPr marL="0" lvl="0" indent="0" algn="l" defTabSz="800100" rtl="0">
            <a:lnSpc>
              <a:spcPct val="90000"/>
            </a:lnSpc>
            <a:spcBef>
              <a:spcPct val="0"/>
            </a:spcBef>
            <a:spcAft>
              <a:spcPct val="35000"/>
            </a:spcAft>
            <a:buNone/>
          </a:pPr>
          <a:r>
            <a:rPr lang="en-US" sz="1800" kern="1200">
              <a:solidFill>
                <a:schemeClr val="tx1"/>
              </a:solidFill>
              <a:latin typeface="Times New Roman" panose="02020603050405020304" pitchFamily="18" charset="0"/>
              <a:cs typeface="Times New Roman" panose="02020603050405020304" pitchFamily="18" charset="0"/>
            </a:rPr>
            <a:t>5. AdaBoost</a:t>
          </a:r>
        </a:p>
      </dsp:txBody>
      <dsp:txXfrm>
        <a:off x="414364" y="2421746"/>
        <a:ext cx="5501357" cy="346292"/>
      </dsp:txXfrm>
    </dsp:sp>
    <dsp:sp modelId="{8432A9FB-27D3-4F0C-9932-BEC02C45721E}">
      <dsp:nvSpPr>
        <dsp:cNvPr id="0" name=""/>
        <dsp:cNvSpPr/>
      </dsp:nvSpPr>
      <dsp:spPr>
        <a:xfrm>
          <a:off x="0" y="3184572"/>
          <a:ext cx="7912608" cy="327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6A70BAD-273B-45F7-9999-1E549587A3BF}">
      <dsp:nvSpPr>
        <dsp:cNvPr id="0" name=""/>
        <dsp:cNvSpPr/>
      </dsp:nvSpPr>
      <dsp:spPr>
        <a:xfrm>
          <a:off x="395630" y="2992692"/>
          <a:ext cx="5538825" cy="383760"/>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354" tIns="0" rIns="209354" bIns="0" numCol="1" spcCol="1270" anchor="ctr" anchorCtr="0">
          <a:noAutofit/>
        </a:bodyPr>
        <a:lstStyle/>
        <a:p>
          <a:pPr marL="0" lvl="0" indent="0" algn="l" defTabSz="800100" rtl="0">
            <a:lnSpc>
              <a:spcPct val="90000"/>
            </a:lnSpc>
            <a:spcBef>
              <a:spcPct val="0"/>
            </a:spcBef>
            <a:spcAft>
              <a:spcPct val="35000"/>
            </a:spcAft>
            <a:buNone/>
          </a:pPr>
          <a:r>
            <a:rPr lang="en-US" sz="1800" kern="1200">
              <a:solidFill>
                <a:schemeClr val="tx1"/>
              </a:solidFill>
              <a:latin typeface="Times New Roman" panose="02020603050405020304" pitchFamily="18" charset="0"/>
              <a:cs typeface="Times New Roman" panose="02020603050405020304" pitchFamily="18" charset="0"/>
            </a:rPr>
            <a:t>6.CatBoost</a:t>
          </a:r>
        </a:p>
      </dsp:txBody>
      <dsp:txXfrm>
        <a:off x="414364" y="3011426"/>
        <a:ext cx="5501357" cy="346292"/>
      </dsp:txXfrm>
    </dsp:sp>
    <dsp:sp modelId="{041B175F-DBBC-485D-8D35-B69C176E4299}">
      <dsp:nvSpPr>
        <dsp:cNvPr id="0" name=""/>
        <dsp:cNvSpPr/>
      </dsp:nvSpPr>
      <dsp:spPr>
        <a:xfrm>
          <a:off x="0" y="3774252"/>
          <a:ext cx="7912608" cy="327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8E307AD-682C-4FBC-B1CE-8E224F51FD68}">
      <dsp:nvSpPr>
        <dsp:cNvPr id="0" name=""/>
        <dsp:cNvSpPr/>
      </dsp:nvSpPr>
      <dsp:spPr>
        <a:xfrm>
          <a:off x="395630" y="3582372"/>
          <a:ext cx="5538825" cy="383760"/>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354" tIns="0" rIns="209354" bIns="0" numCol="1" spcCol="1270" anchor="ctr" anchorCtr="0">
          <a:noAutofit/>
        </a:bodyPr>
        <a:lstStyle/>
        <a:p>
          <a:pPr marL="0" lvl="0" indent="0" algn="l" defTabSz="800100">
            <a:lnSpc>
              <a:spcPct val="90000"/>
            </a:lnSpc>
            <a:spcBef>
              <a:spcPct val="0"/>
            </a:spcBef>
            <a:spcAft>
              <a:spcPct val="35000"/>
            </a:spcAft>
            <a:buNone/>
          </a:pPr>
          <a:r>
            <a:rPr lang="en-US" sz="1800" kern="1200">
              <a:solidFill>
                <a:schemeClr val="tx1"/>
              </a:solidFill>
              <a:latin typeface="Times New Roman" panose="02020603050405020304" pitchFamily="18" charset="0"/>
              <a:cs typeface="Times New Roman" panose="02020603050405020304" pitchFamily="18" charset="0"/>
            </a:rPr>
            <a:t> 7.XgBoost </a:t>
          </a:r>
        </a:p>
      </dsp:txBody>
      <dsp:txXfrm>
        <a:off x="414364" y="3601106"/>
        <a:ext cx="5501357" cy="346292"/>
      </dsp:txXfrm>
    </dsp:sp>
    <dsp:sp modelId="{AB7A402B-7039-4EF9-A27D-5FC1FE3E67CC}">
      <dsp:nvSpPr>
        <dsp:cNvPr id="0" name=""/>
        <dsp:cNvSpPr/>
      </dsp:nvSpPr>
      <dsp:spPr>
        <a:xfrm>
          <a:off x="0" y="4363932"/>
          <a:ext cx="7912608" cy="327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61544F7-AAB2-4CAE-A406-9F0E18DD6C02}">
      <dsp:nvSpPr>
        <dsp:cNvPr id="0" name=""/>
        <dsp:cNvSpPr/>
      </dsp:nvSpPr>
      <dsp:spPr>
        <a:xfrm>
          <a:off x="395630" y="4172052"/>
          <a:ext cx="5538825" cy="383760"/>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354" tIns="0" rIns="209354" bIns="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latin typeface="Times New Roman" panose="02020603050405020304" pitchFamily="18" charset="0"/>
              <a:cs typeface="Times New Roman" panose="02020603050405020304" pitchFamily="18" charset="0"/>
            </a:rPr>
            <a:t>Concluding the model &amp; ROC-AUC Curve</a:t>
          </a:r>
        </a:p>
      </dsp:txBody>
      <dsp:txXfrm>
        <a:off x="414364" y="4190786"/>
        <a:ext cx="5501357"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71800" cy="465138"/>
          </a:xfrm>
          <a:prstGeom prst="rect">
            <a:avLst/>
          </a:prstGeom>
        </p:spPr>
        <p:txBody>
          <a:bodyPr vert="horz" lIns="91426" tIns="45713" rIns="91426" bIns="45713" rtlCol="0"/>
          <a:lstStyle>
            <a:lvl1pPr algn="l">
              <a:defRPr sz="1200"/>
            </a:lvl1pPr>
          </a:lstStyle>
          <a:p>
            <a:endParaRPr lang="en-US" dirty="0"/>
          </a:p>
        </p:txBody>
      </p:sp>
      <p:sp>
        <p:nvSpPr>
          <p:cNvPr id="3" name="Date Placeholder 2"/>
          <p:cNvSpPr>
            <a:spLocks noGrp="1"/>
          </p:cNvSpPr>
          <p:nvPr>
            <p:ph type="dt" sz="quarter" idx="1"/>
          </p:nvPr>
        </p:nvSpPr>
        <p:spPr>
          <a:xfrm>
            <a:off x="3884614" y="1"/>
            <a:ext cx="2971800" cy="465138"/>
          </a:xfrm>
          <a:prstGeom prst="rect">
            <a:avLst/>
          </a:prstGeom>
        </p:spPr>
        <p:txBody>
          <a:bodyPr vert="horz" lIns="91426" tIns="45713" rIns="91426" bIns="45713" rtlCol="0"/>
          <a:lstStyle>
            <a:lvl1pPr algn="r">
              <a:defRPr sz="1200"/>
            </a:lvl1pPr>
          </a:lstStyle>
          <a:p>
            <a:fld id="{39F9F125-F86C-45CC-B902-1ABC1093D2A6}" type="datetimeFigureOut">
              <a:rPr lang="en-US" smtClean="0"/>
              <a:t>5/3/2024</a:t>
            </a:fld>
            <a:endParaRPr lang="en-US" dirty="0"/>
          </a:p>
        </p:txBody>
      </p:sp>
      <p:sp>
        <p:nvSpPr>
          <p:cNvPr id="4" name="Footer Placeholder 3"/>
          <p:cNvSpPr>
            <a:spLocks noGrp="1"/>
          </p:cNvSpPr>
          <p:nvPr>
            <p:ph type="ftr" sz="quarter" idx="2"/>
          </p:nvPr>
        </p:nvSpPr>
        <p:spPr>
          <a:xfrm>
            <a:off x="1" y="8829676"/>
            <a:ext cx="2971800" cy="465138"/>
          </a:xfrm>
          <a:prstGeom prst="rect">
            <a:avLst/>
          </a:prstGeom>
        </p:spPr>
        <p:txBody>
          <a:bodyPr vert="horz" lIns="91426" tIns="45713" rIns="91426" bIns="45713"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4" y="8829676"/>
            <a:ext cx="2971800" cy="465138"/>
          </a:xfrm>
          <a:prstGeom prst="rect">
            <a:avLst/>
          </a:prstGeom>
        </p:spPr>
        <p:txBody>
          <a:bodyPr vert="horz" lIns="91426" tIns="45713" rIns="91426" bIns="45713" rtlCol="0" anchor="b"/>
          <a:lstStyle>
            <a:lvl1pPr algn="r">
              <a:defRPr sz="1200"/>
            </a:lvl1pPr>
          </a:lstStyle>
          <a:p>
            <a:fld id="{F43B9BCD-F0A6-4F9B-84D5-F70AD843DE4D}" type="slidenum">
              <a:rPr lang="en-US" smtClean="0"/>
              <a:t>‹#›</a:t>
            </a:fld>
            <a:endParaRPr lang="en-US" dirty="0"/>
          </a:p>
        </p:txBody>
      </p:sp>
    </p:spTree>
    <p:extLst>
      <p:ext uri="{BB962C8B-B14F-4D97-AF65-F5344CB8AC3E}">
        <p14:creationId xmlns:p14="http://schemas.microsoft.com/office/powerpoint/2010/main" val="42205904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71800" cy="464820"/>
          </a:xfrm>
          <a:prstGeom prst="rect">
            <a:avLst/>
          </a:prstGeom>
        </p:spPr>
        <p:txBody>
          <a:bodyPr vert="horz" lIns="91426" tIns="45713" rIns="91426" bIns="45713" rtlCol="0"/>
          <a:lstStyle>
            <a:lvl1pPr algn="l">
              <a:defRPr sz="1200"/>
            </a:lvl1pPr>
          </a:lstStyle>
          <a:p>
            <a:endParaRPr lang="en-US" dirty="0"/>
          </a:p>
        </p:txBody>
      </p:sp>
      <p:sp>
        <p:nvSpPr>
          <p:cNvPr id="3" name="Date Placeholder 2"/>
          <p:cNvSpPr>
            <a:spLocks noGrp="1"/>
          </p:cNvSpPr>
          <p:nvPr>
            <p:ph type="dt" idx="1"/>
          </p:nvPr>
        </p:nvSpPr>
        <p:spPr>
          <a:xfrm>
            <a:off x="3884614" y="0"/>
            <a:ext cx="2971800" cy="464820"/>
          </a:xfrm>
          <a:prstGeom prst="rect">
            <a:avLst/>
          </a:prstGeom>
        </p:spPr>
        <p:txBody>
          <a:bodyPr vert="horz" lIns="91426" tIns="45713" rIns="91426" bIns="45713" rtlCol="0"/>
          <a:lstStyle>
            <a:lvl1pPr algn="r">
              <a:defRPr sz="1200"/>
            </a:lvl1pPr>
          </a:lstStyle>
          <a:p>
            <a:fld id="{B5F5AA00-B358-494B-976A-8FD2A467C784}" type="datetimeFigureOut">
              <a:rPr lang="en-US" smtClean="0"/>
              <a:pPr/>
              <a:t>5/3/2024</a:t>
            </a:fld>
            <a:endParaRPr lang="en-US" dirty="0"/>
          </a:p>
        </p:txBody>
      </p:sp>
      <p:sp>
        <p:nvSpPr>
          <p:cNvPr id="4" name="Slide Image Placeholder 3"/>
          <p:cNvSpPr>
            <a:spLocks noGrp="1" noRot="1" noChangeAspect="1"/>
          </p:cNvSpPr>
          <p:nvPr>
            <p:ph type="sldImg" idx="2"/>
          </p:nvPr>
        </p:nvSpPr>
        <p:spPr>
          <a:xfrm>
            <a:off x="330200" y="696913"/>
            <a:ext cx="6197600" cy="3486150"/>
          </a:xfrm>
          <a:prstGeom prst="rect">
            <a:avLst/>
          </a:prstGeom>
          <a:noFill/>
          <a:ln w="12700">
            <a:solidFill>
              <a:prstClr val="black"/>
            </a:solidFill>
          </a:ln>
        </p:spPr>
        <p:txBody>
          <a:bodyPr vert="horz" lIns="91426" tIns="45713" rIns="91426" bIns="45713" rtlCol="0" anchor="ctr"/>
          <a:lstStyle/>
          <a:p>
            <a:endParaRPr lang="en-US" dirty="0"/>
          </a:p>
        </p:txBody>
      </p:sp>
      <p:sp>
        <p:nvSpPr>
          <p:cNvPr id="5" name="Notes Placeholder 4"/>
          <p:cNvSpPr>
            <a:spLocks noGrp="1"/>
          </p:cNvSpPr>
          <p:nvPr>
            <p:ph type="body" sz="quarter" idx="3"/>
          </p:nvPr>
        </p:nvSpPr>
        <p:spPr>
          <a:xfrm>
            <a:off x="685800" y="4415791"/>
            <a:ext cx="5486400" cy="4183380"/>
          </a:xfrm>
          <a:prstGeom prst="rect">
            <a:avLst/>
          </a:prstGeom>
        </p:spPr>
        <p:txBody>
          <a:bodyPr vert="horz" lIns="91426" tIns="45713" rIns="91426" bIns="4571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967"/>
            <a:ext cx="2971800" cy="464820"/>
          </a:xfrm>
          <a:prstGeom prst="rect">
            <a:avLst/>
          </a:prstGeom>
        </p:spPr>
        <p:txBody>
          <a:bodyPr vert="horz" lIns="91426" tIns="45713" rIns="91426" bIns="45713"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4" y="8829967"/>
            <a:ext cx="2971800" cy="464820"/>
          </a:xfrm>
          <a:prstGeom prst="rect">
            <a:avLst/>
          </a:prstGeom>
        </p:spPr>
        <p:txBody>
          <a:bodyPr vert="horz" lIns="91426" tIns="45713" rIns="91426" bIns="45713" rtlCol="0" anchor="b"/>
          <a:lstStyle>
            <a:lvl1pPr algn="r">
              <a:defRPr sz="1200"/>
            </a:lvl1pPr>
          </a:lstStyle>
          <a:p>
            <a:fld id="{9E6C8909-495D-435D-8BEC-058DD37ABB21}" type="slidenum">
              <a:rPr lang="en-US" smtClean="0"/>
              <a:pPr/>
              <a:t>‹#›</a:t>
            </a:fld>
            <a:endParaRPr lang="en-US" dirty="0"/>
          </a:p>
        </p:txBody>
      </p:sp>
    </p:spTree>
    <p:extLst>
      <p:ext uri="{BB962C8B-B14F-4D97-AF65-F5344CB8AC3E}">
        <p14:creationId xmlns:p14="http://schemas.microsoft.com/office/powerpoint/2010/main" val="3001395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file://localhost/Volumes/WorkDrive/___CLARK/___All_Jobs/__BRANDING/___2015/__Rollout/Rollout_PPT/__PPT_Linear_Red_Cov_FINAL-01.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file://localhost/Volumes/WorkDrive/___CLARK/___All_Jobs/__BRANDING/___2015/__Rollout/Rollout_PPT/__PPT_Linear_RED_DIVIDER_KO_2-01.png" TargetMode="External"/><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bg>
      <p:bgPr>
        <a:solidFill>
          <a:schemeClr val="bg1"/>
        </a:solidFill>
        <a:effectLst/>
      </p:bgPr>
    </p:bg>
    <p:spTree>
      <p:nvGrpSpPr>
        <p:cNvPr id="1" name=""/>
        <p:cNvGrpSpPr/>
        <p:nvPr/>
      </p:nvGrpSpPr>
      <p:grpSpPr>
        <a:xfrm>
          <a:off x="0" y="0"/>
          <a:ext cx="0" cy="0"/>
          <a:chOff x="0" y="0"/>
          <a:chExt cx="0" cy="0"/>
        </a:xfrm>
      </p:grpSpPr>
      <p:pic>
        <p:nvPicPr>
          <p:cNvPr id="6" name="__PPT_Linear_Red_Cov_FINAL-01.png" descr="/Volumes/WorkDrive/___CLARK/___All_Jobs/__BRANDING/___2015/__Rollout/Rollout_PPT/__PPT_Linear_Red_Cov_FINAL-01.pn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304800" y="-141494"/>
            <a:ext cx="12801600" cy="6990548"/>
          </a:xfrm>
          <a:prstGeom prst="rect">
            <a:avLst/>
          </a:prstGeom>
        </p:spPr>
      </p:pic>
      <p:sp>
        <p:nvSpPr>
          <p:cNvPr id="11" name="Title 1"/>
          <p:cNvSpPr>
            <a:spLocks noGrp="1"/>
          </p:cNvSpPr>
          <p:nvPr>
            <p:ph type="ctrTitle" hasCustomPrompt="1"/>
          </p:nvPr>
        </p:nvSpPr>
        <p:spPr>
          <a:xfrm>
            <a:off x="632178" y="2"/>
            <a:ext cx="10967156" cy="1822528"/>
          </a:xfrm>
        </p:spPr>
        <p:txBody>
          <a:bodyPr lIns="0" tIns="228600" rIns="0" bIns="0" anchor="b" anchorCtr="0">
            <a:noAutofit/>
          </a:bodyPr>
          <a:lstStyle>
            <a:lvl1pPr algn="ctr">
              <a:lnSpc>
                <a:spcPts val="4600"/>
              </a:lnSpc>
              <a:spcAft>
                <a:spcPts val="0"/>
              </a:spcAft>
              <a:defRPr sz="4000" cap="all" spc="170" baseline="0">
                <a:solidFill>
                  <a:schemeClr val="bg1"/>
                </a:solidFill>
              </a:defRPr>
            </a:lvl1pPr>
          </a:lstStyle>
          <a:p>
            <a:r>
              <a:rPr lang="en-US" dirty="0"/>
              <a:t>Click to edit title slide</a:t>
            </a:r>
          </a:p>
        </p:txBody>
      </p:sp>
      <p:sp>
        <p:nvSpPr>
          <p:cNvPr id="4" name="Text Placeholder 2"/>
          <p:cNvSpPr>
            <a:spLocks noGrp="1"/>
          </p:cNvSpPr>
          <p:nvPr>
            <p:ph type="body" sz="quarter" idx="10" hasCustomPrompt="1"/>
          </p:nvPr>
        </p:nvSpPr>
        <p:spPr>
          <a:xfrm>
            <a:off x="590943" y="1328510"/>
            <a:ext cx="11026832" cy="952592"/>
          </a:xfrm>
          <a:prstGeom prst="rect">
            <a:avLst/>
          </a:prstGeom>
        </p:spPr>
        <p:txBody>
          <a:bodyPr anchor="b" anchorCtr="0"/>
          <a:lstStyle>
            <a:lvl1pPr marL="0" indent="0" algn="ctr">
              <a:buClr>
                <a:srgbClr val="C50B26"/>
              </a:buClr>
              <a:buSzPct val="115000"/>
              <a:buFontTx/>
              <a:buNone/>
              <a:defRPr/>
            </a:lvl1pPr>
          </a:lstStyle>
          <a:p>
            <a:r>
              <a:rPr lang="en-US" dirty="0"/>
              <a:t>Click to edit date</a:t>
            </a:r>
          </a:p>
        </p:txBody>
      </p:sp>
    </p:spTree>
    <p:extLst>
      <p:ext uri="{BB962C8B-B14F-4D97-AF65-F5344CB8AC3E}">
        <p14:creationId xmlns:p14="http://schemas.microsoft.com/office/powerpoint/2010/main" val="1411356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accent1"/>
                </a:solidFill>
              </a:defRPr>
            </a:lvl1pPr>
          </a:lstStyle>
          <a:p>
            <a:r>
              <a:rPr lang="en-US" dirty="0"/>
              <a:t>Use This for Text Slides</a:t>
            </a:r>
          </a:p>
        </p:txBody>
      </p:sp>
      <p:sp>
        <p:nvSpPr>
          <p:cNvPr id="3" name="Content Placeholder 2"/>
          <p:cNvSpPr>
            <a:spLocks noGrp="1"/>
          </p:cNvSpPr>
          <p:nvPr>
            <p:ph idx="1" hasCustomPrompt="1"/>
          </p:nvPr>
        </p:nvSpPr>
        <p:spPr>
          <a:xfrm>
            <a:off x="609600" y="1582615"/>
            <a:ext cx="10972800" cy="4543548"/>
          </a:xfrm>
          <a:prstGeom prst="rect">
            <a:avLst/>
          </a:prstGeom>
        </p:spPr>
        <p:txBody>
          <a:bodyPr/>
          <a:lstStyle>
            <a:lvl1pPr marL="228600" indent="-228600">
              <a:buClr>
                <a:schemeClr val="accent1"/>
              </a:buClr>
              <a:buSzPct val="110000"/>
              <a:buFont typeface="Arial" pitchFamily="34" charset="0"/>
              <a:buChar char="•"/>
              <a:defRPr/>
            </a:lvl1pPr>
            <a:lvl2pPr marL="457200" indent="-228600">
              <a:buClr>
                <a:schemeClr val="accent1"/>
              </a:buClr>
              <a:buFont typeface="Arial" pitchFamily="34" charset="0"/>
              <a:buChar char="•"/>
              <a:defRPr sz="2400"/>
            </a:lvl2pPr>
            <a:lvl3pPr marL="685800" indent="-228600">
              <a:buClr>
                <a:schemeClr val="accent1"/>
              </a:buClr>
              <a:buSzPct val="110000"/>
              <a:buFont typeface="Arial" pitchFamily="34" charset="0"/>
              <a:buChar char="•"/>
              <a:defRPr sz="2200">
                <a:solidFill>
                  <a:schemeClr val="tx1">
                    <a:lumMod val="50000"/>
                    <a:lumOff val="50000"/>
                  </a:schemeClr>
                </a:solidFill>
              </a:defRPr>
            </a:lvl3pPr>
            <a:lvl4pPr>
              <a:buClr>
                <a:srgbClr val="CC3333"/>
              </a:buClr>
              <a:defRPr/>
            </a:lvl4pPr>
          </a:lstStyle>
          <a:p>
            <a:pPr lvl="0"/>
            <a:r>
              <a:rPr lang="en-US" dirty="0"/>
              <a:t>First level in sentence case</a:t>
            </a:r>
          </a:p>
          <a:p>
            <a:pPr lvl="1"/>
            <a:r>
              <a:rPr lang="en-US" dirty="0"/>
              <a:t>Second level</a:t>
            </a:r>
          </a:p>
          <a:p>
            <a:pPr lvl="2"/>
            <a:r>
              <a:rPr lang="en-US" dirty="0"/>
              <a:t>Third level</a:t>
            </a:r>
          </a:p>
        </p:txBody>
      </p:sp>
      <p:sp>
        <p:nvSpPr>
          <p:cNvPr id="8" name="Footer Placeholder 1"/>
          <p:cNvSpPr>
            <a:spLocks noGrp="1"/>
          </p:cNvSpPr>
          <p:nvPr>
            <p:ph type="ftr" sz="quarter" idx="3"/>
          </p:nvPr>
        </p:nvSpPr>
        <p:spPr>
          <a:xfrm>
            <a:off x="4185064" y="6370949"/>
            <a:ext cx="3860800" cy="365125"/>
          </a:xfrm>
          <a:prstGeom prst="rect">
            <a:avLst/>
          </a:prstGeom>
        </p:spPr>
        <p:txBody>
          <a:bodyPr vert="horz" lIns="0" tIns="0" rIns="0" bIns="0" rtlCol="0" anchor="ctr" anchorCtr="0"/>
          <a:lstStyle>
            <a:lvl1pPr algn="ctr">
              <a:defRPr sz="800">
                <a:solidFill>
                  <a:srgbClr val="FFFFFF"/>
                </a:solidFill>
                <a:latin typeface="Arila"/>
                <a:cs typeface="Arila"/>
              </a:defRPr>
            </a:lvl1pPr>
          </a:lstStyle>
          <a:p>
            <a:r>
              <a:rPr lang="en-US" dirty="0"/>
              <a:t>Presentation Title</a:t>
            </a:r>
          </a:p>
        </p:txBody>
      </p:sp>
      <p:sp>
        <p:nvSpPr>
          <p:cNvPr id="9" name="Date Placeholder 3"/>
          <p:cNvSpPr>
            <a:spLocks noGrp="1"/>
          </p:cNvSpPr>
          <p:nvPr>
            <p:ph type="dt" sz="half" idx="2"/>
          </p:nvPr>
        </p:nvSpPr>
        <p:spPr>
          <a:xfrm>
            <a:off x="629064" y="6370949"/>
            <a:ext cx="2844800" cy="365125"/>
          </a:xfrm>
          <a:prstGeom prst="rect">
            <a:avLst/>
          </a:prstGeom>
        </p:spPr>
        <p:txBody>
          <a:bodyPr vert="horz" lIns="0" tIns="0" rIns="0" bIns="0" rtlCol="0" anchor="ctr" anchorCtr="0"/>
          <a:lstStyle>
            <a:lvl1pPr algn="l">
              <a:defRPr sz="800">
                <a:solidFill>
                  <a:srgbClr val="FFFFFF"/>
                </a:solidFill>
                <a:latin typeface="Arial"/>
                <a:cs typeface="Arial"/>
              </a:defRPr>
            </a:lvl1pPr>
          </a:lstStyle>
          <a:p>
            <a:r>
              <a:rPr lang="en-US" dirty="0"/>
              <a:t>Date</a:t>
            </a:r>
          </a:p>
        </p:txBody>
      </p:sp>
      <p:sp>
        <p:nvSpPr>
          <p:cNvPr id="10" name="Slide Number Placeholder 7"/>
          <p:cNvSpPr>
            <a:spLocks noGrp="1"/>
          </p:cNvSpPr>
          <p:nvPr>
            <p:ph type="sldNum" sz="quarter" idx="4"/>
          </p:nvPr>
        </p:nvSpPr>
        <p:spPr>
          <a:xfrm>
            <a:off x="8757064" y="6370949"/>
            <a:ext cx="2844800" cy="365125"/>
          </a:xfrm>
          <a:prstGeom prst="rect">
            <a:avLst/>
          </a:prstGeom>
        </p:spPr>
        <p:txBody>
          <a:bodyPr vert="horz" lIns="0" tIns="0" rIns="0" bIns="0" rtlCol="0" anchor="ctr" anchorCtr="0"/>
          <a:lstStyle>
            <a:lvl1pPr algn="r">
              <a:defRPr sz="800">
                <a:solidFill>
                  <a:srgbClr val="FFFFFF"/>
                </a:solidFill>
                <a:latin typeface="Arial"/>
                <a:cs typeface="Arial"/>
              </a:defRPr>
            </a:lvl1pPr>
          </a:lstStyle>
          <a:p>
            <a:fld id="{9257DAD1-48AB-8A4C-A054-135C0212BAAD}" type="slidenum">
              <a:rPr lang="en-US" smtClean="0"/>
              <a:pPr/>
              <a:t>‹#›</a:t>
            </a:fld>
            <a:endParaRPr lang="en-US" dirty="0"/>
          </a:p>
        </p:txBody>
      </p:sp>
    </p:spTree>
    <p:extLst>
      <p:ext uri="{BB962C8B-B14F-4D97-AF65-F5344CB8AC3E}">
        <p14:creationId xmlns:p14="http://schemas.microsoft.com/office/powerpoint/2010/main" val="322899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accent1"/>
                </a:solidFill>
              </a:defRPr>
            </a:lvl1pPr>
          </a:lstStyle>
          <a:p>
            <a:r>
              <a:rPr lang="en-US" dirty="0"/>
              <a:t>Use This For Two-Column Text Slides</a:t>
            </a:r>
          </a:p>
        </p:txBody>
      </p:sp>
      <p:sp>
        <p:nvSpPr>
          <p:cNvPr id="3" name="Content Placeholder 2"/>
          <p:cNvSpPr>
            <a:spLocks noGrp="1"/>
          </p:cNvSpPr>
          <p:nvPr>
            <p:ph idx="1" hasCustomPrompt="1"/>
          </p:nvPr>
        </p:nvSpPr>
        <p:spPr>
          <a:xfrm>
            <a:off x="609600" y="1635369"/>
            <a:ext cx="5080000" cy="4490794"/>
          </a:xfrm>
          <a:prstGeom prst="rect">
            <a:avLst/>
          </a:prstGeom>
        </p:spPr>
        <p:txBody>
          <a:bodyPr/>
          <a:lstStyle>
            <a:lvl1pPr marL="228600" indent="-228600">
              <a:buClr>
                <a:schemeClr val="accent1"/>
              </a:buClr>
              <a:buSzPct val="110000"/>
              <a:buFont typeface="Arial" pitchFamily="34" charset="0"/>
              <a:buChar char="•"/>
              <a:defRPr/>
            </a:lvl1pPr>
            <a:lvl2pPr marL="457200" indent="-228600">
              <a:buClr>
                <a:schemeClr val="accent1"/>
              </a:buClr>
              <a:buFont typeface="Arial" pitchFamily="34" charset="0"/>
              <a:buChar char="•"/>
              <a:defRPr sz="2400"/>
            </a:lvl2pPr>
            <a:lvl3pPr marL="685800" indent="-228600">
              <a:buClr>
                <a:schemeClr val="accent1"/>
              </a:buClr>
              <a:buSzPct val="110000"/>
              <a:buFont typeface="Arial" pitchFamily="34" charset="0"/>
              <a:buChar char="•"/>
              <a:defRPr sz="2200">
                <a:solidFill>
                  <a:schemeClr val="tx1">
                    <a:lumMod val="50000"/>
                    <a:lumOff val="50000"/>
                  </a:schemeClr>
                </a:solidFill>
              </a:defRPr>
            </a:lvl3pPr>
            <a:lvl4pPr>
              <a:buClr>
                <a:srgbClr val="CC3333"/>
              </a:buClr>
              <a:defRPr/>
            </a:lvl4pPr>
          </a:lstStyle>
          <a:p>
            <a:pPr lvl="0"/>
            <a:r>
              <a:rPr lang="en-US" dirty="0"/>
              <a:t>First level in sentence case</a:t>
            </a:r>
          </a:p>
          <a:p>
            <a:pPr lvl="1"/>
            <a:r>
              <a:rPr lang="en-US" dirty="0"/>
              <a:t>Second level</a:t>
            </a:r>
          </a:p>
          <a:p>
            <a:pPr lvl="2"/>
            <a:r>
              <a:rPr lang="en-US" dirty="0"/>
              <a:t>Third level</a:t>
            </a:r>
          </a:p>
        </p:txBody>
      </p:sp>
      <p:sp>
        <p:nvSpPr>
          <p:cNvPr id="5" name="Content Placeholder 2"/>
          <p:cNvSpPr>
            <a:spLocks noGrp="1"/>
          </p:cNvSpPr>
          <p:nvPr>
            <p:ph idx="11" hasCustomPrompt="1"/>
          </p:nvPr>
        </p:nvSpPr>
        <p:spPr>
          <a:xfrm>
            <a:off x="6423377" y="1635363"/>
            <a:ext cx="5080000" cy="4490794"/>
          </a:xfrm>
          <a:prstGeom prst="rect">
            <a:avLst/>
          </a:prstGeom>
        </p:spPr>
        <p:txBody>
          <a:bodyPr/>
          <a:lstStyle>
            <a:lvl1pPr marL="228600" indent="-228600">
              <a:buClr>
                <a:schemeClr val="accent1"/>
              </a:buClr>
              <a:buSzPct val="110000"/>
              <a:buFont typeface="Arial" pitchFamily="34" charset="0"/>
              <a:buChar char="•"/>
              <a:defRPr/>
            </a:lvl1pPr>
            <a:lvl2pPr marL="457200" indent="-228600">
              <a:buClr>
                <a:schemeClr val="accent1"/>
              </a:buClr>
              <a:buFont typeface="Arial" pitchFamily="34" charset="0"/>
              <a:buChar char="•"/>
              <a:defRPr sz="2400"/>
            </a:lvl2pPr>
            <a:lvl3pPr marL="693738" indent="-236538">
              <a:buClr>
                <a:schemeClr val="accent1"/>
              </a:buClr>
              <a:buSzPct val="110000"/>
              <a:buFont typeface="Arial" pitchFamily="34" charset="0"/>
              <a:buChar char="•"/>
              <a:defRPr sz="2200">
                <a:solidFill>
                  <a:schemeClr val="tx1">
                    <a:lumMod val="50000"/>
                    <a:lumOff val="50000"/>
                  </a:schemeClr>
                </a:solidFill>
              </a:defRPr>
            </a:lvl3pPr>
            <a:lvl4pPr>
              <a:buClr>
                <a:srgbClr val="CC3333"/>
              </a:buClr>
              <a:defRPr/>
            </a:lvl4pPr>
          </a:lstStyle>
          <a:p>
            <a:pPr lvl="0"/>
            <a:r>
              <a:rPr lang="en-US" dirty="0"/>
              <a:t>First level in sentence case</a:t>
            </a:r>
          </a:p>
          <a:p>
            <a:pPr lvl="1"/>
            <a:r>
              <a:rPr lang="en-US" dirty="0"/>
              <a:t>Second level</a:t>
            </a:r>
          </a:p>
          <a:p>
            <a:pPr lvl="2"/>
            <a:r>
              <a:rPr lang="en-US" dirty="0"/>
              <a:t>Third level</a:t>
            </a:r>
          </a:p>
        </p:txBody>
      </p:sp>
      <p:sp>
        <p:nvSpPr>
          <p:cNvPr id="6" name="Footer Placeholder 1"/>
          <p:cNvSpPr>
            <a:spLocks noGrp="1"/>
          </p:cNvSpPr>
          <p:nvPr>
            <p:ph type="ftr" sz="quarter" idx="3"/>
          </p:nvPr>
        </p:nvSpPr>
        <p:spPr>
          <a:xfrm>
            <a:off x="4185064" y="6370949"/>
            <a:ext cx="3860800" cy="365125"/>
          </a:xfrm>
          <a:prstGeom prst="rect">
            <a:avLst/>
          </a:prstGeom>
        </p:spPr>
        <p:txBody>
          <a:bodyPr vert="horz" lIns="0" tIns="0" rIns="0" bIns="0" rtlCol="0" anchor="ctr" anchorCtr="0"/>
          <a:lstStyle>
            <a:lvl1pPr algn="ctr">
              <a:defRPr sz="800">
                <a:solidFill>
                  <a:srgbClr val="FFFFFF"/>
                </a:solidFill>
                <a:latin typeface="Arila"/>
                <a:cs typeface="Arila"/>
              </a:defRPr>
            </a:lvl1pPr>
          </a:lstStyle>
          <a:p>
            <a:r>
              <a:rPr lang="en-US" dirty="0"/>
              <a:t>Presentation Title</a:t>
            </a:r>
          </a:p>
        </p:txBody>
      </p:sp>
      <p:sp>
        <p:nvSpPr>
          <p:cNvPr id="7" name="Date Placeholder 3"/>
          <p:cNvSpPr>
            <a:spLocks noGrp="1"/>
          </p:cNvSpPr>
          <p:nvPr>
            <p:ph type="dt" sz="half" idx="2"/>
          </p:nvPr>
        </p:nvSpPr>
        <p:spPr>
          <a:xfrm>
            <a:off x="629064" y="6370949"/>
            <a:ext cx="2844800" cy="365125"/>
          </a:xfrm>
          <a:prstGeom prst="rect">
            <a:avLst/>
          </a:prstGeom>
        </p:spPr>
        <p:txBody>
          <a:bodyPr vert="horz" lIns="0" tIns="0" rIns="0" bIns="0" rtlCol="0" anchor="ctr" anchorCtr="0"/>
          <a:lstStyle>
            <a:lvl1pPr algn="l">
              <a:defRPr sz="800">
                <a:solidFill>
                  <a:srgbClr val="FFFFFF"/>
                </a:solidFill>
                <a:latin typeface="Arial"/>
                <a:cs typeface="Arial"/>
              </a:defRPr>
            </a:lvl1pPr>
          </a:lstStyle>
          <a:p>
            <a:r>
              <a:rPr lang="en-US" dirty="0"/>
              <a:t>Date</a:t>
            </a:r>
          </a:p>
        </p:txBody>
      </p:sp>
      <p:sp>
        <p:nvSpPr>
          <p:cNvPr id="8" name="Slide Number Placeholder 7"/>
          <p:cNvSpPr>
            <a:spLocks noGrp="1"/>
          </p:cNvSpPr>
          <p:nvPr>
            <p:ph type="sldNum" sz="quarter" idx="4"/>
          </p:nvPr>
        </p:nvSpPr>
        <p:spPr>
          <a:xfrm>
            <a:off x="8757064" y="6370949"/>
            <a:ext cx="2844800" cy="365125"/>
          </a:xfrm>
          <a:prstGeom prst="rect">
            <a:avLst/>
          </a:prstGeom>
        </p:spPr>
        <p:txBody>
          <a:bodyPr vert="horz" lIns="0" tIns="0" rIns="0" bIns="0" rtlCol="0" anchor="ctr" anchorCtr="0"/>
          <a:lstStyle>
            <a:lvl1pPr algn="r">
              <a:defRPr sz="800">
                <a:solidFill>
                  <a:srgbClr val="FFFFFF"/>
                </a:solidFill>
                <a:latin typeface="Arial"/>
                <a:cs typeface="Arial"/>
              </a:defRPr>
            </a:lvl1pPr>
          </a:lstStyle>
          <a:p>
            <a:fld id="{9257DAD1-48AB-8A4C-A054-135C0212BAAD}" type="slidenum">
              <a:rPr lang="en-US" smtClean="0"/>
              <a:pPr/>
              <a:t>‹#›</a:t>
            </a:fld>
            <a:endParaRPr lang="en-US" dirty="0"/>
          </a:p>
        </p:txBody>
      </p:sp>
    </p:spTree>
    <p:extLst>
      <p:ext uri="{BB962C8B-B14F-4D97-AF65-F5344CB8AC3E}">
        <p14:creationId xmlns:p14="http://schemas.microsoft.com/office/powerpoint/2010/main" val="1986960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lin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accent1"/>
                </a:solidFill>
              </a:defRPr>
            </a:lvl1pPr>
          </a:lstStyle>
          <a:p>
            <a:r>
              <a:rPr lang="en-US" dirty="0"/>
              <a:t>Use This for Headline </a:t>
            </a:r>
            <a:br>
              <a:rPr lang="en-US" dirty="0"/>
            </a:br>
            <a:r>
              <a:rPr lang="en-US" dirty="0"/>
              <a:t>with Graphic-only Slide</a:t>
            </a:r>
          </a:p>
        </p:txBody>
      </p:sp>
      <p:sp>
        <p:nvSpPr>
          <p:cNvPr id="3" name="Footer Placeholder 2"/>
          <p:cNvSpPr>
            <a:spLocks noGrp="1"/>
          </p:cNvSpPr>
          <p:nvPr>
            <p:ph type="ftr" sz="quarter" idx="10"/>
          </p:nvPr>
        </p:nvSpPr>
        <p:spPr/>
        <p:txBody>
          <a:bodyPr/>
          <a:lstStyle/>
          <a:p>
            <a:r>
              <a:rPr lang="en-US"/>
              <a:t>Presentation Title</a:t>
            </a:r>
            <a:endParaRPr lang="en-US" dirty="0"/>
          </a:p>
        </p:txBody>
      </p:sp>
      <p:sp>
        <p:nvSpPr>
          <p:cNvPr id="4" name="Date Placeholder 3"/>
          <p:cNvSpPr>
            <a:spLocks noGrp="1"/>
          </p:cNvSpPr>
          <p:nvPr>
            <p:ph type="dt" sz="half" idx="11"/>
          </p:nvPr>
        </p:nvSpPr>
        <p:spPr/>
        <p:txBody>
          <a:bodyPr/>
          <a:lstStyle/>
          <a:p>
            <a:r>
              <a:rPr lang="en-US"/>
              <a:t>Date</a:t>
            </a:r>
            <a:endParaRPr lang="en-US" dirty="0"/>
          </a:p>
        </p:txBody>
      </p:sp>
      <p:sp>
        <p:nvSpPr>
          <p:cNvPr id="5" name="Slide Number Placeholder 4"/>
          <p:cNvSpPr>
            <a:spLocks noGrp="1"/>
          </p:cNvSpPr>
          <p:nvPr>
            <p:ph type="sldNum" sz="quarter" idx="12"/>
          </p:nvPr>
        </p:nvSpPr>
        <p:spPr/>
        <p:txBody>
          <a:bodyPr/>
          <a:lstStyle/>
          <a:p>
            <a:fld id="{9257DAD1-48AB-8A4C-A054-135C0212BAAD}" type="slidenum">
              <a:rPr lang="en-US" smtClean="0"/>
              <a:pPr/>
              <a:t>‹#›</a:t>
            </a:fld>
            <a:endParaRPr lang="en-US" dirty="0"/>
          </a:p>
        </p:txBody>
      </p:sp>
    </p:spTree>
    <p:extLst>
      <p:ext uri="{BB962C8B-B14F-4D97-AF65-F5344CB8AC3E}">
        <p14:creationId xmlns:p14="http://schemas.microsoft.com/office/powerpoint/2010/main" val="3857811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Presentation Title</a:t>
            </a:r>
            <a:endParaRPr lang="en-US" dirty="0"/>
          </a:p>
        </p:txBody>
      </p:sp>
      <p:sp>
        <p:nvSpPr>
          <p:cNvPr id="4" name="Date Placeholder 3"/>
          <p:cNvSpPr>
            <a:spLocks noGrp="1"/>
          </p:cNvSpPr>
          <p:nvPr>
            <p:ph type="dt" sz="half" idx="11"/>
          </p:nvPr>
        </p:nvSpPr>
        <p:spPr/>
        <p:txBody>
          <a:bodyPr/>
          <a:lstStyle/>
          <a:p>
            <a:r>
              <a:rPr lang="en-US"/>
              <a:t>Date</a:t>
            </a:r>
            <a:endParaRPr lang="en-US" dirty="0"/>
          </a:p>
        </p:txBody>
      </p:sp>
      <p:sp>
        <p:nvSpPr>
          <p:cNvPr id="5" name="Slide Number Placeholder 4"/>
          <p:cNvSpPr>
            <a:spLocks noGrp="1"/>
          </p:cNvSpPr>
          <p:nvPr>
            <p:ph type="sldNum" sz="quarter" idx="12"/>
          </p:nvPr>
        </p:nvSpPr>
        <p:spPr/>
        <p:txBody>
          <a:bodyPr/>
          <a:lstStyle/>
          <a:p>
            <a:fld id="{9257DAD1-48AB-8A4C-A054-135C0212BAAD}" type="slidenum">
              <a:rPr lang="en-US" smtClean="0"/>
              <a:pPr/>
              <a:t>‹#›</a:t>
            </a:fld>
            <a:endParaRPr lang="en-US" dirty="0"/>
          </a:p>
        </p:txBody>
      </p:sp>
    </p:spTree>
    <p:extLst>
      <p:ext uri="{BB962C8B-B14F-4D97-AF65-F5344CB8AC3E}">
        <p14:creationId xmlns:p14="http://schemas.microsoft.com/office/powerpoint/2010/main" val="3870729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8_Title Slide">
    <p:bg>
      <p:bgPr>
        <a:solidFill>
          <a:schemeClr val="bg1"/>
        </a:solidFill>
        <a:effectLst/>
      </p:bgPr>
    </p:bg>
    <p:spTree>
      <p:nvGrpSpPr>
        <p:cNvPr id="1" name=""/>
        <p:cNvGrpSpPr/>
        <p:nvPr/>
      </p:nvGrpSpPr>
      <p:grpSpPr>
        <a:xfrm>
          <a:off x="0" y="0"/>
          <a:ext cx="0" cy="0"/>
          <a:chOff x="0" y="0"/>
          <a:chExt cx="0" cy="0"/>
        </a:xfrm>
      </p:grpSpPr>
      <p:pic>
        <p:nvPicPr>
          <p:cNvPr id="3" name="__PPT_Linear_RED_DIVIDER_KO_2-01.png" descr="/Volumes/WorkDrive/___CLARK/___All_Jobs/__BRANDING/___2015/__Rollout/Rollout_PPT/__PPT_Linear_RED_DIVIDER_KO_2-01.pn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0" y="4020252"/>
            <a:ext cx="12192000" cy="3308658"/>
          </a:xfrm>
          <a:prstGeom prst="rect">
            <a:avLst/>
          </a:prstGeom>
        </p:spPr>
      </p:pic>
      <p:sp>
        <p:nvSpPr>
          <p:cNvPr id="2" name="Title 1"/>
          <p:cNvSpPr>
            <a:spLocks noGrp="1"/>
          </p:cNvSpPr>
          <p:nvPr userDrawn="1">
            <p:ph type="ctrTitle" hasCustomPrompt="1"/>
          </p:nvPr>
        </p:nvSpPr>
        <p:spPr>
          <a:xfrm>
            <a:off x="632178" y="1"/>
            <a:ext cx="10967156" cy="2504508"/>
          </a:xfrm>
        </p:spPr>
        <p:txBody>
          <a:bodyPr lIns="0" tIns="228600" rIns="0" bIns="0" anchor="b" anchorCtr="0">
            <a:noAutofit/>
          </a:bodyPr>
          <a:lstStyle>
            <a:lvl1pPr algn="ctr">
              <a:lnSpc>
                <a:spcPts val="4600"/>
              </a:lnSpc>
              <a:spcAft>
                <a:spcPts val="0"/>
              </a:spcAft>
              <a:defRPr sz="4000" cap="all" spc="170" baseline="0">
                <a:solidFill>
                  <a:schemeClr val="accent1"/>
                </a:solidFill>
              </a:defRPr>
            </a:lvl1pPr>
          </a:lstStyle>
          <a:p>
            <a:r>
              <a:rPr lang="en-US" dirty="0"/>
              <a:t>Use this for section head </a:t>
            </a:r>
            <a:br>
              <a:rPr lang="en-US" dirty="0"/>
            </a:br>
            <a:r>
              <a:rPr lang="en-US" dirty="0"/>
              <a:t>or last slide</a:t>
            </a:r>
          </a:p>
        </p:txBody>
      </p:sp>
      <p:sp>
        <p:nvSpPr>
          <p:cNvPr id="15" name="Text Placeholder 14"/>
          <p:cNvSpPr>
            <a:spLocks noGrp="1"/>
          </p:cNvSpPr>
          <p:nvPr>
            <p:ph type="body" sz="quarter" idx="10" hasCustomPrompt="1"/>
          </p:nvPr>
        </p:nvSpPr>
        <p:spPr>
          <a:xfrm>
            <a:off x="622300" y="5291040"/>
            <a:ext cx="4116917" cy="1547812"/>
          </a:xfrm>
          <a:prstGeom prst="rect">
            <a:avLst/>
          </a:prstGeom>
        </p:spPr>
        <p:txBody>
          <a:bodyPr vert="horz" lIns="0" tIns="0" rIns="0" bIns="0"/>
          <a:lstStyle>
            <a:lvl1pPr marL="0" indent="0">
              <a:spcBef>
                <a:spcPts val="0"/>
              </a:spcBef>
              <a:buNone/>
              <a:defRPr sz="1800">
                <a:solidFill>
                  <a:schemeClr val="bg1"/>
                </a:solidFill>
              </a:defRPr>
            </a:lvl1pPr>
            <a:lvl2pPr marL="285750" indent="0">
              <a:buFont typeface="Arial"/>
              <a:buNone/>
              <a:defRPr sz="1800"/>
            </a:lvl2pPr>
            <a:lvl3pPr marL="287337" indent="0">
              <a:buNone/>
              <a:defRPr sz="1800"/>
            </a:lvl3pPr>
            <a:lvl4pPr marL="511175" indent="0">
              <a:buFont typeface="Arial"/>
              <a:buNone/>
              <a:defRPr sz="1800"/>
            </a:lvl4pPr>
            <a:lvl5pPr marL="522288" indent="0">
              <a:buNone/>
              <a:defRPr sz="1800"/>
            </a:lvl5pPr>
          </a:lstStyle>
          <a:p>
            <a:pPr lvl="0"/>
            <a:r>
              <a:rPr lang="en-US" dirty="0"/>
              <a:t>Click to edit subtitle</a:t>
            </a:r>
          </a:p>
        </p:txBody>
      </p:sp>
    </p:spTree>
    <p:extLst>
      <p:ext uri="{BB962C8B-B14F-4D97-AF65-F5344CB8AC3E}">
        <p14:creationId xmlns:p14="http://schemas.microsoft.com/office/powerpoint/2010/main" val="3942924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file://localhost/Volumes/WorkDrive/___CLARK/___All_Jobs/__BRANDING/___2015/PPT/__BoT_PPT/__BoT_FINAL_PPT_Template_Art/__PPT_Linear_FOOTER_Band-01.png" TargetMode="Externa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file://localhost/Volumes/WorkDrive/___CLARK/___All_Jobs/__BRANDING/___2015/__Rollout/Rollout_PPT/__PPT_Linear_Header_SEAL5-01.png"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__PPT_Linear_Header_SEAL5-01.png" descr="/Volumes/WorkDrive/___CLARK/___All_Jobs/__BRANDING/___2015/__Rollout/Rollout_PPT/__PPT_Linear_Header_SEAL5-01.png"/>
          <p:cNvPicPr>
            <a:picLocks noChangeAspect="1"/>
          </p:cNvPicPr>
          <p:nvPr userDrawn="1"/>
        </p:nvPicPr>
        <p:blipFill>
          <a:blip r:embed="rId8" r:link="rId9">
            <a:extLst>
              <a:ext uri="{28A0092B-C50C-407E-A947-70E740481C1C}">
                <a14:useLocalDpi xmlns:a14="http://schemas.microsoft.com/office/drawing/2010/main" val="0"/>
              </a:ext>
            </a:extLst>
          </a:blip>
          <a:stretch>
            <a:fillRect/>
          </a:stretch>
        </p:blipFill>
        <p:spPr>
          <a:xfrm>
            <a:off x="0" y="1"/>
            <a:ext cx="12192000" cy="1457853"/>
          </a:xfrm>
          <a:prstGeom prst="rect">
            <a:avLst/>
          </a:prstGeom>
        </p:spPr>
      </p:pic>
      <p:sp>
        <p:nvSpPr>
          <p:cNvPr id="1027" name="Title Placeholder 1"/>
          <p:cNvSpPr>
            <a:spLocks noGrp="1"/>
          </p:cNvSpPr>
          <p:nvPr>
            <p:ph type="title"/>
          </p:nvPr>
        </p:nvSpPr>
        <p:spPr bwMode="auto">
          <a:xfrm>
            <a:off x="609600" y="119064"/>
            <a:ext cx="8720667" cy="1142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2" name="Footer Placeholder 1"/>
          <p:cNvSpPr>
            <a:spLocks noGrp="1"/>
          </p:cNvSpPr>
          <p:nvPr>
            <p:ph type="ftr" sz="quarter" idx="3"/>
          </p:nvPr>
        </p:nvSpPr>
        <p:spPr>
          <a:xfrm>
            <a:off x="4185064" y="6370949"/>
            <a:ext cx="3860800" cy="365125"/>
          </a:xfrm>
          <a:prstGeom prst="rect">
            <a:avLst/>
          </a:prstGeom>
        </p:spPr>
        <p:txBody>
          <a:bodyPr vert="horz" lIns="0" tIns="0" rIns="0" bIns="0" rtlCol="0" anchor="ctr" anchorCtr="0"/>
          <a:lstStyle>
            <a:lvl1pPr algn="ctr">
              <a:defRPr sz="800">
                <a:solidFill>
                  <a:srgbClr val="FFFFFF"/>
                </a:solidFill>
                <a:latin typeface="Arila"/>
                <a:cs typeface="Arila"/>
              </a:defRPr>
            </a:lvl1pPr>
          </a:lstStyle>
          <a:p>
            <a:r>
              <a:rPr lang="en-US" dirty="0"/>
              <a:t>Presentation Title</a:t>
            </a:r>
          </a:p>
        </p:txBody>
      </p:sp>
      <p:sp>
        <p:nvSpPr>
          <p:cNvPr id="4" name="Date Placeholder 3"/>
          <p:cNvSpPr>
            <a:spLocks noGrp="1"/>
          </p:cNvSpPr>
          <p:nvPr>
            <p:ph type="dt" sz="half" idx="2"/>
          </p:nvPr>
        </p:nvSpPr>
        <p:spPr>
          <a:xfrm>
            <a:off x="629064" y="6370949"/>
            <a:ext cx="2844800" cy="365125"/>
          </a:xfrm>
          <a:prstGeom prst="rect">
            <a:avLst/>
          </a:prstGeom>
        </p:spPr>
        <p:txBody>
          <a:bodyPr vert="horz" lIns="0" tIns="0" rIns="0" bIns="0" rtlCol="0" anchor="ctr" anchorCtr="0"/>
          <a:lstStyle>
            <a:lvl1pPr algn="l">
              <a:defRPr sz="800">
                <a:solidFill>
                  <a:srgbClr val="FFFFFF"/>
                </a:solidFill>
                <a:latin typeface="Arial"/>
                <a:cs typeface="Arial"/>
              </a:defRPr>
            </a:lvl1pPr>
          </a:lstStyle>
          <a:p>
            <a:r>
              <a:rPr lang="en-US" dirty="0"/>
              <a:t>Date</a:t>
            </a:r>
          </a:p>
        </p:txBody>
      </p:sp>
      <p:sp>
        <p:nvSpPr>
          <p:cNvPr id="8" name="Slide Number Placeholder 7"/>
          <p:cNvSpPr>
            <a:spLocks noGrp="1"/>
          </p:cNvSpPr>
          <p:nvPr>
            <p:ph type="sldNum" sz="quarter" idx="4"/>
          </p:nvPr>
        </p:nvSpPr>
        <p:spPr>
          <a:xfrm>
            <a:off x="8757064" y="6370949"/>
            <a:ext cx="2844800" cy="365125"/>
          </a:xfrm>
          <a:prstGeom prst="rect">
            <a:avLst/>
          </a:prstGeom>
        </p:spPr>
        <p:txBody>
          <a:bodyPr vert="horz" lIns="0" tIns="0" rIns="0" bIns="0" rtlCol="0" anchor="ctr" anchorCtr="0"/>
          <a:lstStyle>
            <a:lvl1pPr algn="r">
              <a:defRPr sz="800">
                <a:solidFill>
                  <a:srgbClr val="FFFFFF"/>
                </a:solidFill>
                <a:latin typeface="Arial"/>
                <a:cs typeface="Arial"/>
              </a:defRPr>
            </a:lvl1pPr>
          </a:lstStyle>
          <a:p>
            <a:fld id="{9257DAD1-48AB-8A4C-A054-135C0212BAAD}" type="slidenum">
              <a:rPr lang="en-US" smtClean="0"/>
              <a:pPr/>
              <a:t>‹#›</a:t>
            </a:fld>
            <a:endParaRPr lang="en-US" dirty="0"/>
          </a:p>
        </p:txBody>
      </p:sp>
      <p:pic>
        <p:nvPicPr>
          <p:cNvPr id="5" name="__PPT_Linear_FOOTER_Band-01.png" descr="/Volumes/WorkDrive/___CLARK/___All_Jobs/__BRANDING/___2015/PPT/__BoT_PPT/__BoT_FINAL_PPT_Template_Art/__PPT_Linear_FOOTER_Band-01.png"/>
          <p:cNvPicPr>
            <a:picLocks noChangeAspect="1"/>
          </p:cNvPicPr>
          <p:nvPr userDrawn="1"/>
        </p:nvPicPr>
        <p:blipFill rotWithShape="1">
          <a:blip r:embed="rId10" r:link="rId11">
            <a:extLst>
              <a:ext uri="{28A0092B-C50C-407E-A947-70E740481C1C}">
                <a14:useLocalDpi xmlns:a14="http://schemas.microsoft.com/office/drawing/2010/main" val="0"/>
              </a:ext>
            </a:extLst>
          </a:blip>
          <a:srcRect t="8346" b="76300"/>
          <a:stretch>
            <a:fillRect/>
          </a:stretch>
        </p:blipFill>
        <p:spPr>
          <a:xfrm>
            <a:off x="1" y="6350000"/>
            <a:ext cx="12191999" cy="508000"/>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2" r:id="rId2"/>
    <p:sldLayoutId id="2147483678" r:id="rId3"/>
    <p:sldLayoutId id="2147483680" r:id="rId4"/>
    <p:sldLayoutId id="2147483681" r:id="rId5"/>
    <p:sldLayoutId id="2147483679" r:id="rId6"/>
  </p:sldLayoutIdLst>
  <p:hf hdr="0" ftr="0" dt="0"/>
  <p:txStyles>
    <p:titleStyle>
      <a:lvl1pPr algn="l" defTabSz="457200" rtl="0" eaLnBrk="0" fontAlgn="base" hangingPunct="0">
        <a:lnSpc>
          <a:spcPts val="3400"/>
        </a:lnSpc>
        <a:spcBef>
          <a:spcPct val="0"/>
        </a:spcBef>
        <a:spcAft>
          <a:spcPct val="0"/>
        </a:spcAft>
        <a:defRPr sz="3200" kern="1200">
          <a:solidFill>
            <a:schemeClr val="accent1"/>
          </a:solidFill>
          <a:latin typeface="+mj-lt"/>
          <a:ea typeface="ＭＳ Ｐゴシック" pitchFamily="-107" charset="-128"/>
          <a:cs typeface="ＭＳ Ｐゴシック" pitchFamily="-107" charset="-128"/>
        </a:defRPr>
      </a:lvl1pPr>
      <a:lvl2pPr algn="l" defTabSz="457200" rtl="0" eaLnBrk="0" fontAlgn="base" hangingPunct="0">
        <a:spcBef>
          <a:spcPct val="0"/>
        </a:spcBef>
        <a:spcAft>
          <a:spcPct val="0"/>
        </a:spcAft>
        <a:defRPr sz="3200">
          <a:solidFill>
            <a:schemeClr val="bg1"/>
          </a:solidFill>
          <a:latin typeface="Calibri" pitchFamily="-107" charset="0"/>
          <a:ea typeface="ＭＳ Ｐゴシック" pitchFamily="-107" charset="-128"/>
          <a:cs typeface="ＭＳ Ｐゴシック" pitchFamily="-107" charset="-128"/>
        </a:defRPr>
      </a:lvl2pPr>
      <a:lvl3pPr algn="l" defTabSz="457200" rtl="0" eaLnBrk="0" fontAlgn="base" hangingPunct="0">
        <a:spcBef>
          <a:spcPct val="0"/>
        </a:spcBef>
        <a:spcAft>
          <a:spcPct val="0"/>
        </a:spcAft>
        <a:defRPr sz="3200">
          <a:solidFill>
            <a:schemeClr val="bg1"/>
          </a:solidFill>
          <a:latin typeface="Calibri" pitchFamily="-107" charset="0"/>
          <a:ea typeface="ＭＳ Ｐゴシック" pitchFamily="-107" charset="-128"/>
          <a:cs typeface="ＭＳ Ｐゴシック" pitchFamily="-107" charset="-128"/>
        </a:defRPr>
      </a:lvl3pPr>
      <a:lvl4pPr algn="l" defTabSz="457200" rtl="0" eaLnBrk="0" fontAlgn="base" hangingPunct="0">
        <a:spcBef>
          <a:spcPct val="0"/>
        </a:spcBef>
        <a:spcAft>
          <a:spcPct val="0"/>
        </a:spcAft>
        <a:defRPr sz="3200">
          <a:solidFill>
            <a:schemeClr val="bg1"/>
          </a:solidFill>
          <a:latin typeface="Calibri" pitchFamily="-107" charset="0"/>
          <a:ea typeface="ＭＳ Ｐゴシック" pitchFamily="-107" charset="-128"/>
          <a:cs typeface="ＭＳ Ｐゴシック" pitchFamily="-107" charset="-128"/>
        </a:defRPr>
      </a:lvl4pPr>
      <a:lvl5pPr algn="l" defTabSz="457200" rtl="0" eaLnBrk="0" fontAlgn="base" hangingPunct="0">
        <a:spcBef>
          <a:spcPct val="0"/>
        </a:spcBef>
        <a:spcAft>
          <a:spcPct val="0"/>
        </a:spcAft>
        <a:defRPr sz="3200">
          <a:solidFill>
            <a:schemeClr val="bg1"/>
          </a:solidFill>
          <a:latin typeface="Calibri" pitchFamily="-107" charset="0"/>
          <a:ea typeface="ＭＳ Ｐゴシック" pitchFamily="-107" charset="-128"/>
          <a:cs typeface="ＭＳ Ｐゴシック" pitchFamily="-107" charset="-128"/>
        </a:defRPr>
      </a:lvl5pPr>
      <a:lvl6pPr marL="457200" algn="l" defTabSz="457200" rtl="0" fontAlgn="base">
        <a:spcBef>
          <a:spcPct val="0"/>
        </a:spcBef>
        <a:spcAft>
          <a:spcPct val="0"/>
        </a:spcAft>
        <a:defRPr sz="3200" b="1">
          <a:solidFill>
            <a:srgbClr val="CC3333"/>
          </a:solidFill>
          <a:latin typeface="Calibri" pitchFamily="-107" charset="0"/>
          <a:ea typeface="ＭＳ Ｐゴシック" pitchFamily="-107" charset="-128"/>
          <a:cs typeface="ＭＳ Ｐゴシック" pitchFamily="-107" charset="-128"/>
        </a:defRPr>
      </a:lvl6pPr>
      <a:lvl7pPr marL="914400" algn="l" defTabSz="457200" rtl="0" fontAlgn="base">
        <a:spcBef>
          <a:spcPct val="0"/>
        </a:spcBef>
        <a:spcAft>
          <a:spcPct val="0"/>
        </a:spcAft>
        <a:defRPr sz="3200" b="1">
          <a:solidFill>
            <a:srgbClr val="CC3333"/>
          </a:solidFill>
          <a:latin typeface="Calibri" pitchFamily="-107" charset="0"/>
          <a:ea typeface="ＭＳ Ｐゴシック" pitchFamily="-107" charset="-128"/>
          <a:cs typeface="ＭＳ Ｐゴシック" pitchFamily="-107" charset="-128"/>
        </a:defRPr>
      </a:lvl7pPr>
      <a:lvl8pPr marL="1371600" algn="l" defTabSz="457200" rtl="0" fontAlgn="base">
        <a:spcBef>
          <a:spcPct val="0"/>
        </a:spcBef>
        <a:spcAft>
          <a:spcPct val="0"/>
        </a:spcAft>
        <a:defRPr sz="3200" b="1">
          <a:solidFill>
            <a:srgbClr val="CC3333"/>
          </a:solidFill>
          <a:latin typeface="Calibri" pitchFamily="-107" charset="0"/>
          <a:ea typeface="ＭＳ Ｐゴシック" pitchFamily="-107" charset="-128"/>
          <a:cs typeface="ＭＳ Ｐゴシック" pitchFamily="-107" charset="-128"/>
        </a:defRPr>
      </a:lvl8pPr>
      <a:lvl9pPr marL="1828800" algn="l" defTabSz="457200" rtl="0" fontAlgn="base">
        <a:spcBef>
          <a:spcPct val="0"/>
        </a:spcBef>
        <a:spcAft>
          <a:spcPct val="0"/>
        </a:spcAft>
        <a:defRPr sz="3200" b="1">
          <a:solidFill>
            <a:srgbClr val="CC3333"/>
          </a:solidFill>
          <a:latin typeface="Calibri" pitchFamily="-107" charset="0"/>
          <a:ea typeface="ＭＳ Ｐゴシック" pitchFamily="-107" charset="-128"/>
          <a:cs typeface="ＭＳ Ｐゴシック" pitchFamily="-107" charset="-128"/>
        </a:defRPr>
      </a:lvl9pPr>
    </p:titleStyle>
    <p:bodyStyle>
      <a:lvl1pPr marL="285750" indent="-285750" algn="l" defTabSz="457200" rtl="0" eaLnBrk="0" fontAlgn="base" hangingPunct="0">
        <a:spcBef>
          <a:spcPct val="20000"/>
        </a:spcBef>
        <a:spcAft>
          <a:spcPct val="0"/>
        </a:spcAft>
        <a:buClr>
          <a:srgbClr val="00895F"/>
        </a:buClr>
        <a:buFont typeface="Lucida Grande CE" charset="0"/>
        <a:buChar char="&gt;"/>
        <a:defRPr sz="2400" kern="1200">
          <a:solidFill>
            <a:schemeClr val="tx1"/>
          </a:solidFill>
          <a:latin typeface="+mn-lt"/>
          <a:ea typeface="ＭＳ Ｐゴシック" pitchFamily="-107" charset="-128"/>
          <a:cs typeface="ＭＳ Ｐゴシック" pitchFamily="-107" charset="-128"/>
        </a:defRPr>
      </a:lvl1pPr>
      <a:lvl2pPr marL="285750" indent="171450" algn="l" defTabSz="457200" rtl="0" eaLnBrk="0" fontAlgn="base" hangingPunct="0">
        <a:spcBef>
          <a:spcPct val="20000"/>
        </a:spcBef>
        <a:spcAft>
          <a:spcPct val="0"/>
        </a:spcAft>
        <a:buFont typeface="Arial" charset="0"/>
        <a:defRPr sz="2000" kern="1200">
          <a:solidFill>
            <a:srgbClr val="767878"/>
          </a:solidFill>
          <a:latin typeface="+mn-lt"/>
          <a:ea typeface="ＭＳ Ｐゴシック" pitchFamily="-107" charset="-128"/>
          <a:cs typeface="ＭＳ Ｐゴシック" charset="0"/>
        </a:defRPr>
      </a:lvl2pPr>
      <a:lvl3pPr marL="511175" indent="-223838" algn="l" defTabSz="457200" rtl="0" eaLnBrk="0" fontAlgn="base" hangingPunct="0">
        <a:spcBef>
          <a:spcPct val="20000"/>
        </a:spcBef>
        <a:spcAft>
          <a:spcPct val="0"/>
        </a:spcAft>
        <a:buClr>
          <a:srgbClr val="00895F"/>
        </a:buClr>
        <a:buFont typeface="Lucida Grande CE" charset="0"/>
        <a:buChar char="&gt;"/>
        <a:defRPr sz="2400" kern="1200">
          <a:solidFill>
            <a:schemeClr val="tx1"/>
          </a:solidFill>
          <a:latin typeface="+mn-lt"/>
          <a:ea typeface="ＭＳ Ｐゴシック" pitchFamily="-107" charset="-128"/>
          <a:cs typeface="ＭＳ Ｐゴシック" charset="0"/>
        </a:defRPr>
      </a:lvl3pPr>
      <a:lvl4pPr marL="511175" indent="860425" algn="l" defTabSz="457200" rtl="0" eaLnBrk="0" fontAlgn="base" hangingPunct="0">
        <a:spcBef>
          <a:spcPct val="20000"/>
        </a:spcBef>
        <a:spcAft>
          <a:spcPct val="0"/>
        </a:spcAft>
        <a:buFont typeface="Arial" charset="0"/>
        <a:defRPr sz="2000" kern="1200">
          <a:solidFill>
            <a:srgbClr val="767878"/>
          </a:solidFill>
          <a:latin typeface="+mn-lt"/>
          <a:ea typeface="ＭＳ Ｐゴシック" pitchFamily="-107" charset="-128"/>
          <a:cs typeface="ＭＳ Ｐゴシック" charset="0"/>
        </a:defRPr>
      </a:lvl4pPr>
      <a:lvl5pPr marL="747713" indent="-225425" algn="l" defTabSz="457200" rtl="0" eaLnBrk="0" fontAlgn="base" hangingPunct="0">
        <a:spcBef>
          <a:spcPct val="20000"/>
        </a:spcBef>
        <a:spcAft>
          <a:spcPct val="0"/>
        </a:spcAft>
        <a:buClr>
          <a:srgbClr val="00895F"/>
        </a:buClr>
        <a:buFont typeface="Lucida Grande CE" charset="0"/>
        <a:buChar char="&gt;"/>
        <a:defRPr sz="2000" kern="1200">
          <a:solidFill>
            <a:schemeClr val="tx1"/>
          </a:solidFill>
          <a:latin typeface="+mn-lt"/>
          <a:ea typeface="ＭＳ Ｐゴシック" pitchFamily="-107" charset="-128"/>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Layout" Target="../diagrams/layout7.xml"/><Relationship Id="rId7" Type="http://schemas.openxmlformats.org/officeDocument/2006/relationships/image" Target="../media/image20.png"/><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pulkitratnaganjeer.medium.com/healthcare-fraud-detection-using-machine-learning-5996d63bd3c7#323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i.org/10.1007/s42979-023-01809-x" TargetMode="External"/><Relationship Id="rId2" Type="http://schemas.openxmlformats.org/officeDocument/2006/relationships/hyperlink" Target="https://doi.org/10.1016/j.protcy.2013.12.140" TargetMode="External"/><Relationship Id="rId1" Type="http://schemas.openxmlformats.org/officeDocument/2006/relationships/slideLayout" Target="../slideLayouts/slideLayout2.xml"/><Relationship Id="rId5" Type="http://schemas.openxmlformats.org/officeDocument/2006/relationships/hyperlink" Target="https://fau.digital.flvc.org/islandora/object/fau%3A41354/datastream/OBJ/view/Big_Data_Analytics_and_Engineering_for_Medicare_Fraud_Detection.pdf" TargetMode="External"/><Relationship Id="rId4" Type="http://schemas.openxmlformats.org/officeDocument/2006/relationships/hyperlink" Target="https://doi.org/10.1007/s00500-023-08296-5"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6.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16B8AB5-DB3F-75CE-32EF-3A2FD8A77787}"/>
              </a:ext>
            </a:extLst>
          </p:cNvPr>
          <p:cNvSpPr txBox="1">
            <a:spLocks/>
          </p:cNvSpPr>
          <p:nvPr/>
        </p:nvSpPr>
        <p:spPr bwMode="auto">
          <a:xfrm>
            <a:off x="609600" y="119064"/>
            <a:ext cx="8720667" cy="1142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normAutofit/>
          </a:bodyPr>
          <a:lstStyle>
            <a:lvl1pPr algn="l" defTabSz="457200" rtl="0" eaLnBrk="0" fontAlgn="base" hangingPunct="0">
              <a:lnSpc>
                <a:spcPts val="3400"/>
              </a:lnSpc>
              <a:spcBef>
                <a:spcPct val="0"/>
              </a:spcBef>
              <a:spcAft>
                <a:spcPct val="0"/>
              </a:spcAft>
              <a:defRPr sz="3200" kern="1200" baseline="0">
                <a:solidFill>
                  <a:schemeClr val="accent1"/>
                </a:solidFill>
                <a:latin typeface="+mj-lt"/>
                <a:ea typeface="ＭＳ Ｐゴシック" pitchFamily="-107" charset="-128"/>
                <a:cs typeface="ＭＳ Ｐゴシック" pitchFamily="-107" charset="-128"/>
              </a:defRPr>
            </a:lvl1pPr>
            <a:lvl2pPr algn="l" defTabSz="457200" rtl="0" eaLnBrk="0" fontAlgn="base" hangingPunct="0">
              <a:spcBef>
                <a:spcPct val="0"/>
              </a:spcBef>
              <a:spcAft>
                <a:spcPct val="0"/>
              </a:spcAft>
              <a:defRPr sz="3200">
                <a:solidFill>
                  <a:schemeClr val="bg1"/>
                </a:solidFill>
                <a:latin typeface="Calibri" pitchFamily="-107" charset="0"/>
                <a:ea typeface="ＭＳ Ｐゴシック" pitchFamily="-107" charset="-128"/>
                <a:cs typeface="ＭＳ Ｐゴシック" pitchFamily="-107" charset="-128"/>
              </a:defRPr>
            </a:lvl2pPr>
            <a:lvl3pPr algn="l" defTabSz="457200" rtl="0" eaLnBrk="0" fontAlgn="base" hangingPunct="0">
              <a:spcBef>
                <a:spcPct val="0"/>
              </a:spcBef>
              <a:spcAft>
                <a:spcPct val="0"/>
              </a:spcAft>
              <a:defRPr sz="3200">
                <a:solidFill>
                  <a:schemeClr val="bg1"/>
                </a:solidFill>
                <a:latin typeface="Calibri" pitchFamily="-107" charset="0"/>
                <a:ea typeface="ＭＳ Ｐゴシック" pitchFamily="-107" charset="-128"/>
                <a:cs typeface="ＭＳ Ｐゴシック" pitchFamily="-107" charset="-128"/>
              </a:defRPr>
            </a:lvl3pPr>
            <a:lvl4pPr algn="l" defTabSz="457200" rtl="0" eaLnBrk="0" fontAlgn="base" hangingPunct="0">
              <a:spcBef>
                <a:spcPct val="0"/>
              </a:spcBef>
              <a:spcAft>
                <a:spcPct val="0"/>
              </a:spcAft>
              <a:defRPr sz="3200">
                <a:solidFill>
                  <a:schemeClr val="bg1"/>
                </a:solidFill>
                <a:latin typeface="Calibri" pitchFamily="-107" charset="0"/>
                <a:ea typeface="ＭＳ Ｐゴシック" pitchFamily="-107" charset="-128"/>
                <a:cs typeface="ＭＳ Ｐゴシック" pitchFamily="-107" charset="-128"/>
              </a:defRPr>
            </a:lvl4pPr>
            <a:lvl5pPr algn="l" defTabSz="457200" rtl="0" eaLnBrk="0" fontAlgn="base" hangingPunct="0">
              <a:spcBef>
                <a:spcPct val="0"/>
              </a:spcBef>
              <a:spcAft>
                <a:spcPct val="0"/>
              </a:spcAft>
              <a:defRPr sz="3200">
                <a:solidFill>
                  <a:schemeClr val="bg1"/>
                </a:solidFill>
                <a:latin typeface="Calibri" pitchFamily="-107" charset="0"/>
                <a:ea typeface="ＭＳ Ｐゴシック" pitchFamily="-107" charset="-128"/>
                <a:cs typeface="ＭＳ Ｐゴシック" pitchFamily="-107" charset="-128"/>
              </a:defRPr>
            </a:lvl5pPr>
            <a:lvl6pPr marL="457200" algn="l" defTabSz="457200" rtl="0" fontAlgn="base">
              <a:spcBef>
                <a:spcPct val="0"/>
              </a:spcBef>
              <a:spcAft>
                <a:spcPct val="0"/>
              </a:spcAft>
              <a:defRPr sz="3200" b="1">
                <a:solidFill>
                  <a:srgbClr val="CC3333"/>
                </a:solidFill>
                <a:latin typeface="Calibri" pitchFamily="-107" charset="0"/>
                <a:ea typeface="ＭＳ Ｐゴシック" pitchFamily="-107" charset="-128"/>
                <a:cs typeface="ＭＳ Ｐゴシック" pitchFamily="-107" charset="-128"/>
              </a:defRPr>
            </a:lvl6pPr>
            <a:lvl7pPr marL="914400" algn="l" defTabSz="457200" rtl="0" fontAlgn="base">
              <a:spcBef>
                <a:spcPct val="0"/>
              </a:spcBef>
              <a:spcAft>
                <a:spcPct val="0"/>
              </a:spcAft>
              <a:defRPr sz="3200" b="1">
                <a:solidFill>
                  <a:srgbClr val="CC3333"/>
                </a:solidFill>
                <a:latin typeface="Calibri" pitchFamily="-107" charset="0"/>
                <a:ea typeface="ＭＳ Ｐゴシック" pitchFamily="-107" charset="-128"/>
                <a:cs typeface="ＭＳ Ｐゴシック" pitchFamily="-107" charset="-128"/>
              </a:defRPr>
            </a:lvl7pPr>
            <a:lvl8pPr marL="1371600" algn="l" defTabSz="457200" rtl="0" fontAlgn="base">
              <a:spcBef>
                <a:spcPct val="0"/>
              </a:spcBef>
              <a:spcAft>
                <a:spcPct val="0"/>
              </a:spcAft>
              <a:defRPr sz="3200" b="1">
                <a:solidFill>
                  <a:srgbClr val="CC3333"/>
                </a:solidFill>
                <a:latin typeface="Calibri" pitchFamily="-107" charset="0"/>
                <a:ea typeface="ＭＳ Ｐゴシック" pitchFamily="-107" charset="-128"/>
                <a:cs typeface="ＭＳ Ｐゴシック" pitchFamily="-107" charset="-128"/>
              </a:defRPr>
            </a:lvl8pPr>
            <a:lvl9pPr marL="1828800" algn="l" defTabSz="457200" rtl="0" fontAlgn="base">
              <a:spcBef>
                <a:spcPct val="0"/>
              </a:spcBef>
              <a:spcAft>
                <a:spcPct val="0"/>
              </a:spcAft>
              <a:defRPr sz="3200" b="1">
                <a:solidFill>
                  <a:srgbClr val="CC3333"/>
                </a:solidFill>
                <a:latin typeface="Calibri" pitchFamily="-107" charset="0"/>
                <a:ea typeface="ＭＳ Ｐゴシック" pitchFamily="-107" charset="-128"/>
                <a:cs typeface="ＭＳ Ｐゴシック" pitchFamily="-107" charset="-128"/>
              </a:defRPr>
            </a:lvl9pPr>
          </a:lstStyle>
          <a:p>
            <a:pPr>
              <a:spcAft>
                <a:spcPts val="600"/>
              </a:spcAft>
            </a:pPr>
            <a:r>
              <a:rPr lang="en-US" sz="4000" kern="1200" baseline="0" dirty="0">
                <a:solidFill>
                  <a:schemeClr val="tx1"/>
                </a:solidFill>
                <a:latin typeface="Times New Roman" panose="02020603050405020304" pitchFamily="18" charset="0"/>
                <a:cs typeface="Times New Roman" panose="02020603050405020304" pitchFamily="18" charset="0"/>
              </a:rPr>
              <a:t>Table of Contents </a:t>
            </a:r>
          </a:p>
        </p:txBody>
      </p:sp>
      <p:sp>
        <p:nvSpPr>
          <p:cNvPr id="4" name="Slide Number Placeholder 3">
            <a:extLst>
              <a:ext uri="{FF2B5EF4-FFF2-40B4-BE49-F238E27FC236}">
                <a16:creationId xmlns:a16="http://schemas.microsoft.com/office/drawing/2014/main" id="{6DDE03EE-B760-8F0A-FC33-3856A3CEF70A}"/>
              </a:ext>
            </a:extLst>
          </p:cNvPr>
          <p:cNvSpPr>
            <a:spLocks noGrp="1"/>
          </p:cNvSpPr>
          <p:nvPr>
            <p:ph type="sldNum" sz="quarter" idx="4"/>
          </p:nvPr>
        </p:nvSpPr>
        <p:spPr>
          <a:xfrm>
            <a:off x="8757064" y="6370949"/>
            <a:ext cx="2844800" cy="365125"/>
          </a:xfrm>
        </p:spPr>
        <p:txBody>
          <a:bodyPr vert="horz" lIns="0" tIns="0" rIns="0" bIns="0" rtlCol="0" anchor="ctr" anchorCtr="0">
            <a:normAutofit/>
          </a:bodyPr>
          <a:lstStyle/>
          <a:p>
            <a:pPr>
              <a:spcAft>
                <a:spcPts val="600"/>
              </a:spcAft>
            </a:pPr>
            <a:fld id="{9257DAD1-48AB-8A4C-A054-135C0212BAAD}" type="slidenum">
              <a:rPr lang="en-US" smtClean="0"/>
              <a:pPr>
                <a:spcAft>
                  <a:spcPts val="600"/>
                </a:spcAft>
              </a:pPr>
              <a:t>1</a:t>
            </a:fld>
            <a:endParaRPr lang="en-US"/>
          </a:p>
        </p:txBody>
      </p:sp>
      <p:graphicFrame>
        <p:nvGraphicFramePr>
          <p:cNvPr id="13" name="Content Placeholder 2">
            <a:extLst>
              <a:ext uri="{FF2B5EF4-FFF2-40B4-BE49-F238E27FC236}">
                <a16:creationId xmlns:a16="http://schemas.microsoft.com/office/drawing/2014/main" id="{2D0C53F0-C4E4-BE42-4907-73BACA5FABCE}"/>
              </a:ext>
            </a:extLst>
          </p:cNvPr>
          <p:cNvGraphicFramePr>
            <a:graphicFrameLocks noGrp="1"/>
          </p:cNvGraphicFramePr>
          <p:nvPr>
            <p:ph idx="1"/>
            <p:extLst>
              <p:ext uri="{D42A27DB-BD31-4B8C-83A1-F6EECF244321}">
                <p14:modId xmlns:p14="http://schemas.microsoft.com/office/powerpoint/2010/main" val="3803615153"/>
              </p:ext>
            </p:extLst>
          </p:nvPr>
        </p:nvGraphicFramePr>
        <p:xfrm>
          <a:off x="609600" y="1582615"/>
          <a:ext cx="10972800" cy="45435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2047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32C4EF1A-4ED5-6821-BEBA-3C6BA1F52D43}"/>
              </a:ext>
            </a:extLst>
          </p:cNvPr>
          <p:cNvSpPr>
            <a:spLocks noGrp="1"/>
          </p:cNvSpPr>
          <p:nvPr>
            <p:ph type="title"/>
          </p:nvPr>
        </p:nvSpPr>
        <p:spPr>
          <a:xfrm>
            <a:off x="609600" y="245329"/>
            <a:ext cx="8720667" cy="1142470"/>
          </a:xfrm>
        </p:spPr>
        <p:txBody>
          <a:bodyPr/>
          <a:lstStyle/>
          <a:p>
            <a:r>
              <a:rPr lang="en-US" sz="3600" dirty="0">
                <a:solidFill>
                  <a:schemeClr val="tx1"/>
                </a:solidFill>
                <a:latin typeface="Times New Roman" panose="02020603050405020304" pitchFamily="18" charset="0"/>
                <a:cs typeface="Times New Roman" panose="02020603050405020304" pitchFamily="18" charset="0"/>
              </a:rPr>
              <a:t>Regression Analysis</a:t>
            </a:r>
          </a:p>
        </p:txBody>
      </p:sp>
      <p:sp>
        <p:nvSpPr>
          <p:cNvPr id="7" name="TextBox 6">
            <a:extLst>
              <a:ext uri="{FF2B5EF4-FFF2-40B4-BE49-F238E27FC236}">
                <a16:creationId xmlns:a16="http://schemas.microsoft.com/office/drawing/2014/main" id="{6F0EB1AA-B757-34E4-4C10-C0CB16DF2CC2}"/>
              </a:ext>
            </a:extLst>
          </p:cNvPr>
          <p:cNvSpPr txBox="1"/>
          <p:nvPr/>
        </p:nvSpPr>
        <p:spPr>
          <a:xfrm>
            <a:off x="6423377" y="1591047"/>
            <a:ext cx="5080000" cy="4535110"/>
          </a:xfrm>
          <a:prstGeom prst="rect">
            <a:avLst/>
          </a:prstGeom>
        </p:spPr>
        <p:txBody>
          <a:bodyPr>
            <a:normAutofit/>
          </a:bodyPr>
          <a:lstStyle/>
          <a:p>
            <a:pPr marL="228600" indent="-228600" eaLnBrk="0" fontAlgn="base" hangingPunct="0">
              <a:spcBef>
                <a:spcPct val="20000"/>
              </a:spcBef>
              <a:spcAft>
                <a:spcPct val="0"/>
              </a:spcAft>
              <a:buClr>
                <a:schemeClr val="accent1"/>
              </a:buClr>
              <a:buSzPct val="110000"/>
              <a:buFont typeface="Arial" pitchFamily="34" charset="0"/>
              <a:buChar char="•"/>
            </a:pPr>
            <a:r>
              <a:rPr lang="en-US" b="1" u="sng" dirty="0">
                <a:latin typeface="Times New Roman" panose="02020603050405020304" pitchFamily="18" charset="0"/>
                <a:ea typeface="ＭＳ Ｐゴシック" pitchFamily="-107" charset="-128"/>
                <a:cs typeface="Times New Roman" panose="02020603050405020304" pitchFamily="18" charset="0"/>
              </a:rPr>
              <a:t>Fine tuning using VIF </a:t>
            </a:r>
          </a:p>
          <a:p>
            <a:pPr eaLnBrk="0" fontAlgn="base" hangingPunct="0">
              <a:spcBef>
                <a:spcPct val="20000"/>
              </a:spcBef>
              <a:spcAft>
                <a:spcPct val="0"/>
              </a:spcAft>
              <a:buClr>
                <a:schemeClr val="accent1"/>
              </a:buClr>
              <a:buSzPct val="110000"/>
            </a:pPr>
            <a:r>
              <a:rPr lang="en-US" dirty="0">
                <a:latin typeface="Times New Roman" panose="02020603050405020304" pitchFamily="18" charset="0"/>
                <a:ea typeface="ＭＳ Ｐゴシック" pitchFamily="-107" charset="-128"/>
                <a:cs typeface="Times New Roman" panose="02020603050405020304" pitchFamily="18" charset="0"/>
              </a:rPr>
              <a:t>VIF detects multicollinearity in regression analysis, especially when dealing with multiple predictor variables. </a:t>
            </a:r>
          </a:p>
          <a:p>
            <a:pPr marL="228600" indent="-228600" eaLnBrk="0" fontAlgn="base" hangingPunct="0">
              <a:spcBef>
                <a:spcPct val="20000"/>
              </a:spcBef>
              <a:spcAft>
                <a:spcPct val="0"/>
              </a:spcAft>
              <a:buClr>
                <a:schemeClr val="accent1"/>
              </a:buClr>
              <a:buSzPct val="110000"/>
              <a:buFont typeface="Arial" pitchFamily="34" charset="0"/>
              <a:buChar char="•"/>
            </a:pPr>
            <a:endParaRPr lang="en-US" sz="1600" b="1" u="sng" dirty="0">
              <a:latin typeface="Times New Roman" panose="02020603050405020304" pitchFamily="18" charset="0"/>
              <a:ea typeface="ＭＳ Ｐゴシック" pitchFamily="-107" charset="-128"/>
              <a:cs typeface="Times New Roman" panose="02020603050405020304" pitchFamily="18" charset="0"/>
            </a:endParaRPr>
          </a:p>
        </p:txBody>
      </p:sp>
      <p:sp>
        <p:nvSpPr>
          <p:cNvPr id="4" name="Slide Number Placeholder 3">
            <a:extLst>
              <a:ext uri="{FF2B5EF4-FFF2-40B4-BE49-F238E27FC236}">
                <a16:creationId xmlns:a16="http://schemas.microsoft.com/office/drawing/2014/main" id="{841C0632-4B21-9C9E-9BA9-CB246C2CDB78}"/>
              </a:ext>
            </a:extLst>
          </p:cNvPr>
          <p:cNvSpPr>
            <a:spLocks noGrp="1"/>
          </p:cNvSpPr>
          <p:nvPr>
            <p:ph type="sldNum" sz="quarter" idx="4"/>
          </p:nvPr>
        </p:nvSpPr>
        <p:spPr>
          <a:xfrm>
            <a:off x="8757064" y="6370949"/>
            <a:ext cx="2844800" cy="365125"/>
          </a:xfrm>
        </p:spPr>
        <p:txBody>
          <a:bodyPr vert="horz" lIns="0" tIns="0" rIns="0" bIns="0" rtlCol="0" anchor="ctr" anchorCtr="0">
            <a:normAutofit/>
          </a:bodyPr>
          <a:lstStyle/>
          <a:p>
            <a:pPr>
              <a:spcAft>
                <a:spcPts val="600"/>
              </a:spcAft>
            </a:pPr>
            <a:fld id="{9257DAD1-48AB-8A4C-A054-135C0212BAAD}" type="slidenum">
              <a:rPr lang="en-US" sz="1600" smtClean="0">
                <a:latin typeface="Times New Roman" panose="02020603050405020304" pitchFamily="18" charset="0"/>
                <a:cs typeface="Times New Roman" panose="02020603050405020304" pitchFamily="18" charset="0"/>
              </a:rPr>
              <a:pPr>
                <a:spcAft>
                  <a:spcPts val="600"/>
                </a:spcAft>
              </a:pPr>
              <a:t>10</a:t>
            </a:fld>
            <a:endParaRPr lang="en-US" sz="1600">
              <a:latin typeface="Times New Roman" panose="02020603050405020304" pitchFamily="18" charset="0"/>
              <a:cs typeface="Times New Roman" panose="02020603050405020304" pitchFamily="18" charset="0"/>
            </a:endParaRPr>
          </a:p>
        </p:txBody>
      </p:sp>
      <p:graphicFrame>
        <p:nvGraphicFramePr>
          <p:cNvPr id="14" name="Content Placeholder 2">
            <a:extLst>
              <a:ext uri="{FF2B5EF4-FFF2-40B4-BE49-F238E27FC236}">
                <a16:creationId xmlns:a16="http://schemas.microsoft.com/office/drawing/2014/main" id="{BEF0DF20-0F5D-A480-871B-421A4D0C98CB}"/>
              </a:ext>
            </a:extLst>
          </p:cNvPr>
          <p:cNvGraphicFramePr>
            <a:graphicFrameLocks noGrp="1"/>
          </p:cNvGraphicFramePr>
          <p:nvPr>
            <p:ph idx="1"/>
            <p:extLst>
              <p:ext uri="{D42A27DB-BD31-4B8C-83A1-F6EECF244321}">
                <p14:modId xmlns:p14="http://schemas.microsoft.com/office/powerpoint/2010/main" val="1732069066"/>
              </p:ext>
            </p:extLst>
          </p:nvPr>
        </p:nvGraphicFramePr>
        <p:xfrm>
          <a:off x="609600" y="1635369"/>
          <a:ext cx="5080000" cy="2451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AD6207AD-44BF-5530-F8BD-7A3C695ABED7}"/>
              </a:ext>
            </a:extLst>
          </p:cNvPr>
          <p:cNvPicPr>
            <a:picLocks noChangeAspect="1"/>
          </p:cNvPicPr>
          <p:nvPr/>
        </p:nvPicPr>
        <p:blipFill>
          <a:blip r:embed="rId7"/>
          <a:stretch>
            <a:fillRect/>
          </a:stretch>
        </p:blipFill>
        <p:spPr>
          <a:xfrm>
            <a:off x="9248775" y="3187876"/>
            <a:ext cx="2333625" cy="2853560"/>
          </a:xfrm>
          <a:prstGeom prst="rect">
            <a:avLst/>
          </a:prstGeom>
        </p:spPr>
      </p:pic>
      <p:pic>
        <p:nvPicPr>
          <p:cNvPr id="15" name="Picture 14">
            <a:extLst>
              <a:ext uri="{FF2B5EF4-FFF2-40B4-BE49-F238E27FC236}">
                <a16:creationId xmlns:a16="http://schemas.microsoft.com/office/drawing/2014/main" id="{B6528D78-99D2-D696-A06F-2C1A38ABE2AA}"/>
              </a:ext>
            </a:extLst>
          </p:cNvPr>
          <p:cNvPicPr>
            <a:picLocks noChangeAspect="1"/>
          </p:cNvPicPr>
          <p:nvPr/>
        </p:nvPicPr>
        <p:blipFill>
          <a:blip r:embed="rId8"/>
          <a:stretch>
            <a:fillRect/>
          </a:stretch>
        </p:blipFill>
        <p:spPr>
          <a:xfrm>
            <a:off x="6962394" y="3266077"/>
            <a:ext cx="2125581" cy="2697157"/>
          </a:xfrm>
          <a:prstGeom prst="rect">
            <a:avLst/>
          </a:prstGeom>
        </p:spPr>
      </p:pic>
      <p:pic>
        <p:nvPicPr>
          <p:cNvPr id="16" name="Picture 15">
            <a:extLst>
              <a:ext uri="{FF2B5EF4-FFF2-40B4-BE49-F238E27FC236}">
                <a16:creationId xmlns:a16="http://schemas.microsoft.com/office/drawing/2014/main" id="{08CC4BB5-87F5-104D-E04E-CF412B239B24}"/>
              </a:ext>
            </a:extLst>
          </p:cNvPr>
          <p:cNvPicPr>
            <a:picLocks noChangeAspect="1"/>
          </p:cNvPicPr>
          <p:nvPr/>
        </p:nvPicPr>
        <p:blipFill>
          <a:blip r:embed="rId9"/>
          <a:stretch>
            <a:fillRect/>
          </a:stretch>
        </p:blipFill>
        <p:spPr>
          <a:xfrm>
            <a:off x="813816" y="4279392"/>
            <a:ext cx="4826964" cy="1762044"/>
          </a:xfrm>
          <a:prstGeom prst="rect">
            <a:avLst/>
          </a:prstGeom>
        </p:spPr>
      </p:pic>
    </p:spTree>
    <p:extLst>
      <p:ext uri="{BB962C8B-B14F-4D97-AF65-F5344CB8AC3E}">
        <p14:creationId xmlns:p14="http://schemas.microsoft.com/office/powerpoint/2010/main" val="2533678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2000"/>
                                        <p:tgtEl>
                                          <p:spTgt spid="14"/>
                                        </p:tgtEl>
                                      </p:cBhvr>
                                    </p:animEffect>
                                  </p:childTnLst>
                                </p:cTn>
                              </p:par>
                              <p:par>
                                <p:cTn id="8" presetID="21" presetClass="entr" presetSubtype="1"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heel(1)">
                                      <p:cBhvr>
                                        <p:cTn id="10" dur="2000"/>
                                        <p:tgtEl>
                                          <p:spTgt spid="16"/>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heel(1)">
                                      <p:cBhvr>
                                        <p:cTn id="13" dur="2000"/>
                                        <p:tgtEl>
                                          <p:spTgt spid="7"/>
                                        </p:tgtEl>
                                      </p:cBhvr>
                                    </p:animEffect>
                                  </p:childTnLst>
                                </p:cTn>
                              </p:par>
                              <p:par>
                                <p:cTn id="14" presetID="21" presetClass="entr" presetSubtype="1"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heel(1)">
                                      <p:cBhvr>
                                        <p:cTn id="16" dur="2000"/>
                                        <p:tgtEl>
                                          <p:spTgt spid="6"/>
                                        </p:tgtEl>
                                      </p:cBhvr>
                                    </p:animEffect>
                                  </p:childTnLst>
                                </p:cTn>
                              </p:par>
                              <p:par>
                                <p:cTn id="17" presetID="21" presetClass="entr" presetSubtype="1"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heel(1)">
                                      <p:cBhvr>
                                        <p:cTn id="19" dur="2000"/>
                                        <p:tgtEl>
                                          <p:spTgt spid="15"/>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heel(1)">
                                      <p:cBhvr>
                                        <p:cTn id="22" dur="2000"/>
                                        <p:tgtEl>
                                          <p:spTgt spid="23"/>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heel(1)">
                                      <p:cBhvr>
                                        <p:cTn id="2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7" grpId="0"/>
      <p:bldP spid="4" grpId="0"/>
      <p:bldGraphic spid="14"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D7EAB-8CE7-24C5-347A-13258B32D68A}"/>
              </a:ext>
            </a:extLst>
          </p:cNvPr>
          <p:cNvSpPr>
            <a:spLocks noGrp="1"/>
          </p:cNvSpPr>
          <p:nvPr>
            <p:ph type="title"/>
          </p:nvPr>
        </p:nvSpPr>
        <p:spPr>
          <a:xfrm>
            <a:off x="1380744" y="119064"/>
            <a:ext cx="7949523" cy="1142470"/>
          </a:xfrm>
        </p:spPr>
        <p:txBody>
          <a:bodyPr/>
          <a:lstStyle/>
          <a:p>
            <a:r>
              <a:rPr lang="en-US" sz="3600" dirty="0">
                <a:solidFill>
                  <a:schemeClr val="tx1"/>
                </a:solidFill>
                <a:latin typeface="Times New Roman" panose="02020603050405020304" pitchFamily="18" charset="0"/>
                <a:ea typeface="+mj-ea"/>
                <a:cs typeface="Times New Roman" panose="02020603050405020304" pitchFamily="18" charset="0"/>
              </a:rPr>
              <a:t>Optimized Model </a:t>
            </a:r>
            <a:endParaRPr lang="en-US" sz="3600" dirty="0">
              <a:solidFill>
                <a:schemeClr val="tx1"/>
              </a:solidFill>
            </a:endParaRPr>
          </a:p>
        </p:txBody>
      </p:sp>
      <p:sp>
        <p:nvSpPr>
          <p:cNvPr id="5" name="Slide Number Placeholder 4">
            <a:extLst>
              <a:ext uri="{FF2B5EF4-FFF2-40B4-BE49-F238E27FC236}">
                <a16:creationId xmlns:a16="http://schemas.microsoft.com/office/drawing/2014/main" id="{E43C79A8-A9CA-98F0-EA2D-633626D87112}"/>
              </a:ext>
            </a:extLst>
          </p:cNvPr>
          <p:cNvSpPr>
            <a:spLocks noGrp="1"/>
          </p:cNvSpPr>
          <p:nvPr>
            <p:ph type="sldNum" sz="quarter" idx="4"/>
          </p:nvPr>
        </p:nvSpPr>
        <p:spPr/>
        <p:txBody>
          <a:bodyPr/>
          <a:lstStyle/>
          <a:p>
            <a:fld id="{9257DAD1-48AB-8A4C-A054-135C0212BAAD}" type="slidenum">
              <a:rPr lang="en-US" smtClean="0"/>
              <a:pPr/>
              <a:t>11</a:t>
            </a:fld>
            <a:endParaRPr lang="en-US" dirty="0"/>
          </a:p>
        </p:txBody>
      </p:sp>
      <p:pic>
        <p:nvPicPr>
          <p:cNvPr id="6" name="Content Placeholder 5">
            <a:extLst>
              <a:ext uri="{FF2B5EF4-FFF2-40B4-BE49-F238E27FC236}">
                <a16:creationId xmlns:a16="http://schemas.microsoft.com/office/drawing/2014/main" id="{7745D0DA-C867-D251-F95F-766E3DF1E806}"/>
              </a:ext>
            </a:extLst>
          </p:cNvPr>
          <p:cNvPicPr>
            <a:picLocks noGrp="1" noChangeAspect="1"/>
          </p:cNvPicPr>
          <p:nvPr>
            <p:ph idx="1"/>
          </p:nvPr>
        </p:nvPicPr>
        <p:blipFill rotWithShape="1">
          <a:blip r:embed="rId2"/>
          <a:srcRect l="1" t="1036" r="25892" b="4674"/>
          <a:stretch/>
        </p:blipFill>
        <p:spPr>
          <a:xfrm>
            <a:off x="1065659" y="1729057"/>
            <a:ext cx="7570202" cy="4491038"/>
          </a:xfrm>
          <a:prstGeom prst="rect">
            <a:avLst/>
          </a:prstGeom>
        </p:spPr>
      </p:pic>
      <p:pic>
        <p:nvPicPr>
          <p:cNvPr id="4" name="Picture 3">
            <a:extLst>
              <a:ext uri="{FF2B5EF4-FFF2-40B4-BE49-F238E27FC236}">
                <a16:creationId xmlns:a16="http://schemas.microsoft.com/office/drawing/2014/main" id="{5A55A866-94A9-498B-F2FF-251AB1B6CD29}"/>
              </a:ext>
            </a:extLst>
          </p:cNvPr>
          <p:cNvPicPr>
            <a:picLocks noChangeAspect="1"/>
          </p:cNvPicPr>
          <p:nvPr/>
        </p:nvPicPr>
        <p:blipFill>
          <a:blip r:embed="rId3"/>
          <a:stretch>
            <a:fillRect/>
          </a:stretch>
        </p:blipFill>
        <p:spPr>
          <a:xfrm>
            <a:off x="8757064" y="2657524"/>
            <a:ext cx="2333625" cy="2853560"/>
          </a:xfrm>
          <a:prstGeom prst="rect">
            <a:avLst/>
          </a:prstGeom>
        </p:spPr>
      </p:pic>
    </p:spTree>
    <p:extLst>
      <p:ext uri="{BB962C8B-B14F-4D97-AF65-F5344CB8AC3E}">
        <p14:creationId xmlns:p14="http://schemas.microsoft.com/office/powerpoint/2010/main" val="131467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21" presetClass="entr" presetSubtype="1"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EF24C-F6B6-2E3E-0E2E-3BD8F034B817}"/>
              </a:ext>
            </a:extLst>
          </p:cNvPr>
          <p:cNvSpPr>
            <a:spLocks noGrp="1"/>
          </p:cNvSpPr>
          <p:nvPr>
            <p:ph type="title"/>
          </p:nvPr>
        </p:nvSpPr>
        <p:spPr/>
        <p:txBody>
          <a:bodyPr/>
          <a:lstStyle/>
          <a:p>
            <a:r>
              <a:rPr lang="en-US" sz="3600" i="0" dirty="0">
                <a:solidFill>
                  <a:schemeClr val="tx1"/>
                </a:solidFill>
                <a:latin typeface="Times New Roman" panose="02020603050405020304" pitchFamily="18" charset="0"/>
                <a:cs typeface="Times New Roman" panose="02020603050405020304" pitchFamily="18" charset="0"/>
              </a:rPr>
              <a:t>Top 10 Variables</a:t>
            </a:r>
            <a:endParaRPr lang="en-US" sz="3600" dirty="0">
              <a:solidFill>
                <a:schemeClr val="tx1"/>
              </a:solidFill>
            </a:endParaRPr>
          </a:p>
        </p:txBody>
      </p:sp>
      <p:sp>
        <p:nvSpPr>
          <p:cNvPr id="5" name="Slide Number Placeholder 4">
            <a:extLst>
              <a:ext uri="{FF2B5EF4-FFF2-40B4-BE49-F238E27FC236}">
                <a16:creationId xmlns:a16="http://schemas.microsoft.com/office/drawing/2014/main" id="{599784EF-849A-280D-2B40-C0648B498231}"/>
              </a:ext>
            </a:extLst>
          </p:cNvPr>
          <p:cNvSpPr>
            <a:spLocks noGrp="1"/>
          </p:cNvSpPr>
          <p:nvPr>
            <p:ph type="sldNum" sz="quarter" idx="4"/>
          </p:nvPr>
        </p:nvSpPr>
        <p:spPr/>
        <p:txBody>
          <a:bodyPr/>
          <a:lstStyle/>
          <a:p>
            <a:fld id="{9257DAD1-48AB-8A4C-A054-135C0212BAAD}" type="slidenum">
              <a:rPr lang="en-US" smtClean="0"/>
              <a:pPr/>
              <a:t>12</a:t>
            </a:fld>
            <a:endParaRPr lang="en-US" dirty="0"/>
          </a:p>
        </p:txBody>
      </p:sp>
      <p:graphicFrame>
        <p:nvGraphicFramePr>
          <p:cNvPr id="6" name="TextBox 2">
            <a:extLst>
              <a:ext uri="{FF2B5EF4-FFF2-40B4-BE49-F238E27FC236}">
                <a16:creationId xmlns:a16="http://schemas.microsoft.com/office/drawing/2014/main" id="{ED732611-6FA8-9B26-B3B6-3C89F5FD15AE}"/>
              </a:ext>
            </a:extLst>
          </p:cNvPr>
          <p:cNvGraphicFramePr>
            <a:graphicFrameLocks noGrp="1"/>
          </p:cNvGraphicFramePr>
          <p:nvPr>
            <p:ph idx="1"/>
            <p:extLst>
              <p:ext uri="{D42A27DB-BD31-4B8C-83A1-F6EECF244321}">
                <p14:modId xmlns:p14="http://schemas.microsoft.com/office/powerpoint/2010/main" val="4095246302"/>
              </p:ext>
            </p:extLst>
          </p:nvPr>
        </p:nvGraphicFramePr>
        <p:xfrm>
          <a:off x="609600" y="1635125"/>
          <a:ext cx="8891016" cy="44456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961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6F330D-E2B6-3C69-F9E0-51E0980A53EA}"/>
              </a:ext>
            </a:extLst>
          </p:cNvPr>
          <p:cNvSpPr txBox="1"/>
          <p:nvPr/>
        </p:nvSpPr>
        <p:spPr>
          <a:xfrm>
            <a:off x="373761" y="241587"/>
            <a:ext cx="11444478" cy="8586966"/>
          </a:xfrm>
          <a:prstGeom prst="rect">
            <a:avLst/>
          </a:prstGeom>
          <a:noFill/>
        </p:spPr>
        <p:txBody>
          <a:bodyPr wrap="square" lIns="91440" tIns="45720" rIns="91440" bIns="45720" anchor="t">
            <a:spAutoFit/>
          </a:bodyPr>
          <a:lstStyle/>
          <a:p>
            <a:endParaRPr lang="en-US" sz="2800" b="1" u="sng" dirty="0">
              <a:latin typeface="Times New Roman"/>
              <a:cs typeface="Times New Roman"/>
            </a:endParaRPr>
          </a:p>
          <a:p>
            <a:r>
              <a:rPr lang="en-US" sz="3600" dirty="0">
                <a:latin typeface="Times New Roman"/>
                <a:cs typeface="Times New Roman"/>
              </a:rPr>
              <a:t>Model Evaluation </a:t>
            </a:r>
          </a:p>
          <a:p>
            <a:endParaRPr lang="en-US" sz="2400" b="1" u="sng" dirty="0">
              <a:latin typeface="Times New Roman"/>
              <a:cs typeface="Times New Roman"/>
            </a:endParaRPr>
          </a:p>
          <a:p>
            <a:r>
              <a:rPr lang="en-US" sz="2400" b="1" u="sng" dirty="0">
                <a:latin typeface="Times New Roman"/>
                <a:cs typeface="Times New Roman"/>
              </a:rPr>
              <a:t>Performance Metrics:</a:t>
            </a:r>
            <a:r>
              <a:rPr lang="en-US" sz="2400" b="1" dirty="0">
                <a:latin typeface="Times New Roman"/>
                <a:cs typeface="Times New Roman"/>
              </a:rPr>
              <a:t> </a:t>
            </a:r>
          </a:p>
          <a:p>
            <a:endParaRPr lang="en-US" sz="2400" b="1" u="sng" dirty="0">
              <a:latin typeface="Times New Roman"/>
              <a:cs typeface="Times New Roman"/>
            </a:endParaRPr>
          </a:p>
          <a:p>
            <a:r>
              <a:rPr lang="en-US" sz="2000" dirty="0">
                <a:latin typeface="Times New Roman"/>
                <a:cs typeface="Times New Roman"/>
              </a:rPr>
              <a:t>1. Confusion Matrix</a:t>
            </a:r>
          </a:p>
          <a:p>
            <a:r>
              <a:rPr lang="en-US" sz="2000" dirty="0">
                <a:latin typeface="Times New Roman"/>
                <a:cs typeface="Times New Roman"/>
              </a:rPr>
              <a:t>2. Accuracy, Precision, Recall</a:t>
            </a:r>
          </a:p>
          <a:p>
            <a:r>
              <a:rPr lang="en-US" sz="2000" dirty="0">
                <a:latin typeface="Times New Roman"/>
                <a:cs typeface="Times New Roman"/>
              </a:rPr>
              <a:t>3. FNR and FPR</a:t>
            </a:r>
            <a:endParaRPr lang="en-US" sz="2000" dirty="0">
              <a:latin typeface="Times New Roman"/>
              <a:ea typeface="+mn-lt"/>
              <a:cs typeface="Times New Roman"/>
            </a:endParaRPr>
          </a:p>
          <a:p>
            <a:endParaRPr lang="en-US" sz="2000" dirty="0">
              <a:latin typeface="Times New Roman"/>
              <a:ea typeface="+mn-lt"/>
              <a:cs typeface="Times New Roman"/>
            </a:endParaRPr>
          </a:p>
          <a:p>
            <a:endParaRPr lang="en-US" sz="2000" dirty="0">
              <a:latin typeface="Times New Roman"/>
              <a:ea typeface="+mn-lt"/>
              <a:cs typeface="Times New Roman"/>
            </a:endParaRPr>
          </a:p>
          <a:p>
            <a:r>
              <a:rPr lang="en-US" sz="2000" dirty="0">
                <a:latin typeface="Times New Roman"/>
                <a:cs typeface="Times New Roman"/>
              </a:rPr>
              <a:t>The metrics to focus on: </a:t>
            </a:r>
          </a:p>
          <a:p>
            <a:r>
              <a:rPr lang="en-US" sz="2000" b="1" i="1" dirty="0">
                <a:solidFill>
                  <a:schemeClr val="accent1">
                    <a:lumMod val="75000"/>
                  </a:schemeClr>
                </a:solidFill>
                <a:latin typeface="Times New Roman"/>
                <a:cs typeface="Times New Roman"/>
              </a:rPr>
              <a:t>Recall and FNR</a:t>
            </a:r>
            <a:r>
              <a:rPr lang="en-US" sz="2400" b="1" i="1" dirty="0">
                <a:solidFill>
                  <a:schemeClr val="accent1">
                    <a:lumMod val="75000"/>
                  </a:schemeClr>
                </a:solidFill>
                <a:latin typeface="Times New Roman"/>
                <a:cs typeface="Times New Roman"/>
              </a:rPr>
              <a:t> </a:t>
            </a:r>
          </a:p>
          <a:p>
            <a:endParaRPr lang="en-US" sz="2400" b="1" u="sng" dirty="0">
              <a:latin typeface="Times New Roman"/>
              <a:cs typeface="Times New Roman"/>
            </a:endParaRPr>
          </a:p>
          <a:p>
            <a:r>
              <a:rPr lang="en-US" sz="2400" b="1" u="sng" dirty="0">
                <a:latin typeface="Times New Roman"/>
                <a:cs typeface="Times New Roman"/>
              </a:rPr>
              <a:t>Why Recall or FNR? </a:t>
            </a:r>
            <a:endParaRPr lang="en-US" u="sng" dirty="0"/>
          </a:p>
          <a:p>
            <a:r>
              <a:rPr lang="en-US" sz="2000" dirty="0">
                <a:latin typeface="Times New Roman"/>
                <a:cs typeface="Times New Roman"/>
              </a:rPr>
              <a:t>Since, we are detecting the fraudulent transactions, False Negative Rate (FNR) should be as low as possible. However, FNR should always be minimum, otherwise, the actual fraud Providers would escape and continue to impact the healthcare system.</a:t>
            </a:r>
          </a:p>
          <a:p>
            <a:endParaRPr lang="en-US" sz="2400" dirty="0">
              <a:latin typeface="Times New Roman"/>
              <a:cs typeface="Times New Roman"/>
            </a:endParaRPr>
          </a:p>
          <a:p>
            <a:endParaRPr lang="en-US" sz="2400" dirty="0">
              <a:latin typeface="Times New Roman"/>
              <a:cs typeface="Times New Roman"/>
            </a:endParaRPr>
          </a:p>
          <a:p>
            <a:endParaRPr lang="en-US" sz="2400" dirty="0">
              <a:latin typeface="Times New Roman"/>
              <a:cs typeface="Times New Roman"/>
            </a:endParaRPr>
          </a:p>
          <a:p>
            <a:endParaRPr lang="en-US" sz="2400" dirty="0">
              <a:latin typeface="Times New Roman"/>
              <a:cs typeface="Times New Roman"/>
            </a:endParaRPr>
          </a:p>
          <a:p>
            <a:endParaRPr lang="en-US" sz="2400" dirty="0">
              <a:latin typeface="Times New Roman"/>
              <a:cs typeface="Times New Roman"/>
            </a:endParaRPr>
          </a:p>
          <a:p>
            <a:endParaRPr lang="en-US" sz="2400" dirty="0">
              <a:latin typeface="Times New Roman"/>
              <a:cs typeface="Times New Roman"/>
            </a:endParaRPr>
          </a:p>
        </p:txBody>
      </p:sp>
      <p:graphicFrame>
        <p:nvGraphicFramePr>
          <p:cNvPr id="2" name="Table 1">
            <a:extLst>
              <a:ext uri="{FF2B5EF4-FFF2-40B4-BE49-F238E27FC236}">
                <a16:creationId xmlns:a16="http://schemas.microsoft.com/office/drawing/2014/main" id="{DDF3E204-7530-B5C9-7D6E-075A2C92364C}"/>
              </a:ext>
            </a:extLst>
          </p:cNvPr>
          <p:cNvGraphicFramePr>
            <a:graphicFrameLocks noGrp="1"/>
          </p:cNvGraphicFramePr>
          <p:nvPr>
            <p:extLst>
              <p:ext uri="{D42A27DB-BD31-4B8C-83A1-F6EECF244321}">
                <p14:modId xmlns:p14="http://schemas.microsoft.com/office/powerpoint/2010/main" val="588489844"/>
              </p:ext>
            </p:extLst>
          </p:nvPr>
        </p:nvGraphicFramePr>
        <p:xfrm>
          <a:off x="3690239" y="1729370"/>
          <a:ext cx="8369805" cy="1219200"/>
        </p:xfrm>
        <a:graphic>
          <a:graphicData uri="http://schemas.openxmlformats.org/drawingml/2006/table">
            <a:tbl>
              <a:tblPr firstRow="1" bandRow="1">
                <a:tableStyleId>{5C22544A-7EE6-4342-B048-85BDC9FD1C3A}</a:tableStyleId>
              </a:tblPr>
              <a:tblGrid>
                <a:gridCol w="2741729">
                  <a:extLst>
                    <a:ext uri="{9D8B030D-6E8A-4147-A177-3AD203B41FA5}">
                      <a16:colId xmlns:a16="http://schemas.microsoft.com/office/drawing/2014/main" val="775377092"/>
                    </a:ext>
                  </a:extLst>
                </a:gridCol>
                <a:gridCol w="2748069">
                  <a:extLst>
                    <a:ext uri="{9D8B030D-6E8A-4147-A177-3AD203B41FA5}">
                      <a16:colId xmlns:a16="http://schemas.microsoft.com/office/drawing/2014/main" val="491219509"/>
                    </a:ext>
                  </a:extLst>
                </a:gridCol>
                <a:gridCol w="2880007">
                  <a:extLst>
                    <a:ext uri="{9D8B030D-6E8A-4147-A177-3AD203B41FA5}">
                      <a16:colId xmlns:a16="http://schemas.microsoft.com/office/drawing/2014/main" val="3263060634"/>
                    </a:ext>
                  </a:extLst>
                </a:gridCol>
              </a:tblGrid>
              <a:tr h="327647">
                <a:tc>
                  <a:txBody>
                    <a:bodyPr/>
                    <a:lstStyle/>
                    <a:p>
                      <a:pPr lvl="0">
                        <a:buNone/>
                      </a:pPr>
                      <a:r>
                        <a:rPr lang="en-US" sz="2000" b="1" i="0" u="none" strike="noStrike" noProof="0" dirty="0">
                          <a:solidFill>
                            <a:schemeClr val="tx1"/>
                          </a:solidFill>
                          <a:latin typeface="Times New Roman"/>
                        </a:rPr>
                        <a:t>Accuracy</a:t>
                      </a:r>
                      <a:endParaRPr lang="en-US" b="1" dirty="0">
                        <a:solidFill>
                          <a:schemeClr val="tx1"/>
                        </a:solidFill>
                        <a:latin typeface="Times New Roman"/>
                      </a:endParaRPr>
                    </a:p>
                  </a:txBody>
                  <a:tcPr>
                    <a:solidFill>
                      <a:schemeClr val="bg1">
                        <a:lumMod val="85000"/>
                      </a:schemeClr>
                    </a:solidFill>
                  </a:tcPr>
                </a:tc>
                <a:tc>
                  <a:txBody>
                    <a:bodyPr/>
                    <a:lstStyle/>
                    <a:p>
                      <a:pPr lvl="0">
                        <a:buNone/>
                      </a:pPr>
                      <a:r>
                        <a:rPr lang="en-US" sz="2000" b="1" i="0" u="none" strike="noStrike" noProof="0" dirty="0">
                          <a:solidFill>
                            <a:schemeClr val="tx1"/>
                          </a:solidFill>
                          <a:latin typeface="Times New Roman"/>
                        </a:rPr>
                        <a:t>Precision</a:t>
                      </a:r>
                      <a:endParaRPr lang="en-US" b="1" dirty="0">
                        <a:solidFill>
                          <a:schemeClr val="tx1"/>
                        </a:solidFill>
                      </a:endParaRPr>
                    </a:p>
                  </a:txBody>
                  <a:tcPr>
                    <a:solidFill>
                      <a:schemeClr val="bg1">
                        <a:lumMod val="85000"/>
                      </a:schemeClr>
                    </a:solidFill>
                  </a:tcPr>
                </a:tc>
                <a:tc>
                  <a:txBody>
                    <a:bodyPr/>
                    <a:lstStyle/>
                    <a:p>
                      <a:pPr lvl="0" algn="l">
                        <a:lnSpc>
                          <a:spcPct val="100000"/>
                        </a:lnSpc>
                        <a:spcBef>
                          <a:spcPts val="0"/>
                        </a:spcBef>
                        <a:spcAft>
                          <a:spcPts val="0"/>
                        </a:spcAft>
                        <a:buNone/>
                      </a:pPr>
                      <a:r>
                        <a:rPr lang="en-US" sz="2000" b="1" i="0" u="none" strike="noStrike" noProof="0" dirty="0">
                          <a:solidFill>
                            <a:schemeClr val="accent1">
                              <a:lumMod val="75000"/>
                            </a:schemeClr>
                          </a:solidFill>
                          <a:latin typeface="Times New Roman"/>
                        </a:rPr>
                        <a:t>Recall</a:t>
                      </a:r>
                    </a:p>
                  </a:txBody>
                  <a:tcPr>
                    <a:solidFill>
                      <a:schemeClr val="bg1">
                        <a:lumMod val="85000"/>
                      </a:schemeClr>
                    </a:solidFill>
                  </a:tcPr>
                </a:tc>
                <a:extLst>
                  <a:ext uri="{0D108BD9-81ED-4DB2-BD59-A6C34878D82A}">
                    <a16:rowId xmlns:a16="http://schemas.microsoft.com/office/drawing/2014/main" val="690880183"/>
                  </a:ext>
                </a:extLst>
              </a:tr>
              <a:tr h="718972">
                <a:tc>
                  <a:txBody>
                    <a:bodyPr/>
                    <a:lstStyle/>
                    <a:p>
                      <a:pPr lvl="0">
                        <a:buNone/>
                      </a:pPr>
                      <a:endParaRPr lang="en-US" sz="1600" b="0" i="0" u="sng" strike="noStrike" baseline="0" noProof="0" dirty="0">
                        <a:solidFill>
                          <a:schemeClr val="tx1"/>
                        </a:solidFill>
                        <a:latin typeface="Times New Roman"/>
                      </a:endParaRPr>
                    </a:p>
                    <a:p>
                      <a:pPr lvl="0">
                        <a:buNone/>
                      </a:pPr>
                      <a:r>
                        <a:rPr lang="en-US" sz="1600" b="0" i="0" u="sng" strike="noStrike" baseline="0" noProof="0" dirty="0">
                          <a:solidFill>
                            <a:schemeClr val="tx1"/>
                          </a:solidFill>
                          <a:latin typeface="Times New Roman"/>
                        </a:rPr>
                        <a:t>Number of Correct </a:t>
                      </a:r>
                      <a:r>
                        <a:rPr lang="en-US" sz="1600" b="0" i="0" u="sng" strike="noStrike" baseline="0" noProof="0" dirty="0" err="1">
                          <a:solidFill>
                            <a:schemeClr val="tx1"/>
                          </a:solidFill>
                          <a:latin typeface="Times New Roman"/>
                        </a:rPr>
                        <a:t>Prediction</a:t>
                      </a:r>
                      <a:r>
                        <a:rPr lang="en-US" sz="1600" b="0" i="0" u="none" strike="noStrike" baseline="0" noProof="0" dirty="0" err="1">
                          <a:solidFill>
                            <a:schemeClr val="tx1"/>
                          </a:solidFill>
                          <a:latin typeface="Times New Roman"/>
                        </a:rPr>
                        <a:t>sTotal</a:t>
                      </a:r>
                      <a:r>
                        <a:rPr lang="en-US" sz="1600" b="0" i="0" u="none" strike="noStrike" baseline="0" noProof="0" dirty="0">
                          <a:solidFill>
                            <a:schemeClr val="tx1"/>
                          </a:solidFill>
                          <a:latin typeface="Times New Roman"/>
                        </a:rPr>
                        <a:t> Number of Predictions</a:t>
                      </a:r>
                    </a:p>
                  </a:txBody>
                  <a:tcPr>
                    <a:solidFill>
                      <a:schemeClr val="bg1">
                        <a:lumMod val="85000"/>
                      </a:schemeClr>
                    </a:solidFill>
                  </a:tcPr>
                </a:tc>
                <a:tc>
                  <a:txBody>
                    <a:bodyPr/>
                    <a:lstStyle/>
                    <a:p>
                      <a:pPr lvl="0">
                        <a:buNone/>
                      </a:pPr>
                      <a:endParaRPr lang="en-US" sz="1600" b="0" i="0" u="sng" strike="noStrike" baseline="0" noProof="0">
                        <a:solidFill>
                          <a:schemeClr val="tx1"/>
                        </a:solidFill>
                        <a:latin typeface="Times New Roman"/>
                      </a:endParaRPr>
                    </a:p>
                    <a:p>
                      <a:pPr lvl="0">
                        <a:buNone/>
                      </a:pPr>
                      <a:r>
                        <a:rPr lang="en-US" sz="1600" b="0" i="0" u="sng" strike="noStrike" baseline="0" noProof="0">
                          <a:solidFill>
                            <a:schemeClr val="tx1"/>
                          </a:solidFill>
                          <a:latin typeface="Times New Roman"/>
                        </a:rPr>
                        <a:t>True Positives </a:t>
                      </a:r>
                      <a:r>
                        <a:rPr lang="en-US" sz="1600" b="0" i="0" u="none" strike="noStrike" baseline="0" noProof="0">
                          <a:solidFill>
                            <a:schemeClr val="tx1"/>
                          </a:solidFill>
                          <a:latin typeface="Times New Roman"/>
                        </a:rPr>
                        <a:t> </a:t>
                      </a:r>
                    </a:p>
                    <a:p>
                      <a:pPr lvl="0">
                        <a:buNone/>
                      </a:pPr>
                      <a:r>
                        <a:rPr lang="en-US" sz="1600" b="0" i="0" u="none" strike="noStrike" baseline="0" noProof="0">
                          <a:solidFill>
                            <a:schemeClr val="tx1"/>
                          </a:solidFill>
                          <a:latin typeface="Times New Roman"/>
                        </a:rPr>
                        <a:t>True </a:t>
                      </a:r>
                      <a:r>
                        <a:rPr lang="en-US" sz="1600" b="0" i="0" u="none" strike="noStrike" baseline="0" noProof="0" err="1">
                          <a:solidFill>
                            <a:schemeClr val="tx1"/>
                          </a:solidFill>
                          <a:latin typeface="Times New Roman"/>
                        </a:rPr>
                        <a:t>Positives+False</a:t>
                      </a:r>
                      <a:r>
                        <a:rPr lang="en-US" sz="1600" b="0" i="0" u="none" strike="noStrike" baseline="0" noProof="0">
                          <a:solidFill>
                            <a:schemeClr val="tx1"/>
                          </a:solidFill>
                          <a:latin typeface="Times New Roman"/>
                        </a:rPr>
                        <a:t> Positives</a:t>
                      </a:r>
                      <a:endParaRPr lang="en-US" sz="1600">
                        <a:solidFill>
                          <a:schemeClr val="tx1"/>
                        </a:solidFill>
                        <a:latin typeface="Times New Roman"/>
                      </a:endParaRPr>
                    </a:p>
                  </a:txBody>
                  <a:tcPr>
                    <a:solidFill>
                      <a:schemeClr val="bg1">
                        <a:lumMod val="85000"/>
                      </a:schemeClr>
                    </a:solidFill>
                  </a:tcPr>
                </a:tc>
                <a:tc>
                  <a:txBody>
                    <a:bodyPr/>
                    <a:lstStyle/>
                    <a:p>
                      <a:pPr lvl="0">
                        <a:buNone/>
                      </a:pPr>
                      <a:endParaRPr lang="en-US" sz="1600" b="0" i="0" u="sng" strike="noStrike" noProof="0" dirty="0">
                        <a:solidFill>
                          <a:schemeClr val="tx1"/>
                        </a:solidFill>
                        <a:latin typeface="Times New Roman"/>
                      </a:endParaRPr>
                    </a:p>
                    <a:p>
                      <a:pPr lvl="0">
                        <a:buNone/>
                      </a:pPr>
                      <a:r>
                        <a:rPr lang="en-US" sz="1600" b="0" i="0" u="sng" strike="noStrike" noProof="0" dirty="0">
                          <a:solidFill>
                            <a:schemeClr val="accent1">
                              <a:lumMod val="75000"/>
                            </a:schemeClr>
                          </a:solidFill>
                          <a:latin typeface="Times New Roman"/>
                        </a:rPr>
                        <a:t>True Positives</a:t>
                      </a:r>
                      <a:r>
                        <a:rPr lang="en-US" sz="1600" b="0" i="0" u="none" strike="noStrike" noProof="0" dirty="0">
                          <a:solidFill>
                            <a:schemeClr val="accent1">
                              <a:lumMod val="75000"/>
                            </a:schemeClr>
                          </a:solidFill>
                          <a:latin typeface="Times New Roman"/>
                        </a:rPr>
                        <a:t> </a:t>
                      </a:r>
                      <a:br>
                        <a:rPr lang="en-US" sz="1600" b="0" i="0" u="none" strike="noStrike" noProof="0" dirty="0">
                          <a:solidFill>
                            <a:schemeClr val="accent1">
                              <a:lumMod val="75000"/>
                            </a:schemeClr>
                          </a:solidFill>
                          <a:latin typeface="Times New Roman"/>
                        </a:rPr>
                      </a:br>
                      <a:r>
                        <a:rPr lang="en-US" sz="1600" b="0" i="0" u="none" strike="noStrike" noProof="0" dirty="0">
                          <a:solidFill>
                            <a:schemeClr val="accent1">
                              <a:lumMod val="75000"/>
                            </a:schemeClr>
                          </a:solidFill>
                          <a:latin typeface="Times New Roman"/>
                        </a:rPr>
                        <a:t>True Positives + False Negatives</a:t>
                      </a:r>
                      <a:endParaRPr lang="en-US" sz="1600" b="0" i="0" u="sng" strike="noStrike" noProof="0" dirty="0">
                        <a:solidFill>
                          <a:schemeClr val="accent1">
                            <a:lumMod val="75000"/>
                          </a:schemeClr>
                        </a:solidFill>
                        <a:latin typeface="Times New Roman"/>
                      </a:endParaRPr>
                    </a:p>
                  </a:txBody>
                  <a:tcPr>
                    <a:solidFill>
                      <a:schemeClr val="bg1">
                        <a:lumMod val="85000"/>
                      </a:schemeClr>
                    </a:solidFill>
                  </a:tcPr>
                </a:tc>
                <a:extLst>
                  <a:ext uri="{0D108BD9-81ED-4DB2-BD59-A6C34878D82A}">
                    <a16:rowId xmlns:a16="http://schemas.microsoft.com/office/drawing/2014/main" val="4267216573"/>
                  </a:ext>
                </a:extLst>
              </a:tr>
            </a:tbl>
          </a:graphicData>
        </a:graphic>
      </p:graphicFrame>
      <p:graphicFrame>
        <p:nvGraphicFramePr>
          <p:cNvPr id="4" name="Table 3">
            <a:extLst>
              <a:ext uri="{FF2B5EF4-FFF2-40B4-BE49-F238E27FC236}">
                <a16:creationId xmlns:a16="http://schemas.microsoft.com/office/drawing/2014/main" id="{815B2739-1B49-F404-06CE-B66EBD8EA962}"/>
              </a:ext>
            </a:extLst>
          </p:cNvPr>
          <p:cNvGraphicFramePr>
            <a:graphicFrameLocks noGrp="1"/>
          </p:cNvGraphicFramePr>
          <p:nvPr>
            <p:extLst>
              <p:ext uri="{D42A27DB-BD31-4B8C-83A1-F6EECF244321}">
                <p14:modId xmlns:p14="http://schemas.microsoft.com/office/powerpoint/2010/main" val="3956621150"/>
              </p:ext>
            </p:extLst>
          </p:nvPr>
        </p:nvGraphicFramePr>
        <p:xfrm>
          <a:off x="3690239" y="3351647"/>
          <a:ext cx="8369804" cy="914400"/>
        </p:xfrm>
        <a:graphic>
          <a:graphicData uri="http://schemas.openxmlformats.org/drawingml/2006/table">
            <a:tbl>
              <a:tblPr firstRow="1" bandRow="1">
                <a:tableStyleId>{5C22544A-7EE6-4342-B048-85BDC9FD1C3A}</a:tableStyleId>
              </a:tblPr>
              <a:tblGrid>
                <a:gridCol w="4184902">
                  <a:extLst>
                    <a:ext uri="{9D8B030D-6E8A-4147-A177-3AD203B41FA5}">
                      <a16:colId xmlns:a16="http://schemas.microsoft.com/office/drawing/2014/main" val="2847678248"/>
                    </a:ext>
                  </a:extLst>
                </a:gridCol>
                <a:gridCol w="4184902">
                  <a:extLst>
                    <a:ext uri="{9D8B030D-6E8A-4147-A177-3AD203B41FA5}">
                      <a16:colId xmlns:a16="http://schemas.microsoft.com/office/drawing/2014/main" val="3565249950"/>
                    </a:ext>
                  </a:extLst>
                </a:gridCol>
              </a:tblGrid>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dirty="0">
                          <a:solidFill>
                            <a:schemeClr val="accent1">
                              <a:lumMod val="75000"/>
                            </a:schemeClr>
                          </a:solidFill>
                          <a:latin typeface="Times New Roman"/>
                          <a:ea typeface="+mn-lt"/>
                          <a:cs typeface="Times New Roman"/>
                        </a:rPr>
                        <a:t>FNR</a:t>
                      </a:r>
                      <a:r>
                        <a:rPr lang="en-US" sz="1800" b="0" dirty="0">
                          <a:solidFill>
                            <a:schemeClr val="accent1">
                              <a:lumMod val="75000"/>
                            </a:schemeClr>
                          </a:solidFill>
                          <a:latin typeface="Times New Roman"/>
                          <a:ea typeface="+mn-lt"/>
                          <a:cs typeface="Times New Roman"/>
                        </a:rPr>
                        <a:t>=</a:t>
                      </a:r>
                      <a:r>
                        <a:rPr lang="en-US" sz="1800" b="0" u="sng" dirty="0">
                          <a:solidFill>
                            <a:schemeClr val="accent1">
                              <a:lumMod val="75000"/>
                            </a:schemeClr>
                          </a:solidFill>
                          <a:latin typeface="Times New Roman"/>
                          <a:ea typeface="+mn-lt"/>
                          <a:cs typeface="Times New Roman"/>
                        </a:rPr>
                        <a:t>False Negatives </a:t>
                      </a:r>
                      <a:br>
                        <a:rPr lang="en-US" sz="1800" b="0" u="sng" dirty="0">
                          <a:solidFill>
                            <a:schemeClr val="accent1">
                              <a:lumMod val="75000"/>
                            </a:schemeClr>
                          </a:solidFill>
                          <a:latin typeface="Times New Roman"/>
                          <a:ea typeface="+mn-lt"/>
                          <a:cs typeface="Times New Roman"/>
                        </a:rPr>
                      </a:br>
                      <a:r>
                        <a:rPr lang="en-US" sz="1800" b="0" dirty="0">
                          <a:solidFill>
                            <a:schemeClr val="accent1">
                              <a:lumMod val="75000"/>
                            </a:schemeClr>
                          </a:solidFill>
                          <a:latin typeface="Times New Roman"/>
                          <a:ea typeface="+mn-lt"/>
                          <a:cs typeface="Times New Roman"/>
                        </a:rPr>
                        <a:t>          False Negatives + True Positives</a:t>
                      </a:r>
                    </a:p>
                    <a:p>
                      <a:endParaRPr lang="en-US" dirty="0"/>
                    </a:p>
                  </a:txBody>
                  <a:tcPr>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Times New Roman"/>
                          <a:ea typeface="+mn-lt"/>
                          <a:cs typeface="Times New Roman"/>
                        </a:rPr>
                        <a:t>FPR</a:t>
                      </a:r>
                      <a:r>
                        <a:rPr lang="en-US" sz="1800" b="0" dirty="0">
                          <a:solidFill>
                            <a:schemeClr val="tx1"/>
                          </a:solidFill>
                          <a:latin typeface="Times New Roman"/>
                          <a:ea typeface="+mn-lt"/>
                          <a:cs typeface="Times New Roman"/>
                        </a:rPr>
                        <a:t>=</a:t>
                      </a:r>
                      <a:r>
                        <a:rPr lang="en-US" sz="1800" b="0" u="sng" dirty="0">
                          <a:solidFill>
                            <a:schemeClr val="tx1"/>
                          </a:solidFill>
                          <a:latin typeface="Times New Roman"/>
                          <a:ea typeface="+mn-lt"/>
                          <a:cs typeface="Times New Roman"/>
                        </a:rPr>
                        <a:t>False Positives</a:t>
                      </a:r>
                      <a:r>
                        <a:rPr lang="en-US" sz="1800" b="0" dirty="0">
                          <a:solidFill>
                            <a:schemeClr val="tx1"/>
                          </a:solidFill>
                          <a:latin typeface="Times New Roman"/>
                          <a:ea typeface="+mn-lt"/>
                          <a:cs typeface="Times New Roman"/>
                        </a:rPr>
                        <a:t>                                                         </a:t>
                      </a:r>
                      <a:br>
                        <a:rPr lang="en-US" sz="1800" b="0" dirty="0">
                          <a:solidFill>
                            <a:schemeClr val="tx1"/>
                          </a:solidFill>
                          <a:latin typeface="Times New Roman"/>
                          <a:ea typeface="+mn-lt"/>
                          <a:cs typeface="Times New Roman"/>
                        </a:rPr>
                      </a:br>
                      <a:r>
                        <a:rPr lang="en-US" sz="1800" b="0" dirty="0">
                          <a:solidFill>
                            <a:schemeClr val="tx1"/>
                          </a:solidFill>
                          <a:latin typeface="Times New Roman"/>
                          <a:ea typeface="+mn-lt"/>
                          <a:cs typeface="Times New Roman"/>
                        </a:rPr>
                        <a:t>         False Positives + True Negatives</a:t>
                      </a:r>
                    </a:p>
                    <a:p>
                      <a:endParaRPr lang="en-US" dirty="0"/>
                    </a:p>
                  </a:txBody>
                  <a:tcPr>
                    <a:solidFill>
                      <a:schemeClr val="bg1">
                        <a:lumMod val="85000"/>
                      </a:schemeClr>
                    </a:solidFill>
                  </a:tcPr>
                </a:tc>
                <a:extLst>
                  <a:ext uri="{0D108BD9-81ED-4DB2-BD59-A6C34878D82A}">
                    <a16:rowId xmlns:a16="http://schemas.microsoft.com/office/drawing/2014/main" val="2160895564"/>
                  </a:ext>
                </a:extLst>
              </a:tr>
            </a:tbl>
          </a:graphicData>
        </a:graphic>
      </p:graphicFrame>
    </p:spTree>
    <p:extLst>
      <p:ext uri="{BB962C8B-B14F-4D97-AF65-F5344CB8AC3E}">
        <p14:creationId xmlns:p14="http://schemas.microsoft.com/office/powerpoint/2010/main" val="1779724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42"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animEffect transition="in" filter="fade">
                                      <p:cBhvr>
                                        <p:cTn id="9" dur="1000"/>
                                        <p:tgtEl>
                                          <p:spTgt spid="3">
                                            <p:txEl>
                                              <p:pRg st="3" end="3"/>
                                            </p:txEl>
                                          </p:spTgt>
                                        </p:tgtEl>
                                      </p:cBhvr>
                                    </p:animEffect>
                                    <p:anim calcmode="lin" valueType="num">
                                      <p:cBhvr>
                                        <p:cTn id="1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2" presetID="42" presetClass="entr" presetSubtype="0" fill="hold" nodeType="with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000"/>
                                        <p:tgtEl>
                                          <p:spTgt spid="3">
                                            <p:txEl>
                                              <p:pRg st="5" end="5"/>
                                            </p:txEl>
                                          </p:spTgt>
                                        </p:tgtEl>
                                      </p:cBhvr>
                                    </p:animEffect>
                                    <p:anim calcmode="lin" valueType="num">
                                      <p:cBhvr>
                                        <p:cTn id="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1000"/>
                                        <p:tgtEl>
                                          <p:spTgt spid="3">
                                            <p:txEl>
                                              <p:pRg st="6" end="6"/>
                                            </p:txEl>
                                          </p:spTgt>
                                        </p:tgtEl>
                                      </p:cBhvr>
                                    </p:animEffect>
                                    <p:anim calcmode="lin" valueType="num">
                                      <p:cBhvr>
                                        <p:cTn id="2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1000"/>
                                        <p:tgtEl>
                                          <p:spTgt spid="3">
                                            <p:txEl>
                                              <p:pRg st="7" end="7"/>
                                            </p:txEl>
                                          </p:spTgt>
                                        </p:tgtEl>
                                      </p:cBhvr>
                                    </p:animEffect>
                                    <p:anim calcmode="lin" valueType="num">
                                      <p:cBhvr>
                                        <p:cTn id="2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1000"/>
                                        <p:tgtEl>
                                          <p:spTgt spid="3">
                                            <p:txEl>
                                              <p:pRg st="10" end="10"/>
                                            </p:txEl>
                                          </p:spTgt>
                                        </p:tgtEl>
                                      </p:cBhvr>
                                    </p:animEffect>
                                    <p:anim calcmode="lin" valueType="num">
                                      <p:cBhvr>
                                        <p:cTn id="3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1000"/>
                                        <p:tgtEl>
                                          <p:spTgt spid="3">
                                            <p:txEl>
                                              <p:pRg st="11" end="11"/>
                                            </p:txEl>
                                          </p:spTgt>
                                        </p:tgtEl>
                                      </p:cBhvr>
                                    </p:animEffect>
                                    <p:anim calcmode="lin" valueType="num">
                                      <p:cBhvr>
                                        <p:cTn id="3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1000"/>
                                        <p:tgtEl>
                                          <p:spTgt spid="3">
                                            <p:txEl>
                                              <p:pRg st="13" end="13"/>
                                            </p:txEl>
                                          </p:spTgt>
                                        </p:tgtEl>
                                      </p:cBhvr>
                                    </p:animEffect>
                                    <p:anim calcmode="lin" valueType="num">
                                      <p:cBhvr>
                                        <p:cTn id="40"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14" end="14"/>
                                            </p:txEl>
                                          </p:spTgt>
                                        </p:tgtEl>
                                        <p:attrNameLst>
                                          <p:attrName>style.visibility</p:attrName>
                                        </p:attrNameLst>
                                      </p:cBhvr>
                                      <p:to>
                                        <p:strVal val="visible"/>
                                      </p:to>
                                    </p:set>
                                    <p:animEffect transition="in" filter="fade">
                                      <p:cBhvr>
                                        <p:cTn id="44" dur="1000"/>
                                        <p:tgtEl>
                                          <p:spTgt spid="3">
                                            <p:txEl>
                                              <p:pRg st="14" end="14"/>
                                            </p:txEl>
                                          </p:spTgt>
                                        </p:tgtEl>
                                      </p:cBhvr>
                                    </p:animEffect>
                                    <p:anim calcmode="lin" valueType="num">
                                      <p:cBhvr>
                                        <p:cTn id="45"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DC72D-6F8C-3192-E350-D180A1AC665C}"/>
              </a:ext>
            </a:extLst>
          </p:cNvPr>
          <p:cNvSpPr>
            <a:spLocks noGrp="1"/>
          </p:cNvSpPr>
          <p:nvPr>
            <p:ph type="title"/>
          </p:nvPr>
        </p:nvSpPr>
        <p:spPr>
          <a:xfrm>
            <a:off x="929640" y="119064"/>
            <a:ext cx="8400627" cy="1142470"/>
          </a:xfrm>
        </p:spPr>
        <p:txBody>
          <a:bodyPr/>
          <a:lstStyle/>
          <a:p>
            <a:r>
              <a:rPr lang="en-US" sz="3600" dirty="0">
                <a:solidFill>
                  <a:schemeClr val="tx1"/>
                </a:solidFill>
                <a:latin typeface="Times New Roman" panose="02020603050405020304" pitchFamily="18" charset="0"/>
                <a:cs typeface="Times New Roman" panose="02020603050405020304" pitchFamily="18" charset="0"/>
              </a:rPr>
              <a:t>Machine Learning Outflow:</a:t>
            </a:r>
            <a:endParaRPr lang="en-US" sz="3600" dirty="0"/>
          </a:p>
        </p:txBody>
      </p:sp>
      <p:sp>
        <p:nvSpPr>
          <p:cNvPr id="5" name="Slide Number Placeholder 4">
            <a:extLst>
              <a:ext uri="{FF2B5EF4-FFF2-40B4-BE49-F238E27FC236}">
                <a16:creationId xmlns:a16="http://schemas.microsoft.com/office/drawing/2014/main" id="{858E380B-CFC0-1A57-9D49-D2FB748240C5}"/>
              </a:ext>
            </a:extLst>
          </p:cNvPr>
          <p:cNvSpPr>
            <a:spLocks noGrp="1"/>
          </p:cNvSpPr>
          <p:nvPr>
            <p:ph type="sldNum" sz="quarter" idx="4"/>
          </p:nvPr>
        </p:nvSpPr>
        <p:spPr/>
        <p:txBody>
          <a:bodyPr/>
          <a:lstStyle/>
          <a:p>
            <a:fld id="{9257DAD1-48AB-8A4C-A054-135C0212BAAD}" type="slidenum">
              <a:rPr lang="en-US" smtClean="0"/>
              <a:pPr/>
              <a:t>14</a:t>
            </a:fld>
            <a:endParaRPr lang="en-US" dirty="0"/>
          </a:p>
        </p:txBody>
      </p:sp>
      <p:graphicFrame>
        <p:nvGraphicFramePr>
          <p:cNvPr id="6" name="TextBox 2">
            <a:extLst>
              <a:ext uri="{FF2B5EF4-FFF2-40B4-BE49-F238E27FC236}">
                <a16:creationId xmlns:a16="http://schemas.microsoft.com/office/drawing/2014/main" id="{C35747CE-B350-1A79-900A-4DA0C8CB40BD}"/>
              </a:ext>
            </a:extLst>
          </p:cNvPr>
          <p:cNvGraphicFramePr>
            <a:graphicFrameLocks noGrp="1"/>
          </p:cNvGraphicFramePr>
          <p:nvPr>
            <p:ph idx="1"/>
            <p:extLst>
              <p:ext uri="{D42A27DB-BD31-4B8C-83A1-F6EECF244321}">
                <p14:modId xmlns:p14="http://schemas.microsoft.com/office/powerpoint/2010/main" val="2023094085"/>
              </p:ext>
            </p:extLst>
          </p:nvPr>
        </p:nvGraphicFramePr>
        <p:xfrm>
          <a:off x="929640" y="1534541"/>
          <a:ext cx="7912608" cy="4735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6838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C394D-78D1-A410-2829-184D47F2D671}"/>
              </a:ext>
            </a:extLst>
          </p:cNvPr>
          <p:cNvSpPr>
            <a:spLocks noGrp="1"/>
          </p:cNvSpPr>
          <p:nvPr>
            <p:ph type="title"/>
          </p:nvPr>
        </p:nvSpPr>
        <p:spPr>
          <a:xfrm>
            <a:off x="609599" y="252094"/>
            <a:ext cx="8720667" cy="1142470"/>
          </a:xfrm>
        </p:spPr>
        <p:txBody>
          <a:bodyPr/>
          <a:lstStyle/>
          <a:p>
            <a:r>
              <a:rPr lang="en-US" sz="3600" dirty="0">
                <a:solidFill>
                  <a:schemeClr val="tx1"/>
                </a:solidFill>
                <a:latin typeface="Times New Roman" panose="02020603050405020304" pitchFamily="18" charset="0"/>
                <a:cs typeface="Times New Roman" panose="02020603050405020304" pitchFamily="18" charset="0"/>
              </a:rPr>
              <a:t>Comprehensive Classifier Comparison Table</a:t>
            </a:r>
          </a:p>
        </p:txBody>
      </p:sp>
      <p:pic>
        <p:nvPicPr>
          <p:cNvPr id="7" name="Content Placeholder 6">
            <a:extLst>
              <a:ext uri="{FF2B5EF4-FFF2-40B4-BE49-F238E27FC236}">
                <a16:creationId xmlns:a16="http://schemas.microsoft.com/office/drawing/2014/main" id="{F0B7C9C6-042D-6766-7794-BE193679EF51}"/>
              </a:ext>
            </a:extLst>
          </p:cNvPr>
          <p:cNvPicPr>
            <a:picLocks noGrp="1" noChangeAspect="1"/>
          </p:cNvPicPr>
          <p:nvPr>
            <p:ph idx="1"/>
          </p:nvPr>
        </p:nvPicPr>
        <p:blipFill>
          <a:blip r:embed="rId2"/>
          <a:stretch>
            <a:fillRect/>
          </a:stretch>
        </p:blipFill>
        <p:spPr>
          <a:xfrm>
            <a:off x="609599" y="1659834"/>
            <a:ext cx="10721009" cy="4442791"/>
          </a:xfrm>
        </p:spPr>
      </p:pic>
      <p:sp>
        <p:nvSpPr>
          <p:cNvPr id="5" name="Slide Number Placeholder 4">
            <a:extLst>
              <a:ext uri="{FF2B5EF4-FFF2-40B4-BE49-F238E27FC236}">
                <a16:creationId xmlns:a16="http://schemas.microsoft.com/office/drawing/2014/main" id="{7BBA48CB-94EB-DFA3-C16C-C7CDA8F707E2}"/>
              </a:ext>
            </a:extLst>
          </p:cNvPr>
          <p:cNvSpPr>
            <a:spLocks noGrp="1"/>
          </p:cNvSpPr>
          <p:nvPr>
            <p:ph type="sldNum" sz="quarter" idx="4"/>
          </p:nvPr>
        </p:nvSpPr>
        <p:spPr/>
        <p:txBody>
          <a:bodyPr/>
          <a:lstStyle/>
          <a:p>
            <a:fld id="{9257DAD1-48AB-8A4C-A054-135C0212BAAD}" type="slidenum">
              <a:rPr lang="en-US" smtClean="0">
                <a:solidFill>
                  <a:schemeClr val="tx1"/>
                </a:solidFill>
              </a:rPr>
              <a:pPr/>
              <a:t>15</a:t>
            </a:fld>
            <a:endParaRPr lang="en-US" dirty="0">
              <a:solidFill>
                <a:schemeClr val="tx1"/>
              </a:solidFill>
            </a:endParaRPr>
          </a:p>
        </p:txBody>
      </p:sp>
    </p:spTree>
    <p:extLst>
      <p:ext uri="{BB962C8B-B14F-4D97-AF65-F5344CB8AC3E}">
        <p14:creationId xmlns:p14="http://schemas.microsoft.com/office/powerpoint/2010/main" val="2967501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2350-9E6B-CC00-7426-2048A0B3CF29}"/>
              </a:ext>
            </a:extLst>
          </p:cNvPr>
          <p:cNvSpPr>
            <a:spLocks noGrp="1"/>
          </p:cNvSpPr>
          <p:nvPr>
            <p:ph type="title"/>
          </p:nvPr>
        </p:nvSpPr>
        <p:spPr>
          <a:xfrm>
            <a:off x="609600" y="119064"/>
            <a:ext cx="8720667" cy="1142470"/>
          </a:xfrm>
        </p:spPr>
        <p:txBody>
          <a:bodyPr wrap="square" anchor="b">
            <a:normAutofit/>
          </a:bodyPr>
          <a:lstStyle/>
          <a:p>
            <a:r>
              <a:rPr lang="en-US" sz="3600" dirty="0">
                <a:solidFill>
                  <a:schemeClr val="tx1"/>
                </a:solidFill>
                <a:latin typeface="Times New Roman" panose="02020603050405020304" pitchFamily="18" charset="0"/>
                <a:cs typeface="Times New Roman" panose="02020603050405020304" pitchFamily="18" charset="0"/>
              </a:rPr>
              <a:t>Model Performance on Population Data</a:t>
            </a:r>
          </a:p>
        </p:txBody>
      </p:sp>
      <p:pic>
        <p:nvPicPr>
          <p:cNvPr id="8" name="Picture 7">
            <a:extLst>
              <a:ext uri="{FF2B5EF4-FFF2-40B4-BE49-F238E27FC236}">
                <a16:creationId xmlns:a16="http://schemas.microsoft.com/office/drawing/2014/main" id="{6046B1D0-5D15-A466-CE69-D6D6907783B5}"/>
              </a:ext>
            </a:extLst>
          </p:cNvPr>
          <p:cNvPicPr>
            <a:picLocks noChangeAspect="1"/>
          </p:cNvPicPr>
          <p:nvPr/>
        </p:nvPicPr>
        <p:blipFill>
          <a:blip r:embed="rId2"/>
          <a:stretch>
            <a:fillRect/>
          </a:stretch>
        </p:blipFill>
        <p:spPr>
          <a:xfrm>
            <a:off x="609600" y="2471262"/>
            <a:ext cx="10972800" cy="1915476"/>
          </a:xfrm>
          <a:prstGeom prst="rect">
            <a:avLst/>
          </a:prstGeom>
          <a:noFill/>
        </p:spPr>
      </p:pic>
      <p:sp>
        <p:nvSpPr>
          <p:cNvPr id="5" name="Slide Number Placeholder 4">
            <a:extLst>
              <a:ext uri="{FF2B5EF4-FFF2-40B4-BE49-F238E27FC236}">
                <a16:creationId xmlns:a16="http://schemas.microsoft.com/office/drawing/2014/main" id="{7DA7D2FB-F2B5-8B00-1360-8D1A1B61498E}"/>
              </a:ext>
            </a:extLst>
          </p:cNvPr>
          <p:cNvSpPr>
            <a:spLocks noGrp="1"/>
          </p:cNvSpPr>
          <p:nvPr>
            <p:ph type="sldNum" sz="quarter" idx="4"/>
          </p:nvPr>
        </p:nvSpPr>
        <p:spPr>
          <a:xfrm>
            <a:off x="8757064" y="6370949"/>
            <a:ext cx="2844800" cy="365125"/>
          </a:xfrm>
        </p:spPr>
        <p:txBody>
          <a:bodyPr anchor="ctr">
            <a:normAutofit/>
          </a:bodyPr>
          <a:lstStyle/>
          <a:p>
            <a:pPr>
              <a:spcAft>
                <a:spcPts val="600"/>
              </a:spcAft>
            </a:pPr>
            <a:fld id="{9257DAD1-48AB-8A4C-A054-135C0212BAAD}" type="slidenum">
              <a:rPr lang="en-US" smtClean="0"/>
              <a:pPr>
                <a:spcAft>
                  <a:spcPts val="600"/>
                </a:spcAft>
              </a:pPr>
              <a:t>16</a:t>
            </a:fld>
            <a:endParaRPr lang="en-US"/>
          </a:p>
        </p:txBody>
      </p:sp>
    </p:spTree>
    <p:extLst>
      <p:ext uri="{BB962C8B-B14F-4D97-AF65-F5344CB8AC3E}">
        <p14:creationId xmlns:p14="http://schemas.microsoft.com/office/powerpoint/2010/main" val="2617955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52E86-530E-4706-9E50-429C4F212624}"/>
              </a:ext>
            </a:extLst>
          </p:cNvPr>
          <p:cNvSpPr>
            <a:spLocks noGrp="1"/>
          </p:cNvSpPr>
          <p:nvPr>
            <p:ph type="title"/>
          </p:nvPr>
        </p:nvSpPr>
        <p:spPr>
          <a:xfrm>
            <a:off x="813435" y="190523"/>
            <a:ext cx="8125949" cy="1142470"/>
          </a:xfrm>
        </p:spPr>
        <p:txBody>
          <a:bodyPr/>
          <a:lstStyle/>
          <a:p>
            <a:r>
              <a:rPr lang="en-US" sz="3600" dirty="0">
                <a:solidFill>
                  <a:schemeClr val="tx1"/>
                </a:solidFill>
                <a:latin typeface="Times New Roman" panose="02020603050405020304" pitchFamily="18" charset="0"/>
                <a:cs typeface="Times New Roman" panose="02020603050405020304" pitchFamily="18" charset="0"/>
              </a:rPr>
              <a:t>Result</a:t>
            </a:r>
          </a:p>
        </p:txBody>
      </p:sp>
      <p:sp>
        <p:nvSpPr>
          <p:cNvPr id="3" name="Content Placeholder 2">
            <a:extLst>
              <a:ext uri="{FF2B5EF4-FFF2-40B4-BE49-F238E27FC236}">
                <a16:creationId xmlns:a16="http://schemas.microsoft.com/office/drawing/2014/main" id="{8F117D81-D1D0-46A6-8124-0438243FE40F}"/>
              </a:ext>
            </a:extLst>
          </p:cNvPr>
          <p:cNvSpPr>
            <a:spLocks noGrp="1"/>
          </p:cNvSpPr>
          <p:nvPr>
            <p:ph idx="1"/>
          </p:nvPr>
        </p:nvSpPr>
        <p:spPr>
          <a:xfrm>
            <a:off x="609600" y="1984951"/>
            <a:ext cx="5013960" cy="4013513"/>
          </a:xfrm>
        </p:spPr>
        <p:txBody>
          <a:bodyPr/>
          <a:lstStyle/>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Impressive Performance: Achieved AUC-ROC score of 0.85!</a:t>
            </a:r>
          </a:p>
          <a:p>
            <a:r>
              <a:rPr lang="en-US" sz="1800" dirty="0">
                <a:latin typeface="Times New Roman" panose="02020603050405020304" pitchFamily="18" charset="0"/>
                <a:cs typeface="Times New Roman" panose="02020603050405020304" pitchFamily="18" charset="0"/>
              </a:rPr>
              <a:t>High Recall: Boasts a recall rate of 0.74, ensuring thorough fraud detection.</a:t>
            </a:r>
          </a:p>
          <a:p>
            <a:r>
              <a:rPr lang="en-US" sz="1800" dirty="0">
                <a:latin typeface="Times New Roman" panose="02020603050405020304" pitchFamily="18" charset="0"/>
                <a:cs typeface="Times New Roman" panose="02020603050405020304" pitchFamily="18" charset="0"/>
              </a:rPr>
              <a:t>Low FNR: With an FNR of just 0.26, minimizes unnecessary alerts.</a:t>
            </a:r>
          </a:p>
          <a:p>
            <a:r>
              <a:rPr lang="en-US" sz="1800" dirty="0">
                <a:latin typeface="Times New Roman" panose="02020603050405020304" pitchFamily="18" charset="0"/>
                <a:cs typeface="Times New Roman" panose="02020603050405020304" pitchFamily="18" charset="0"/>
              </a:rPr>
              <a:t>Zero Overfitting: Demonstrates robust generalization to unseen data</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9E9F370-FE7B-468C-9EA6-69F6AB732583}"/>
              </a:ext>
            </a:extLst>
          </p:cNvPr>
          <p:cNvSpPr>
            <a:spLocks noGrp="1"/>
          </p:cNvSpPr>
          <p:nvPr>
            <p:ph type="sldNum" sz="quarter" idx="4"/>
          </p:nvPr>
        </p:nvSpPr>
        <p:spPr/>
        <p:txBody>
          <a:bodyPr/>
          <a:lstStyle/>
          <a:p>
            <a:fld id="{9257DAD1-48AB-8A4C-A054-135C0212BAAD}" type="slidenum">
              <a:rPr lang="en-US" sz="1800" smtClean="0">
                <a:latin typeface="Times New Roman" panose="02020603050405020304" pitchFamily="18" charset="0"/>
                <a:cs typeface="Times New Roman" panose="02020603050405020304" pitchFamily="18" charset="0"/>
              </a:rPr>
              <a:pPr/>
              <a:t>17</a:t>
            </a:fld>
            <a:endParaRPr lang="en-US" sz="1800" dirty="0">
              <a:latin typeface="Times New Roman" panose="02020603050405020304" pitchFamily="18" charset="0"/>
              <a:cs typeface="Times New Roman" panose="02020603050405020304" pitchFamily="18" charset="0"/>
            </a:endParaRPr>
          </a:p>
        </p:txBody>
      </p:sp>
      <p:pic>
        <p:nvPicPr>
          <p:cNvPr id="6" name="Content Placeholder 3" descr="A graph with a line and a curve&#10;&#10;Description automatically generated">
            <a:extLst>
              <a:ext uri="{FF2B5EF4-FFF2-40B4-BE49-F238E27FC236}">
                <a16:creationId xmlns:a16="http://schemas.microsoft.com/office/drawing/2014/main" id="{BECD56FD-3DDD-D769-C992-6B7E594D710F}"/>
              </a:ext>
            </a:extLst>
          </p:cNvPr>
          <p:cNvPicPr>
            <a:picLocks noChangeAspect="1"/>
          </p:cNvPicPr>
          <p:nvPr/>
        </p:nvPicPr>
        <p:blipFill>
          <a:blip r:embed="rId2"/>
          <a:stretch>
            <a:fillRect/>
          </a:stretch>
        </p:blipFill>
        <p:spPr>
          <a:xfrm>
            <a:off x="5623560" y="1823504"/>
            <a:ext cx="5870448" cy="4336405"/>
          </a:xfrm>
          <a:prstGeom prst="rect">
            <a:avLst/>
          </a:prstGeom>
          <a:noFill/>
        </p:spPr>
      </p:pic>
    </p:spTree>
    <p:extLst>
      <p:ext uri="{BB962C8B-B14F-4D97-AF65-F5344CB8AC3E}">
        <p14:creationId xmlns:p14="http://schemas.microsoft.com/office/powerpoint/2010/main" val="389871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79DF040E-005A-1E10-724F-2108533AF313}"/>
              </a:ext>
            </a:extLst>
          </p:cNvPr>
          <p:cNvSpPr>
            <a:spLocks noGrp="1"/>
          </p:cNvSpPr>
          <p:nvPr>
            <p:ph type="title"/>
          </p:nvPr>
        </p:nvSpPr>
        <p:spPr>
          <a:xfrm>
            <a:off x="688085" y="311088"/>
            <a:ext cx="10294239" cy="1142470"/>
          </a:xfrm>
        </p:spPr>
        <p:txBody>
          <a:bodyPr/>
          <a:lstStyle/>
          <a:p>
            <a:r>
              <a:rPr lang="en-US" sz="3600" dirty="0">
                <a:solidFill>
                  <a:schemeClr val="tx1"/>
                </a:solidFill>
                <a:latin typeface="Times New Roman" panose="02020603050405020304" pitchFamily="18" charset="0"/>
                <a:ea typeface="+mj-ea"/>
                <a:cs typeface="Times New Roman" panose="02020603050405020304" pitchFamily="18" charset="0"/>
              </a:rPr>
              <a:t>Comparison with the previous published </a:t>
            </a:r>
            <a:r>
              <a:rPr lang="en-US" sz="3600" dirty="0">
                <a:solidFill>
                  <a:schemeClr val="tx2">
                    <a:lumMod val="75000"/>
                    <a:lumOff val="25000"/>
                  </a:schemeClr>
                </a:solidFill>
                <a:latin typeface="Times New Roman" panose="02020603050405020304" pitchFamily="18" charset="0"/>
                <a:ea typeface="+mj-ea"/>
                <a:cs typeface="Times New Roman" panose="02020603050405020304" pitchFamily="18" charset="0"/>
                <a:hlinkClick r:id="rId2">
                  <a:extLst>
                    <a:ext uri="{A12FA001-AC4F-418D-AE19-62706E023703}">
                      <ahyp:hlinkClr xmlns:ahyp="http://schemas.microsoft.com/office/drawing/2018/hyperlinkcolor" val="tx"/>
                    </a:ext>
                  </a:extLst>
                </a:hlinkClick>
              </a:rPr>
              <a:t>case study</a:t>
            </a:r>
            <a:endParaRPr lang="en-US" sz="3600" dirty="0">
              <a:solidFill>
                <a:schemeClr val="tx2">
                  <a:lumMod val="75000"/>
                  <a:lumOff val="25000"/>
                </a:schemeClr>
              </a:solidFill>
            </a:endParaRPr>
          </a:p>
        </p:txBody>
      </p:sp>
      <p:pic>
        <p:nvPicPr>
          <p:cNvPr id="6" name="Content Placeholder 5">
            <a:extLst>
              <a:ext uri="{FF2B5EF4-FFF2-40B4-BE49-F238E27FC236}">
                <a16:creationId xmlns:a16="http://schemas.microsoft.com/office/drawing/2014/main" id="{C9B0B207-BF68-88B4-C616-B121A41E766E}"/>
              </a:ext>
            </a:extLst>
          </p:cNvPr>
          <p:cNvPicPr>
            <a:picLocks noGrp="1" noChangeAspect="1"/>
          </p:cNvPicPr>
          <p:nvPr>
            <p:ph idx="1"/>
          </p:nvPr>
        </p:nvPicPr>
        <p:blipFill rotWithShape="1">
          <a:blip r:embed="rId3"/>
          <a:srcRect l="4902" t="7494" r="7704" b="5663"/>
          <a:stretch/>
        </p:blipFill>
        <p:spPr>
          <a:xfrm>
            <a:off x="838200" y="1789642"/>
            <a:ext cx="9509760" cy="3017520"/>
          </a:xfrm>
          <a:prstGeom prst="rect">
            <a:avLst/>
          </a:prstGeom>
          <a:noFill/>
        </p:spPr>
      </p:pic>
      <p:sp>
        <p:nvSpPr>
          <p:cNvPr id="5" name="Slide Number Placeholder 4">
            <a:extLst>
              <a:ext uri="{FF2B5EF4-FFF2-40B4-BE49-F238E27FC236}">
                <a16:creationId xmlns:a16="http://schemas.microsoft.com/office/drawing/2014/main" id="{18752432-3E64-CD03-FC15-13DC3B605720}"/>
              </a:ext>
            </a:extLst>
          </p:cNvPr>
          <p:cNvSpPr>
            <a:spLocks noGrp="1"/>
          </p:cNvSpPr>
          <p:nvPr>
            <p:ph type="sldNum" sz="quarter" idx="4"/>
          </p:nvPr>
        </p:nvSpPr>
        <p:spPr>
          <a:xfrm>
            <a:off x="8757064" y="6370949"/>
            <a:ext cx="2844800" cy="365125"/>
          </a:xfrm>
        </p:spPr>
        <p:txBody>
          <a:bodyPr anchor="ctr">
            <a:normAutofit/>
          </a:bodyPr>
          <a:lstStyle/>
          <a:p>
            <a:pPr>
              <a:spcAft>
                <a:spcPts val="600"/>
              </a:spcAft>
            </a:pPr>
            <a:fld id="{9257DAD1-48AB-8A4C-A054-135C0212BAAD}" type="slidenum">
              <a:rPr lang="en-US" smtClean="0"/>
              <a:pPr>
                <a:spcAft>
                  <a:spcPts val="600"/>
                </a:spcAft>
              </a:pPr>
              <a:t>18</a:t>
            </a:fld>
            <a:endParaRPr lang="en-US"/>
          </a:p>
        </p:txBody>
      </p:sp>
      <p:sp>
        <p:nvSpPr>
          <p:cNvPr id="8" name="TextBox 7">
            <a:extLst>
              <a:ext uri="{FF2B5EF4-FFF2-40B4-BE49-F238E27FC236}">
                <a16:creationId xmlns:a16="http://schemas.microsoft.com/office/drawing/2014/main" id="{C0955309-FBF1-5EE9-E40C-33CB1E47F9DE}"/>
              </a:ext>
            </a:extLst>
          </p:cNvPr>
          <p:cNvSpPr txBox="1"/>
          <p:nvPr/>
        </p:nvSpPr>
        <p:spPr>
          <a:xfrm>
            <a:off x="688086" y="4992962"/>
            <a:ext cx="9659874" cy="590931"/>
          </a:xfrm>
          <a:prstGeom prst="rect">
            <a:avLst/>
          </a:prstGeom>
          <a:noFill/>
        </p:spPr>
        <p:txBody>
          <a:bodyPr wrap="square">
            <a:spAutoFit/>
          </a:bodyPr>
          <a:lstStyle/>
          <a:p>
            <a:pPr indent="-228600">
              <a:lnSpc>
                <a:spcPct val="90000"/>
              </a:lnSpc>
              <a:spcAft>
                <a:spcPts val="60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Our best performer model outperforms the case study’s optimal model by nearly 0.02 in terms of recall and FNR.</a:t>
            </a:r>
          </a:p>
        </p:txBody>
      </p:sp>
    </p:spTree>
    <p:extLst>
      <p:ext uri="{BB962C8B-B14F-4D97-AF65-F5344CB8AC3E}">
        <p14:creationId xmlns:p14="http://schemas.microsoft.com/office/powerpoint/2010/main" val="3569741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0007-449C-4E15-8233-0CEC47E68DA0}"/>
              </a:ext>
            </a:extLst>
          </p:cNvPr>
          <p:cNvSpPr>
            <a:spLocks noGrp="1"/>
          </p:cNvSpPr>
          <p:nvPr>
            <p:ph type="title"/>
          </p:nvPr>
        </p:nvSpPr>
        <p:spPr>
          <a:xfrm>
            <a:off x="1033272" y="160602"/>
            <a:ext cx="9390888" cy="1142470"/>
          </a:xfrm>
        </p:spPr>
        <p:txBody>
          <a:bodyPr/>
          <a:lstStyle/>
          <a:p>
            <a:r>
              <a:rPr lang="en-US" dirty="0">
                <a:solidFill>
                  <a:schemeClr val="tx1"/>
                </a:solidFill>
                <a:latin typeface="Times New Roman" panose="02020603050405020304" pitchFamily="18" charset="0"/>
                <a:cs typeface="Times New Roman" panose="02020603050405020304" pitchFamily="18" charset="0"/>
              </a:rPr>
              <a:t>Confronting the Challenge: Our Strategic Approach</a:t>
            </a:r>
          </a:p>
        </p:txBody>
      </p:sp>
      <p:sp>
        <p:nvSpPr>
          <p:cNvPr id="3" name="Content Placeholder 2">
            <a:extLst>
              <a:ext uri="{FF2B5EF4-FFF2-40B4-BE49-F238E27FC236}">
                <a16:creationId xmlns:a16="http://schemas.microsoft.com/office/drawing/2014/main" id="{413E46DD-FDA5-4A77-8E76-F0126392C987}"/>
              </a:ext>
            </a:extLst>
          </p:cNvPr>
          <p:cNvSpPr>
            <a:spLocks noGrp="1"/>
          </p:cNvSpPr>
          <p:nvPr>
            <p:ph idx="1"/>
          </p:nvPr>
        </p:nvSpPr>
        <p:spPr>
          <a:xfrm>
            <a:off x="565404" y="1759220"/>
            <a:ext cx="5486400" cy="2523041"/>
          </a:xfrm>
        </p:spPr>
        <p:txBody>
          <a:bodyPr/>
          <a:lstStyle/>
          <a:p>
            <a:pPr marL="0" indent="0">
              <a:buNone/>
            </a:pPr>
            <a:r>
              <a:rPr lang="en-US" sz="1800" b="1" dirty="0">
                <a:latin typeface="Times New Roman" panose="02020603050405020304" pitchFamily="18" charset="0"/>
                <a:cs typeface="Times New Roman" panose="02020603050405020304" pitchFamily="18" charset="0"/>
              </a:rPr>
              <a:t>Challenge: </a:t>
            </a:r>
          </a:p>
          <a:p>
            <a:r>
              <a:rPr lang="en-US" sz="1800" dirty="0">
                <a:latin typeface="Times New Roman" panose="02020603050405020304" pitchFamily="18" charset="0"/>
                <a:cs typeface="Times New Roman" panose="02020603050405020304" pitchFamily="18" charset="0"/>
              </a:rPr>
              <a:t>Dealing with categorical variables encoded with specific codes was a major challenge.</a:t>
            </a:r>
          </a:p>
          <a:p>
            <a:r>
              <a:rPr lang="en-US" sz="1800" dirty="0">
                <a:latin typeface="Times New Roman" panose="02020603050405020304" pitchFamily="18" charset="0"/>
                <a:cs typeface="Times New Roman" panose="02020603050405020304" pitchFamily="18" charset="0"/>
              </a:rPr>
              <a:t>These variables constituted around 70% of our dataset, requiring specialized handling.</a:t>
            </a:r>
          </a:p>
          <a:p>
            <a:r>
              <a:rPr lang="en-US" sz="1800" dirty="0">
                <a:latin typeface="Times New Roman" panose="02020603050405020304" pitchFamily="18" charset="0"/>
                <a:cs typeface="Times New Roman" panose="02020603050405020304" pitchFamily="18" charset="0"/>
              </a:rPr>
              <a:t>Traditional encoding methods like one-hot encoding or label encoding weren't sufficient due to the unique encoding scheme.</a:t>
            </a:r>
          </a:p>
          <a:p>
            <a:endParaRPr lang="en-US"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68E7DD3-BD40-46E2-ABEE-51CEC6D643B4}"/>
              </a:ext>
            </a:extLst>
          </p:cNvPr>
          <p:cNvSpPr>
            <a:spLocks noGrp="1"/>
          </p:cNvSpPr>
          <p:nvPr>
            <p:ph type="sldNum" sz="quarter" idx="4"/>
          </p:nvPr>
        </p:nvSpPr>
        <p:spPr/>
        <p:txBody>
          <a:bodyPr/>
          <a:lstStyle/>
          <a:p>
            <a:fld id="{9257DAD1-48AB-8A4C-A054-135C0212BAAD}" type="slidenum">
              <a:rPr lang="en-US" sz="1800" smtClean="0">
                <a:latin typeface="Times New Roman" panose="02020603050405020304" pitchFamily="18" charset="0"/>
                <a:cs typeface="Times New Roman" panose="02020603050405020304" pitchFamily="18" charset="0"/>
              </a:rPr>
              <a:pPr/>
              <a:t>19</a:t>
            </a:fld>
            <a:endParaRPr lang="en-US" sz="1800" dirty="0">
              <a:latin typeface="Times New Roman" panose="02020603050405020304" pitchFamily="18" charset="0"/>
              <a:cs typeface="Times New Roman" panose="02020603050405020304" pitchFamily="18" charset="0"/>
            </a:endParaRPr>
          </a:p>
        </p:txBody>
      </p:sp>
      <p:pic>
        <p:nvPicPr>
          <p:cNvPr id="1026" name="Picture 2" descr="4 reasons why you should challenge yourself in your next role">
            <a:extLst>
              <a:ext uri="{FF2B5EF4-FFF2-40B4-BE49-F238E27FC236}">
                <a16:creationId xmlns:a16="http://schemas.microsoft.com/office/drawing/2014/main" id="{78165732-907F-FF60-931F-A5DDCA4940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1740" y="1759220"/>
            <a:ext cx="5715000" cy="432276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5BD4095-36EA-D464-5269-9B64C633F0ED}"/>
              </a:ext>
            </a:extLst>
          </p:cNvPr>
          <p:cNvSpPr txBox="1"/>
          <p:nvPr/>
        </p:nvSpPr>
        <p:spPr>
          <a:xfrm>
            <a:off x="609600" y="4385199"/>
            <a:ext cx="5398008" cy="1477328"/>
          </a:xfrm>
          <a:prstGeom prst="rect">
            <a:avLst/>
          </a:prstGeom>
          <a:noFill/>
        </p:spPr>
        <p:txBody>
          <a:bodyPr wrap="square">
            <a:spAutoFit/>
          </a:bodyPr>
          <a:lstStyle/>
          <a:p>
            <a:pPr marL="0" indent="0">
              <a:buNone/>
            </a:pPr>
            <a:r>
              <a:rPr lang="en-US" sz="1800" b="1" dirty="0">
                <a:latin typeface="Times New Roman" panose="02020603050405020304" pitchFamily="18" charset="0"/>
                <a:cs typeface="Times New Roman" panose="02020603050405020304" pitchFamily="18" charset="0"/>
              </a:rPr>
              <a:t>Here's how we addressed it:</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Developed a custom function to generate new encoded features for categorical variables.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Utilized the count of values within the existing set of features to create these new encoded features.</a:t>
            </a:r>
          </a:p>
        </p:txBody>
      </p:sp>
    </p:spTree>
    <p:extLst>
      <p:ext uri="{BB962C8B-B14F-4D97-AF65-F5344CB8AC3E}">
        <p14:creationId xmlns:p14="http://schemas.microsoft.com/office/powerpoint/2010/main" val="15426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26"/>
                                        </p:tgtEl>
                                        <p:attrNameLst>
                                          <p:attrName>style.visibility</p:attrName>
                                        </p:attrNameLst>
                                      </p:cBhvr>
                                      <p:to>
                                        <p:strVal val="visible"/>
                                      </p:to>
                                    </p:set>
                                    <p:anim calcmode="lin" valueType="num">
                                      <p:cBhvr additive="base">
                                        <p:cTn id="27" dur="500" fill="hold"/>
                                        <p:tgtEl>
                                          <p:spTgt spid="1026"/>
                                        </p:tgtEl>
                                        <p:attrNameLst>
                                          <p:attrName>ppt_x</p:attrName>
                                        </p:attrNameLst>
                                      </p:cBhvr>
                                      <p:tavLst>
                                        <p:tav tm="0">
                                          <p:val>
                                            <p:strVal val="#ppt_x"/>
                                          </p:val>
                                        </p:tav>
                                        <p:tav tm="100000">
                                          <p:val>
                                            <p:strVal val="#ppt_x"/>
                                          </p:val>
                                        </p:tav>
                                      </p:tavLst>
                                    </p:anim>
                                    <p:anim calcmode="lin" valueType="num">
                                      <p:cBhvr additive="base">
                                        <p:cTn id="2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animEffect transition="in" filter="fade">
                                      <p:cBhvr>
                                        <p:cTn id="33" dur="500"/>
                                        <p:tgtEl>
                                          <p:spTgt spid="6">
                                            <p:txEl>
                                              <p:pRg st="0" end="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1" end="1"/>
                                            </p:txEl>
                                          </p:spTgt>
                                        </p:tgtEl>
                                        <p:attrNameLst>
                                          <p:attrName>style.visibility</p:attrName>
                                        </p:attrNameLst>
                                      </p:cBhvr>
                                      <p:to>
                                        <p:strVal val="visible"/>
                                      </p:to>
                                    </p:set>
                                    <p:animEffect transition="in" filter="fade">
                                      <p:cBhvr>
                                        <p:cTn id="36" dur="500"/>
                                        <p:tgtEl>
                                          <p:spTgt spid="6">
                                            <p:txEl>
                                              <p:pRg st="1" end="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animEffect transition="in" filter="fade">
                                      <p:cBhvr>
                                        <p:cTn id="39"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2FE6-1B2C-EF09-415A-16E7B882871D}"/>
              </a:ext>
            </a:extLst>
          </p:cNvPr>
          <p:cNvSpPr>
            <a:spLocks noGrp="1"/>
          </p:cNvSpPr>
          <p:nvPr>
            <p:ph type="title"/>
          </p:nvPr>
        </p:nvSpPr>
        <p:spPr/>
        <p:txBody>
          <a:bodyPr/>
          <a:lstStyle/>
          <a:p>
            <a:r>
              <a:rPr lang="en-US" sz="4000" dirty="0">
                <a:solidFill>
                  <a:schemeClr val="tx1"/>
                </a:solidFill>
                <a:latin typeface="Times New Roman" panose="02020603050405020304" pitchFamily="18" charset="0"/>
                <a:cs typeface="Times New Roman" panose="02020603050405020304" pitchFamily="18" charset="0"/>
              </a:rPr>
              <a:t>Data Understanding</a:t>
            </a:r>
          </a:p>
        </p:txBody>
      </p:sp>
      <p:sp>
        <p:nvSpPr>
          <p:cNvPr id="3" name="Content Placeholder 2">
            <a:extLst>
              <a:ext uri="{FF2B5EF4-FFF2-40B4-BE49-F238E27FC236}">
                <a16:creationId xmlns:a16="http://schemas.microsoft.com/office/drawing/2014/main" id="{3BB0D2A8-E30C-F93E-AF4B-37C80377754D}"/>
              </a:ext>
            </a:extLst>
          </p:cNvPr>
          <p:cNvSpPr>
            <a:spLocks noGrp="1"/>
          </p:cNvSpPr>
          <p:nvPr>
            <p:ph idx="1"/>
          </p:nvPr>
        </p:nvSpPr>
        <p:spPr>
          <a:xfrm>
            <a:off x="609600" y="1799065"/>
            <a:ext cx="5080000" cy="4110245"/>
          </a:xfrm>
        </p:spPr>
        <p:txBody>
          <a:bodyPr/>
          <a:lstStyle/>
          <a:p>
            <a:pPr marL="0" indent="0">
              <a:buNone/>
            </a:pPr>
            <a:r>
              <a:rPr lang="en-US" sz="1800" b="1" dirty="0">
                <a:latin typeface="Times New Roman" panose="02020603050405020304" pitchFamily="18" charset="0"/>
                <a:cs typeface="Times New Roman" panose="02020603050405020304" pitchFamily="18" charset="0"/>
              </a:rPr>
              <a:t>     </a:t>
            </a:r>
          </a:p>
          <a:p>
            <a:pPr marL="0" indent="0">
              <a:buNone/>
            </a:pPr>
            <a:r>
              <a:rPr lang="en-US" sz="1800" b="1" dirty="0">
                <a:latin typeface="Times New Roman" panose="02020603050405020304" pitchFamily="18" charset="0"/>
                <a:cs typeface="Times New Roman" panose="02020603050405020304" pitchFamily="18" charset="0"/>
              </a:rPr>
              <a:t>             </a:t>
            </a:r>
            <a:r>
              <a:rPr lang="en-US" sz="1800" b="1" u="sng" dirty="0">
                <a:latin typeface="Times New Roman" panose="02020603050405020304" pitchFamily="18" charset="0"/>
                <a:cs typeface="Times New Roman" panose="02020603050405020304" pitchFamily="18" charset="0"/>
              </a:rPr>
              <a:t>Data Collection:</a:t>
            </a:r>
          </a:p>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The dataset, obtained from Kaggle, 		        comprises information categorized into </a:t>
            </a:r>
          </a:p>
          <a:p>
            <a:pPr marL="0" indent="0">
              <a:buNone/>
            </a:pPr>
            <a:r>
              <a:rPr lang="en-US" sz="1800" dirty="0">
                <a:latin typeface="Times New Roman" panose="02020603050405020304" pitchFamily="18" charset="0"/>
                <a:cs typeface="Times New Roman" panose="02020603050405020304" pitchFamily="18" charset="0"/>
              </a:rPr>
              <a:t>		fo</a:t>
            </a:r>
            <a:r>
              <a:rPr lang="en-US" sz="1800" b="0" dirty="0">
                <a:latin typeface="Times New Roman" panose="02020603050405020304" pitchFamily="18" charset="0"/>
                <a:cs typeface="Times New Roman" panose="02020603050405020304" pitchFamily="18" charset="0"/>
              </a:rPr>
              <a:t>ur groups:</a:t>
            </a:r>
          </a:p>
          <a:p>
            <a:pPr marL="0" lvl="0" indent="0">
              <a:lnSpc>
                <a:spcPct val="100000"/>
              </a:lnSpc>
              <a:buNone/>
              <a:defRPr b="1"/>
            </a:pPr>
            <a:r>
              <a:rPr lang="en-US" sz="1800" b="0" dirty="0">
                <a:latin typeface="Times New Roman" panose="02020603050405020304" pitchFamily="18" charset="0"/>
                <a:cs typeface="Times New Roman" panose="02020603050405020304" pitchFamily="18" charset="0"/>
              </a:rPr>
              <a:t>	        Mapping Data                Inpatient Data</a:t>
            </a:r>
          </a:p>
          <a:p>
            <a:pPr marL="0" lvl="0" indent="0">
              <a:lnSpc>
                <a:spcPct val="100000"/>
              </a:lnSpc>
              <a:buNone/>
              <a:defRPr b="1"/>
            </a:pPr>
            <a:r>
              <a:rPr lang="en-US" sz="1800" b="0" dirty="0">
                <a:latin typeface="Times New Roman" panose="02020603050405020304" pitchFamily="18" charset="0"/>
                <a:cs typeface="Times New Roman" panose="02020603050405020304" pitchFamily="18" charset="0"/>
              </a:rPr>
              <a:t>		Beneficiary Data           Outpatient Data</a:t>
            </a:r>
            <a:endParaRPr lang="en-US" sz="1800" dirty="0">
              <a:latin typeface="Times New Roman" panose="02020603050405020304" pitchFamily="18" charset="0"/>
              <a:cs typeface="Times New Roman" panose="02020603050405020304" pitchFamily="18" charset="0"/>
            </a:endParaRPr>
          </a:p>
          <a:p>
            <a:pPr marL="0" lvl="0" indent="0">
              <a:lnSpc>
                <a:spcPct val="100000"/>
              </a:lnSpc>
              <a:buNone/>
              <a:defRPr b="1"/>
            </a:pPr>
            <a:r>
              <a:rPr lang="en-US" sz="1800" b="1"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The final dataset consists of 558,211 rows 	       and 55 columns </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a:t>
            </a:r>
          </a:p>
        </p:txBody>
      </p:sp>
      <p:pic>
        <p:nvPicPr>
          <p:cNvPr id="10" name="Content Placeholder 9">
            <a:extLst>
              <a:ext uri="{FF2B5EF4-FFF2-40B4-BE49-F238E27FC236}">
                <a16:creationId xmlns:a16="http://schemas.microsoft.com/office/drawing/2014/main" id="{43D747AA-0C15-2FF3-376C-999D3954103B}"/>
              </a:ext>
            </a:extLst>
          </p:cNvPr>
          <p:cNvPicPr>
            <a:picLocks noGrp="1" noChangeAspect="1"/>
          </p:cNvPicPr>
          <p:nvPr>
            <p:ph idx="11"/>
          </p:nvPr>
        </p:nvPicPr>
        <p:blipFill>
          <a:blip r:embed="rId2"/>
          <a:stretch>
            <a:fillRect/>
          </a:stretch>
        </p:blipFill>
        <p:spPr>
          <a:xfrm>
            <a:off x="6047175" y="1810652"/>
            <a:ext cx="688848" cy="723784"/>
          </a:xfrm>
          <a:prstGeom prst="rect">
            <a:avLst/>
          </a:prstGeom>
        </p:spPr>
      </p:pic>
      <p:sp>
        <p:nvSpPr>
          <p:cNvPr id="5" name="Slide Number Placeholder 4">
            <a:extLst>
              <a:ext uri="{FF2B5EF4-FFF2-40B4-BE49-F238E27FC236}">
                <a16:creationId xmlns:a16="http://schemas.microsoft.com/office/drawing/2014/main" id="{11DEC945-C3E8-7E81-D15D-3A81A083F1FE}"/>
              </a:ext>
            </a:extLst>
          </p:cNvPr>
          <p:cNvSpPr>
            <a:spLocks noGrp="1"/>
          </p:cNvSpPr>
          <p:nvPr>
            <p:ph type="sldNum" sz="quarter" idx="4"/>
          </p:nvPr>
        </p:nvSpPr>
        <p:spPr/>
        <p:txBody>
          <a:bodyPr/>
          <a:lstStyle/>
          <a:p>
            <a:fld id="{9257DAD1-48AB-8A4C-A054-135C0212BAAD}" type="slidenum">
              <a:rPr lang="en-US" smtClean="0"/>
              <a:pPr/>
              <a:t>2</a:t>
            </a:fld>
            <a:endParaRPr lang="en-US" dirty="0"/>
          </a:p>
        </p:txBody>
      </p:sp>
      <p:sp>
        <p:nvSpPr>
          <p:cNvPr id="6" name="Rectangle 5" descr="Table">
            <a:extLst>
              <a:ext uri="{FF2B5EF4-FFF2-40B4-BE49-F238E27FC236}">
                <a16:creationId xmlns:a16="http://schemas.microsoft.com/office/drawing/2014/main" id="{4FCA6486-E608-C58C-44B1-4D55E5681233}"/>
              </a:ext>
            </a:extLst>
          </p:cNvPr>
          <p:cNvSpPr/>
          <p:nvPr/>
        </p:nvSpPr>
        <p:spPr>
          <a:xfrm>
            <a:off x="609600" y="4609030"/>
            <a:ext cx="719554" cy="90666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n-US" dirty="0"/>
          </a:p>
        </p:txBody>
      </p:sp>
      <p:sp>
        <p:nvSpPr>
          <p:cNvPr id="12" name="TextBox 11">
            <a:extLst>
              <a:ext uri="{FF2B5EF4-FFF2-40B4-BE49-F238E27FC236}">
                <a16:creationId xmlns:a16="http://schemas.microsoft.com/office/drawing/2014/main" id="{18AF55F6-6194-F06F-50F8-57681686BF25}"/>
              </a:ext>
            </a:extLst>
          </p:cNvPr>
          <p:cNvSpPr txBox="1"/>
          <p:nvPr/>
        </p:nvSpPr>
        <p:spPr>
          <a:xfrm>
            <a:off x="6828144" y="2172544"/>
            <a:ext cx="1689354" cy="369332"/>
          </a:xfrm>
          <a:prstGeom prst="rect">
            <a:avLst/>
          </a:prstGeom>
          <a:noFill/>
        </p:spPr>
        <p:txBody>
          <a:bodyPr wrap="square">
            <a:spAutoFit/>
          </a:bodyPr>
          <a:lstStyle/>
          <a:p>
            <a:pPr lvl="0"/>
            <a:r>
              <a:rPr lang="en-US" sz="1800" b="1" u="sng" dirty="0">
                <a:latin typeface="Times New Roman" panose="02020603050405020304" pitchFamily="18" charset="0"/>
                <a:cs typeface="Times New Roman" panose="02020603050405020304" pitchFamily="18" charset="0"/>
              </a:rPr>
              <a:t>Data Cleaning: </a:t>
            </a:r>
            <a:endParaRPr lang="en-US" b="1" u="sng" dirty="0"/>
          </a:p>
        </p:txBody>
      </p:sp>
      <p:sp>
        <p:nvSpPr>
          <p:cNvPr id="13" name="Rectangle 12" descr="Abacus outline">
            <a:extLst>
              <a:ext uri="{FF2B5EF4-FFF2-40B4-BE49-F238E27FC236}">
                <a16:creationId xmlns:a16="http://schemas.microsoft.com/office/drawing/2014/main" id="{8C5FA7C6-2D8C-3154-956B-DED311B75603}"/>
              </a:ext>
            </a:extLst>
          </p:cNvPr>
          <p:cNvSpPr/>
          <p:nvPr/>
        </p:nvSpPr>
        <p:spPr>
          <a:xfrm>
            <a:off x="5973966" y="2753478"/>
            <a:ext cx="688848" cy="830970"/>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2000" b="-2000"/>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n-US" dirty="0"/>
          </a:p>
        </p:txBody>
      </p:sp>
      <p:sp>
        <p:nvSpPr>
          <p:cNvPr id="15" name="TextBox 14">
            <a:extLst>
              <a:ext uri="{FF2B5EF4-FFF2-40B4-BE49-F238E27FC236}">
                <a16:creationId xmlns:a16="http://schemas.microsoft.com/office/drawing/2014/main" id="{731E7868-2D97-CE7B-0AA6-814DA0D632B1}"/>
              </a:ext>
            </a:extLst>
          </p:cNvPr>
          <p:cNvSpPr txBox="1"/>
          <p:nvPr/>
        </p:nvSpPr>
        <p:spPr>
          <a:xfrm>
            <a:off x="6828144" y="2753477"/>
            <a:ext cx="5003798" cy="923330"/>
          </a:xfrm>
          <a:prstGeom prst="rect">
            <a:avLst/>
          </a:prstGeom>
          <a:noFill/>
        </p:spPr>
        <p:txBody>
          <a:bodyPr wrap="square">
            <a:spAutoFit/>
          </a:bodyPr>
          <a:lstStyle/>
          <a:p>
            <a:pPr lvl="0">
              <a:lnSpc>
                <a:spcPct val="100000"/>
              </a:lnSpc>
              <a:defRPr b="1"/>
            </a:pPr>
            <a:r>
              <a:rPr lang="en-US" sz="1800" b="0" dirty="0">
                <a:latin typeface="Times New Roman" panose="02020603050405020304" pitchFamily="18" charset="0"/>
                <a:cs typeface="Times New Roman" panose="02020603050405020304" pitchFamily="18" charset="0"/>
              </a:rPr>
              <a:t>Eliminating columns with 100% missing values, we addressed the remaining missing values based on the specific needs of the problem. </a:t>
            </a:r>
          </a:p>
        </p:txBody>
      </p:sp>
      <p:sp>
        <p:nvSpPr>
          <p:cNvPr id="16" name="Rectangle 15" descr="Comment Important with solid fill">
            <a:extLst>
              <a:ext uri="{FF2B5EF4-FFF2-40B4-BE49-F238E27FC236}">
                <a16:creationId xmlns:a16="http://schemas.microsoft.com/office/drawing/2014/main" id="{3B9F04B6-07B1-895C-54C6-D855963DF94F}"/>
              </a:ext>
            </a:extLst>
          </p:cNvPr>
          <p:cNvSpPr/>
          <p:nvPr/>
        </p:nvSpPr>
        <p:spPr>
          <a:xfrm>
            <a:off x="5900757" y="4609030"/>
            <a:ext cx="835266" cy="629566"/>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t="-3000" b="-3000"/>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n-US"/>
          </a:p>
        </p:txBody>
      </p:sp>
      <p:sp>
        <p:nvSpPr>
          <p:cNvPr id="18" name="TextBox 17">
            <a:extLst>
              <a:ext uri="{FF2B5EF4-FFF2-40B4-BE49-F238E27FC236}">
                <a16:creationId xmlns:a16="http://schemas.microsoft.com/office/drawing/2014/main" id="{8176016C-B31E-D1C9-F104-9DF0BC30988F}"/>
              </a:ext>
            </a:extLst>
          </p:cNvPr>
          <p:cNvSpPr txBox="1"/>
          <p:nvPr/>
        </p:nvSpPr>
        <p:spPr>
          <a:xfrm>
            <a:off x="6828144" y="4609030"/>
            <a:ext cx="5215187" cy="1200329"/>
          </a:xfrm>
          <a:prstGeom prst="rect">
            <a:avLst/>
          </a:prstGeom>
          <a:noFill/>
        </p:spPr>
        <p:txBody>
          <a:bodyPr wrap="square">
            <a:spAutoFit/>
          </a:bodyPr>
          <a:lstStyle/>
          <a:p>
            <a:pPr lvl="0">
              <a:lnSpc>
                <a:spcPct val="100000"/>
              </a:lnSpc>
              <a:defRPr b="1"/>
            </a:pPr>
            <a:r>
              <a:rPr lang="en-US" sz="1800" b="0" dirty="0">
                <a:latin typeface="Times New Roman" panose="02020603050405020304" pitchFamily="18" charset="0"/>
                <a:cs typeface="Times New Roman" panose="02020603050405020304" pitchFamily="18" charset="0"/>
              </a:rPr>
              <a:t>For instance, despite 99.26% of missing values in the DOB column, we retained it to extract the AGE feature, acknowledging that not all patients admitted to the hospital pass away.</a:t>
            </a:r>
          </a:p>
        </p:txBody>
      </p:sp>
      <p:sp>
        <p:nvSpPr>
          <p:cNvPr id="19" name="Rectangle 18" descr="Usb Stick with solid fill">
            <a:extLst>
              <a:ext uri="{FF2B5EF4-FFF2-40B4-BE49-F238E27FC236}">
                <a16:creationId xmlns:a16="http://schemas.microsoft.com/office/drawing/2014/main" id="{97B648AF-E47B-5D5E-84D2-BB9997DBD69F}"/>
              </a:ext>
            </a:extLst>
          </p:cNvPr>
          <p:cNvSpPr/>
          <p:nvPr/>
        </p:nvSpPr>
        <p:spPr>
          <a:xfrm>
            <a:off x="752632" y="2113543"/>
            <a:ext cx="646401" cy="531029"/>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n-US" dirty="0"/>
          </a:p>
        </p:txBody>
      </p:sp>
      <p:sp>
        <p:nvSpPr>
          <p:cNvPr id="20" name="Rectangle 19" descr="Server outline">
            <a:extLst>
              <a:ext uri="{FF2B5EF4-FFF2-40B4-BE49-F238E27FC236}">
                <a16:creationId xmlns:a16="http://schemas.microsoft.com/office/drawing/2014/main" id="{84047011-A272-E25E-FBB3-BF513ABCE918}"/>
              </a:ext>
            </a:extLst>
          </p:cNvPr>
          <p:cNvSpPr/>
          <p:nvPr/>
        </p:nvSpPr>
        <p:spPr>
          <a:xfrm>
            <a:off x="557817" y="3057694"/>
            <a:ext cx="889724" cy="796494"/>
          </a:xfrm>
          <a:prstGeom prst="rect">
            <a:avLst/>
          </a:prstGeom>
          <a: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t="-3000" b="-3000"/>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n-US" dirty="0"/>
          </a:p>
        </p:txBody>
      </p:sp>
    </p:spTree>
    <p:extLst>
      <p:ext uri="{BB962C8B-B14F-4D97-AF65-F5344CB8AC3E}">
        <p14:creationId xmlns:p14="http://schemas.microsoft.com/office/powerpoint/2010/main" val="1266558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28DCA-C987-4382-8B4C-FA7A37E7E385}"/>
              </a:ext>
            </a:extLst>
          </p:cNvPr>
          <p:cNvSpPr>
            <a:spLocks noGrp="1"/>
          </p:cNvSpPr>
          <p:nvPr>
            <p:ph type="title"/>
          </p:nvPr>
        </p:nvSpPr>
        <p:spPr>
          <a:xfrm>
            <a:off x="817760" y="231654"/>
            <a:ext cx="8720667" cy="1142470"/>
          </a:xfrm>
        </p:spPr>
        <p:txBody>
          <a:bodyPr/>
          <a:lstStyle/>
          <a:p>
            <a:r>
              <a:rPr lang="en-US" sz="3600" dirty="0">
                <a:solidFill>
                  <a:schemeClr val="tx1"/>
                </a:solidFill>
                <a:latin typeface="Times New Roman" panose="02020603050405020304" pitchFamily="18" charset="0"/>
                <a:cs typeface="Times New Roman" panose="02020603050405020304" pitchFamily="18" charset="0"/>
              </a:rPr>
              <a:t>Lessons Learned &amp; Future Work</a:t>
            </a:r>
          </a:p>
        </p:txBody>
      </p:sp>
      <p:sp>
        <p:nvSpPr>
          <p:cNvPr id="3" name="Content Placeholder 2">
            <a:extLst>
              <a:ext uri="{FF2B5EF4-FFF2-40B4-BE49-F238E27FC236}">
                <a16:creationId xmlns:a16="http://schemas.microsoft.com/office/drawing/2014/main" id="{673B34A6-FAFD-43ED-AEC0-9615EC90810F}"/>
              </a:ext>
            </a:extLst>
          </p:cNvPr>
          <p:cNvSpPr>
            <a:spLocks noGrp="1"/>
          </p:cNvSpPr>
          <p:nvPr>
            <p:ph idx="1"/>
          </p:nvPr>
        </p:nvSpPr>
        <p:spPr>
          <a:xfrm>
            <a:off x="609600" y="1756351"/>
            <a:ext cx="10972800" cy="4543548"/>
          </a:xfrm>
        </p:spPr>
        <p:txBody>
          <a:bodyPr/>
          <a:lstStyle/>
          <a:p>
            <a:r>
              <a:rPr lang="en-US" sz="1800" b="1" u="sng" dirty="0">
                <a:latin typeface="Times New Roman" panose="02020603050405020304" pitchFamily="18" charset="0"/>
                <a:cs typeface="Times New Roman" panose="02020603050405020304" pitchFamily="18" charset="0"/>
              </a:rPr>
              <a:t>Lesson Learnt:</a:t>
            </a:r>
            <a:endParaRPr lang="en-US" sz="1800" u="sng"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Explored the intricacies of healthcare fraud, gaining insights into its prevalence and impact on the industry.</a:t>
            </a:r>
          </a:p>
          <a:p>
            <a:r>
              <a:rPr lang="en-US" sz="1800" dirty="0">
                <a:latin typeface="Times New Roman" panose="02020603050405020304" pitchFamily="18" charset="0"/>
                <a:cs typeface="Times New Roman" panose="02020603050405020304" pitchFamily="18" charset="0"/>
              </a:rPr>
              <a:t>Engaged in an end-to-end Data Science project, delving into data analysis, data mining, and data visualization using tools like Tableau.</a:t>
            </a:r>
          </a:p>
          <a:p>
            <a:r>
              <a:rPr lang="en-US" sz="1800" dirty="0">
                <a:latin typeface="Times New Roman" panose="02020603050405020304" pitchFamily="18" charset="0"/>
                <a:cs typeface="Times New Roman" panose="02020603050405020304" pitchFamily="18" charset="0"/>
              </a:rPr>
              <a:t>Applied Regression Analysis techniques with stats models and advanced machine learning methods using popular libraries such as sci-kit-learn, SVM, and Gradient Boosting. </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b="1" u="sng" dirty="0">
                <a:latin typeface="Times New Roman" panose="02020603050405020304" pitchFamily="18" charset="0"/>
                <a:cs typeface="Times New Roman" panose="02020603050405020304" pitchFamily="18" charset="0"/>
              </a:rPr>
              <a:t>Future steps and extensions:</a:t>
            </a:r>
          </a:p>
          <a:p>
            <a:r>
              <a:rPr lang="en-US" sz="1800" dirty="0">
                <a:latin typeface="Times New Roman" panose="02020603050405020304" pitchFamily="18" charset="0"/>
                <a:cs typeface="Times New Roman" panose="02020603050405020304" pitchFamily="18" charset="0"/>
              </a:rPr>
              <a:t>Future steps include deploying the model using Flask API for production and exploring cloud deployment options with AWS </a:t>
            </a:r>
            <a:r>
              <a:rPr lang="en-US" sz="1800" dirty="0" err="1">
                <a:latin typeface="Times New Roman" panose="02020603050405020304" pitchFamily="18" charset="0"/>
                <a:cs typeface="Times New Roman" panose="02020603050405020304" pitchFamily="18" charset="0"/>
              </a:rPr>
              <a:t>SageMaker</a:t>
            </a:r>
            <a:r>
              <a:rPr lang="en-US" sz="1800" dirty="0">
                <a:latin typeface="Times New Roman" panose="02020603050405020304" pitchFamily="18" charset="0"/>
                <a:cs typeface="Times New Roman" panose="02020603050405020304" pitchFamily="18" charset="0"/>
              </a:rPr>
              <a:t>, AWS Glue for ETL, and AWS Redshift for analytical workloads.</a:t>
            </a:r>
          </a:p>
          <a:p>
            <a:r>
              <a:rPr lang="en-US" sz="1800" dirty="0">
                <a:latin typeface="Times New Roman" panose="02020603050405020304" pitchFamily="18" charset="0"/>
                <a:cs typeface="Times New Roman" panose="02020603050405020304" pitchFamily="18" charset="0"/>
              </a:rPr>
              <a:t>Potential extensions involve implementing advanced ensemble modeling techniques like stacking and cascading, as well as developing a deep Multi-layer Perceptron (MLP) Model for enhanced performance.</a:t>
            </a:r>
          </a:p>
          <a:p>
            <a:r>
              <a:rPr lang="en-US" sz="1800" dirty="0">
                <a:latin typeface="Times New Roman" panose="02020603050405020304" pitchFamily="18" charset="0"/>
                <a:cs typeface="Times New Roman" panose="02020603050405020304" pitchFamily="18" charset="0"/>
              </a:rPr>
              <a:t>Enhancing model interpretability using advanced techniques such as SHAP or LIME remains a key focus area for future exploration.</a:t>
            </a:r>
          </a:p>
        </p:txBody>
      </p:sp>
      <p:sp>
        <p:nvSpPr>
          <p:cNvPr id="4" name="Slide Number Placeholder 3">
            <a:extLst>
              <a:ext uri="{FF2B5EF4-FFF2-40B4-BE49-F238E27FC236}">
                <a16:creationId xmlns:a16="http://schemas.microsoft.com/office/drawing/2014/main" id="{18D1AD48-A1F3-4944-A1D4-C08842817548}"/>
              </a:ext>
            </a:extLst>
          </p:cNvPr>
          <p:cNvSpPr>
            <a:spLocks noGrp="1"/>
          </p:cNvSpPr>
          <p:nvPr>
            <p:ph type="sldNum" sz="quarter" idx="4"/>
          </p:nvPr>
        </p:nvSpPr>
        <p:spPr/>
        <p:txBody>
          <a:bodyPr/>
          <a:lstStyle/>
          <a:p>
            <a:fld id="{9257DAD1-48AB-8A4C-A054-135C0212BAAD}" type="slidenum">
              <a:rPr lang="en-US" sz="1600" smtClean="0">
                <a:latin typeface="Times New Roman" panose="02020603050405020304" pitchFamily="18" charset="0"/>
                <a:cs typeface="Times New Roman" panose="02020603050405020304" pitchFamily="18" charset="0"/>
              </a:rPr>
              <a:pPr/>
              <a:t>20</a:t>
            </a:fld>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3636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0508A-64D6-44DC-99A4-96F47087A6FA}"/>
              </a:ext>
            </a:extLst>
          </p:cNvPr>
          <p:cNvSpPr>
            <a:spLocks noGrp="1"/>
          </p:cNvSpPr>
          <p:nvPr>
            <p:ph type="title"/>
          </p:nvPr>
        </p:nvSpPr>
        <p:spPr>
          <a:xfrm>
            <a:off x="905256" y="316687"/>
            <a:ext cx="8145850" cy="1142470"/>
          </a:xfrm>
        </p:spPr>
        <p:txBody>
          <a:bodyPr/>
          <a:lstStyle/>
          <a:p>
            <a:r>
              <a:rPr lang="en-US" dirty="0">
                <a:solidFill>
                  <a:schemeClr val="tx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2BB8FEF2-D258-4394-A709-266E69FE15D7}"/>
              </a:ext>
            </a:extLst>
          </p:cNvPr>
          <p:cNvSpPr>
            <a:spLocks noGrp="1"/>
          </p:cNvSpPr>
          <p:nvPr>
            <p:ph idx="1"/>
          </p:nvPr>
        </p:nvSpPr>
        <p:spPr>
          <a:xfrm>
            <a:off x="701040" y="2576891"/>
            <a:ext cx="6422136" cy="4543548"/>
          </a:xfrm>
        </p:spPr>
        <p:txBody>
          <a:bodyPr/>
          <a:lstStyle/>
          <a:p>
            <a:r>
              <a:rPr lang="en-US" sz="1800" dirty="0">
                <a:latin typeface="Times New Roman" panose="02020603050405020304" pitchFamily="18" charset="0"/>
                <a:cs typeface="Times New Roman" panose="02020603050405020304" pitchFamily="18" charset="0"/>
              </a:rPr>
              <a:t>Our project has successfully enhanced healthcare fraud detection within a strict 3-month timeframe. The </a:t>
            </a:r>
            <a:r>
              <a:rPr lang="en-US" sz="1800" dirty="0" err="1">
                <a:latin typeface="Times New Roman" panose="02020603050405020304" pitchFamily="18" charset="0"/>
                <a:cs typeface="Times New Roman" panose="02020603050405020304" pitchFamily="18" charset="0"/>
              </a:rPr>
              <a:t>XGBoost</a:t>
            </a:r>
            <a:r>
              <a:rPr lang="en-US" sz="1800" dirty="0">
                <a:latin typeface="Times New Roman" panose="02020603050405020304" pitchFamily="18" charset="0"/>
                <a:cs typeface="Times New Roman" panose="02020603050405020304" pitchFamily="18" charset="0"/>
              </a:rPr>
              <a:t> model emerged as the top performer, achieving a recall of 0.74, an FNR of 0.26, and an ROC-AUC score of 0.85. </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Our efforts contribute to a secure healthcare ecosystem, optimizing resource allocation and enhancing trust. Moving forward, our project sets a precedent for future endeavors in combating healthcare fraud.</a:t>
            </a:r>
          </a:p>
        </p:txBody>
      </p:sp>
      <p:sp>
        <p:nvSpPr>
          <p:cNvPr id="4" name="Slide Number Placeholder 3">
            <a:extLst>
              <a:ext uri="{FF2B5EF4-FFF2-40B4-BE49-F238E27FC236}">
                <a16:creationId xmlns:a16="http://schemas.microsoft.com/office/drawing/2014/main" id="{24CD8575-665B-4295-A686-70C93A5B3FEA}"/>
              </a:ext>
            </a:extLst>
          </p:cNvPr>
          <p:cNvSpPr>
            <a:spLocks noGrp="1"/>
          </p:cNvSpPr>
          <p:nvPr>
            <p:ph type="sldNum" sz="quarter" idx="4"/>
          </p:nvPr>
        </p:nvSpPr>
        <p:spPr/>
        <p:txBody>
          <a:bodyPr/>
          <a:lstStyle/>
          <a:p>
            <a:fld id="{9257DAD1-48AB-8A4C-A054-135C0212BAAD}" type="slidenum">
              <a:rPr lang="en-US" sz="1800" smtClean="0">
                <a:latin typeface="Times New Roman" panose="02020603050405020304" pitchFamily="18" charset="0"/>
                <a:cs typeface="Times New Roman" panose="02020603050405020304" pitchFamily="18" charset="0"/>
              </a:rPr>
              <a:pPr/>
              <a:t>21</a:t>
            </a:fld>
            <a:endParaRPr lang="en-US" sz="1800" dirty="0">
              <a:latin typeface="Times New Roman" panose="02020603050405020304" pitchFamily="18" charset="0"/>
              <a:cs typeface="Times New Roman" panose="02020603050405020304" pitchFamily="18" charset="0"/>
            </a:endParaRPr>
          </a:p>
        </p:txBody>
      </p:sp>
      <p:pic>
        <p:nvPicPr>
          <p:cNvPr id="2054" name="Picture 6" descr="Conclusion - Free technology icons">
            <a:extLst>
              <a:ext uri="{FF2B5EF4-FFF2-40B4-BE49-F238E27FC236}">
                <a16:creationId xmlns:a16="http://schemas.microsoft.com/office/drawing/2014/main" id="{2F07F0D0-3D17-B144-3D8B-14D7492B02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5088" y="1937056"/>
            <a:ext cx="4378800" cy="4198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513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054"/>
                                        </p:tgtEl>
                                        <p:attrNameLst>
                                          <p:attrName>style.visibility</p:attrName>
                                        </p:attrNameLst>
                                      </p:cBhvr>
                                      <p:to>
                                        <p:strVal val="visible"/>
                                      </p:to>
                                    </p:set>
                                    <p:animEffect transition="in" filter="fade">
                                      <p:cBhvr>
                                        <p:cTn id="29" dur="1000"/>
                                        <p:tgtEl>
                                          <p:spTgt spid="2054"/>
                                        </p:tgtEl>
                                      </p:cBhvr>
                                    </p:animEffect>
                                    <p:anim calcmode="lin" valueType="num">
                                      <p:cBhvr>
                                        <p:cTn id="30" dur="1000" fill="hold"/>
                                        <p:tgtEl>
                                          <p:spTgt spid="2054"/>
                                        </p:tgtEl>
                                        <p:attrNameLst>
                                          <p:attrName>ppt_x</p:attrName>
                                        </p:attrNameLst>
                                      </p:cBhvr>
                                      <p:tavLst>
                                        <p:tav tm="0">
                                          <p:val>
                                            <p:strVal val="#ppt_x"/>
                                          </p:val>
                                        </p:tav>
                                        <p:tav tm="100000">
                                          <p:val>
                                            <p:strVal val="#ppt_x"/>
                                          </p:val>
                                        </p:tav>
                                      </p:tavLst>
                                    </p:anim>
                                    <p:anim calcmode="lin" valueType="num">
                                      <p:cBhvr>
                                        <p:cTn id="31" dur="1000" fill="hold"/>
                                        <p:tgtEl>
                                          <p:spTgt spid="20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1F614-D342-48F5-BA68-5ABFC1A43F7D}"/>
              </a:ext>
            </a:extLst>
          </p:cNvPr>
          <p:cNvSpPr>
            <a:spLocks noGrp="1"/>
          </p:cNvSpPr>
          <p:nvPr>
            <p:ph type="title"/>
          </p:nvPr>
        </p:nvSpPr>
        <p:spPr>
          <a:xfrm>
            <a:off x="884314" y="202717"/>
            <a:ext cx="7919411" cy="1142470"/>
          </a:xfrm>
        </p:spPr>
        <p:txBody>
          <a:bodyPr/>
          <a:lstStyle/>
          <a:p>
            <a:r>
              <a:rPr lang="en-US" sz="4000" dirty="0">
                <a:solidFill>
                  <a:schemeClr val="tx1"/>
                </a:solidFill>
                <a:latin typeface="Times New Roman" panose="02020603050405020304" pitchFamily="18" charset="0"/>
                <a:cs typeface="Times New Roman" panose="02020603050405020304" pitchFamily="18" charset="0"/>
              </a:rPr>
              <a:t> </a:t>
            </a:r>
            <a:r>
              <a:rPr lang="en-US" sz="3600" dirty="0">
                <a:solidFill>
                  <a:schemeClr val="tx1"/>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039C7674-ACA3-4458-B87C-43FE336313DD}"/>
              </a:ext>
            </a:extLst>
          </p:cNvPr>
          <p:cNvSpPr>
            <a:spLocks noGrp="1"/>
          </p:cNvSpPr>
          <p:nvPr>
            <p:ph idx="1"/>
          </p:nvPr>
        </p:nvSpPr>
        <p:spPr>
          <a:xfrm>
            <a:off x="801256" y="1619825"/>
            <a:ext cx="10793336" cy="4543548"/>
          </a:xfrm>
        </p:spPr>
        <p:txBody>
          <a:bodyPr/>
          <a:lstStyle/>
          <a:p>
            <a:r>
              <a:rPr lang="en-US" sz="1800" dirty="0">
                <a:latin typeface="Times New Roman" panose="02020603050405020304" pitchFamily="18" charset="0"/>
                <a:cs typeface="Times New Roman" panose="02020603050405020304" pitchFamily="18" charset="0"/>
              </a:rPr>
              <a:t>1-Thornton, D., Mueller, R. M., </a:t>
            </a:r>
            <a:r>
              <a:rPr lang="en-US" sz="1800" dirty="0" err="1">
                <a:latin typeface="Times New Roman" panose="02020603050405020304" pitchFamily="18" charset="0"/>
                <a:cs typeface="Times New Roman" panose="02020603050405020304" pitchFamily="18" charset="0"/>
              </a:rPr>
              <a:t>Schoutsen</a:t>
            </a:r>
            <a:r>
              <a:rPr lang="en-US" sz="1800" dirty="0">
                <a:latin typeface="Times New Roman" panose="02020603050405020304" pitchFamily="18" charset="0"/>
                <a:cs typeface="Times New Roman" panose="02020603050405020304" pitchFamily="18" charset="0"/>
              </a:rPr>
              <a:t>, P., &amp; Van </a:t>
            </a:r>
            <a:r>
              <a:rPr lang="en-US" sz="1800" dirty="0" err="1">
                <a:latin typeface="Times New Roman" panose="02020603050405020304" pitchFamily="18" charset="0"/>
                <a:cs typeface="Times New Roman" panose="02020603050405020304" pitchFamily="18" charset="0"/>
              </a:rPr>
              <a:t>Hillegersberg</a:t>
            </a:r>
            <a:r>
              <a:rPr lang="en-US" sz="1800" dirty="0">
                <a:latin typeface="Times New Roman" panose="02020603050405020304" pitchFamily="18" charset="0"/>
                <a:cs typeface="Times New Roman" panose="02020603050405020304" pitchFamily="18" charset="0"/>
              </a:rPr>
              <a:t>, J. (2013). Predicting Healthcare Fraud in Medicaid: A Multidimensional data model and analysis Techniques for Fraud Detection. Procedia Technology, 9, 1252–1264. </a:t>
            </a:r>
            <a:r>
              <a:rPr lang="en-US" sz="1800" dirty="0">
                <a:latin typeface="Times New Roman" panose="02020603050405020304" pitchFamily="18" charset="0"/>
                <a:cs typeface="Times New Roman" panose="02020603050405020304" pitchFamily="18" charset="0"/>
                <a:hlinkClick r:id="rId2"/>
              </a:rPr>
              <a:t>https://doi.org/10.1016/j.protcy.2013.12.140</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2- Johnson, J.M., </a:t>
            </a:r>
            <a:r>
              <a:rPr lang="en-US" sz="1800" dirty="0" err="1">
                <a:latin typeface="Times New Roman" panose="02020603050405020304" pitchFamily="18" charset="0"/>
                <a:cs typeface="Times New Roman" panose="02020603050405020304" pitchFamily="18" charset="0"/>
              </a:rPr>
              <a:t>Khoshgoftaar</a:t>
            </a:r>
            <a:r>
              <a:rPr lang="en-US" sz="1800" dirty="0">
                <a:latin typeface="Times New Roman" panose="02020603050405020304" pitchFamily="18" charset="0"/>
                <a:cs typeface="Times New Roman" panose="02020603050405020304" pitchFamily="18" charset="0"/>
              </a:rPr>
              <a:t>, T.M. Data-Centric AI for Healthcare Fraud Detection. SN COMPUT. SCI. 4, 389 (2023). </a:t>
            </a:r>
            <a:r>
              <a:rPr lang="en-US" sz="1800" dirty="0">
                <a:latin typeface="Times New Roman" panose="02020603050405020304" pitchFamily="18" charset="0"/>
                <a:cs typeface="Times New Roman" panose="02020603050405020304" pitchFamily="18" charset="0"/>
                <a:hlinkClick r:id="rId3"/>
              </a:rPr>
              <a:t>https://doi.org/10.1007/s42979-023-01809-x</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3- Mary, A.J., Claret, S.P.A. Design and development of big data-based model for detecting fraud in healthcare insurance industry. Soft </a:t>
            </a:r>
            <a:r>
              <a:rPr lang="en-US" sz="1800" dirty="0" err="1">
                <a:latin typeface="Times New Roman" panose="02020603050405020304" pitchFamily="18" charset="0"/>
                <a:cs typeface="Times New Roman" panose="02020603050405020304" pitchFamily="18" charset="0"/>
              </a:rPr>
              <a:t>Comput</a:t>
            </a:r>
            <a:r>
              <a:rPr lang="en-US" sz="1800" dirty="0">
                <a:latin typeface="Times New Roman" panose="02020603050405020304" pitchFamily="18" charset="0"/>
                <a:cs typeface="Times New Roman" panose="02020603050405020304" pitchFamily="18" charset="0"/>
              </a:rPr>
              <a:t> 27, 8357–8369 (2023). </a:t>
            </a:r>
            <a:r>
              <a:rPr lang="en-US" sz="1800" dirty="0">
                <a:latin typeface="Times New Roman" panose="02020603050405020304" pitchFamily="18" charset="0"/>
                <a:cs typeface="Times New Roman" panose="02020603050405020304" pitchFamily="18" charset="0"/>
                <a:hlinkClick r:id="rId4"/>
              </a:rPr>
              <a:t>https://doi.org/10.1007/s00500-023-08296-5</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4- </a:t>
            </a:r>
            <a:r>
              <a:rPr lang="en-US" sz="1800" dirty="0" err="1">
                <a:latin typeface="Times New Roman" panose="02020603050405020304" pitchFamily="18" charset="0"/>
                <a:cs typeface="Times New Roman" panose="02020603050405020304" pitchFamily="18" charset="0"/>
              </a:rPr>
              <a:t>Herland</a:t>
            </a:r>
            <a:r>
              <a:rPr lang="en-US" sz="1800" dirty="0">
                <a:latin typeface="Times New Roman" panose="02020603050405020304" pitchFamily="18" charset="0"/>
                <a:cs typeface="Times New Roman" panose="02020603050405020304" pitchFamily="18" charset="0"/>
              </a:rPr>
              <a:t>, M. A. (2019). BIG DATA ANALYTICS AND ENGINEERING FOR MEDICARE FRAUD DETECTION (By Florida Atlantic University; T. M. </a:t>
            </a:r>
            <a:r>
              <a:rPr lang="en-US" sz="1800" dirty="0" err="1">
                <a:latin typeface="Times New Roman" panose="02020603050405020304" pitchFamily="18" charset="0"/>
                <a:cs typeface="Times New Roman" panose="02020603050405020304" pitchFamily="18" charset="0"/>
              </a:rPr>
              <a:t>Khoshgoftaar</a:t>
            </a:r>
            <a:r>
              <a:rPr lang="en-US" sz="1800" dirty="0">
                <a:latin typeface="Times New Roman" panose="02020603050405020304" pitchFamily="18" charset="0"/>
                <a:cs typeface="Times New Roman" panose="02020603050405020304" pitchFamily="18" charset="0"/>
              </a:rPr>
              <a:t>, Ed.). </a:t>
            </a:r>
            <a:r>
              <a:rPr lang="en-US" sz="1800" dirty="0">
                <a:latin typeface="Times New Roman" panose="02020603050405020304" pitchFamily="18" charset="0"/>
                <a:cs typeface="Times New Roman" panose="02020603050405020304" pitchFamily="18" charset="0"/>
                <a:hlinkClick r:id="rId5"/>
              </a:rPr>
              <a:t>https://fau.digital.flvc.org/islandora/object/fau%3A41354/datastream/OBJ/view/Big_Data_Analytics_and_Engineering_for_Medicare_Fraud_Detection.pdf</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DBBEBF1-6187-41E1-903E-6BDCD54BCEE0}"/>
              </a:ext>
            </a:extLst>
          </p:cNvPr>
          <p:cNvSpPr>
            <a:spLocks noGrp="1"/>
          </p:cNvSpPr>
          <p:nvPr>
            <p:ph type="sldNum" sz="quarter" idx="4"/>
          </p:nvPr>
        </p:nvSpPr>
        <p:spPr>
          <a:xfrm>
            <a:off x="8874886" y="6438011"/>
            <a:ext cx="2558442" cy="365125"/>
          </a:xfrm>
        </p:spPr>
        <p:txBody>
          <a:bodyPr/>
          <a:lstStyle/>
          <a:p>
            <a:fld id="{9257DAD1-48AB-8A4C-A054-135C0212BAAD}" type="slidenum">
              <a:rPr lang="en-US" smtClean="0">
                <a:latin typeface="Times New Roman" panose="02020603050405020304" pitchFamily="18" charset="0"/>
                <a:cs typeface="Times New Roman" panose="02020603050405020304" pitchFamily="18" charset="0"/>
              </a:rPr>
              <a:pPr/>
              <a:t>22</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3298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3D74C-5D20-44D0-85E3-3F3C75A4B376}"/>
              </a:ext>
            </a:extLst>
          </p:cNvPr>
          <p:cNvSpPr>
            <a:spLocks noGrp="1"/>
          </p:cNvSpPr>
          <p:nvPr>
            <p:ph type="title"/>
          </p:nvPr>
        </p:nvSpPr>
        <p:spPr>
          <a:xfrm>
            <a:off x="1097280" y="182190"/>
            <a:ext cx="7906493" cy="1142470"/>
          </a:xfrm>
        </p:spPr>
        <p:txBody>
          <a:bodyPr/>
          <a:lstStyle/>
          <a:p>
            <a:r>
              <a:rPr lang="en-US" sz="3600" dirty="0">
                <a:solidFill>
                  <a:schemeClr val="tx1"/>
                </a:solidFill>
                <a:latin typeface="Times New Roman" panose="02020603050405020304" pitchFamily="18" charset="0"/>
                <a:cs typeface="Times New Roman" panose="02020603050405020304" pitchFamily="18" charset="0"/>
              </a:rPr>
              <a:t>Acknowledgments</a:t>
            </a:r>
          </a:p>
        </p:txBody>
      </p:sp>
      <p:sp>
        <p:nvSpPr>
          <p:cNvPr id="4" name="Slide Number Placeholder 3">
            <a:extLst>
              <a:ext uri="{FF2B5EF4-FFF2-40B4-BE49-F238E27FC236}">
                <a16:creationId xmlns:a16="http://schemas.microsoft.com/office/drawing/2014/main" id="{FC0F9627-80B9-4B6F-9614-E99ED6CC27BD}"/>
              </a:ext>
            </a:extLst>
          </p:cNvPr>
          <p:cNvSpPr>
            <a:spLocks noGrp="1"/>
          </p:cNvSpPr>
          <p:nvPr>
            <p:ph type="sldNum" sz="quarter" idx="4"/>
          </p:nvPr>
        </p:nvSpPr>
        <p:spPr/>
        <p:txBody>
          <a:bodyPr/>
          <a:lstStyle/>
          <a:p>
            <a:fld id="{9257DAD1-48AB-8A4C-A054-135C0212BAAD}" type="slidenum">
              <a:rPr lang="en-US" sz="1800" smtClean="0">
                <a:latin typeface="Times New Roman" panose="02020603050405020304" pitchFamily="18" charset="0"/>
                <a:cs typeface="Times New Roman" panose="02020603050405020304" pitchFamily="18" charset="0"/>
              </a:rPr>
              <a:pPr/>
              <a:t>23</a:t>
            </a:fld>
            <a:endParaRPr lang="en-US" sz="1800" dirty="0">
              <a:latin typeface="Times New Roman" panose="02020603050405020304" pitchFamily="18" charset="0"/>
              <a:cs typeface="Times New Roman" panose="02020603050405020304" pitchFamily="18" charset="0"/>
            </a:endParaRPr>
          </a:p>
        </p:txBody>
      </p:sp>
      <p:pic>
        <p:nvPicPr>
          <p:cNvPr id="2052" name="Picture 4" descr="Cessation, Conclusion, End Icon. Editable Vector Logo Stock Illustration -  Illustration of design, quitting: 265668953">
            <a:extLst>
              <a:ext uri="{FF2B5EF4-FFF2-40B4-BE49-F238E27FC236}">
                <a16:creationId xmlns:a16="http://schemas.microsoft.com/office/drawing/2014/main" id="{517EA8FE-76A5-B56F-1636-CC75DDCE22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968" y="1579493"/>
            <a:ext cx="4791456" cy="479145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3A5CC41-184D-BFCB-282C-B17D8B091436}"/>
              </a:ext>
            </a:extLst>
          </p:cNvPr>
          <p:cNvSpPr txBox="1"/>
          <p:nvPr/>
        </p:nvSpPr>
        <p:spPr>
          <a:xfrm>
            <a:off x="5432611" y="2405560"/>
            <a:ext cx="6096000" cy="2031325"/>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We extend our heartfelt gratitude to Professor </a:t>
            </a:r>
            <a:r>
              <a:rPr lang="en-US" sz="1800" b="1" dirty="0" err="1">
                <a:latin typeface="Times New Roman" panose="02020603050405020304" pitchFamily="18" charset="0"/>
                <a:cs typeface="Times New Roman" panose="02020603050405020304" pitchFamily="18" charset="0"/>
              </a:rPr>
              <a:t>Dr.Khald</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Aboalayon</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for their invaluable guidance and unwavering support throughout this project. </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We also express our appreciation to our TA Shreyas and fellow students for their insightful questions and thought-provoking discussions. </a:t>
            </a:r>
          </a:p>
        </p:txBody>
      </p:sp>
    </p:spTree>
    <p:extLst>
      <p:ext uri="{BB962C8B-B14F-4D97-AF65-F5344CB8AC3E}">
        <p14:creationId xmlns:p14="http://schemas.microsoft.com/office/powerpoint/2010/main" val="356035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wipe(down)">
                                      <p:cBhvr>
                                        <p:cTn id="7" dur="580">
                                          <p:stCondLst>
                                            <p:cond delay="0"/>
                                          </p:stCondLst>
                                        </p:cTn>
                                        <p:tgtEl>
                                          <p:spTgt spid="2052"/>
                                        </p:tgtEl>
                                      </p:cBhvr>
                                    </p:animEffect>
                                    <p:anim calcmode="lin" valueType="num">
                                      <p:cBhvr>
                                        <p:cTn id="8" dur="1822" tmFilter="0,0; 0.14,0.36; 0.43,0.73; 0.71,0.91; 1.0,1.0">
                                          <p:stCondLst>
                                            <p:cond delay="0"/>
                                          </p:stCondLst>
                                        </p:cTn>
                                        <p:tgtEl>
                                          <p:spTgt spid="205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2"/>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2"/>
                                        </p:tgtEl>
                                      </p:cBhvr>
                                      <p:to x="100000" y="60000"/>
                                    </p:animScale>
                                    <p:animScale>
                                      <p:cBhvr>
                                        <p:cTn id="14" dur="166" decel="50000">
                                          <p:stCondLst>
                                            <p:cond delay="676"/>
                                          </p:stCondLst>
                                        </p:cTn>
                                        <p:tgtEl>
                                          <p:spTgt spid="2052"/>
                                        </p:tgtEl>
                                      </p:cBhvr>
                                      <p:to x="100000" y="100000"/>
                                    </p:animScale>
                                    <p:animScale>
                                      <p:cBhvr>
                                        <p:cTn id="15" dur="26">
                                          <p:stCondLst>
                                            <p:cond delay="1312"/>
                                          </p:stCondLst>
                                        </p:cTn>
                                        <p:tgtEl>
                                          <p:spTgt spid="2052"/>
                                        </p:tgtEl>
                                      </p:cBhvr>
                                      <p:to x="100000" y="80000"/>
                                    </p:animScale>
                                    <p:animScale>
                                      <p:cBhvr>
                                        <p:cTn id="16" dur="166" decel="50000">
                                          <p:stCondLst>
                                            <p:cond delay="1338"/>
                                          </p:stCondLst>
                                        </p:cTn>
                                        <p:tgtEl>
                                          <p:spTgt spid="2052"/>
                                        </p:tgtEl>
                                      </p:cBhvr>
                                      <p:to x="100000" y="100000"/>
                                    </p:animScale>
                                    <p:animScale>
                                      <p:cBhvr>
                                        <p:cTn id="17" dur="26">
                                          <p:stCondLst>
                                            <p:cond delay="1642"/>
                                          </p:stCondLst>
                                        </p:cTn>
                                        <p:tgtEl>
                                          <p:spTgt spid="2052"/>
                                        </p:tgtEl>
                                      </p:cBhvr>
                                      <p:to x="100000" y="90000"/>
                                    </p:animScale>
                                    <p:animScale>
                                      <p:cBhvr>
                                        <p:cTn id="18" dur="166" decel="50000">
                                          <p:stCondLst>
                                            <p:cond delay="1668"/>
                                          </p:stCondLst>
                                        </p:cTn>
                                        <p:tgtEl>
                                          <p:spTgt spid="2052"/>
                                        </p:tgtEl>
                                      </p:cBhvr>
                                      <p:to x="100000" y="100000"/>
                                    </p:animScale>
                                    <p:animScale>
                                      <p:cBhvr>
                                        <p:cTn id="19" dur="26">
                                          <p:stCondLst>
                                            <p:cond delay="1808"/>
                                          </p:stCondLst>
                                        </p:cTn>
                                        <p:tgtEl>
                                          <p:spTgt spid="2052"/>
                                        </p:tgtEl>
                                      </p:cBhvr>
                                      <p:to x="100000" y="95000"/>
                                    </p:animScale>
                                    <p:animScale>
                                      <p:cBhvr>
                                        <p:cTn id="20" dur="166" decel="50000">
                                          <p:stCondLst>
                                            <p:cond delay="1834"/>
                                          </p:stCondLst>
                                        </p:cTn>
                                        <p:tgtEl>
                                          <p:spTgt spid="205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014AF-15EA-4C2A-A17E-157BFD1AA063}"/>
              </a:ext>
            </a:extLst>
          </p:cNvPr>
          <p:cNvSpPr>
            <a:spLocks noGrp="1"/>
          </p:cNvSpPr>
          <p:nvPr>
            <p:ph type="title"/>
          </p:nvPr>
        </p:nvSpPr>
        <p:spPr>
          <a:xfrm>
            <a:off x="722376" y="160602"/>
            <a:ext cx="8231374" cy="1142470"/>
          </a:xfrm>
        </p:spPr>
        <p:txBody>
          <a:bodyPr/>
          <a:lstStyle/>
          <a:p>
            <a:r>
              <a:rPr lang="en-US" sz="4000" dirty="0">
                <a:solidFill>
                  <a:schemeClr val="tx1"/>
                </a:solidFill>
                <a:latin typeface="Times New Roman" panose="02020603050405020304" pitchFamily="18" charset="0"/>
                <a:cs typeface="Times New Roman" panose="02020603050405020304" pitchFamily="18" charset="0"/>
              </a:rPr>
              <a:t>It’s time for Q&amp;A</a:t>
            </a:r>
          </a:p>
        </p:txBody>
      </p:sp>
      <p:sp>
        <p:nvSpPr>
          <p:cNvPr id="3" name="Content Placeholder 2">
            <a:extLst>
              <a:ext uri="{FF2B5EF4-FFF2-40B4-BE49-F238E27FC236}">
                <a16:creationId xmlns:a16="http://schemas.microsoft.com/office/drawing/2014/main" id="{AD0810A6-30F9-40A5-91E3-A47DFA119210}"/>
              </a:ext>
            </a:extLst>
          </p:cNvPr>
          <p:cNvSpPr>
            <a:spLocks noGrp="1"/>
          </p:cNvSpPr>
          <p:nvPr>
            <p:ph idx="1"/>
          </p:nvPr>
        </p:nvSpPr>
        <p:spPr>
          <a:xfrm>
            <a:off x="1051560" y="3230512"/>
            <a:ext cx="5683664" cy="2042528"/>
          </a:xfrm>
        </p:spPr>
        <p:txBody>
          <a:bodyPr/>
          <a:lstStyle/>
          <a:p>
            <a:pPr marL="0" indent="0">
              <a:buNone/>
            </a:pPr>
            <a:r>
              <a:rPr lang="en-US" sz="2800" b="1" i="1" dirty="0">
                <a:latin typeface="Times New Roman" panose="02020603050405020304" pitchFamily="18" charset="0"/>
                <a:cs typeface="Times New Roman" panose="02020603050405020304" pitchFamily="18" charset="0"/>
              </a:rPr>
              <a:t>Fire away your questions – let’s turn confusion into clarity with a style!</a:t>
            </a:r>
          </a:p>
          <a:p>
            <a:endParaRPr lang="en-US" dirty="0">
              <a:latin typeface="Aharoni" panose="02010803020104030203" pitchFamily="2" charset="-79"/>
              <a:cs typeface="Aharoni" panose="02010803020104030203" pitchFamily="2" charset="-79"/>
            </a:endParaRPr>
          </a:p>
          <a:p>
            <a:endParaRPr lang="en-US" dirty="0">
              <a:latin typeface="Aharoni" panose="02010803020104030203" pitchFamily="2" charset="-79"/>
              <a:cs typeface="Aharoni" panose="02010803020104030203" pitchFamily="2" charset="-79"/>
            </a:endParaRPr>
          </a:p>
          <a:p>
            <a:endParaRPr lang="en-US" dirty="0">
              <a:latin typeface="Aharoni" panose="02010803020104030203" pitchFamily="2" charset="-79"/>
              <a:cs typeface="Aharoni" panose="02010803020104030203" pitchFamily="2" charset="-79"/>
            </a:endParaRPr>
          </a:p>
          <a:p>
            <a:endParaRPr lang="en-US" dirty="0">
              <a:latin typeface="Aharoni" panose="02010803020104030203" pitchFamily="2" charset="-79"/>
              <a:cs typeface="Aharoni" panose="02010803020104030203" pitchFamily="2" charset="-79"/>
            </a:endParaRPr>
          </a:p>
          <a:p>
            <a:endParaRPr lang="en-US" dirty="0">
              <a:latin typeface="Aharoni" panose="02010803020104030203" pitchFamily="2" charset="-79"/>
              <a:cs typeface="Aharoni" panose="02010803020104030203" pitchFamily="2" charset="-79"/>
            </a:endParaRPr>
          </a:p>
        </p:txBody>
      </p:sp>
      <p:sp>
        <p:nvSpPr>
          <p:cNvPr id="4" name="Slide Number Placeholder 3">
            <a:extLst>
              <a:ext uri="{FF2B5EF4-FFF2-40B4-BE49-F238E27FC236}">
                <a16:creationId xmlns:a16="http://schemas.microsoft.com/office/drawing/2014/main" id="{4EBF5E01-4999-4C4A-8587-B358F93DD9D7}"/>
              </a:ext>
            </a:extLst>
          </p:cNvPr>
          <p:cNvSpPr>
            <a:spLocks noGrp="1"/>
          </p:cNvSpPr>
          <p:nvPr>
            <p:ph type="sldNum" sz="quarter" idx="4"/>
          </p:nvPr>
        </p:nvSpPr>
        <p:spPr/>
        <p:txBody>
          <a:bodyPr/>
          <a:lstStyle/>
          <a:p>
            <a:fld id="{9257DAD1-48AB-8A4C-A054-135C0212BAAD}" type="slidenum">
              <a:rPr lang="en-US" smtClean="0"/>
              <a:pPr/>
              <a:t>24</a:t>
            </a:fld>
            <a:endParaRPr lang="en-US" dirty="0"/>
          </a:p>
        </p:txBody>
      </p:sp>
      <p:pic>
        <p:nvPicPr>
          <p:cNvPr id="4108" name="Picture 12" descr="Discovering Your True Desires: A Guide to Effective Communication">
            <a:extLst>
              <a:ext uri="{FF2B5EF4-FFF2-40B4-BE49-F238E27FC236}">
                <a16:creationId xmlns:a16="http://schemas.microsoft.com/office/drawing/2014/main" id="{F8087453-E81E-2391-11AF-C44E47C57B2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29" t="-4362" r="7712" b="4362"/>
          <a:stretch/>
        </p:blipFill>
        <p:spPr bwMode="auto">
          <a:xfrm>
            <a:off x="6370320" y="1391921"/>
            <a:ext cx="5588597" cy="4979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43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nodeType="clickEffect">
                                  <p:stCondLst>
                                    <p:cond delay="0"/>
                                  </p:stCondLst>
                                  <p:childTnLst>
                                    <p:set>
                                      <p:cBhvr>
                                        <p:cTn id="14" dur="1" fill="hold">
                                          <p:stCondLst>
                                            <p:cond delay="0"/>
                                          </p:stCondLst>
                                        </p:cTn>
                                        <p:tgtEl>
                                          <p:spTgt spid="4108"/>
                                        </p:tgtEl>
                                        <p:attrNameLst>
                                          <p:attrName>style.visibility</p:attrName>
                                        </p:attrNameLst>
                                      </p:cBhvr>
                                      <p:to>
                                        <p:strVal val="visible"/>
                                      </p:to>
                                    </p:set>
                                    <p:animEffect transition="in" filter="fade">
                                      <p:cBhvr>
                                        <p:cTn id="15" dur="2000"/>
                                        <p:tgtEl>
                                          <p:spTgt spid="4108"/>
                                        </p:tgtEl>
                                      </p:cBhvr>
                                    </p:animEffect>
                                    <p:anim calcmode="lin" valueType="num">
                                      <p:cBhvr>
                                        <p:cTn id="16" dur="2000" fill="hold"/>
                                        <p:tgtEl>
                                          <p:spTgt spid="4108"/>
                                        </p:tgtEl>
                                        <p:attrNameLst>
                                          <p:attrName>ppt_w</p:attrName>
                                        </p:attrNameLst>
                                      </p:cBhvr>
                                      <p:tavLst>
                                        <p:tav tm="0" fmla="#ppt_w*sin(2.5*pi*$)">
                                          <p:val>
                                            <p:fltVal val="0"/>
                                          </p:val>
                                        </p:tav>
                                        <p:tav tm="100000">
                                          <p:val>
                                            <p:fltVal val="1"/>
                                          </p:val>
                                        </p:tav>
                                      </p:tavLst>
                                    </p:anim>
                                    <p:anim calcmode="lin" valueType="num">
                                      <p:cBhvr>
                                        <p:cTn id="17" dur="2000" fill="hold"/>
                                        <p:tgtEl>
                                          <p:spTgt spid="410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4,500+ Thank You Logo Stock Illustrations, Royalty-Free Vector Graphics &amp;  Clip Art - iStock | Thank you icon, Appreciation day">
            <a:extLst>
              <a:ext uri="{FF2B5EF4-FFF2-40B4-BE49-F238E27FC236}">
                <a16:creationId xmlns:a16="http://schemas.microsoft.com/office/drawing/2014/main" id="{11A6BCA7-C02E-C9BD-16A1-9FD72A695D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0824" y="402336"/>
            <a:ext cx="7872984" cy="385876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A0E848D-D22A-F760-1D55-1F73FA894D9A}"/>
              </a:ext>
            </a:extLst>
          </p:cNvPr>
          <p:cNvSpPr txBox="1"/>
          <p:nvPr/>
        </p:nvSpPr>
        <p:spPr>
          <a:xfrm>
            <a:off x="9893808" y="6402952"/>
            <a:ext cx="2485053" cy="923330"/>
          </a:xfrm>
          <a:prstGeom prst="rect">
            <a:avLst/>
          </a:prstGeom>
          <a:noFill/>
        </p:spPr>
        <p:txBody>
          <a:bodyPr wrap="square">
            <a:spAutoFit/>
          </a:bodyPr>
          <a:lstStyle/>
          <a:p>
            <a:r>
              <a:rPr lang="en-US" dirty="0">
                <a:solidFill>
                  <a:schemeClr val="bg1">
                    <a:lumMod val="85000"/>
                  </a:schemeClr>
                </a:solidFill>
                <a:latin typeface="Forte Forward" pitchFamily="2" charset="0"/>
                <a:cs typeface="Forte Forward" pitchFamily="2" charset="0"/>
              </a:rPr>
              <a:t>Suhas Basavaraju</a:t>
            </a:r>
          </a:p>
          <a:p>
            <a:r>
              <a:rPr lang="en-US" dirty="0" err="1">
                <a:solidFill>
                  <a:schemeClr val="bg1">
                    <a:lumMod val="85000"/>
                  </a:schemeClr>
                </a:solidFill>
                <a:latin typeface="Forte Forward" pitchFamily="2" charset="0"/>
                <a:cs typeface="Forte Forward" pitchFamily="2" charset="0"/>
              </a:rPr>
              <a:t>Reshmitha</a:t>
            </a:r>
            <a:r>
              <a:rPr lang="en-US" dirty="0">
                <a:solidFill>
                  <a:schemeClr val="bg1">
                    <a:lumMod val="85000"/>
                  </a:schemeClr>
                </a:solidFill>
                <a:latin typeface="Forte Forward" pitchFamily="2" charset="0"/>
                <a:cs typeface="Forte Forward" pitchFamily="2" charset="0"/>
              </a:rPr>
              <a:t> </a:t>
            </a:r>
            <a:r>
              <a:rPr lang="en-US" dirty="0" err="1">
                <a:solidFill>
                  <a:schemeClr val="bg1">
                    <a:lumMod val="85000"/>
                  </a:schemeClr>
                </a:solidFill>
                <a:latin typeface="Forte Forward" pitchFamily="2" charset="0"/>
                <a:cs typeface="Forte Forward" pitchFamily="2" charset="0"/>
              </a:rPr>
              <a:t>Yerra</a:t>
            </a:r>
            <a:endParaRPr lang="en-US" dirty="0">
              <a:solidFill>
                <a:schemeClr val="bg1">
                  <a:lumMod val="85000"/>
                </a:schemeClr>
              </a:solidFill>
              <a:latin typeface="Forte Forward" pitchFamily="2" charset="0"/>
              <a:cs typeface="Forte Forward" pitchFamily="2" charset="0"/>
            </a:endParaRPr>
          </a:p>
          <a:p>
            <a:r>
              <a:rPr lang="en-US" dirty="0">
                <a:solidFill>
                  <a:schemeClr val="bg1">
                    <a:lumMod val="85000"/>
                  </a:schemeClr>
                </a:solidFill>
                <a:latin typeface="Forte Forward" pitchFamily="2" charset="0"/>
                <a:cs typeface="Forte Forward" pitchFamily="2" charset="0"/>
              </a:rPr>
              <a:t> </a:t>
            </a:r>
          </a:p>
        </p:txBody>
      </p:sp>
    </p:spTree>
    <p:extLst>
      <p:ext uri="{BB962C8B-B14F-4D97-AF65-F5344CB8AC3E}">
        <p14:creationId xmlns:p14="http://schemas.microsoft.com/office/powerpoint/2010/main" val="505353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6C2F-5C10-4BFC-B53C-9CEFD24A6BA5}"/>
              </a:ext>
            </a:extLst>
          </p:cNvPr>
          <p:cNvSpPr>
            <a:spLocks noGrp="1"/>
          </p:cNvSpPr>
          <p:nvPr>
            <p:ph type="title"/>
          </p:nvPr>
        </p:nvSpPr>
        <p:spPr>
          <a:xfrm>
            <a:off x="609600" y="119064"/>
            <a:ext cx="11295888" cy="1142470"/>
          </a:xfrm>
        </p:spPr>
        <p:txBody>
          <a:bodyPr wrap="square" anchor="b">
            <a:normAutofit/>
          </a:bodyPr>
          <a:lstStyle/>
          <a:p>
            <a:r>
              <a:rPr lang="en-US" sz="3600" dirty="0">
                <a:solidFill>
                  <a:schemeClr val="tx1"/>
                </a:solidFill>
                <a:latin typeface="Times New Roman" panose="02020603050405020304" pitchFamily="18" charset="0"/>
                <a:cs typeface="Times New Roman" panose="02020603050405020304" pitchFamily="18" charset="0"/>
              </a:rPr>
              <a:t>Research Questions</a:t>
            </a:r>
          </a:p>
        </p:txBody>
      </p:sp>
      <p:sp>
        <p:nvSpPr>
          <p:cNvPr id="4" name="Slide Number Placeholder 3">
            <a:extLst>
              <a:ext uri="{FF2B5EF4-FFF2-40B4-BE49-F238E27FC236}">
                <a16:creationId xmlns:a16="http://schemas.microsoft.com/office/drawing/2014/main" id="{79942E1A-6C47-4D77-80AB-D0881A95BED8}"/>
              </a:ext>
            </a:extLst>
          </p:cNvPr>
          <p:cNvSpPr>
            <a:spLocks noGrp="1"/>
          </p:cNvSpPr>
          <p:nvPr>
            <p:ph type="sldNum" sz="quarter" idx="4"/>
          </p:nvPr>
        </p:nvSpPr>
        <p:spPr>
          <a:xfrm>
            <a:off x="8757064" y="6370949"/>
            <a:ext cx="2844800" cy="365125"/>
          </a:xfrm>
        </p:spPr>
        <p:txBody>
          <a:bodyPr anchor="ctr">
            <a:normAutofit/>
          </a:bodyPr>
          <a:lstStyle/>
          <a:p>
            <a:pPr>
              <a:spcAft>
                <a:spcPts val="600"/>
              </a:spcAft>
            </a:pPr>
            <a:fld id="{9257DAD1-48AB-8A4C-A054-135C0212BAAD}" type="slidenum">
              <a:rPr lang="en-US" smtClean="0">
                <a:solidFill>
                  <a:schemeClr val="tx1"/>
                </a:solidFill>
              </a:rPr>
              <a:pPr>
                <a:spcAft>
                  <a:spcPts val="600"/>
                </a:spcAft>
              </a:pPr>
              <a:t>3</a:t>
            </a:fld>
            <a:endParaRPr lang="en-US">
              <a:solidFill>
                <a:schemeClr val="tx1"/>
              </a:solidFill>
            </a:endParaRPr>
          </a:p>
        </p:txBody>
      </p:sp>
      <p:graphicFrame>
        <p:nvGraphicFramePr>
          <p:cNvPr id="6" name="Content Placeholder 2">
            <a:extLst>
              <a:ext uri="{FF2B5EF4-FFF2-40B4-BE49-F238E27FC236}">
                <a16:creationId xmlns:a16="http://schemas.microsoft.com/office/drawing/2014/main" id="{691EAA9B-AE6E-A42B-E646-6E657A3EB85D}"/>
              </a:ext>
            </a:extLst>
          </p:cNvPr>
          <p:cNvGraphicFramePr>
            <a:graphicFrameLocks noGrp="1"/>
          </p:cNvGraphicFramePr>
          <p:nvPr>
            <p:ph idx="1"/>
            <p:extLst>
              <p:ext uri="{D42A27DB-BD31-4B8C-83A1-F6EECF244321}">
                <p14:modId xmlns:p14="http://schemas.microsoft.com/office/powerpoint/2010/main" val="125704972"/>
              </p:ext>
            </p:extLst>
          </p:nvPr>
        </p:nvGraphicFramePr>
        <p:xfrm>
          <a:off x="5044440" y="1628335"/>
          <a:ext cx="6861048" cy="45435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4" name="Picture 6" descr="News Detail">
            <a:extLst>
              <a:ext uri="{FF2B5EF4-FFF2-40B4-BE49-F238E27FC236}">
                <a16:creationId xmlns:a16="http://schemas.microsoft.com/office/drawing/2014/main" id="{D89B8CE6-9265-10AD-AB42-F9976DADFC7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8432" y="1715707"/>
            <a:ext cx="4300728" cy="4456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02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animEffect transition="in" filter="fade">
                                      <p:cBhvr>
                                        <p:cTn id="7" dur="500"/>
                                        <p:tgtEl>
                                          <p:spTgt spid="205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Graphic spid="6"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6C2F-5C10-4BFC-B53C-9CEFD24A6BA5}"/>
              </a:ext>
            </a:extLst>
          </p:cNvPr>
          <p:cNvSpPr>
            <a:spLocks noGrp="1"/>
          </p:cNvSpPr>
          <p:nvPr>
            <p:ph type="title"/>
          </p:nvPr>
        </p:nvSpPr>
        <p:spPr>
          <a:xfrm>
            <a:off x="1216152" y="121926"/>
            <a:ext cx="7651537" cy="1142470"/>
          </a:xfrm>
        </p:spPr>
        <p:txBody>
          <a:bodyPr/>
          <a:lstStyle/>
          <a:p>
            <a:r>
              <a:rPr lang="en-US" dirty="0">
                <a:solidFill>
                  <a:schemeClr val="tx1"/>
                </a:solidFill>
                <a:latin typeface="Times New Roman" panose="02020603050405020304" pitchFamily="18" charset="0"/>
                <a:cs typeface="Times New Roman" panose="02020603050405020304" pitchFamily="18" charset="0"/>
              </a:rPr>
              <a:t>Correlation Analysis</a:t>
            </a:r>
          </a:p>
        </p:txBody>
      </p:sp>
      <p:sp>
        <p:nvSpPr>
          <p:cNvPr id="4" name="Slide Number Placeholder 3">
            <a:extLst>
              <a:ext uri="{FF2B5EF4-FFF2-40B4-BE49-F238E27FC236}">
                <a16:creationId xmlns:a16="http://schemas.microsoft.com/office/drawing/2014/main" id="{79942E1A-6C47-4D77-80AB-D0881A95BED8}"/>
              </a:ext>
            </a:extLst>
          </p:cNvPr>
          <p:cNvSpPr>
            <a:spLocks noGrp="1"/>
          </p:cNvSpPr>
          <p:nvPr>
            <p:ph type="sldNum" sz="quarter" idx="4"/>
          </p:nvPr>
        </p:nvSpPr>
        <p:spPr/>
        <p:txBody>
          <a:bodyPr/>
          <a:lstStyle/>
          <a:p>
            <a:fld id="{9257DAD1-48AB-8A4C-A054-135C0212BAAD}" type="slidenum">
              <a:rPr lang="en-US" smtClean="0"/>
              <a:pPr/>
              <a:t>4</a:t>
            </a:fld>
            <a:endParaRPr lang="en-US" dirty="0"/>
          </a:p>
        </p:txBody>
      </p:sp>
      <p:pic>
        <p:nvPicPr>
          <p:cNvPr id="6" name="Picture 2">
            <a:extLst>
              <a:ext uri="{FF2B5EF4-FFF2-40B4-BE49-F238E27FC236}">
                <a16:creationId xmlns:a16="http://schemas.microsoft.com/office/drawing/2014/main" id="{54CACAB6-A7F4-FFA3-EC8F-740566247D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456" y="1540565"/>
            <a:ext cx="11825521" cy="472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552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6C2F-5C10-4BFC-B53C-9CEFD24A6BA5}"/>
              </a:ext>
            </a:extLst>
          </p:cNvPr>
          <p:cNvSpPr>
            <a:spLocks noGrp="1"/>
          </p:cNvSpPr>
          <p:nvPr>
            <p:ph type="title"/>
          </p:nvPr>
        </p:nvSpPr>
        <p:spPr>
          <a:xfrm>
            <a:off x="147022" y="121926"/>
            <a:ext cx="11648738" cy="1194810"/>
          </a:xfrm>
        </p:spPr>
        <p:txBody>
          <a:bodyPr/>
          <a:lstStyle/>
          <a:p>
            <a:r>
              <a:rPr lang="en-US" dirty="0">
                <a:solidFill>
                  <a:schemeClr val="tx1"/>
                </a:solidFill>
                <a:latin typeface="Times New Roman" panose="02020603050405020304" pitchFamily="18" charset="0"/>
                <a:cs typeface="Times New Roman" panose="02020603050405020304" pitchFamily="18" charset="0"/>
              </a:rPr>
              <a:t>Utilizing Outliers: Unveiling the Hidden Insights in Our Investigation</a:t>
            </a:r>
          </a:p>
        </p:txBody>
      </p:sp>
      <p:sp>
        <p:nvSpPr>
          <p:cNvPr id="4" name="Slide Number Placeholder 3">
            <a:extLst>
              <a:ext uri="{FF2B5EF4-FFF2-40B4-BE49-F238E27FC236}">
                <a16:creationId xmlns:a16="http://schemas.microsoft.com/office/drawing/2014/main" id="{79942E1A-6C47-4D77-80AB-D0881A95BED8}"/>
              </a:ext>
            </a:extLst>
          </p:cNvPr>
          <p:cNvSpPr>
            <a:spLocks noGrp="1"/>
          </p:cNvSpPr>
          <p:nvPr>
            <p:ph type="sldNum" sz="quarter" idx="4"/>
          </p:nvPr>
        </p:nvSpPr>
        <p:spPr/>
        <p:txBody>
          <a:bodyPr/>
          <a:lstStyle/>
          <a:p>
            <a:fld id="{9257DAD1-48AB-8A4C-A054-135C0212BAAD}" type="slidenum">
              <a:rPr lang="en-US" smtClean="0"/>
              <a:pPr/>
              <a:t>5</a:t>
            </a:fld>
            <a:endParaRPr lang="en-US" dirty="0"/>
          </a:p>
        </p:txBody>
      </p:sp>
      <p:pic>
        <p:nvPicPr>
          <p:cNvPr id="5" name="Content Placeholder 4">
            <a:extLst>
              <a:ext uri="{FF2B5EF4-FFF2-40B4-BE49-F238E27FC236}">
                <a16:creationId xmlns:a16="http://schemas.microsoft.com/office/drawing/2014/main" id="{92380D82-DA99-4A4C-734C-05CA3B428919}"/>
              </a:ext>
            </a:extLst>
          </p:cNvPr>
          <p:cNvPicPr>
            <a:picLocks noGrp="1" noChangeAspect="1"/>
          </p:cNvPicPr>
          <p:nvPr>
            <p:ph idx="1"/>
          </p:nvPr>
        </p:nvPicPr>
        <p:blipFill>
          <a:blip r:embed="rId2"/>
          <a:stretch>
            <a:fillRect/>
          </a:stretch>
        </p:blipFill>
        <p:spPr>
          <a:xfrm>
            <a:off x="244793" y="1721887"/>
            <a:ext cx="5851207" cy="4380740"/>
          </a:xfrm>
          <a:prstGeom prst="rect">
            <a:avLst/>
          </a:prstGeom>
        </p:spPr>
      </p:pic>
      <p:pic>
        <p:nvPicPr>
          <p:cNvPr id="6" name="Picture 5">
            <a:extLst>
              <a:ext uri="{FF2B5EF4-FFF2-40B4-BE49-F238E27FC236}">
                <a16:creationId xmlns:a16="http://schemas.microsoft.com/office/drawing/2014/main" id="{943815F5-B0C6-4034-C3E9-2F77C72C73C5}"/>
              </a:ext>
            </a:extLst>
          </p:cNvPr>
          <p:cNvPicPr>
            <a:picLocks noChangeAspect="1"/>
          </p:cNvPicPr>
          <p:nvPr/>
        </p:nvPicPr>
        <p:blipFill>
          <a:blip r:embed="rId3"/>
          <a:stretch>
            <a:fillRect/>
          </a:stretch>
        </p:blipFill>
        <p:spPr>
          <a:xfrm>
            <a:off x="6165837" y="1721886"/>
            <a:ext cx="5851207" cy="4380740"/>
          </a:xfrm>
          <a:prstGeom prst="rect">
            <a:avLst/>
          </a:prstGeom>
        </p:spPr>
      </p:pic>
    </p:spTree>
    <p:extLst>
      <p:ext uri="{BB962C8B-B14F-4D97-AF65-F5344CB8AC3E}">
        <p14:creationId xmlns:p14="http://schemas.microsoft.com/office/powerpoint/2010/main" val="1391838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par>
                                <p:cTn id="8" presetID="6" presetClass="entr" presetSubtype="16"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ircle(in)">
                                      <p:cBhvr>
                                        <p:cTn id="10" dur="2000"/>
                                        <p:tgtEl>
                                          <p:spTgt spid="6"/>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ircle(in)">
                                      <p:cBhvr>
                                        <p:cTn id="13" dur="2000"/>
                                        <p:tgtEl>
                                          <p:spTgt spid="2"/>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circle(in)">
                                      <p:cBhvr>
                                        <p:cTn id="16"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09991-BA1F-4000-AA47-71EACD3527AA}"/>
              </a:ext>
            </a:extLst>
          </p:cNvPr>
          <p:cNvSpPr>
            <a:spLocks noGrp="1"/>
          </p:cNvSpPr>
          <p:nvPr>
            <p:ph type="title"/>
          </p:nvPr>
        </p:nvSpPr>
        <p:spPr>
          <a:xfrm>
            <a:off x="1121664" y="143268"/>
            <a:ext cx="10262616" cy="1142470"/>
          </a:xfrm>
          <a:noFill/>
        </p:spPr>
        <p:txBody>
          <a:bodyPr wrap="square" anchor="b">
            <a:normAutofit/>
          </a:bodyPr>
          <a:lstStyle/>
          <a:p>
            <a:r>
              <a:rPr lang="en-US" dirty="0">
                <a:solidFill>
                  <a:schemeClr val="tx1"/>
                </a:solidFill>
                <a:latin typeface="Times New Roman" panose="02020603050405020304" pitchFamily="18" charset="0"/>
                <a:cs typeface="Times New Roman" panose="02020603050405020304" pitchFamily="18" charset="0"/>
              </a:rPr>
              <a:t> Methodology: Enhanced Categorical Feature Encoding:</a:t>
            </a:r>
          </a:p>
        </p:txBody>
      </p:sp>
      <p:sp>
        <p:nvSpPr>
          <p:cNvPr id="4" name="Slide Number Placeholder 3">
            <a:extLst>
              <a:ext uri="{FF2B5EF4-FFF2-40B4-BE49-F238E27FC236}">
                <a16:creationId xmlns:a16="http://schemas.microsoft.com/office/drawing/2014/main" id="{53C0FB4D-3440-496F-8E6B-875C2921C64C}"/>
              </a:ext>
            </a:extLst>
          </p:cNvPr>
          <p:cNvSpPr>
            <a:spLocks noGrp="1"/>
          </p:cNvSpPr>
          <p:nvPr>
            <p:ph type="sldNum" sz="quarter" idx="4"/>
          </p:nvPr>
        </p:nvSpPr>
        <p:spPr>
          <a:xfrm>
            <a:off x="8757064" y="6370949"/>
            <a:ext cx="2844800" cy="365125"/>
          </a:xfrm>
          <a:noFill/>
        </p:spPr>
        <p:txBody>
          <a:bodyPr anchor="ctr">
            <a:normAutofit/>
          </a:bodyPr>
          <a:lstStyle/>
          <a:p>
            <a:pPr>
              <a:spcAft>
                <a:spcPts val="600"/>
              </a:spcAft>
            </a:pPr>
            <a:fld id="{9257DAD1-48AB-8A4C-A054-135C0212BAAD}" type="slidenum">
              <a:rPr lang="en-US" smtClean="0"/>
              <a:pPr>
                <a:spcAft>
                  <a:spcPts val="600"/>
                </a:spcAft>
              </a:pPr>
              <a:t>6</a:t>
            </a:fld>
            <a:endParaRPr lang="en-US"/>
          </a:p>
        </p:txBody>
      </p:sp>
      <p:graphicFrame>
        <p:nvGraphicFramePr>
          <p:cNvPr id="6" name="Content Placeholder 2">
            <a:extLst>
              <a:ext uri="{FF2B5EF4-FFF2-40B4-BE49-F238E27FC236}">
                <a16:creationId xmlns:a16="http://schemas.microsoft.com/office/drawing/2014/main" id="{E85051A9-321F-82A9-095A-8CCFDCB8BD36}"/>
              </a:ext>
            </a:extLst>
          </p:cNvPr>
          <p:cNvGraphicFramePr>
            <a:graphicFrameLocks noGrp="1"/>
          </p:cNvGraphicFramePr>
          <p:nvPr>
            <p:ph idx="1"/>
            <p:extLst>
              <p:ext uri="{D42A27DB-BD31-4B8C-83A1-F6EECF244321}">
                <p14:modId xmlns:p14="http://schemas.microsoft.com/office/powerpoint/2010/main" val="3113014864"/>
              </p:ext>
            </p:extLst>
          </p:nvPr>
        </p:nvGraphicFramePr>
        <p:xfrm>
          <a:off x="609600" y="1582615"/>
          <a:ext cx="10972800" cy="45435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0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9DE41647-1870-1C34-9176-4EBA6434014F}"/>
              </a:ext>
            </a:extLst>
          </p:cNvPr>
          <p:cNvSpPr>
            <a:spLocks noGrp="1"/>
          </p:cNvSpPr>
          <p:nvPr>
            <p:ph type="title"/>
          </p:nvPr>
        </p:nvSpPr>
        <p:spPr>
          <a:xfrm>
            <a:off x="609600" y="119064"/>
            <a:ext cx="8720667" cy="1142470"/>
          </a:xfrm>
        </p:spPr>
        <p:txBody>
          <a:bodyPr/>
          <a:lstStyle/>
          <a:p>
            <a:r>
              <a:rPr lang="en-US" sz="3600" dirty="0">
                <a:solidFill>
                  <a:schemeClr val="tx1"/>
                </a:solidFill>
                <a:latin typeface="Times New Roman" panose="02020603050405020304" pitchFamily="18" charset="0"/>
                <a:cs typeface="Times New Roman" panose="02020603050405020304" pitchFamily="18" charset="0"/>
              </a:rPr>
              <a:t>Binary Encoding and Response Encoding</a:t>
            </a:r>
            <a:endParaRPr lang="en-US" sz="3600" dirty="0">
              <a:solidFill>
                <a:schemeClr val="tx1"/>
              </a:solidFill>
            </a:endParaRPr>
          </a:p>
        </p:txBody>
      </p:sp>
      <p:sp>
        <p:nvSpPr>
          <p:cNvPr id="6" name="TextBox 5">
            <a:extLst>
              <a:ext uri="{FF2B5EF4-FFF2-40B4-BE49-F238E27FC236}">
                <a16:creationId xmlns:a16="http://schemas.microsoft.com/office/drawing/2014/main" id="{E3E71B1D-4C01-FCC4-BE6A-44A0254C0BF1}"/>
              </a:ext>
            </a:extLst>
          </p:cNvPr>
          <p:cNvSpPr txBox="1"/>
          <p:nvPr/>
        </p:nvSpPr>
        <p:spPr>
          <a:xfrm>
            <a:off x="6290408" y="1570844"/>
            <a:ext cx="5080000" cy="4490794"/>
          </a:xfrm>
          <a:prstGeom prst="rect">
            <a:avLst/>
          </a:prstGeom>
        </p:spPr>
        <p:txBody>
          <a:bodyPr>
            <a:normAutofit/>
          </a:bodyPr>
          <a:lstStyle/>
          <a:p>
            <a:pPr marL="228600" indent="-228600" eaLnBrk="0" fontAlgn="base" hangingPunct="0">
              <a:spcBef>
                <a:spcPct val="20000"/>
              </a:spcBef>
              <a:spcAft>
                <a:spcPct val="0"/>
              </a:spcAft>
              <a:buClr>
                <a:schemeClr val="accent1"/>
              </a:buClr>
              <a:buSzPct val="110000"/>
              <a:buFont typeface="Arial" pitchFamily="34" charset="0"/>
              <a:buChar char="•"/>
            </a:pPr>
            <a:r>
              <a:rPr lang="en-US" b="1" dirty="0">
                <a:latin typeface="Times New Roman" panose="02020603050405020304" pitchFamily="18" charset="0"/>
                <a:ea typeface="ＭＳ Ｐゴシック" pitchFamily="-107" charset="-128"/>
                <a:cs typeface="Times New Roman" panose="02020603050405020304" pitchFamily="18" charset="0"/>
              </a:rPr>
              <a:t>Response Encoding:</a:t>
            </a:r>
            <a:endParaRPr lang="en-US" dirty="0">
              <a:latin typeface="Times New Roman" panose="02020603050405020304" pitchFamily="18" charset="0"/>
              <a:ea typeface="ＭＳ Ｐゴシック" pitchFamily="-107" charset="-128"/>
              <a:cs typeface="Times New Roman" panose="02020603050405020304" pitchFamily="18" charset="0"/>
            </a:endParaRPr>
          </a:p>
          <a:p>
            <a:pPr marL="228600" indent="-228600" eaLnBrk="0" fontAlgn="base" hangingPunct="0">
              <a:spcBef>
                <a:spcPct val="20000"/>
              </a:spcBef>
              <a:spcAft>
                <a:spcPct val="0"/>
              </a:spcAft>
              <a:buClr>
                <a:schemeClr val="accent1"/>
              </a:buClr>
              <a:buSzPct val="110000"/>
              <a:buFont typeface="Arial" pitchFamily="34" charset="0"/>
              <a:buChar char="•"/>
            </a:pPr>
            <a:r>
              <a:rPr lang="en-US" dirty="0">
                <a:latin typeface="Times New Roman" panose="02020603050405020304" pitchFamily="18" charset="0"/>
                <a:ea typeface="ＭＳ Ｐゴシック" pitchFamily="-107" charset="-128"/>
                <a:cs typeface="Times New Roman" panose="02020603050405020304" pitchFamily="18" charset="0"/>
              </a:rPr>
              <a:t>-Implementing response encoding.</a:t>
            </a:r>
          </a:p>
          <a:p>
            <a:pPr marL="228600" indent="-228600" eaLnBrk="0" fontAlgn="base" hangingPunct="0">
              <a:spcBef>
                <a:spcPct val="20000"/>
              </a:spcBef>
              <a:spcAft>
                <a:spcPct val="0"/>
              </a:spcAft>
              <a:buClr>
                <a:schemeClr val="accent1"/>
              </a:buClr>
              <a:buSzPct val="110000"/>
              <a:buFont typeface="Arial" pitchFamily="34" charset="0"/>
              <a:buChar char="•"/>
            </a:pPr>
            <a:r>
              <a:rPr lang="en-US" dirty="0">
                <a:latin typeface="Times New Roman" panose="02020603050405020304" pitchFamily="18" charset="0"/>
                <a:ea typeface="ＭＳ Ｐゴシック" pitchFamily="-107" charset="-128"/>
                <a:cs typeface="Times New Roman" panose="02020603050405020304" pitchFamily="18" charset="0"/>
              </a:rPr>
              <a:t>-Targeting 'State' and 'County' categorical features.</a:t>
            </a:r>
          </a:p>
          <a:p>
            <a:pPr marL="228600" indent="-228600" eaLnBrk="0" fontAlgn="base" hangingPunct="0">
              <a:spcBef>
                <a:spcPct val="20000"/>
              </a:spcBef>
              <a:spcAft>
                <a:spcPct val="0"/>
              </a:spcAft>
              <a:buClr>
                <a:schemeClr val="accent1"/>
              </a:buClr>
              <a:buSzPct val="110000"/>
              <a:buFont typeface="Arial" pitchFamily="34" charset="0"/>
              <a:buChar char="•"/>
            </a:pPr>
            <a:r>
              <a:rPr lang="en-US" dirty="0">
                <a:latin typeface="Times New Roman" panose="02020603050405020304" pitchFamily="18" charset="0"/>
                <a:ea typeface="ＭＳ Ｐゴシック" pitchFamily="-107" charset="-128"/>
                <a:cs typeface="Times New Roman" panose="02020603050405020304" pitchFamily="18" charset="0"/>
              </a:rPr>
              <a:t>-Enhancing efficiency for high-dimensional data.</a:t>
            </a:r>
          </a:p>
        </p:txBody>
      </p:sp>
      <p:sp>
        <p:nvSpPr>
          <p:cNvPr id="4" name="Slide Number Placeholder 3">
            <a:extLst>
              <a:ext uri="{FF2B5EF4-FFF2-40B4-BE49-F238E27FC236}">
                <a16:creationId xmlns:a16="http://schemas.microsoft.com/office/drawing/2014/main" id="{183C9B9A-7FD3-3C65-0B20-DC1103F40C09}"/>
              </a:ext>
            </a:extLst>
          </p:cNvPr>
          <p:cNvSpPr>
            <a:spLocks noGrp="1"/>
          </p:cNvSpPr>
          <p:nvPr>
            <p:ph type="sldNum" sz="quarter" idx="4"/>
          </p:nvPr>
        </p:nvSpPr>
        <p:spPr>
          <a:xfrm>
            <a:off x="8757064" y="6370949"/>
            <a:ext cx="2844800" cy="365125"/>
          </a:xfrm>
        </p:spPr>
        <p:txBody>
          <a:bodyPr vert="horz" lIns="0" tIns="0" rIns="0" bIns="0" rtlCol="0" anchor="ctr" anchorCtr="0">
            <a:normAutofit/>
          </a:bodyPr>
          <a:lstStyle/>
          <a:p>
            <a:pPr>
              <a:spcAft>
                <a:spcPts val="600"/>
              </a:spcAft>
            </a:pPr>
            <a:fld id="{9257DAD1-48AB-8A4C-A054-135C0212BAAD}" type="slidenum">
              <a:rPr lang="en-US" smtClean="0"/>
              <a:pPr>
                <a:spcAft>
                  <a:spcPts val="600"/>
                </a:spcAft>
              </a:pPr>
              <a:t>7</a:t>
            </a:fld>
            <a:endParaRPr lang="en-US"/>
          </a:p>
        </p:txBody>
      </p:sp>
      <p:graphicFrame>
        <p:nvGraphicFramePr>
          <p:cNvPr id="8" name="Content Placeholder 2">
            <a:extLst>
              <a:ext uri="{FF2B5EF4-FFF2-40B4-BE49-F238E27FC236}">
                <a16:creationId xmlns:a16="http://schemas.microsoft.com/office/drawing/2014/main" id="{450C12C5-0D5B-6C36-CF3D-BC2408844D82}"/>
              </a:ext>
            </a:extLst>
          </p:cNvPr>
          <p:cNvGraphicFramePr>
            <a:graphicFrameLocks noGrp="1"/>
          </p:cNvGraphicFramePr>
          <p:nvPr>
            <p:ph idx="1"/>
            <p:extLst>
              <p:ext uri="{D42A27DB-BD31-4B8C-83A1-F6EECF244321}">
                <p14:modId xmlns:p14="http://schemas.microsoft.com/office/powerpoint/2010/main" val="69474049"/>
              </p:ext>
            </p:extLst>
          </p:nvPr>
        </p:nvGraphicFramePr>
        <p:xfrm>
          <a:off x="609600" y="1635369"/>
          <a:ext cx="5080000" cy="44907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545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down)">
                                      <p:cBhvr>
                                        <p:cTn id="10" dur="500"/>
                                        <p:tgtEl>
                                          <p:spTgt spid="2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6" grpId="0"/>
      <p:bldP spid="4" grpId="0"/>
      <p:bldGraphic spid="8"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8970A-8E9F-D56D-76C9-3A6B9C0DE0EB}"/>
              </a:ext>
            </a:extLst>
          </p:cNvPr>
          <p:cNvSpPr>
            <a:spLocks noGrp="1"/>
          </p:cNvSpPr>
          <p:nvPr>
            <p:ph type="title"/>
          </p:nvPr>
        </p:nvSpPr>
        <p:spPr>
          <a:xfrm>
            <a:off x="838200" y="280887"/>
            <a:ext cx="8720667" cy="1142470"/>
          </a:xfrm>
        </p:spPr>
        <p:txBody>
          <a:bodyPr/>
          <a:lstStyle/>
          <a:p>
            <a:r>
              <a:rPr lang="en-US" sz="3600" dirty="0">
                <a:solidFill>
                  <a:schemeClr val="tx1"/>
                </a:solidFill>
                <a:latin typeface="Times New Roman" panose="02020603050405020304" pitchFamily="18" charset="0"/>
                <a:cs typeface="Times New Roman" panose="02020603050405020304" pitchFamily="18" charset="0"/>
              </a:rPr>
              <a:t>Feature Filtering and Data Splitting</a:t>
            </a:r>
            <a:endParaRPr lang="en-US" sz="3600" dirty="0"/>
          </a:p>
        </p:txBody>
      </p:sp>
      <p:sp>
        <p:nvSpPr>
          <p:cNvPr id="5" name="Slide Number Placeholder 4">
            <a:extLst>
              <a:ext uri="{FF2B5EF4-FFF2-40B4-BE49-F238E27FC236}">
                <a16:creationId xmlns:a16="http://schemas.microsoft.com/office/drawing/2014/main" id="{59D5DAEA-8292-2737-9422-C4A7DE09D9BB}"/>
              </a:ext>
            </a:extLst>
          </p:cNvPr>
          <p:cNvSpPr>
            <a:spLocks noGrp="1"/>
          </p:cNvSpPr>
          <p:nvPr>
            <p:ph type="sldNum" sz="quarter" idx="4"/>
          </p:nvPr>
        </p:nvSpPr>
        <p:spPr/>
        <p:txBody>
          <a:bodyPr/>
          <a:lstStyle/>
          <a:p>
            <a:fld id="{9257DAD1-48AB-8A4C-A054-135C0212BAAD}" type="slidenum">
              <a:rPr lang="en-US" smtClean="0"/>
              <a:pPr/>
              <a:t>8</a:t>
            </a:fld>
            <a:endParaRPr lang="en-US" dirty="0"/>
          </a:p>
        </p:txBody>
      </p:sp>
      <p:graphicFrame>
        <p:nvGraphicFramePr>
          <p:cNvPr id="6" name="TextBox 4">
            <a:extLst>
              <a:ext uri="{FF2B5EF4-FFF2-40B4-BE49-F238E27FC236}">
                <a16:creationId xmlns:a16="http://schemas.microsoft.com/office/drawing/2014/main" id="{17F220FB-FA66-AE80-7CBE-B758FCC50B80}"/>
              </a:ext>
            </a:extLst>
          </p:cNvPr>
          <p:cNvGraphicFramePr/>
          <p:nvPr>
            <p:extLst>
              <p:ext uri="{D42A27DB-BD31-4B8C-83A1-F6EECF244321}">
                <p14:modId xmlns:p14="http://schemas.microsoft.com/office/powerpoint/2010/main" val="2191405094"/>
              </p:ext>
            </p:extLst>
          </p:nvPr>
        </p:nvGraphicFramePr>
        <p:xfrm>
          <a:off x="838200" y="1423357"/>
          <a:ext cx="10975848" cy="47945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3218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a:extLst>
              <a:ext uri="{FF2B5EF4-FFF2-40B4-BE49-F238E27FC236}">
                <a16:creationId xmlns:a16="http://schemas.microsoft.com/office/drawing/2014/main" id="{CAC9435F-553E-721F-DA43-A07507BD4DF8}"/>
              </a:ext>
            </a:extLst>
          </p:cNvPr>
          <p:cNvSpPr>
            <a:spLocks noGrp="1"/>
          </p:cNvSpPr>
          <p:nvPr>
            <p:ph type="title"/>
          </p:nvPr>
        </p:nvSpPr>
        <p:spPr>
          <a:xfrm>
            <a:off x="609600" y="248113"/>
            <a:ext cx="10600944" cy="1142470"/>
          </a:xfrm>
        </p:spPr>
        <p:txBody>
          <a:bodyPr/>
          <a:lstStyle/>
          <a:p>
            <a:r>
              <a:rPr lang="en-US" sz="3600" dirty="0">
                <a:solidFill>
                  <a:schemeClr val="tx1"/>
                </a:solidFill>
                <a:latin typeface="Times New Roman" panose="02020603050405020304" pitchFamily="18" charset="0"/>
                <a:cs typeface="Times New Roman" panose="02020603050405020304" pitchFamily="18" charset="0"/>
              </a:rPr>
              <a:t>Feature Scaling and Oversampling using SMOTE </a:t>
            </a:r>
            <a:endParaRPr lang="en-US" sz="3600" dirty="0">
              <a:solidFill>
                <a:schemeClr val="tx1"/>
              </a:solidFill>
            </a:endParaRPr>
          </a:p>
        </p:txBody>
      </p:sp>
      <p:sp>
        <p:nvSpPr>
          <p:cNvPr id="4" name="Slide Number Placeholder 3">
            <a:extLst>
              <a:ext uri="{FF2B5EF4-FFF2-40B4-BE49-F238E27FC236}">
                <a16:creationId xmlns:a16="http://schemas.microsoft.com/office/drawing/2014/main" id="{742718B1-2DA4-EFED-9DDA-01DDDF306B42}"/>
              </a:ext>
            </a:extLst>
          </p:cNvPr>
          <p:cNvSpPr>
            <a:spLocks noGrp="1"/>
          </p:cNvSpPr>
          <p:nvPr>
            <p:ph type="sldNum" sz="quarter" idx="4"/>
          </p:nvPr>
        </p:nvSpPr>
        <p:spPr>
          <a:xfrm>
            <a:off x="8757064" y="6370949"/>
            <a:ext cx="2844800" cy="365125"/>
          </a:xfrm>
        </p:spPr>
        <p:txBody>
          <a:bodyPr anchor="ctr">
            <a:normAutofit/>
          </a:bodyPr>
          <a:lstStyle/>
          <a:p>
            <a:pPr>
              <a:spcAft>
                <a:spcPts val="600"/>
              </a:spcAft>
            </a:pPr>
            <a:fld id="{9257DAD1-48AB-8A4C-A054-135C0212BAAD}" type="slidenum">
              <a:rPr lang="en-US" smtClean="0"/>
              <a:pPr>
                <a:spcAft>
                  <a:spcPts val="600"/>
                </a:spcAft>
              </a:pPr>
              <a:t>9</a:t>
            </a:fld>
            <a:endParaRPr lang="en-US"/>
          </a:p>
        </p:txBody>
      </p:sp>
      <p:graphicFrame>
        <p:nvGraphicFramePr>
          <p:cNvPr id="6" name="Content Placeholder 2">
            <a:extLst>
              <a:ext uri="{FF2B5EF4-FFF2-40B4-BE49-F238E27FC236}">
                <a16:creationId xmlns:a16="http://schemas.microsoft.com/office/drawing/2014/main" id="{A0DDC0A0-5968-2CE6-D240-ED139B73E129}"/>
              </a:ext>
            </a:extLst>
          </p:cNvPr>
          <p:cNvGraphicFramePr>
            <a:graphicFrameLocks noGrp="1"/>
          </p:cNvGraphicFramePr>
          <p:nvPr>
            <p:ph idx="1"/>
            <p:extLst>
              <p:ext uri="{D42A27DB-BD31-4B8C-83A1-F6EECF244321}">
                <p14:modId xmlns:p14="http://schemas.microsoft.com/office/powerpoint/2010/main" val="3919306294"/>
              </p:ext>
            </p:extLst>
          </p:nvPr>
        </p:nvGraphicFramePr>
        <p:xfrm>
          <a:off x="609600" y="1635369"/>
          <a:ext cx="10600944" cy="44907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937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theme/theme1.xml><?xml version="1.0" encoding="utf-8"?>
<a:theme xmlns:a="http://schemas.openxmlformats.org/drawingml/2006/main" name="LEEP">
  <a:themeElements>
    <a:clrScheme name="Custom 3">
      <a:dk1>
        <a:sysClr val="windowText" lastClr="000000"/>
      </a:dk1>
      <a:lt1>
        <a:sysClr val="window" lastClr="FFFFFF"/>
      </a:lt1>
      <a:dk2>
        <a:srgbClr val="19223D"/>
      </a:dk2>
      <a:lt2>
        <a:srgbClr val="EEECE1"/>
      </a:lt2>
      <a:accent1>
        <a:srgbClr val="E51A2D"/>
      </a:accent1>
      <a:accent2>
        <a:srgbClr val="006EA8"/>
      </a:accent2>
      <a:accent3>
        <a:srgbClr val="687C2C"/>
      </a:accent3>
      <a:accent4>
        <a:srgbClr val="DE6221"/>
      </a:accent4>
      <a:accent5>
        <a:srgbClr val="401D50"/>
      </a:accent5>
      <a:accent6>
        <a:srgbClr val="F8CE58"/>
      </a:accent6>
      <a:hlink>
        <a:srgbClr val="0000FF"/>
      </a:hlink>
      <a:folHlink>
        <a:srgbClr val="800080"/>
      </a:folHlink>
    </a:clrScheme>
    <a:fontScheme name="Custom 1">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11372</TotalTime>
  <Words>1557</Words>
  <Application>Microsoft Office PowerPoint</Application>
  <PresentationFormat>Widescreen</PresentationFormat>
  <Paragraphs>202</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Aharoni</vt:lpstr>
      <vt:lpstr>Arial</vt:lpstr>
      <vt:lpstr>Arila</vt:lpstr>
      <vt:lpstr>Calibri</vt:lpstr>
      <vt:lpstr>Forte Forward</vt:lpstr>
      <vt:lpstr>Lucida Grande CE</vt:lpstr>
      <vt:lpstr>Times New Roman</vt:lpstr>
      <vt:lpstr>LEEP</vt:lpstr>
      <vt:lpstr>PowerPoint Presentation</vt:lpstr>
      <vt:lpstr>Data Understanding</vt:lpstr>
      <vt:lpstr>Research Questions</vt:lpstr>
      <vt:lpstr>Correlation Analysis</vt:lpstr>
      <vt:lpstr>Utilizing Outliers: Unveiling the Hidden Insights in Our Investigation</vt:lpstr>
      <vt:lpstr> Methodology: Enhanced Categorical Feature Encoding:</vt:lpstr>
      <vt:lpstr>Binary Encoding and Response Encoding</vt:lpstr>
      <vt:lpstr>Feature Filtering and Data Splitting</vt:lpstr>
      <vt:lpstr>Feature Scaling and Oversampling using SMOTE </vt:lpstr>
      <vt:lpstr>Regression Analysis</vt:lpstr>
      <vt:lpstr>Optimized Model </vt:lpstr>
      <vt:lpstr>Top 10 Variables</vt:lpstr>
      <vt:lpstr>PowerPoint Presentation</vt:lpstr>
      <vt:lpstr>Machine Learning Outflow:</vt:lpstr>
      <vt:lpstr>Comprehensive Classifier Comparison Table</vt:lpstr>
      <vt:lpstr>Model Performance on Population Data</vt:lpstr>
      <vt:lpstr>Result</vt:lpstr>
      <vt:lpstr>Comparison with the previous published case study</vt:lpstr>
      <vt:lpstr>Confronting the Challenge: Our Strategic Approach</vt:lpstr>
      <vt:lpstr>Lessons Learned &amp; Future Work</vt:lpstr>
      <vt:lpstr>Conclusion</vt:lpstr>
      <vt:lpstr> References</vt:lpstr>
      <vt:lpstr>Acknowledgments</vt:lpstr>
      <vt:lpstr>It’s time for Q&amp;A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Linda Malcomb</dc:creator>
  <cp:lastModifiedBy>Suhas Basavaraju</cp:lastModifiedBy>
  <cp:revision>641</cp:revision>
  <cp:lastPrinted>2014-08-18T19:43:04Z</cp:lastPrinted>
  <dcterms:created xsi:type="dcterms:W3CDTF">2011-09-26T16:16:04Z</dcterms:created>
  <dcterms:modified xsi:type="dcterms:W3CDTF">2024-05-03T22:37:35Z</dcterms:modified>
</cp:coreProperties>
</file>