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828800"/>
            <a:ext cx="7467600" cy="2438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153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BUILDmypc</a:t>
            </a:r>
            <a:endParaRPr lang="en-US" sz="9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90600"/>
            <a:ext cx="7086600" cy="4953000"/>
          </a:xfrm>
        </p:spPr>
        <p:txBody>
          <a:bodyPr>
            <a:normAutofit/>
          </a:bodyPr>
          <a:lstStyle/>
          <a:p>
            <a:pPr algn="l"/>
            <a:r>
              <a:rPr lang="en-GB" sz="4000" b="1" u="sng" dirty="0" smtClean="0">
                <a:solidFill>
                  <a:schemeClr val="accent4">
                    <a:lumMod val="50000"/>
                  </a:schemeClr>
                </a:solidFill>
              </a:rPr>
              <a:t>Objectives:</a:t>
            </a:r>
            <a:r>
              <a:rPr lang="en-GB" sz="40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GB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To deliver user-customised PC.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To guide user to come up with the fulfilling  product .</a:t>
            </a:r>
          </a:p>
          <a:p>
            <a:pPr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To ensure proper usage of user’s resources.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  <a:latin typeface="AR JULIAN" pitchFamily="2" charset="0"/>
              </a:rPr>
              <a:t>Dendi</a:t>
            </a:r>
            <a:endParaRPr lang="en-GB" dirty="0">
              <a:solidFill>
                <a:schemeClr val="bg1"/>
              </a:solidFill>
              <a:latin typeface="AR JULIAN" pitchFamily="2" charset="0"/>
            </a:endParaRPr>
          </a:p>
        </p:txBody>
      </p:sp>
      <p:pic>
        <p:nvPicPr>
          <p:cNvPr id="4" name="Content Placeholder 3" descr="dend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3276600" cy="3200400"/>
          </a:xfrm>
        </p:spPr>
      </p:pic>
      <p:sp>
        <p:nvSpPr>
          <p:cNvPr id="5" name="TextBox 4"/>
          <p:cNvSpPr txBox="1"/>
          <p:nvPr/>
        </p:nvSpPr>
        <p:spPr>
          <a:xfrm>
            <a:off x="3276600" y="1295400"/>
            <a:ext cx="36576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 DESTINE" pitchFamily="2" charset="0"/>
              </a:rPr>
              <a:t>EXPERIENCED </a:t>
            </a:r>
            <a:r>
              <a:rPr lang="en-GB" dirty="0" smtClean="0">
                <a:latin typeface="AR DESTINE" pitchFamily="2" charset="0"/>
              </a:rPr>
              <a:t>GAMER</a:t>
            </a:r>
            <a:endParaRPr lang="en-GB" dirty="0">
              <a:latin typeface="AR DESTIN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209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age:</a:t>
            </a:r>
          </a:p>
          <a:p>
            <a:r>
              <a:rPr lang="en-GB" dirty="0" smtClean="0">
                <a:latin typeface="AR CENA" pitchFamily="2" charset="0"/>
              </a:rPr>
              <a:t>25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title:</a:t>
            </a:r>
          </a:p>
          <a:p>
            <a:r>
              <a:rPr lang="en-GB" dirty="0" smtClean="0">
                <a:latin typeface="AR CENA" pitchFamily="2" charset="0"/>
              </a:rPr>
              <a:t>Pro Gamer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3200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Gender:</a:t>
            </a:r>
          </a:p>
          <a:p>
            <a:r>
              <a:rPr lang="en-GB" dirty="0" smtClean="0">
                <a:latin typeface="AR CENA" pitchFamily="2" charset="0"/>
              </a:rPr>
              <a:t>Male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3200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Industry:</a:t>
            </a:r>
          </a:p>
          <a:p>
            <a:r>
              <a:rPr lang="en-GB" dirty="0" smtClean="0">
                <a:latin typeface="AR CENA" pitchFamily="2" charset="0"/>
              </a:rPr>
              <a:t>Entertainment/Computer Gaming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3995679"/>
            <a:ext cx="48006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Description: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Dendi is a 25 year old professional gamer. </a:t>
            </a:r>
            <a:endParaRPr lang="en-GB" dirty="0" smtClean="0">
              <a:latin typeface="AR CENA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He </a:t>
            </a:r>
            <a:r>
              <a:rPr lang="en-GB" dirty="0" smtClean="0">
                <a:latin typeface="AR CENA" pitchFamily="2" charset="0"/>
              </a:rPr>
              <a:t>feels poorly </a:t>
            </a:r>
            <a:r>
              <a:rPr lang="en-GB" dirty="0" smtClean="0">
                <a:latin typeface="AR CENA" pitchFamily="2" charset="0"/>
              </a:rPr>
              <a:t>losing </a:t>
            </a:r>
            <a:r>
              <a:rPr lang="en-GB" dirty="0" smtClean="0">
                <a:latin typeface="AR CENA" pitchFamily="2" charset="0"/>
              </a:rPr>
              <a:t>a game and doesn’t </a:t>
            </a:r>
            <a:r>
              <a:rPr lang="en-GB" dirty="0" smtClean="0">
                <a:latin typeface="AR CENA" pitchFamily="2" charset="0"/>
              </a:rPr>
              <a:t>like  talking  about it</a:t>
            </a:r>
            <a:r>
              <a:rPr lang="en-GB" dirty="0" smtClean="0">
                <a:latin typeface="AR CENA" pitchFamily="2" charset="0"/>
              </a:rPr>
              <a:t>. </a:t>
            </a:r>
            <a:r>
              <a:rPr lang="en-GB" dirty="0" smtClean="0">
                <a:latin typeface="AR CENA" pitchFamily="2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Raking </a:t>
            </a:r>
            <a:r>
              <a:rPr lang="en-GB" dirty="0" smtClean="0">
                <a:latin typeface="AR CENA" pitchFamily="2" charset="0"/>
              </a:rPr>
              <a:t>in more  money  each year  through  tournaments  and  from </a:t>
            </a:r>
            <a:r>
              <a:rPr lang="en-GB" dirty="0" smtClean="0">
                <a:latin typeface="AR CENA" pitchFamily="2" charset="0"/>
              </a:rPr>
              <a:t>sponsors.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Lives with his parents , but makes enough money to live alone.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He is a homebody.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Was a state level soccer player.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Knows ethical-hacking .</a:t>
            </a:r>
            <a:endParaRPr lang="en-GB" dirty="0" smtClean="0">
              <a:latin typeface="AR CENA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4419600"/>
            <a:ext cx="31242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needs:</a:t>
            </a:r>
          </a:p>
          <a:p>
            <a:r>
              <a:rPr lang="en-GB" dirty="0" smtClean="0">
                <a:latin typeface="AR CENA" pitchFamily="2" charset="0"/>
              </a:rPr>
              <a:t>A gaming rig with the most recent heavy hardware.</a:t>
            </a:r>
            <a:endParaRPr lang="en-GB" dirty="0">
              <a:latin typeface="AR CENA" pitchFamily="2" charset="0"/>
            </a:endParaRPr>
          </a:p>
        </p:txBody>
      </p:sp>
      <p:pic>
        <p:nvPicPr>
          <p:cNvPr id="11" name="Picture 10" descr="mobile-white-on-black-ico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5486400"/>
            <a:ext cx="1066825" cy="10668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desktop-computer-with-screen-vector-icon-800x56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5486400"/>
            <a:ext cx="1600200" cy="1132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 descr="ipad_landscape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86400"/>
            <a:ext cx="1143000" cy="1143000"/>
          </a:xfrm>
          <a:prstGeom prst="rect">
            <a:avLst/>
          </a:prstGeom>
        </p:spPr>
      </p:pic>
      <p:pic>
        <p:nvPicPr>
          <p:cNvPr id="20" name="Picture 19" descr="downloa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1600200"/>
            <a:ext cx="1295400" cy="4619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stea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4800" y="2819400"/>
            <a:ext cx="766763" cy="5381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 descr="download (1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2286000"/>
            <a:ext cx="1295400" cy="3857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pPr algn="l"/>
            <a:r>
              <a:rPr lang="en-GB" dirty="0" smtClean="0">
                <a:solidFill>
                  <a:schemeClr val="bg1"/>
                </a:solidFill>
                <a:latin typeface="AR JULIAN" pitchFamily="2" charset="0"/>
              </a:rPr>
              <a:t>JOHNNY RAIL</a:t>
            </a:r>
            <a:endParaRPr lang="en-GB" dirty="0">
              <a:solidFill>
                <a:schemeClr val="bg1"/>
              </a:solidFill>
              <a:latin typeface="AR JULIAN" pitchFamily="2" charset="0"/>
            </a:endParaRPr>
          </a:p>
        </p:txBody>
      </p:sp>
      <p:pic>
        <p:nvPicPr>
          <p:cNvPr id="4" name="Content Placeholder 3" descr="dann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371600"/>
            <a:ext cx="3276599" cy="3200400"/>
          </a:xfrm>
        </p:spPr>
      </p:pic>
      <p:sp>
        <p:nvSpPr>
          <p:cNvPr id="5" name="TextBox 4"/>
          <p:cNvSpPr txBox="1"/>
          <p:nvPr/>
        </p:nvSpPr>
        <p:spPr>
          <a:xfrm>
            <a:off x="4038600" y="2209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age:</a:t>
            </a:r>
          </a:p>
          <a:p>
            <a:r>
              <a:rPr lang="en-GB" dirty="0" smtClean="0">
                <a:latin typeface="AR CENA" pitchFamily="2" charset="0"/>
              </a:rPr>
              <a:t>36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2209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title:</a:t>
            </a:r>
          </a:p>
          <a:p>
            <a:r>
              <a:rPr lang="en-GB" dirty="0" smtClean="0">
                <a:latin typeface="AR CENA" pitchFamily="2" charset="0"/>
              </a:rPr>
              <a:t>CEO at MSPA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3200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gender:</a:t>
            </a:r>
          </a:p>
          <a:p>
            <a:r>
              <a:rPr lang="en-GB" dirty="0" smtClean="0">
                <a:latin typeface="AR CENA" pitchFamily="2" charset="0"/>
              </a:rPr>
              <a:t>Male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3200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Industry:</a:t>
            </a:r>
          </a:p>
          <a:p>
            <a:r>
              <a:rPr lang="en-GB" dirty="0" smtClean="0">
                <a:latin typeface="AR CENA" pitchFamily="2" charset="0"/>
              </a:rPr>
              <a:t>Technical Support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3810000"/>
            <a:ext cx="49530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description: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Johnny Rail is  a 36 year old CEO. </a:t>
            </a:r>
            <a:endParaRPr lang="en-GB" dirty="0" smtClean="0">
              <a:latin typeface="AR CENA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 </a:t>
            </a:r>
            <a:r>
              <a:rPr lang="en-GB" dirty="0" smtClean="0">
                <a:latin typeface="AR CENA" pitchFamily="2" charset="0"/>
              </a:rPr>
              <a:t>He became a CEO at MSPA  through his extensive skills in managing </a:t>
            </a:r>
            <a:r>
              <a:rPr lang="en-GB" dirty="0" smtClean="0">
                <a:latin typeface="AR CENA" pitchFamily="2" charset="0"/>
              </a:rPr>
              <a:t>any responsibility. </a:t>
            </a:r>
            <a:endParaRPr lang="en-GB" dirty="0" smtClean="0">
              <a:latin typeface="AR CENA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Has hopes  to make it big with his company.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Loves to cook. Has a blog </a:t>
            </a:r>
            <a:r>
              <a:rPr lang="en-GB" dirty="0" smtClean="0">
                <a:latin typeface="AR CENA" pitchFamily="2" charset="0"/>
              </a:rPr>
              <a:t>on </a:t>
            </a:r>
            <a:r>
              <a:rPr lang="en-GB" dirty="0" smtClean="0">
                <a:latin typeface="AR CENA" pitchFamily="2" charset="0"/>
              </a:rPr>
              <a:t>cooking.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Passionate driver. Loves to go on long rides.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Religious person.  </a:t>
            </a:r>
            <a:r>
              <a:rPr lang="en-GB" dirty="0" smtClean="0">
                <a:latin typeface="AR CENA" pitchFamily="2" charset="0"/>
              </a:rPr>
              <a:t>Attends church every week.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Puts his wife’s and children’s needs first.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He is a diabetic patient. </a:t>
            </a:r>
            <a:endParaRPr lang="en-GB" dirty="0" smtClean="0">
              <a:latin typeface="AR CEN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419600"/>
            <a:ext cx="3048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needs:</a:t>
            </a:r>
          </a:p>
          <a:p>
            <a:r>
              <a:rPr lang="en-GB" dirty="0" smtClean="0">
                <a:latin typeface="AR CENA" pitchFamily="2" charset="0"/>
              </a:rPr>
              <a:t>Large number of </a:t>
            </a:r>
            <a:r>
              <a:rPr lang="en-GB" dirty="0" smtClean="0">
                <a:latin typeface="AR CENA" pitchFamily="2" charset="0"/>
              </a:rPr>
              <a:t>PC</a:t>
            </a:r>
            <a:r>
              <a:rPr lang="en-GB" dirty="0" smtClean="0">
                <a:latin typeface="AR CENA" pitchFamily="2" charset="0"/>
              </a:rPr>
              <a:t>s</a:t>
            </a:r>
            <a:r>
              <a:rPr lang="en-GB" dirty="0" smtClean="0">
                <a:latin typeface="AR CENA" pitchFamily="2" charset="0"/>
              </a:rPr>
              <a:t> </a:t>
            </a:r>
            <a:r>
              <a:rPr lang="en-GB" dirty="0" smtClean="0">
                <a:latin typeface="AR CENA" pitchFamily="2" charset="0"/>
              </a:rPr>
              <a:t>with a specific network card for his organisation.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1295400"/>
            <a:ext cx="3352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 JULIAN" pitchFamily="2" charset="0"/>
              </a:rPr>
              <a:t>SKILLED MANAGER</a:t>
            </a:r>
            <a:endParaRPr lang="en-GB" dirty="0">
              <a:latin typeface="AR JULIAN" pitchFamily="2" charset="0"/>
            </a:endParaRPr>
          </a:p>
        </p:txBody>
      </p:sp>
      <p:pic>
        <p:nvPicPr>
          <p:cNvPr id="13" name="Picture 12" descr="mobile-white-on-black-ico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5486400"/>
            <a:ext cx="1066825" cy="10668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desktop-computer-with-screen-vector-icon-800x56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5486400"/>
            <a:ext cx="1600200" cy="1132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ipad-landscape of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1600" y="5410200"/>
            <a:ext cx="1219200" cy="1219200"/>
          </a:xfrm>
          <a:prstGeom prst="rect">
            <a:avLst/>
          </a:prstGeom>
        </p:spPr>
      </p:pic>
      <p:pic>
        <p:nvPicPr>
          <p:cNvPr id="17" name="Picture 16" descr="download (3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1752600"/>
            <a:ext cx="1295400" cy="3381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netflix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00" y="2209800"/>
            <a:ext cx="1295400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downloa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2743201"/>
            <a:ext cx="1295400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400" dirty="0" smtClean="0">
                <a:solidFill>
                  <a:schemeClr val="bg1"/>
                </a:solidFill>
                <a:latin typeface="AR JULIAN" pitchFamily="2" charset="0"/>
                <a:ea typeface="+mj-ea"/>
                <a:cs typeface="+mj-cs"/>
              </a:rPr>
              <a:t>MAXWELL MACHITO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 JULIAN" pitchFamily="2" charset="0"/>
              <a:ea typeface="+mj-ea"/>
              <a:cs typeface="+mj-cs"/>
            </a:endParaRPr>
          </a:p>
        </p:txBody>
      </p:sp>
      <p:pic>
        <p:nvPicPr>
          <p:cNvPr id="5" name="Content Placeholder 3" descr="dend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32766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1295400"/>
            <a:ext cx="3352800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AR DESTINE" pitchFamily="2" charset="0"/>
              </a:rPr>
              <a:t>YOUTUBER</a:t>
            </a:r>
            <a:endParaRPr lang="en-GB" dirty="0">
              <a:latin typeface="AR DESTINE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2209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age:</a:t>
            </a:r>
          </a:p>
          <a:p>
            <a:r>
              <a:rPr lang="en-GB" dirty="0" smtClean="0">
                <a:latin typeface="AR CENA" pitchFamily="2" charset="0"/>
              </a:rPr>
              <a:t>28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2209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title:</a:t>
            </a:r>
          </a:p>
          <a:p>
            <a:r>
              <a:rPr lang="en-GB" dirty="0" smtClean="0">
                <a:latin typeface="AR CENA" pitchFamily="2" charset="0"/>
              </a:rPr>
              <a:t>Avid YouTube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32004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Gender:</a:t>
            </a:r>
          </a:p>
          <a:p>
            <a:r>
              <a:rPr lang="en-GB" dirty="0" smtClean="0">
                <a:latin typeface="AR CENA" pitchFamily="2" charset="0"/>
              </a:rPr>
              <a:t>Male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4953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Description: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Maxwell Machito is a 28 year old </a:t>
            </a:r>
            <a:r>
              <a:rPr lang="en-GB" dirty="0" smtClean="0">
                <a:latin typeface="AR CENA" pitchFamily="2" charset="0"/>
              </a:rPr>
              <a:t>You Tuber.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He </a:t>
            </a:r>
            <a:r>
              <a:rPr lang="en-GB" dirty="0" smtClean="0">
                <a:latin typeface="AR CENA" pitchFamily="2" charset="0"/>
              </a:rPr>
              <a:t>mostly makes </a:t>
            </a:r>
            <a:r>
              <a:rPr lang="en-GB" dirty="0" smtClean="0">
                <a:latin typeface="AR CENA" pitchFamily="2" charset="0"/>
              </a:rPr>
              <a:t>videos about </a:t>
            </a:r>
            <a:r>
              <a:rPr lang="en-GB" dirty="0" smtClean="0">
                <a:latin typeface="AR CENA" pitchFamily="2" charset="0"/>
              </a:rPr>
              <a:t>fitness. </a:t>
            </a:r>
            <a:endParaRPr lang="en-GB" dirty="0" smtClean="0">
              <a:latin typeface="AR CENA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He is </a:t>
            </a:r>
            <a:r>
              <a:rPr lang="en-GB" dirty="0" smtClean="0">
                <a:latin typeface="AR CENA" pitchFamily="2" charset="0"/>
              </a:rPr>
              <a:t>s</a:t>
            </a:r>
            <a:r>
              <a:rPr lang="en-GB" dirty="0" smtClean="0">
                <a:latin typeface="AR CENA" pitchFamily="2" charset="0"/>
              </a:rPr>
              <a:t>ingle .  </a:t>
            </a:r>
            <a:r>
              <a:rPr lang="en-GB" dirty="0" smtClean="0">
                <a:latin typeface="AR CENA" pitchFamily="2" charset="0"/>
              </a:rPr>
              <a:t>A</a:t>
            </a:r>
            <a:r>
              <a:rPr lang="en-GB" dirty="0" smtClean="0">
                <a:latin typeface="AR CENA" pitchFamily="2" charset="0"/>
              </a:rPr>
              <a:t>nd has a no marraige policy.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He is an atheist.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Does not  like people who  do not maintain their body fitness.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 Beginner in golf.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Was a navy seal.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 CENA" pitchFamily="2" charset="0"/>
              </a:rPr>
              <a:t>Short-tempered.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4495800"/>
            <a:ext cx="3429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needs:</a:t>
            </a:r>
          </a:p>
          <a:p>
            <a:r>
              <a:rPr lang="en-GB" dirty="0" smtClean="0">
                <a:latin typeface="AR CENA" pitchFamily="2" charset="0"/>
              </a:rPr>
              <a:t>A budget PC just for website maintenance and uploading </a:t>
            </a:r>
            <a:r>
              <a:rPr lang="en-GB" dirty="0" smtClean="0">
                <a:latin typeface="AR CENA" pitchFamily="2" charset="0"/>
              </a:rPr>
              <a:t> videos </a:t>
            </a:r>
            <a:r>
              <a:rPr lang="en-GB" dirty="0" smtClean="0">
                <a:latin typeface="AR CENA" pitchFamily="2" charset="0"/>
              </a:rPr>
              <a:t>on YouTube.</a:t>
            </a:r>
            <a:endParaRPr lang="en-GB" dirty="0">
              <a:latin typeface="AR CENA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32766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radley Hand ITC" pitchFamily="66" charset="0"/>
              </a:rPr>
              <a:t>Industry:</a:t>
            </a:r>
          </a:p>
          <a:p>
            <a:r>
              <a:rPr lang="en-GB" dirty="0" smtClean="0">
                <a:latin typeface="AR CENA" pitchFamily="2" charset="0"/>
              </a:rPr>
              <a:t>Entertainment </a:t>
            </a:r>
            <a:endParaRPr lang="en-GB" dirty="0">
              <a:latin typeface="AR CENA" pitchFamily="2" charset="0"/>
            </a:endParaRPr>
          </a:p>
        </p:txBody>
      </p:sp>
      <p:pic>
        <p:nvPicPr>
          <p:cNvPr id="13" name="Picture 12" descr="mobile-white-on-black-ico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5486400"/>
            <a:ext cx="1066825" cy="10668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desktop-computer-with-screen-vector-icon-800x56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5486400"/>
            <a:ext cx="1600200" cy="1132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ipad_landscape-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5486400"/>
            <a:ext cx="1143000" cy="1143000"/>
          </a:xfrm>
          <a:prstGeom prst="rect">
            <a:avLst/>
          </a:prstGeom>
        </p:spPr>
      </p:pic>
      <p:pic>
        <p:nvPicPr>
          <p:cNvPr id="16" name="Picture 15" descr="netflix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0000" y="2209800"/>
            <a:ext cx="1295400" cy="38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 descr="download (2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1752600"/>
            <a:ext cx="1295400" cy="3095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download (1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1" y="2743200"/>
            <a:ext cx="1295400" cy="3857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324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Dendi</vt:lpstr>
      <vt:lpstr>JOHNNY RAIL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My PC</dc:title>
  <dc:creator>QuitaLiznER</dc:creator>
  <cp:lastModifiedBy>SINDHU M GOWDA</cp:lastModifiedBy>
  <cp:revision>59</cp:revision>
  <dcterms:created xsi:type="dcterms:W3CDTF">2006-08-16T00:00:00Z</dcterms:created>
  <dcterms:modified xsi:type="dcterms:W3CDTF">2017-01-19T12:22:42Z</dcterms:modified>
</cp:coreProperties>
</file>