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15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4" y="1493687"/>
            <a:ext cx="8389575" cy="175260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2_Office Theme</vt:lpstr>
      <vt:lpstr>Presentation Title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Rogers, Carter J</cp:lastModifiedBy>
  <cp:revision>28</cp:revision>
  <dcterms:created xsi:type="dcterms:W3CDTF">2020-03-10T16:22:03Z</dcterms:created>
  <dcterms:modified xsi:type="dcterms:W3CDTF">2023-04-29T12:55:37Z</dcterms:modified>
</cp:coreProperties>
</file>