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66" r:id="rId6"/>
    <p:sldId id="267" r:id="rId7"/>
    <p:sldId id="263" r:id="rId8"/>
    <p:sldId id="268" r:id="rId9"/>
    <p:sldId id="269" r:id="rId10"/>
    <p:sldId id="270" r:id="rId11"/>
    <p:sldId id="271" r:id="rId12"/>
    <p:sldId id="272" r:id="rId13"/>
    <p:sldId id="273" r:id="rId14"/>
    <p:sldId id="274" r:id="rId15"/>
    <p:sldId id="275"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598" autoAdjust="0"/>
  </p:normalViewPr>
  <p:slideViewPr>
    <p:cSldViewPr snapToGrid="0">
      <p:cViewPr varScale="1">
        <p:scale>
          <a:sx n="114" d="100"/>
          <a:sy n="114" d="100"/>
        </p:scale>
        <p:origin x="414" y="10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852929110930583E-2"/>
          <c:y val="0.15827443467281854"/>
          <c:w val="0.94546628937007871"/>
          <c:h val="0.75395470629865535"/>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AFD-4A2E-BFA5-E631436F7257}"/>
            </c:ext>
          </c:extLst>
        </c:ser>
        <c:ser>
          <c:idx val="1"/>
          <c:order val="1"/>
          <c:tx>
            <c:strRef>
              <c:f>Sheet1!$C$1</c:f>
              <c:strCache>
                <c:ptCount val="1"/>
                <c:pt idx="0">
                  <c:v>Series 2</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AFD-4A2E-BFA5-E631436F7257}"/>
            </c:ext>
          </c:extLst>
        </c:ser>
        <c:ser>
          <c:idx val="2"/>
          <c:order val="2"/>
          <c:tx>
            <c:strRef>
              <c:f>Sheet1!$D$1</c:f>
              <c:strCache>
                <c:ptCount val="1"/>
                <c:pt idx="0">
                  <c:v>Series 3</c:v>
                </c:pt>
              </c:strCache>
            </c:strRef>
          </c:tx>
          <c:spPr>
            <a:solidFill>
              <a:schemeClr val="accent5"/>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AFD-4A2E-BFA5-E631436F7257}"/>
            </c:ext>
          </c:extLst>
        </c:ser>
        <c:dLbls>
          <c:showLegendKey val="0"/>
          <c:showVal val="0"/>
          <c:showCatName val="0"/>
          <c:showSerName val="0"/>
          <c:showPercent val="0"/>
          <c:showBubbleSize val="0"/>
        </c:dLbls>
        <c:gapWidth val="199"/>
        <c:axId val="40942159"/>
        <c:axId val="40955887"/>
      </c:barChart>
      <c:catAx>
        <c:axId val="409421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40955887"/>
        <c:crosses val="autoZero"/>
        <c:auto val="1"/>
        <c:lblAlgn val="ctr"/>
        <c:lblOffset val="100"/>
        <c:noMultiLvlLbl val="0"/>
      </c:catAx>
      <c:valAx>
        <c:axId val="40955887"/>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94215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 Id="rId4" Type="http://schemas.openxmlformats.org/officeDocument/2006/relationships/image" Target="../media/image14.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 Id="rId4" Type="http://schemas.openxmlformats.org/officeDocument/2006/relationships/image" Target="../media/image14.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custT="1"/>
      <dgm:spPr/>
      <dgm:t>
        <a:bodyPr/>
        <a:lstStyle/>
        <a:p>
          <a:pPr algn="ctr">
            <a:lnSpc>
              <a:spcPct val="100000"/>
            </a:lnSpc>
            <a:defRPr b="1" spc="20">
              <a:latin typeface="+mj-lt"/>
            </a:defRPr>
          </a:pPr>
          <a:r>
            <a:rPr lang="en-US" sz="2000" b="1" dirty="0">
              <a:solidFill>
                <a:schemeClr val="accent5"/>
              </a:solidFill>
            </a:rPr>
            <a:t>Name</a:t>
          </a:r>
          <a:br>
            <a:rPr lang="en-US" sz="1600" dirty="0">
              <a:solidFill>
                <a:sysClr val="windowText" lastClr="000000"/>
              </a:solidFill>
            </a:rPr>
          </a:br>
          <a:r>
            <a:rPr lang="en-US" sz="1600" b="0" dirty="0">
              <a:solidFill>
                <a:sysClr val="windowText" lastClr="000000"/>
              </a:solidFill>
              <a:latin typeface="+mn-lt"/>
            </a:rPr>
            <a:t>Title</a:t>
          </a: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custT="1"/>
      <dgm:spPr/>
      <dgm:t>
        <a:bodyPr/>
        <a:lstStyle/>
        <a:p>
          <a:pPr algn="ctr">
            <a:lnSpc>
              <a:spcPct val="100000"/>
            </a:lnSpc>
            <a:defRPr b="1" spc="20">
              <a:latin typeface="+mj-lt"/>
            </a:defRPr>
          </a:pPr>
          <a:r>
            <a:rPr lang="en-US" sz="2000" b="1" dirty="0">
              <a:solidFill>
                <a:schemeClr val="accent5"/>
              </a:solidFill>
            </a:rPr>
            <a:t>Name</a:t>
          </a:r>
          <a:br>
            <a:rPr lang="en-US" sz="1600" dirty="0">
              <a:solidFill>
                <a:schemeClr val="tx1"/>
              </a:solidFill>
            </a:rPr>
          </a:br>
          <a:r>
            <a:rPr lang="en-US" sz="1600" b="0" dirty="0">
              <a:solidFill>
                <a:schemeClr val="tx1"/>
              </a:solidFill>
              <a:latin typeface="+mn-lt"/>
            </a:rPr>
            <a:t>Title</a:t>
          </a: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custT="1"/>
      <dgm:spPr/>
      <dgm:t>
        <a:bodyPr/>
        <a:lstStyle/>
        <a:p>
          <a:pPr algn="ctr">
            <a:lnSpc>
              <a:spcPct val="100000"/>
            </a:lnSpc>
            <a:defRPr b="1" spc="20">
              <a:latin typeface="+mj-lt"/>
            </a:defRPr>
          </a:pPr>
          <a:r>
            <a:rPr lang="en-US" sz="2000" b="1" dirty="0">
              <a:solidFill>
                <a:schemeClr val="accent5"/>
              </a:solidFill>
            </a:rPr>
            <a:t>Name</a:t>
          </a:r>
          <a:br>
            <a:rPr lang="en-US" sz="1600" dirty="0">
              <a:solidFill>
                <a:schemeClr val="tx1"/>
              </a:solidFill>
            </a:rPr>
          </a:br>
          <a:r>
            <a:rPr lang="en-US" sz="1600" b="0" dirty="0">
              <a:solidFill>
                <a:schemeClr val="tx1"/>
              </a:solidFill>
              <a:latin typeface="+mn-lt"/>
            </a:rPr>
            <a:t>Title</a:t>
          </a: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2F9B3BC-1849-4A4A-BBE4-752B9B492C76}">
      <dgm:prSet custT="1"/>
      <dgm:spPr/>
      <dgm:t>
        <a:bodyPr/>
        <a:lstStyle/>
        <a:p>
          <a:pPr algn="ctr">
            <a:lnSpc>
              <a:spcPct val="100000"/>
            </a:lnSpc>
            <a:defRPr b="1" spc="20">
              <a:latin typeface="+mj-lt"/>
            </a:defRPr>
          </a:pPr>
          <a:r>
            <a:rPr lang="en-US" sz="2000" b="1" dirty="0">
              <a:solidFill>
                <a:schemeClr val="accent5"/>
              </a:solidFill>
            </a:rPr>
            <a:t>Name</a:t>
          </a:r>
          <a:br>
            <a:rPr lang="en-US" sz="1600" dirty="0">
              <a:solidFill>
                <a:schemeClr val="tx1"/>
              </a:solidFill>
            </a:rPr>
          </a:br>
          <a:r>
            <a:rPr lang="en-US" sz="1600" b="0" dirty="0">
              <a:solidFill>
                <a:schemeClr val="tx1"/>
              </a:solidFill>
              <a:latin typeface="+mn-lt"/>
            </a:rPr>
            <a:t>Title</a:t>
          </a:r>
        </a:p>
      </dgm:t>
    </dgm:pt>
    <dgm:pt modelId="{48FD486C-824F-4590-8CFC-BC1053E533DD}" type="parTrans" cxnId="{BB48F2B9-3F80-43D5-9223-76526A774C2D}">
      <dgm:prSet/>
      <dgm:spPr/>
      <dgm:t>
        <a:bodyPr/>
        <a:lstStyle/>
        <a:p>
          <a:endParaRPr lang="en-US"/>
        </a:p>
      </dgm:t>
    </dgm:pt>
    <dgm:pt modelId="{2946CE56-B018-4C0E-918D-0B36D170024F}" type="sibTrans" cxnId="{BB48F2B9-3F80-43D5-9223-76526A774C2D}">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23193" custScaleY="123193"/>
      <dgm:spPr>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a:noFill/>
        </a:ln>
      </dgm:spPr>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17872">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23193" custScaleY="123193"/>
      <dgm:spPr>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a:noFill/>
        </a:ln>
      </dgm:spPr>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17872">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23193" custScaleY="123193"/>
      <dgm:spPr>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a:noFill/>
        </a:ln>
      </dgm:spPr>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17872">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custLinFactY="-45265" custLinFactNeighborX="14101" custLinFactNeighborY="-100000">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23193" custScaleY="123193"/>
      <dgm:spPr>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a:noFill/>
        </a:ln>
      </dgm:spPr>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17872">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custLinFactNeighborX="1819" custLinFactNeighborY="-7212">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colorful2" csCatId="colorful" phldr="1"/>
      <dgm:spPr/>
      <dgm:t>
        <a:bodyPr/>
        <a:lstStyle/>
        <a:p>
          <a:endParaRPr lang="en-US"/>
        </a:p>
      </dgm:t>
    </dgm:pt>
    <dgm:pt modelId="{CEA68BC1-0214-475A-AAEB-F2C106BEDF3D}">
      <dgm:prSet custT="1"/>
      <dgm:spPr/>
      <dgm:t>
        <a:bodyPr/>
        <a:lstStyle/>
        <a:p>
          <a:r>
            <a:rPr lang="en-US" sz="2000" b="1" dirty="0">
              <a:latin typeface="+mj-lt"/>
              <a:ea typeface="Calibri" charset="0"/>
              <a:cs typeface="Calibri" charset="0"/>
            </a:rPr>
            <a:t>Title</a:t>
          </a:r>
          <a:endParaRPr lang="en-US" sz="2100" b="1" dirty="0">
            <a:latin typeface="+mj-lt"/>
          </a:endParaRPr>
        </a:p>
      </dgm:t>
    </dgm:pt>
    <dgm:pt modelId="{D39F5498-D166-4D4F-959E-220D13F281F2}" type="parTrans" cxnId="{4A7F6715-186E-49A7-B901-131CC9610C6D}">
      <dgm:prSet/>
      <dgm:spPr/>
      <dgm:t>
        <a:bodyPr/>
        <a:lstStyle/>
        <a:p>
          <a:endParaRPr lang="en-US"/>
        </a:p>
      </dgm:t>
    </dgm:pt>
    <dgm:pt modelId="{D52D63DB-7300-43C9-9B4D-DCAB119753ED}" type="sibTrans" cxnId="{4A7F6715-186E-49A7-B901-131CC9610C6D}">
      <dgm:prSet/>
      <dgm:spPr/>
      <dgm:t>
        <a:bodyPr/>
        <a:lstStyle/>
        <a:p>
          <a:endParaRPr lang="en-US"/>
        </a:p>
      </dgm:t>
    </dgm:pt>
    <dgm:pt modelId="{6E78410F-604C-43A6-A991-1F6A0685C76E}">
      <dgm:prSet custT="1"/>
      <dgm:spPr/>
      <dgm:t>
        <a:bodyPr lIns="182880" tIns="182880" rIns="182880" bIns="182880"/>
        <a:lstStyle/>
        <a:p>
          <a:pPr marL="0">
            <a:lnSpc>
              <a:spcPct val="100000"/>
            </a:lnSpc>
            <a:buNone/>
          </a:pPr>
          <a:r>
            <a:rPr lang="en-US" sz="1800" b="0" i="0" dirty="0"/>
            <a:t>To start a presentation, go to the Slide Show tab, and select From Beginning.</a:t>
          </a:r>
          <a:endParaRPr lang="en-US" sz="1800" dirty="0">
            <a:latin typeface="Calibri" charset="0"/>
            <a:ea typeface="Calibri" charset="0"/>
            <a:cs typeface="Calibri" charset="0"/>
          </a:endParaRPr>
        </a:p>
      </dgm:t>
    </dgm:pt>
    <dgm:pt modelId="{B87758DC-95B9-415D-8FA2-3A592F03EEB6}" type="parTrans" cxnId="{E6E94786-140A-4645-ACBD-B11A56308E02}">
      <dgm:prSet/>
      <dgm:spPr/>
      <dgm:t>
        <a:bodyPr/>
        <a:lstStyle/>
        <a:p>
          <a:endParaRPr lang="en-US"/>
        </a:p>
      </dgm:t>
    </dgm:pt>
    <dgm:pt modelId="{81ADE71D-3BBC-45B9-8FE7-89C53F21FB8E}" type="sibTrans" cxnId="{E6E94786-140A-4645-ACBD-B11A56308E02}">
      <dgm:prSet/>
      <dgm:spPr/>
      <dgm:t>
        <a:bodyPr/>
        <a:lstStyle/>
        <a:p>
          <a:endParaRPr lang="en-US"/>
        </a:p>
      </dgm:t>
    </dgm:pt>
    <dgm:pt modelId="{57B30C7E-2C98-474C-972A-4A9F013596F6}">
      <dgm:prSet custT="1"/>
      <dgm:spPr/>
      <dgm:t>
        <a:bodyPr/>
        <a:lstStyle/>
        <a:p>
          <a:r>
            <a:rPr lang="en-US" sz="2000" b="1" dirty="0">
              <a:latin typeface="+mj-lt"/>
              <a:ea typeface="Calibri" charset="0"/>
              <a:cs typeface="Calibri" charset="0"/>
            </a:rPr>
            <a:t>Title</a:t>
          </a:r>
        </a:p>
      </dgm:t>
    </dgm:pt>
    <dgm:pt modelId="{3C56CB1B-7905-41E8-90E6-A55A14BA7821}" type="parTrans" cxnId="{13126A2F-129D-4762-93CF-9798949EB589}">
      <dgm:prSet/>
      <dgm:spPr/>
      <dgm:t>
        <a:bodyPr/>
        <a:lstStyle/>
        <a:p>
          <a:endParaRPr lang="en-US"/>
        </a:p>
      </dgm:t>
    </dgm:pt>
    <dgm:pt modelId="{7F14057D-1A20-4F64-A110-C77AC5F00602}" type="sibTrans" cxnId="{13126A2F-129D-4762-93CF-9798949EB589}">
      <dgm:prSet/>
      <dgm:spPr/>
      <dgm:t>
        <a:bodyPr/>
        <a:lstStyle/>
        <a:p>
          <a:endParaRPr lang="en-US"/>
        </a:p>
      </dgm:t>
    </dgm:pt>
    <dgm:pt modelId="{B45FF3C1-5A75-4E4C-B2B6-84B0FAC421C2}">
      <dgm:prSet custT="1"/>
      <dgm:spPr/>
      <dgm:t>
        <a:bodyPr lIns="182880" tIns="182880" rIns="182880" bIns="182880"/>
        <a:lstStyle/>
        <a:p>
          <a:pPr marL="0">
            <a:lnSpc>
              <a:spcPct val="100000"/>
            </a:lnSpc>
            <a:buNone/>
          </a:pPr>
          <a:r>
            <a:rPr lang="en-US" sz="1800" b="0" i="0" dirty="0"/>
            <a:t>To display Presenter view, in Slide Show view, on the control bar at the bottom left select the three dots, and then Show Presenter View. </a:t>
          </a:r>
          <a:endParaRPr lang="en-US" sz="1800" dirty="0">
            <a:latin typeface="Calibri" charset="0"/>
            <a:ea typeface="Calibri" charset="0"/>
            <a:cs typeface="Calibri" charset="0"/>
          </a:endParaRPr>
        </a:p>
      </dgm:t>
    </dgm:pt>
    <dgm:pt modelId="{34A81C80-FF70-48EA-B442-BDB1EF403754}" type="parTrans" cxnId="{D6AF6FC0-4B56-4246-AC09-69D41F1CFC6B}">
      <dgm:prSet/>
      <dgm:spPr/>
      <dgm:t>
        <a:bodyPr/>
        <a:lstStyle/>
        <a:p>
          <a:endParaRPr lang="en-US"/>
        </a:p>
      </dgm:t>
    </dgm:pt>
    <dgm:pt modelId="{5B9815BA-8A8F-4251-B182-AD39A4FE26DD}" type="sibTrans" cxnId="{D6AF6FC0-4B56-4246-AC09-69D41F1CFC6B}">
      <dgm:prSet/>
      <dgm:spPr/>
      <dgm:t>
        <a:bodyPr/>
        <a:lstStyle/>
        <a:p>
          <a:endParaRPr lang="en-US"/>
        </a:p>
      </dgm:t>
    </dgm:pt>
    <dgm:pt modelId="{0A954AA6-C6B0-4271-8792-CCCE30CE7D69}">
      <dgm:prSet custT="1"/>
      <dgm:spPr/>
      <dgm:t>
        <a:bodyPr/>
        <a:lstStyle/>
        <a:p>
          <a:r>
            <a:rPr lang="en-US" sz="2000" b="1" dirty="0">
              <a:latin typeface="+mj-lt"/>
              <a:ea typeface="Calibri" charset="0"/>
              <a:cs typeface="Calibri" charset="0"/>
            </a:rPr>
            <a:t>Title</a:t>
          </a:r>
          <a:endParaRPr lang="en-US" sz="2100" b="1" dirty="0">
            <a:latin typeface="+mj-lt"/>
            <a:ea typeface="Calibri" charset="0"/>
            <a:cs typeface="Calibri" charset="0"/>
          </a:endParaRPr>
        </a:p>
      </dgm:t>
    </dgm:pt>
    <dgm:pt modelId="{81CA91A9-12C9-4000-A833-6528B617CCA1}" type="parTrans" cxnId="{61DE8435-87FC-4ED8-A1D9-A0E36224C192}">
      <dgm:prSet/>
      <dgm:spPr/>
      <dgm:t>
        <a:bodyPr/>
        <a:lstStyle/>
        <a:p>
          <a:endParaRPr lang="en-US"/>
        </a:p>
      </dgm:t>
    </dgm:pt>
    <dgm:pt modelId="{7635DF39-FFCE-4F67-A43A-C3F7B847830D}" type="sibTrans" cxnId="{61DE8435-87FC-4ED8-A1D9-A0E36224C192}">
      <dgm:prSet/>
      <dgm:spPr/>
      <dgm:t>
        <a:bodyPr/>
        <a:lstStyle/>
        <a:p>
          <a:endParaRPr lang="en-US"/>
        </a:p>
      </dgm:t>
    </dgm:pt>
    <dgm:pt modelId="{838BD54C-88AD-40D7-AF5F-AB65EB0898A5}">
      <dgm:prSet custT="1"/>
      <dgm:spPr/>
      <dgm:t>
        <a:bodyPr lIns="182880" tIns="182880" rIns="182880" bIns="182880"/>
        <a:lstStyle/>
        <a:p>
          <a:pPr marL="0">
            <a:lnSpc>
              <a:spcPct val="100000"/>
            </a:lnSpc>
            <a:buNone/>
          </a:pPr>
          <a:r>
            <a:rPr lang="en-US" sz="1800" b="0" i="0" dirty="0"/>
            <a:t>During your presentation, the speaker notes are visible on your monitor, but aren't visible to the audience. </a:t>
          </a:r>
          <a:endParaRPr lang="en-US" sz="1800" dirty="0">
            <a:latin typeface="Calibri" charset="0"/>
            <a:ea typeface="Calibri" charset="0"/>
            <a:cs typeface="Calibri" charset="0"/>
          </a:endParaRPr>
        </a:p>
      </dgm:t>
    </dgm:pt>
    <dgm:pt modelId="{FD106F30-FED7-4A4D-9063-A51FC1861B8D}" type="parTrans" cxnId="{122438FB-0EB1-4DC7-B97A-C5EDE3236321}">
      <dgm:prSet/>
      <dgm:spPr/>
      <dgm:t>
        <a:bodyPr/>
        <a:lstStyle/>
        <a:p>
          <a:endParaRPr lang="en-US"/>
        </a:p>
      </dgm:t>
    </dgm:pt>
    <dgm:pt modelId="{C5AC6457-3C00-4583-9061-8DA5017D63FF}" type="sibTrans" cxnId="{122438FB-0EB1-4DC7-B97A-C5EDE3236321}">
      <dgm:prSet/>
      <dgm:spPr/>
      <dgm:t>
        <a:bodyPr/>
        <a:lstStyle/>
        <a:p>
          <a:endParaRPr lang="en-US"/>
        </a:p>
      </dgm:t>
    </dgm:pt>
    <dgm:pt modelId="{1E1BD5C7-7E98-4E9C-980A-6231C710F86D}">
      <dgm:prSet custT="1"/>
      <dgm:spPr/>
      <dgm:t>
        <a:bodyPr/>
        <a:lstStyle/>
        <a:p>
          <a:r>
            <a:rPr lang="en-US" sz="2000" b="1" dirty="0">
              <a:latin typeface="+mj-lt"/>
              <a:ea typeface="Calibri" charset="0"/>
              <a:cs typeface="Calibri" charset="0"/>
            </a:rPr>
            <a:t>Title</a:t>
          </a:r>
        </a:p>
      </dgm:t>
    </dgm:pt>
    <dgm:pt modelId="{63D0BD99-D324-4743-A063-0F16264E6A03}" type="parTrans" cxnId="{F291143C-5080-4FD6-BEEA-B126FBAFEC70}">
      <dgm:prSet/>
      <dgm:spPr/>
      <dgm:t>
        <a:bodyPr/>
        <a:lstStyle/>
        <a:p>
          <a:endParaRPr lang="en-US"/>
        </a:p>
      </dgm:t>
    </dgm:pt>
    <dgm:pt modelId="{BDC49242-DD3A-494A-A4AF-E750AD6D3DAB}" type="sibTrans" cxnId="{F291143C-5080-4FD6-BEEA-B126FBAFEC70}">
      <dgm:prSet/>
      <dgm:spPr/>
      <dgm:t>
        <a:bodyPr/>
        <a:lstStyle/>
        <a:p>
          <a:endParaRPr lang="en-US"/>
        </a:p>
      </dgm:t>
    </dgm:pt>
    <dgm:pt modelId="{A0B60079-4AAF-49AC-8F08-8A2DFAEE29DB}">
      <dgm:prSet custT="1"/>
      <dgm:spPr/>
      <dgm:t>
        <a:bodyPr lIns="182880" tIns="182880" rIns="182880" bIns="182880"/>
        <a:lstStyle/>
        <a:p>
          <a:pPr marL="0">
            <a:lnSpc>
              <a:spcPct val="100000"/>
            </a:lnSpc>
            <a:buNone/>
          </a:pPr>
          <a:r>
            <a:rPr lang="en-US" sz="1800" b="0" i="0" dirty="0"/>
            <a:t>The Notes pane is a box that appears below each slide. Tap it to add notes. </a:t>
          </a:r>
          <a:endParaRPr lang="en-US" sz="1800" dirty="0">
            <a:latin typeface="Calibri" charset="0"/>
            <a:ea typeface="Calibri" charset="0"/>
            <a:cs typeface="Calibri" charset="0"/>
          </a:endParaRPr>
        </a:p>
      </dgm:t>
    </dgm:pt>
    <dgm:pt modelId="{94E190C2-DE76-4E92-9B8B-12C8AC85398D}" type="parTrans" cxnId="{DA65D739-98AB-49B5-B28F-78D06B43157F}">
      <dgm:prSet/>
      <dgm:spPr/>
      <dgm:t>
        <a:bodyPr/>
        <a:lstStyle/>
        <a:p>
          <a:endParaRPr lang="en-US"/>
        </a:p>
      </dgm:t>
    </dgm:pt>
    <dgm:pt modelId="{B3783AFC-A7BD-4A0E-8A53-49FBB33EB50F}" type="sibTrans" cxnId="{DA65D739-98AB-49B5-B28F-78D06B43157F}">
      <dgm:prSet/>
      <dgm:spPr/>
      <dgm:t>
        <a:bodyPr/>
        <a:lstStyle/>
        <a:p>
          <a:endParaRPr lang="en-US"/>
        </a:p>
      </dgm:t>
    </dgm:pt>
    <dgm:pt modelId="{13416990-6629-4AE4-B0B2-7DE8418884DB}">
      <dgm:prSet custT="1"/>
      <dgm:spPr/>
      <dgm:t>
        <a:bodyPr/>
        <a:lstStyle/>
        <a:p>
          <a:r>
            <a:rPr lang="en-US" sz="1800" b="1" dirty="0">
              <a:latin typeface="+mj-lt"/>
              <a:ea typeface="Calibri" charset="0"/>
              <a:cs typeface="Calibri" charset="0"/>
            </a:rPr>
            <a:t>Title</a:t>
          </a:r>
        </a:p>
      </dgm:t>
    </dgm:pt>
    <dgm:pt modelId="{180D8207-97DB-48B4-AFB6-E1571502D51D}" type="parTrans" cxnId="{88C7DEFE-ACEF-4A9F-B154-781CBBFCBE18}">
      <dgm:prSet/>
      <dgm:spPr/>
      <dgm:t>
        <a:bodyPr/>
        <a:lstStyle/>
        <a:p>
          <a:endParaRPr lang="en-US"/>
        </a:p>
      </dgm:t>
    </dgm:pt>
    <dgm:pt modelId="{355D6E8A-518E-4B49-955A-8C7CE0CBDA24}" type="sibTrans" cxnId="{88C7DEFE-ACEF-4A9F-B154-781CBBFCBE18}">
      <dgm:prSet/>
      <dgm:spPr/>
      <dgm:t>
        <a:bodyPr/>
        <a:lstStyle/>
        <a:p>
          <a:endParaRPr lang="en-US"/>
        </a:p>
      </dgm:t>
    </dgm:pt>
    <dgm:pt modelId="{8FE81FEC-2664-411F-AEB3-065F29F52751}">
      <dgm:prSet custT="1"/>
      <dgm:spPr/>
      <dgm:t>
        <a:bodyPr lIns="182880" tIns="182880" rIns="182880" bIns="182880"/>
        <a:lstStyle/>
        <a:p>
          <a:pPr marL="0">
            <a:lnSpc>
              <a:spcPct val="100000"/>
            </a:lnSpc>
            <a:buNone/>
          </a:pPr>
          <a:r>
            <a:rPr lang="en-US" sz="1800" b="0" i="0" dirty="0"/>
            <a:t>If you don’t see the Notes pane or it is completely minimized, click Notes on the task bar across the bottom of the PowerPoint window. </a:t>
          </a:r>
          <a:endParaRPr lang="en-US" sz="1800" dirty="0">
            <a:latin typeface="Calibri" charset="0"/>
            <a:ea typeface="Calibri" charset="0"/>
            <a:cs typeface="Calibri" charset="0"/>
          </a:endParaRP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917788B4-4702-452B-A9BF-BD370AC7C91D}" type="pres">
      <dgm:prSet presAssocID="{0DD8915E-DC14-41D6-9BB5-F49E1C265163}" presName="Name0" presStyleCnt="0">
        <dgm:presLayoutVars>
          <dgm:dir/>
          <dgm:animLvl val="lvl"/>
          <dgm:resizeHandles val="exact"/>
        </dgm:presLayoutVars>
      </dgm:prSet>
      <dgm:spPr/>
    </dgm:pt>
    <dgm:pt modelId="{54C7622E-B3EE-4BFC-B751-4B261C400F01}" type="pres">
      <dgm:prSet presAssocID="{CEA68BC1-0214-475A-AAEB-F2C106BEDF3D}" presName="composite" presStyleCnt="0"/>
      <dgm:spPr/>
    </dgm:pt>
    <dgm:pt modelId="{80A1A6DF-0273-4C9F-A1CF-A320F9DB6FD1}" type="pres">
      <dgm:prSet presAssocID="{CEA68BC1-0214-475A-AAEB-F2C106BEDF3D}" presName="parTx" presStyleLbl="alignNode1" presStyleIdx="0" presStyleCnt="5">
        <dgm:presLayoutVars>
          <dgm:chMax val="0"/>
          <dgm:chPref val="0"/>
        </dgm:presLayoutVars>
      </dgm:prSet>
      <dgm:spPr/>
    </dgm:pt>
    <dgm:pt modelId="{910C52EF-D1F5-4581-A150-24B263AF9343}" type="pres">
      <dgm:prSet presAssocID="{CEA68BC1-0214-475A-AAEB-F2C106BEDF3D}" presName="desTx" presStyleLbl="alignAccFollowNode1" presStyleIdx="0" presStyleCnt="5">
        <dgm:presLayoutVars/>
      </dgm:prSet>
      <dgm:spPr/>
    </dgm:pt>
    <dgm:pt modelId="{06DEF15E-2A95-4424-9CA3-93FFF5A22F97}" type="pres">
      <dgm:prSet presAssocID="{D52D63DB-7300-43C9-9B4D-DCAB119753ED}" presName="space" presStyleCnt="0"/>
      <dgm:spPr/>
    </dgm:pt>
    <dgm:pt modelId="{0D1CB9BF-C612-4FA5-A8ED-CBAA77D93857}" type="pres">
      <dgm:prSet presAssocID="{57B30C7E-2C98-474C-972A-4A9F013596F6}" presName="composite" presStyleCnt="0"/>
      <dgm:spPr/>
    </dgm:pt>
    <dgm:pt modelId="{1F484571-9C36-4EBC-94E8-740ECF59A9E8}" type="pres">
      <dgm:prSet presAssocID="{57B30C7E-2C98-474C-972A-4A9F013596F6}" presName="parTx" presStyleLbl="alignNode1" presStyleIdx="1" presStyleCnt="5">
        <dgm:presLayoutVars>
          <dgm:chMax val="0"/>
          <dgm:chPref val="0"/>
        </dgm:presLayoutVars>
      </dgm:prSet>
      <dgm:spPr/>
    </dgm:pt>
    <dgm:pt modelId="{8382FB71-379A-4A42-BEC2-AAF439B565D5}" type="pres">
      <dgm:prSet presAssocID="{57B30C7E-2C98-474C-972A-4A9F013596F6}" presName="desTx" presStyleLbl="alignAccFollowNode1" presStyleIdx="1" presStyleCnt="5">
        <dgm:presLayoutVars/>
      </dgm:prSet>
      <dgm:spPr/>
    </dgm:pt>
    <dgm:pt modelId="{CEAD898F-DA15-46A5-A07C-10D30E78B5E8}" type="pres">
      <dgm:prSet presAssocID="{7F14057D-1A20-4F64-A110-C77AC5F00602}" presName="space" presStyleCnt="0"/>
      <dgm:spPr/>
    </dgm:pt>
    <dgm:pt modelId="{BEA164EE-1450-4AEB-9527-4E22FBF3C1A8}" type="pres">
      <dgm:prSet presAssocID="{0A954AA6-C6B0-4271-8792-CCCE30CE7D69}" presName="composite" presStyleCnt="0"/>
      <dgm:spPr/>
    </dgm:pt>
    <dgm:pt modelId="{6B33ABE5-CEF1-4B39-82C3-F1FC644C0A8F}" type="pres">
      <dgm:prSet presAssocID="{0A954AA6-C6B0-4271-8792-CCCE30CE7D69}" presName="parTx" presStyleLbl="alignNode1" presStyleIdx="2" presStyleCnt="5">
        <dgm:presLayoutVars>
          <dgm:chMax val="0"/>
          <dgm:chPref val="0"/>
        </dgm:presLayoutVars>
      </dgm:prSet>
      <dgm:spPr/>
    </dgm:pt>
    <dgm:pt modelId="{D49AD3F7-B2B6-4709-A43B-C22DEB981B39}" type="pres">
      <dgm:prSet presAssocID="{0A954AA6-C6B0-4271-8792-CCCE30CE7D69}" presName="desTx" presStyleLbl="alignAccFollowNode1" presStyleIdx="2" presStyleCnt="5">
        <dgm:presLayoutVars/>
      </dgm:prSet>
      <dgm:spPr/>
    </dgm:pt>
    <dgm:pt modelId="{C83CA8A9-5873-4873-B14F-2F0E7FB2ABCC}" type="pres">
      <dgm:prSet presAssocID="{7635DF39-FFCE-4F67-A43A-C3F7B847830D}" presName="space" presStyleCnt="0"/>
      <dgm:spPr/>
    </dgm:pt>
    <dgm:pt modelId="{952DF76F-9AB8-4BB6-B004-372FA36D16E3}" type="pres">
      <dgm:prSet presAssocID="{1E1BD5C7-7E98-4E9C-980A-6231C710F86D}" presName="composite" presStyleCnt="0"/>
      <dgm:spPr/>
    </dgm:pt>
    <dgm:pt modelId="{4AE355A7-3A54-47B1-8CB5-F35120F77B1B}" type="pres">
      <dgm:prSet presAssocID="{1E1BD5C7-7E98-4E9C-980A-6231C710F86D}" presName="parTx" presStyleLbl="alignNode1" presStyleIdx="3" presStyleCnt="5">
        <dgm:presLayoutVars>
          <dgm:chMax val="0"/>
          <dgm:chPref val="0"/>
        </dgm:presLayoutVars>
      </dgm:prSet>
      <dgm:spPr/>
    </dgm:pt>
    <dgm:pt modelId="{C0A30CE6-D937-498A-8D1C-AB49CDB4AE52}" type="pres">
      <dgm:prSet presAssocID="{1E1BD5C7-7E98-4E9C-980A-6231C710F86D}" presName="desTx" presStyleLbl="alignAccFollowNode1" presStyleIdx="3" presStyleCnt="5">
        <dgm:presLayoutVars/>
      </dgm:prSet>
      <dgm:spPr/>
    </dgm:pt>
    <dgm:pt modelId="{5F52C0BF-6756-4EC5-B609-DFC97E73A4A5}" type="pres">
      <dgm:prSet presAssocID="{BDC49242-DD3A-494A-A4AF-E750AD6D3DAB}" presName="space" presStyleCnt="0"/>
      <dgm:spPr/>
    </dgm:pt>
    <dgm:pt modelId="{F042507F-C824-490E-948D-BDF8D9C669BD}" type="pres">
      <dgm:prSet presAssocID="{13416990-6629-4AE4-B0B2-7DE8418884DB}" presName="composite" presStyleCnt="0"/>
      <dgm:spPr/>
    </dgm:pt>
    <dgm:pt modelId="{1D3D5FCC-5789-4468-99A6-5D6A676B6013}" type="pres">
      <dgm:prSet presAssocID="{13416990-6629-4AE4-B0B2-7DE8418884DB}" presName="parTx" presStyleLbl="alignNode1" presStyleIdx="4" presStyleCnt="5">
        <dgm:presLayoutVars>
          <dgm:chMax val="0"/>
          <dgm:chPref val="0"/>
        </dgm:presLayoutVars>
      </dgm:prSet>
      <dgm:spPr/>
    </dgm:pt>
    <dgm:pt modelId="{44C7D37A-568B-4A53-88BE-8330DEF7D4A3}" type="pres">
      <dgm:prSet presAssocID="{13416990-6629-4AE4-B0B2-7DE8418884DB}" presName="desTx" presStyleLbl="alignAccFollowNode1" presStyleIdx="4" presStyleCnt="5">
        <dgm:presLayoutVars/>
      </dgm:prSet>
      <dgm:spPr/>
    </dgm:pt>
  </dgm:ptLst>
  <dgm:cxnLst>
    <dgm:cxn modelId="{4A7F6715-186E-49A7-B901-131CC9610C6D}" srcId="{0DD8915E-DC14-41D6-9BB5-F49E1C265163}" destId="{CEA68BC1-0214-475A-AAEB-F2C106BEDF3D}" srcOrd="0" destOrd="0" parTransId="{D39F5498-D166-4D4F-959E-220D13F281F2}" sibTransId="{D52D63DB-7300-43C9-9B4D-DCAB119753ED}"/>
    <dgm:cxn modelId="{88C0D421-0F9D-49BA-8817-FC936CC87FAC}" type="presOf" srcId="{B45FF3C1-5A75-4E4C-B2B6-84B0FAC421C2}" destId="{8382FB71-379A-4A42-BEC2-AAF439B565D5}" srcOrd="0" destOrd="0" presId="urn:microsoft.com/office/officeart/2016/7/layout/HorizontalActionList"/>
    <dgm:cxn modelId="{13126A2F-129D-4762-93CF-9798949EB589}" srcId="{0DD8915E-DC14-41D6-9BB5-F49E1C265163}" destId="{57B30C7E-2C98-474C-972A-4A9F013596F6}" srcOrd="1" destOrd="0" parTransId="{3C56CB1B-7905-41E8-90E6-A55A14BA7821}" sibTransId="{7F14057D-1A20-4F64-A110-C77AC5F00602}"/>
    <dgm:cxn modelId="{61DE8435-87FC-4ED8-A1D9-A0E36224C192}" srcId="{0DD8915E-DC14-41D6-9BB5-F49E1C265163}" destId="{0A954AA6-C6B0-4271-8792-CCCE30CE7D69}" srcOrd="2" destOrd="0" parTransId="{81CA91A9-12C9-4000-A833-6528B617CCA1}" sibTransId="{7635DF39-FFCE-4F67-A43A-C3F7B847830D}"/>
    <dgm:cxn modelId="{DA65D739-98AB-49B5-B28F-78D06B43157F}" srcId="{1E1BD5C7-7E98-4E9C-980A-6231C710F86D}" destId="{A0B60079-4AAF-49AC-8F08-8A2DFAEE29DB}" srcOrd="0" destOrd="0" parTransId="{94E190C2-DE76-4E92-9B8B-12C8AC85398D}" sibTransId="{B3783AFC-A7BD-4A0E-8A53-49FBB33EB50F}"/>
    <dgm:cxn modelId="{711E093C-AD42-45A4-8D40-A2D39702062E}" srcId="{13416990-6629-4AE4-B0B2-7DE8418884DB}" destId="{8FE81FEC-2664-411F-AEB3-065F29F52751}" srcOrd="0" destOrd="0" parTransId="{BCBC007E-0269-421B-9C41-DE26D5C3A822}" sibTransId="{80230EB7-7230-4881-A631-309C07417378}"/>
    <dgm:cxn modelId="{F291143C-5080-4FD6-BEEA-B126FBAFEC70}" srcId="{0DD8915E-DC14-41D6-9BB5-F49E1C265163}" destId="{1E1BD5C7-7E98-4E9C-980A-6231C710F86D}" srcOrd="3" destOrd="0" parTransId="{63D0BD99-D324-4743-A063-0F16264E6A03}" sibTransId="{BDC49242-DD3A-494A-A4AF-E750AD6D3DAB}"/>
    <dgm:cxn modelId="{7AF7564A-7BD3-438E-9B3C-14BD86824042}" type="presOf" srcId="{57B30C7E-2C98-474C-972A-4A9F013596F6}" destId="{1F484571-9C36-4EBC-94E8-740ECF59A9E8}" srcOrd="0" destOrd="0" presId="urn:microsoft.com/office/officeart/2016/7/layout/HorizontalActionList"/>
    <dgm:cxn modelId="{6AFDC150-9F77-4A36-A180-B36F17F720D5}" type="presOf" srcId="{1E1BD5C7-7E98-4E9C-980A-6231C710F86D}" destId="{4AE355A7-3A54-47B1-8CB5-F35120F77B1B}" srcOrd="0" destOrd="0" presId="urn:microsoft.com/office/officeart/2016/7/layout/HorizontalActionList"/>
    <dgm:cxn modelId="{9C4BCC70-6D73-47C9-B488-C135FF971FCD}" type="presOf" srcId="{13416990-6629-4AE4-B0B2-7DE8418884DB}" destId="{1D3D5FCC-5789-4468-99A6-5D6A676B6013}" srcOrd="0" destOrd="0" presId="urn:microsoft.com/office/officeart/2016/7/layout/HorizontalActionList"/>
    <dgm:cxn modelId="{E6E94786-140A-4645-ACBD-B11A56308E02}" srcId="{CEA68BC1-0214-475A-AAEB-F2C106BEDF3D}" destId="{6E78410F-604C-43A6-A991-1F6A0685C76E}" srcOrd="0" destOrd="0" parTransId="{B87758DC-95B9-415D-8FA2-3A592F03EEB6}" sibTransId="{81ADE71D-3BBC-45B9-8FE7-89C53F21FB8E}"/>
    <dgm:cxn modelId="{77938B8A-5AD8-4A5E-A030-55E04EAC32E6}" type="presOf" srcId="{6E78410F-604C-43A6-A991-1F6A0685C76E}" destId="{910C52EF-D1F5-4581-A150-24B263AF9343}" srcOrd="0" destOrd="0" presId="urn:microsoft.com/office/officeart/2016/7/layout/HorizontalActionList"/>
    <dgm:cxn modelId="{E440549C-0098-4200-80A6-FF88137F160F}" type="presOf" srcId="{0DD8915E-DC14-41D6-9BB5-F49E1C265163}" destId="{917788B4-4702-452B-A9BF-BD370AC7C91D}" srcOrd="0" destOrd="0" presId="urn:microsoft.com/office/officeart/2016/7/layout/HorizontalActionList"/>
    <dgm:cxn modelId="{B33405B2-B51D-4E21-BC61-F0A17B517544}" type="presOf" srcId="{A0B60079-4AAF-49AC-8F08-8A2DFAEE29DB}" destId="{C0A30CE6-D937-498A-8D1C-AB49CDB4AE52}" srcOrd="0" destOrd="0" presId="urn:microsoft.com/office/officeart/2016/7/layout/HorizontalActionList"/>
    <dgm:cxn modelId="{D6AF6FC0-4B56-4246-AC09-69D41F1CFC6B}" srcId="{57B30C7E-2C98-474C-972A-4A9F013596F6}" destId="{B45FF3C1-5A75-4E4C-B2B6-84B0FAC421C2}" srcOrd="0" destOrd="0" parTransId="{34A81C80-FF70-48EA-B442-BDB1EF403754}" sibTransId="{5B9815BA-8A8F-4251-B182-AD39A4FE26DD}"/>
    <dgm:cxn modelId="{B4983ACB-8E8C-4A2A-9B18-8617D7E17A77}" type="presOf" srcId="{838BD54C-88AD-40D7-AF5F-AB65EB0898A5}" destId="{D49AD3F7-B2B6-4709-A43B-C22DEB981B39}" srcOrd="0" destOrd="0" presId="urn:microsoft.com/office/officeart/2016/7/layout/HorizontalActionList"/>
    <dgm:cxn modelId="{F287A5D1-1293-47FF-AD35-F35BD7DB7217}" type="presOf" srcId="{8FE81FEC-2664-411F-AEB3-065F29F52751}" destId="{44C7D37A-568B-4A53-88BE-8330DEF7D4A3}" srcOrd="0" destOrd="0" presId="urn:microsoft.com/office/officeart/2016/7/layout/HorizontalActionList"/>
    <dgm:cxn modelId="{9AF54BDB-DAB3-4B24-A529-369FFC39451F}" type="presOf" srcId="{0A954AA6-C6B0-4271-8792-CCCE30CE7D69}" destId="{6B33ABE5-CEF1-4B39-82C3-F1FC644C0A8F}" srcOrd="0" destOrd="0" presId="urn:microsoft.com/office/officeart/2016/7/layout/HorizontalActionList"/>
    <dgm:cxn modelId="{E3F2F5EC-16B1-4C58-9182-F30E78C8D17D}" type="presOf" srcId="{CEA68BC1-0214-475A-AAEB-F2C106BEDF3D}" destId="{80A1A6DF-0273-4C9F-A1CF-A320F9DB6FD1}" srcOrd="0" destOrd="0" presId="urn:microsoft.com/office/officeart/2016/7/layout/HorizontalActionList"/>
    <dgm:cxn modelId="{122438FB-0EB1-4DC7-B97A-C5EDE3236321}" srcId="{0A954AA6-C6B0-4271-8792-CCCE30CE7D69}" destId="{838BD54C-88AD-40D7-AF5F-AB65EB0898A5}" srcOrd="0" destOrd="0" parTransId="{FD106F30-FED7-4A4D-9063-A51FC1861B8D}" sibTransId="{C5AC6457-3C00-4583-9061-8DA5017D63FF}"/>
    <dgm:cxn modelId="{88C7DEFE-ACEF-4A9F-B154-781CBBFCBE18}" srcId="{0DD8915E-DC14-41D6-9BB5-F49E1C265163}" destId="{13416990-6629-4AE4-B0B2-7DE8418884DB}" srcOrd="4" destOrd="0" parTransId="{180D8207-97DB-48B4-AFB6-E1571502D51D}" sibTransId="{355D6E8A-518E-4B49-955A-8C7CE0CBDA24}"/>
    <dgm:cxn modelId="{33ECD332-58AF-4E88-A500-D1240A9110AD}" type="presParOf" srcId="{917788B4-4702-452B-A9BF-BD370AC7C91D}" destId="{54C7622E-B3EE-4BFC-B751-4B261C400F01}" srcOrd="0" destOrd="0" presId="urn:microsoft.com/office/officeart/2016/7/layout/HorizontalActionList"/>
    <dgm:cxn modelId="{235818C5-3573-4908-AEE0-3A7896555462}" type="presParOf" srcId="{54C7622E-B3EE-4BFC-B751-4B261C400F01}" destId="{80A1A6DF-0273-4C9F-A1CF-A320F9DB6FD1}" srcOrd="0" destOrd="0" presId="urn:microsoft.com/office/officeart/2016/7/layout/HorizontalActionList"/>
    <dgm:cxn modelId="{33438145-C485-436C-AD90-2BC58FD45BD2}" type="presParOf" srcId="{54C7622E-B3EE-4BFC-B751-4B261C400F01}" destId="{910C52EF-D1F5-4581-A150-24B263AF9343}" srcOrd="1" destOrd="0" presId="urn:microsoft.com/office/officeart/2016/7/layout/HorizontalActionList"/>
    <dgm:cxn modelId="{0EA76779-6AA3-4942-8892-7B9CDEB74548}" type="presParOf" srcId="{917788B4-4702-452B-A9BF-BD370AC7C91D}" destId="{06DEF15E-2A95-4424-9CA3-93FFF5A22F97}" srcOrd="1" destOrd="0" presId="urn:microsoft.com/office/officeart/2016/7/layout/HorizontalActionList"/>
    <dgm:cxn modelId="{57A61824-4682-4CED-A1C9-A568972EE94D}" type="presParOf" srcId="{917788B4-4702-452B-A9BF-BD370AC7C91D}" destId="{0D1CB9BF-C612-4FA5-A8ED-CBAA77D93857}" srcOrd="2" destOrd="0" presId="urn:microsoft.com/office/officeart/2016/7/layout/HorizontalActionList"/>
    <dgm:cxn modelId="{7A2FA531-FB20-457D-BFF0-44C485415D15}" type="presParOf" srcId="{0D1CB9BF-C612-4FA5-A8ED-CBAA77D93857}" destId="{1F484571-9C36-4EBC-94E8-740ECF59A9E8}" srcOrd="0" destOrd="0" presId="urn:microsoft.com/office/officeart/2016/7/layout/HorizontalActionList"/>
    <dgm:cxn modelId="{9BCEDA81-6667-4C17-AFA8-2C42082BF207}" type="presParOf" srcId="{0D1CB9BF-C612-4FA5-A8ED-CBAA77D93857}" destId="{8382FB71-379A-4A42-BEC2-AAF439B565D5}" srcOrd="1" destOrd="0" presId="urn:microsoft.com/office/officeart/2016/7/layout/HorizontalActionList"/>
    <dgm:cxn modelId="{5A057344-D843-4EDB-84B0-60D5D1347B9F}" type="presParOf" srcId="{917788B4-4702-452B-A9BF-BD370AC7C91D}" destId="{CEAD898F-DA15-46A5-A07C-10D30E78B5E8}" srcOrd="3" destOrd="0" presId="urn:microsoft.com/office/officeart/2016/7/layout/HorizontalActionList"/>
    <dgm:cxn modelId="{8508FC8E-9136-4A97-9AA3-FFDDDB3B40AE}" type="presParOf" srcId="{917788B4-4702-452B-A9BF-BD370AC7C91D}" destId="{BEA164EE-1450-4AEB-9527-4E22FBF3C1A8}" srcOrd="4" destOrd="0" presId="urn:microsoft.com/office/officeart/2016/7/layout/HorizontalActionList"/>
    <dgm:cxn modelId="{657D2BC0-01E3-4AB6-A185-AF8A8BDB41EA}" type="presParOf" srcId="{BEA164EE-1450-4AEB-9527-4E22FBF3C1A8}" destId="{6B33ABE5-CEF1-4B39-82C3-F1FC644C0A8F}" srcOrd="0" destOrd="0" presId="urn:microsoft.com/office/officeart/2016/7/layout/HorizontalActionList"/>
    <dgm:cxn modelId="{D58411C6-0DF5-4662-9901-DA23240E83B9}" type="presParOf" srcId="{BEA164EE-1450-4AEB-9527-4E22FBF3C1A8}" destId="{D49AD3F7-B2B6-4709-A43B-C22DEB981B39}" srcOrd="1" destOrd="0" presId="urn:microsoft.com/office/officeart/2016/7/layout/HorizontalActionList"/>
    <dgm:cxn modelId="{3F6A4F5F-E2A5-4931-86E6-12BB70DD5E96}" type="presParOf" srcId="{917788B4-4702-452B-A9BF-BD370AC7C91D}" destId="{C83CA8A9-5873-4873-B14F-2F0E7FB2ABCC}" srcOrd="5" destOrd="0" presId="urn:microsoft.com/office/officeart/2016/7/layout/HorizontalActionList"/>
    <dgm:cxn modelId="{4C32C92D-DDF9-49A1-AF89-0235CF9C71B7}" type="presParOf" srcId="{917788B4-4702-452B-A9BF-BD370AC7C91D}" destId="{952DF76F-9AB8-4BB6-B004-372FA36D16E3}" srcOrd="6" destOrd="0" presId="urn:microsoft.com/office/officeart/2016/7/layout/HorizontalActionList"/>
    <dgm:cxn modelId="{57417539-B51B-4234-AEE5-F533ECC107BB}" type="presParOf" srcId="{952DF76F-9AB8-4BB6-B004-372FA36D16E3}" destId="{4AE355A7-3A54-47B1-8CB5-F35120F77B1B}" srcOrd="0" destOrd="0" presId="urn:microsoft.com/office/officeart/2016/7/layout/HorizontalActionList"/>
    <dgm:cxn modelId="{17742994-33B7-461E-8138-938D77B15D79}" type="presParOf" srcId="{952DF76F-9AB8-4BB6-B004-372FA36D16E3}" destId="{C0A30CE6-D937-498A-8D1C-AB49CDB4AE52}" srcOrd="1" destOrd="0" presId="urn:microsoft.com/office/officeart/2016/7/layout/HorizontalActionList"/>
    <dgm:cxn modelId="{63E4F875-88CC-449C-98C8-8CCD36740115}" type="presParOf" srcId="{917788B4-4702-452B-A9BF-BD370AC7C91D}" destId="{5F52C0BF-6756-4EC5-B609-DFC97E73A4A5}" srcOrd="7" destOrd="0" presId="urn:microsoft.com/office/officeart/2016/7/layout/HorizontalActionList"/>
    <dgm:cxn modelId="{008A04F8-CCA8-463D-A028-8F7B8B5DED82}" type="presParOf" srcId="{917788B4-4702-452B-A9BF-BD370AC7C91D}" destId="{F042507F-C824-490E-948D-BDF8D9C669BD}" srcOrd="8" destOrd="0" presId="urn:microsoft.com/office/officeart/2016/7/layout/HorizontalActionList"/>
    <dgm:cxn modelId="{1AE7904C-A54A-4252-8559-6AFDB410BC10}" type="presParOf" srcId="{F042507F-C824-490E-948D-BDF8D9C669BD}" destId="{1D3D5FCC-5789-4468-99A6-5D6A676B6013}" srcOrd="0" destOrd="0" presId="urn:microsoft.com/office/officeart/2016/7/layout/HorizontalActionList"/>
    <dgm:cxn modelId="{52C4214A-785F-4BE4-BD04-5A0C4ABD5272}" type="presParOf" srcId="{F042507F-C824-490E-948D-BDF8D9C669BD}" destId="{44C7D37A-568B-4A53-88BE-8330DEF7D4A3}"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115462" y="643940"/>
          <a:ext cx="2074446" cy="2074446"/>
        </a:xfrm>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14686"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1" kern="1200" dirty="0">
              <a:solidFill>
                <a:schemeClr val="accent5"/>
              </a:solidFill>
            </a:rPr>
            <a:t>Name</a:t>
          </a:r>
          <a:br>
            <a:rPr lang="en-US" sz="1600" kern="1200" dirty="0">
              <a:solidFill>
                <a:sysClr val="windowText" lastClr="000000"/>
              </a:solidFill>
            </a:rPr>
          </a:br>
          <a:r>
            <a:rPr lang="en-US" sz="1600" b="0" kern="1200" dirty="0">
              <a:solidFill>
                <a:sysClr val="windowText" lastClr="000000"/>
              </a:solidFill>
              <a:latin typeface="+mn-lt"/>
            </a:rPr>
            <a:t>Title</a:t>
          </a:r>
        </a:p>
      </dsp:txBody>
      <dsp:txXfrm>
        <a:off x="14686" y="2933093"/>
        <a:ext cx="2276000" cy="483260"/>
      </dsp:txXfrm>
    </dsp:sp>
    <dsp:sp modelId="{7D166BBB-55AF-452C-B9A0-94A1EE55FF4F}">
      <dsp:nvSpPr>
        <dsp:cNvPr id="0" name=""/>
        <dsp:cNvSpPr/>
      </dsp:nvSpPr>
      <dsp:spPr>
        <a:xfrm>
          <a:off x="14686" y="3394708"/>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2789763" y="643940"/>
          <a:ext cx="2074446" cy="2074446"/>
        </a:xfrm>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2688986"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1" kern="1200" dirty="0">
              <a:solidFill>
                <a:schemeClr val="accent5"/>
              </a:solidFill>
            </a:rPr>
            <a:t>Name</a:t>
          </a:r>
          <a:br>
            <a:rPr lang="en-US" sz="1600" kern="1200" dirty="0">
              <a:solidFill>
                <a:schemeClr val="tx1"/>
              </a:solidFill>
            </a:rPr>
          </a:br>
          <a:r>
            <a:rPr lang="en-US" sz="1600" b="0" kern="1200" dirty="0">
              <a:solidFill>
                <a:schemeClr val="tx1"/>
              </a:solidFill>
              <a:latin typeface="+mn-lt"/>
            </a:rPr>
            <a:t>Title</a:t>
          </a:r>
        </a:p>
      </dsp:txBody>
      <dsp:txXfrm>
        <a:off x="2688986" y="2933093"/>
        <a:ext cx="2276000" cy="483260"/>
      </dsp:txXfrm>
    </dsp:sp>
    <dsp:sp modelId="{1223E777-77CB-4A9A-BF21-12B513842696}">
      <dsp:nvSpPr>
        <dsp:cNvPr id="0" name=""/>
        <dsp:cNvSpPr/>
      </dsp:nvSpPr>
      <dsp:spPr>
        <a:xfrm>
          <a:off x="2688986" y="3394708"/>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464064" y="643940"/>
          <a:ext cx="2074446" cy="2074446"/>
        </a:xfrm>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363287"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1" kern="1200" dirty="0">
              <a:solidFill>
                <a:schemeClr val="accent5"/>
              </a:solidFill>
            </a:rPr>
            <a:t>Name</a:t>
          </a:r>
          <a:br>
            <a:rPr lang="en-US" sz="1600" kern="1200" dirty="0">
              <a:solidFill>
                <a:schemeClr val="tx1"/>
              </a:solidFill>
            </a:rPr>
          </a:br>
          <a:r>
            <a:rPr lang="en-US" sz="1600" b="0" kern="1200" dirty="0">
              <a:solidFill>
                <a:schemeClr val="tx1"/>
              </a:solidFill>
              <a:latin typeface="+mn-lt"/>
            </a:rPr>
            <a:t>Title</a:t>
          </a:r>
        </a:p>
      </dsp:txBody>
      <dsp:txXfrm>
        <a:off x="5363287" y="2933093"/>
        <a:ext cx="2276000" cy="483260"/>
      </dsp:txXfrm>
    </dsp:sp>
    <dsp:sp modelId="{EE420F84-477D-4635-BEF8-66426E9A259D}">
      <dsp:nvSpPr>
        <dsp:cNvPr id="0" name=""/>
        <dsp:cNvSpPr/>
      </dsp:nvSpPr>
      <dsp:spPr>
        <a:xfrm>
          <a:off x="5684226" y="2525032"/>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8138365" y="643940"/>
          <a:ext cx="2074446" cy="2074446"/>
        </a:xfrm>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8037588" y="2933093"/>
          <a:ext cx="2276000" cy="48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1" kern="1200" dirty="0">
              <a:solidFill>
                <a:schemeClr val="accent5"/>
              </a:solidFill>
            </a:rPr>
            <a:t>Name</a:t>
          </a:r>
          <a:br>
            <a:rPr lang="en-US" sz="1600" kern="1200" dirty="0">
              <a:solidFill>
                <a:schemeClr val="tx1"/>
              </a:solidFill>
            </a:rPr>
          </a:br>
          <a:r>
            <a:rPr lang="en-US" sz="1600" b="0" kern="1200" dirty="0">
              <a:solidFill>
                <a:schemeClr val="tx1"/>
              </a:solidFill>
              <a:latin typeface="+mn-lt"/>
            </a:rPr>
            <a:t>Title</a:t>
          </a:r>
        </a:p>
      </dsp:txBody>
      <dsp:txXfrm>
        <a:off x="8037588" y="2933093"/>
        <a:ext cx="2276000" cy="483260"/>
      </dsp:txXfrm>
    </dsp:sp>
    <dsp:sp modelId="{5A7600AF-A34B-4D03-B3D6-B3C760AE8E06}">
      <dsp:nvSpPr>
        <dsp:cNvPr id="0" name=""/>
        <dsp:cNvSpPr/>
      </dsp:nvSpPr>
      <dsp:spPr>
        <a:xfrm>
          <a:off x="8052274" y="3351531"/>
          <a:ext cx="2276000" cy="598681"/>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A1A6DF-0273-4C9F-A1CF-A320F9DB6FD1}">
      <dsp:nvSpPr>
        <dsp:cNvPr id="0" name=""/>
        <dsp:cNvSpPr/>
      </dsp:nvSpPr>
      <dsp:spPr>
        <a:xfrm>
          <a:off x="4869" y="284749"/>
          <a:ext cx="2091607" cy="62748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endParaRPr lang="en-US" sz="2100" b="1" kern="1200" dirty="0">
            <a:latin typeface="+mj-lt"/>
          </a:endParaRPr>
        </a:p>
      </dsp:txBody>
      <dsp:txXfrm>
        <a:off x="4869" y="284749"/>
        <a:ext cx="2091607" cy="627482"/>
      </dsp:txXfrm>
    </dsp:sp>
    <dsp:sp modelId="{910C52EF-D1F5-4581-A150-24B263AF9343}">
      <dsp:nvSpPr>
        <dsp:cNvPr id="0" name=""/>
        <dsp:cNvSpPr/>
      </dsp:nvSpPr>
      <dsp:spPr>
        <a:xfrm>
          <a:off x="4869" y="912231"/>
          <a:ext cx="2091607" cy="314483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To start a presentation, go to the Slide Show tab, and select From Beginning.</a:t>
          </a:r>
          <a:endParaRPr lang="en-US" sz="1800" kern="1200" dirty="0">
            <a:latin typeface="Calibri" charset="0"/>
            <a:ea typeface="Calibri" charset="0"/>
            <a:cs typeface="Calibri" charset="0"/>
          </a:endParaRPr>
        </a:p>
      </dsp:txBody>
      <dsp:txXfrm>
        <a:off x="4869" y="912231"/>
        <a:ext cx="2091607" cy="3144831"/>
      </dsp:txXfrm>
    </dsp:sp>
    <dsp:sp modelId="{1F484571-9C36-4EBC-94E8-740ECF59A9E8}">
      <dsp:nvSpPr>
        <dsp:cNvPr id="0" name=""/>
        <dsp:cNvSpPr/>
      </dsp:nvSpPr>
      <dsp:spPr>
        <a:xfrm>
          <a:off x="2204476" y="284749"/>
          <a:ext cx="2091607" cy="627482"/>
        </a:xfrm>
        <a:prstGeom prst="rect">
          <a:avLst/>
        </a:prstGeom>
        <a:solidFill>
          <a:schemeClr val="accent2">
            <a:hueOff val="469008"/>
            <a:satOff val="8545"/>
            <a:lumOff val="1863"/>
            <a:alphaOff val="0"/>
          </a:schemeClr>
        </a:solidFill>
        <a:ln w="12700" cap="flat" cmpd="sng" algn="ctr">
          <a:solidFill>
            <a:schemeClr val="accent2">
              <a:hueOff val="469008"/>
              <a:satOff val="8545"/>
              <a:lumOff val="18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p>
      </dsp:txBody>
      <dsp:txXfrm>
        <a:off x="2204476" y="284749"/>
        <a:ext cx="2091607" cy="627482"/>
      </dsp:txXfrm>
    </dsp:sp>
    <dsp:sp modelId="{8382FB71-379A-4A42-BEC2-AAF439B565D5}">
      <dsp:nvSpPr>
        <dsp:cNvPr id="0" name=""/>
        <dsp:cNvSpPr/>
      </dsp:nvSpPr>
      <dsp:spPr>
        <a:xfrm>
          <a:off x="2204476" y="912231"/>
          <a:ext cx="2091607" cy="3144831"/>
        </a:xfrm>
        <a:prstGeom prst="rect">
          <a:avLst/>
        </a:prstGeom>
        <a:solidFill>
          <a:schemeClr val="accent2">
            <a:tint val="40000"/>
            <a:alpha val="90000"/>
            <a:hueOff val="699602"/>
            <a:satOff val="10600"/>
            <a:lumOff val="956"/>
            <a:alphaOff val="0"/>
          </a:schemeClr>
        </a:solidFill>
        <a:ln w="12700" cap="flat" cmpd="sng" algn="ctr">
          <a:solidFill>
            <a:schemeClr val="accent2">
              <a:tint val="40000"/>
              <a:alpha val="90000"/>
              <a:hueOff val="699602"/>
              <a:satOff val="10600"/>
              <a:lumOff val="9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To display Presenter view, in Slide Show view, on the control bar at the bottom left select the three dots, and then Show Presenter View. </a:t>
          </a:r>
          <a:endParaRPr lang="en-US" sz="1800" kern="1200" dirty="0">
            <a:latin typeface="Calibri" charset="0"/>
            <a:ea typeface="Calibri" charset="0"/>
            <a:cs typeface="Calibri" charset="0"/>
          </a:endParaRPr>
        </a:p>
      </dsp:txBody>
      <dsp:txXfrm>
        <a:off x="2204476" y="912231"/>
        <a:ext cx="2091607" cy="3144831"/>
      </dsp:txXfrm>
    </dsp:sp>
    <dsp:sp modelId="{6B33ABE5-CEF1-4B39-82C3-F1FC644C0A8F}">
      <dsp:nvSpPr>
        <dsp:cNvPr id="0" name=""/>
        <dsp:cNvSpPr/>
      </dsp:nvSpPr>
      <dsp:spPr>
        <a:xfrm>
          <a:off x="4404083" y="284749"/>
          <a:ext cx="2091607" cy="627482"/>
        </a:xfrm>
        <a:prstGeom prst="rect">
          <a:avLst/>
        </a:prstGeom>
        <a:solidFill>
          <a:schemeClr val="accent2">
            <a:hueOff val="938015"/>
            <a:satOff val="17090"/>
            <a:lumOff val="3726"/>
            <a:alphaOff val="0"/>
          </a:schemeClr>
        </a:solidFill>
        <a:ln w="12700" cap="flat" cmpd="sng" algn="ctr">
          <a:solidFill>
            <a:schemeClr val="accent2">
              <a:hueOff val="938015"/>
              <a:satOff val="17090"/>
              <a:lumOff val="3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endParaRPr lang="en-US" sz="2100" b="1" kern="1200" dirty="0">
            <a:latin typeface="+mj-lt"/>
            <a:ea typeface="Calibri" charset="0"/>
            <a:cs typeface="Calibri" charset="0"/>
          </a:endParaRPr>
        </a:p>
      </dsp:txBody>
      <dsp:txXfrm>
        <a:off x="4404083" y="284749"/>
        <a:ext cx="2091607" cy="627482"/>
      </dsp:txXfrm>
    </dsp:sp>
    <dsp:sp modelId="{D49AD3F7-B2B6-4709-A43B-C22DEB981B39}">
      <dsp:nvSpPr>
        <dsp:cNvPr id="0" name=""/>
        <dsp:cNvSpPr/>
      </dsp:nvSpPr>
      <dsp:spPr>
        <a:xfrm>
          <a:off x="4404083" y="912231"/>
          <a:ext cx="2091607" cy="3144831"/>
        </a:xfrm>
        <a:prstGeom prst="rect">
          <a:avLst/>
        </a:prstGeom>
        <a:solidFill>
          <a:schemeClr val="accent2">
            <a:tint val="40000"/>
            <a:alpha val="90000"/>
            <a:hueOff val="1399204"/>
            <a:satOff val="21201"/>
            <a:lumOff val="1912"/>
            <a:alphaOff val="0"/>
          </a:schemeClr>
        </a:solidFill>
        <a:ln w="12700" cap="flat" cmpd="sng" algn="ctr">
          <a:solidFill>
            <a:schemeClr val="accent2">
              <a:tint val="40000"/>
              <a:alpha val="90000"/>
              <a:hueOff val="1399204"/>
              <a:satOff val="21201"/>
              <a:lumOff val="19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During your presentation, the speaker notes are visible on your monitor, but aren't visible to the audience. </a:t>
          </a:r>
          <a:endParaRPr lang="en-US" sz="1800" kern="1200" dirty="0">
            <a:latin typeface="Calibri" charset="0"/>
            <a:ea typeface="Calibri" charset="0"/>
            <a:cs typeface="Calibri" charset="0"/>
          </a:endParaRPr>
        </a:p>
      </dsp:txBody>
      <dsp:txXfrm>
        <a:off x="4404083" y="912231"/>
        <a:ext cx="2091607" cy="3144831"/>
      </dsp:txXfrm>
    </dsp:sp>
    <dsp:sp modelId="{4AE355A7-3A54-47B1-8CB5-F35120F77B1B}">
      <dsp:nvSpPr>
        <dsp:cNvPr id="0" name=""/>
        <dsp:cNvSpPr/>
      </dsp:nvSpPr>
      <dsp:spPr>
        <a:xfrm>
          <a:off x="6603691" y="284749"/>
          <a:ext cx="2091607" cy="627482"/>
        </a:xfrm>
        <a:prstGeom prst="rect">
          <a:avLst/>
        </a:prstGeom>
        <a:solidFill>
          <a:schemeClr val="accent2">
            <a:hueOff val="1407023"/>
            <a:satOff val="25635"/>
            <a:lumOff val="5589"/>
            <a:alphaOff val="0"/>
          </a:schemeClr>
        </a:solidFill>
        <a:ln w="12700" cap="flat" cmpd="sng" algn="ctr">
          <a:solidFill>
            <a:schemeClr val="accent2">
              <a:hueOff val="1407023"/>
              <a:satOff val="25635"/>
              <a:lumOff val="558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p>
      </dsp:txBody>
      <dsp:txXfrm>
        <a:off x="6603691" y="284749"/>
        <a:ext cx="2091607" cy="627482"/>
      </dsp:txXfrm>
    </dsp:sp>
    <dsp:sp modelId="{C0A30CE6-D937-498A-8D1C-AB49CDB4AE52}">
      <dsp:nvSpPr>
        <dsp:cNvPr id="0" name=""/>
        <dsp:cNvSpPr/>
      </dsp:nvSpPr>
      <dsp:spPr>
        <a:xfrm>
          <a:off x="6603691" y="912231"/>
          <a:ext cx="2091607" cy="3144831"/>
        </a:xfrm>
        <a:prstGeom prst="rect">
          <a:avLst/>
        </a:prstGeom>
        <a:solidFill>
          <a:schemeClr val="accent2">
            <a:tint val="40000"/>
            <a:alpha val="90000"/>
            <a:hueOff val="2098805"/>
            <a:satOff val="31801"/>
            <a:lumOff val="2868"/>
            <a:alphaOff val="0"/>
          </a:schemeClr>
        </a:solidFill>
        <a:ln w="12700" cap="flat" cmpd="sng" algn="ctr">
          <a:solidFill>
            <a:schemeClr val="accent2">
              <a:tint val="40000"/>
              <a:alpha val="90000"/>
              <a:hueOff val="2098805"/>
              <a:satOff val="31801"/>
              <a:lumOff val="286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The Notes pane is a box that appears below each slide. Tap it to add notes. </a:t>
          </a:r>
          <a:endParaRPr lang="en-US" sz="1800" kern="1200" dirty="0">
            <a:latin typeface="Calibri" charset="0"/>
            <a:ea typeface="Calibri" charset="0"/>
            <a:cs typeface="Calibri" charset="0"/>
          </a:endParaRPr>
        </a:p>
      </dsp:txBody>
      <dsp:txXfrm>
        <a:off x="6603691" y="912231"/>
        <a:ext cx="2091607" cy="3144831"/>
      </dsp:txXfrm>
    </dsp:sp>
    <dsp:sp modelId="{1D3D5FCC-5789-4468-99A6-5D6A676B6013}">
      <dsp:nvSpPr>
        <dsp:cNvPr id="0" name=""/>
        <dsp:cNvSpPr/>
      </dsp:nvSpPr>
      <dsp:spPr>
        <a:xfrm>
          <a:off x="8803298" y="284749"/>
          <a:ext cx="2091607" cy="627482"/>
        </a:xfrm>
        <a:prstGeom prst="rect">
          <a:avLst/>
        </a:prstGeom>
        <a:solidFill>
          <a:schemeClr val="accent2">
            <a:hueOff val="1876031"/>
            <a:satOff val="34180"/>
            <a:lumOff val="7452"/>
            <a:alphaOff val="0"/>
          </a:schemeClr>
        </a:solidFill>
        <a:ln w="12700" cap="flat" cmpd="sng" algn="ctr">
          <a:solidFill>
            <a:schemeClr val="accent2">
              <a:hueOff val="1876031"/>
              <a:satOff val="34180"/>
              <a:lumOff val="74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mj-lt"/>
              <a:ea typeface="Calibri" charset="0"/>
              <a:cs typeface="Calibri" charset="0"/>
            </a:rPr>
            <a:t>Title</a:t>
          </a:r>
        </a:p>
      </dsp:txBody>
      <dsp:txXfrm>
        <a:off x="8803298" y="284749"/>
        <a:ext cx="2091607" cy="627482"/>
      </dsp:txXfrm>
    </dsp:sp>
    <dsp:sp modelId="{44C7D37A-568B-4A53-88BE-8330DEF7D4A3}">
      <dsp:nvSpPr>
        <dsp:cNvPr id="0" name=""/>
        <dsp:cNvSpPr/>
      </dsp:nvSpPr>
      <dsp:spPr>
        <a:xfrm>
          <a:off x="8803298" y="912231"/>
          <a:ext cx="2091607" cy="3144831"/>
        </a:xfrm>
        <a:prstGeom prst="rect">
          <a:avLst/>
        </a:prstGeom>
        <a:solidFill>
          <a:schemeClr val="accent2">
            <a:tint val="40000"/>
            <a:alpha val="90000"/>
            <a:hueOff val="2798407"/>
            <a:satOff val="42402"/>
            <a:lumOff val="3824"/>
            <a:alphaOff val="0"/>
          </a:schemeClr>
        </a:solidFill>
        <a:ln w="12700" cap="flat" cmpd="sng" algn="ctr">
          <a:solidFill>
            <a:schemeClr val="accent2">
              <a:tint val="40000"/>
              <a:alpha val="90000"/>
              <a:hueOff val="2798407"/>
              <a:satOff val="42402"/>
              <a:lumOff val="382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If you don’t see the Notes pane or it is completely minimized, click Notes on the task bar across the bottom of the PowerPoint window. </a:t>
          </a:r>
          <a:endParaRPr lang="en-US" sz="1800" kern="1200" dirty="0">
            <a:latin typeface="Calibri" charset="0"/>
            <a:ea typeface="Calibri" charset="0"/>
            <a:cs typeface="Calibri" charset="0"/>
          </a:endParaRPr>
        </a:p>
      </dsp:txBody>
      <dsp:txXfrm>
        <a:off x="8803298" y="912231"/>
        <a:ext cx="2091607" cy="3144831"/>
      </dsp:txXfrm>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2/27/2023</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2/27/2023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907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E1B3B4-A5A9-442E-B305-2C1B61528B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3555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r>
              <a:rPr lang="en-US"/>
              <a:t>Click to edit Master subtitle style</a:t>
            </a:r>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B926107-51B9-44DD-8581-AA5E8B601C63}"/>
              </a:ext>
            </a:extLst>
          </p:cNvPr>
          <p:cNvSpPr>
            <a:spLocks noGrp="1"/>
          </p:cNvSpPr>
          <p:nvPr>
            <p:ph type="title"/>
          </p:nvPr>
        </p:nvSpPr>
        <p:spPr>
          <a:xfrm>
            <a:off x="647698" y="484494"/>
            <a:ext cx="5800867" cy="1569493"/>
          </a:xfrm>
        </p:spPr>
        <p:txBody>
          <a:bodyPr anchor="b">
            <a:normAutofit/>
          </a:bodyPr>
          <a:lstStyle>
            <a:lvl1pPr>
              <a:defRPr>
                <a:solidFill>
                  <a:schemeClr val="accent1"/>
                </a:solidFill>
              </a:defRPr>
            </a:lvl1pPr>
          </a:lstStyle>
          <a:p>
            <a:r>
              <a:rPr lang="en-US"/>
              <a:t>Click to edit Master title style</a:t>
            </a:r>
            <a:endParaRPr lang="en-US" dirty="0"/>
          </a:p>
        </p:txBody>
      </p:sp>
      <p:sp>
        <p:nvSpPr>
          <p:cNvPr id="4" name="Content Placeholder 2">
            <a:extLst>
              <a:ext uri="{FF2B5EF4-FFF2-40B4-BE49-F238E27FC236}">
                <a16:creationId xmlns:a16="http://schemas.microsoft.com/office/drawing/2014/main" id="{CD144A4B-34B7-47EC-888B-0D20760065AA}"/>
              </a:ext>
            </a:extLst>
          </p:cNvPr>
          <p:cNvSpPr>
            <a:spLocks noGrp="1"/>
          </p:cNvSpPr>
          <p:nvPr>
            <p:ph idx="1"/>
          </p:nvPr>
        </p:nvSpPr>
        <p:spPr>
          <a:xfrm>
            <a:off x="647702" y="2156346"/>
            <a:ext cx="5800866" cy="3963937"/>
          </a:xfrm>
        </p:spPr>
        <p:txBody>
          <a:bodyPr>
            <a:normAutofit/>
          </a:bodyPr>
          <a:lstStyle>
            <a:lvl1pPr marL="0" indent="0">
              <a:buNone/>
              <a:defRPr/>
            </a:lvl1pPr>
          </a:lstStyle>
          <a:p>
            <a:pPr lvl="0"/>
            <a:r>
              <a:rPr lang="en-US"/>
              <a:t>Click to edit Master text styles</a:t>
            </a:r>
          </a:p>
        </p:txBody>
      </p:sp>
      <p:sp>
        <p:nvSpPr>
          <p:cNvPr id="9" name="Footer Placeholder 4">
            <a:extLst>
              <a:ext uri="{FF2B5EF4-FFF2-40B4-BE49-F238E27FC236}">
                <a16:creationId xmlns:a16="http://schemas.microsoft.com/office/drawing/2014/main" id="{C6A9B852-DA3F-4566-BDEB-F1F69334E1FB}"/>
              </a:ext>
            </a:extLst>
          </p:cNvPr>
          <p:cNvSpPr>
            <a:spLocks noGrp="1"/>
          </p:cNvSpPr>
          <p:nvPr>
            <p:ph type="ftr" sz="quarter" idx="11"/>
          </p:nvPr>
        </p:nvSpPr>
        <p:spPr>
          <a:xfrm>
            <a:off x="199277" y="6356350"/>
            <a:ext cx="3877423"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17" name="Picture Placeholder 12">
            <a:extLst>
              <a:ext uri="{FF2B5EF4-FFF2-40B4-BE49-F238E27FC236}">
                <a16:creationId xmlns:a16="http://schemas.microsoft.com/office/drawing/2014/main" id="{116EBB24-A127-412B-99DB-A7FBCA68A2FA}"/>
              </a:ext>
            </a:extLst>
          </p:cNvPr>
          <p:cNvSpPr>
            <a:spLocks noGrp="1"/>
          </p:cNvSpPr>
          <p:nvPr>
            <p:ph type="pic" sz="quarter" idx="13" hasCustomPrompt="1"/>
          </p:nvPr>
        </p:nvSpPr>
        <p:spPr>
          <a:xfrm>
            <a:off x="6700838" y="665163"/>
            <a:ext cx="2214562" cy="2513012"/>
          </a:xfrm>
        </p:spPr>
        <p:txBody>
          <a:bodyPr/>
          <a:lstStyle>
            <a:lvl1pPr marL="0" indent="0" algn="ctr">
              <a:buNone/>
              <a:defRPr/>
            </a:lvl1pPr>
          </a:lstStyle>
          <a:p>
            <a:r>
              <a:rPr lang="en-US" dirty="0"/>
              <a:t>Click to add photo</a:t>
            </a:r>
          </a:p>
        </p:txBody>
      </p:sp>
      <p:sp>
        <p:nvSpPr>
          <p:cNvPr id="18" name="Picture Placeholder 12">
            <a:extLst>
              <a:ext uri="{FF2B5EF4-FFF2-40B4-BE49-F238E27FC236}">
                <a16:creationId xmlns:a16="http://schemas.microsoft.com/office/drawing/2014/main" id="{63CCB0A6-D7F6-4C78-B6C0-A045E3B25B00}"/>
              </a:ext>
            </a:extLst>
          </p:cNvPr>
          <p:cNvSpPr>
            <a:spLocks noGrp="1"/>
          </p:cNvSpPr>
          <p:nvPr>
            <p:ph type="pic" sz="quarter" idx="14" hasCustomPrompt="1"/>
          </p:nvPr>
        </p:nvSpPr>
        <p:spPr>
          <a:xfrm>
            <a:off x="9329737" y="665579"/>
            <a:ext cx="2214562" cy="2513012"/>
          </a:xfrm>
        </p:spPr>
        <p:txBody>
          <a:bodyPr/>
          <a:lstStyle>
            <a:lvl1pPr marL="0" indent="0" algn="ctr">
              <a:buNone/>
              <a:defRPr/>
            </a:lvl1pPr>
          </a:lstStyle>
          <a:p>
            <a:r>
              <a:rPr lang="en-US" dirty="0"/>
              <a:t>Click to add photo</a:t>
            </a:r>
          </a:p>
        </p:txBody>
      </p:sp>
      <p:sp>
        <p:nvSpPr>
          <p:cNvPr id="19" name="Picture Placeholder 12">
            <a:extLst>
              <a:ext uri="{FF2B5EF4-FFF2-40B4-BE49-F238E27FC236}">
                <a16:creationId xmlns:a16="http://schemas.microsoft.com/office/drawing/2014/main" id="{F3038A14-3DB7-4BDC-A247-674224BFB8B1}"/>
              </a:ext>
            </a:extLst>
          </p:cNvPr>
          <p:cNvSpPr>
            <a:spLocks noGrp="1"/>
          </p:cNvSpPr>
          <p:nvPr>
            <p:ph type="pic" sz="quarter" idx="15" hasCustomPrompt="1"/>
          </p:nvPr>
        </p:nvSpPr>
        <p:spPr>
          <a:xfrm>
            <a:off x="6700854" y="3607271"/>
            <a:ext cx="2214562" cy="2513012"/>
          </a:xfrm>
        </p:spPr>
        <p:txBody>
          <a:bodyPr/>
          <a:lstStyle>
            <a:lvl1pPr marL="0" indent="0" algn="ctr">
              <a:buNone/>
              <a:defRPr/>
            </a:lvl1pPr>
          </a:lstStyle>
          <a:p>
            <a:r>
              <a:rPr lang="en-US" dirty="0"/>
              <a:t>Click to add photo</a:t>
            </a:r>
          </a:p>
        </p:txBody>
      </p:sp>
      <p:sp>
        <p:nvSpPr>
          <p:cNvPr id="20" name="Picture Placeholder 12">
            <a:extLst>
              <a:ext uri="{FF2B5EF4-FFF2-40B4-BE49-F238E27FC236}">
                <a16:creationId xmlns:a16="http://schemas.microsoft.com/office/drawing/2014/main" id="{59BCC1BB-4299-409F-9215-B3A4ECAB5238}"/>
              </a:ext>
            </a:extLst>
          </p:cNvPr>
          <p:cNvSpPr>
            <a:spLocks noGrp="1"/>
          </p:cNvSpPr>
          <p:nvPr>
            <p:ph type="pic" sz="quarter" idx="16" hasCustomPrompt="1"/>
          </p:nvPr>
        </p:nvSpPr>
        <p:spPr>
          <a:xfrm>
            <a:off x="9324845" y="3607271"/>
            <a:ext cx="2214562" cy="2513012"/>
          </a:xfrm>
        </p:spPr>
        <p:txBody>
          <a:bodyPr/>
          <a:lstStyle>
            <a:lvl1pPr marL="0" indent="0" algn="ctr">
              <a:buNone/>
              <a:defRPr/>
            </a:lvl1pPr>
          </a:lstStyle>
          <a:p>
            <a:r>
              <a:rPr lang="en-US" dirty="0"/>
              <a:t>Click to add photo</a:t>
            </a:r>
          </a:p>
        </p:txBody>
      </p:sp>
      <p:sp>
        <p:nvSpPr>
          <p:cNvPr id="10" name="Date Placeholder 3">
            <a:extLst>
              <a:ext uri="{FF2B5EF4-FFF2-40B4-BE49-F238E27FC236}">
                <a16:creationId xmlns:a16="http://schemas.microsoft.com/office/drawing/2014/main" id="{7FB415D6-2F2D-46E2-94AF-1F3BE10F351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FEC8DC3B-1AAD-429C-A1EA-FAEE9D884490}"/>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F39FF-F5CB-4ACA-9B46-4CCF89ECA75F}"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00162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52F41C-45C5-4E09-A91A-8F4AE80B065E}"/>
              </a:ext>
              <a:ext uri="{C183D7F6-B498-43B3-948B-1728B52AA6E4}">
                <adec:decorative xmlns:adec="http://schemas.microsoft.com/office/drawing/2017/decorative" val="1"/>
              </a:ext>
            </a:extLst>
          </p:cNvPr>
          <p:cNvSpPr/>
          <p:nvPr userDrawn="1"/>
        </p:nvSpPr>
        <p:spPr>
          <a:xfrm>
            <a:off x="0" y="4533900"/>
            <a:ext cx="9144000" cy="2324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6">
            <a:extLst>
              <a:ext uri="{FF2B5EF4-FFF2-40B4-BE49-F238E27FC236}">
                <a16:creationId xmlns:a16="http://schemas.microsoft.com/office/drawing/2014/main" id="{DA9EBEF3-E8A8-4C5C-B6D9-B322242DC93A}"/>
              </a:ext>
            </a:extLst>
          </p:cNvPr>
          <p:cNvSpPr>
            <a:spLocks noGrp="1"/>
          </p:cNvSpPr>
          <p:nvPr>
            <p:ph type="ctrTitle"/>
          </p:nvPr>
        </p:nvSpPr>
        <p:spPr>
          <a:xfrm>
            <a:off x="877001" y="4947313"/>
            <a:ext cx="7700617" cy="1409037"/>
          </a:xfrm>
        </p:spPr>
        <p:txBody>
          <a:bodyPr anchor="ctr">
            <a:normAutofit/>
          </a:bodyPr>
          <a:lstStyle>
            <a:lvl1pPr>
              <a:defRPr>
                <a:solidFill>
                  <a:schemeClr val="bg1"/>
                </a:solidFill>
              </a:defRPr>
            </a:lvl1pPr>
          </a:lstStyle>
          <a:p>
            <a:r>
              <a:rPr lang="en-US" sz="5400"/>
              <a:t>Click to edit Master title style</a:t>
            </a:r>
            <a:endParaRPr lang="en-US" sz="5400" dirty="0"/>
          </a:p>
        </p:txBody>
      </p:sp>
      <p:sp>
        <p:nvSpPr>
          <p:cNvPr id="11" name="Subtitle 7">
            <a:extLst>
              <a:ext uri="{FF2B5EF4-FFF2-40B4-BE49-F238E27FC236}">
                <a16:creationId xmlns:a16="http://schemas.microsoft.com/office/drawing/2014/main" id="{6A90C83B-4674-4CF1-9CD4-78C3B7CDCCA8}"/>
              </a:ext>
            </a:extLst>
          </p:cNvPr>
          <p:cNvSpPr>
            <a:spLocks noGrp="1"/>
          </p:cNvSpPr>
          <p:nvPr>
            <p:ph type="subTitle" idx="1"/>
          </p:nvPr>
        </p:nvSpPr>
        <p:spPr>
          <a:xfrm>
            <a:off x="9446252" y="386989"/>
            <a:ext cx="2443495" cy="3758334"/>
          </a:xfrm>
        </p:spPr>
        <p:txBody>
          <a:bodyPr anchor="t">
            <a:normAutofit/>
          </a:bodyPr>
          <a:lstStyle>
            <a:lvl1pPr marL="0" indent="0">
              <a:lnSpc>
                <a:spcPct val="100000"/>
              </a:lnSpc>
              <a:spcBef>
                <a:spcPts val="0"/>
              </a:spcBef>
              <a:buNone/>
              <a:defRPr sz="2800" b="1">
                <a:solidFill>
                  <a:schemeClr val="accent1"/>
                </a:solidFill>
              </a:defRPr>
            </a:lvl1pPr>
          </a:lstStyle>
          <a:p>
            <a:r>
              <a:rPr lang="en-US">
                <a:solidFill>
                  <a:schemeClr val="accent1"/>
                </a:solidFill>
              </a:rPr>
              <a:t>Click to edit Master subtitle style</a:t>
            </a:r>
            <a:endParaRPr lang="en-US" dirty="0">
              <a:solidFill>
                <a:schemeClr val="accent1"/>
              </a:solidFill>
            </a:endParaRPr>
          </a:p>
        </p:txBody>
      </p:sp>
      <p:sp>
        <p:nvSpPr>
          <p:cNvPr id="19" name="Picture Placeholder 17">
            <a:extLst>
              <a:ext uri="{FF2B5EF4-FFF2-40B4-BE49-F238E27FC236}">
                <a16:creationId xmlns:a16="http://schemas.microsoft.com/office/drawing/2014/main" id="{1894E094-44B9-4024-A43A-438DEB225DB2}"/>
              </a:ext>
            </a:extLst>
          </p:cNvPr>
          <p:cNvSpPr>
            <a:spLocks noGrp="1"/>
          </p:cNvSpPr>
          <p:nvPr>
            <p:ph type="pic" sz="quarter" idx="13" hasCustomPrompt="1"/>
          </p:nvPr>
        </p:nvSpPr>
        <p:spPr>
          <a:xfrm>
            <a:off x="0" y="0"/>
            <a:ext cx="9144000" cy="4532313"/>
          </a:xfrm>
        </p:spPr>
        <p:txBody>
          <a:bodyPr/>
          <a:lstStyle>
            <a:lvl1pPr marL="0" indent="0" algn="ctr">
              <a:buNone/>
              <a:defRPr/>
            </a:lvl1pPr>
          </a:lstStyle>
          <a:p>
            <a:r>
              <a:rPr lang="en-US" dirty="0"/>
              <a:t>Click to add photo</a:t>
            </a:r>
          </a:p>
        </p:txBody>
      </p:sp>
      <p:sp>
        <p:nvSpPr>
          <p:cNvPr id="13" name="Footer Placeholder 4">
            <a:extLst>
              <a:ext uri="{FF2B5EF4-FFF2-40B4-BE49-F238E27FC236}">
                <a16:creationId xmlns:a16="http://schemas.microsoft.com/office/drawing/2014/main" id="{9BCFB5F5-AD25-4F9C-8AE7-E0E891F1AFF9}"/>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t>Presentation title</a:t>
            </a:r>
          </a:p>
        </p:txBody>
      </p:sp>
      <p:sp>
        <p:nvSpPr>
          <p:cNvPr id="23" name="Picture Placeholder 20">
            <a:extLst>
              <a:ext uri="{FF2B5EF4-FFF2-40B4-BE49-F238E27FC236}">
                <a16:creationId xmlns:a16="http://schemas.microsoft.com/office/drawing/2014/main" id="{919568B3-FE67-4E6E-BA92-FEF29CBFE1B4}"/>
              </a:ext>
            </a:extLst>
          </p:cNvPr>
          <p:cNvSpPr>
            <a:spLocks noGrp="1"/>
          </p:cNvSpPr>
          <p:nvPr>
            <p:ph type="pic" sz="quarter" idx="14" hasCustomPrompt="1"/>
          </p:nvPr>
        </p:nvSpPr>
        <p:spPr>
          <a:xfrm>
            <a:off x="9144000" y="4532313"/>
            <a:ext cx="3048000" cy="2325687"/>
          </a:xfrm>
        </p:spPr>
        <p:txBody>
          <a:bodyPr/>
          <a:lstStyle>
            <a:lvl1pPr marL="0" indent="0" algn="ctr">
              <a:buNone/>
              <a:defRPr/>
            </a:lvl1pPr>
          </a:lstStyle>
          <a:p>
            <a:r>
              <a:rPr lang="en-US" dirty="0"/>
              <a:t>Click to add photo</a:t>
            </a:r>
          </a:p>
        </p:txBody>
      </p:sp>
      <p:sp>
        <p:nvSpPr>
          <p:cNvPr id="15" name="Date Placeholder 3">
            <a:extLst>
              <a:ext uri="{FF2B5EF4-FFF2-40B4-BE49-F238E27FC236}">
                <a16:creationId xmlns:a16="http://schemas.microsoft.com/office/drawing/2014/main" id="{D87D4A75-1737-4D5B-A386-9FE32DFB5E51}"/>
              </a:ext>
            </a:extLst>
          </p:cNvPr>
          <p:cNvSpPr>
            <a:spLocks noGrp="1"/>
          </p:cNvSpPr>
          <p:nvPr>
            <p:ph type="dt" sz="half" idx="10"/>
          </p:nvPr>
        </p:nvSpPr>
        <p:spPr>
          <a:xfrm>
            <a:off x="7013448" y="6355080"/>
            <a:ext cx="4352544"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16" name="Slide Number Placeholder 5">
            <a:extLst>
              <a:ext uri="{FF2B5EF4-FFF2-40B4-BE49-F238E27FC236}">
                <a16:creationId xmlns:a16="http://schemas.microsoft.com/office/drawing/2014/main" id="{EB52AA41-FD0C-42C6-BD04-9E5B55A48989}"/>
              </a:ext>
            </a:extLst>
          </p:cNvPr>
          <p:cNvSpPr>
            <a:spLocks noGrp="1"/>
          </p:cNvSpPr>
          <p:nvPr>
            <p:ph type="sldNum" sz="quarter" idx="12"/>
          </p:nvPr>
        </p:nvSpPr>
        <p:spPr>
          <a:xfrm>
            <a:off x="11365992" y="6356350"/>
            <a:ext cx="630936" cy="365125"/>
          </a:xfrm>
        </p:spPr>
        <p:txBody>
          <a:bodyPr/>
          <a:lstStyle>
            <a:lvl1pPr>
              <a:defRPr>
                <a:solidFill>
                  <a:schemeClr val="bg1"/>
                </a:solidFill>
                <a:effectLst>
                  <a:outerShdw blurRad="38100" dist="38100" dir="2700000" algn="tl">
                    <a:srgbClr val="000000">
                      <a:alpha val="43137"/>
                    </a:srgbClr>
                  </a:outerShdw>
                </a:effectLst>
              </a:defRPr>
            </a:lvl1pPr>
          </a:lstStyle>
          <a:p>
            <a:fld id="{244D815C-8BF3-4ECF-A945-A2A7C2983AF9}" type="slidenum">
              <a:rPr lang="en-US" smtClean="0"/>
              <a:pPr/>
              <a:t>‹#›</a:t>
            </a:fld>
            <a:endParaRPr lang="en-US" dirty="0"/>
          </a:p>
        </p:txBody>
      </p:sp>
    </p:spTree>
    <p:extLst>
      <p:ext uri="{BB962C8B-B14F-4D97-AF65-F5344CB8AC3E}">
        <p14:creationId xmlns:p14="http://schemas.microsoft.com/office/powerpoint/2010/main" val="213467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pPr lvl="0"/>
            <a:r>
              <a:rPr lang="en-US"/>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r>
              <a:rPr lang="en-US" sz="6000"/>
              <a:t>Click to edit Master title style</a:t>
            </a:r>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2722F022-211C-4882-844C-086FEA6806AA}"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subtitle style</a:t>
            </a: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CD6D940D-6D44-4DF9-9322-B4B11F7EDCD0}"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r>
              <a:rPr lang="en-US" sz="1050" dirty="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85" r:id="rId13"/>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2.xml"/><Relationship Id="rId5" Type="http://schemas.openxmlformats.org/officeDocument/2006/relationships/image" Target="../media/image18.jpeg"/><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9.jp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753034"/>
            <a:ext cx="6815446" cy="3887390"/>
          </a:xfrm>
        </p:spPr>
        <p:txBody>
          <a:bodyPr/>
          <a:lstStyle/>
          <a:p>
            <a:r>
              <a:rPr lang="en-US" dirty="0"/>
              <a:t>Presentation title</a:t>
            </a:r>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a:lstStyle/>
          <a:p>
            <a:r>
              <a:rPr lang="en-US" dirty="0"/>
              <a:t>Presenter name</a:t>
            </a:r>
          </a:p>
        </p:txBody>
      </p:sp>
      <p:pic>
        <p:nvPicPr>
          <p:cNvPr id="4" name="Picture 3">
            <a:extLst>
              <a:ext uri="{FF2B5EF4-FFF2-40B4-BE49-F238E27FC236}">
                <a16:creationId xmlns:a16="http://schemas.microsoft.com/office/drawing/2014/main" id="{609C42B3-9F91-E909-50C2-8F1D7909A6FE}"/>
              </a:ext>
            </a:extLst>
          </p:cNvPr>
          <p:cNvPicPr>
            <a:picLocks noChangeAspect="1"/>
          </p:cNvPicPr>
          <p:nvPr/>
        </p:nvPicPr>
        <p:blipFill rotWithShape="1">
          <a:blip r:embed="rId2"/>
          <a:srcRect l="7007" r="6852"/>
          <a:stretch/>
        </p:blipFill>
        <p:spPr>
          <a:xfrm>
            <a:off x="8120544" y="0"/>
            <a:ext cx="4071456" cy="4726550"/>
          </a:xfrm>
          <a:prstGeom prst="rect">
            <a:avLst/>
          </a:prstGeom>
        </p:spPr>
      </p:pic>
      <p:pic>
        <p:nvPicPr>
          <p:cNvPr id="6" name="Picture 5">
            <a:extLst>
              <a:ext uri="{FF2B5EF4-FFF2-40B4-BE49-F238E27FC236}">
                <a16:creationId xmlns:a16="http://schemas.microsoft.com/office/drawing/2014/main" id="{C1B76E9B-0420-8AE9-08BC-B1C2E49240D8}"/>
              </a:ext>
            </a:extLst>
          </p:cNvPr>
          <p:cNvPicPr>
            <a:picLocks noChangeAspect="1"/>
          </p:cNvPicPr>
          <p:nvPr/>
        </p:nvPicPr>
        <p:blipFill>
          <a:blip r:embed="rId3"/>
          <a:stretch>
            <a:fillRect/>
          </a:stretch>
        </p:blipFill>
        <p:spPr>
          <a:xfrm>
            <a:off x="8120544" y="4726550"/>
            <a:ext cx="2127185" cy="2127185"/>
          </a:xfrm>
          <a:prstGeom prst="rect">
            <a:avLst/>
          </a:prstGeom>
        </p:spPr>
      </p:pic>
      <p:pic>
        <p:nvPicPr>
          <p:cNvPr id="9" name="Picture 8">
            <a:extLst>
              <a:ext uri="{FF2B5EF4-FFF2-40B4-BE49-F238E27FC236}">
                <a16:creationId xmlns:a16="http://schemas.microsoft.com/office/drawing/2014/main" id="{15E648C5-2247-4600-0A9D-5D22BBB200A0}"/>
              </a:ext>
            </a:extLst>
          </p:cNvPr>
          <p:cNvPicPr>
            <a:picLocks noChangeAspect="1"/>
          </p:cNvPicPr>
          <p:nvPr/>
        </p:nvPicPr>
        <p:blipFill>
          <a:blip r:embed="rId4"/>
          <a:stretch>
            <a:fillRect/>
          </a:stretch>
        </p:blipFill>
        <p:spPr>
          <a:xfrm>
            <a:off x="10594037" y="4865614"/>
            <a:ext cx="1375272" cy="1918143"/>
          </a:xfrm>
          <a:prstGeom prst="rect">
            <a:avLst/>
          </a:prstGeom>
        </p:spPr>
      </p:pic>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a:normAutofit fontScale="90000"/>
          </a:bodyPr>
          <a:lstStyle/>
          <a:p>
            <a:r>
              <a:rPr lang="en-US" dirty="0"/>
              <a:t>Content</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a:lstStyle/>
          <a:p>
            <a:r>
              <a:rPr lang="en-US" dirty="0"/>
              <a:t>Subtitle</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764031"/>
            <a:ext cx="4756714" cy="597604"/>
          </a:xfrm>
        </p:spPr>
        <p:txBody>
          <a:bodyPr/>
          <a:lstStyle/>
          <a:p>
            <a:r>
              <a:rPr lang="en-US" dirty="0"/>
              <a:t>Subtitle</a:t>
            </a:r>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900"/>
            <a:ext cx="4756714" cy="3365500"/>
          </a:xfrm>
        </p:spPr>
        <p:txBody>
          <a:bodyPr/>
          <a:lstStyle/>
          <a:p>
            <a:r>
              <a:rPr lang="en-US" dirty="0"/>
              <a:t>Open the Design Ideas pane for instant slide makeovers. </a:t>
            </a:r>
          </a:p>
          <a:p>
            <a:r>
              <a:rPr lang="en-US" dirty="0"/>
              <a:t>When we have design ideas, we’ll show them to you right there. </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sp>
        <p:nvSpPr>
          <p:cNvPr id="6" name="Date Placeholder 5">
            <a:extLst>
              <a:ext uri="{FF2B5EF4-FFF2-40B4-BE49-F238E27FC236}">
                <a16:creationId xmlns:a16="http://schemas.microsoft.com/office/drawing/2014/main" id="{6EF65B39-4112-473E-B203-73AC0F564D47}"/>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10</a:t>
            </a:fld>
            <a:endParaRPr lang="en-US" noProof="0" dirty="0"/>
          </a:p>
        </p:txBody>
      </p:sp>
    </p:spTree>
    <p:extLst>
      <p:ext uri="{BB962C8B-B14F-4D97-AF65-F5344CB8AC3E}">
        <p14:creationId xmlns:p14="http://schemas.microsoft.com/office/powerpoint/2010/main" val="2805428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a:extLst>
              <a:ext uri="{FF2B5EF4-FFF2-40B4-BE49-F238E27FC236}">
                <a16:creationId xmlns:a16="http://schemas.microsoft.com/office/drawing/2014/main" id="{0622F47C-D986-4C50-BD14-2C1E537C27FB}"/>
              </a:ext>
            </a:extLst>
          </p:cNvPr>
          <p:cNvSpPr>
            <a:spLocks noGrp="1"/>
          </p:cNvSpPr>
          <p:nvPr>
            <p:ph type="title"/>
          </p:nvPr>
        </p:nvSpPr>
        <p:spPr>
          <a:xfrm>
            <a:off x="1879600" y="183988"/>
            <a:ext cx="9406372" cy="803380"/>
          </a:xfrm>
        </p:spPr>
        <p:txBody>
          <a:bodyPr>
            <a:normAutofit fontScale="90000"/>
          </a:bodyPr>
          <a:lstStyle/>
          <a:p>
            <a:r>
              <a:rPr lang="en-US"/>
              <a:t>Additional content</a:t>
            </a:r>
            <a:endParaRPr lang="en-US" dirty="0"/>
          </a:p>
        </p:txBody>
      </p:sp>
      <p:sp>
        <p:nvSpPr>
          <p:cNvPr id="12" name="Text Placeholder 11">
            <a:extLst>
              <a:ext uri="{FF2B5EF4-FFF2-40B4-BE49-F238E27FC236}">
                <a16:creationId xmlns:a16="http://schemas.microsoft.com/office/drawing/2014/main" id="{D05AC8F8-F459-42EB-AA23-F556AEDD721A}"/>
              </a:ext>
            </a:extLst>
          </p:cNvPr>
          <p:cNvSpPr>
            <a:spLocks noGrp="1"/>
          </p:cNvSpPr>
          <p:nvPr>
            <p:ph type="body" sz="quarter" idx="14"/>
          </p:nvPr>
        </p:nvSpPr>
        <p:spPr>
          <a:xfrm>
            <a:off x="851300" y="1764193"/>
            <a:ext cx="3327366" cy="597604"/>
          </a:xfrm>
        </p:spPr>
        <p:txBody>
          <a:bodyPr/>
          <a:lstStyle/>
          <a:p>
            <a:r>
              <a:rPr lang="en-US" dirty="0"/>
              <a:t>Subtitle</a:t>
            </a:r>
          </a:p>
        </p:txBody>
      </p:sp>
      <p:sp>
        <p:nvSpPr>
          <p:cNvPr id="11" name="Content Placeholder 10">
            <a:extLst>
              <a:ext uri="{FF2B5EF4-FFF2-40B4-BE49-F238E27FC236}">
                <a16:creationId xmlns:a16="http://schemas.microsoft.com/office/drawing/2014/main" id="{DFFE8322-74A2-43C3-B71A-8DD6B2DC0DF8}"/>
              </a:ext>
            </a:extLst>
          </p:cNvPr>
          <p:cNvSpPr>
            <a:spLocks noGrp="1"/>
          </p:cNvSpPr>
          <p:nvPr>
            <p:ph type="body" sz="quarter" idx="19"/>
          </p:nvPr>
        </p:nvSpPr>
        <p:spPr>
          <a:xfrm>
            <a:off x="851193" y="2374899"/>
            <a:ext cx="3327366" cy="3485573"/>
          </a:xfrm>
        </p:spPr>
        <p:txBody>
          <a:bodyPr>
            <a:normAutofit/>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p:txBody>
      </p:sp>
      <p:sp>
        <p:nvSpPr>
          <p:cNvPr id="16" name="Text Placeholder 15">
            <a:extLst>
              <a:ext uri="{FF2B5EF4-FFF2-40B4-BE49-F238E27FC236}">
                <a16:creationId xmlns:a16="http://schemas.microsoft.com/office/drawing/2014/main" id="{88417E53-E35C-4BA6-B238-61D2C004A237}"/>
              </a:ext>
            </a:extLst>
          </p:cNvPr>
          <p:cNvSpPr>
            <a:spLocks noGrp="1"/>
          </p:cNvSpPr>
          <p:nvPr>
            <p:ph type="body" sz="quarter" idx="18"/>
          </p:nvPr>
        </p:nvSpPr>
        <p:spPr>
          <a:xfrm>
            <a:off x="4432317" y="1764193"/>
            <a:ext cx="3327366" cy="597604"/>
          </a:xfrm>
        </p:spPr>
        <p:txBody>
          <a:bodyPr/>
          <a:lstStyle/>
          <a:p>
            <a:r>
              <a:rPr lang="en-US" dirty="0"/>
              <a:t>Subtitle</a:t>
            </a:r>
          </a:p>
        </p:txBody>
      </p:sp>
      <p:sp>
        <p:nvSpPr>
          <p:cNvPr id="13" name="Content Placeholder 12">
            <a:extLst>
              <a:ext uri="{FF2B5EF4-FFF2-40B4-BE49-F238E27FC236}">
                <a16:creationId xmlns:a16="http://schemas.microsoft.com/office/drawing/2014/main" id="{32AA922F-7FCE-49A0-92E0-60263B0E006A}"/>
              </a:ext>
            </a:extLst>
          </p:cNvPr>
          <p:cNvSpPr>
            <a:spLocks noGrp="1"/>
          </p:cNvSpPr>
          <p:nvPr>
            <p:ph type="body" sz="quarter" idx="20"/>
          </p:nvPr>
        </p:nvSpPr>
        <p:spPr>
          <a:xfrm>
            <a:off x="4432317" y="2374899"/>
            <a:ext cx="3327366" cy="3485573"/>
          </a:xfrm>
        </p:spPr>
        <p:txBody>
          <a:bodyPr>
            <a:normAutofit/>
          </a:bodyPr>
          <a:lstStyle/>
          <a:p>
            <a:r>
              <a:rPr lang="en-US" dirty="0"/>
              <a:t>This PowerPoint theme uses its own unique set of colors, fonts, and effects to create the overall look and feel of these slides. </a:t>
            </a:r>
          </a:p>
          <a:p>
            <a:r>
              <a:rPr lang="en-US" dirty="0"/>
              <a:t>PowerPoint has tons of themes to give your presentation just the right personality. </a:t>
            </a:r>
          </a:p>
        </p:txBody>
      </p:sp>
      <p:sp>
        <p:nvSpPr>
          <p:cNvPr id="14" name="Text Placeholder 13">
            <a:extLst>
              <a:ext uri="{FF2B5EF4-FFF2-40B4-BE49-F238E27FC236}">
                <a16:creationId xmlns:a16="http://schemas.microsoft.com/office/drawing/2014/main" id="{94D68F73-4FB1-4145-BF89-FE36142E5100}"/>
              </a:ext>
            </a:extLst>
          </p:cNvPr>
          <p:cNvSpPr>
            <a:spLocks noGrp="1"/>
          </p:cNvSpPr>
          <p:nvPr>
            <p:ph type="body" sz="quarter" idx="16"/>
          </p:nvPr>
        </p:nvSpPr>
        <p:spPr>
          <a:xfrm>
            <a:off x="8025393" y="1764193"/>
            <a:ext cx="3327366" cy="597604"/>
          </a:xfrm>
        </p:spPr>
        <p:txBody>
          <a:bodyPr/>
          <a:lstStyle/>
          <a:p>
            <a:r>
              <a:rPr lang="en-US" dirty="0"/>
              <a:t>Subtitle</a:t>
            </a:r>
          </a:p>
        </p:txBody>
      </p:sp>
      <p:sp>
        <p:nvSpPr>
          <p:cNvPr id="15" name="Content Placeholder 14">
            <a:extLst>
              <a:ext uri="{FF2B5EF4-FFF2-40B4-BE49-F238E27FC236}">
                <a16:creationId xmlns:a16="http://schemas.microsoft.com/office/drawing/2014/main" id="{967F3EB6-BBF7-400D-831B-2949763446D0}"/>
              </a:ext>
            </a:extLst>
          </p:cNvPr>
          <p:cNvSpPr>
            <a:spLocks noGrp="1"/>
          </p:cNvSpPr>
          <p:nvPr>
            <p:ph type="body" sz="quarter" idx="21"/>
          </p:nvPr>
        </p:nvSpPr>
        <p:spPr>
          <a:xfrm>
            <a:off x="8025393" y="2374899"/>
            <a:ext cx="3327366" cy="3485573"/>
          </a:xfrm>
        </p:spPr>
        <p:txBody>
          <a:bodyPr>
            <a:normAutofit/>
          </a:bodyPr>
          <a:lstStyle/>
          <a:p>
            <a:r>
              <a:rPr lang="en-US" dirty="0"/>
              <a:t>Open the Design Ideas pane for instant slide makeovers. </a:t>
            </a:r>
          </a:p>
          <a:p>
            <a:r>
              <a:rPr lang="en-US" dirty="0"/>
              <a:t>When we have design ideas, we’ll show them to you right there.</a:t>
            </a:r>
          </a:p>
        </p:txBody>
      </p:sp>
      <p:sp>
        <p:nvSpPr>
          <p:cNvPr id="2" name="Footer Placeholder 1">
            <a:extLst>
              <a:ext uri="{FF2B5EF4-FFF2-40B4-BE49-F238E27FC236}">
                <a16:creationId xmlns:a16="http://schemas.microsoft.com/office/drawing/2014/main" id="{2C20C49D-5E38-4E7C-A240-4B2D015F3AC7}"/>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sp>
        <p:nvSpPr>
          <p:cNvPr id="3" name="Date Placeholder 2">
            <a:extLst>
              <a:ext uri="{FF2B5EF4-FFF2-40B4-BE49-F238E27FC236}">
                <a16:creationId xmlns:a16="http://schemas.microsoft.com/office/drawing/2014/main" id="{9CE6D34A-9686-45B2-97D0-AD20167B2D54}"/>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4" name="Slide Number Placeholder 3">
            <a:extLst>
              <a:ext uri="{FF2B5EF4-FFF2-40B4-BE49-F238E27FC236}">
                <a16:creationId xmlns:a16="http://schemas.microsoft.com/office/drawing/2014/main" id="{AC0EC6D8-4D66-4B16-AD3F-2850D613518A}"/>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11</a:t>
            </a:fld>
            <a:endParaRPr lang="en-US" noProof="0" dirty="0"/>
          </a:p>
        </p:txBody>
      </p:sp>
    </p:spTree>
    <p:extLst>
      <p:ext uri="{BB962C8B-B14F-4D97-AF65-F5344CB8AC3E}">
        <p14:creationId xmlns:p14="http://schemas.microsoft.com/office/powerpoint/2010/main" val="338249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647698" y="484494"/>
            <a:ext cx="5800867" cy="1569493"/>
          </a:xfrm>
        </p:spPr>
        <p:txBody>
          <a:bodyPr/>
          <a:lstStyle/>
          <a:p>
            <a:r>
              <a:rPr lang="en-US" dirty="0"/>
              <a:t>Summary</a:t>
            </a:r>
          </a:p>
        </p:txBody>
      </p:sp>
      <p:sp>
        <p:nvSpPr>
          <p:cNvPr id="10" name="Content Placeholder 9">
            <a:extLst>
              <a:ext uri="{FF2B5EF4-FFF2-40B4-BE49-F238E27FC236}">
                <a16:creationId xmlns:a16="http://schemas.microsoft.com/office/drawing/2014/main" id="{C69C1BDB-253B-4642-94A7-F84048E562F7}"/>
              </a:ext>
            </a:extLst>
          </p:cNvPr>
          <p:cNvSpPr>
            <a:spLocks noGrp="1"/>
          </p:cNvSpPr>
          <p:nvPr>
            <p:ph idx="1"/>
          </p:nvPr>
        </p:nvSpPr>
        <p:spPr>
          <a:xfrm>
            <a:off x="647702" y="2156346"/>
            <a:ext cx="5800866" cy="3963937"/>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16" name="Footer Placeholder 15">
            <a:extLst>
              <a:ext uri="{FF2B5EF4-FFF2-40B4-BE49-F238E27FC236}">
                <a16:creationId xmlns:a16="http://schemas.microsoft.com/office/drawing/2014/main" id="{C394FA6A-80EA-46C1-8A4C-B4D8E90A7BCE}"/>
              </a:ext>
            </a:extLst>
          </p:cNvPr>
          <p:cNvSpPr>
            <a:spLocks noGrp="1"/>
          </p:cNvSpPr>
          <p:nvPr>
            <p:ph type="ftr" sz="quarter" idx="11"/>
          </p:nvPr>
        </p:nvSpPr>
        <p:spPr>
          <a:xfrm>
            <a:off x="199277" y="6356350"/>
            <a:ext cx="3877423" cy="365125"/>
          </a:xfrm>
        </p:spPr>
        <p:txBody>
          <a:bodyPr/>
          <a:lstStyle/>
          <a:p>
            <a:pPr lvl="0"/>
            <a:r>
              <a:rPr lang="en-US" noProof="0" dirty="0"/>
              <a:t>Presentation title</a:t>
            </a:r>
          </a:p>
        </p:txBody>
      </p:sp>
      <p:pic>
        <p:nvPicPr>
          <p:cNvPr id="23" name="Picture Placeholder 22" descr="A picture containing mountain, outdoor, sky, rock, tent">
            <a:extLst>
              <a:ext uri="{FF2B5EF4-FFF2-40B4-BE49-F238E27FC236}">
                <a16:creationId xmlns:a16="http://schemas.microsoft.com/office/drawing/2014/main" id="{37330047-BDCE-48AE-A7A5-A6A79A7D2923}"/>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700838" y="665163"/>
            <a:ext cx="2214562" cy="2513012"/>
          </a:xfrm>
        </p:spPr>
      </p:pic>
      <p:pic>
        <p:nvPicPr>
          <p:cNvPr id="53" name="Picture Placeholder 52" descr="A picture containing mountain, sky, snow, outdoor">
            <a:extLst>
              <a:ext uri="{FF2B5EF4-FFF2-40B4-BE49-F238E27FC236}">
                <a16:creationId xmlns:a16="http://schemas.microsoft.com/office/drawing/2014/main" id="{9AFE6654-29BC-4F7D-9F69-C78DCCF2A7AC}"/>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329737" y="665579"/>
            <a:ext cx="2214562" cy="2513012"/>
          </a:xfrm>
        </p:spPr>
      </p:pic>
      <p:pic>
        <p:nvPicPr>
          <p:cNvPr id="19" name="Picture Placeholder 18" descr="A picture containing outdoor, mountain, sky, nature">
            <a:extLst>
              <a:ext uri="{FF2B5EF4-FFF2-40B4-BE49-F238E27FC236}">
                <a16:creationId xmlns:a16="http://schemas.microsoft.com/office/drawing/2014/main" id="{AA7C515C-968D-4E0E-AE9F-2B4791B73F84}"/>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700854" y="3607271"/>
            <a:ext cx="2214562" cy="2513012"/>
          </a:xfrm>
        </p:spPr>
      </p:pic>
      <p:pic>
        <p:nvPicPr>
          <p:cNvPr id="25" name="Picture Placeholder 24" descr="A picture containing nature, outdoor, mountain, night sky">
            <a:extLst>
              <a:ext uri="{FF2B5EF4-FFF2-40B4-BE49-F238E27FC236}">
                <a16:creationId xmlns:a16="http://schemas.microsoft.com/office/drawing/2014/main" id="{74AF03B6-7ED2-47DC-A5B8-3F7DB422CEA5}"/>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9324845" y="3607271"/>
            <a:ext cx="2214562" cy="2513012"/>
          </a:xfrm>
        </p:spPr>
      </p:pic>
      <p:sp>
        <p:nvSpPr>
          <p:cNvPr id="15" name="Date Placeholder 14">
            <a:extLst>
              <a:ext uri="{FF2B5EF4-FFF2-40B4-BE49-F238E27FC236}">
                <a16:creationId xmlns:a16="http://schemas.microsoft.com/office/drawing/2014/main" id="{1AEB8108-A042-4614-9BE5-EA75E8653D79}"/>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12</a:t>
            </a:fld>
            <a:endParaRPr lang="en-US" noProof="0" dirty="0"/>
          </a:p>
        </p:txBody>
      </p:sp>
    </p:spTree>
    <p:extLst>
      <p:ext uri="{BB962C8B-B14F-4D97-AF65-F5344CB8AC3E}">
        <p14:creationId xmlns:p14="http://schemas.microsoft.com/office/powerpoint/2010/main" val="4039808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30761B21-88ED-449E-B2B9-3FC40844C36D}"/>
              </a:ext>
            </a:extLst>
          </p:cNvPr>
          <p:cNvSpPr>
            <a:spLocks noGrp="1"/>
          </p:cNvSpPr>
          <p:nvPr>
            <p:ph type="ctrTitle"/>
          </p:nvPr>
        </p:nvSpPr>
        <p:spPr>
          <a:xfrm>
            <a:off x="877001" y="4947313"/>
            <a:ext cx="7700617" cy="1409037"/>
          </a:xfrm>
        </p:spPr>
        <p:txBody>
          <a:bodyPr/>
          <a:lstStyle/>
          <a:p>
            <a:r>
              <a:rPr lang="en-US" dirty="0"/>
              <a:t>Thank you</a:t>
            </a:r>
          </a:p>
        </p:txBody>
      </p:sp>
      <p:sp>
        <p:nvSpPr>
          <p:cNvPr id="33" name="Subtitle 32">
            <a:extLst>
              <a:ext uri="{FF2B5EF4-FFF2-40B4-BE49-F238E27FC236}">
                <a16:creationId xmlns:a16="http://schemas.microsoft.com/office/drawing/2014/main" id="{0EEAA874-288B-4330-9FA4-F1144ACD46DE}"/>
              </a:ext>
            </a:extLst>
          </p:cNvPr>
          <p:cNvSpPr>
            <a:spLocks noGrp="1"/>
          </p:cNvSpPr>
          <p:nvPr>
            <p:ph type="subTitle" idx="1"/>
          </p:nvPr>
        </p:nvSpPr>
        <p:spPr>
          <a:xfrm>
            <a:off x="9446252" y="386989"/>
            <a:ext cx="2443495" cy="3758334"/>
          </a:xfrm>
        </p:spPr>
        <p:txBody>
          <a:bodyPr/>
          <a:lstStyle/>
          <a:p>
            <a:r>
              <a:rPr lang="en-US" dirty="0"/>
              <a:t>Presenter name</a:t>
            </a:r>
          </a:p>
          <a:p>
            <a:endParaRPr lang="en-US" dirty="0"/>
          </a:p>
          <a:p>
            <a:r>
              <a:rPr lang="en-US" dirty="0"/>
              <a:t>Email address</a:t>
            </a:r>
          </a:p>
          <a:p>
            <a:endParaRPr lang="en-US" dirty="0"/>
          </a:p>
          <a:p>
            <a:r>
              <a:rPr lang="en-US" dirty="0"/>
              <a:t>Website</a:t>
            </a:r>
          </a:p>
        </p:txBody>
      </p:sp>
      <p:pic>
        <p:nvPicPr>
          <p:cNvPr id="52" name="Picture Placeholder 51" descr="A picture containing sky, outdoor, mountain, nature, stars">
            <a:extLst>
              <a:ext uri="{FF2B5EF4-FFF2-40B4-BE49-F238E27FC236}">
                <a16:creationId xmlns:a16="http://schemas.microsoft.com/office/drawing/2014/main" id="{45DFCBF0-F91E-40C0-A4E6-24E8250C3BA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9144000" cy="4532313"/>
          </a:xfrm>
        </p:spPr>
      </p:pic>
      <p:sp>
        <p:nvSpPr>
          <p:cNvPr id="4" name="Footer Placeholder 3">
            <a:extLst>
              <a:ext uri="{FF2B5EF4-FFF2-40B4-BE49-F238E27FC236}">
                <a16:creationId xmlns:a16="http://schemas.microsoft.com/office/drawing/2014/main" id="{BBA09E0B-CEBC-425D-8A86-1F858D8DE9AD}"/>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pic>
        <p:nvPicPr>
          <p:cNvPr id="58" name="Picture Placeholder 57" descr="A picture containing mountain, sky, outdoor, nature">
            <a:extLst>
              <a:ext uri="{FF2B5EF4-FFF2-40B4-BE49-F238E27FC236}">
                <a16:creationId xmlns:a16="http://schemas.microsoft.com/office/drawing/2014/main" id="{A51C462C-6D3B-4554-9CDC-86D00D0EA07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144000" y="4532313"/>
            <a:ext cx="3048000" cy="2325687"/>
          </a:xfrm>
        </p:spPr>
      </p:pic>
      <p:sp>
        <p:nvSpPr>
          <p:cNvPr id="5" name="Date Placeholder 4">
            <a:extLst>
              <a:ext uri="{FF2B5EF4-FFF2-40B4-BE49-F238E27FC236}">
                <a16:creationId xmlns:a16="http://schemas.microsoft.com/office/drawing/2014/main" id="{4DBAEA19-91BF-48E8-A1D4-8FB745EA44D0}"/>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6" name="Slide Number Placeholder 5">
            <a:extLst>
              <a:ext uri="{FF2B5EF4-FFF2-40B4-BE49-F238E27FC236}">
                <a16:creationId xmlns:a16="http://schemas.microsoft.com/office/drawing/2014/main" id="{9E887279-B48F-43C3-91FA-09BD7EA33A25}"/>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13</a:t>
            </a:fld>
            <a:endParaRPr lang="en-US" noProof="0" dirty="0"/>
          </a:p>
        </p:txBody>
      </p:sp>
    </p:spTree>
    <p:extLst>
      <p:ext uri="{BB962C8B-B14F-4D97-AF65-F5344CB8AC3E}">
        <p14:creationId xmlns:p14="http://schemas.microsoft.com/office/powerpoint/2010/main" val="767611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a:xfrm>
            <a:off x="532264" y="776941"/>
            <a:ext cx="3209008" cy="5166659"/>
          </a:xfrm>
        </p:spPr>
        <p:txBody>
          <a:bodyPr/>
          <a:lstStyle/>
          <a:p>
            <a:r>
              <a:rPr lang="en-US" dirty="0"/>
              <a:t>Agenda</a:t>
            </a:r>
          </a:p>
        </p:txBody>
      </p:sp>
      <p:sp>
        <p:nvSpPr>
          <p:cNvPr id="20" name="Footer Placeholder 19">
            <a:extLst>
              <a:ext uri="{FF2B5EF4-FFF2-40B4-BE49-F238E27FC236}">
                <a16:creationId xmlns:a16="http://schemas.microsoft.com/office/drawing/2014/main" id="{6DB8AAF6-0D0C-4F4F-A10E-6A66E4A7BEC3}"/>
              </a:ext>
            </a:extLst>
          </p:cNvPr>
          <p:cNvSpPr>
            <a:spLocks noGrp="1"/>
          </p:cNvSpPr>
          <p:nvPr>
            <p:ph type="ftr" sz="quarter" idx="11"/>
          </p:nvPr>
        </p:nvSpPr>
        <p:spPr>
          <a:xfrm>
            <a:off x="199277" y="6356350"/>
            <a:ext cx="3749040" cy="365125"/>
          </a:xfrm>
        </p:spPr>
        <p:txBody>
          <a:bodyPr/>
          <a:lstStyle/>
          <a:p>
            <a:r>
              <a:rPr lang="en-US" dirty="0"/>
              <a:t>Presentation title</a:t>
            </a:r>
          </a:p>
        </p:txBody>
      </p:sp>
      <p:pic>
        <p:nvPicPr>
          <p:cNvPr id="5" name="Picture Placeholder 4" descr="A person standing on a rock">
            <a:extLst>
              <a:ext uri="{FF2B5EF4-FFF2-40B4-BE49-F238E27FC236}">
                <a16:creationId xmlns:a16="http://schemas.microsoft.com/office/drawing/2014/main" id="{633DBDDF-94F3-4001-919E-B56D62CE7A09}"/>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076700" y="0"/>
            <a:ext cx="4038600" cy="3429000"/>
          </a:xfrm>
        </p:spPr>
      </p:pic>
      <p:pic>
        <p:nvPicPr>
          <p:cNvPr id="44" name="Picture Placeholder 43" descr="A picture containing mountain, sky, nature, outdoor">
            <a:extLst>
              <a:ext uri="{FF2B5EF4-FFF2-40B4-BE49-F238E27FC236}">
                <a16:creationId xmlns:a16="http://schemas.microsoft.com/office/drawing/2014/main" id="{73DD8BED-FB17-4ABE-9B18-B6DDA81A0E05}"/>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8115300" y="0"/>
            <a:ext cx="4076701" cy="3429000"/>
          </a:xfrm>
        </p:spPr>
      </p:pic>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15"/>
          </p:nvPr>
        </p:nvSpPr>
        <p:spPr>
          <a:xfrm>
            <a:off x="4864100" y="3841750"/>
            <a:ext cx="6599238" cy="2296083"/>
          </a:xfrm>
        </p:spPr>
        <p:txBody>
          <a:bodyPr>
            <a:normAutofit/>
          </a:bodyPr>
          <a:lstStyle/>
          <a:p>
            <a:r>
              <a:rPr lang="en-US" dirty="0"/>
              <a:t>Topic one</a:t>
            </a:r>
          </a:p>
          <a:p>
            <a:r>
              <a:rPr lang="en-US" dirty="0"/>
              <a:t>Topic two</a:t>
            </a:r>
          </a:p>
          <a:p>
            <a:r>
              <a:rPr lang="en-US" dirty="0"/>
              <a:t>Topic three</a:t>
            </a:r>
          </a:p>
          <a:p>
            <a:r>
              <a:rPr lang="en-US" dirty="0"/>
              <a:t>Topic four</a:t>
            </a:r>
          </a:p>
        </p:txBody>
      </p:sp>
      <p:sp>
        <p:nvSpPr>
          <p:cNvPr id="19" name="Date Placeholder 18">
            <a:extLst>
              <a:ext uri="{FF2B5EF4-FFF2-40B4-BE49-F238E27FC236}">
                <a16:creationId xmlns:a16="http://schemas.microsoft.com/office/drawing/2014/main" id="{CE93697D-BFA2-4D84-A860-BA620414419D}"/>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2</a:t>
            </a:fld>
            <a:endParaRPr lang="en-US" noProof="0" dirty="0"/>
          </a:p>
        </p:txBody>
      </p:sp>
    </p:spTree>
    <p:extLst>
      <p:ext uri="{BB962C8B-B14F-4D97-AF65-F5344CB8AC3E}">
        <p14:creationId xmlns:p14="http://schemas.microsoft.com/office/powerpoint/2010/main" val="2106347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a:lstStyle/>
          <a:p>
            <a:r>
              <a:rPr lang="en-US" dirty="0"/>
              <a:t>Introduction</a:t>
            </a:r>
          </a:p>
        </p:txBody>
      </p:sp>
      <p:pic>
        <p:nvPicPr>
          <p:cNvPr id="8" name="Picture Placeholder 7" descr="A picture containing mountain, sky, outdoor, nature">
            <a:extLst>
              <a:ext uri="{FF2B5EF4-FFF2-40B4-BE49-F238E27FC236}">
                <a16:creationId xmlns:a16="http://schemas.microsoft.com/office/drawing/2014/main" id="{7B7F6341-D9BE-4D3C-92A1-37FAA11DE63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2286000"/>
            <a:ext cx="5067300" cy="4572000"/>
          </a:xfrm>
        </p:spPr>
      </p:pic>
      <p:sp>
        <p:nvSpPr>
          <p:cNvPr id="3" name="Footer Placeholder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5819887" y="2899186"/>
            <a:ext cx="5610113" cy="3284359"/>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F6D5CF6D-DC44-4734-988C-0AAA60D5F7E2}"/>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3</a:t>
            </a:fld>
            <a:endParaRPr lang="en-US" noProof="0" dirty="0"/>
          </a:p>
        </p:txBody>
      </p:sp>
    </p:spTree>
    <p:extLst>
      <p:ext uri="{BB962C8B-B14F-4D97-AF65-F5344CB8AC3E}">
        <p14:creationId xmlns:p14="http://schemas.microsoft.com/office/powerpoint/2010/main" val="1074753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1C5EA2A-10BF-4B5E-ACC8-8A766A0949A6}"/>
              </a:ext>
            </a:extLst>
          </p:cNvPr>
          <p:cNvSpPr>
            <a:spLocks noGrp="1"/>
          </p:cNvSpPr>
          <p:nvPr>
            <p:ph type="ctrTitle"/>
          </p:nvPr>
        </p:nvSpPr>
        <p:spPr>
          <a:xfrm>
            <a:off x="649045" y="753035"/>
            <a:ext cx="5945393" cy="2366683"/>
          </a:xfrm>
        </p:spPr>
        <p:txBody>
          <a:bodyPr/>
          <a:lstStyle/>
          <a:p>
            <a:r>
              <a:rPr lang="en-US" dirty="0"/>
              <a:t>Topic one</a:t>
            </a:r>
          </a:p>
        </p:txBody>
      </p:sp>
      <p:sp>
        <p:nvSpPr>
          <p:cNvPr id="12" name="Subtitle 11">
            <a:extLst>
              <a:ext uri="{FF2B5EF4-FFF2-40B4-BE49-F238E27FC236}">
                <a16:creationId xmlns:a16="http://schemas.microsoft.com/office/drawing/2014/main" id="{AEAC0465-1751-47C8-9200-CF24EEB5E133}"/>
              </a:ext>
            </a:extLst>
          </p:cNvPr>
          <p:cNvSpPr>
            <a:spLocks noGrp="1"/>
          </p:cNvSpPr>
          <p:nvPr>
            <p:ph type="subTitle" idx="1"/>
          </p:nvPr>
        </p:nvSpPr>
        <p:spPr>
          <a:xfrm>
            <a:off x="649045" y="3075868"/>
            <a:ext cx="5945393" cy="1108335"/>
          </a:xfrm>
        </p:spPr>
        <p:txBody>
          <a:bodyPr/>
          <a:lstStyle/>
          <a:p>
            <a:r>
              <a:rPr lang="en-US" dirty="0"/>
              <a:t>Subtitle</a:t>
            </a:r>
          </a:p>
        </p:txBody>
      </p:sp>
      <p:pic>
        <p:nvPicPr>
          <p:cNvPr id="26" name="Picture Placeholder 25" descr="A person standing on a rock">
            <a:extLst>
              <a:ext uri="{FF2B5EF4-FFF2-40B4-BE49-F238E27FC236}">
                <a16:creationId xmlns:a16="http://schemas.microsoft.com/office/drawing/2014/main" id="{5A11C124-E818-45E0-9F70-7F0C271DDC71}"/>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0" y="4533900"/>
            <a:ext cx="7086598" cy="2324100"/>
          </a:xfrm>
        </p:spPr>
      </p:pic>
      <p:sp>
        <p:nvSpPr>
          <p:cNvPr id="3" name="Footer Placeholder 2">
            <a:extLst>
              <a:ext uri="{FF2B5EF4-FFF2-40B4-BE49-F238E27FC236}">
                <a16:creationId xmlns:a16="http://schemas.microsoft.com/office/drawing/2014/main" id="{E5932065-5BEE-4D45-A3A1-6F0559B48650}"/>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pic>
        <p:nvPicPr>
          <p:cNvPr id="18" name="Picture Placeholder 17" descr="A picture containing outdoor, person, mountain">
            <a:extLst>
              <a:ext uri="{FF2B5EF4-FFF2-40B4-BE49-F238E27FC236}">
                <a16:creationId xmlns:a16="http://schemas.microsoft.com/office/drawing/2014/main" id="{17AE28DB-6A67-4368-B973-0AF9753460B7}"/>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a:stretch/>
        </p:blipFill>
        <p:spPr>
          <a:xfrm>
            <a:off x="7086600" y="0"/>
            <a:ext cx="5105400" cy="4533900"/>
          </a:xfrm>
        </p:spPr>
      </p:pic>
      <p:pic>
        <p:nvPicPr>
          <p:cNvPr id="22" name="Picture Placeholder 21" descr="A picture containing nature, outdoor, snow, mountain">
            <a:extLst>
              <a:ext uri="{FF2B5EF4-FFF2-40B4-BE49-F238E27FC236}">
                <a16:creationId xmlns:a16="http://schemas.microsoft.com/office/drawing/2014/main" id="{8A37E149-B64A-42E8-BB3A-1FD622CE5C95}"/>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val="0"/>
              </a:ext>
            </a:extLst>
          </a:blip>
          <a:srcRect/>
          <a:stretch/>
        </p:blipFill>
        <p:spPr>
          <a:xfrm>
            <a:off x="7086598" y="4533900"/>
            <a:ext cx="5105402" cy="2324100"/>
          </a:xfrm>
        </p:spPr>
      </p:pic>
      <p:sp>
        <p:nvSpPr>
          <p:cNvPr id="2" name="Date Placeholder 1">
            <a:extLst>
              <a:ext uri="{FF2B5EF4-FFF2-40B4-BE49-F238E27FC236}">
                <a16:creationId xmlns:a16="http://schemas.microsoft.com/office/drawing/2014/main" id="{B8D2C1D6-521E-4B36-BBF3-F3613BE0A718}"/>
              </a:ext>
            </a:extLst>
          </p:cNvPr>
          <p:cNvSpPr>
            <a:spLocks noGrp="1"/>
          </p:cNvSpPr>
          <p:nvPr>
            <p:ph type="dt" sz="half" idx="10"/>
          </p:nvPr>
        </p:nvSpPr>
        <p:spPr>
          <a:xfrm>
            <a:off x="7013448" y="6355080"/>
            <a:ext cx="4352544" cy="365125"/>
          </a:xfrm>
        </p:spPr>
        <p:txBody>
          <a:bodyPr/>
          <a:lstStyle/>
          <a:p>
            <a:r>
              <a:rPr lang="en-US" dirty="0"/>
              <a:t>20XX</a:t>
            </a:r>
          </a:p>
        </p:txBody>
      </p:sp>
      <p:sp>
        <p:nvSpPr>
          <p:cNvPr id="4" name="Slide Number Placeholder 3">
            <a:extLst>
              <a:ext uri="{FF2B5EF4-FFF2-40B4-BE49-F238E27FC236}">
                <a16:creationId xmlns:a16="http://schemas.microsoft.com/office/drawing/2014/main" id="{7CCC3E1D-B7F8-47F6-A352-B757462BBBA7}"/>
              </a:ext>
            </a:extLst>
          </p:cNvPr>
          <p:cNvSpPr>
            <a:spLocks noGrp="1"/>
          </p:cNvSpPr>
          <p:nvPr>
            <p:ph type="sldNum" sz="quarter" idx="12"/>
          </p:nvPr>
        </p:nvSpPr>
        <p:spPr>
          <a:xfrm>
            <a:off x="11365992" y="6356350"/>
            <a:ext cx="630936" cy="365125"/>
          </a:xfrm>
        </p:spPr>
        <p:txBody>
          <a:bodyPr/>
          <a:lstStyle/>
          <a:p>
            <a:pPr lvl="0"/>
            <a:fld id="{2722F022-211C-4882-844C-086FEA6806AA}" type="slidenum">
              <a:rPr lang="en-US" noProof="0" smtClean="0"/>
              <a:pPr lvl="0"/>
              <a:t>4</a:t>
            </a:fld>
            <a:endParaRPr lang="en-US" noProof="0" dirty="0"/>
          </a:p>
        </p:txBody>
      </p:sp>
    </p:spTree>
    <p:extLst>
      <p:ext uri="{BB962C8B-B14F-4D97-AF65-F5344CB8AC3E}">
        <p14:creationId xmlns:p14="http://schemas.microsoft.com/office/powerpoint/2010/main" val="2826028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B48A1197-8309-4D79-A0C9-C45E4A6FF315}"/>
              </a:ext>
            </a:extLst>
          </p:cNvPr>
          <p:cNvSpPr>
            <a:spLocks noGrp="1"/>
          </p:cNvSpPr>
          <p:nvPr>
            <p:ph type="title"/>
          </p:nvPr>
        </p:nvSpPr>
        <p:spPr>
          <a:xfrm>
            <a:off x="331788" y="875030"/>
            <a:ext cx="2384425" cy="5068570"/>
          </a:xfrm>
        </p:spPr>
        <p:txBody>
          <a:bodyPr/>
          <a:lstStyle/>
          <a:p>
            <a:r>
              <a:rPr lang="en-US" dirty="0"/>
              <a:t>Chart</a:t>
            </a:r>
          </a:p>
        </p:txBody>
      </p:sp>
      <p:sp>
        <p:nvSpPr>
          <p:cNvPr id="11" name="Footer Placeholder 2">
            <a:extLst>
              <a:ext uri="{FF2B5EF4-FFF2-40B4-BE49-F238E27FC236}">
                <a16:creationId xmlns:a16="http://schemas.microsoft.com/office/drawing/2014/main" id="{6204C4BA-C5E6-49BE-B63B-C46739184660}"/>
              </a:ext>
            </a:extLst>
          </p:cNvPr>
          <p:cNvSpPr>
            <a:spLocks noGrp="1"/>
          </p:cNvSpPr>
          <p:nvPr>
            <p:ph type="ftr" sz="quarter" idx="11"/>
          </p:nvPr>
        </p:nvSpPr>
        <p:spPr>
          <a:xfrm>
            <a:off x="199277" y="6356350"/>
            <a:ext cx="2771138" cy="365125"/>
          </a:xfrm>
        </p:spPr>
        <p:txBody>
          <a:bodyPr/>
          <a:lstStyle/>
          <a:p>
            <a:r>
              <a:rPr lang="en-US" dirty="0"/>
              <a:t>Presentation title</a:t>
            </a:r>
          </a:p>
        </p:txBody>
      </p:sp>
      <p:graphicFrame>
        <p:nvGraphicFramePr>
          <p:cNvPr id="24" name="Content Placeholder 23">
            <a:extLst>
              <a:ext uri="{FF2B5EF4-FFF2-40B4-BE49-F238E27FC236}">
                <a16:creationId xmlns:a16="http://schemas.microsoft.com/office/drawing/2014/main" id="{D0A597F4-22E8-4F02-A890-574C35107F95}"/>
              </a:ext>
              <a:ext uri="{C183D7F6-B498-43B3-948B-1728B52AA6E4}">
                <adec:decorative xmlns:adec="http://schemas.microsoft.com/office/drawing/2017/decorative" val="1"/>
              </a:ext>
            </a:extLst>
          </p:cNvPr>
          <p:cNvGraphicFramePr>
            <a:graphicFrameLocks noGrp="1"/>
          </p:cNvGraphicFramePr>
          <p:nvPr>
            <p:ph sz="quarter" idx="14"/>
            <p:extLst>
              <p:ext uri="{D42A27DB-BD31-4B8C-83A1-F6EECF244321}">
                <p14:modId xmlns:p14="http://schemas.microsoft.com/office/powerpoint/2010/main" val="3970192917"/>
              </p:ext>
            </p:extLst>
          </p:nvPr>
        </p:nvGraphicFramePr>
        <p:xfrm>
          <a:off x="3302000" y="876300"/>
          <a:ext cx="8607425" cy="4749800"/>
        </p:xfrm>
        <a:graphic>
          <a:graphicData uri="http://schemas.openxmlformats.org/drawingml/2006/chart">
            <c:chart xmlns:c="http://schemas.openxmlformats.org/drawingml/2006/chart" xmlns:r="http://schemas.openxmlformats.org/officeDocument/2006/relationships" r:id="rId2"/>
          </a:graphicData>
        </a:graphic>
      </p:graphicFrame>
      <p:sp>
        <p:nvSpPr>
          <p:cNvPr id="12" name="Date Placeholder 3">
            <a:extLst>
              <a:ext uri="{FF2B5EF4-FFF2-40B4-BE49-F238E27FC236}">
                <a16:creationId xmlns:a16="http://schemas.microsoft.com/office/drawing/2014/main" id="{19CB07E0-313B-40CA-80F4-58A8C43C1BD9}"/>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13" name="Slide Number Placeholder 4">
            <a:extLst>
              <a:ext uri="{FF2B5EF4-FFF2-40B4-BE49-F238E27FC236}">
                <a16:creationId xmlns:a16="http://schemas.microsoft.com/office/drawing/2014/main" id="{D68A7B90-CE8C-4D70-A3AC-7C68D53F470B}"/>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5</a:t>
            </a:fld>
            <a:endParaRPr lang="en-US" noProof="0" dirty="0"/>
          </a:p>
        </p:txBody>
      </p:sp>
    </p:spTree>
    <p:extLst>
      <p:ext uri="{BB962C8B-B14F-4D97-AF65-F5344CB8AC3E}">
        <p14:creationId xmlns:p14="http://schemas.microsoft.com/office/powerpoint/2010/main" val="283486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28E6A4D9-12A1-4CD4-99EA-5C5ECDEF8A33}"/>
              </a:ext>
            </a:extLst>
          </p:cNvPr>
          <p:cNvSpPr>
            <a:spLocks noGrp="1"/>
          </p:cNvSpPr>
          <p:nvPr>
            <p:ph type="title"/>
          </p:nvPr>
        </p:nvSpPr>
        <p:spPr>
          <a:xfrm>
            <a:off x="331787" y="996950"/>
            <a:ext cx="2384425" cy="4946650"/>
          </a:xfrm>
        </p:spPr>
        <p:txBody>
          <a:bodyPr/>
          <a:lstStyle/>
          <a:p>
            <a:r>
              <a:rPr lang="en-US" dirty="0"/>
              <a:t>Table</a:t>
            </a:r>
          </a:p>
        </p:txBody>
      </p:sp>
      <p:sp>
        <p:nvSpPr>
          <p:cNvPr id="3" name="Footer Placeholder 2">
            <a:extLst>
              <a:ext uri="{FF2B5EF4-FFF2-40B4-BE49-F238E27FC236}">
                <a16:creationId xmlns:a16="http://schemas.microsoft.com/office/drawing/2014/main" id="{9560E5A8-009D-4CBD-BADB-91488482E162}"/>
              </a:ext>
            </a:extLst>
          </p:cNvPr>
          <p:cNvSpPr>
            <a:spLocks noGrp="1"/>
          </p:cNvSpPr>
          <p:nvPr>
            <p:ph type="ftr" sz="quarter" idx="11"/>
          </p:nvPr>
        </p:nvSpPr>
        <p:spPr>
          <a:xfrm>
            <a:off x="199277" y="6356350"/>
            <a:ext cx="2771138" cy="365125"/>
          </a:xfrm>
        </p:spPr>
        <p:txBody>
          <a:bodyPr/>
          <a:lstStyle/>
          <a:p>
            <a:r>
              <a:rPr lang="en-US" dirty="0"/>
              <a:t>Presentation title</a:t>
            </a:r>
          </a:p>
        </p:txBody>
      </p:sp>
      <p:graphicFrame>
        <p:nvGraphicFramePr>
          <p:cNvPr id="13" name="Table 9">
            <a:extLst>
              <a:ext uri="{FF2B5EF4-FFF2-40B4-BE49-F238E27FC236}">
                <a16:creationId xmlns:a16="http://schemas.microsoft.com/office/drawing/2014/main" id="{096A54E9-1AF6-4A17-A713-79D260FE3257}"/>
              </a:ext>
            </a:extLst>
          </p:cNvPr>
          <p:cNvGraphicFramePr>
            <a:graphicFrameLocks noGrp="1"/>
          </p:cNvGraphicFramePr>
          <p:nvPr>
            <p:ph sz="quarter" idx="14"/>
            <p:extLst>
              <p:ext uri="{D42A27DB-BD31-4B8C-83A1-F6EECF244321}">
                <p14:modId xmlns:p14="http://schemas.microsoft.com/office/powerpoint/2010/main" val="1192729939"/>
              </p:ext>
            </p:extLst>
          </p:nvPr>
        </p:nvGraphicFramePr>
        <p:xfrm>
          <a:off x="3422650" y="996950"/>
          <a:ext cx="8368870" cy="4544290"/>
        </p:xfrm>
        <a:graphic>
          <a:graphicData uri="http://schemas.openxmlformats.org/drawingml/2006/table">
            <a:tbl>
              <a:tblPr firstRow="1" bandRow="1">
                <a:tableStyleId>{8799B23B-EC83-4686-B30A-512413B5E67A}</a:tableStyleId>
              </a:tblPr>
              <a:tblGrid>
                <a:gridCol w="1673774">
                  <a:extLst>
                    <a:ext uri="{9D8B030D-6E8A-4147-A177-3AD203B41FA5}">
                      <a16:colId xmlns:a16="http://schemas.microsoft.com/office/drawing/2014/main" val="1517755082"/>
                    </a:ext>
                  </a:extLst>
                </a:gridCol>
                <a:gridCol w="1673774">
                  <a:extLst>
                    <a:ext uri="{9D8B030D-6E8A-4147-A177-3AD203B41FA5}">
                      <a16:colId xmlns:a16="http://schemas.microsoft.com/office/drawing/2014/main" val="2446386500"/>
                    </a:ext>
                  </a:extLst>
                </a:gridCol>
                <a:gridCol w="1673774">
                  <a:extLst>
                    <a:ext uri="{9D8B030D-6E8A-4147-A177-3AD203B41FA5}">
                      <a16:colId xmlns:a16="http://schemas.microsoft.com/office/drawing/2014/main" val="3308918160"/>
                    </a:ext>
                  </a:extLst>
                </a:gridCol>
                <a:gridCol w="1673774">
                  <a:extLst>
                    <a:ext uri="{9D8B030D-6E8A-4147-A177-3AD203B41FA5}">
                      <a16:colId xmlns:a16="http://schemas.microsoft.com/office/drawing/2014/main" val="1854486728"/>
                    </a:ext>
                  </a:extLst>
                </a:gridCol>
                <a:gridCol w="1673774">
                  <a:extLst>
                    <a:ext uri="{9D8B030D-6E8A-4147-A177-3AD203B41FA5}">
                      <a16:colId xmlns:a16="http://schemas.microsoft.com/office/drawing/2014/main" val="1808496511"/>
                    </a:ext>
                  </a:extLst>
                </a:gridCol>
              </a:tblGrid>
              <a:tr h="908858">
                <a:tc>
                  <a:txBody>
                    <a:bodyPr/>
                    <a:lstStyle/>
                    <a:p>
                      <a:pPr algn="ctr"/>
                      <a:endParaRPr lang="en-US" dirty="0"/>
                    </a:p>
                  </a:txBody>
                  <a:tcPr anchor="ctr"/>
                </a:tc>
                <a:tc>
                  <a:txBody>
                    <a:bodyPr/>
                    <a:lstStyle/>
                    <a:p>
                      <a:pPr algn="l"/>
                      <a:r>
                        <a:rPr lang="en-US" sz="1800" b="1" dirty="0">
                          <a:solidFill>
                            <a:schemeClr val="accent3"/>
                          </a:solidFill>
                        </a:rPr>
                        <a:t>Category 1</a:t>
                      </a:r>
                      <a:endParaRPr lang="en-US" sz="1800" b="1" dirty="0">
                        <a:solidFill>
                          <a:schemeClr val="accent3"/>
                        </a:solidFill>
                        <a:latin typeface="+mj-lt"/>
                      </a:endParaRPr>
                    </a:p>
                  </a:txBody>
                  <a:tcPr anchor="ctr"/>
                </a:tc>
                <a:tc>
                  <a:txBody>
                    <a:bodyPr/>
                    <a:lstStyle/>
                    <a:p>
                      <a:pPr algn="l"/>
                      <a:r>
                        <a:rPr lang="en-US" sz="1800" b="1" dirty="0">
                          <a:solidFill>
                            <a:schemeClr val="accent3"/>
                          </a:solidFill>
                        </a:rPr>
                        <a:t>Category 2</a:t>
                      </a:r>
                      <a:endParaRPr lang="en-US" sz="1800" b="1" dirty="0">
                        <a:solidFill>
                          <a:schemeClr val="accent3"/>
                        </a:solidFill>
                        <a:latin typeface="+mj-lt"/>
                      </a:endParaRPr>
                    </a:p>
                  </a:txBody>
                  <a:tcPr anchor="ctr"/>
                </a:tc>
                <a:tc>
                  <a:txBody>
                    <a:bodyPr/>
                    <a:lstStyle/>
                    <a:p>
                      <a:pPr algn="l"/>
                      <a:r>
                        <a:rPr lang="en-US" sz="1800" b="1" dirty="0">
                          <a:solidFill>
                            <a:schemeClr val="accent3"/>
                          </a:solidFill>
                        </a:rPr>
                        <a:t>Category 3</a:t>
                      </a:r>
                      <a:endParaRPr lang="en-US" sz="1800" b="1" dirty="0">
                        <a:solidFill>
                          <a:schemeClr val="accent3"/>
                        </a:solidFill>
                        <a:latin typeface="+mj-lt"/>
                      </a:endParaRPr>
                    </a:p>
                  </a:txBody>
                  <a:tcPr anchor="ctr"/>
                </a:tc>
                <a:tc>
                  <a:txBody>
                    <a:bodyPr/>
                    <a:lstStyle/>
                    <a:p>
                      <a:pPr algn="l"/>
                      <a:r>
                        <a:rPr lang="en-US" sz="1800" b="1" i="0" dirty="0">
                          <a:solidFill>
                            <a:schemeClr val="accent3"/>
                          </a:solidFill>
                        </a:rPr>
                        <a:t>Category 4</a:t>
                      </a:r>
                      <a:endParaRPr lang="en-US" sz="1800" b="1" i="0" dirty="0">
                        <a:solidFill>
                          <a:schemeClr val="accent3"/>
                        </a:solidFill>
                        <a:latin typeface="+mj-lt"/>
                      </a:endParaRPr>
                    </a:p>
                  </a:txBody>
                  <a:tcPr anchor="ctr"/>
                </a:tc>
                <a:extLst>
                  <a:ext uri="{0D108BD9-81ED-4DB2-BD59-A6C34878D82A}">
                    <a16:rowId xmlns:a16="http://schemas.microsoft.com/office/drawing/2014/main" val="3100351803"/>
                  </a:ext>
                </a:extLst>
              </a:tr>
              <a:tr h="908858">
                <a:tc>
                  <a:txBody>
                    <a:bodyPr/>
                    <a:lstStyle/>
                    <a:p>
                      <a:r>
                        <a:rPr lang="en-US" dirty="0"/>
                        <a:t>Item 1</a:t>
                      </a:r>
                    </a:p>
                  </a:txBody>
                  <a:tcPr anchor="ctr"/>
                </a:tc>
                <a:tc>
                  <a:txBody>
                    <a:bodyPr/>
                    <a:lstStyle/>
                    <a:p>
                      <a:r>
                        <a:rPr lang="en-US" dirty="0"/>
                        <a:t>4.5</a:t>
                      </a:r>
                    </a:p>
                  </a:txBody>
                  <a:tcPr anchor="ctr"/>
                </a:tc>
                <a:tc>
                  <a:txBody>
                    <a:bodyPr/>
                    <a:lstStyle/>
                    <a:p>
                      <a:r>
                        <a:rPr lang="en-US" dirty="0"/>
                        <a:t>2.3</a:t>
                      </a:r>
                    </a:p>
                  </a:txBody>
                  <a:tcPr anchor="ctr"/>
                </a:tc>
                <a:tc>
                  <a:txBody>
                    <a:bodyPr/>
                    <a:lstStyle/>
                    <a:p>
                      <a:r>
                        <a:rPr lang="en-US" dirty="0"/>
                        <a:t>1.7</a:t>
                      </a:r>
                    </a:p>
                  </a:txBody>
                  <a:tcPr anchor="ctr"/>
                </a:tc>
                <a:tc>
                  <a:txBody>
                    <a:bodyPr/>
                    <a:lstStyle/>
                    <a:p>
                      <a:r>
                        <a:rPr lang="en-US" dirty="0"/>
                        <a:t>5</a:t>
                      </a:r>
                      <a:r>
                        <a:rPr lang="en-US" sz="1800" dirty="0"/>
                        <a:t>.0</a:t>
                      </a:r>
                      <a:endParaRPr lang="en-US" dirty="0"/>
                    </a:p>
                  </a:txBody>
                  <a:tcPr anchor="ctr"/>
                </a:tc>
                <a:extLst>
                  <a:ext uri="{0D108BD9-81ED-4DB2-BD59-A6C34878D82A}">
                    <a16:rowId xmlns:a16="http://schemas.microsoft.com/office/drawing/2014/main" val="2801628125"/>
                  </a:ext>
                </a:extLst>
              </a:tr>
              <a:tr h="908858">
                <a:tc>
                  <a:txBody>
                    <a:bodyPr/>
                    <a:lstStyle/>
                    <a:p>
                      <a:r>
                        <a:rPr lang="en-US" dirty="0"/>
                        <a:t>Item 2</a:t>
                      </a:r>
                    </a:p>
                  </a:txBody>
                  <a:tcPr anchor="ctr"/>
                </a:tc>
                <a:tc>
                  <a:txBody>
                    <a:bodyPr/>
                    <a:lstStyle/>
                    <a:p>
                      <a:r>
                        <a:rPr lang="en-US" dirty="0"/>
                        <a:t>3.2</a:t>
                      </a:r>
                    </a:p>
                  </a:txBody>
                  <a:tcPr anchor="ctr"/>
                </a:tc>
                <a:tc>
                  <a:txBody>
                    <a:bodyPr/>
                    <a:lstStyle/>
                    <a:p>
                      <a:r>
                        <a:rPr lang="en-US" dirty="0"/>
                        <a:t>5.1</a:t>
                      </a:r>
                    </a:p>
                  </a:txBody>
                  <a:tcPr anchor="ctr"/>
                </a:tc>
                <a:tc>
                  <a:txBody>
                    <a:bodyPr/>
                    <a:lstStyle/>
                    <a:p>
                      <a:r>
                        <a:rPr lang="en-US" dirty="0"/>
                        <a:t>4.4</a:t>
                      </a:r>
                    </a:p>
                  </a:txBody>
                  <a:tcPr anchor="ctr"/>
                </a:tc>
                <a:tc>
                  <a:txBody>
                    <a:bodyPr/>
                    <a:lstStyle/>
                    <a:p>
                      <a:r>
                        <a:rPr lang="en-US" dirty="0"/>
                        <a:t>3</a:t>
                      </a:r>
                      <a:r>
                        <a:rPr lang="en-US" sz="1800" dirty="0"/>
                        <a:t>.0</a:t>
                      </a:r>
                      <a:endParaRPr lang="en-US" dirty="0"/>
                    </a:p>
                  </a:txBody>
                  <a:tcPr anchor="ctr"/>
                </a:tc>
                <a:extLst>
                  <a:ext uri="{0D108BD9-81ED-4DB2-BD59-A6C34878D82A}">
                    <a16:rowId xmlns:a16="http://schemas.microsoft.com/office/drawing/2014/main" val="522315634"/>
                  </a:ext>
                </a:extLst>
              </a:tr>
              <a:tr h="908858">
                <a:tc>
                  <a:txBody>
                    <a:bodyPr/>
                    <a:lstStyle/>
                    <a:p>
                      <a:r>
                        <a:rPr lang="en-US" dirty="0"/>
                        <a:t>Item 3</a:t>
                      </a:r>
                    </a:p>
                  </a:txBody>
                  <a:tcPr anchor="ctr"/>
                </a:tc>
                <a:tc>
                  <a:txBody>
                    <a:bodyPr/>
                    <a:lstStyle/>
                    <a:p>
                      <a:r>
                        <a:rPr lang="en-US" dirty="0"/>
                        <a:t>2.1</a:t>
                      </a:r>
                    </a:p>
                  </a:txBody>
                  <a:tcPr anchor="ctr"/>
                </a:tc>
                <a:tc>
                  <a:txBody>
                    <a:bodyPr/>
                    <a:lstStyle/>
                    <a:p>
                      <a:r>
                        <a:rPr lang="en-US" dirty="0"/>
                        <a:t>1.7</a:t>
                      </a:r>
                    </a:p>
                  </a:txBody>
                  <a:tcPr anchor="ctr"/>
                </a:tc>
                <a:tc>
                  <a:txBody>
                    <a:bodyPr/>
                    <a:lstStyle/>
                    <a:p>
                      <a:r>
                        <a:rPr lang="en-US" dirty="0"/>
                        <a:t>2.5</a:t>
                      </a:r>
                    </a:p>
                  </a:txBody>
                  <a:tcPr anchor="ctr"/>
                </a:tc>
                <a:tc>
                  <a:txBody>
                    <a:bodyPr/>
                    <a:lstStyle/>
                    <a:p>
                      <a:r>
                        <a:rPr lang="en-US" dirty="0"/>
                        <a:t>2.8</a:t>
                      </a:r>
                    </a:p>
                  </a:txBody>
                  <a:tcPr anchor="ctr"/>
                </a:tc>
                <a:extLst>
                  <a:ext uri="{0D108BD9-81ED-4DB2-BD59-A6C34878D82A}">
                    <a16:rowId xmlns:a16="http://schemas.microsoft.com/office/drawing/2014/main" val="3923311043"/>
                  </a:ext>
                </a:extLst>
              </a:tr>
              <a:tr h="908858">
                <a:tc>
                  <a:txBody>
                    <a:bodyPr/>
                    <a:lstStyle/>
                    <a:p>
                      <a:r>
                        <a:rPr lang="en-US" dirty="0"/>
                        <a:t>Item 4</a:t>
                      </a:r>
                    </a:p>
                  </a:txBody>
                  <a:tcPr anchor="ctr"/>
                </a:tc>
                <a:tc>
                  <a:txBody>
                    <a:bodyPr/>
                    <a:lstStyle/>
                    <a:p>
                      <a:r>
                        <a:rPr lang="en-US" dirty="0"/>
                        <a:t>4.5</a:t>
                      </a:r>
                    </a:p>
                  </a:txBody>
                  <a:tcPr anchor="ctr"/>
                </a:tc>
                <a:tc>
                  <a:txBody>
                    <a:bodyPr/>
                    <a:lstStyle/>
                    <a:p>
                      <a:r>
                        <a:rPr lang="en-US" dirty="0"/>
                        <a:t>2.2</a:t>
                      </a:r>
                    </a:p>
                  </a:txBody>
                  <a:tcPr anchor="ctr"/>
                </a:tc>
                <a:tc>
                  <a:txBody>
                    <a:bodyPr/>
                    <a:lstStyle/>
                    <a:p>
                      <a:r>
                        <a:rPr lang="en-US" dirty="0"/>
                        <a:t>1.7</a:t>
                      </a:r>
                    </a:p>
                  </a:txBody>
                  <a:tcPr anchor="ctr"/>
                </a:tc>
                <a:tc>
                  <a:txBody>
                    <a:bodyPr/>
                    <a:lstStyle/>
                    <a:p>
                      <a:r>
                        <a:rPr lang="en-US" dirty="0"/>
                        <a:t>7</a:t>
                      </a:r>
                      <a:r>
                        <a:rPr lang="en-US" sz="1800" dirty="0"/>
                        <a:t>.0</a:t>
                      </a:r>
                      <a:endParaRPr lang="en-US" dirty="0"/>
                    </a:p>
                  </a:txBody>
                  <a:tcPr anchor="ctr"/>
                </a:tc>
                <a:extLst>
                  <a:ext uri="{0D108BD9-81ED-4DB2-BD59-A6C34878D82A}">
                    <a16:rowId xmlns:a16="http://schemas.microsoft.com/office/drawing/2014/main" val="2046739586"/>
                  </a:ext>
                </a:extLst>
              </a:tr>
            </a:tbl>
          </a:graphicData>
        </a:graphic>
      </p:graphicFrame>
      <p:sp>
        <p:nvSpPr>
          <p:cNvPr id="4" name="Date Placeholder 3">
            <a:extLst>
              <a:ext uri="{FF2B5EF4-FFF2-40B4-BE49-F238E27FC236}">
                <a16:creationId xmlns:a16="http://schemas.microsoft.com/office/drawing/2014/main" id="{6148B91A-117A-42B4-842E-633AFA930E7F}"/>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5" name="Slide Number Placeholder 4">
            <a:extLst>
              <a:ext uri="{FF2B5EF4-FFF2-40B4-BE49-F238E27FC236}">
                <a16:creationId xmlns:a16="http://schemas.microsoft.com/office/drawing/2014/main" id="{4DB248E8-80F2-482E-B0AF-EE7EBC7C3EAD}"/>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6</a:t>
            </a:fld>
            <a:endParaRPr lang="en-US" noProof="0" dirty="0"/>
          </a:p>
        </p:txBody>
      </p:sp>
    </p:spTree>
    <p:extLst>
      <p:ext uri="{BB962C8B-B14F-4D97-AF65-F5344CB8AC3E}">
        <p14:creationId xmlns:p14="http://schemas.microsoft.com/office/powerpoint/2010/main" val="434641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A picture containing sky, outdoor, mountain, tent">
            <a:extLst>
              <a:ext uri="{FF2B5EF4-FFF2-40B4-BE49-F238E27FC236}">
                <a16:creationId xmlns:a16="http://schemas.microsoft.com/office/drawing/2014/main" id="{284A1AA7-2E90-4B15-88DA-97825B64484E}"/>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2" y="0"/>
            <a:ext cx="12192000" cy="6858000"/>
          </a:xfrm>
        </p:spPr>
      </p:pic>
      <p:sp>
        <p:nvSpPr>
          <p:cNvPr id="3" name="Title 2">
            <a:extLst>
              <a:ext uri="{FF2B5EF4-FFF2-40B4-BE49-F238E27FC236}">
                <a16:creationId xmlns:a16="http://schemas.microsoft.com/office/drawing/2014/main" id="{8AC7AC30-1251-40E1-9808-1FB902C4C199}"/>
              </a:ext>
            </a:extLst>
          </p:cNvPr>
          <p:cNvSpPr>
            <a:spLocks noGrp="1"/>
          </p:cNvSpPr>
          <p:nvPr>
            <p:ph type="ctrTitle"/>
          </p:nvPr>
        </p:nvSpPr>
        <p:spPr>
          <a:xfrm>
            <a:off x="1177636" y="-2"/>
            <a:ext cx="11014364" cy="4100947"/>
          </a:xfrm>
        </p:spPr>
        <p:txBody>
          <a:bodyPr>
            <a:normAutofit/>
          </a:bodyPr>
          <a:lstStyle/>
          <a:p>
            <a:r>
              <a:rPr lang="en-US" dirty="0"/>
              <a:t>The way to get</a:t>
            </a:r>
            <a:br>
              <a:rPr lang="en-US" dirty="0"/>
            </a:br>
            <a:r>
              <a:rPr lang="en-US" dirty="0"/>
              <a:t>started is to quit  talking and begin doing.</a:t>
            </a:r>
          </a:p>
        </p:txBody>
      </p:sp>
      <p:sp>
        <p:nvSpPr>
          <p:cNvPr id="4" name="Subtitle 3">
            <a:extLst>
              <a:ext uri="{FF2B5EF4-FFF2-40B4-BE49-F238E27FC236}">
                <a16:creationId xmlns:a16="http://schemas.microsoft.com/office/drawing/2014/main" id="{4154B60C-7CE6-4829-87C0-7B4B3E16851E}"/>
              </a:ext>
            </a:extLst>
          </p:cNvPr>
          <p:cNvSpPr>
            <a:spLocks noGrp="1"/>
          </p:cNvSpPr>
          <p:nvPr>
            <p:ph type="subTitle" idx="1"/>
          </p:nvPr>
        </p:nvSpPr>
        <p:spPr>
          <a:xfrm>
            <a:off x="3241963" y="4089656"/>
            <a:ext cx="8950035" cy="2796566"/>
          </a:xfrm>
        </p:spPr>
        <p:txBody>
          <a:bodyPr>
            <a:normAutofit/>
          </a:bodyPr>
          <a:lstStyle/>
          <a:p>
            <a:r>
              <a:rPr lang="en-US" dirty="0"/>
              <a:t>Walt Disney</a:t>
            </a:r>
          </a:p>
        </p:txBody>
      </p:sp>
      <p:sp>
        <p:nvSpPr>
          <p:cNvPr id="27" name="Footer Placeholder 26">
            <a:extLst>
              <a:ext uri="{FF2B5EF4-FFF2-40B4-BE49-F238E27FC236}">
                <a16:creationId xmlns:a16="http://schemas.microsoft.com/office/drawing/2014/main" id="{292399BD-BD2E-4306-802E-64A79BA9774A}"/>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sp>
        <p:nvSpPr>
          <p:cNvPr id="26" name="Date Placeholder 25">
            <a:extLst>
              <a:ext uri="{FF2B5EF4-FFF2-40B4-BE49-F238E27FC236}">
                <a16:creationId xmlns:a16="http://schemas.microsoft.com/office/drawing/2014/main" id="{A98E8EB0-8988-42CF-80D1-7A2AB7D1F8AF}"/>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28" name="Slide Number Placeholder 27">
            <a:extLst>
              <a:ext uri="{FF2B5EF4-FFF2-40B4-BE49-F238E27FC236}">
                <a16:creationId xmlns:a16="http://schemas.microsoft.com/office/drawing/2014/main" id="{F3FAC0BD-E5E7-4E36-B85D-0C1D0408A115}"/>
              </a:ext>
            </a:extLst>
          </p:cNvPr>
          <p:cNvSpPr>
            <a:spLocks noGrp="1"/>
          </p:cNvSpPr>
          <p:nvPr>
            <p:ph type="sldNum" sz="quarter" idx="12"/>
          </p:nvPr>
        </p:nvSpPr>
        <p:spPr>
          <a:xfrm>
            <a:off x="11365992" y="6356350"/>
            <a:ext cx="630936" cy="365125"/>
          </a:xfrm>
        </p:spPr>
        <p:txBody>
          <a:bodyPr/>
          <a:lstStyle/>
          <a:p>
            <a:pPr lvl="0"/>
            <a:fld id="{CD6D940D-6D44-4DF9-9322-B4B11F7EDCD0}" type="slidenum">
              <a:rPr lang="en-US" noProof="0" smtClean="0"/>
              <a:pPr lvl="0"/>
              <a:t>7</a:t>
            </a:fld>
            <a:endParaRPr lang="en-US" noProof="0" dirty="0"/>
          </a:p>
        </p:txBody>
      </p:sp>
    </p:spTree>
    <p:extLst>
      <p:ext uri="{BB962C8B-B14F-4D97-AF65-F5344CB8AC3E}">
        <p14:creationId xmlns:p14="http://schemas.microsoft.com/office/powerpoint/2010/main" val="3386475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CBCA8D9B-86A6-46D0-8939-576472F48528}"/>
              </a:ext>
            </a:extLst>
          </p:cNvPr>
          <p:cNvSpPr>
            <a:spLocks noGrp="1"/>
          </p:cNvSpPr>
          <p:nvPr>
            <p:ph type="title"/>
          </p:nvPr>
        </p:nvSpPr>
        <p:spPr>
          <a:xfrm>
            <a:off x="1002983" y="194783"/>
            <a:ext cx="9421177" cy="769493"/>
          </a:xfrm>
        </p:spPr>
        <p:txBody>
          <a:bodyPr>
            <a:normAutofit fontScale="90000"/>
          </a:bodyPr>
          <a:lstStyle/>
          <a:p>
            <a:r>
              <a:rPr lang="en-US" dirty="0"/>
              <a:t>Team</a:t>
            </a:r>
          </a:p>
        </p:txBody>
      </p:sp>
      <p:graphicFrame>
        <p:nvGraphicFramePr>
          <p:cNvPr id="12" name="Content Placeholder 2">
            <a:extLst>
              <a:ext uri="{FF2B5EF4-FFF2-40B4-BE49-F238E27FC236}">
                <a16:creationId xmlns:a16="http://schemas.microsoft.com/office/drawing/2014/main" id="{B92EBB33-86ED-44CD-B655-52737F569C50}"/>
              </a:ext>
              <a:ext uri="{C183D7F6-B498-43B3-948B-1728B52AA6E4}">
                <adec:decorative xmlns:adec="http://schemas.microsoft.com/office/drawing/2017/decorative" val="1"/>
              </a:ext>
            </a:extLst>
          </p:cNvPr>
          <p:cNvGraphicFramePr>
            <a:graphicFrameLocks noGrp="1"/>
          </p:cNvGraphicFramePr>
          <p:nvPr>
            <p:ph sz="quarter" idx="14"/>
            <p:extLst>
              <p:ext uri="{D42A27DB-BD31-4B8C-83A1-F6EECF244321}">
                <p14:modId xmlns:p14="http://schemas.microsoft.com/office/powerpoint/2010/main" val="2108788491"/>
              </p:ext>
            </p:extLst>
          </p:nvPr>
        </p:nvGraphicFramePr>
        <p:xfrm>
          <a:off x="931863" y="1695450"/>
          <a:ext cx="10328275" cy="4314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1BA44D22-2C67-436D-AB47-1C91A69B29EE}"/>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3" name="Date Placeholder 2">
            <a:extLst>
              <a:ext uri="{FF2B5EF4-FFF2-40B4-BE49-F238E27FC236}">
                <a16:creationId xmlns:a16="http://schemas.microsoft.com/office/drawing/2014/main" id="{1167B644-3955-44BD-8140-FD5AD6294F09}"/>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5" name="Slide Number Placeholder 4">
            <a:extLst>
              <a:ext uri="{FF2B5EF4-FFF2-40B4-BE49-F238E27FC236}">
                <a16:creationId xmlns:a16="http://schemas.microsoft.com/office/drawing/2014/main" id="{E673DB5F-1A43-441F-953F-DA8BBE7299D4}"/>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8</a:t>
            </a:fld>
            <a:endParaRPr lang="en-US" noProof="0" dirty="0"/>
          </a:p>
        </p:txBody>
      </p:sp>
    </p:spTree>
    <p:extLst>
      <p:ext uri="{BB962C8B-B14F-4D97-AF65-F5344CB8AC3E}">
        <p14:creationId xmlns:p14="http://schemas.microsoft.com/office/powerpoint/2010/main" val="2605548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330F6403-11BB-440A-81D1-11DAFA7ABF5D}"/>
              </a:ext>
            </a:extLst>
          </p:cNvPr>
          <p:cNvSpPr>
            <a:spLocks noGrp="1"/>
          </p:cNvSpPr>
          <p:nvPr>
            <p:ph type="title"/>
          </p:nvPr>
        </p:nvSpPr>
        <p:spPr>
          <a:xfrm>
            <a:off x="1000759" y="194783"/>
            <a:ext cx="10022841" cy="760892"/>
          </a:xfrm>
        </p:spPr>
        <p:txBody>
          <a:bodyPr>
            <a:normAutofit fontScale="90000"/>
          </a:bodyPr>
          <a:lstStyle/>
          <a:p>
            <a:r>
              <a:rPr lang="en-US" dirty="0"/>
              <a:t>Timeline</a:t>
            </a:r>
          </a:p>
        </p:txBody>
      </p:sp>
      <p:graphicFrame>
        <p:nvGraphicFramePr>
          <p:cNvPr id="20" name="Content Placeholder 3">
            <a:extLst>
              <a:ext uri="{FF2B5EF4-FFF2-40B4-BE49-F238E27FC236}">
                <a16:creationId xmlns:a16="http://schemas.microsoft.com/office/drawing/2014/main" id="{76386ECC-44D1-4D37-AF78-36503EACC84D}"/>
              </a:ext>
              <a:ext uri="{C183D7F6-B498-43B3-948B-1728B52AA6E4}">
                <adec:decorative xmlns:adec="http://schemas.microsoft.com/office/drawing/2017/decorative" val="1"/>
              </a:ext>
            </a:extLst>
          </p:cNvPr>
          <p:cNvGraphicFramePr>
            <a:graphicFrameLocks noGrp="1"/>
          </p:cNvGraphicFramePr>
          <p:nvPr>
            <p:ph sz="quarter" idx="14"/>
            <p:extLst>
              <p:ext uri="{D42A27DB-BD31-4B8C-83A1-F6EECF244321}">
                <p14:modId xmlns:p14="http://schemas.microsoft.com/office/powerpoint/2010/main" val="229255033"/>
              </p:ext>
            </p:extLst>
          </p:nvPr>
        </p:nvGraphicFramePr>
        <p:xfrm>
          <a:off x="646113" y="1560513"/>
          <a:ext cx="10899775" cy="4341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1C63F48C-BFC1-4227-8BB0-C06C473D6F55}"/>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3" name="Date Placeholder 2">
            <a:extLst>
              <a:ext uri="{FF2B5EF4-FFF2-40B4-BE49-F238E27FC236}">
                <a16:creationId xmlns:a16="http://schemas.microsoft.com/office/drawing/2014/main" id="{1E532E67-6C01-41FF-AA5B-AEEE3DFA51CB}"/>
              </a:ext>
            </a:extLst>
          </p:cNvPr>
          <p:cNvSpPr>
            <a:spLocks noGrp="1"/>
          </p:cNvSpPr>
          <p:nvPr>
            <p:ph type="dt" sz="half" idx="10"/>
          </p:nvPr>
        </p:nvSpPr>
        <p:spPr>
          <a:xfrm>
            <a:off x="7013448" y="6355080"/>
            <a:ext cx="4352544" cy="365125"/>
          </a:xfrm>
        </p:spPr>
        <p:txBody>
          <a:bodyPr/>
          <a:lstStyle/>
          <a:p>
            <a:pPr lvl="0"/>
            <a:r>
              <a:rPr lang="en-US" noProof="0" dirty="0"/>
              <a:t>20XX</a:t>
            </a:r>
          </a:p>
        </p:txBody>
      </p:sp>
      <p:sp>
        <p:nvSpPr>
          <p:cNvPr id="5" name="Slide Number Placeholder 4">
            <a:extLst>
              <a:ext uri="{FF2B5EF4-FFF2-40B4-BE49-F238E27FC236}">
                <a16:creationId xmlns:a16="http://schemas.microsoft.com/office/drawing/2014/main" id="{AA33C4C9-9778-4A59-9001-6EC6F52349CA}"/>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9</a:t>
            </a:fld>
            <a:endParaRPr lang="en-US" noProof="0" dirty="0"/>
          </a:p>
        </p:txBody>
      </p:sp>
    </p:spTree>
    <p:extLst>
      <p:ext uri="{BB962C8B-B14F-4D97-AF65-F5344CB8AC3E}">
        <p14:creationId xmlns:p14="http://schemas.microsoft.com/office/powerpoint/2010/main" val="973145793"/>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757C30-AE9A-4680-90EB-19D282EC2B7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5CCB28C-7D26-4A36-9CFC-D739C28F3D18}">
  <ds:schemaRefs>
    <ds:schemaRef ds:uri="http://schemas.microsoft.com/sharepoint/v3/contenttype/forms"/>
  </ds:schemaRefs>
</ds:datastoreItem>
</file>

<file path=customXml/itemProps3.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{5B3E0D77-3369-4DFC-B0C2-385F14957BE0}tf89117832_win32</Template>
  <TotalTime>2</TotalTime>
  <Words>539</Words>
  <Application>Microsoft Office PowerPoint</Application>
  <PresentationFormat>Widescreen</PresentationFormat>
  <Paragraphs>120</Paragraphs>
  <Slides>13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Avenir Next LT Pro</vt:lpstr>
      <vt:lpstr>Calibri</vt:lpstr>
      <vt:lpstr>ColorBlockVTI</vt:lpstr>
      <vt:lpstr>Presentation title</vt:lpstr>
      <vt:lpstr>Agenda</vt:lpstr>
      <vt:lpstr>Introduction</vt:lpstr>
      <vt:lpstr>Topic one</vt:lpstr>
      <vt:lpstr>Chart</vt:lpstr>
      <vt:lpstr>Table</vt:lpstr>
      <vt:lpstr>The way to get started is to quit  talking and begin doing.</vt:lpstr>
      <vt:lpstr>Team</vt:lpstr>
      <vt:lpstr>Timeline</vt:lpstr>
      <vt:lpstr>Content</vt:lpstr>
      <vt:lpstr>Additional content</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Rogers, Carter J</dc:creator>
  <cp:lastModifiedBy>Rogers, Carter J</cp:lastModifiedBy>
  <cp:revision>1</cp:revision>
  <dcterms:created xsi:type="dcterms:W3CDTF">2023-02-27T20:38:53Z</dcterms:created>
  <dcterms:modified xsi:type="dcterms:W3CDTF">2023-02-27T20:41:07Z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