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66" r:id="rId6"/>
    <p:sldId id="267" r:id="rId7"/>
    <p:sldId id="263" r:id="rId8"/>
    <p:sldId id="268" r:id="rId9"/>
    <p:sldId id="269" r:id="rId10"/>
    <p:sldId id="272" r:id="rId11"/>
    <p:sldId id="273" r:id="rId12"/>
    <p:sldId id="274"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8" autoAdjust="0"/>
  </p:normalViewPr>
  <p:slideViewPr>
    <p:cSldViewPr snapToGrid="0">
      <p:cViewPr varScale="1">
        <p:scale>
          <a:sx n="114" d="100"/>
          <a:sy n="114" d="100"/>
        </p:scale>
        <p:origin x="414"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Title</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start a presentation, go to the Slide Show tab, and select From Beginning.</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display Presenter view, in Slide Show view, on the control bar at the bottom left select the three dots, and then Show Presenter View. </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Title</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During your presentation, the speaker notes are visible on your monitor, but aren't visible to the audience. </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The Notes pane is a box that appears below each slide. Tap it to add notes. </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If you don’t see the Notes pane or it is completely minimized, click Notes on the task bar across the bottom of the PowerPoint window. </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284749"/>
          <a:ext cx="2091607" cy="6274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ndParaRPr>
        </a:p>
      </dsp:txBody>
      <dsp:txXfrm>
        <a:off x="4869" y="284749"/>
        <a:ext cx="2091607" cy="627482"/>
      </dsp:txXfrm>
    </dsp:sp>
    <dsp:sp modelId="{910C52EF-D1F5-4581-A150-24B263AF9343}">
      <dsp:nvSpPr>
        <dsp:cNvPr id="0" name=""/>
        <dsp:cNvSpPr/>
      </dsp:nvSpPr>
      <dsp:spPr>
        <a:xfrm>
          <a:off x="4869" y="912231"/>
          <a:ext cx="2091607" cy="31448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start a presentation, go to the Slide Show tab, and select From Beginning.</a:t>
          </a:r>
          <a:endParaRPr lang="en-US" sz="1800" kern="1200" dirty="0">
            <a:latin typeface="Calibri" charset="0"/>
            <a:ea typeface="Calibri" charset="0"/>
            <a:cs typeface="Calibri" charset="0"/>
          </a:endParaRPr>
        </a:p>
      </dsp:txBody>
      <dsp:txXfrm>
        <a:off x="4869" y="912231"/>
        <a:ext cx="2091607" cy="3144831"/>
      </dsp:txXfrm>
    </dsp:sp>
    <dsp:sp modelId="{1F484571-9C36-4EBC-94E8-740ECF59A9E8}">
      <dsp:nvSpPr>
        <dsp:cNvPr id="0" name=""/>
        <dsp:cNvSpPr/>
      </dsp:nvSpPr>
      <dsp:spPr>
        <a:xfrm>
          <a:off x="2204476" y="284749"/>
          <a:ext cx="2091607" cy="627482"/>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2204476" y="284749"/>
        <a:ext cx="2091607" cy="627482"/>
      </dsp:txXfrm>
    </dsp:sp>
    <dsp:sp modelId="{8382FB71-379A-4A42-BEC2-AAF439B565D5}">
      <dsp:nvSpPr>
        <dsp:cNvPr id="0" name=""/>
        <dsp:cNvSpPr/>
      </dsp:nvSpPr>
      <dsp:spPr>
        <a:xfrm>
          <a:off x="2204476" y="912231"/>
          <a:ext cx="2091607" cy="3144831"/>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display Presenter view, in Slide Show view, on the control bar at the bottom left select the three dots, and then Show Presenter View. </a:t>
          </a:r>
          <a:endParaRPr lang="en-US" sz="1800" kern="1200" dirty="0">
            <a:latin typeface="Calibri" charset="0"/>
            <a:ea typeface="Calibri" charset="0"/>
            <a:cs typeface="Calibri" charset="0"/>
          </a:endParaRPr>
        </a:p>
      </dsp:txBody>
      <dsp:txXfrm>
        <a:off x="2204476" y="912231"/>
        <a:ext cx="2091607" cy="3144831"/>
      </dsp:txXfrm>
    </dsp:sp>
    <dsp:sp modelId="{6B33ABE5-CEF1-4B39-82C3-F1FC644C0A8F}">
      <dsp:nvSpPr>
        <dsp:cNvPr id="0" name=""/>
        <dsp:cNvSpPr/>
      </dsp:nvSpPr>
      <dsp:spPr>
        <a:xfrm>
          <a:off x="4404083" y="284749"/>
          <a:ext cx="2091607" cy="627482"/>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a typeface="Calibri" charset="0"/>
            <a:cs typeface="Calibri" charset="0"/>
          </a:endParaRPr>
        </a:p>
      </dsp:txBody>
      <dsp:txXfrm>
        <a:off x="4404083" y="284749"/>
        <a:ext cx="2091607" cy="627482"/>
      </dsp:txXfrm>
    </dsp:sp>
    <dsp:sp modelId="{D49AD3F7-B2B6-4709-A43B-C22DEB981B39}">
      <dsp:nvSpPr>
        <dsp:cNvPr id="0" name=""/>
        <dsp:cNvSpPr/>
      </dsp:nvSpPr>
      <dsp:spPr>
        <a:xfrm>
          <a:off x="4404083" y="912231"/>
          <a:ext cx="2091607" cy="3144831"/>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During your presentation, the speaker notes are visible on your monitor, but aren't visible to the audience. </a:t>
          </a:r>
          <a:endParaRPr lang="en-US" sz="1800" kern="1200" dirty="0">
            <a:latin typeface="Calibri" charset="0"/>
            <a:ea typeface="Calibri" charset="0"/>
            <a:cs typeface="Calibri" charset="0"/>
          </a:endParaRPr>
        </a:p>
      </dsp:txBody>
      <dsp:txXfrm>
        <a:off x="4404083" y="912231"/>
        <a:ext cx="2091607" cy="3144831"/>
      </dsp:txXfrm>
    </dsp:sp>
    <dsp:sp modelId="{4AE355A7-3A54-47B1-8CB5-F35120F77B1B}">
      <dsp:nvSpPr>
        <dsp:cNvPr id="0" name=""/>
        <dsp:cNvSpPr/>
      </dsp:nvSpPr>
      <dsp:spPr>
        <a:xfrm>
          <a:off x="6603691" y="284749"/>
          <a:ext cx="2091607" cy="627482"/>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6603691" y="284749"/>
        <a:ext cx="2091607" cy="627482"/>
      </dsp:txXfrm>
    </dsp:sp>
    <dsp:sp modelId="{C0A30CE6-D937-498A-8D1C-AB49CDB4AE52}">
      <dsp:nvSpPr>
        <dsp:cNvPr id="0" name=""/>
        <dsp:cNvSpPr/>
      </dsp:nvSpPr>
      <dsp:spPr>
        <a:xfrm>
          <a:off x="6603691" y="912231"/>
          <a:ext cx="2091607" cy="3144831"/>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The Notes pane is a box that appears below each slide. Tap it to add notes. </a:t>
          </a:r>
          <a:endParaRPr lang="en-US" sz="1800" kern="1200" dirty="0">
            <a:latin typeface="Calibri" charset="0"/>
            <a:ea typeface="Calibri" charset="0"/>
            <a:cs typeface="Calibri" charset="0"/>
          </a:endParaRPr>
        </a:p>
      </dsp:txBody>
      <dsp:txXfrm>
        <a:off x="6603691" y="912231"/>
        <a:ext cx="2091607" cy="3144831"/>
      </dsp:txXfrm>
    </dsp:sp>
    <dsp:sp modelId="{1D3D5FCC-5789-4468-99A6-5D6A676B6013}">
      <dsp:nvSpPr>
        <dsp:cNvPr id="0" name=""/>
        <dsp:cNvSpPr/>
      </dsp:nvSpPr>
      <dsp:spPr>
        <a:xfrm>
          <a:off x="8803298" y="284749"/>
          <a:ext cx="2091607" cy="627482"/>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Title</a:t>
          </a:r>
        </a:p>
      </dsp:txBody>
      <dsp:txXfrm>
        <a:off x="8803298" y="284749"/>
        <a:ext cx="2091607" cy="627482"/>
      </dsp:txXfrm>
    </dsp:sp>
    <dsp:sp modelId="{44C7D37A-568B-4A53-88BE-8330DEF7D4A3}">
      <dsp:nvSpPr>
        <dsp:cNvPr id="0" name=""/>
        <dsp:cNvSpPr/>
      </dsp:nvSpPr>
      <dsp:spPr>
        <a:xfrm>
          <a:off x="8803298" y="912231"/>
          <a:ext cx="2091607" cy="3144831"/>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If you don’t see the Notes pane or it is completely minimized, click Notes on the task bar across the bottom of the PowerPoint window. </a:t>
          </a:r>
          <a:endParaRPr lang="en-US" sz="1800" kern="1200" dirty="0">
            <a:latin typeface="Calibri" charset="0"/>
            <a:ea typeface="Calibri" charset="0"/>
            <a:cs typeface="Calibri" charset="0"/>
          </a:endParaRPr>
        </a:p>
      </dsp:txBody>
      <dsp:txXfrm>
        <a:off x="8803298" y="912231"/>
        <a:ext cx="2091607" cy="3144831"/>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2/27/2023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2/27/2023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4726550"/>
          </a:xfrm>
        </p:spPr>
        <p:txBody>
          <a:bodyPr>
            <a:normAutofit/>
          </a:bodyPr>
          <a:lstStyle/>
          <a:p>
            <a:pPr algn="ctr"/>
            <a:r>
              <a:rPr lang="en-US" sz="6000" dirty="0"/>
              <a:t>DS Capstone Spring 2023</a:t>
            </a:r>
            <a:br>
              <a:rPr lang="en-US" sz="6000" dirty="0"/>
            </a:br>
            <a:br>
              <a:rPr lang="en-US" sz="4000" dirty="0"/>
            </a:br>
            <a:r>
              <a:rPr lang="en-US" sz="4000" dirty="0"/>
              <a:t>Fantasy Baseball Projections</a:t>
            </a:r>
            <a:br>
              <a:rPr lang="en-US" sz="4000" dirty="0"/>
            </a:br>
            <a:br>
              <a:rPr lang="en-US" sz="4000" dirty="0"/>
            </a:br>
            <a:r>
              <a:rPr lang="en-US" sz="4000" dirty="0"/>
              <a:t>Standup Meeting - Update</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4" y="5138554"/>
            <a:ext cx="6437555" cy="1303176"/>
          </a:xfrm>
        </p:spPr>
        <p:txBody>
          <a:bodyPr/>
          <a:lstStyle/>
          <a:p>
            <a:r>
              <a:rPr lang="en-US" dirty="0" err="1"/>
              <a:t>Suhas</a:t>
            </a:r>
            <a:r>
              <a:rPr lang="en-US" dirty="0"/>
              <a:t> </a:t>
            </a:r>
            <a:r>
              <a:rPr lang="en-US" dirty="0" err="1"/>
              <a:t>Buravalla</a:t>
            </a:r>
            <a:r>
              <a:rPr lang="en-US" dirty="0"/>
              <a:t> and Carter Rogers</a:t>
            </a:r>
          </a:p>
        </p:txBody>
      </p:sp>
      <p:pic>
        <p:nvPicPr>
          <p:cNvPr id="4" name="Picture 3">
            <a:extLst>
              <a:ext uri="{FF2B5EF4-FFF2-40B4-BE49-F238E27FC236}">
                <a16:creationId xmlns:a16="http://schemas.microsoft.com/office/drawing/2014/main" id="{609C42B3-9F91-E909-50C2-8F1D7909A6FE}"/>
              </a:ext>
            </a:extLst>
          </p:cNvPr>
          <p:cNvPicPr>
            <a:picLocks noChangeAspect="1"/>
          </p:cNvPicPr>
          <p:nvPr/>
        </p:nvPicPr>
        <p:blipFill rotWithShape="1">
          <a:blip r:embed="rId2"/>
          <a:srcRect l="7007" r="6852"/>
          <a:stretch/>
        </p:blipFill>
        <p:spPr>
          <a:xfrm>
            <a:off x="8120544" y="0"/>
            <a:ext cx="4071456" cy="4726550"/>
          </a:xfrm>
          <a:prstGeom prst="rect">
            <a:avLst/>
          </a:prstGeom>
        </p:spPr>
      </p:pic>
      <p:pic>
        <p:nvPicPr>
          <p:cNvPr id="6" name="Picture 5">
            <a:extLst>
              <a:ext uri="{FF2B5EF4-FFF2-40B4-BE49-F238E27FC236}">
                <a16:creationId xmlns:a16="http://schemas.microsoft.com/office/drawing/2014/main" id="{C1B76E9B-0420-8AE9-08BC-B1C2E49240D8}"/>
              </a:ext>
            </a:extLst>
          </p:cNvPr>
          <p:cNvPicPr>
            <a:picLocks noChangeAspect="1"/>
          </p:cNvPicPr>
          <p:nvPr/>
        </p:nvPicPr>
        <p:blipFill>
          <a:blip r:embed="rId3"/>
          <a:stretch>
            <a:fillRect/>
          </a:stretch>
        </p:blipFill>
        <p:spPr>
          <a:xfrm>
            <a:off x="8120544" y="4726550"/>
            <a:ext cx="2127185" cy="2127185"/>
          </a:xfrm>
          <a:prstGeom prst="rect">
            <a:avLst/>
          </a:prstGeom>
        </p:spPr>
      </p:pic>
      <p:pic>
        <p:nvPicPr>
          <p:cNvPr id="9" name="Picture 8">
            <a:extLst>
              <a:ext uri="{FF2B5EF4-FFF2-40B4-BE49-F238E27FC236}">
                <a16:creationId xmlns:a16="http://schemas.microsoft.com/office/drawing/2014/main" id="{15E648C5-2247-4600-0A9D-5D22BBB200A0}"/>
              </a:ext>
            </a:extLst>
          </p:cNvPr>
          <p:cNvPicPr>
            <a:picLocks noChangeAspect="1"/>
          </p:cNvPicPr>
          <p:nvPr/>
        </p:nvPicPr>
        <p:blipFill>
          <a:blip r:embed="rId4"/>
          <a:stretch>
            <a:fillRect/>
          </a:stretch>
        </p:blipFill>
        <p:spPr>
          <a:xfrm>
            <a:off x="10594037" y="4865614"/>
            <a:ext cx="1375272" cy="1918143"/>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10</a:t>
            </a:fld>
            <a:endParaRPr lang="en-US" noProof="0" dirty="0"/>
          </a:p>
        </p:txBody>
      </p:sp>
      <p:sp>
        <p:nvSpPr>
          <p:cNvPr id="3" name="Picture Placeholder 2">
            <a:extLst>
              <a:ext uri="{FF2B5EF4-FFF2-40B4-BE49-F238E27FC236}">
                <a16:creationId xmlns:a16="http://schemas.microsoft.com/office/drawing/2014/main" id="{C6FAE7B3-1967-78AC-A10D-3F1ACD0964CD}"/>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79E5EC71-96FE-8345-7BCA-B238709C79E0}"/>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664B8B6A-8720-A1C2-5E16-C112646DE0F2}"/>
              </a:ext>
            </a:extLst>
          </p:cNvPr>
          <p:cNvSpPr>
            <a:spLocks noGrp="1"/>
          </p:cNvSpPr>
          <p:nvPr>
            <p:ph type="pic" sz="quarter" idx="15"/>
          </p:nvPr>
        </p:nvSpPr>
        <p:spPr/>
      </p:sp>
      <p:sp>
        <p:nvSpPr>
          <p:cNvPr id="11" name="Picture Placeholder 10">
            <a:extLst>
              <a:ext uri="{FF2B5EF4-FFF2-40B4-BE49-F238E27FC236}">
                <a16:creationId xmlns:a16="http://schemas.microsoft.com/office/drawing/2014/main" id="{528D2816-C01E-47BD-7048-3769B46D1460}"/>
              </a:ext>
            </a:extLst>
          </p:cNvPr>
          <p:cNvSpPr>
            <a:spLocks noGrp="1"/>
          </p:cNvSpPr>
          <p:nvPr>
            <p:ph type="pic" sz="quarter" idx="16"/>
          </p:nvPr>
        </p:nvSpPr>
        <p:spPr/>
      </p:sp>
    </p:spTree>
    <p:extLst>
      <p:ext uri="{BB962C8B-B14F-4D97-AF65-F5344CB8AC3E}">
        <p14:creationId xmlns:p14="http://schemas.microsoft.com/office/powerpoint/2010/main" val="403980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Presenter name</a:t>
            </a:r>
          </a:p>
          <a:p>
            <a:endParaRPr lang="en-US" dirty="0"/>
          </a:p>
          <a:p>
            <a:r>
              <a:rPr lang="en-US" dirty="0"/>
              <a:t>Email address</a:t>
            </a:r>
          </a:p>
          <a:p>
            <a:endParaRPr lang="en-US" dirty="0"/>
          </a:p>
          <a:p>
            <a:r>
              <a:rPr lang="en-US" dirty="0"/>
              <a:t>Website</a:t>
            </a:r>
          </a:p>
        </p:txBody>
      </p:sp>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11</a:t>
            </a:fld>
            <a:endParaRPr lang="en-US" noProof="0" dirty="0"/>
          </a:p>
        </p:txBody>
      </p:sp>
      <p:sp>
        <p:nvSpPr>
          <p:cNvPr id="3" name="Picture Placeholder 2">
            <a:extLst>
              <a:ext uri="{FF2B5EF4-FFF2-40B4-BE49-F238E27FC236}">
                <a16:creationId xmlns:a16="http://schemas.microsoft.com/office/drawing/2014/main" id="{26309E58-B4A4-C460-7AF0-9F590F1B32A2}"/>
              </a:ext>
            </a:extLst>
          </p:cNvPr>
          <p:cNvSpPr>
            <a:spLocks noGrp="1"/>
          </p:cNvSpPr>
          <p:nvPr>
            <p:ph type="pic" sz="quarter" idx="13"/>
          </p:nvPr>
        </p:nvSpPr>
        <p:spPr/>
      </p:sp>
      <p:sp>
        <p:nvSpPr>
          <p:cNvPr id="8" name="Picture Placeholder 7">
            <a:extLst>
              <a:ext uri="{FF2B5EF4-FFF2-40B4-BE49-F238E27FC236}">
                <a16:creationId xmlns:a16="http://schemas.microsoft.com/office/drawing/2014/main" id="{985F2619-3685-DF63-7A4B-A269B1688556}"/>
              </a:ext>
            </a:extLst>
          </p:cNvPr>
          <p:cNvSpPr>
            <a:spLocks noGrp="1"/>
          </p:cNvSpPr>
          <p:nvPr>
            <p:ph type="pic" sz="quarter" idx="14"/>
          </p:nvPr>
        </p:nvSpPr>
        <p:spPr/>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dirty="0"/>
              <a:t>Agenda</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a:t>Presentation title</a:t>
            </a:r>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a:normAutofit/>
          </a:bodyPr>
          <a:lstStyle/>
          <a:p>
            <a:r>
              <a:rPr lang="en-US" dirty="0"/>
              <a:t>Topic one</a:t>
            </a:r>
          </a:p>
          <a:p>
            <a:r>
              <a:rPr lang="en-US" dirty="0"/>
              <a:t>Topic two</a:t>
            </a:r>
          </a:p>
          <a:p>
            <a:r>
              <a:rPr lang="en-US" dirty="0"/>
              <a:t>Topic three</a:t>
            </a:r>
          </a:p>
          <a:p>
            <a:r>
              <a:rPr lang="en-US" dirty="0"/>
              <a:t>Topic four</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
        <p:nvSpPr>
          <p:cNvPr id="3" name="Picture Placeholder 2">
            <a:extLst>
              <a:ext uri="{FF2B5EF4-FFF2-40B4-BE49-F238E27FC236}">
                <a16:creationId xmlns:a16="http://schemas.microsoft.com/office/drawing/2014/main" id="{F0825378-DA2C-79A5-EB10-6AA64C00B1DA}"/>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C2631677-7C5C-6187-22CD-8B20949DD84D}"/>
              </a:ext>
            </a:extLst>
          </p:cNvPr>
          <p:cNvSpPr>
            <a:spLocks noGrp="1"/>
          </p:cNvSpPr>
          <p:nvPr>
            <p:ph type="pic" sz="quarter" idx="14"/>
          </p:nvPr>
        </p:nvSpPr>
        <p:spPr/>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sp>
        <p:nvSpPr>
          <p:cNvPr id="6" name="Picture Placeholder 5">
            <a:extLst>
              <a:ext uri="{FF2B5EF4-FFF2-40B4-BE49-F238E27FC236}">
                <a16:creationId xmlns:a16="http://schemas.microsoft.com/office/drawing/2014/main" id="{6F69374C-E58A-B106-6A2E-8811AE68254E}"/>
              </a:ext>
            </a:extLst>
          </p:cNvPr>
          <p:cNvSpPr>
            <a:spLocks noGrp="1"/>
          </p:cNvSpPr>
          <p:nvPr>
            <p:ph type="pic" sz="quarter" idx="13"/>
          </p:nvPr>
        </p:nvSpPr>
        <p:spPr/>
      </p:sp>
    </p:spTree>
    <p:extLst>
      <p:ext uri="{BB962C8B-B14F-4D97-AF65-F5344CB8AC3E}">
        <p14:creationId xmlns:p14="http://schemas.microsoft.com/office/powerpoint/2010/main" val="1074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a:lstStyle/>
          <a:p>
            <a:r>
              <a:rPr lang="en-US" dirty="0"/>
              <a:t>Topic one</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a:lstStyle/>
          <a:p>
            <a:r>
              <a:rPr lang="en-US" dirty="0"/>
              <a:t>Subtitle</a:t>
            </a:r>
          </a:p>
        </p:txBody>
      </p:sp>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a:lstStyle/>
          <a:p>
            <a:r>
              <a:rPr lang="en-US" dirty="0"/>
              <a:t>20XX</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a:lstStyle/>
          <a:p>
            <a:pPr lvl="0"/>
            <a:fld id="{2722F022-211C-4882-844C-086FEA6806AA}" type="slidenum">
              <a:rPr lang="en-US" noProof="0" smtClean="0"/>
              <a:pPr lvl="0"/>
              <a:t>4</a:t>
            </a:fld>
            <a:endParaRPr lang="en-US" noProof="0" dirty="0"/>
          </a:p>
        </p:txBody>
      </p:sp>
      <p:sp>
        <p:nvSpPr>
          <p:cNvPr id="6" name="Picture Placeholder 5">
            <a:extLst>
              <a:ext uri="{FF2B5EF4-FFF2-40B4-BE49-F238E27FC236}">
                <a16:creationId xmlns:a16="http://schemas.microsoft.com/office/drawing/2014/main" id="{3B82755E-5175-6C53-9B38-E1A914873360}"/>
              </a:ext>
            </a:extLst>
          </p:cNvPr>
          <p:cNvSpPr>
            <a:spLocks noGrp="1"/>
          </p:cNvSpPr>
          <p:nvPr>
            <p:ph type="pic" sz="quarter" idx="13"/>
          </p:nvPr>
        </p:nvSpPr>
        <p:spPr/>
      </p:sp>
      <p:sp>
        <p:nvSpPr>
          <p:cNvPr id="8" name="Picture Placeholder 7">
            <a:extLst>
              <a:ext uri="{FF2B5EF4-FFF2-40B4-BE49-F238E27FC236}">
                <a16:creationId xmlns:a16="http://schemas.microsoft.com/office/drawing/2014/main" id="{59451C2B-9B45-4C65-33D7-0448AA495D8E}"/>
              </a:ext>
            </a:extLst>
          </p:cNvPr>
          <p:cNvSpPr>
            <a:spLocks noGrp="1"/>
          </p:cNvSpPr>
          <p:nvPr>
            <p:ph type="pic" sz="quarter" idx="14"/>
          </p:nvPr>
        </p:nvSpPr>
        <p:spPr/>
      </p:sp>
      <p:sp>
        <p:nvSpPr>
          <p:cNvPr id="11" name="Picture Placeholder 10">
            <a:extLst>
              <a:ext uri="{FF2B5EF4-FFF2-40B4-BE49-F238E27FC236}">
                <a16:creationId xmlns:a16="http://schemas.microsoft.com/office/drawing/2014/main" id="{92E49ED1-1BC4-5F3F-CB94-B8739E7E8461}"/>
              </a:ext>
            </a:extLst>
          </p:cNvPr>
          <p:cNvSpPr>
            <a:spLocks noGrp="1"/>
          </p:cNvSpPr>
          <p:nvPr>
            <p:ph type="pic" sz="quarter" idx="15"/>
          </p:nvPr>
        </p:nvSpPr>
        <p:spPr/>
      </p:sp>
    </p:spTree>
    <p:extLst>
      <p:ext uri="{BB962C8B-B14F-4D97-AF65-F5344CB8AC3E}">
        <p14:creationId xmlns:p14="http://schemas.microsoft.com/office/powerpoint/2010/main" val="282602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lstStyle/>
          <a:p>
            <a:r>
              <a:rPr lang="en-US"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970192917"/>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2"/>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spTree>
    <p:extLst>
      <p:ext uri="{BB962C8B-B14F-4D97-AF65-F5344CB8AC3E}">
        <p14:creationId xmlns:p14="http://schemas.microsoft.com/office/powerpoint/2010/main" val="28348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1192729939"/>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a:endParaRPr lang="en-US" dirty="0"/>
                    </a:p>
                  </a:txBody>
                  <a:tcPr anchor="ctr"/>
                </a:tc>
                <a:tc>
                  <a:txBody>
                    <a:bodyPr/>
                    <a:lstStyle/>
                    <a:p>
                      <a:pPr algn="l"/>
                      <a:r>
                        <a:rPr lang="en-US" sz="1800" b="1" dirty="0">
                          <a:solidFill>
                            <a:schemeClr val="accent3"/>
                          </a:solidFill>
                        </a:rPr>
                        <a:t>Category 1</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2</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3</a:t>
                      </a:r>
                      <a:endParaRPr lang="en-US" sz="1800" b="1" dirty="0">
                        <a:solidFill>
                          <a:schemeClr val="accent3"/>
                        </a:solidFill>
                        <a:latin typeface="+mj-lt"/>
                      </a:endParaRPr>
                    </a:p>
                  </a:txBody>
                  <a:tcPr anchor="ctr"/>
                </a:tc>
                <a:tc>
                  <a:txBody>
                    <a:bodyPr/>
                    <a:lstStyle/>
                    <a:p>
                      <a:pPr algn="l"/>
                      <a:r>
                        <a:rPr lang="en-US" sz="1800" b="1" i="0" dirty="0">
                          <a:solidFill>
                            <a:schemeClr val="accent3"/>
                          </a:solidFill>
                        </a:rPr>
                        <a:t>Category 4</a:t>
                      </a:r>
                      <a:endParaRPr lang="en-US" sz="1800" b="1" i="0" dirty="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r>
                        <a:rPr lang="en-US" dirty="0"/>
                        <a:t>Item 1</a:t>
                      </a:r>
                    </a:p>
                  </a:txBody>
                  <a:tcPr anchor="ctr"/>
                </a:tc>
                <a:tc>
                  <a:txBody>
                    <a:bodyPr/>
                    <a:lstStyle/>
                    <a:p>
                      <a:r>
                        <a:rPr lang="en-US" dirty="0"/>
                        <a:t>4.5</a:t>
                      </a:r>
                    </a:p>
                  </a:txBody>
                  <a:tcPr anchor="ctr"/>
                </a:tc>
                <a:tc>
                  <a:txBody>
                    <a:bodyPr/>
                    <a:lstStyle/>
                    <a:p>
                      <a:r>
                        <a:rPr lang="en-US" dirty="0"/>
                        <a:t>2.3</a:t>
                      </a:r>
                    </a:p>
                  </a:txBody>
                  <a:tcPr anchor="ctr"/>
                </a:tc>
                <a:tc>
                  <a:txBody>
                    <a:bodyPr/>
                    <a:lstStyle/>
                    <a:p>
                      <a:r>
                        <a:rPr lang="en-US" dirty="0"/>
                        <a:t>1.7</a:t>
                      </a:r>
                    </a:p>
                  </a:txBody>
                  <a:tcPr anchor="ctr"/>
                </a:tc>
                <a:tc>
                  <a:txBody>
                    <a:bodyPr/>
                    <a:lstStyle/>
                    <a:p>
                      <a:r>
                        <a:rPr lang="en-US" dirty="0"/>
                        <a:t>5</a:t>
                      </a:r>
                      <a:r>
                        <a:rPr lang="en-US" sz="1800" dirty="0"/>
                        <a:t>.0</a:t>
                      </a:r>
                      <a:endParaRPr lang="en-US" dirty="0"/>
                    </a:p>
                  </a:txBody>
                  <a:tcPr anchor="ctr"/>
                </a:tc>
                <a:extLst>
                  <a:ext uri="{0D108BD9-81ED-4DB2-BD59-A6C34878D82A}">
                    <a16:rowId xmlns:a16="http://schemas.microsoft.com/office/drawing/2014/main" val="2801628125"/>
                  </a:ext>
                </a:extLst>
              </a:tr>
              <a:tr h="908858">
                <a:tc>
                  <a:txBody>
                    <a:bodyPr/>
                    <a:lstStyle/>
                    <a:p>
                      <a:r>
                        <a:rPr lang="en-US" dirty="0"/>
                        <a:t>Item 2</a:t>
                      </a:r>
                    </a:p>
                  </a:txBody>
                  <a:tcPr anchor="ctr"/>
                </a:tc>
                <a:tc>
                  <a:txBody>
                    <a:bodyPr/>
                    <a:lstStyle/>
                    <a:p>
                      <a:r>
                        <a:rPr lang="en-US" dirty="0"/>
                        <a:t>3.2</a:t>
                      </a:r>
                    </a:p>
                  </a:txBody>
                  <a:tcPr anchor="ctr"/>
                </a:tc>
                <a:tc>
                  <a:txBody>
                    <a:bodyPr/>
                    <a:lstStyle/>
                    <a:p>
                      <a:r>
                        <a:rPr lang="en-US" dirty="0"/>
                        <a:t>5.1</a:t>
                      </a:r>
                    </a:p>
                  </a:txBody>
                  <a:tcPr anchor="ctr"/>
                </a:tc>
                <a:tc>
                  <a:txBody>
                    <a:bodyPr/>
                    <a:lstStyle/>
                    <a:p>
                      <a:r>
                        <a:rPr lang="en-US" dirty="0"/>
                        <a:t>4.4</a:t>
                      </a:r>
                    </a:p>
                  </a:txBody>
                  <a:tcPr anchor="ctr"/>
                </a:tc>
                <a:tc>
                  <a:txBody>
                    <a:bodyPr/>
                    <a:lstStyle/>
                    <a:p>
                      <a:r>
                        <a:rPr lang="en-US" dirty="0"/>
                        <a:t>3</a:t>
                      </a:r>
                      <a:r>
                        <a:rPr lang="en-US" sz="1800" dirty="0"/>
                        <a:t>.0</a:t>
                      </a:r>
                      <a:endParaRPr lang="en-US" dirty="0"/>
                    </a:p>
                  </a:txBody>
                  <a:tcPr anchor="ctr"/>
                </a:tc>
                <a:extLst>
                  <a:ext uri="{0D108BD9-81ED-4DB2-BD59-A6C34878D82A}">
                    <a16:rowId xmlns:a16="http://schemas.microsoft.com/office/drawing/2014/main" val="522315634"/>
                  </a:ext>
                </a:extLst>
              </a:tr>
              <a:tr h="908858">
                <a:tc>
                  <a:txBody>
                    <a:bodyPr/>
                    <a:lstStyle/>
                    <a:p>
                      <a:r>
                        <a:rPr lang="en-US" dirty="0"/>
                        <a:t>Item 3</a:t>
                      </a:r>
                    </a:p>
                  </a:txBody>
                  <a:tcPr anchor="ctr"/>
                </a:tc>
                <a:tc>
                  <a:txBody>
                    <a:bodyPr/>
                    <a:lstStyle/>
                    <a:p>
                      <a:r>
                        <a:rPr lang="en-US" dirty="0"/>
                        <a:t>2.1</a:t>
                      </a:r>
                    </a:p>
                  </a:txBody>
                  <a:tcPr anchor="ctr"/>
                </a:tc>
                <a:tc>
                  <a:txBody>
                    <a:bodyPr/>
                    <a:lstStyle/>
                    <a:p>
                      <a:r>
                        <a:rPr lang="en-US" dirty="0"/>
                        <a:t>1.7</a:t>
                      </a:r>
                    </a:p>
                  </a:txBody>
                  <a:tcPr anchor="ctr"/>
                </a:tc>
                <a:tc>
                  <a:txBody>
                    <a:bodyPr/>
                    <a:lstStyle/>
                    <a:p>
                      <a:r>
                        <a:rPr lang="en-US" dirty="0"/>
                        <a:t>2.5</a:t>
                      </a:r>
                    </a:p>
                  </a:txBody>
                  <a:tcPr anchor="ctr"/>
                </a:tc>
                <a:tc>
                  <a:txBody>
                    <a:bodyPr/>
                    <a:lstStyle/>
                    <a:p>
                      <a:r>
                        <a:rPr lang="en-US" dirty="0"/>
                        <a:t>2.8</a:t>
                      </a:r>
                    </a:p>
                  </a:txBody>
                  <a:tcPr anchor="ctr"/>
                </a:tc>
                <a:extLst>
                  <a:ext uri="{0D108BD9-81ED-4DB2-BD59-A6C34878D82A}">
                    <a16:rowId xmlns:a16="http://schemas.microsoft.com/office/drawing/2014/main" val="3923311043"/>
                  </a:ext>
                </a:extLst>
              </a:tr>
              <a:tr h="908858">
                <a:tc>
                  <a:txBody>
                    <a:bodyPr/>
                    <a:lstStyle/>
                    <a:p>
                      <a:r>
                        <a:rPr lang="en-US" dirty="0"/>
                        <a:t>Item 4</a:t>
                      </a:r>
                    </a:p>
                  </a:txBody>
                  <a:tcPr anchor="ctr"/>
                </a:tc>
                <a:tc>
                  <a:txBody>
                    <a:bodyPr/>
                    <a:lstStyle/>
                    <a:p>
                      <a:r>
                        <a:rPr lang="en-US" dirty="0"/>
                        <a:t>4.5</a:t>
                      </a:r>
                    </a:p>
                  </a:txBody>
                  <a:tcPr anchor="ctr"/>
                </a:tc>
                <a:tc>
                  <a:txBody>
                    <a:bodyPr/>
                    <a:lstStyle/>
                    <a:p>
                      <a:r>
                        <a:rPr lang="en-US" dirty="0"/>
                        <a:t>2.2</a:t>
                      </a:r>
                    </a:p>
                  </a:txBody>
                  <a:tcPr anchor="ctr"/>
                </a:tc>
                <a:tc>
                  <a:txBody>
                    <a:bodyPr/>
                    <a:lstStyle/>
                    <a:p>
                      <a:r>
                        <a:rPr lang="en-US" dirty="0"/>
                        <a:t>1.7</a:t>
                      </a:r>
                    </a:p>
                  </a:txBody>
                  <a:tcPr anchor="ctr"/>
                </a:tc>
                <a:tc>
                  <a:txBody>
                    <a:bodyPr/>
                    <a:lstStyle/>
                    <a:p>
                      <a:r>
                        <a:rPr lang="en-US" dirty="0"/>
                        <a:t>7</a:t>
                      </a:r>
                      <a:r>
                        <a:rPr lang="en-US" sz="1800" dirty="0"/>
                        <a:t>.0</a:t>
                      </a:r>
                      <a:endParaRPr lang="en-US"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6</a:t>
            </a:fld>
            <a:endParaRPr lang="en-US" noProof="0" dirty="0"/>
          </a:p>
        </p:txBody>
      </p:sp>
    </p:spTree>
    <p:extLst>
      <p:ext uri="{BB962C8B-B14F-4D97-AF65-F5344CB8AC3E}">
        <p14:creationId xmlns:p14="http://schemas.microsoft.com/office/powerpoint/2010/main" val="43464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9255033"/>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7</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lstStyle/>
          <a:p>
            <a:r>
              <a:rPr lang="en-US" dirty="0"/>
              <a:t>Open the Design Ideas pane for instant slide makeovers. </a:t>
            </a:r>
          </a:p>
          <a:p>
            <a:r>
              <a:rPr lang="en-US"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8</a:t>
            </a:fld>
            <a:endParaRPr lang="en-US" noProof="0" dirty="0"/>
          </a:p>
        </p:txBody>
      </p:sp>
    </p:spTree>
    <p:extLst>
      <p:ext uri="{BB962C8B-B14F-4D97-AF65-F5344CB8AC3E}">
        <p14:creationId xmlns:p14="http://schemas.microsoft.com/office/powerpoint/2010/main" val="280542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a:t>Additional content</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r>
              <a:rPr lang="en-US" dirty="0"/>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r>
              <a:rPr lang="en-US" dirty="0"/>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r>
              <a:rPr lang="en-US" dirty="0"/>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9</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{5B3E0D77-3369-4DFC-B0C2-385F14957BE0}tf89117832_win32</Template>
  <TotalTime>4</TotalTime>
  <Words>518</Words>
  <Application>Microsoft Office PowerPoint</Application>
  <PresentationFormat>Widescreen</PresentationFormat>
  <Paragraphs>107</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Calibri</vt:lpstr>
      <vt:lpstr>ColorBlockVTI</vt:lpstr>
      <vt:lpstr>DS Capstone Spring 2023  Fantasy Baseball Projections  Standup Meeting - Update</vt:lpstr>
      <vt:lpstr>Agenda</vt:lpstr>
      <vt:lpstr>Introduction</vt:lpstr>
      <vt:lpstr>Topic one</vt:lpstr>
      <vt:lpstr>Chart</vt:lpstr>
      <vt:lpstr>Table</vt:lpstr>
      <vt:lpstr>Timeline</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Rogers, Carter J</dc:creator>
  <cp:lastModifiedBy>Rogers, Carter J</cp:lastModifiedBy>
  <cp:revision>4</cp:revision>
  <dcterms:created xsi:type="dcterms:W3CDTF">2023-02-27T20:38:53Z</dcterms:created>
  <dcterms:modified xsi:type="dcterms:W3CDTF">2023-02-27T20:45:07Z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