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83" r:id="rId5"/>
    <p:sldId id="257" r:id="rId6"/>
    <p:sldId id="287" r:id="rId7"/>
    <p:sldId id="259" r:id="rId8"/>
    <p:sldId id="273" r:id="rId9"/>
    <p:sldId id="274" r:id="rId10"/>
    <p:sldId id="275" r:id="rId11"/>
    <p:sldId id="276"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98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0"/>
  </p:normalViewPr>
  <p:slideViewPr>
    <p:cSldViewPr snapToGrid="0" snapToObjects="1">
      <p:cViewPr varScale="1">
        <p:scale>
          <a:sx n="67" d="100"/>
          <a:sy n="67" d="100"/>
        </p:scale>
        <p:origin x="644" y="32"/>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 Patel" userId="72d6818b588cb00c" providerId="LiveId" clId="{27233CD5-86E7-4E5D-9190-10BDCEFA6827}"/>
    <pc:docChg chg="undo custSel addSld delSld modSld sldOrd addSection delSection modSection">
      <pc:chgData name="Deep Patel" userId="72d6818b588cb00c" providerId="LiveId" clId="{27233CD5-86E7-4E5D-9190-10BDCEFA6827}" dt="2022-12-07T19:43:27.344" v="1924" actId="20577"/>
      <pc:docMkLst>
        <pc:docMk/>
      </pc:docMkLst>
      <pc:sldChg chg="modSp mod">
        <pc:chgData name="Deep Patel" userId="72d6818b588cb00c" providerId="LiveId" clId="{27233CD5-86E7-4E5D-9190-10BDCEFA6827}" dt="2022-12-07T19:43:27.344" v="1924" actId="20577"/>
        <pc:sldMkLst>
          <pc:docMk/>
          <pc:sldMk cId="1325608595" sldId="257"/>
        </pc:sldMkLst>
        <pc:spChg chg="mod">
          <ac:chgData name="Deep Patel" userId="72d6818b588cb00c" providerId="LiveId" clId="{27233CD5-86E7-4E5D-9190-10BDCEFA6827}" dt="2022-12-07T17:12:05.312" v="471" actId="20577"/>
          <ac:spMkLst>
            <pc:docMk/>
            <pc:sldMk cId="1325608595" sldId="257"/>
            <ac:spMk id="6" creationId="{BF14049F-DE80-0744-A475-F09C1D6F42D5}"/>
          </ac:spMkLst>
        </pc:spChg>
        <pc:spChg chg="mod">
          <ac:chgData name="Deep Patel" userId="72d6818b588cb00c" providerId="LiveId" clId="{27233CD5-86E7-4E5D-9190-10BDCEFA6827}" dt="2022-12-07T19:43:27.344" v="1924" actId="20577"/>
          <ac:spMkLst>
            <pc:docMk/>
            <pc:sldMk cId="1325608595" sldId="257"/>
            <ac:spMk id="8" creationId="{1D26EC8C-E0A5-6E4F-BF89-42419A5F72BA}"/>
          </ac:spMkLst>
        </pc:spChg>
      </pc:sldChg>
      <pc:sldChg chg="modSp del mod">
        <pc:chgData name="Deep Patel" userId="72d6818b588cb00c" providerId="LiveId" clId="{27233CD5-86E7-4E5D-9190-10BDCEFA6827}" dt="2022-12-07T16:46:48.373" v="438" actId="47"/>
        <pc:sldMkLst>
          <pc:docMk/>
          <pc:sldMk cId="1639799154" sldId="258"/>
        </pc:sldMkLst>
        <pc:spChg chg="mod">
          <ac:chgData name="Deep Patel" userId="72d6818b588cb00c" providerId="LiveId" clId="{27233CD5-86E7-4E5D-9190-10BDCEFA6827}" dt="2022-12-07T16:44:52.131" v="6" actId="20577"/>
          <ac:spMkLst>
            <pc:docMk/>
            <pc:sldMk cId="1639799154" sldId="258"/>
            <ac:spMk id="2" creationId="{8C543F67-9C70-4748-8C0C-3A7863422F99}"/>
          </ac:spMkLst>
        </pc:spChg>
        <pc:spChg chg="mod">
          <ac:chgData name="Deep Patel" userId="72d6818b588cb00c" providerId="LiveId" clId="{27233CD5-86E7-4E5D-9190-10BDCEFA6827}" dt="2022-12-07T16:45:09.559" v="184" actId="20577"/>
          <ac:spMkLst>
            <pc:docMk/>
            <pc:sldMk cId="1639799154" sldId="258"/>
            <ac:spMk id="3" creationId="{95B371F2-DBA5-415A-82C8-651F587B857A}"/>
          </ac:spMkLst>
        </pc:spChg>
        <pc:spChg chg="mod">
          <ac:chgData name="Deep Patel" userId="72d6818b588cb00c" providerId="LiveId" clId="{27233CD5-86E7-4E5D-9190-10BDCEFA6827}" dt="2022-12-07T16:45:28.117" v="435" actId="20577"/>
          <ac:spMkLst>
            <pc:docMk/>
            <pc:sldMk cId="1639799154" sldId="258"/>
            <ac:spMk id="5" creationId="{F3EB70EF-D854-7444-A908-7D44B3F070C3}"/>
          </ac:spMkLst>
        </pc:spChg>
      </pc:sldChg>
      <pc:sldChg chg="delSp modSp mod">
        <pc:chgData name="Deep Patel" userId="72d6818b588cb00c" providerId="LiveId" clId="{27233CD5-86E7-4E5D-9190-10BDCEFA6827}" dt="2022-12-07T17:44:35.451" v="721" actId="20577"/>
        <pc:sldMkLst>
          <pc:docMk/>
          <pc:sldMk cId="3446797337" sldId="259"/>
        </pc:sldMkLst>
        <pc:spChg chg="mod">
          <ac:chgData name="Deep Patel" userId="72d6818b588cb00c" providerId="LiveId" clId="{27233CD5-86E7-4E5D-9190-10BDCEFA6827}" dt="2022-12-07T17:44:13.679" v="717" actId="2711"/>
          <ac:spMkLst>
            <pc:docMk/>
            <pc:sldMk cId="3446797337" sldId="259"/>
            <ac:spMk id="2" creationId="{8460295B-54B9-4937-90E3-BAB9CE69E30B}"/>
          </ac:spMkLst>
        </pc:spChg>
        <pc:spChg chg="del">
          <ac:chgData name="Deep Patel" userId="72d6818b588cb00c" providerId="LiveId" clId="{27233CD5-86E7-4E5D-9190-10BDCEFA6827}" dt="2022-12-07T17:34:44.801" v="613" actId="478"/>
          <ac:spMkLst>
            <pc:docMk/>
            <pc:sldMk cId="3446797337" sldId="259"/>
            <ac:spMk id="4" creationId="{F9BA9A01-E8D0-4F42-BE5C-87F1C18613E5}"/>
          </ac:spMkLst>
        </pc:spChg>
        <pc:spChg chg="del">
          <ac:chgData name="Deep Patel" userId="72d6818b588cb00c" providerId="LiveId" clId="{27233CD5-86E7-4E5D-9190-10BDCEFA6827}" dt="2022-12-07T17:34:48.038" v="614" actId="478"/>
          <ac:spMkLst>
            <pc:docMk/>
            <pc:sldMk cId="3446797337" sldId="259"/>
            <ac:spMk id="5" creationId="{B71341FE-CFC3-B149-B1AD-9ABF77587E8D}"/>
          </ac:spMkLst>
        </pc:spChg>
        <pc:spChg chg="mod">
          <ac:chgData name="Deep Patel" userId="72d6818b588cb00c" providerId="LiveId" clId="{27233CD5-86E7-4E5D-9190-10BDCEFA6827}" dt="2022-12-07T17:44:35.451" v="721" actId="20577"/>
          <ac:spMkLst>
            <pc:docMk/>
            <pc:sldMk cId="3446797337" sldId="259"/>
            <ac:spMk id="19" creationId="{1B01053B-AA1F-C347-B77C-A605CEFFEBA0}"/>
          </ac:spMkLst>
        </pc:spChg>
      </pc:sldChg>
      <pc:sldChg chg="del">
        <pc:chgData name="Deep Patel" userId="72d6818b588cb00c" providerId="LiveId" clId="{27233CD5-86E7-4E5D-9190-10BDCEFA6827}" dt="2022-12-07T19:01:35.804" v="1637" actId="47"/>
        <pc:sldMkLst>
          <pc:docMk/>
          <pc:sldMk cId="4212917468" sldId="260"/>
        </pc:sldMkLst>
      </pc:sldChg>
      <pc:sldChg chg="del">
        <pc:chgData name="Deep Patel" userId="72d6818b588cb00c" providerId="LiveId" clId="{27233CD5-86E7-4E5D-9190-10BDCEFA6827}" dt="2022-12-07T19:14:26.304" v="1848" actId="47"/>
        <pc:sldMkLst>
          <pc:docMk/>
          <pc:sldMk cId="3477453048" sldId="263"/>
        </pc:sldMkLst>
      </pc:sldChg>
      <pc:sldChg chg="del">
        <pc:chgData name="Deep Patel" userId="72d6818b588cb00c" providerId="LiveId" clId="{27233CD5-86E7-4E5D-9190-10BDCEFA6827}" dt="2022-12-07T19:14:30.199" v="1851" actId="47"/>
        <pc:sldMkLst>
          <pc:docMk/>
          <pc:sldMk cId="445070695" sldId="267"/>
        </pc:sldMkLst>
      </pc:sldChg>
      <pc:sldChg chg="modSp mod">
        <pc:chgData name="Deep Patel" userId="72d6818b588cb00c" providerId="LiveId" clId="{27233CD5-86E7-4E5D-9190-10BDCEFA6827}" dt="2022-12-07T19:15:35.216" v="1880" actId="20577"/>
        <pc:sldMkLst>
          <pc:docMk/>
          <pc:sldMk cId="3103683689" sldId="268"/>
        </pc:sldMkLst>
        <pc:spChg chg="mod">
          <ac:chgData name="Deep Patel" userId="72d6818b588cb00c" providerId="LiveId" clId="{27233CD5-86E7-4E5D-9190-10BDCEFA6827}" dt="2022-12-07T19:15:01.503" v="1854" actId="14100"/>
          <ac:spMkLst>
            <pc:docMk/>
            <pc:sldMk cId="3103683689" sldId="268"/>
            <ac:spMk id="3" creationId="{BABC2CE0-8806-4B2A-A10A-32984D317434}"/>
          </ac:spMkLst>
        </pc:spChg>
        <pc:spChg chg="mod">
          <ac:chgData name="Deep Patel" userId="72d6818b588cb00c" providerId="LiveId" clId="{27233CD5-86E7-4E5D-9190-10BDCEFA6827}" dt="2022-12-07T19:15:35.216" v="1880" actId="20577"/>
          <ac:spMkLst>
            <pc:docMk/>
            <pc:sldMk cId="3103683689" sldId="268"/>
            <ac:spMk id="4" creationId="{992FD9C4-1B5F-434F-BC2C-71B29CA6F4C0}"/>
          </ac:spMkLst>
        </pc:spChg>
        <pc:spChg chg="mod">
          <ac:chgData name="Deep Patel" userId="72d6818b588cb00c" providerId="LiveId" clId="{27233CD5-86E7-4E5D-9190-10BDCEFA6827}" dt="2022-12-07T19:15:25.737" v="1864" actId="20577"/>
          <ac:spMkLst>
            <pc:docMk/>
            <pc:sldMk cId="3103683689" sldId="268"/>
            <ac:spMk id="5" creationId="{E1C14842-E1BC-B64C-88A6-BBAB2C266346}"/>
          </ac:spMkLst>
        </pc:spChg>
      </pc:sldChg>
      <pc:sldChg chg="addSp delSp modSp mod modClrScheme chgLayout">
        <pc:chgData name="Deep Patel" userId="72d6818b588cb00c" providerId="LiveId" clId="{27233CD5-86E7-4E5D-9190-10BDCEFA6827}" dt="2022-12-07T17:43:57.593" v="716" actId="255"/>
        <pc:sldMkLst>
          <pc:docMk/>
          <pc:sldMk cId="2225322732" sldId="273"/>
        </pc:sldMkLst>
        <pc:spChg chg="add del mod ord">
          <ac:chgData name="Deep Patel" userId="72d6818b588cb00c" providerId="LiveId" clId="{27233CD5-86E7-4E5D-9190-10BDCEFA6827}" dt="2022-12-07T17:28:21.333" v="559" actId="700"/>
          <ac:spMkLst>
            <pc:docMk/>
            <pc:sldMk cId="2225322732" sldId="273"/>
            <ac:spMk id="2" creationId="{72F3BA27-2348-EFAE-4F11-BE1A2497538C}"/>
          </ac:spMkLst>
        </pc:spChg>
        <pc:spChg chg="del mod ord">
          <ac:chgData name="Deep Patel" userId="72d6818b588cb00c" providerId="LiveId" clId="{27233CD5-86E7-4E5D-9190-10BDCEFA6827}" dt="2022-12-07T17:34:36.383" v="612" actId="478"/>
          <ac:spMkLst>
            <pc:docMk/>
            <pc:sldMk cId="2225322732" sldId="273"/>
            <ac:spMk id="3" creationId="{6734185B-8FC5-8C43-A614-A4CEBA04DD90}"/>
          </ac:spMkLst>
        </pc:spChg>
        <pc:spChg chg="mod ord">
          <ac:chgData name="Deep Patel" userId="72d6818b588cb00c" providerId="LiveId" clId="{27233CD5-86E7-4E5D-9190-10BDCEFA6827}" dt="2022-12-07T17:31:43.526" v="581" actId="27636"/>
          <ac:spMkLst>
            <pc:docMk/>
            <pc:sldMk cId="2225322732" sldId="273"/>
            <ac:spMk id="4" creationId="{EFECA1A0-8640-CE44-B2A9-91248742962B}"/>
          </ac:spMkLst>
        </pc:spChg>
        <pc:spChg chg="add del mod ord">
          <ac:chgData name="Deep Patel" userId="72d6818b588cb00c" providerId="LiveId" clId="{27233CD5-86E7-4E5D-9190-10BDCEFA6827}" dt="2022-12-07T17:28:35.931" v="560"/>
          <ac:spMkLst>
            <pc:docMk/>
            <pc:sldMk cId="2225322732" sldId="273"/>
            <ac:spMk id="5" creationId="{083C40AD-08FA-F84D-9A08-6F760F219793}"/>
          </ac:spMkLst>
        </pc:spChg>
        <pc:spChg chg="add del mod">
          <ac:chgData name="Deep Patel" userId="72d6818b588cb00c" providerId="LiveId" clId="{27233CD5-86E7-4E5D-9190-10BDCEFA6827}" dt="2022-12-07T17:28:35.931" v="560"/>
          <ac:spMkLst>
            <pc:docMk/>
            <pc:sldMk cId="2225322732" sldId="273"/>
            <ac:spMk id="6" creationId="{01957253-1443-8847-8780-3CAD56B2CD83}"/>
          </ac:spMkLst>
        </pc:spChg>
        <pc:spChg chg="mod ord">
          <ac:chgData name="Deep Patel" userId="72d6818b588cb00c" providerId="LiveId" clId="{27233CD5-86E7-4E5D-9190-10BDCEFA6827}" dt="2022-12-07T17:31:43.515" v="580" actId="700"/>
          <ac:spMkLst>
            <pc:docMk/>
            <pc:sldMk cId="2225322732" sldId="273"/>
            <ac:spMk id="7" creationId="{BF272C60-2A2E-E649-B182-071842931CDD}"/>
          </ac:spMkLst>
        </pc:spChg>
        <pc:spChg chg="mod ord">
          <ac:chgData name="Deep Patel" userId="72d6818b588cb00c" providerId="LiveId" clId="{27233CD5-86E7-4E5D-9190-10BDCEFA6827}" dt="2022-12-07T17:34:25.701" v="611" actId="20577"/>
          <ac:spMkLst>
            <pc:docMk/>
            <pc:sldMk cId="2225322732" sldId="273"/>
            <ac:spMk id="8" creationId="{14154B67-ECB7-2845-8E70-328987574E47}"/>
          </ac:spMkLst>
        </pc:spChg>
        <pc:spChg chg="add del mod">
          <ac:chgData name="Deep Patel" userId="72d6818b588cb00c" providerId="LiveId" clId="{27233CD5-86E7-4E5D-9190-10BDCEFA6827}" dt="2022-12-07T17:28:35.931" v="560"/>
          <ac:spMkLst>
            <pc:docMk/>
            <pc:sldMk cId="2225322732" sldId="273"/>
            <ac:spMk id="9" creationId="{C0E9DA34-E62F-1BCB-11E1-8E268CD71A16}"/>
          </ac:spMkLst>
        </pc:spChg>
        <pc:spChg chg="add del mod">
          <ac:chgData name="Deep Patel" userId="72d6818b588cb00c" providerId="LiveId" clId="{27233CD5-86E7-4E5D-9190-10BDCEFA6827}" dt="2022-12-07T17:28:35.931" v="560"/>
          <ac:spMkLst>
            <pc:docMk/>
            <pc:sldMk cId="2225322732" sldId="273"/>
            <ac:spMk id="11" creationId="{739A2C75-7A27-0162-CA89-5AC67D9DBC35}"/>
          </ac:spMkLst>
        </pc:spChg>
        <pc:spChg chg="add del mod">
          <ac:chgData name="Deep Patel" userId="72d6818b588cb00c" providerId="LiveId" clId="{27233CD5-86E7-4E5D-9190-10BDCEFA6827}" dt="2022-12-07T17:28:35.931" v="560"/>
          <ac:spMkLst>
            <pc:docMk/>
            <pc:sldMk cId="2225322732" sldId="273"/>
            <ac:spMk id="12" creationId="{136A8498-1926-DB5F-AE70-BCBE88E0FBBA}"/>
          </ac:spMkLst>
        </pc:spChg>
        <pc:spChg chg="add del mod">
          <ac:chgData name="Deep Patel" userId="72d6818b588cb00c" providerId="LiveId" clId="{27233CD5-86E7-4E5D-9190-10BDCEFA6827}" dt="2022-12-07T17:28:35.931" v="560"/>
          <ac:spMkLst>
            <pc:docMk/>
            <pc:sldMk cId="2225322732" sldId="273"/>
            <ac:spMk id="13" creationId="{4CABC2BA-05B2-A9EC-5F2E-4DBCDC44BA81}"/>
          </ac:spMkLst>
        </pc:spChg>
        <pc:spChg chg="add del mod">
          <ac:chgData name="Deep Patel" userId="72d6818b588cb00c" providerId="LiveId" clId="{27233CD5-86E7-4E5D-9190-10BDCEFA6827}" dt="2022-12-07T17:28:35.931" v="560"/>
          <ac:spMkLst>
            <pc:docMk/>
            <pc:sldMk cId="2225322732" sldId="273"/>
            <ac:spMk id="14" creationId="{DABE81AC-2BE9-26B2-C05C-6E4B3CC64BFA}"/>
          </ac:spMkLst>
        </pc:spChg>
        <pc:spChg chg="add del mod ord">
          <ac:chgData name="Deep Patel" userId="72d6818b588cb00c" providerId="LiveId" clId="{27233CD5-86E7-4E5D-9190-10BDCEFA6827}" dt="2022-12-07T17:30:30.854" v="576"/>
          <ac:spMkLst>
            <pc:docMk/>
            <pc:sldMk cId="2225322732" sldId="273"/>
            <ac:spMk id="15" creationId="{FC05E2A4-6EB6-B79C-84C5-5C7DFFE1F119}"/>
          </ac:spMkLst>
        </pc:spChg>
        <pc:spChg chg="add del mod ord">
          <ac:chgData name="Deep Patel" userId="72d6818b588cb00c" providerId="LiveId" clId="{27233CD5-86E7-4E5D-9190-10BDCEFA6827}" dt="2022-12-07T17:30:30.854" v="576"/>
          <ac:spMkLst>
            <pc:docMk/>
            <pc:sldMk cId="2225322732" sldId="273"/>
            <ac:spMk id="16" creationId="{2696F1ED-0145-4FFB-780B-CDA94E3B848E}"/>
          </ac:spMkLst>
        </pc:spChg>
        <pc:spChg chg="add del mod ord">
          <ac:chgData name="Deep Patel" userId="72d6818b588cb00c" providerId="LiveId" clId="{27233CD5-86E7-4E5D-9190-10BDCEFA6827}" dt="2022-12-07T17:29:30.924" v="564" actId="700"/>
          <ac:spMkLst>
            <pc:docMk/>
            <pc:sldMk cId="2225322732" sldId="273"/>
            <ac:spMk id="17" creationId="{07EE6F9A-AB0B-43CB-E85F-7A9827353BE1}"/>
          </ac:spMkLst>
        </pc:spChg>
        <pc:spChg chg="add del mod ord">
          <ac:chgData name="Deep Patel" userId="72d6818b588cb00c" providerId="LiveId" clId="{27233CD5-86E7-4E5D-9190-10BDCEFA6827}" dt="2022-12-07T17:29:42.064" v="566" actId="700"/>
          <ac:spMkLst>
            <pc:docMk/>
            <pc:sldMk cId="2225322732" sldId="273"/>
            <ac:spMk id="18" creationId="{B4C961E9-FA67-1D9B-D5A5-96FDD48D1F65}"/>
          </ac:spMkLst>
        </pc:spChg>
        <pc:spChg chg="add del mod ord">
          <ac:chgData name="Deep Patel" userId="72d6818b588cb00c" providerId="LiveId" clId="{27233CD5-86E7-4E5D-9190-10BDCEFA6827}" dt="2022-12-07T17:29:42.064" v="566" actId="700"/>
          <ac:spMkLst>
            <pc:docMk/>
            <pc:sldMk cId="2225322732" sldId="273"/>
            <ac:spMk id="19" creationId="{714C7E43-8B0A-4D1C-938C-E5CF9BE57459}"/>
          </ac:spMkLst>
        </pc:spChg>
        <pc:spChg chg="add del mod ord">
          <ac:chgData name="Deep Patel" userId="72d6818b588cb00c" providerId="LiveId" clId="{27233CD5-86E7-4E5D-9190-10BDCEFA6827}" dt="2022-12-07T17:29:42.064" v="566" actId="700"/>
          <ac:spMkLst>
            <pc:docMk/>
            <pc:sldMk cId="2225322732" sldId="273"/>
            <ac:spMk id="20" creationId="{2FFF3285-826A-A48C-FC34-553DB791CF1E}"/>
          </ac:spMkLst>
        </pc:spChg>
        <pc:spChg chg="add del mod ord">
          <ac:chgData name="Deep Patel" userId="72d6818b588cb00c" providerId="LiveId" clId="{27233CD5-86E7-4E5D-9190-10BDCEFA6827}" dt="2022-12-07T17:29:42.064" v="566" actId="700"/>
          <ac:spMkLst>
            <pc:docMk/>
            <pc:sldMk cId="2225322732" sldId="273"/>
            <ac:spMk id="21" creationId="{2BBE241C-F05E-C0FB-7FE4-27D80196D049}"/>
          </ac:spMkLst>
        </pc:spChg>
        <pc:spChg chg="add del mod ord">
          <ac:chgData name="Deep Patel" userId="72d6818b588cb00c" providerId="LiveId" clId="{27233CD5-86E7-4E5D-9190-10BDCEFA6827}" dt="2022-12-07T17:29:42.064" v="566" actId="700"/>
          <ac:spMkLst>
            <pc:docMk/>
            <pc:sldMk cId="2225322732" sldId="273"/>
            <ac:spMk id="22" creationId="{6784CC9B-2EC2-3A1B-F8F6-7A302733B1DC}"/>
          </ac:spMkLst>
        </pc:spChg>
        <pc:spChg chg="add del mod ord">
          <ac:chgData name="Deep Patel" userId="72d6818b588cb00c" providerId="LiveId" clId="{27233CD5-86E7-4E5D-9190-10BDCEFA6827}" dt="2022-12-07T17:29:42.064" v="566" actId="700"/>
          <ac:spMkLst>
            <pc:docMk/>
            <pc:sldMk cId="2225322732" sldId="273"/>
            <ac:spMk id="23" creationId="{F952F9B9-ED34-2E8B-EC48-D43BCF4A67B0}"/>
          </ac:spMkLst>
        </pc:spChg>
        <pc:spChg chg="add del mod ord">
          <ac:chgData name="Deep Patel" userId="72d6818b588cb00c" providerId="LiveId" clId="{27233CD5-86E7-4E5D-9190-10BDCEFA6827}" dt="2022-12-07T17:29:42.064" v="566" actId="700"/>
          <ac:spMkLst>
            <pc:docMk/>
            <pc:sldMk cId="2225322732" sldId="273"/>
            <ac:spMk id="24" creationId="{A3B448CC-C218-C8B0-FE78-D5BF35FA10BE}"/>
          </ac:spMkLst>
        </pc:spChg>
        <pc:spChg chg="add del mod ord">
          <ac:chgData name="Deep Patel" userId="72d6818b588cb00c" providerId="LiveId" clId="{27233CD5-86E7-4E5D-9190-10BDCEFA6827}" dt="2022-12-07T17:29:50.663" v="568" actId="700"/>
          <ac:spMkLst>
            <pc:docMk/>
            <pc:sldMk cId="2225322732" sldId="273"/>
            <ac:spMk id="25" creationId="{B0B2D034-67C8-DBED-D461-A3B43B864A35}"/>
          </ac:spMkLst>
        </pc:spChg>
        <pc:spChg chg="add del mod ord">
          <ac:chgData name="Deep Patel" userId="72d6818b588cb00c" providerId="LiveId" clId="{27233CD5-86E7-4E5D-9190-10BDCEFA6827}" dt="2022-12-07T17:29:50.663" v="568" actId="700"/>
          <ac:spMkLst>
            <pc:docMk/>
            <pc:sldMk cId="2225322732" sldId="273"/>
            <ac:spMk id="26" creationId="{3CCCE40E-9892-CCC7-F68B-6BD65630FE2F}"/>
          </ac:spMkLst>
        </pc:spChg>
        <pc:spChg chg="add del mod ord">
          <ac:chgData name="Deep Patel" userId="72d6818b588cb00c" providerId="LiveId" clId="{27233CD5-86E7-4E5D-9190-10BDCEFA6827}" dt="2022-12-07T17:29:50.663" v="568" actId="700"/>
          <ac:spMkLst>
            <pc:docMk/>
            <pc:sldMk cId="2225322732" sldId="273"/>
            <ac:spMk id="27" creationId="{CC7258FA-8509-EFAA-877A-230EE0391D2C}"/>
          </ac:spMkLst>
        </pc:spChg>
        <pc:spChg chg="add del mod ord">
          <ac:chgData name="Deep Patel" userId="72d6818b588cb00c" providerId="LiveId" clId="{27233CD5-86E7-4E5D-9190-10BDCEFA6827}" dt="2022-12-07T17:29:50.663" v="568" actId="700"/>
          <ac:spMkLst>
            <pc:docMk/>
            <pc:sldMk cId="2225322732" sldId="273"/>
            <ac:spMk id="28" creationId="{C282B7C9-4574-6150-25BD-DA232A669EE4}"/>
          </ac:spMkLst>
        </pc:spChg>
        <pc:spChg chg="add del mod ord">
          <ac:chgData name="Deep Patel" userId="72d6818b588cb00c" providerId="LiveId" clId="{27233CD5-86E7-4E5D-9190-10BDCEFA6827}" dt="2022-12-07T17:29:50.663" v="568" actId="700"/>
          <ac:spMkLst>
            <pc:docMk/>
            <pc:sldMk cId="2225322732" sldId="273"/>
            <ac:spMk id="29" creationId="{5062174D-20EF-7185-136B-027FE4B7AF34}"/>
          </ac:spMkLst>
        </pc:spChg>
        <pc:spChg chg="add del mod ord">
          <ac:chgData name="Deep Patel" userId="72d6818b588cb00c" providerId="LiveId" clId="{27233CD5-86E7-4E5D-9190-10BDCEFA6827}" dt="2022-12-07T17:29:50.663" v="568" actId="700"/>
          <ac:spMkLst>
            <pc:docMk/>
            <pc:sldMk cId="2225322732" sldId="273"/>
            <ac:spMk id="30" creationId="{7CDE8982-D25E-C41F-E52A-6DA12041ADAE}"/>
          </ac:spMkLst>
        </pc:spChg>
        <pc:spChg chg="add del mod ord">
          <ac:chgData name="Deep Patel" userId="72d6818b588cb00c" providerId="LiveId" clId="{27233CD5-86E7-4E5D-9190-10BDCEFA6827}" dt="2022-12-07T17:29:50.663" v="568" actId="700"/>
          <ac:spMkLst>
            <pc:docMk/>
            <pc:sldMk cId="2225322732" sldId="273"/>
            <ac:spMk id="31" creationId="{4D19B4D3-CAE2-8341-9C0D-341B2296B194}"/>
          </ac:spMkLst>
        </pc:spChg>
        <pc:spChg chg="add del mod ord">
          <ac:chgData name="Deep Patel" userId="72d6818b588cb00c" providerId="LiveId" clId="{27233CD5-86E7-4E5D-9190-10BDCEFA6827}" dt="2022-12-07T17:30:19.297" v="575" actId="700"/>
          <ac:spMkLst>
            <pc:docMk/>
            <pc:sldMk cId="2225322732" sldId="273"/>
            <ac:spMk id="32" creationId="{C5487985-49B9-F25D-EDF1-32BF415DFE94}"/>
          </ac:spMkLst>
        </pc:spChg>
        <pc:spChg chg="add del mod">
          <ac:chgData name="Deep Patel" userId="72d6818b588cb00c" providerId="LiveId" clId="{27233CD5-86E7-4E5D-9190-10BDCEFA6827}" dt="2022-12-07T17:30:30.854" v="576"/>
          <ac:spMkLst>
            <pc:docMk/>
            <pc:sldMk cId="2225322732" sldId="273"/>
            <ac:spMk id="33" creationId="{19C635AD-8BCC-6E4C-9151-7409B94C58FB}"/>
          </ac:spMkLst>
        </pc:spChg>
        <pc:spChg chg="add del mod">
          <ac:chgData name="Deep Patel" userId="72d6818b588cb00c" providerId="LiveId" clId="{27233CD5-86E7-4E5D-9190-10BDCEFA6827}" dt="2022-12-07T17:30:30.854" v="576"/>
          <ac:spMkLst>
            <pc:docMk/>
            <pc:sldMk cId="2225322732" sldId="273"/>
            <ac:spMk id="34" creationId="{AD4B8B2D-1017-346F-635A-81441D0848D3}"/>
          </ac:spMkLst>
        </pc:spChg>
        <pc:spChg chg="add del mod">
          <ac:chgData name="Deep Patel" userId="72d6818b588cb00c" providerId="LiveId" clId="{27233CD5-86E7-4E5D-9190-10BDCEFA6827}" dt="2022-12-07T17:30:30.854" v="576"/>
          <ac:spMkLst>
            <pc:docMk/>
            <pc:sldMk cId="2225322732" sldId="273"/>
            <ac:spMk id="35" creationId="{2F0FFBCF-85BD-E8A1-DE35-7CD5AD853714}"/>
          </ac:spMkLst>
        </pc:spChg>
        <pc:spChg chg="add del mod">
          <ac:chgData name="Deep Patel" userId="72d6818b588cb00c" providerId="LiveId" clId="{27233CD5-86E7-4E5D-9190-10BDCEFA6827}" dt="2022-12-07T17:30:30.854" v="576"/>
          <ac:spMkLst>
            <pc:docMk/>
            <pc:sldMk cId="2225322732" sldId="273"/>
            <ac:spMk id="36" creationId="{58E054B0-6A56-6FEE-07E9-50CD6F316953}"/>
          </ac:spMkLst>
        </pc:spChg>
        <pc:spChg chg="add del mod">
          <ac:chgData name="Deep Patel" userId="72d6818b588cb00c" providerId="LiveId" clId="{27233CD5-86E7-4E5D-9190-10BDCEFA6827}" dt="2022-12-07T17:30:30.854" v="576"/>
          <ac:spMkLst>
            <pc:docMk/>
            <pc:sldMk cId="2225322732" sldId="273"/>
            <ac:spMk id="37" creationId="{17D638A3-7D5F-94E2-ABB0-0237C4E72BCA}"/>
          </ac:spMkLst>
        </pc:spChg>
        <pc:spChg chg="add del mod ord">
          <ac:chgData name="Deep Patel" userId="72d6818b588cb00c" providerId="LiveId" clId="{27233CD5-86E7-4E5D-9190-10BDCEFA6827}" dt="2022-12-07T17:31:43.515" v="580" actId="700"/>
          <ac:spMkLst>
            <pc:docMk/>
            <pc:sldMk cId="2225322732" sldId="273"/>
            <ac:spMk id="38" creationId="{3FC1C107-06D6-27B2-6998-81ACFF8709E7}"/>
          </ac:spMkLst>
        </pc:spChg>
        <pc:spChg chg="add del mod ord">
          <ac:chgData name="Deep Patel" userId="72d6818b588cb00c" providerId="LiveId" clId="{27233CD5-86E7-4E5D-9190-10BDCEFA6827}" dt="2022-12-07T17:31:43.515" v="580" actId="700"/>
          <ac:spMkLst>
            <pc:docMk/>
            <pc:sldMk cId="2225322732" sldId="273"/>
            <ac:spMk id="39" creationId="{45E07CCF-AE9A-908A-8165-FC1E09E9FF07}"/>
          </ac:spMkLst>
        </pc:spChg>
        <pc:spChg chg="add del mod ord">
          <ac:chgData name="Deep Patel" userId="72d6818b588cb00c" providerId="LiveId" clId="{27233CD5-86E7-4E5D-9190-10BDCEFA6827}" dt="2022-12-07T17:31:38.327" v="579" actId="700"/>
          <ac:spMkLst>
            <pc:docMk/>
            <pc:sldMk cId="2225322732" sldId="273"/>
            <ac:spMk id="40" creationId="{14C57209-F002-913B-8419-B641501445A1}"/>
          </ac:spMkLst>
        </pc:spChg>
        <pc:spChg chg="add del mod ord">
          <ac:chgData name="Deep Patel" userId="72d6818b588cb00c" providerId="LiveId" clId="{27233CD5-86E7-4E5D-9190-10BDCEFA6827}" dt="2022-12-07T17:31:38.327" v="579" actId="700"/>
          <ac:spMkLst>
            <pc:docMk/>
            <pc:sldMk cId="2225322732" sldId="273"/>
            <ac:spMk id="41" creationId="{C2DFB35F-178C-6857-441C-B6471589624C}"/>
          </ac:spMkLst>
        </pc:spChg>
        <pc:spChg chg="add del mod ord">
          <ac:chgData name="Deep Patel" userId="72d6818b588cb00c" providerId="LiveId" clId="{27233CD5-86E7-4E5D-9190-10BDCEFA6827}" dt="2022-12-07T17:31:38.327" v="579" actId="700"/>
          <ac:spMkLst>
            <pc:docMk/>
            <pc:sldMk cId="2225322732" sldId="273"/>
            <ac:spMk id="42" creationId="{1BC6C8A6-6825-61FD-2DF6-BDDED4EDD93D}"/>
          </ac:spMkLst>
        </pc:spChg>
        <pc:spChg chg="add del mod ord">
          <ac:chgData name="Deep Patel" userId="72d6818b588cb00c" providerId="LiveId" clId="{27233CD5-86E7-4E5D-9190-10BDCEFA6827}" dt="2022-12-07T17:31:38.327" v="579" actId="700"/>
          <ac:spMkLst>
            <pc:docMk/>
            <pc:sldMk cId="2225322732" sldId="273"/>
            <ac:spMk id="43" creationId="{B2F18AD4-CF68-8DD3-E372-E916F3891C27}"/>
          </ac:spMkLst>
        </pc:spChg>
        <pc:spChg chg="add del mod ord">
          <ac:chgData name="Deep Patel" userId="72d6818b588cb00c" providerId="LiveId" clId="{27233CD5-86E7-4E5D-9190-10BDCEFA6827}" dt="2022-12-07T17:31:38.327" v="579" actId="700"/>
          <ac:spMkLst>
            <pc:docMk/>
            <pc:sldMk cId="2225322732" sldId="273"/>
            <ac:spMk id="44" creationId="{673E0BAD-B76C-6892-5E46-D648E705F43C}"/>
          </ac:spMkLst>
        </pc:spChg>
        <pc:spChg chg="add del mod ord">
          <ac:chgData name="Deep Patel" userId="72d6818b588cb00c" providerId="LiveId" clId="{27233CD5-86E7-4E5D-9190-10BDCEFA6827}" dt="2022-12-07T17:31:38.327" v="579" actId="700"/>
          <ac:spMkLst>
            <pc:docMk/>
            <pc:sldMk cId="2225322732" sldId="273"/>
            <ac:spMk id="45" creationId="{8CAB0BC4-AE44-953E-2CEB-D84209328803}"/>
          </ac:spMkLst>
        </pc:spChg>
        <pc:spChg chg="add del mod ord">
          <ac:chgData name="Deep Patel" userId="72d6818b588cb00c" providerId="LiveId" clId="{27233CD5-86E7-4E5D-9190-10BDCEFA6827}" dt="2022-12-07T17:31:38.327" v="579" actId="700"/>
          <ac:spMkLst>
            <pc:docMk/>
            <pc:sldMk cId="2225322732" sldId="273"/>
            <ac:spMk id="46" creationId="{D7C83FEA-A391-C914-897B-783083C33115}"/>
          </ac:spMkLst>
        </pc:spChg>
        <pc:spChg chg="add del mod ord">
          <ac:chgData name="Deep Patel" userId="72d6818b588cb00c" providerId="LiveId" clId="{27233CD5-86E7-4E5D-9190-10BDCEFA6827}" dt="2022-12-07T17:43:57.593" v="716" actId="255"/>
          <ac:spMkLst>
            <pc:docMk/>
            <pc:sldMk cId="2225322732" sldId="273"/>
            <ac:spMk id="47" creationId="{2F97117E-08E6-5362-9A49-48E9567492C7}"/>
          </ac:spMkLst>
        </pc:spChg>
        <pc:spChg chg="add del mod">
          <ac:chgData name="Deep Patel" userId="72d6818b588cb00c" providerId="LiveId" clId="{27233CD5-86E7-4E5D-9190-10BDCEFA6827}" dt="2022-12-07T17:42:23.029" v="688" actId="478"/>
          <ac:spMkLst>
            <pc:docMk/>
            <pc:sldMk cId="2225322732" sldId="273"/>
            <ac:spMk id="49" creationId="{2ABEFB85-FD72-C77F-5BAF-EC9CE1204251}"/>
          </ac:spMkLst>
        </pc:spChg>
        <pc:picChg chg="mod ord modCrop">
          <ac:chgData name="Deep Patel" userId="72d6818b588cb00c" providerId="LiveId" clId="{27233CD5-86E7-4E5D-9190-10BDCEFA6827}" dt="2022-12-07T17:31:43.515" v="580" actId="700"/>
          <ac:picMkLst>
            <pc:docMk/>
            <pc:sldMk cId="2225322732" sldId="273"/>
            <ac:picMk id="10" creationId="{96A6405E-A080-4F40-B90C-E66DB303BEA1}"/>
          </ac:picMkLst>
        </pc:picChg>
      </pc:sldChg>
      <pc:sldChg chg="delSp modSp mod">
        <pc:chgData name="Deep Patel" userId="72d6818b588cb00c" providerId="LiveId" clId="{27233CD5-86E7-4E5D-9190-10BDCEFA6827}" dt="2022-12-07T17:46:48.642" v="801" actId="207"/>
        <pc:sldMkLst>
          <pc:docMk/>
          <pc:sldMk cId="3502699916" sldId="274"/>
        </pc:sldMkLst>
        <pc:spChg chg="mod">
          <ac:chgData name="Deep Patel" userId="72d6818b588cb00c" providerId="LiveId" clId="{27233CD5-86E7-4E5D-9190-10BDCEFA6827}" dt="2022-12-07T17:41:15.253" v="671" actId="207"/>
          <ac:spMkLst>
            <pc:docMk/>
            <pc:sldMk cId="3502699916" sldId="274"/>
            <ac:spMk id="3" creationId="{599128C3-FFB2-3844-B77A-18B6ABDB5029}"/>
          </ac:spMkLst>
        </pc:spChg>
        <pc:spChg chg="mod">
          <ac:chgData name="Deep Patel" userId="72d6818b588cb00c" providerId="LiveId" clId="{27233CD5-86E7-4E5D-9190-10BDCEFA6827}" dt="2022-12-07T17:46:48.642" v="801" actId="207"/>
          <ac:spMkLst>
            <pc:docMk/>
            <pc:sldMk cId="3502699916" sldId="274"/>
            <ac:spMk id="4" creationId="{592B7478-81CB-9B4B-802E-0ABCC198DB32}"/>
          </ac:spMkLst>
        </pc:spChg>
        <pc:spChg chg="del">
          <ac:chgData name="Deep Patel" userId="72d6818b588cb00c" providerId="LiveId" clId="{27233CD5-86E7-4E5D-9190-10BDCEFA6827}" dt="2022-12-07T17:44:49.837" v="723" actId="478"/>
          <ac:spMkLst>
            <pc:docMk/>
            <pc:sldMk cId="3502699916" sldId="274"/>
            <ac:spMk id="6" creationId="{C50506DD-1E1F-4C48-82B8-E570CB99AB6C}"/>
          </ac:spMkLst>
        </pc:spChg>
        <pc:spChg chg="del">
          <ac:chgData name="Deep Patel" userId="72d6818b588cb00c" providerId="LiveId" clId="{27233CD5-86E7-4E5D-9190-10BDCEFA6827}" dt="2022-12-07T17:44:47.358" v="722" actId="478"/>
          <ac:spMkLst>
            <pc:docMk/>
            <pc:sldMk cId="3502699916" sldId="274"/>
            <ac:spMk id="12" creationId="{1DD94082-DFFC-D34D-865B-25DD84285CA2}"/>
          </ac:spMkLst>
        </pc:spChg>
        <pc:picChg chg="mod">
          <ac:chgData name="Deep Patel" userId="72d6818b588cb00c" providerId="LiveId" clId="{27233CD5-86E7-4E5D-9190-10BDCEFA6827}" dt="2022-12-07T17:38:23.118" v="642" actId="14100"/>
          <ac:picMkLst>
            <pc:docMk/>
            <pc:sldMk cId="3502699916" sldId="274"/>
            <ac:picMk id="8" creationId="{28B0EDFE-FE79-E543-B38F-4EB383E16B8C}"/>
          </ac:picMkLst>
        </pc:picChg>
      </pc:sldChg>
      <pc:sldChg chg="addSp delSp modSp add del mod modClrScheme chgLayout">
        <pc:chgData name="Deep Patel" userId="72d6818b588cb00c" providerId="LiveId" clId="{27233CD5-86E7-4E5D-9190-10BDCEFA6827}" dt="2022-12-07T17:58:18.338" v="936" actId="478"/>
        <pc:sldMkLst>
          <pc:docMk/>
          <pc:sldMk cId="2031832868" sldId="275"/>
        </pc:sldMkLst>
        <pc:spChg chg="add del mod ord">
          <ac:chgData name="Deep Patel" userId="72d6818b588cb00c" providerId="LiveId" clId="{27233CD5-86E7-4E5D-9190-10BDCEFA6827}" dt="2022-12-07T17:58:18.338" v="936" actId="478"/>
          <ac:spMkLst>
            <pc:docMk/>
            <pc:sldMk cId="2031832868" sldId="275"/>
            <ac:spMk id="2" creationId="{78138A59-D689-8B40-B9C0-3584DE438D22}"/>
          </ac:spMkLst>
        </pc:spChg>
        <pc:spChg chg="add del mod ord">
          <ac:chgData name="Deep Patel" userId="72d6818b588cb00c" providerId="LiveId" clId="{27233CD5-86E7-4E5D-9190-10BDCEFA6827}" dt="2022-12-07T17:57:53.449" v="932" actId="22"/>
          <ac:spMkLst>
            <pc:docMk/>
            <pc:sldMk cId="2031832868" sldId="275"/>
            <ac:spMk id="4" creationId="{A6721A98-66FB-F3DA-DAC8-13ECA9C2ECE1}"/>
          </ac:spMkLst>
        </pc:spChg>
        <pc:spChg chg="add del mod ord">
          <ac:chgData name="Deep Patel" userId="72d6818b588cb00c" providerId="LiveId" clId="{27233CD5-86E7-4E5D-9190-10BDCEFA6827}" dt="2022-12-07T17:50:46.138" v="929" actId="700"/>
          <ac:spMkLst>
            <pc:docMk/>
            <pc:sldMk cId="2031832868" sldId="275"/>
            <ac:spMk id="6" creationId="{D08625AC-5912-5B42-D694-CD235912C544}"/>
          </ac:spMkLst>
        </pc:spChg>
        <pc:spChg chg="add del mod ord">
          <ac:chgData name="Deep Patel" userId="72d6818b588cb00c" providerId="LiveId" clId="{27233CD5-86E7-4E5D-9190-10BDCEFA6827}" dt="2022-12-07T17:50:46.138" v="929" actId="700"/>
          <ac:spMkLst>
            <pc:docMk/>
            <pc:sldMk cId="2031832868" sldId="275"/>
            <ac:spMk id="7" creationId="{AC905D78-201A-39B1-79B1-654755F1F1BB}"/>
          </ac:spMkLst>
        </pc:spChg>
        <pc:picChg chg="del mod">
          <ac:chgData name="Deep Patel" userId="72d6818b588cb00c" providerId="LiveId" clId="{27233CD5-86E7-4E5D-9190-10BDCEFA6827}" dt="2022-12-07T17:47:17.540" v="803" actId="478"/>
          <ac:picMkLst>
            <pc:docMk/>
            <pc:sldMk cId="2031832868" sldId="275"/>
            <ac:picMk id="5" creationId="{0A611BA3-0C1D-FA4F-BF9F-1DFB417CE15E}"/>
          </ac:picMkLst>
        </pc:picChg>
        <pc:picChg chg="add del mod">
          <ac:chgData name="Deep Patel" userId="72d6818b588cb00c" providerId="LiveId" clId="{27233CD5-86E7-4E5D-9190-10BDCEFA6827}" dt="2022-12-07T17:51:43.384" v="931" actId="931"/>
          <ac:picMkLst>
            <pc:docMk/>
            <pc:sldMk cId="2031832868" sldId="275"/>
            <ac:picMk id="9" creationId="{DDA05FA5-6962-8BFC-AF2C-E14D0BE05B17}"/>
          </ac:picMkLst>
        </pc:picChg>
        <pc:picChg chg="add mod ord modCrop">
          <ac:chgData name="Deep Patel" userId="72d6818b588cb00c" providerId="LiveId" clId="{27233CD5-86E7-4E5D-9190-10BDCEFA6827}" dt="2022-12-07T17:58:09.296" v="933" actId="14100"/>
          <ac:picMkLst>
            <pc:docMk/>
            <pc:sldMk cId="2031832868" sldId="275"/>
            <ac:picMk id="11" creationId="{02BAD8C2-F97D-0509-A4F2-D1DF67E560B0}"/>
          </ac:picMkLst>
        </pc:picChg>
      </pc:sldChg>
      <pc:sldChg chg="addSp delSp modSp mod modClrScheme chgLayout">
        <pc:chgData name="Deep Patel" userId="72d6818b588cb00c" providerId="LiveId" clId="{27233CD5-86E7-4E5D-9190-10BDCEFA6827}" dt="2022-12-07T19:19:06.808" v="1898" actId="20577"/>
        <pc:sldMkLst>
          <pc:docMk/>
          <pc:sldMk cId="3866319951" sldId="276"/>
        </pc:sldMkLst>
        <pc:spChg chg="add del mod ord">
          <ac:chgData name="Deep Patel" userId="72d6818b588cb00c" providerId="LiveId" clId="{27233CD5-86E7-4E5D-9190-10BDCEFA6827}" dt="2022-12-07T18:06:27.649" v="1007" actId="27636"/>
          <ac:spMkLst>
            <pc:docMk/>
            <pc:sldMk cId="3866319951" sldId="276"/>
            <ac:spMk id="2" creationId="{C2206996-9177-F64B-825B-0A48BC45A1DD}"/>
          </ac:spMkLst>
        </pc:spChg>
        <pc:spChg chg="add del mod ord">
          <ac:chgData name="Deep Patel" userId="72d6818b588cb00c" providerId="LiveId" clId="{27233CD5-86E7-4E5D-9190-10BDCEFA6827}" dt="2022-12-07T17:49:55.461" v="901" actId="700"/>
          <ac:spMkLst>
            <pc:docMk/>
            <pc:sldMk cId="3866319951" sldId="276"/>
            <ac:spMk id="3" creationId="{46391F49-4524-15E1-7AA0-684096E30183}"/>
          </ac:spMkLst>
        </pc:spChg>
        <pc:spChg chg="add del mod ord">
          <ac:chgData name="Deep Patel" userId="72d6818b588cb00c" providerId="LiveId" clId="{27233CD5-86E7-4E5D-9190-10BDCEFA6827}" dt="2022-12-07T18:07:53.798" v="1086" actId="113"/>
          <ac:spMkLst>
            <pc:docMk/>
            <pc:sldMk cId="3866319951" sldId="276"/>
            <ac:spMk id="4" creationId="{D1DCD165-FC04-7C48-9E99-8F92748AFC1E}"/>
          </ac:spMkLst>
        </pc:spChg>
        <pc:spChg chg="add del mod ord">
          <ac:chgData name="Deep Patel" userId="72d6818b588cb00c" providerId="LiveId" clId="{27233CD5-86E7-4E5D-9190-10BDCEFA6827}" dt="2022-12-07T17:50:17.546" v="904" actId="700"/>
          <ac:spMkLst>
            <pc:docMk/>
            <pc:sldMk cId="3866319951" sldId="276"/>
            <ac:spMk id="5" creationId="{6E56DDD0-82EB-BD4A-6639-CD1C67544DE8}"/>
          </ac:spMkLst>
        </pc:spChg>
        <pc:spChg chg="add del mod ord">
          <ac:chgData name="Deep Patel" userId="72d6818b588cb00c" providerId="LiveId" clId="{27233CD5-86E7-4E5D-9190-10BDCEFA6827}" dt="2022-12-07T18:06:16.897" v="1003" actId="700"/>
          <ac:spMkLst>
            <pc:docMk/>
            <pc:sldMk cId="3866319951" sldId="276"/>
            <ac:spMk id="6" creationId="{65D3AF5A-D447-5E49-A6EC-6BF44445A314}"/>
          </ac:spMkLst>
        </pc:spChg>
        <pc:spChg chg="add del mod ord">
          <ac:chgData name="Deep Patel" userId="72d6818b588cb00c" providerId="LiveId" clId="{27233CD5-86E7-4E5D-9190-10BDCEFA6827}" dt="2022-12-07T18:06:16.897" v="1003" actId="700"/>
          <ac:spMkLst>
            <pc:docMk/>
            <pc:sldMk cId="3866319951" sldId="276"/>
            <ac:spMk id="8" creationId="{6F20DA4F-2C5F-1D46-94FD-C07C7D044E44}"/>
          </ac:spMkLst>
        </pc:spChg>
        <pc:spChg chg="add del mod ord">
          <ac:chgData name="Deep Patel" userId="72d6818b588cb00c" providerId="LiveId" clId="{27233CD5-86E7-4E5D-9190-10BDCEFA6827}" dt="2022-12-07T18:05:54.667" v="1001" actId="700"/>
          <ac:spMkLst>
            <pc:docMk/>
            <pc:sldMk cId="3866319951" sldId="276"/>
            <ac:spMk id="10" creationId="{5359B03A-591A-7536-3AB3-176D332CFA82}"/>
          </ac:spMkLst>
        </pc:spChg>
        <pc:spChg chg="add del mod ord">
          <ac:chgData name="Deep Patel" userId="72d6818b588cb00c" providerId="LiveId" clId="{27233CD5-86E7-4E5D-9190-10BDCEFA6827}" dt="2022-12-07T18:09:36.040" v="1103" actId="22"/>
          <ac:spMkLst>
            <pc:docMk/>
            <pc:sldMk cId="3866319951" sldId="276"/>
            <ac:spMk id="11" creationId="{C08EABBB-DB09-12E2-381F-6DAAB5683B4C}"/>
          </ac:spMkLst>
        </pc:spChg>
        <pc:spChg chg="mod ord">
          <ac:chgData name="Deep Patel" userId="72d6818b588cb00c" providerId="LiveId" clId="{27233CD5-86E7-4E5D-9190-10BDCEFA6827}" dt="2022-12-07T19:19:06.808" v="1898" actId="20577"/>
          <ac:spMkLst>
            <pc:docMk/>
            <pc:sldMk cId="3866319951" sldId="276"/>
            <ac:spMk id="18" creationId="{0864036A-2D35-0444-82AF-6B2B48592B4A}"/>
          </ac:spMkLst>
        </pc:spChg>
        <pc:spChg chg="del mod ord">
          <ac:chgData name="Deep Patel" userId="72d6818b588cb00c" providerId="LiveId" clId="{27233CD5-86E7-4E5D-9190-10BDCEFA6827}" dt="2022-12-07T18:10:15.202" v="1110" actId="478"/>
          <ac:spMkLst>
            <pc:docMk/>
            <pc:sldMk cId="3866319951" sldId="276"/>
            <ac:spMk id="19" creationId="{D5CF0E29-2870-B141-82B7-146AB4012761}"/>
          </ac:spMkLst>
        </pc:spChg>
        <pc:picChg chg="add del mod ord">
          <ac:chgData name="Deep Patel" userId="72d6818b588cb00c" providerId="LiveId" clId="{27233CD5-86E7-4E5D-9190-10BDCEFA6827}" dt="2022-12-07T18:03:22.166" v="983" actId="22"/>
          <ac:picMkLst>
            <pc:docMk/>
            <pc:sldMk cId="3866319951" sldId="276"/>
            <ac:picMk id="9" creationId="{C34C1B1D-2611-681F-4B04-0237C177E9A4}"/>
          </ac:picMkLst>
        </pc:picChg>
        <pc:picChg chg="mod ord modCrop">
          <ac:chgData name="Deep Patel" userId="72d6818b588cb00c" providerId="LiveId" clId="{27233CD5-86E7-4E5D-9190-10BDCEFA6827}" dt="2022-12-07T18:06:27.490" v="1006" actId="700"/>
          <ac:picMkLst>
            <pc:docMk/>
            <pc:sldMk cId="3866319951" sldId="276"/>
            <ac:picMk id="13" creationId="{7E8630EA-BA13-9343-8C9D-ADE2C71B94C1}"/>
          </ac:picMkLst>
        </pc:picChg>
        <pc:picChg chg="add del mod ord modCrop">
          <ac:chgData name="Deep Patel" userId="72d6818b588cb00c" providerId="LiveId" clId="{27233CD5-86E7-4E5D-9190-10BDCEFA6827}" dt="2022-12-07T18:09:10.449" v="1102" actId="22"/>
          <ac:picMkLst>
            <pc:docMk/>
            <pc:sldMk cId="3866319951" sldId="276"/>
            <ac:picMk id="14" creationId="{61A45102-F1B8-98C4-72A9-62B30CB3A0DF}"/>
          </ac:picMkLst>
        </pc:picChg>
        <pc:picChg chg="add mod ord">
          <ac:chgData name="Deep Patel" userId="72d6818b588cb00c" providerId="LiveId" clId="{27233CD5-86E7-4E5D-9190-10BDCEFA6827}" dt="2022-12-07T18:09:57.897" v="1109" actId="14100"/>
          <ac:picMkLst>
            <pc:docMk/>
            <pc:sldMk cId="3866319951" sldId="276"/>
            <ac:picMk id="16" creationId="{697CCD99-5222-07AE-D38B-042A199E0EA5}"/>
          </ac:picMkLst>
        </pc:picChg>
      </pc:sldChg>
      <pc:sldChg chg="del">
        <pc:chgData name="Deep Patel" userId="72d6818b588cb00c" providerId="LiveId" clId="{27233CD5-86E7-4E5D-9190-10BDCEFA6827}" dt="2022-12-07T19:01:25.154" v="1634" actId="47"/>
        <pc:sldMkLst>
          <pc:docMk/>
          <pc:sldMk cId="3923033707" sldId="277"/>
        </pc:sldMkLst>
      </pc:sldChg>
      <pc:sldChg chg="del">
        <pc:chgData name="Deep Patel" userId="72d6818b588cb00c" providerId="LiveId" clId="{27233CD5-86E7-4E5D-9190-10BDCEFA6827}" dt="2022-12-07T19:01:34.438" v="1636" actId="47"/>
        <pc:sldMkLst>
          <pc:docMk/>
          <pc:sldMk cId="3672685348" sldId="278"/>
        </pc:sldMkLst>
      </pc:sldChg>
      <pc:sldChg chg="del">
        <pc:chgData name="Deep Patel" userId="72d6818b588cb00c" providerId="LiveId" clId="{27233CD5-86E7-4E5D-9190-10BDCEFA6827}" dt="2022-12-07T19:14:20.373" v="1846" actId="47"/>
        <pc:sldMkLst>
          <pc:docMk/>
          <pc:sldMk cId="2840513490" sldId="279"/>
        </pc:sldMkLst>
      </pc:sldChg>
      <pc:sldChg chg="del">
        <pc:chgData name="Deep Patel" userId="72d6818b588cb00c" providerId="LiveId" clId="{27233CD5-86E7-4E5D-9190-10BDCEFA6827}" dt="2022-12-07T19:14:19.471" v="1845" actId="47"/>
        <pc:sldMkLst>
          <pc:docMk/>
          <pc:sldMk cId="73147661" sldId="280"/>
        </pc:sldMkLst>
      </pc:sldChg>
      <pc:sldChg chg="del">
        <pc:chgData name="Deep Patel" userId="72d6818b588cb00c" providerId="LiveId" clId="{27233CD5-86E7-4E5D-9190-10BDCEFA6827}" dt="2022-12-07T19:14:21.290" v="1847" actId="47"/>
        <pc:sldMkLst>
          <pc:docMk/>
          <pc:sldMk cId="3136633595" sldId="281"/>
        </pc:sldMkLst>
      </pc:sldChg>
      <pc:sldChg chg="del">
        <pc:chgData name="Deep Patel" userId="72d6818b588cb00c" providerId="LiveId" clId="{27233CD5-86E7-4E5D-9190-10BDCEFA6827}" dt="2022-12-07T19:14:29.561" v="1850" actId="47"/>
        <pc:sldMkLst>
          <pc:docMk/>
          <pc:sldMk cId="2283864874" sldId="282"/>
        </pc:sldMkLst>
      </pc:sldChg>
      <pc:sldChg chg="del">
        <pc:chgData name="Deep Patel" userId="72d6818b588cb00c" providerId="LiveId" clId="{27233CD5-86E7-4E5D-9190-10BDCEFA6827}" dt="2022-12-07T19:14:16.634" v="1843" actId="47"/>
        <pc:sldMkLst>
          <pc:docMk/>
          <pc:sldMk cId="1933925291" sldId="284"/>
        </pc:sldMkLst>
      </pc:sldChg>
      <pc:sldChg chg="del">
        <pc:chgData name="Deep Patel" userId="72d6818b588cb00c" providerId="LiveId" clId="{27233CD5-86E7-4E5D-9190-10BDCEFA6827}" dt="2022-12-07T19:14:18.200" v="1844" actId="47"/>
        <pc:sldMkLst>
          <pc:docMk/>
          <pc:sldMk cId="1083140545" sldId="285"/>
        </pc:sldMkLst>
      </pc:sldChg>
      <pc:sldChg chg="del">
        <pc:chgData name="Deep Patel" userId="72d6818b588cb00c" providerId="LiveId" clId="{27233CD5-86E7-4E5D-9190-10BDCEFA6827}" dt="2022-12-07T19:14:28.158" v="1849" actId="47"/>
        <pc:sldMkLst>
          <pc:docMk/>
          <pc:sldMk cId="3186221517" sldId="286"/>
        </pc:sldMkLst>
      </pc:sldChg>
      <pc:sldChg chg="modSp add mod">
        <pc:chgData name="Deep Patel" userId="72d6818b588cb00c" providerId="LiveId" clId="{27233CD5-86E7-4E5D-9190-10BDCEFA6827}" dt="2022-12-07T17:37:29.488" v="640" actId="20577"/>
        <pc:sldMkLst>
          <pc:docMk/>
          <pc:sldMk cId="3212820994" sldId="287"/>
        </pc:sldMkLst>
        <pc:spChg chg="mod">
          <ac:chgData name="Deep Patel" userId="72d6818b588cb00c" providerId="LiveId" clId="{27233CD5-86E7-4E5D-9190-10BDCEFA6827}" dt="2022-12-07T17:36:35.512" v="626" actId="207"/>
          <ac:spMkLst>
            <pc:docMk/>
            <pc:sldMk cId="3212820994" sldId="287"/>
            <ac:spMk id="2" creationId="{8C543F67-9C70-4748-8C0C-3A7863422F99}"/>
          </ac:spMkLst>
        </pc:spChg>
        <pc:spChg chg="mod">
          <ac:chgData name="Deep Patel" userId="72d6818b588cb00c" providerId="LiveId" clId="{27233CD5-86E7-4E5D-9190-10BDCEFA6827}" dt="2022-12-07T17:36:47.865" v="627" actId="255"/>
          <ac:spMkLst>
            <pc:docMk/>
            <pc:sldMk cId="3212820994" sldId="287"/>
            <ac:spMk id="3" creationId="{95B371F2-DBA5-415A-82C8-651F587B857A}"/>
          </ac:spMkLst>
        </pc:spChg>
        <pc:spChg chg="mod">
          <ac:chgData name="Deep Patel" userId="72d6818b588cb00c" providerId="LiveId" clId="{27233CD5-86E7-4E5D-9190-10BDCEFA6827}" dt="2022-12-07T17:37:21.823" v="630" actId="14100"/>
          <ac:spMkLst>
            <pc:docMk/>
            <pc:sldMk cId="3212820994" sldId="287"/>
            <ac:spMk id="4" creationId="{96A23394-83B2-8E40-A118-3B7A8A285B9B}"/>
          </ac:spMkLst>
        </pc:spChg>
        <pc:spChg chg="mod">
          <ac:chgData name="Deep Patel" userId="72d6818b588cb00c" providerId="LiveId" clId="{27233CD5-86E7-4E5D-9190-10BDCEFA6827}" dt="2022-12-07T17:37:29.488" v="640" actId="20577"/>
          <ac:spMkLst>
            <pc:docMk/>
            <pc:sldMk cId="3212820994" sldId="287"/>
            <ac:spMk id="6" creationId="{D0B02271-C6DE-6E41-A32C-C5C8E20BCF45}"/>
          </ac:spMkLst>
        </pc:spChg>
        <pc:picChg chg="mod">
          <ac:chgData name="Deep Patel" userId="72d6818b588cb00c" providerId="LiveId" clId="{27233CD5-86E7-4E5D-9190-10BDCEFA6827}" dt="2022-12-07T17:36:59.764" v="629" actId="14100"/>
          <ac:picMkLst>
            <pc:docMk/>
            <pc:sldMk cId="3212820994" sldId="287"/>
            <ac:picMk id="19" creationId="{E199FA02-303A-6D45-82F1-459701E5263D}"/>
          </ac:picMkLst>
        </pc:picChg>
      </pc:sldChg>
      <pc:sldChg chg="modSp add del mod ord">
        <pc:chgData name="Deep Patel" userId="72d6818b588cb00c" providerId="LiveId" clId="{27233CD5-86E7-4E5D-9190-10BDCEFA6827}" dt="2022-12-07T19:01:27.236" v="1635" actId="47"/>
        <pc:sldMkLst>
          <pc:docMk/>
          <pc:sldMk cId="1732116761" sldId="288"/>
        </pc:sldMkLst>
        <pc:spChg chg="mod">
          <ac:chgData name="Deep Patel" userId="72d6818b588cb00c" providerId="LiveId" clId="{27233CD5-86E7-4E5D-9190-10BDCEFA6827}" dt="2022-12-07T17:23:16.832" v="512" actId="6549"/>
          <ac:spMkLst>
            <pc:docMk/>
            <pc:sldMk cId="1732116761" sldId="288"/>
            <ac:spMk id="2" creationId="{912DF434-28DB-4621-A497-D62C41CE0419}"/>
          </ac:spMkLst>
        </pc:spChg>
        <pc:spChg chg="mod">
          <ac:chgData name="Deep Patel" userId="72d6818b588cb00c" providerId="LiveId" clId="{27233CD5-86E7-4E5D-9190-10BDCEFA6827}" dt="2022-12-07T17:23:20.333" v="513" actId="20577"/>
          <ac:spMkLst>
            <pc:docMk/>
            <pc:sldMk cId="1732116761" sldId="288"/>
            <ac:spMk id="8" creationId="{1D26EC8C-E0A5-6E4F-BF89-42419A5F72BA}"/>
          </ac:spMkLst>
        </pc:spChg>
      </pc:sldChg>
      <pc:sldChg chg="add del">
        <pc:chgData name="Deep Patel" userId="72d6818b588cb00c" providerId="LiveId" clId="{27233CD5-86E7-4E5D-9190-10BDCEFA6827}" dt="2022-12-07T17:26:29.879" v="548" actId="47"/>
        <pc:sldMkLst>
          <pc:docMk/>
          <pc:sldMk cId="242981382" sldId="289"/>
        </pc:sldMkLst>
      </pc:sldChg>
      <pc:sldChg chg="add del">
        <pc:chgData name="Deep Patel" userId="72d6818b588cb00c" providerId="LiveId" clId="{27233CD5-86E7-4E5D-9190-10BDCEFA6827}" dt="2022-12-07T18:10:36.070" v="1119" actId="2890"/>
        <pc:sldMkLst>
          <pc:docMk/>
          <pc:sldMk cId="614880595" sldId="289"/>
        </pc:sldMkLst>
      </pc:sldChg>
      <pc:sldChg chg="addSp delSp modSp add mod modClrScheme chgLayout">
        <pc:chgData name="Deep Patel" userId="72d6818b588cb00c" providerId="LiveId" clId="{27233CD5-86E7-4E5D-9190-10BDCEFA6827}" dt="2022-12-07T19:18:54.534" v="1889" actId="20577"/>
        <pc:sldMkLst>
          <pc:docMk/>
          <pc:sldMk cId="1697093870" sldId="289"/>
        </pc:sldMkLst>
        <pc:spChg chg="add del mod ord">
          <ac:chgData name="Deep Patel" userId="72d6818b588cb00c" providerId="LiveId" clId="{27233CD5-86E7-4E5D-9190-10BDCEFA6827}" dt="2022-12-07T18:16:33.071" v="1147" actId="14100"/>
          <ac:spMkLst>
            <pc:docMk/>
            <pc:sldMk cId="1697093870" sldId="289"/>
            <ac:spMk id="2" creationId="{C2206996-9177-F64B-825B-0A48BC45A1DD}"/>
          </ac:spMkLst>
        </pc:spChg>
        <pc:spChg chg="add del mod">
          <ac:chgData name="Deep Patel" userId="72d6818b588cb00c" providerId="LiveId" clId="{27233CD5-86E7-4E5D-9190-10BDCEFA6827}" dt="2022-12-07T18:11:58.783" v="1132" actId="700"/>
          <ac:spMkLst>
            <pc:docMk/>
            <pc:sldMk cId="1697093870" sldId="289"/>
            <ac:spMk id="4" creationId="{D1DCD165-FC04-7C48-9E99-8F92748AFC1E}"/>
          </ac:spMkLst>
        </pc:spChg>
        <pc:spChg chg="add del mod">
          <ac:chgData name="Deep Patel" userId="72d6818b588cb00c" providerId="LiveId" clId="{27233CD5-86E7-4E5D-9190-10BDCEFA6827}" dt="2022-12-07T18:10:55.818" v="1129" actId="478"/>
          <ac:spMkLst>
            <pc:docMk/>
            <pc:sldMk cId="1697093870" sldId="289"/>
            <ac:spMk id="5" creationId="{42C3593E-7DE2-8370-F959-6EB93C92EDEB}"/>
          </ac:spMkLst>
        </pc:spChg>
        <pc:spChg chg="add del mod">
          <ac:chgData name="Deep Patel" userId="72d6818b588cb00c" providerId="LiveId" clId="{27233CD5-86E7-4E5D-9190-10BDCEFA6827}" dt="2022-12-07T18:10:55.818" v="1129" actId="478"/>
          <ac:spMkLst>
            <pc:docMk/>
            <pc:sldMk cId="1697093870" sldId="289"/>
            <ac:spMk id="7" creationId="{B6E80B1A-F462-3AE3-E5D3-D8A72D8D22B9}"/>
          </ac:spMkLst>
        </pc:spChg>
        <pc:spChg chg="add del mod">
          <ac:chgData name="Deep Patel" userId="72d6818b588cb00c" providerId="LiveId" clId="{27233CD5-86E7-4E5D-9190-10BDCEFA6827}" dt="2022-12-07T18:10:55.818" v="1129" actId="478"/>
          <ac:spMkLst>
            <pc:docMk/>
            <pc:sldMk cId="1697093870" sldId="289"/>
            <ac:spMk id="9" creationId="{0A7DC9A9-B165-EC36-C789-87679D15B728}"/>
          </ac:spMkLst>
        </pc:spChg>
        <pc:spChg chg="add del mod">
          <ac:chgData name="Deep Patel" userId="72d6818b588cb00c" providerId="LiveId" clId="{27233CD5-86E7-4E5D-9190-10BDCEFA6827}" dt="2022-12-07T18:11:58.783" v="1132" actId="700"/>
          <ac:spMkLst>
            <pc:docMk/>
            <pc:sldMk cId="1697093870" sldId="289"/>
            <ac:spMk id="11" creationId="{7061B149-F565-A035-D005-671FF5C9671F}"/>
          </ac:spMkLst>
        </pc:spChg>
        <pc:spChg chg="add del mod ord">
          <ac:chgData name="Deep Patel" userId="72d6818b588cb00c" providerId="LiveId" clId="{27233CD5-86E7-4E5D-9190-10BDCEFA6827}" dt="2022-12-07T18:12:11.884" v="1133" actId="700"/>
          <ac:spMkLst>
            <pc:docMk/>
            <pc:sldMk cId="1697093870" sldId="289"/>
            <ac:spMk id="12" creationId="{5A618563-D2FD-AEC6-A7AA-89503FBD7660}"/>
          </ac:spMkLst>
        </pc:spChg>
        <pc:spChg chg="add del mod ord">
          <ac:chgData name="Deep Patel" userId="72d6818b588cb00c" providerId="LiveId" clId="{27233CD5-86E7-4E5D-9190-10BDCEFA6827}" dt="2022-12-07T18:12:11.884" v="1133" actId="700"/>
          <ac:spMkLst>
            <pc:docMk/>
            <pc:sldMk cId="1697093870" sldId="289"/>
            <ac:spMk id="14" creationId="{0D8F7C38-4930-4810-289B-9C96BF29544E}"/>
          </ac:spMkLst>
        </pc:spChg>
        <pc:spChg chg="add del mod ord">
          <ac:chgData name="Deep Patel" userId="72d6818b588cb00c" providerId="LiveId" clId="{27233CD5-86E7-4E5D-9190-10BDCEFA6827}" dt="2022-12-07T18:13:16.985" v="1137" actId="700"/>
          <ac:spMkLst>
            <pc:docMk/>
            <pc:sldMk cId="1697093870" sldId="289"/>
            <ac:spMk id="15" creationId="{0278F5D0-1E1C-5606-A4E7-FE69670C9ECE}"/>
          </ac:spMkLst>
        </pc:spChg>
        <pc:spChg chg="add del mod ord">
          <ac:chgData name="Deep Patel" userId="72d6818b588cb00c" providerId="LiveId" clId="{27233CD5-86E7-4E5D-9190-10BDCEFA6827}" dt="2022-12-07T19:18:54.534" v="1889" actId="20577"/>
          <ac:spMkLst>
            <pc:docMk/>
            <pc:sldMk cId="1697093870" sldId="289"/>
            <ac:spMk id="18" creationId="{0864036A-2D35-0444-82AF-6B2B48592B4A}"/>
          </ac:spMkLst>
        </pc:spChg>
        <pc:spChg chg="add del mod ord">
          <ac:chgData name="Deep Patel" userId="72d6818b588cb00c" providerId="LiveId" clId="{27233CD5-86E7-4E5D-9190-10BDCEFA6827}" dt="2022-12-07T18:13:16.985" v="1137" actId="700"/>
          <ac:spMkLst>
            <pc:docMk/>
            <pc:sldMk cId="1697093870" sldId="289"/>
            <ac:spMk id="19" creationId="{4354F5E5-44D4-DD2C-0B53-215D37B23302}"/>
          </ac:spMkLst>
        </pc:spChg>
        <pc:spChg chg="add mod ord">
          <ac:chgData name="Deep Patel" userId="72d6818b588cb00c" providerId="LiveId" clId="{27233CD5-86E7-4E5D-9190-10BDCEFA6827}" dt="2022-12-07T18:20:16.510" v="1194" actId="20577"/>
          <ac:spMkLst>
            <pc:docMk/>
            <pc:sldMk cId="1697093870" sldId="289"/>
            <ac:spMk id="20" creationId="{735B0EEB-F832-CF2C-D807-284F05B70D20}"/>
          </ac:spMkLst>
        </pc:spChg>
        <pc:spChg chg="add del">
          <ac:chgData name="Deep Patel" userId="72d6818b588cb00c" providerId="LiveId" clId="{27233CD5-86E7-4E5D-9190-10BDCEFA6827}" dt="2022-12-07T18:10:55.818" v="1129" actId="478"/>
          <ac:spMkLst>
            <pc:docMk/>
            <pc:sldMk cId="1697093870" sldId="289"/>
            <ac:spMk id="21" creationId="{26BF55EE-1CC1-BC49-B1B0-D13C5EAECFB0}"/>
          </ac:spMkLst>
        </pc:spChg>
        <pc:spChg chg="add del mod ord">
          <ac:chgData name="Deep Patel" userId="72d6818b588cb00c" providerId="LiveId" clId="{27233CD5-86E7-4E5D-9190-10BDCEFA6827}" dt="2022-12-07T18:20:14.320" v="1192" actId="22"/>
          <ac:spMkLst>
            <pc:docMk/>
            <pc:sldMk cId="1697093870" sldId="289"/>
            <ac:spMk id="22" creationId="{8D871865-55CF-5105-A3C8-C03D566CD589}"/>
          </ac:spMkLst>
        </pc:spChg>
        <pc:picChg chg="add del mod ord modCrop">
          <ac:chgData name="Deep Patel" userId="72d6818b588cb00c" providerId="LiveId" clId="{27233CD5-86E7-4E5D-9190-10BDCEFA6827}" dt="2022-12-07T18:12:15.967" v="1135" actId="478"/>
          <ac:picMkLst>
            <pc:docMk/>
            <pc:sldMk cId="1697093870" sldId="289"/>
            <ac:picMk id="13" creationId="{7E8630EA-BA13-9343-8C9D-ADE2C71B94C1}"/>
          </ac:picMkLst>
        </pc:picChg>
        <pc:picChg chg="add del">
          <ac:chgData name="Deep Patel" userId="72d6818b588cb00c" providerId="LiveId" clId="{27233CD5-86E7-4E5D-9190-10BDCEFA6827}" dt="2022-12-07T18:11:42.592" v="1130" actId="478"/>
          <ac:picMkLst>
            <pc:docMk/>
            <pc:sldMk cId="1697093870" sldId="289"/>
            <ac:picMk id="16" creationId="{697CCD99-5222-07AE-D38B-042A199E0EA5}"/>
          </ac:picMkLst>
        </pc:picChg>
        <pc:picChg chg="add del">
          <ac:chgData name="Deep Patel" userId="72d6818b588cb00c" providerId="LiveId" clId="{27233CD5-86E7-4E5D-9190-10BDCEFA6827}" dt="2022-12-07T18:18:43.433" v="1170" actId="22"/>
          <ac:picMkLst>
            <pc:docMk/>
            <pc:sldMk cId="1697093870" sldId="289"/>
            <ac:picMk id="24" creationId="{41CA484E-4E55-5EFC-4BCD-E5EFB3F910EB}"/>
          </ac:picMkLst>
        </pc:picChg>
        <pc:picChg chg="add del mod ord modCrop">
          <ac:chgData name="Deep Patel" userId="72d6818b588cb00c" providerId="LiveId" clId="{27233CD5-86E7-4E5D-9190-10BDCEFA6827}" dt="2022-12-07T18:19:22.042" v="1180" actId="22"/>
          <ac:picMkLst>
            <pc:docMk/>
            <pc:sldMk cId="1697093870" sldId="289"/>
            <ac:picMk id="26" creationId="{395BD807-50C4-CD93-7455-70C714715C34}"/>
          </ac:picMkLst>
        </pc:picChg>
        <pc:picChg chg="add del mod ord modCrop">
          <ac:chgData name="Deep Patel" userId="72d6818b588cb00c" providerId="LiveId" clId="{27233CD5-86E7-4E5D-9190-10BDCEFA6827}" dt="2022-12-07T18:20:14.320" v="1192" actId="22"/>
          <ac:picMkLst>
            <pc:docMk/>
            <pc:sldMk cId="1697093870" sldId="289"/>
            <ac:picMk id="28" creationId="{C049ABF4-7A7D-16AA-5EB2-3D2ED5A50BE9}"/>
          </ac:picMkLst>
        </pc:picChg>
        <pc:picChg chg="add mod">
          <ac:chgData name="Deep Patel" userId="72d6818b588cb00c" providerId="LiveId" clId="{27233CD5-86E7-4E5D-9190-10BDCEFA6827}" dt="2022-12-07T18:21:21.791" v="1210" actId="14100"/>
          <ac:picMkLst>
            <pc:docMk/>
            <pc:sldMk cId="1697093870" sldId="289"/>
            <ac:picMk id="30" creationId="{55F3AB4C-6205-5FEA-AB40-6DD468F7198C}"/>
          </ac:picMkLst>
        </pc:picChg>
      </pc:sldChg>
      <pc:sldChg chg="addSp delSp modSp new mod ord">
        <pc:chgData name="Deep Patel" userId="72d6818b588cb00c" providerId="LiveId" clId="{27233CD5-86E7-4E5D-9190-10BDCEFA6827}" dt="2022-12-07T18:32:19.532" v="1366" actId="20577"/>
        <pc:sldMkLst>
          <pc:docMk/>
          <pc:sldMk cId="338065419" sldId="290"/>
        </pc:sldMkLst>
        <pc:spChg chg="mod">
          <ac:chgData name="Deep Patel" userId="72d6818b588cb00c" providerId="LiveId" clId="{27233CD5-86E7-4E5D-9190-10BDCEFA6827}" dt="2022-12-07T18:25:18.517" v="1228" actId="2711"/>
          <ac:spMkLst>
            <pc:docMk/>
            <pc:sldMk cId="338065419" sldId="290"/>
            <ac:spMk id="2" creationId="{80D4CF86-77E9-C5CA-0E20-3ADAC1C8C805}"/>
          </ac:spMkLst>
        </pc:spChg>
        <pc:spChg chg="mod">
          <ac:chgData name="Deep Patel" userId="72d6818b588cb00c" providerId="LiveId" clId="{27233CD5-86E7-4E5D-9190-10BDCEFA6827}" dt="2022-12-07T18:31:53.889" v="1350" actId="20577"/>
          <ac:spMkLst>
            <pc:docMk/>
            <pc:sldMk cId="338065419" sldId="290"/>
            <ac:spMk id="3" creationId="{D25F7E34-B351-41FA-7F5C-DC2F507E820E}"/>
          </ac:spMkLst>
        </pc:spChg>
        <pc:spChg chg="mod">
          <ac:chgData name="Deep Patel" userId="72d6818b588cb00c" providerId="LiveId" clId="{27233CD5-86E7-4E5D-9190-10BDCEFA6827}" dt="2022-12-07T18:32:05.296" v="1362" actId="20577"/>
          <ac:spMkLst>
            <pc:docMk/>
            <pc:sldMk cId="338065419" sldId="290"/>
            <ac:spMk id="4" creationId="{4AE221AD-3D24-F8FF-2FDC-8D221439921D}"/>
          </ac:spMkLst>
        </pc:spChg>
        <pc:spChg chg="mod">
          <ac:chgData name="Deep Patel" userId="72d6818b588cb00c" providerId="LiveId" clId="{27233CD5-86E7-4E5D-9190-10BDCEFA6827}" dt="2022-12-07T18:32:19.532" v="1366" actId="20577"/>
          <ac:spMkLst>
            <pc:docMk/>
            <pc:sldMk cId="338065419" sldId="290"/>
            <ac:spMk id="6" creationId="{7476B637-5080-4C3D-F953-B120C8CE52E5}"/>
          </ac:spMkLst>
        </pc:spChg>
        <pc:picChg chg="add del mod">
          <ac:chgData name="Deep Patel" userId="72d6818b588cb00c" providerId="LiveId" clId="{27233CD5-86E7-4E5D-9190-10BDCEFA6827}" dt="2022-12-07T18:30:50.417" v="1334" actId="478"/>
          <ac:picMkLst>
            <pc:docMk/>
            <pc:sldMk cId="338065419" sldId="290"/>
            <ac:picMk id="8" creationId="{B5F1DE83-3814-A62B-B40E-24F45943EA13}"/>
          </ac:picMkLst>
        </pc:picChg>
        <pc:picChg chg="add mod">
          <ac:chgData name="Deep Patel" userId="72d6818b588cb00c" providerId="LiveId" clId="{27233CD5-86E7-4E5D-9190-10BDCEFA6827}" dt="2022-12-07T18:31:44.778" v="1340" actId="14100"/>
          <ac:picMkLst>
            <pc:docMk/>
            <pc:sldMk cId="338065419" sldId="290"/>
            <ac:picMk id="10" creationId="{9E6E8B19-DCCC-FC8C-1CA4-3719DD19F107}"/>
          </ac:picMkLst>
        </pc:picChg>
      </pc:sldChg>
      <pc:sldChg chg="new del">
        <pc:chgData name="Deep Patel" userId="72d6818b588cb00c" providerId="LiveId" clId="{27233CD5-86E7-4E5D-9190-10BDCEFA6827}" dt="2022-12-07T18:14:30.330" v="1139" actId="47"/>
        <pc:sldMkLst>
          <pc:docMk/>
          <pc:sldMk cId="3415443596" sldId="290"/>
        </pc:sldMkLst>
      </pc:sldChg>
      <pc:sldChg chg="addSp delSp modSp new mod">
        <pc:chgData name="Deep Patel" userId="72d6818b588cb00c" providerId="LiveId" clId="{27233CD5-86E7-4E5D-9190-10BDCEFA6827}" dt="2022-12-07T18:34:44.919" v="1399" actId="20577"/>
        <pc:sldMkLst>
          <pc:docMk/>
          <pc:sldMk cId="2801725239" sldId="291"/>
        </pc:sldMkLst>
        <pc:spChg chg="mod">
          <ac:chgData name="Deep Patel" userId="72d6818b588cb00c" providerId="LiveId" clId="{27233CD5-86E7-4E5D-9190-10BDCEFA6827}" dt="2022-12-07T18:32:58.764" v="1368"/>
          <ac:spMkLst>
            <pc:docMk/>
            <pc:sldMk cId="2801725239" sldId="291"/>
            <ac:spMk id="2" creationId="{5F4A933F-779F-F5C1-E2D7-EDB6F88F74D0}"/>
          </ac:spMkLst>
        </pc:spChg>
        <pc:spChg chg="mod">
          <ac:chgData name="Deep Patel" userId="72d6818b588cb00c" providerId="LiveId" clId="{27233CD5-86E7-4E5D-9190-10BDCEFA6827}" dt="2022-12-07T18:34:33.382" v="1385" actId="20577"/>
          <ac:spMkLst>
            <pc:docMk/>
            <pc:sldMk cId="2801725239" sldId="291"/>
            <ac:spMk id="3" creationId="{D24A0322-FD2F-5152-BEF6-03B82444BC54}"/>
          </ac:spMkLst>
        </pc:spChg>
        <pc:spChg chg="mod">
          <ac:chgData name="Deep Patel" userId="72d6818b588cb00c" providerId="LiveId" clId="{27233CD5-86E7-4E5D-9190-10BDCEFA6827}" dt="2022-12-07T18:34:44.919" v="1399" actId="20577"/>
          <ac:spMkLst>
            <pc:docMk/>
            <pc:sldMk cId="2801725239" sldId="291"/>
            <ac:spMk id="4" creationId="{AE3894F8-6768-6306-3CF2-C93CEBAE4312}"/>
          </ac:spMkLst>
        </pc:spChg>
        <pc:spChg chg="del mod">
          <ac:chgData name="Deep Patel" userId="72d6818b588cb00c" providerId="LiveId" clId="{27233CD5-86E7-4E5D-9190-10BDCEFA6827}" dt="2022-12-07T18:33:59.922" v="1370" actId="22"/>
          <ac:spMkLst>
            <pc:docMk/>
            <pc:sldMk cId="2801725239" sldId="291"/>
            <ac:spMk id="6" creationId="{38B0C05C-3711-1A8F-D936-33DAD0424009}"/>
          </ac:spMkLst>
        </pc:spChg>
        <pc:picChg chg="add mod ord">
          <ac:chgData name="Deep Patel" userId="72d6818b588cb00c" providerId="LiveId" clId="{27233CD5-86E7-4E5D-9190-10BDCEFA6827}" dt="2022-12-07T18:34:18.107" v="1375" actId="1076"/>
          <ac:picMkLst>
            <pc:docMk/>
            <pc:sldMk cId="2801725239" sldId="291"/>
            <ac:picMk id="8" creationId="{886767AF-9DC8-C24C-3907-86C20994278D}"/>
          </ac:picMkLst>
        </pc:picChg>
      </pc:sldChg>
      <pc:sldChg chg="addSp delSp modSp add mod">
        <pc:chgData name="Deep Patel" userId="72d6818b588cb00c" providerId="LiveId" clId="{27233CD5-86E7-4E5D-9190-10BDCEFA6827}" dt="2022-12-07T18:37:21.548" v="1417" actId="1035"/>
        <pc:sldMkLst>
          <pc:docMk/>
          <pc:sldMk cId="2848243776" sldId="292"/>
        </pc:sldMkLst>
        <pc:spChg chg="add del mod">
          <ac:chgData name="Deep Patel" userId="72d6818b588cb00c" providerId="LiveId" clId="{27233CD5-86E7-4E5D-9190-10BDCEFA6827}" dt="2022-12-07T18:35:49.321" v="1402" actId="22"/>
          <ac:spMkLst>
            <pc:docMk/>
            <pc:sldMk cId="2848243776" sldId="292"/>
            <ac:spMk id="7" creationId="{2422B626-5969-123D-AA69-623971B162FB}"/>
          </ac:spMkLst>
        </pc:spChg>
        <pc:picChg chg="del">
          <ac:chgData name="Deep Patel" userId="72d6818b588cb00c" providerId="LiveId" clId="{27233CD5-86E7-4E5D-9190-10BDCEFA6827}" dt="2022-12-07T18:34:59.649" v="1401" actId="478"/>
          <ac:picMkLst>
            <pc:docMk/>
            <pc:sldMk cId="2848243776" sldId="292"/>
            <ac:picMk id="8" creationId="{886767AF-9DC8-C24C-3907-86C20994278D}"/>
          </ac:picMkLst>
        </pc:picChg>
        <pc:picChg chg="add mod ord modCrop">
          <ac:chgData name="Deep Patel" userId="72d6818b588cb00c" providerId="LiveId" clId="{27233CD5-86E7-4E5D-9190-10BDCEFA6827}" dt="2022-12-07T18:37:21.548" v="1417" actId="1035"/>
          <ac:picMkLst>
            <pc:docMk/>
            <pc:sldMk cId="2848243776" sldId="292"/>
            <ac:picMk id="10" creationId="{77FD115B-8C94-1550-A2C6-001C4946B96F}"/>
          </ac:picMkLst>
        </pc:picChg>
      </pc:sldChg>
      <pc:sldChg chg="addSp delSp modSp add mod">
        <pc:chgData name="Deep Patel" userId="72d6818b588cb00c" providerId="LiveId" clId="{27233CD5-86E7-4E5D-9190-10BDCEFA6827}" dt="2022-12-07T18:39:09.009" v="1426" actId="14100"/>
        <pc:sldMkLst>
          <pc:docMk/>
          <pc:sldMk cId="4085040316" sldId="293"/>
        </pc:sldMkLst>
        <pc:spChg chg="add del mod">
          <ac:chgData name="Deep Patel" userId="72d6818b588cb00c" providerId="LiveId" clId="{27233CD5-86E7-4E5D-9190-10BDCEFA6827}" dt="2022-12-07T18:38:47.145" v="1420" actId="22"/>
          <ac:spMkLst>
            <pc:docMk/>
            <pc:sldMk cId="4085040316" sldId="293"/>
            <ac:spMk id="7" creationId="{6D1DFE5B-6812-4BB6-6CFA-DE2DADDEB273}"/>
          </ac:spMkLst>
        </pc:spChg>
        <pc:picChg chg="add mod ord">
          <ac:chgData name="Deep Patel" userId="72d6818b588cb00c" providerId="LiveId" clId="{27233CD5-86E7-4E5D-9190-10BDCEFA6827}" dt="2022-12-07T18:39:09.009" v="1426" actId="14100"/>
          <ac:picMkLst>
            <pc:docMk/>
            <pc:sldMk cId="4085040316" sldId="293"/>
            <ac:picMk id="9" creationId="{47B95049-7410-5645-E0EA-AA0368671695}"/>
          </ac:picMkLst>
        </pc:picChg>
        <pc:picChg chg="del">
          <ac:chgData name="Deep Patel" userId="72d6818b588cb00c" providerId="LiveId" clId="{27233CD5-86E7-4E5D-9190-10BDCEFA6827}" dt="2022-12-07T18:37:42.238" v="1419" actId="478"/>
          <ac:picMkLst>
            <pc:docMk/>
            <pc:sldMk cId="4085040316" sldId="293"/>
            <ac:picMk id="10" creationId="{77FD115B-8C94-1550-A2C6-001C4946B96F}"/>
          </ac:picMkLst>
        </pc:picChg>
      </pc:sldChg>
      <pc:sldChg chg="addSp delSp modSp add mod">
        <pc:chgData name="Deep Patel" userId="72d6818b588cb00c" providerId="LiveId" clId="{27233CD5-86E7-4E5D-9190-10BDCEFA6827}" dt="2022-12-07T18:48:08.802" v="1510" actId="20577"/>
        <pc:sldMkLst>
          <pc:docMk/>
          <pc:sldMk cId="1582212599" sldId="294"/>
        </pc:sldMkLst>
        <pc:spChg chg="mod">
          <ac:chgData name="Deep Patel" userId="72d6818b588cb00c" providerId="LiveId" clId="{27233CD5-86E7-4E5D-9190-10BDCEFA6827}" dt="2022-12-07T18:44:29.535" v="1448" actId="14100"/>
          <ac:spMkLst>
            <pc:docMk/>
            <pc:sldMk cId="1582212599" sldId="294"/>
            <ac:spMk id="2" creationId="{5F4A933F-779F-F5C1-E2D7-EDB6F88F74D0}"/>
          </ac:spMkLst>
        </pc:spChg>
        <pc:spChg chg="add del mod">
          <ac:chgData name="Deep Patel" userId="72d6818b588cb00c" providerId="LiveId" clId="{27233CD5-86E7-4E5D-9190-10BDCEFA6827}" dt="2022-12-07T18:47:09.916" v="1497" actId="14100"/>
          <ac:spMkLst>
            <pc:docMk/>
            <pc:sldMk cId="1582212599" sldId="294"/>
            <ac:spMk id="7" creationId="{1956B04C-D51A-C40C-7A63-CBF70C2B64C1}"/>
          </ac:spMkLst>
        </pc:spChg>
        <pc:spChg chg="add del">
          <ac:chgData name="Deep Patel" userId="72d6818b588cb00c" providerId="LiveId" clId="{27233CD5-86E7-4E5D-9190-10BDCEFA6827}" dt="2022-12-07T18:43:15.492" v="1442" actId="22"/>
          <ac:spMkLst>
            <pc:docMk/>
            <pc:sldMk cId="1582212599" sldId="294"/>
            <ac:spMk id="10" creationId="{A95FD66A-0F0F-41BE-6DA5-E3E89503B8C8}"/>
          </ac:spMkLst>
        </pc:spChg>
        <pc:spChg chg="add mod">
          <ac:chgData name="Deep Patel" userId="72d6818b588cb00c" providerId="LiveId" clId="{27233CD5-86E7-4E5D-9190-10BDCEFA6827}" dt="2022-12-07T18:48:08.802" v="1510" actId="20577"/>
          <ac:spMkLst>
            <pc:docMk/>
            <pc:sldMk cId="1582212599" sldId="294"/>
            <ac:spMk id="12" creationId="{9EA322BB-B422-A21B-976C-EB53EC688E46}"/>
          </ac:spMkLst>
        </pc:spChg>
        <pc:picChg chg="del">
          <ac:chgData name="Deep Patel" userId="72d6818b588cb00c" providerId="LiveId" clId="{27233CD5-86E7-4E5D-9190-10BDCEFA6827}" dt="2022-12-07T18:41:04.268" v="1428" actId="478"/>
          <ac:picMkLst>
            <pc:docMk/>
            <pc:sldMk cId="1582212599" sldId="294"/>
            <ac:picMk id="9" creationId="{47B95049-7410-5645-E0EA-AA0368671695}"/>
          </ac:picMkLst>
        </pc:picChg>
      </pc:sldChg>
      <pc:sldChg chg="modSp add del mod">
        <pc:chgData name="Deep Patel" userId="72d6818b588cb00c" providerId="LiveId" clId="{27233CD5-86E7-4E5D-9190-10BDCEFA6827}" dt="2022-12-07T18:49:54.744" v="1513" actId="47"/>
        <pc:sldMkLst>
          <pc:docMk/>
          <pc:sldMk cId="3267957734" sldId="295"/>
        </pc:sldMkLst>
        <pc:spChg chg="mod">
          <ac:chgData name="Deep Patel" userId="72d6818b588cb00c" providerId="LiveId" clId="{27233CD5-86E7-4E5D-9190-10BDCEFA6827}" dt="2022-12-07T18:49:50.533" v="1512" actId="20577"/>
          <ac:spMkLst>
            <pc:docMk/>
            <pc:sldMk cId="3267957734" sldId="295"/>
            <ac:spMk id="7" creationId="{1956B04C-D51A-C40C-7A63-CBF70C2B64C1}"/>
          </ac:spMkLst>
        </pc:spChg>
      </pc:sldChg>
      <pc:sldChg chg="addSp delSp modSp add mod ord">
        <pc:chgData name="Deep Patel" userId="72d6818b588cb00c" providerId="LiveId" clId="{27233CD5-86E7-4E5D-9190-10BDCEFA6827}" dt="2022-12-07T18:54:08.337" v="1570" actId="1076"/>
        <pc:sldMkLst>
          <pc:docMk/>
          <pc:sldMk cId="4152261044" sldId="295"/>
        </pc:sldMkLst>
        <pc:spChg chg="mod">
          <ac:chgData name="Deep Patel" userId="72d6818b588cb00c" providerId="LiveId" clId="{27233CD5-86E7-4E5D-9190-10BDCEFA6827}" dt="2022-12-07T18:50:26.314" v="1536"/>
          <ac:spMkLst>
            <pc:docMk/>
            <pc:sldMk cId="4152261044" sldId="295"/>
            <ac:spMk id="2" creationId="{5F4A933F-779F-F5C1-E2D7-EDB6F88F74D0}"/>
          </ac:spMkLst>
        </pc:spChg>
        <pc:spChg chg="add del mod">
          <ac:chgData name="Deep Patel" userId="72d6818b588cb00c" providerId="LiveId" clId="{27233CD5-86E7-4E5D-9190-10BDCEFA6827}" dt="2022-12-07T18:50:58.319" v="1557" actId="22"/>
          <ac:spMkLst>
            <pc:docMk/>
            <pc:sldMk cId="4152261044" sldId="295"/>
            <ac:spMk id="7" creationId="{5736B0F5-853B-9B46-2F77-A50D11DC51A8}"/>
          </ac:spMkLst>
        </pc:spChg>
        <pc:picChg chg="del">
          <ac:chgData name="Deep Patel" userId="72d6818b588cb00c" providerId="LiveId" clId="{27233CD5-86E7-4E5D-9190-10BDCEFA6827}" dt="2022-12-07T18:50:09.620" v="1535" actId="478"/>
          <ac:picMkLst>
            <pc:docMk/>
            <pc:sldMk cId="4152261044" sldId="295"/>
            <ac:picMk id="9" creationId="{47B95049-7410-5645-E0EA-AA0368671695}"/>
          </ac:picMkLst>
        </pc:picChg>
        <pc:picChg chg="add mod ord">
          <ac:chgData name="Deep Patel" userId="72d6818b588cb00c" providerId="LiveId" clId="{27233CD5-86E7-4E5D-9190-10BDCEFA6827}" dt="2022-12-07T18:54:08.337" v="1570" actId="1076"/>
          <ac:picMkLst>
            <pc:docMk/>
            <pc:sldMk cId="4152261044" sldId="295"/>
            <ac:picMk id="10" creationId="{5485F8BE-59E9-02DB-AF4B-2165996BB48F}"/>
          </ac:picMkLst>
        </pc:picChg>
        <pc:picChg chg="add del mod">
          <ac:chgData name="Deep Patel" userId="72d6818b588cb00c" providerId="LiveId" clId="{27233CD5-86E7-4E5D-9190-10BDCEFA6827}" dt="2022-12-07T18:53:58.468" v="1568" actId="21"/>
          <ac:picMkLst>
            <pc:docMk/>
            <pc:sldMk cId="4152261044" sldId="295"/>
            <ac:picMk id="12" creationId="{12DF24A9-3312-E436-FA37-551F62A01C1F}"/>
          </ac:picMkLst>
        </pc:picChg>
      </pc:sldChg>
      <pc:sldChg chg="addSp delSp modSp add mod">
        <pc:chgData name="Deep Patel" userId="72d6818b588cb00c" providerId="LiveId" clId="{27233CD5-86E7-4E5D-9190-10BDCEFA6827}" dt="2022-12-07T18:55:03.807" v="1586" actId="14100"/>
        <pc:sldMkLst>
          <pc:docMk/>
          <pc:sldMk cId="1406022879" sldId="296"/>
        </pc:sldMkLst>
        <pc:spChg chg="add del mod">
          <ac:chgData name="Deep Patel" userId="72d6818b588cb00c" providerId="LiveId" clId="{27233CD5-86E7-4E5D-9190-10BDCEFA6827}" dt="2022-12-07T18:54:37.559" v="1579"/>
          <ac:spMkLst>
            <pc:docMk/>
            <pc:sldMk cId="1406022879" sldId="296"/>
            <ac:spMk id="7" creationId="{56B1F475-70FB-39F6-0B6E-B670E337E31D}"/>
          </ac:spMkLst>
        </pc:spChg>
        <pc:picChg chg="add del mod">
          <ac:chgData name="Deep Patel" userId="72d6818b588cb00c" providerId="LiveId" clId="{27233CD5-86E7-4E5D-9190-10BDCEFA6827}" dt="2022-12-07T18:54:33.796" v="1578"/>
          <ac:picMkLst>
            <pc:docMk/>
            <pc:sldMk cId="1406022879" sldId="296"/>
            <ac:picMk id="8" creationId="{32BBAB51-2C79-8CF7-9126-1C069ACC7374}"/>
          </ac:picMkLst>
        </pc:picChg>
        <pc:picChg chg="add mod">
          <ac:chgData name="Deep Patel" userId="72d6818b588cb00c" providerId="LiveId" clId="{27233CD5-86E7-4E5D-9190-10BDCEFA6827}" dt="2022-12-07T18:55:03.807" v="1586" actId="14100"/>
          <ac:picMkLst>
            <pc:docMk/>
            <pc:sldMk cId="1406022879" sldId="296"/>
            <ac:picMk id="9" creationId="{8F86FFF1-535F-1A3E-DE78-B057EB4FA78F}"/>
          </ac:picMkLst>
        </pc:picChg>
        <pc:picChg chg="del">
          <ac:chgData name="Deep Patel" userId="72d6818b588cb00c" providerId="LiveId" clId="{27233CD5-86E7-4E5D-9190-10BDCEFA6827}" dt="2022-12-07T18:54:22.593" v="1572" actId="478"/>
          <ac:picMkLst>
            <pc:docMk/>
            <pc:sldMk cId="1406022879" sldId="296"/>
            <ac:picMk id="10" creationId="{5485F8BE-59E9-02DB-AF4B-2165996BB48F}"/>
          </ac:picMkLst>
        </pc:picChg>
      </pc:sldChg>
      <pc:sldChg chg="addSp delSp modSp add mod">
        <pc:chgData name="Deep Patel" userId="72d6818b588cb00c" providerId="LiveId" clId="{27233CD5-86E7-4E5D-9190-10BDCEFA6827}" dt="2022-12-07T18:59:03.957" v="1623" actId="1076"/>
        <pc:sldMkLst>
          <pc:docMk/>
          <pc:sldMk cId="2488230755" sldId="297"/>
        </pc:sldMkLst>
        <pc:spChg chg="mod">
          <ac:chgData name="Deep Patel" userId="72d6818b588cb00c" providerId="LiveId" clId="{27233CD5-86E7-4E5D-9190-10BDCEFA6827}" dt="2022-12-07T18:56:00.403" v="1601" actId="20577"/>
          <ac:spMkLst>
            <pc:docMk/>
            <pc:sldMk cId="2488230755" sldId="297"/>
            <ac:spMk id="2" creationId="{5F4A933F-779F-F5C1-E2D7-EDB6F88F74D0}"/>
          </ac:spMkLst>
        </pc:spChg>
        <pc:spChg chg="add mod">
          <ac:chgData name="Deep Patel" userId="72d6818b588cb00c" providerId="LiveId" clId="{27233CD5-86E7-4E5D-9190-10BDCEFA6827}" dt="2022-12-07T18:57:41.322" v="1616" actId="1076"/>
          <ac:spMkLst>
            <pc:docMk/>
            <pc:sldMk cId="2488230755" sldId="297"/>
            <ac:spMk id="7" creationId="{A05C2E65-6F6A-F6A8-E7A2-E85DDE12AEB8}"/>
          </ac:spMkLst>
        </pc:spChg>
        <pc:picChg chg="del">
          <ac:chgData name="Deep Patel" userId="72d6818b588cb00c" providerId="LiveId" clId="{27233CD5-86E7-4E5D-9190-10BDCEFA6827}" dt="2022-12-07T18:55:52.577" v="1588" actId="478"/>
          <ac:picMkLst>
            <pc:docMk/>
            <pc:sldMk cId="2488230755" sldId="297"/>
            <ac:picMk id="9" creationId="{8F86FFF1-535F-1A3E-DE78-B057EB4FA78F}"/>
          </ac:picMkLst>
        </pc:picChg>
        <pc:picChg chg="add mod">
          <ac:chgData name="Deep Patel" userId="72d6818b588cb00c" providerId="LiveId" clId="{27233CD5-86E7-4E5D-9190-10BDCEFA6827}" dt="2022-12-07T18:59:03.957" v="1623" actId="1076"/>
          <ac:picMkLst>
            <pc:docMk/>
            <pc:sldMk cId="2488230755" sldId="297"/>
            <ac:picMk id="10" creationId="{8BF1D10F-5CD6-238B-B845-54E7EE262063}"/>
          </ac:picMkLst>
        </pc:picChg>
      </pc:sldChg>
      <pc:sldChg chg="addSp delSp modSp add mod">
        <pc:chgData name="Deep Patel" userId="72d6818b588cb00c" providerId="LiveId" clId="{27233CD5-86E7-4E5D-9190-10BDCEFA6827}" dt="2022-12-07T19:01:12.352" v="1633" actId="14100"/>
        <pc:sldMkLst>
          <pc:docMk/>
          <pc:sldMk cId="2840255881" sldId="298"/>
        </pc:sldMkLst>
        <pc:spChg chg="del mod">
          <ac:chgData name="Deep Patel" userId="72d6818b588cb00c" providerId="LiveId" clId="{27233CD5-86E7-4E5D-9190-10BDCEFA6827}" dt="2022-12-07T19:00:59.077" v="1629" actId="931"/>
          <ac:spMkLst>
            <pc:docMk/>
            <pc:sldMk cId="2840255881" sldId="298"/>
            <ac:spMk id="7" creationId="{A05C2E65-6F6A-F6A8-E7A2-E85DDE12AEB8}"/>
          </ac:spMkLst>
        </pc:spChg>
        <pc:picChg chg="add mod">
          <ac:chgData name="Deep Patel" userId="72d6818b588cb00c" providerId="LiveId" clId="{27233CD5-86E7-4E5D-9190-10BDCEFA6827}" dt="2022-12-07T19:01:12.352" v="1633" actId="14100"/>
          <ac:picMkLst>
            <pc:docMk/>
            <pc:sldMk cId="2840255881" sldId="298"/>
            <ac:picMk id="8" creationId="{AF748680-B40E-A51F-2E42-5948F8836D7C}"/>
          </ac:picMkLst>
        </pc:picChg>
        <pc:picChg chg="del">
          <ac:chgData name="Deep Patel" userId="72d6818b588cb00c" providerId="LiveId" clId="{27233CD5-86E7-4E5D-9190-10BDCEFA6827}" dt="2022-12-07T19:00:35.905" v="1627" actId="478"/>
          <ac:picMkLst>
            <pc:docMk/>
            <pc:sldMk cId="2840255881" sldId="298"/>
            <ac:picMk id="10" creationId="{8BF1D10F-5CD6-238B-B845-54E7EE262063}"/>
          </ac:picMkLst>
        </pc:picChg>
      </pc:sldChg>
      <pc:sldChg chg="addSp delSp modSp add mod">
        <pc:chgData name="Deep Patel" userId="72d6818b588cb00c" providerId="LiveId" clId="{27233CD5-86E7-4E5D-9190-10BDCEFA6827}" dt="2022-12-07T19:05:00.982" v="1660" actId="1076"/>
        <pc:sldMkLst>
          <pc:docMk/>
          <pc:sldMk cId="2958976205" sldId="299"/>
        </pc:sldMkLst>
        <pc:spChg chg="add del mod">
          <ac:chgData name="Deep Patel" userId="72d6818b588cb00c" providerId="LiveId" clId="{27233CD5-86E7-4E5D-9190-10BDCEFA6827}" dt="2022-12-07T19:04:00.495" v="1648" actId="931"/>
          <ac:spMkLst>
            <pc:docMk/>
            <pc:sldMk cId="2958976205" sldId="299"/>
            <ac:spMk id="7" creationId="{56C34956-20C2-CF4E-6780-F193BD5BE1B4}"/>
          </ac:spMkLst>
        </pc:spChg>
        <pc:picChg chg="del">
          <ac:chgData name="Deep Patel" userId="72d6818b588cb00c" providerId="LiveId" clId="{27233CD5-86E7-4E5D-9190-10BDCEFA6827}" dt="2022-12-07T19:03:15.826" v="1639" actId="478"/>
          <ac:picMkLst>
            <pc:docMk/>
            <pc:sldMk cId="2958976205" sldId="299"/>
            <ac:picMk id="8" creationId="{AF748680-B40E-A51F-2E42-5948F8836D7C}"/>
          </ac:picMkLst>
        </pc:picChg>
        <pc:picChg chg="add del mod">
          <ac:chgData name="Deep Patel" userId="72d6818b588cb00c" providerId="LiveId" clId="{27233CD5-86E7-4E5D-9190-10BDCEFA6827}" dt="2022-12-07T19:03:49.357" v="1647" actId="931"/>
          <ac:picMkLst>
            <pc:docMk/>
            <pc:sldMk cId="2958976205" sldId="299"/>
            <ac:picMk id="10" creationId="{187AC5C0-C815-0343-FE05-985D32C7E483}"/>
          </ac:picMkLst>
        </pc:picChg>
        <pc:picChg chg="add del mod">
          <ac:chgData name="Deep Patel" userId="72d6818b588cb00c" providerId="LiveId" clId="{27233CD5-86E7-4E5D-9190-10BDCEFA6827}" dt="2022-12-07T19:03:49.357" v="1647" actId="931"/>
          <ac:picMkLst>
            <pc:docMk/>
            <pc:sldMk cId="2958976205" sldId="299"/>
            <ac:picMk id="12" creationId="{244A9998-8A9C-CA66-B402-9D8B726892E3}"/>
          </ac:picMkLst>
        </pc:picChg>
        <pc:picChg chg="add mod">
          <ac:chgData name="Deep Patel" userId="72d6818b588cb00c" providerId="LiveId" clId="{27233CD5-86E7-4E5D-9190-10BDCEFA6827}" dt="2022-12-07T19:04:58.263" v="1659" actId="1076"/>
          <ac:picMkLst>
            <pc:docMk/>
            <pc:sldMk cId="2958976205" sldId="299"/>
            <ac:picMk id="14" creationId="{5F96EF24-8501-2F8D-56BA-C83D3B4280F8}"/>
          </ac:picMkLst>
        </pc:picChg>
        <pc:picChg chg="add mod">
          <ac:chgData name="Deep Patel" userId="72d6818b588cb00c" providerId="LiveId" clId="{27233CD5-86E7-4E5D-9190-10BDCEFA6827}" dt="2022-12-07T19:05:00.982" v="1660" actId="1076"/>
          <ac:picMkLst>
            <pc:docMk/>
            <pc:sldMk cId="2958976205" sldId="299"/>
            <ac:picMk id="16" creationId="{59336D94-85C7-864A-AA6F-EA6E8D98774B}"/>
          </ac:picMkLst>
        </pc:picChg>
      </pc:sldChg>
      <pc:sldChg chg="addSp delSp modSp add mod ord">
        <pc:chgData name="Deep Patel" userId="72d6818b588cb00c" providerId="LiveId" clId="{27233CD5-86E7-4E5D-9190-10BDCEFA6827}" dt="2022-12-07T19:06:34.323" v="1672" actId="14100"/>
        <pc:sldMkLst>
          <pc:docMk/>
          <pc:sldMk cId="790395697" sldId="300"/>
        </pc:sldMkLst>
        <pc:spChg chg="add mod">
          <ac:chgData name="Deep Patel" userId="72d6818b588cb00c" providerId="LiveId" clId="{27233CD5-86E7-4E5D-9190-10BDCEFA6827}" dt="2022-12-07T19:06:01.549" v="1667" actId="1076"/>
          <ac:spMkLst>
            <pc:docMk/>
            <pc:sldMk cId="790395697" sldId="300"/>
            <ac:spMk id="7" creationId="{4D5D0ACF-CE62-C8E1-C342-63743F2D58CF}"/>
          </ac:spMkLst>
        </pc:spChg>
        <pc:picChg chg="del">
          <ac:chgData name="Deep Patel" userId="72d6818b588cb00c" providerId="LiveId" clId="{27233CD5-86E7-4E5D-9190-10BDCEFA6827}" dt="2022-12-07T19:05:40.466" v="1664" actId="478"/>
          <ac:picMkLst>
            <pc:docMk/>
            <pc:sldMk cId="790395697" sldId="300"/>
            <ac:picMk id="8" creationId="{AF748680-B40E-A51F-2E42-5948F8836D7C}"/>
          </ac:picMkLst>
        </pc:picChg>
        <pc:picChg chg="add mod">
          <ac:chgData name="Deep Patel" userId="72d6818b588cb00c" providerId="LiveId" clId="{27233CD5-86E7-4E5D-9190-10BDCEFA6827}" dt="2022-12-07T19:06:34.323" v="1672" actId="14100"/>
          <ac:picMkLst>
            <pc:docMk/>
            <pc:sldMk cId="790395697" sldId="300"/>
            <ac:picMk id="10" creationId="{2B2FD4B2-E2C1-5957-23B1-A2E2D1CEB654}"/>
          </ac:picMkLst>
        </pc:picChg>
      </pc:sldChg>
      <pc:sldChg chg="addSp delSp modSp add mod">
        <pc:chgData name="Deep Patel" userId="72d6818b588cb00c" providerId="LiveId" clId="{27233CD5-86E7-4E5D-9190-10BDCEFA6827}" dt="2022-12-07T19:07:37.517" v="1720" actId="14100"/>
        <pc:sldMkLst>
          <pc:docMk/>
          <pc:sldMk cId="4097823890" sldId="301"/>
        </pc:sldMkLst>
        <pc:spChg chg="mod">
          <ac:chgData name="Deep Patel" userId="72d6818b588cb00c" providerId="LiveId" clId="{27233CD5-86E7-4E5D-9190-10BDCEFA6827}" dt="2022-12-07T19:07:11.133" v="1714" actId="27636"/>
          <ac:spMkLst>
            <pc:docMk/>
            <pc:sldMk cId="4097823890" sldId="301"/>
            <ac:spMk id="7" creationId="{4D5D0ACF-CE62-C8E1-C342-63743F2D58CF}"/>
          </ac:spMkLst>
        </pc:spChg>
        <pc:picChg chg="add mod">
          <ac:chgData name="Deep Patel" userId="72d6818b588cb00c" providerId="LiveId" clId="{27233CD5-86E7-4E5D-9190-10BDCEFA6827}" dt="2022-12-07T19:07:37.517" v="1720" actId="14100"/>
          <ac:picMkLst>
            <pc:docMk/>
            <pc:sldMk cId="4097823890" sldId="301"/>
            <ac:picMk id="8" creationId="{F391E2B9-1B5D-742F-D2F6-517CCB1241D1}"/>
          </ac:picMkLst>
        </pc:picChg>
        <pc:picChg chg="del">
          <ac:chgData name="Deep Patel" userId="72d6818b588cb00c" providerId="LiveId" clId="{27233CD5-86E7-4E5D-9190-10BDCEFA6827}" dt="2022-12-07T19:07:13.891" v="1715" actId="478"/>
          <ac:picMkLst>
            <pc:docMk/>
            <pc:sldMk cId="4097823890" sldId="301"/>
            <ac:picMk id="10" creationId="{2B2FD4B2-E2C1-5957-23B1-A2E2D1CEB654}"/>
          </ac:picMkLst>
        </pc:picChg>
      </pc:sldChg>
      <pc:sldChg chg="addSp delSp modSp add mod">
        <pc:chgData name="Deep Patel" userId="72d6818b588cb00c" providerId="LiveId" clId="{27233CD5-86E7-4E5D-9190-10BDCEFA6827}" dt="2022-12-07T19:11:02.990" v="1805" actId="1076"/>
        <pc:sldMkLst>
          <pc:docMk/>
          <pc:sldMk cId="2601598033" sldId="302"/>
        </pc:sldMkLst>
        <pc:spChg chg="mod">
          <ac:chgData name="Deep Patel" userId="72d6818b588cb00c" providerId="LiveId" clId="{27233CD5-86E7-4E5D-9190-10BDCEFA6827}" dt="2022-12-07T19:08:23.062" v="1757" actId="313"/>
          <ac:spMkLst>
            <pc:docMk/>
            <pc:sldMk cId="2601598033" sldId="302"/>
            <ac:spMk id="2" creationId="{5F4A933F-779F-F5C1-E2D7-EDB6F88F74D0}"/>
          </ac:spMkLst>
        </pc:spChg>
        <pc:spChg chg="del mod">
          <ac:chgData name="Deep Patel" userId="72d6818b588cb00c" providerId="LiveId" clId="{27233CD5-86E7-4E5D-9190-10BDCEFA6827}" dt="2022-12-07T19:08:46.834" v="1782" actId="22"/>
          <ac:spMkLst>
            <pc:docMk/>
            <pc:sldMk cId="2601598033" sldId="302"/>
            <ac:spMk id="7" creationId="{4D5D0ACF-CE62-C8E1-C342-63743F2D58CF}"/>
          </ac:spMkLst>
        </pc:spChg>
        <pc:spChg chg="add del mod">
          <ac:chgData name="Deep Patel" userId="72d6818b588cb00c" providerId="LiveId" clId="{27233CD5-86E7-4E5D-9190-10BDCEFA6827}" dt="2022-12-07T19:10:41.528" v="1799"/>
          <ac:spMkLst>
            <pc:docMk/>
            <pc:sldMk cId="2601598033" sldId="302"/>
            <ac:spMk id="13" creationId="{B0F3FF31-3D23-1CE8-7647-FAC088C05A07}"/>
          </ac:spMkLst>
        </pc:spChg>
        <pc:picChg chg="del">
          <ac:chgData name="Deep Patel" userId="72d6818b588cb00c" providerId="LiveId" clId="{27233CD5-86E7-4E5D-9190-10BDCEFA6827}" dt="2022-12-07T19:08:48.975" v="1783" actId="478"/>
          <ac:picMkLst>
            <pc:docMk/>
            <pc:sldMk cId="2601598033" sldId="302"/>
            <ac:picMk id="8" creationId="{F391E2B9-1B5D-742F-D2F6-517CCB1241D1}"/>
          </ac:picMkLst>
        </pc:picChg>
        <pc:picChg chg="add del mod ord">
          <ac:chgData name="Deep Patel" userId="72d6818b588cb00c" providerId="LiveId" clId="{27233CD5-86E7-4E5D-9190-10BDCEFA6827}" dt="2022-12-07T19:10:29.154" v="1798" actId="478"/>
          <ac:picMkLst>
            <pc:docMk/>
            <pc:sldMk cId="2601598033" sldId="302"/>
            <ac:picMk id="9" creationId="{3F265881-B7DA-06B9-5488-C38D8ABEC385}"/>
          </ac:picMkLst>
        </pc:picChg>
        <pc:picChg chg="add del mod">
          <ac:chgData name="Deep Patel" userId="72d6818b588cb00c" providerId="LiveId" clId="{27233CD5-86E7-4E5D-9190-10BDCEFA6827}" dt="2022-12-07T19:10:00.715" v="1795" actId="478"/>
          <ac:picMkLst>
            <pc:docMk/>
            <pc:sldMk cId="2601598033" sldId="302"/>
            <ac:picMk id="11" creationId="{118DF5A0-9C2A-0A16-8DFB-79460DDC9739}"/>
          </ac:picMkLst>
        </pc:picChg>
        <pc:picChg chg="add mod modCrop">
          <ac:chgData name="Deep Patel" userId="72d6818b588cb00c" providerId="LiveId" clId="{27233CD5-86E7-4E5D-9190-10BDCEFA6827}" dt="2022-12-07T19:11:02.990" v="1805" actId="1076"/>
          <ac:picMkLst>
            <pc:docMk/>
            <pc:sldMk cId="2601598033" sldId="302"/>
            <ac:picMk id="15" creationId="{F7EC3A40-85C0-79F0-337B-00A254EF0C83}"/>
          </ac:picMkLst>
        </pc:picChg>
      </pc:sldChg>
      <pc:sldChg chg="addSp delSp modSp add mod">
        <pc:chgData name="Deep Patel" userId="72d6818b588cb00c" providerId="LiveId" clId="{27233CD5-86E7-4E5D-9190-10BDCEFA6827}" dt="2022-12-07T19:11:34.106" v="1813" actId="14100"/>
        <pc:sldMkLst>
          <pc:docMk/>
          <pc:sldMk cId="3073860899" sldId="303"/>
        </pc:sldMkLst>
        <pc:spChg chg="add del mod">
          <ac:chgData name="Deep Patel" userId="72d6818b588cb00c" providerId="LiveId" clId="{27233CD5-86E7-4E5D-9190-10BDCEFA6827}" dt="2022-12-07T19:11:21.049" v="1808"/>
          <ac:spMkLst>
            <pc:docMk/>
            <pc:sldMk cId="3073860899" sldId="303"/>
            <ac:spMk id="7" creationId="{C3985B18-20EC-772F-F635-19E958E63D4D}"/>
          </ac:spMkLst>
        </pc:spChg>
        <pc:picChg chg="add mod">
          <ac:chgData name="Deep Patel" userId="72d6818b588cb00c" providerId="LiveId" clId="{27233CD5-86E7-4E5D-9190-10BDCEFA6827}" dt="2022-12-07T19:11:34.106" v="1813" actId="14100"/>
          <ac:picMkLst>
            <pc:docMk/>
            <pc:sldMk cId="3073860899" sldId="303"/>
            <ac:picMk id="9" creationId="{91657017-CB82-9D01-5F9C-DA5EBE9090B9}"/>
          </ac:picMkLst>
        </pc:picChg>
        <pc:picChg chg="del">
          <ac:chgData name="Deep Patel" userId="72d6818b588cb00c" providerId="LiveId" clId="{27233CD5-86E7-4E5D-9190-10BDCEFA6827}" dt="2022-12-07T19:11:11.355" v="1807" actId="478"/>
          <ac:picMkLst>
            <pc:docMk/>
            <pc:sldMk cId="3073860899" sldId="303"/>
            <ac:picMk id="15" creationId="{F7EC3A40-85C0-79F0-337B-00A254EF0C83}"/>
          </ac:picMkLst>
        </pc:picChg>
      </pc:sldChg>
      <pc:sldChg chg="addSp delSp modSp add mod ord">
        <pc:chgData name="Deep Patel" userId="72d6818b588cb00c" providerId="LiveId" clId="{27233CD5-86E7-4E5D-9190-10BDCEFA6827}" dt="2022-12-07T19:13:53.727" v="1842" actId="14100"/>
        <pc:sldMkLst>
          <pc:docMk/>
          <pc:sldMk cId="1637729349" sldId="304"/>
        </pc:sldMkLst>
        <pc:spChg chg="add del mod">
          <ac:chgData name="Deep Patel" userId="72d6818b588cb00c" providerId="LiveId" clId="{27233CD5-86E7-4E5D-9190-10BDCEFA6827}" dt="2022-12-07T19:12:31.613" v="1820"/>
          <ac:spMkLst>
            <pc:docMk/>
            <pc:sldMk cId="1637729349" sldId="304"/>
            <ac:spMk id="7" creationId="{8F82FD2E-1F0A-069A-A278-49E5EAC64C0C}"/>
          </ac:spMkLst>
        </pc:spChg>
        <pc:spChg chg="add del mod">
          <ac:chgData name="Deep Patel" userId="72d6818b588cb00c" providerId="LiveId" clId="{27233CD5-86E7-4E5D-9190-10BDCEFA6827}" dt="2022-12-07T19:12:43.092" v="1822"/>
          <ac:spMkLst>
            <pc:docMk/>
            <pc:sldMk cId="1637729349" sldId="304"/>
            <ac:spMk id="11" creationId="{AC7E86A9-5695-3A21-B96B-26254E7862D8}"/>
          </ac:spMkLst>
        </pc:spChg>
        <pc:spChg chg="add mod">
          <ac:chgData name="Deep Patel" userId="72d6818b588cb00c" providerId="LiveId" clId="{27233CD5-86E7-4E5D-9190-10BDCEFA6827}" dt="2022-12-07T19:13:48.807" v="1841" actId="1076"/>
          <ac:spMkLst>
            <pc:docMk/>
            <pc:sldMk cId="1637729349" sldId="304"/>
            <ac:spMk id="16" creationId="{8B8437A0-1024-4F43-9D4F-5654F4F82F40}"/>
          </ac:spMkLst>
        </pc:spChg>
        <pc:picChg chg="add del mod">
          <ac:chgData name="Deep Patel" userId="72d6818b588cb00c" providerId="LiveId" clId="{27233CD5-86E7-4E5D-9190-10BDCEFA6827}" dt="2022-12-07T19:12:33.035" v="1821" actId="478"/>
          <ac:picMkLst>
            <pc:docMk/>
            <pc:sldMk cId="1637729349" sldId="304"/>
            <ac:picMk id="9" creationId="{8EAAD500-CE77-C47A-C898-B9F0C8C7DFC8}"/>
          </ac:picMkLst>
        </pc:picChg>
        <pc:picChg chg="add del mod">
          <ac:chgData name="Deep Patel" userId="72d6818b588cb00c" providerId="LiveId" clId="{27233CD5-86E7-4E5D-9190-10BDCEFA6827}" dt="2022-12-07T19:13:11.297" v="1828" actId="478"/>
          <ac:picMkLst>
            <pc:docMk/>
            <pc:sldMk cId="1637729349" sldId="304"/>
            <ac:picMk id="13" creationId="{0CB4FAC4-CCC4-5621-5C9A-9AB2E0F6F190}"/>
          </ac:picMkLst>
        </pc:picChg>
        <pc:picChg chg="del">
          <ac:chgData name="Deep Patel" userId="72d6818b588cb00c" providerId="LiveId" clId="{27233CD5-86E7-4E5D-9190-10BDCEFA6827}" dt="2022-12-07T19:12:16.192" v="1819" actId="478"/>
          <ac:picMkLst>
            <pc:docMk/>
            <pc:sldMk cId="1637729349" sldId="304"/>
            <ac:picMk id="15" creationId="{F7EC3A40-85C0-79F0-337B-00A254EF0C83}"/>
          </ac:picMkLst>
        </pc:picChg>
        <pc:picChg chg="add mod">
          <ac:chgData name="Deep Patel" userId="72d6818b588cb00c" providerId="LiveId" clId="{27233CD5-86E7-4E5D-9190-10BDCEFA6827}" dt="2022-12-07T19:13:53.727" v="1842" actId="14100"/>
          <ac:picMkLst>
            <pc:docMk/>
            <pc:sldMk cId="1637729349" sldId="304"/>
            <ac:picMk id="18" creationId="{BC514DE5-D39F-9123-D625-659CF912327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7AF9F8-4FF1-9842-821B-2704B54B78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29BBCED2-E6C4-B34C-9C27-57B37E7321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BE07259-CEC8-134D-98BD-E889CF5925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74BFF1-401E-E140-9517-519C2735B994}" type="slidenum">
              <a:rPr lang="en-US" smtClean="0"/>
              <a:t>‹#›</a:t>
            </a:fld>
            <a:endParaRPr lang="en-US" dirty="0"/>
          </a:p>
        </p:txBody>
      </p:sp>
    </p:spTree>
    <p:extLst>
      <p:ext uri="{BB962C8B-B14F-4D97-AF65-F5344CB8AC3E}">
        <p14:creationId xmlns:p14="http://schemas.microsoft.com/office/powerpoint/2010/main" val="7806783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024A77-B79C-B745-A9E1-1D6D51ED6B5E}" type="datetimeFigureOut">
              <a:rPr lang="en-US" smtClean="0"/>
              <a:t>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B22E3E-6DFE-0042-8B0C-4D2D9BD74D5E}" type="slidenum">
              <a:rPr lang="en-US" smtClean="0"/>
              <a:t>‹#›</a:t>
            </a:fld>
            <a:endParaRPr lang="en-US" dirty="0"/>
          </a:p>
        </p:txBody>
      </p:sp>
    </p:spTree>
    <p:extLst>
      <p:ext uri="{BB962C8B-B14F-4D97-AF65-F5344CB8AC3E}">
        <p14:creationId xmlns:p14="http://schemas.microsoft.com/office/powerpoint/2010/main" val="1269853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B22E3E-6DFE-0042-8B0C-4D2D9BD74D5E}" type="slidenum">
              <a:rPr lang="en-US" smtClean="0"/>
              <a:t>6</a:t>
            </a:fld>
            <a:endParaRPr lang="en-US" dirty="0"/>
          </a:p>
        </p:txBody>
      </p:sp>
    </p:spTree>
    <p:extLst>
      <p:ext uri="{BB962C8B-B14F-4D97-AF65-F5344CB8AC3E}">
        <p14:creationId xmlns:p14="http://schemas.microsoft.com/office/powerpoint/2010/main" val="3015447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9985B93-457D-2645-8006-56655BA16ECE}"/>
              </a:ext>
            </a:extLst>
          </p:cNvPr>
          <p:cNvSpPr>
            <a:spLocks noGrp="1"/>
          </p:cNvSpPr>
          <p:nvPr>
            <p:ph type="pic" sz="quarter" idx="11"/>
          </p:nvPr>
        </p:nvSpPr>
        <p:spPr>
          <a:xfrm>
            <a:off x="0" y="0"/>
            <a:ext cx="12192000" cy="6858000"/>
          </a:xfrm>
        </p:spPr>
        <p:txBody>
          <a:bodyPr/>
          <a:lstStyle>
            <a:lvl1pPr>
              <a:defRPr>
                <a:latin typeface="+mn-lt"/>
              </a:defRPr>
            </a:lvl1pPr>
          </a:lstStyle>
          <a:p>
            <a:r>
              <a:rPr lang="en-US"/>
              <a:t>Click icon to add picture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92918" y="5270086"/>
            <a:ext cx="8117840" cy="1062134"/>
          </a:xfrm>
          <a:effectLst>
            <a:outerShdw blurRad="152422" dist="77657" sx="110000" sy="110000" algn="ctr" rotWithShape="0">
              <a:schemeClr val="tx1">
                <a:alpha val="93000"/>
              </a:schemeClr>
            </a:outerShdw>
          </a:effectLst>
        </p:spPr>
        <p:txBody>
          <a:bodyPr anchor="ctr" anchorCtr="0">
            <a:noAutofit/>
          </a:bodyPr>
          <a:lstStyle>
            <a:lvl1pPr marL="0" indent="0" algn="l">
              <a:buNone/>
              <a:defRPr sz="2000" cap="all" spc="0" baseline="0">
                <a:solidFill>
                  <a:schemeClr val="bg1"/>
                </a:solidFill>
                <a:effectLst>
                  <a:outerShdw blurRad="228600" dist="77470" dir="16200000" sx="103000" sy="103000" algn="ctr" rotWithShape="0">
                    <a:schemeClr val="tx1">
                      <a:alpha val="93000"/>
                    </a:schemeClr>
                  </a:outerShdw>
                </a:effectLst>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Rectangle 5">
            <a:extLst>
              <a:ext uri="{FF2B5EF4-FFF2-40B4-BE49-F238E27FC236}">
                <a16:creationId xmlns:a16="http://schemas.microsoft.com/office/drawing/2014/main" id="{C71EE8A4-7ECF-7343-B9B1-32EB434C36FF}"/>
              </a:ext>
            </a:extLst>
          </p:cNvPr>
          <p:cNvSpPr/>
          <p:nvPr userDrawn="1"/>
        </p:nvSpPr>
        <p:spPr>
          <a:xfrm>
            <a:off x="0" y="3438706"/>
            <a:ext cx="9204267" cy="17099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0" y="3438706"/>
            <a:ext cx="9204267" cy="1709927"/>
          </a:xfrm>
          <a:solidFill>
            <a:schemeClr val="accent1"/>
          </a:solidFill>
          <a:effectLst/>
        </p:spPr>
        <p:txBody>
          <a:bodyPr lIns="1554480" tIns="182880" anchor="ctr" anchorCtr="0">
            <a:noAutofit/>
          </a:bodyPr>
          <a:lstStyle>
            <a:lvl1pPr algn="l">
              <a:defRPr sz="7200">
                <a:solidFill>
                  <a:schemeClr val="bg2">
                    <a:lumMod val="75000"/>
                  </a:schemeClr>
                </a:solidFill>
                <a:effectLst/>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B5B6DAF-5F12-744F-89C2-5FD45A8839C2}"/>
              </a:ext>
            </a:extLst>
          </p:cNvPr>
          <p:cNvSpPr/>
          <p:nvPr userDrawn="1"/>
        </p:nvSpPr>
        <p:spPr>
          <a:xfrm>
            <a:off x="0" y="0"/>
            <a:ext cx="12192000" cy="172877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492917" y="365125"/>
            <a:ext cx="11221755" cy="1143645"/>
          </a:xfrm>
        </p:spPr>
        <p:txBody>
          <a:bodyPr>
            <a:normAutofit/>
          </a:bodyPr>
          <a:lstStyle>
            <a:lvl1pPr>
              <a:defRPr sz="5400">
                <a:solidFill>
                  <a:schemeClr val="bg2">
                    <a:lumMod val="75000"/>
                  </a:schemeClr>
                </a:solidFill>
                <a:latin typeface="+mj-lt"/>
              </a:defRPr>
            </a:lvl1pPr>
          </a:lstStyle>
          <a:p>
            <a:r>
              <a:rPr lang="en-US"/>
              <a:t>Click to edit Master title style</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492917" y="2480478"/>
            <a:ext cx="5261925" cy="3734339"/>
          </a:xfrm>
        </p:spPr>
        <p:txBody>
          <a:bodyPr>
            <a:normAutofit/>
          </a:bodyPr>
          <a:lstStyle>
            <a:lvl1pPr marL="0" indent="0">
              <a:lnSpc>
                <a:spcPct val="100000"/>
              </a:lnSpc>
              <a:buNone/>
              <a:defRPr sz="1600" b="1">
                <a:solidFill>
                  <a:schemeClr val="bg2">
                    <a:lumMod val="75000"/>
                  </a:schemeClr>
                </a:solidFill>
                <a:latin typeface="+mn-lt"/>
              </a:defRPr>
            </a:lvl1pPr>
            <a:lvl2pPr marL="0" indent="0">
              <a:lnSpc>
                <a:spcPct val="100000"/>
              </a:lnSpc>
              <a:spcBef>
                <a:spcPts val="1000"/>
              </a:spcBef>
              <a:buNone/>
              <a:defRPr sz="1600">
                <a:solidFill>
                  <a:schemeClr val="bg2">
                    <a:lumMod val="75000"/>
                  </a:schemeClr>
                </a:solidFill>
                <a:latin typeface="+mn-lt"/>
              </a:defRPr>
            </a:lvl2pPr>
            <a:lvl3pPr marL="914400" indent="0">
              <a:lnSpc>
                <a:spcPct val="100000"/>
              </a:lnSpc>
              <a:buNone/>
              <a:defRPr sz="1600">
                <a:solidFill>
                  <a:schemeClr val="bg2">
                    <a:lumMod val="75000"/>
                  </a:schemeClr>
                </a:solidFill>
                <a:latin typeface="+mn-lt"/>
              </a:defRPr>
            </a:lvl3pPr>
            <a:lvl4pPr marL="1371600" indent="0">
              <a:lnSpc>
                <a:spcPct val="100000"/>
              </a:lnSpc>
              <a:buNone/>
              <a:defRPr sz="1600">
                <a:solidFill>
                  <a:schemeClr val="bg2">
                    <a:lumMod val="75000"/>
                  </a:schemeClr>
                </a:solidFill>
                <a:latin typeface="+mn-lt"/>
              </a:defRPr>
            </a:lvl4pPr>
            <a:lvl5pPr marL="1828800" indent="0">
              <a:lnSpc>
                <a:spcPct val="100000"/>
              </a:lnSpc>
              <a:buNone/>
              <a:defRPr sz="1600">
                <a:solidFill>
                  <a:schemeClr val="bg2">
                    <a:lumMod val="75000"/>
                  </a:schemeClr>
                </a:solidFill>
                <a:latin typeface="+mn-lt"/>
              </a:defRPr>
            </a:lvl5pPr>
          </a:lstStyle>
          <a:p>
            <a:pPr lvl="0"/>
            <a:r>
              <a:rPr lang="en-US"/>
              <a:t>Click to edit Master text styles</a:t>
            </a:r>
          </a:p>
          <a:p>
            <a:pPr lvl="1"/>
            <a:r>
              <a:rPr lang="en-US"/>
              <a:t>Second level</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488236" y="2480478"/>
            <a:ext cx="5226436" cy="3734339"/>
          </a:xfrm>
        </p:spPr>
        <p:txBody>
          <a:bodyPr>
            <a:normAutofit/>
          </a:bodyPr>
          <a:lstStyle>
            <a:lvl1pPr marL="0" indent="0">
              <a:lnSpc>
                <a:spcPct val="100000"/>
              </a:lnSpc>
              <a:buNone/>
              <a:defRPr sz="1600" b="1">
                <a:solidFill>
                  <a:schemeClr val="bg2">
                    <a:lumMod val="75000"/>
                  </a:schemeClr>
                </a:solidFill>
                <a:latin typeface="+mn-lt"/>
              </a:defRPr>
            </a:lvl1pPr>
            <a:lvl2pPr marL="0" indent="0">
              <a:lnSpc>
                <a:spcPct val="100000"/>
              </a:lnSpc>
              <a:spcBef>
                <a:spcPts val="1000"/>
              </a:spcBef>
              <a:buNone/>
              <a:defRPr sz="1600">
                <a:solidFill>
                  <a:schemeClr val="bg2">
                    <a:lumMod val="75000"/>
                  </a:schemeClr>
                </a:solidFill>
                <a:latin typeface="+mn-lt"/>
              </a:defRPr>
            </a:lvl2pPr>
            <a:lvl3pPr marL="914400" indent="0">
              <a:lnSpc>
                <a:spcPct val="100000"/>
              </a:lnSpc>
              <a:buNone/>
              <a:defRPr sz="1600">
                <a:solidFill>
                  <a:schemeClr val="bg2">
                    <a:lumMod val="75000"/>
                  </a:schemeClr>
                </a:solidFill>
                <a:latin typeface="+mn-lt"/>
              </a:defRPr>
            </a:lvl3pPr>
            <a:lvl4pPr marL="1371600" indent="0">
              <a:lnSpc>
                <a:spcPct val="100000"/>
              </a:lnSpc>
              <a:buNone/>
              <a:defRPr sz="1600">
                <a:solidFill>
                  <a:schemeClr val="bg2">
                    <a:lumMod val="75000"/>
                  </a:schemeClr>
                </a:solidFill>
                <a:latin typeface="+mn-lt"/>
              </a:defRPr>
            </a:lvl4pPr>
            <a:lvl5pPr marL="1828800" indent="0">
              <a:lnSpc>
                <a:spcPct val="100000"/>
              </a:lnSpc>
              <a:buNone/>
              <a:defRPr sz="1600">
                <a:solidFill>
                  <a:schemeClr val="bg2">
                    <a:lumMod val="75000"/>
                  </a:schemeClr>
                </a:solidFill>
                <a:latin typeface="+mn-lt"/>
              </a:defRPr>
            </a:lvl5pPr>
          </a:lstStyle>
          <a:p>
            <a:pPr lvl="0"/>
            <a:r>
              <a:rPr lang="en-US"/>
              <a:t>Click to edit Master text styles</a:t>
            </a:r>
          </a:p>
          <a:p>
            <a:pPr lvl="1"/>
            <a:r>
              <a:rPr lang="en-US"/>
              <a:t>Second level</a:t>
            </a:r>
          </a:p>
        </p:txBody>
      </p:sp>
      <p:sp>
        <p:nvSpPr>
          <p:cNvPr id="19" name="Text Placeholder 4">
            <a:extLst>
              <a:ext uri="{FF2B5EF4-FFF2-40B4-BE49-F238E27FC236}">
                <a16:creationId xmlns:a16="http://schemas.microsoft.com/office/drawing/2014/main" id="{5036696B-9460-2E42-B876-F540422F8642}"/>
              </a:ext>
            </a:extLst>
          </p:cNvPr>
          <p:cNvSpPr>
            <a:spLocks noGrp="1"/>
          </p:cNvSpPr>
          <p:nvPr>
            <p:ph type="body" sz="quarter" idx="16" hasCustomPrompt="1"/>
          </p:nvPr>
        </p:nvSpPr>
        <p:spPr>
          <a:xfrm>
            <a:off x="3634283" y="2528976"/>
            <a:ext cx="4876800" cy="3689350"/>
          </a:xfrm>
        </p:spPr>
        <p:txBody>
          <a:bodyPr>
            <a:noAutofit/>
          </a:bodyPr>
          <a:lstStyle>
            <a:lvl1pPr marL="0" indent="0">
              <a:buNone/>
              <a:defRPr sz="41300">
                <a:solidFill>
                  <a:schemeClr val="bg2">
                    <a:lumMod val="20000"/>
                    <a:lumOff val="80000"/>
                    <a:alpha val="25000"/>
                  </a:schemeClr>
                </a:solidFill>
                <a:latin typeface="+mj-lt"/>
              </a:defRPr>
            </a:lvl1pPr>
            <a:lvl2pPr marL="457200" indent="0">
              <a:buNone/>
              <a:defRPr>
                <a:latin typeface="Elephant Pro" pitchFamily="2" charset="0"/>
              </a:defRPr>
            </a:lvl2pPr>
            <a:lvl3pPr marL="914400" indent="0">
              <a:buNone/>
              <a:defRPr>
                <a:latin typeface="Elephant Pro" pitchFamily="2" charset="0"/>
              </a:defRPr>
            </a:lvl3pPr>
            <a:lvl4pPr marL="1371600" indent="0">
              <a:buNone/>
              <a:defRPr>
                <a:latin typeface="Elephant Pro" pitchFamily="2" charset="0"/>
              </a:defRPr>
            </a:lvl4pPr>
            <a:lvl5pPr marL="1828800" indent="0">
              <a:buNone/>
              <a:defRPr>
                <a:latin typeface="Elephant Pro" pitchFamily="2" charset="0"/>
              </a:defRPr>
            </a:lvl5pPr>
          </a:lstStyle>
          <a:p>
            <a:pPr lvl="0"/>
            <a:r>
              <a:rPr lang="en-US" dirty="0"/>
              <a:t>&amp;</a:t>
            </a:r>
          </a:p>
        </p:txBody>
      </p:sp>
      <p:sp>
        <p:nvSpPr>
          <p:cNvPr id="20" name="Footer Placeholder 2">
            <a:extLst>
              <a:ext uri="{FF2B5EF4-FFF2-40B4-BE49-F238E27FC236}">
                <a16:creationId xmlns:a16="http://schemas.microsoft.com/office/drawing/2014/main" id="{6A47723F-795C-4F48-B3BB-B86F87A668BA}"/>
              </a:ext>
            </a:extLst>
          </p:cNvPr>
          <p:cNvSpPr>
            <a:spLocks noGrp="1"/>
          </p:cNvSpPr>
          <p:nvPr>
            <p:ph type="ftr" sz="quarter" idx="21"/>
          </p:nvPr>
        </p:nvSpPr>
        <p:spPr>
          <a:xfrm>
            <a:off x="4038600" y="6356350"/>
            <a:ext cx="4114800" cy="365125"/>
          </a:xfrm>
        </p:spPr>
        <p:txBody>
          <a:bodyPr/>
          <a:lstStyle>
            <a:lvl1pPr algn="ctr">
              <a:defRPr>
                <a:solidFill>
                  <a:schemeClr val="accent4"/>
                </a:solidFill>
                <a:latin typeface="+mn-lt"/>
              </a:defRPr>
            </a:lvl1pPr>
          </a:lstStyle>
          <a:p>
            <a:r>
              <a:rPr lang="en-US" dirty="0"/>
              <a:t>PITCH DECK</a:t>
            </a:r>
          </a:p>
        </p:txBody>
      </p:sp>
      <p:sp>
        <p:nvSpPr>
          <p:cNvPr id="21" name="Date Placeholder 3">
            <a:extLst>
              <a:ext uri="{FF2B5EF4-FFF2-40B4-BE49-F238E27FC236}">
                <a16:creationId xmlns:a16="http://schemas.microsoft.com/office/drawing/2014/main" id="{9FFB5A04-7585-5747-8D73-D310F4D9B07B}"/>
              </a:ext>
            </a:extLst>
          </p:cNvPr>
          <p:cNvSpPr>
            <a:spLocks noGrp="1"/>
          </p:cNvSpPr>
          <p:nvPr>
            <p:ph type="dt" sz="half" idx="23"/>
          </p:nvPr>
        </p:nvSpPr>
        <p:spPr>
          <a:xfrm>
            <a:off x="10285388" y="6356350"/>
            <a:ext cx="1429284" cy="365125"/>
          </a:xfrm>
          <a:prstGeom prst="rect">
            <a:avLst/>
          </a:prstGeom>
        </p:spPr>
        <p:txBody>
          <a:bodyPr anchor="ctr"/>
          <a:lstStyle>
            <a:lvl1pPr algn="r">
              <a:defRPr sz="1200">
                <a:solidFill>
                  <a:schemeClr val="accent4"/>
                </a:solidFill>
                <a:latin typeface="+mn-lt"/>
              </a:defRPr>
            </a:lvl1pPr>
          </a:lstStyle>
          <a:p>
            <a:r>
              <a:rPr lang="en-US" dirty="0"/>
              <a:t>6/15/XX</a:t>
            </a:r>
          </a:p>
        </p:txBody>
      </p:sp>
      <p:sp>
        <p:nvSpPr>
          <p:cNvPr id="22" name="Slide Number Placeholder 5">
            <a:extLst>
              <a:ext uri="{FF2B5EF4-FFF2-40B4-BE49-F238E27FC236}">
                <a16:creationId xmlns:a16="http://schemas.microsoft.com/office/drawing/2014/main" id="{463F43F3-B31F-BF49-B401-E5B955572D45}"/>
              </a:ext>
            </a:extLst>
          </p:cNvPr>
          <p:cNvSpPr>
            <a:spLocks noGrp="1"/>
          </p:cNvSpPr>
          <p:nvPr>
            <p:ph type="sldNum" sz="quarter" idx="24"/>
          </p:nvPr>
        </p:nvSpPr>
        <p:spPr>
          <a:xfrm>
            <a:off x="492917" y="6356350"/>
            <a:ext cx="1104900" cy="365125"/>
          </a:xfrm>
          <a:prstGeom prst="rect">
            <a:avLst/>
          </a:prstGeom>
        </p:spPr>
        <p:txBody>
          <a:bodyPr lIns="91440" anchor="ctr"/>
          <a:lstStyle>
            <a:lvl1pPr>
              <a:defRPr sz="1200">
                <a:solidFill>
                  <a:schemeClr val="accent4"/>
                </a:solidFill>
                <a:latin typeface="+mn-lt"/>
              </a:defRPr>
            </a:lvl1pPr>
          </a:lstStyle>
          <a:p>
            <a:fld id="{D156BFF5-A11A-234E-A308-E7366A28581C}"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3294FD0-6F49-224D-8A3D-7F093316B689}"/>
              </a:ext>
            </a:extLst>
          </p:cNvPr>
          <p:cNvSpPr/>
          <p:nvPr userDrawn="1"/>
        </p:nvSpPr>
        <p:spPr>
          <a:xfrm>
            <a:off x="0" y="5178127"/>
            <a:ext cx="12192000" cy="167987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1A3E1A-041F-984E-A7D9-6513B549E58E}"/>
              </a:ext>
            </a:extLst>
          </p:cNvPr>
          <p:cNvSpPr>
            <a:spLocks noGrp="1"/>
          </p:cNvSpPr>
          <p:nvPr>
            <p:ph type="title"/>
          </p:nvPr>
        </p:nvSpPr>
        <p:spPr>
          <a:xfrm>
            <a:off x="384047" y="5614416"/>
            <a:ext cx="11430000" cy="914400"/>
          </a:xfrm>
        </p:spPr>
        <p:txBody>
          <a:bodyPr anchor="ctr" anchorCtr="0">
            <a:normAutofit/>
          </a:bodyPr>
          <a:lstStyle>
            <a:lvl1pPr>
              <a:defRPr sz="5400">
                <a:solidFill>
                  <a:schemeClr val="bg2">
                    <a:lumMod val="75000"/>
                  </a:schemeClr>
                </a:solidFill>
                <a:latin typeface="+mj-lt"/>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74192A07-0E1B-E24D-93FD-2A7E2958DE23}"/>
              </a:ext>
            </a:extLst>
          </p:cNvPr>
          <p:cNvSpPr>
            <a:spLocks noGrp="1"/>
          </p:cNvSpPr>
          <p:nvPr>
            <p:ph type="pic" sz="quarter" idx="10"/>
          </p:nvPr>
        </p:nvSpPr>
        <p:spPr>
          <a:xfrm>
            <a:off x="0" y="-1"/>
            <a:ext cx="12192000" cy="5178127"/>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3671806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44F338E0-1063-4148-8770-A99F9D7362DA}"/>
              </a:ext>
            </a:extLst>
          </p:cNvPr>
          <p:cNvSpPr>
            <a:spLocks noGrp="1"/>
          </p:cNvSpPr>
          <p:nvPr>
            <p:ph sz="quarter" idx="12"/>
          </p:nvPr>
        </p:nvSpPr>
        <p:spPr>
          <a:xfrm>
            <a:off x="492917" y="2245545"/>
            <a:ext cx="11221755" cy="3967930"/>
          </a:xfrm>
        </p:spPr>
        <p:txBody>
          <a:bodyPr>
            <a:normAutofit/>
          </a:bodyPr>
          <a:lstStyle>
            <a:lvl1pPr marL="0" indent="0">
              <a:buNone/>
              <a:defRPr sz="1600">
                <a:solidFill>
                  <a:schemeClr val="bg2">
                    <a:lumMod val="75000"/>
                  </a:schemeClr>
                </a:solidFill>
                <a:latin typeface="+mn-lt"/>
              </a:defRPr>
            </a:lvl1pPr>
            <a:lvl2pPr marL="457200" indent="0">
              <a:buNone/>
              <a:defRPr sz="1600">
                <a:solidFill>
                  <a:schemeClr val="bg2">
                    <a:lumMod val="75000"/>
                  </a:schemeClr>
                </a:solidFill>
                <a:latin typeface="+mn-lt"/>
              </a:defRPr>
            </a:lvl2pPr>
            <a:lvl3pPr marL="914400" indent="0">
              <a:buNone/>
              <a:defRPr sz="1600">
                <a:solidFill>
                  <a:schemeClr val="bg2">
                    <a:lumMod val="75000"/>
                  </a:schemeClr>
                </a:solidFill>
                <a:latin typeface="+mn-lt"/>
              </a:defRPr>
            </a:lvl3pPr>
            <a:lvl4pPr marL="1371600" indent="0">
              <a:buNone/>
              <a:defRPr sz="1600">
                <a:solidFill>
                  <a:schemeClr val="bg2">
                    <a:lumMod val="75000"/>
                  </a:schemeClr>
                </a:solidFill>
                <a:latin typeface="+mn-lt"/>
              </a:defRPr>
            </a:lvl4pPr>
            <a:lvl5pPr marL="1828800" indent="0">
              <a:buNone/>
              <a:defRPr sz="1600">
                <a:solidFill>
                  <a:schemeClr val="bg2">
                    <a:lumMod val="75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Footer Placeholder 2">
            <a:extLst>
              <a:ext uri="{FF2B5EF4-FFF2-40B4-BE49-F238E27FC236}">
                <a16:creationId xmlns:a16="http://schemas.microsoft.com/office/drawing/2014/main" id="{DB69A96E-B20D-CB48-8E2A-EFE0AC81548E}"/>
              </a:ext>
            </a:extLst>
          </p:cNvPr>
          <p:cNvSpPr>
            <a:spLocks noGrp="1"/>
          </p:cNvSpPr>
          <p:nvPr>
            <p:ph type="ftr" sz="quarter" idx="21"/>
          </p:nvPr>
        </p:nvSpPr>
        <p:spPr>
          <a:xfrm>
            <a:off x="4038600" y="6356350"/>
            <a:ext cx="4114800" cy="365125"/>
          </a:xfrm>
        </p:spPr>
        <p:txBody>
          <a:bodyPr/>
          <a:lstStyle>
            <a:lvl1pPr algn="ctr">
              <a:defRPr>
                <a:solidFill>
                  <a:schemeClr val="accent4"/>
                </a:solidFill>
                <a:latin typeface="+mn-lt"/>
              </a:defRPr>
            </a:lvl1pPr>
          </a:lstStyle>
          <a:p>
            <a:r>
              <a:rPr lang="en-US" dirty="0"/>
              <a:t>PITCH DECK</a:t>
            </a:r>
          </a:p>
        </p:txBody>
      </p:sp>
      <p:sp>
        <p:nvSpPr>
          <p:cNvPr id="24" name="Date Placeholder 3">
            <a:extLst>
              <a:ext uri="{FF2B5EF4-FFF2-40B4-BE49-F238E27FC236}">
                <a16:creationId xmlns:a16="http://schemas.microsoft.com/office/drawing/2014/main" id="{3ABA4509-3D86-7348-997A-E8B425B71E4B}"/>
              </a:ext>
            </a:extLst>
          </p:cNvPr>
          <p:cNvSpPr>
            <a:spLocks noGrp="1"/>
          </p:cNvSpPr>
          <p:nvPr>
            <p:ph type="dt" sz="half" idx="23"/>
          </p:nvPr>
        </p:nvSpPr>
        <p:spPr>
          <a:xfrm>
            <a:off x="10285388" y="6356350"/>
            <a:ext cx="1429284" cy="365125"/>
          </a:xfrm>
          <a:prstGeom prst="rect">
            <a:avLst/>
          </a:prstGeom>
        </p:spPr>
        <p:txBody>
          <a:bodyPr anchor="ctr"/>
          <a:lstStyle>
            <a:lvl1pPr algn="r">
              <a:defRPr sz="1200">
                <a:solidFill>
                  <a:schemeClr val="accent4"/>
                </a:solidFill>
                <a:latin typeface="+mn-lt"/>
              </a:defRPr>
            </a:lvl1pPr>
          </a:lstStyle>
          <a:p>
            <a:r>
              <a:rPr lang="en-US" dirty="0"/>
              <a:t>6/15/XX</a:t>
            </a:r>
          </a:p>
        </p:txBody>
      </p:sp>
      <p:sp>
        <p:nvSpPr>
          <p:cNvPr id="26" name="Slide Number Placeholder 5">
            <a:extLst>
              <a:ext uri="{FF2B5EF4-FFF2-40B4-BE49-F238E27FC236}">
                <a16:creationId xmlns:a16="http://schemas.microsoft.com/office/drawing/2014/main" id="{FFE904A6-6E84-974C-AAF1-42BF45859061}"/>
              </a:ext>
            </a:extLst>
          </p:cNvPr>
          <p:cNvSpPr>
            <a:spLocks noGrp="1"/>
          </p:cNvSpPr>
          <p:nvPr>
            <p:ph type="sldNum" sz="quarter" idx="24"/>
          </p:nvPr>
        </p:nvSpPr>
        <p:spPr>
          <a:xfrm>
            <a:off x="492917" y="6356350"/>
            <a:ext cx="1104900" cy="365125"/>
          </a:xfrm>
          <a:prstGeom prst="rect">
            <a:avLst/>
          </a:prstGeom>
        </p:spPr>
        <p:txBody>
          <a:bodyPr lIns="91440" anchor="ctr"/>
          <a:lstStyle>
            <a:lvl1pPr>
              <a:defRPr sz="1200">
                <a:solidFill>
                  <a:schemeClr val="accent4"/>
                </a:solidFill>
                <a:latin typeface="+mn-lt"/>
              </a:defRPr>
            </a:lvl1pPr>
          </a:lstStyle>
          <a:p>
            <a:fld id="{D156BFF5-A11A-234E-A308-E7366A28581C}" type="slidenum">
              <a:rPr lang="en-US" smtClean="0"/>
              <a:pPr/>
              <a:t>‹#›</a:t>
            </a:fld>
            <a:endParaRPr lang="en-US" dirty="0"/>
          </a:p>
        </p:txBody>
      </p:sp>
      <p:sp>
        <p:nvSpPr>
          <p:cNvPr id="41" name="Title 1">
            <a:extLst>
              <a:ext uri="{FF2B5EF4-FFF2-40B4-BE49-F238E27FC236}">
                <a16:creationId xmlns:a16="http://schemas.microsoft.com/office/drawing/2014/main" id="{D3A8E03D-B6D2-2346-B64A-E9A47BD8EDBE}"/>
              </a:ext>
            </a:extLst>
          </p:cNvPr>
          <p:cNvSpPr>
            <a:spLocks noGrp="1"/>
          </p:cNvSpPr>
          <p:nvPr>
            <p:ph type="title"/>
          </p:nvPr>
        </p:nvSpPr>
        <p:spPr>
          <a:xfrm>
            <a:off x="492917" y="365125"/>
            <a:ext cx="11221755" cy="1143645"/>
          </a:xfrm>
        </p:spPr>
        <p:txBody>
          <a:bodyPr>
            <a:normAutofit/>
          </a:bodyPr>
          <a:lstStyle>
            <a:lvl1pPr>
              <a:defRPr sz="5400">
                <a:solidFill>
                  <a:schemeClr val="bg2">
                    <a:lumMod val="75000"/>
                  </a:schemeClr>
                </a:solidFill>
                <a:latin typeface="+mj-lt"/>
              </a:defRPr>
            </a:lvl1pPr>
          </a:lstStyle>
          <a:p>
            <a:r>
              <a:rPr lang="en-US"/>
              <a:t>Click to edit Master title style</a:t>
            </a:r>
            <a:endParaRPr lang="en-US" dirty="0"/>
          </a:p>
        </p:txBody>
      </p:sp>
      <p:sp>
        <p:nvSpPr>
          <p:cNvPr id="42" name="Text Placeholder 16">
            <a:extLst>
              <a:ext uri="{FF2B5EF4-FFF2-40B4-BE49-F238E27FC236}">
                <a16:creationId xmlns:a16="http://schemas.microsoft.com/office/drawing/2014/main" id="{4FBDFEF7-18A4-064F-B6D7-D5FDB16AEB26}"/>
              </a:ext>
            </a:extLst>
          </p:cNvPr>
          <p:cNvSpPr>
            <a:spLocks noGrp="1"/>
          </p:cNvSpPr>
          <p:nvPr>
            <p:ph type="body" sz="quarter" idx="14" hasCustomPrompt="1"/>
          </p:nvPr>
        </p:nvSpPr>
        <p:spPr>
          <a:xfrm>
            <a:off x="492917" y="1261872"/>
            <a:ext cx="11221755" cy="649435"/>
          </a:xfrm>
        </p:spPr>
        <p:txBody>
          <a:bodyPr anchor="ctr" anchorCtr="0">
            <a:normAutofit/>
          </a:bodyPr>
          <a:lstStyle>
            <a:lvl1pPr marL="0" indent="0" algn="l">
              <a:buNone/>
              <a:defRPr sz="2400">
                <a:solidFill>
                  <a:schemeClr val="bg2">
                    <a:lumMod val="75000"/>
                  </a:schemeClr>
                </a:solidFill>
                <a:latin typeface="+mn-lt"/>
              </a:defRPr>
            </a:lvl1pPr>
            <a:lvl2pPr marL="457200" indent="0" algn="ctr">
              <a:buNone/>
              <a:defRPr>
                <a:solidFill>
                  <a:schemeClr val="bg1"/>
                </a:solidFill>
                <a:latin typeface="Avenir Next LT Pro" panose="020B0504020202020204" pitchFamily="34" charset="77"/>
              </a:defRPr>
            </a:lvl2pPr>
            <a:lvl3pPr marL="914400" indent="0" algn="ctr">
              <a:buNone/>
              <a:defRPr>
                <a:solidFill>
                  <a:schemeClr val="bg1"/>
                </a:solidFill>
                <a:latin typeface="Avenir Next LT Pro" panose="020B0504020202020204" pitchFamily="34" charset="77"/>
              </a:defRPr>
            </a:lvl3pPr>
            <a:lvl4pPr marL="1371600" indent="0" algn="ctr">
              <a:buNone/>
              <a:defRPr>
                <a:solidFill>
                  <a:schemeClr val="bg1"/>
                </a:solidFill>
                <a:latin typeface="Avenir Next LT Pro" panose="020B0504020202020204" pitchFamily="34" charset="77"/>
              </a:defRPr>
            </a:lvl4pPr>
            <a:lvl5pPr marL="1828800" indent="0" algn="ctr">
              <a:buNone/>
              <a:defRPr>
                <a:solidFill>
                  <a:schemeClr val="bg1"/>
                </a:solidFill>
                <a:latin typeface="Avenir Next LT Pro" panose="020B0504020202020204" pitchFamily="34" charset="77"/>
              </a:defRPr>
            </a:lvl5pPr>
          </a:lstStyle>
          <a:p>
            <a:pPr lvl="0"/>
            <a:r>
              <a:rPr lang="en-US" dirty="0"/>
              <a:t>Click to edit master text styles</a:t>
            </a:r>
          </a:p>
        </p:txBody>
      </p:sp>
    </p:spTree>
    <p:extLst>
      <p:ext uri="{BB962C8B-B14F-4D97-AF65-F5344CB8AC3E}">
        <p14:creationId xmlns:p14="http://schemas.microsoft.com/office/powerpoint/2010/main" val="1090032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0" name="Content Placeholder 13">
            <a:extLst>
              <a:ext uri="{FF2B5EF4-FFF2-40B4-BE49-F238E27FC236}">
                <a16:creationId xmlns:a16="http://schemas.microsoft.com/office/drawing/2014/main" id="{B40C318E-02CD-4231-855A-9E2585B3357E}"/>
              </a:ext>
            </a:extLst>
          </p:cNvPr>
          <p:cNvSpPr>
            <a:spLocks noGrp="1"/>
          </p:cNvSpPr>
          <p:nvPr>
            <p:ph sz="quarter" idx="26" hasCustomPrompt="1"/>
          </p:nvPr>
        </p:nvSpPr>
        <p:spPr>
          <a:xfrm>
            <a:off x="493776" y="2236861"/>
            <a:ext cx="1278419" cy="892552"/>
          </a:xfrm>
        </p:spPr>
        <p:txBody>
          <a:bodyPr>
            <a:normAutofit/>
          </a:bodyPr>
          <a:lstStyle>
            <a:lvl1pPr marL="0" indent="0">
              <a:lnSpc>
                <a:spcPct val="100000"/>
              </a:lnSpc>
              <a:spcBef>
                <a:spcPts val="600"/>
              </a:spcBef>
              <a:buNone/>
              <a:defRPr sz="5200" b="0">
                <a:solidFill>
                  <a:schemeClr val="bg2">
                    <a:lumMod val="75000"/>
                  </a:schemeClr>
                </a:solidFill>
                <a:latin typeface="+mj-lt"/>
              </a:defRPr>
            </a:lvl1pPr>
            <a:lvl2pPr marL="0" indent="0">
              <a:lnSpc>
                <a:spcPct val="100000"/>
              </a:lnSpc>
              <a:spcBef>
                <a:spcPts val="600"/>
              </a:spcBef>
              <a:buNone/>
              <a:defRPr sz="1600"/>
            </a:lvl2pPr>
          </a:lstStyle>
          <a:p>
            <a:pPr lvl="0"/>
            <a:r>
              <a:rPr lang="en-US" dirty="0"/>
              <a:t>0X</a:t>
            </a:r>
          </a:p>
        </p:txBody>
      </p:sp>
      <p:sp>
        <p:nvSpPr>
          <p:cNvPr id="21" name="Content Placeholder 13">
            <a:extLst>
              <a:ext uri="{FF2B5EF4-FFF2-40B4-BE49-F238E27FC236}">
                <a16:creationId xmlns:a16="http://schemas.microsoft.com/office/drawing/2014/main" id="{B581016C-E2F6-4033-B460-95B989076F4A}"/>
              </a:ext>
            </a:extLst>
          </p:cNvPr>
          <p:cNvSpPr>
            <a:spLocks noGrp="1"/>
          </p:cNvSpPr>
          <p:nvPr>
            <p:ph sz="quarter" idx="27" hasCustomPrompt="1"/>
          </p:nvPr>
        </p:nvSpPr>
        <p:spPr>
          <a:xfrm>
            <a:off x="493776" y="3621024"/>
            <a:ext cx="1278419" cy="892552"/>
          </a:xfrm>
        </p:spPr>
        <p:txBody>
          <a:bodyPr>
            <a:normAutofit/>
          </a:bodyPr>
          <a:lstStyle>
            <a:lvl1pPr marL="0" indent="0">
              <a:lnSpc>
                <a:spcPct val="100000"/>
              </a:lnSpc>
              <a:spcBef>
                <a:spcPts val="600"/>
              </a:spcBef>
              <a:buNone/>
              <a:defRPr sz="5200" b="0">
                <a:solidFill>
                  <a:schemeClr val="bg2">
                    <a:lumMod val="75000"/>
                  </a:schemeClr>
                </a:solidFill>
                <a:latin typeface="+mj-lt"/>
              </a:defRPr>
            </a:lvl1pPr>
            <a:lvl2pPr marL="0" indent="0">
              <a:lnSpc>
                <a:spcPct val="100000"/>
              </a:lnSpc>
              <a:spcBef>
                <a:spcPts val="600"/>
              </a:spcBef>
              <a:buNone/>
              <a:defRPr sz="1600"/>
            </a:lvl2pPr>
          </a:lstStyle>
          <a:p>
            <a:pPr lvl="0"/>
            <a:r>
              <a:rPr lang="en-US" dirty="0"/>
              <a:t>0X</a:t>
            </a:r>
          </a:p>
        </p:txBody>
      </p:sp>
      <p:sp>
        <p:nvSpPr>
          <p:cNvPr id="27" name="Content Placeholder 13">
            <a:extLst>
              <a:ext uri="{FF2B5EF4-FFF2-40B4-BE49-F238E27FC236}">
                <a16:creationId xmlns:a16="http://schemas.microsoft.com/office/drawing/2014/main" id="{8E672417-C677-4098-8C4C-4516A0694036}"/>
              </a:ext>
            </a:extLst>
          </p:cNvPr>
          <p:cNvSpPr>
            <a:spLocks noGrp="1"/>
          </p:cNvSpPr>
          <p:nvPr>
            <p:ph sz="quarter" idx="28" hasCustomPrompt="1"/>
          </p:nvPr>
        </p:nvSpPr>
        <p:spPr>
          <a:xfrm>
            <a:off x="493776" y="5010912"/>
            <a:ext cx="1278419" cy="892552"/>
          </a:xfrm>
        </p:spPr>
        <p:txBody>
          <a:bodyPr>
            <a:normAutofit/>
          </a:bodyPr>
          <a:lstStyle>
            <a:lvl1pPr marL="0" indent="0">
              <a:lnSpc>
                <a:spcPct val="100000"/>
              </a:lnSpc>
              <a:spcBef>
                <a:spcPts val="600"/>
              </a:spcBef>
              <a:buNone/>
              <a:defRPr sz="5200" b="0">
                <a:solidFill>
                  <a:schemeClr val="bg2">
                    <a:lumMod val="75000"/>
                  </a:schemeClr>
                </a:solidFill>
                <a:latin typeface="+mj-lt"/>
              </a:defRPr>
            </a:lvl1pPr>
            <a:lvl2pPr marL="0" indent="0">
              <a:lnSpc>
                <a:spcPct val="100000"/>
              </a:lnSpc>
              <a:spcBef>
                <a:spcPts val="600"/>
              </a:spcBef>
              <a:buNone/>
              <a:defRPr sz="1600"/>
            </a:lvl2pPr>
          </a:lstStyle>
          <a:p>
            <a:pPr lvl="0"/>
            <a:r>
              <a:rPr lang="en-US" dirty="0"/>
              <a:t>0X</a:t>
            </a:r>
          </a:p>
        </p:txBody>
      </p:sp>
      <p:sp>
        <p:nvSpPr>
          <p:cNvPr id="22" name="Text Placeholder 11">
            <a:extLst>
              <a:ext uri="{FF2B5EF4-FFF2-40B4-BE49-F238E27FC236}">
                <a16:creationId xmlns:a16="http://schemas.microsoft.com/office/drawing/2014/main" id="{2962F5FC-D6A2-7649-8188-ABED4BC6141B}"/>
              </a:ext>
            </a:extLst>
          </p:cNvPr>
          <p:cNvSpPr>
            <a:spLocks noGrp="1"/>
          </p:cNvSpPr>
          <p:nvPr>
            <p:ph type="body" sz="quarter" idx="13" hasCustomPrompt="1"/>
          </p:nvPr>
        </p:nvSpPr>
        <p:spPr>
          <a:xfrm>
            <a:off x="2359152" y="4873752"/>
            <a:ext cx="4123475" cy="3314699"/>
          </a:xfrm>
        </p:spPr>
        <p:txBody>
          <a:bodyPr anchor="b" anchorCtr="0">
            <a:noAutofit/>
          </a:bodyPr>
          <a:lstStyle>
            <a:lvl1pPr marL="0" indent="0" algn="r">
              <a:buNone/>
              <a:defRPr sz="38000">
                <a:solidFill>
                  <a:schemeClr val="accent3">
                    <a:lumMod val="40000"/>
                    <a:lumOff val="60000"/>
                    <a:alpha val="15000"/>
                  </a:schemeClr>
                </a:solidFill>
                <a:latin typeface="+mj-lt"/>
              </a:defRPr>
            </a:lvl1pPr>
            <a:lvl2pPr marL="457200" indent="0" algn="r">
              <a:buNone/>
              <a:defRPr sz="38000">
                <a:solidFill>
                  <a:schemeClr val="accent3">
                    <a:lumMod val="40000"/>
                    <a:lumOff val="60000"/>
                    <a:alpha val="15000"/>
                  </a:schemeClr>
                </a:solidFill>
                <a:latin typeface="+mj-lt"/>
              </a:defRPr>
            </a:lvl2pPr>
            <a:lvl3pPr marL="914400" indent="0" algn="r">
              <a:buNone/>
              <a:defRPr sz="38000">
                <a:solidFill>
                  <a:schemeClr val="accent3">
                    <a:lumMod val="40000"/>
                    <a:lumOff val="60000"/>
                    <a:alpha val="15000"/>
                  </a:schemeClr>
                </a:solidFill>
                <a:latin typeface="+mj-lt"/>
              </a:defRPr>
            </a:lvl3pPr>
            <a:lvl4pPr marL="1371600" indent="0" algn="r">
              <a:buNone/>
              <a:defRPr sz="38000">
                <a:solidFill>
                  <a:schemeClr val="accent3">
                    <a:lumMod val="40000"/>
                    <a:lumOff val="60000"/>
                    <a:alpha val="15000"/>
                  </a:schemeClr>
                </a:solidFill>
                <a:latin typeface="+mj-lt"/>
              </a:defRPr>
            </a:lvl4pPr>
            <a:lvl5pPr marL="1828800" indent="0" algn="r">
              <a:buNone/>
              <a:defRPr sz="38000">
                <a:solidFill>
                  <a:schemeClr val="accent3">
                    <a:lumMod val="40000"/>
                    <a:lumOff val="60000"/>
                    <a:alpha val="15000"/>
                  </a:schemeClr>
                </a:solidFill>
                <a:latin typeface="+mj-lt"/>
              </a:defRPr>
            </a:lvl5pPr>
          </a:lstStyle>
          <a:p>
            <a:pPr lvl="0"/>
            <a:r>
              <a:rPr lang="en-US" dirty="0"/>
              <a:t>$</a:t>
            </a:r>
          </a:p>
        </p:txBody>
      </p:sp>
      <p:sp>
        <p:nvSpPr>
          <p:cNvPr id="14" name="Content Placeholder 13">
            <a:extLst>
              <a:ext uri="{FF2B5EF4-FFF2-40B4-BE49-F238E27FC236}">
                <a16:creationId xmlns:a16="http://schemas.microsoft.com/office/drawing/2014/main" id="{5DCE995A-F8D0-1445-A45D-6892D56C71AE}"/>
              </a:ext>
            </a:extLst>
          </p:cNvPr>
          <p:cNvSpPr>
            <a:spLocks noGrp="1"/>
          </p:cNvSpPr>
          <p:nvPr>
            <p:ph sz="quarter" idx="12"/>
          </p:nvPr>
        </p:nvSpPr>
        <p:spPr>
          <a:xfrm>
            <a:off x="1837944" y="2331957"/>
            <a:ext cx="3895868" cy="661720"/>
          </a:xfrm>
        </p:spPr>
        <p:txBody>
          <a:bodyPr>
            <a:normAutofit/>
          </a:bodyPr>
          <a:lstStyle>
            <a:lvl1pPr marL="0" indent="0">
              <a:lnSpc>
                <a:spcPct val="100000"/>
              </a:lnSpc>
              <a:spcBef>
                <a:spcPts val="600"/>
              </a:spcBef>
              <a:buNone/>
              <a:defRPr sz="1600" b="1">
                <a:solidFill>
                  <a:schemeClr val="bg2">
                    <a:lumMod val="75000"/>
                  </a:schemeClr>
                </a:solidFill>
              </a:defRPr>
            </a:lvl1pPr>
            <a:lvl2pPr marL="0" indent="0">
              <a:lnSpc>
                <a:spcPct val="100000"/>
              </a:lnSpc>
              <a:spcBef>
                <a:spcPts val="600"/>
              </a:spcBef>
              <a:buNone/>
              <a:defRPr sz="1600">
                <a:solidFill>
                  <a:schemeClr val="bg2">
                    <a:lumMod val="75000"/>
                  </a:schemeClr>
                </a:solidFill>
              </a:defRPr>
            </a:lvl2pPr>
          </a:lstStyle>
          <a:p>
            <a:pPr lvl="0"/>
            <a:r>
              <a:rPr lang="en-US"/>
              <a:t>Click to edit Master text styles</a:t>
            </a:r>
          </a:p>
          <a:p>
            <a:pPr lvl="1"/>
            <a:r>
              <a:rPr lang="en-US"/>
              <a:t>Second level</a:t>
            </a:r>
          </a:p>
        </p:txBody>
      </p:sp>
      <p:sp>
        <p:nvSpPr>
          <p:cNvPr id="18" name="Content Placeholder 13">
            <a:extLst>
              <a:ext uri="{FF2B5EF4-FFF2-40B4-BE49-F238E27FC236}">
                <a16:creationId xmlns:a16="http://schemas.microsoft.com/office/drawing/2014/main" id="{2603796F-6D80-4E24-B830-B73D8DB4B61A}"/>
              </a:ext>
            </a:extLst>
          </p:cNvPr>
          <p:cNvSpPr>
            <a:spLocks noGrp="1"/>
          </p:cNvSpPr>
          <p:nvPr>
            <p:ph sz="quarter" idx="24"/>
          </p:nvPr>
        </p:nvSpPr>
        <p:spPr>
          <a:xfrm>
            <a:off x="1837944" y="3716120"/>
            <a:ext cx="3895868" cy="661720"/>
          </a:xfrm>
        </p:spPr>
        <p:txBody>
          <a:bodyPr>
            <a:normAutofit/>
          </a:bodyPr>
          <a:lstStyle>
            <a:lvl1pPr marL="0" indent="0">
              <a:lnSpc>
                <a:spcPct val="100000"/>
              </a:lnSpc>
              <a:spcBef>
                <a:spcPts val="600"/>
              </a:spcBef>
              <a:buNone/>
              <a:defRPr sz="1600" b="1">
                <a:solidFill>
                  <a:schemeClr val="bg2">
                    <a:lumMod val="75000"/>
                  </a:schemeClr>
                </a:solidFill>
              </a:defRPr>
            </a:lvl1pPr>
            <a:lvl2pPr marL="0" indent="0">
              <a:lnSpc>
                <a:spcPct val="100000"/>
              </a:lnSpc>
              <a:spcBef>
                <a:spcPts val="600"/>
              </a:spcBef>
              <a:buNone/>
              <a:defRPr sz="1600">
                <a:solidFill>
                  <a:schemeClr val="bg2">
                    <a:lumMod val="75000"/>
                  </a:schemeClr>
                </a:solidFill>
              </a:defRPr>
            </a:lvl2pPr>
          </a:lstStyle>
          <a:p>
            <a:pPr lvl="0"/>
            <a:r>
              <a:rPr lang="en-US"/>
              <a:t>Click to edit Master text styles</a:t>
            </a:r>
          </a:p>
          <a:p>
            <a:pPr lvl="1"/>
            <a:r>
              <a:rPr lang="en-US"/>
              <a:t>Second level</a:t>
            </a:r>
          </a:p>
        </p:txBody>
      </p:sp>
      <p:sp>
        <p:nvSpPr>
          <p:cNvPr id="19" name="Content Placeholder 13">
            <a:extLst>
              <a:ext uri="{FF2B5EF4-FFF2-40B4-BE49-F238E27FC236}">
                <a16:creationId xmlns:a16="http://schemas.microsoft.com/office/drawing/2014/main" id="{A54CA726-0316-40AD-B560-E6E7F3D03A01}"/>
              </a:ext>
            </a:extLst>
          </p:cNvPr>
          <p:cNvSpPr>
            <a:spLocks noGrp="1"/>
          </p:cNvSpPr>
          <p:nvPr>
            <p:ph sz="quarter" idx="25"/>
          </p:nvPr>
        </p:nvSpPr>
        <p:spPr>
          <a:xfrm>
            <a:off x="1837944" y="5106008"/>
            <a:ext cx="3895868" cy="661720"/>
          </a:xfrm>
        </p:spPr>
        <p:txBody>
          <a:bodyPr>
            <a:normAutofit/>
          </a:bodyPr>
          <a:lstStyle>
            <a:lvl1pPr marL="0" indent="0">
              <a:lnSpc>
                <a:spcPct val="100000"/>
              </a:lnSpc>
              <a:spcBef>
                <a:spcPts val="600"/>
              </a:spcBef>
              <a:buNone/>
              <a:defRPr sz="1600" b="1">
                <a:solidFill>
                  <a:schemeClr val="bg2">
                    <a:lumMod val="75000"/>
                  </a:schemeClr>
                </a:solidFill>
              </a:defRPr>
            </a:lvl1pPr>
            <a:lvl2pPr marL="0" indent="0">
              <a:lnSpc>
                <a:spcPct val="100000"/>
              </a:lnSpc>
              <a:spcBef>
                <a:spcPts val="600"/>
              </a:spcBef>
              <a:buNone/>
              <a:defRPr sz="1600">
                <a:solidFill>
                  <a:schemeClr val="bg2">
                    <a:lumMod val="75000"/>
                  </a:schemeClr>
                </a:solidFill>
              </a:defRPr>
            </a:lvl2pPr>
          </a:lstStyle>
          <a:p>
            <a:pPr lvl="0"/>
            <a:r>
              <a:rPr lang="en-US"/>
              <a:t>Click to edit Master text styles</a:t>
            </a:r>
          </a:p>
          <a:p>
            <a:pPr lvl="1"/>
            <a:r>
              <a:rPr lang="en-US"/>
              <a:t>Second level</a:t>
            </a:r>
          </a:p>
        </p:txBody>
      </p:sp>
      <p:sp>
        <p:nvSpPr>
          <p:cNvPr id="10" name="Picture Placeholder 9">
            <a:extLst>
              <a:ext uri="{FF2B5EF4-FFF2-40B4-BE49-F238E27FC236}">
                <a16:creationId xmlns:a16="http://schemas.microsoft.com/office/drawing/2014/main" id="{4F988B55-7C73-F740-AAF7-547259C1D4BC}"/>
              </a:ext>
            </a:extLst>
          </p:cNvPr>
          <p:cNvSpPr>
            <a:spLocks noGrp="1"/>
          </p:cNvSpPr>
          <p:nvPr>
            <p:ph type="pic" sz="quarter" idx="11"/>
          </p:nvPr>
        </p:nvSpPr>
        <p:spPr>
          <a:xfrm>
            <a:off x="6112812" y="1728778"/>
            <a:ext cx="6079187" cy="5129222"/>
          </a:xfrm>
        </p:spPr>
        <p:txBody>
          <a:bodyPr/>
          <a:lstStyle/>
          <a:p>
            <a:r>
              <a:rPr lang="en-US"/>
              <a:t>Click icon to add picture</a:t>
            </a:r>
            <a:endParaRPr lang="en-US" dirty="0"/>
          </a:p>
        </p:txBody>
      </p:sp>
      <p:sp>
        <p:nvSpPr>
          <p:cNvPr id="6" name="Rectangle 5">
            <a:extLst>
              <a:ext uri="{FF2B5EF4-FFF2-40B4-BE49-F238E27FC236}">
                <a16:creationId xmlns:a16="http://schemas.microsoft.com/office/drawing/2014/main" id="{4B0130D5-C286-8343-8017-5225BAF808C1}"/>
              </a:ext>
            </a:extLst>
          </p:cNvPr>
          <p:cNvSpPr/>
          <p:nvPr userDrawn="1"/>
        </p:nvSpPr>
        <p:spPr>
          <a:xfrm>
            <a:off x="0" y="2477"/>
            <a:ext cx="12191999" cy="17287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
            <a:extLst>
              <a:ext uri="{FF2B5EF4-FFF2-40B4-BE49-F238E27FC236}">
                <a16:creationId xmlns:a16="http://schemas.microsoft.com/office/drawing/2014/main" id="{33F983ED-51BD-8243-A6D7-C504110FB55C}"/>
              </a:ext>
            </a:extLst>
          </p:cNvPr>
          <p:cNvSpPr>
            <a:spLocks noGrp="1"/>
          </p:cNvSpPr>
          <p:nvPr>
            <p:ph type="ftr" sz="quarter" idx="21"/>
          </p:nvPr>
        </p:nvSpPr>
        <p:spPr>
          <a:xfrm>
            <a:off x="2621591" y="6356350"/>
            <a:ext cx="3126096" cy="365125"/>
          </a:xfrm>
        </p:spPr>
        <p:txBody>
          <a:bodyPr/>
          <a:lstStyle>
            <a:lvl1pPr algn="r">
              <a:defRPr>
                <a:solidFill>
                  <a:schemeClr val="accent4"/>
                </a:solidFill>
                <a:latin typeface="+mn-lt"/>
              </a:defRPr>
            </a:lvl1pPr>
          </a:lstStyle>
          <a:p>
            <a:r>
              <a:rPr lang="en-US" dirty="0"/>
              <a:t>PITCH DECK</a:t>
            </a:r>
          </a:p>
        </p:txBody>
      </p:sp>
      <p:sp>
        <p:nvSpPr>
          <p:cNvPr id="24" name="Date Placeholder 3">
            <a:extLst>
              <a:ext uri="{FF2B5EF4-FFF2-40B4-BE49-F238E27FC236}">
                <a16:creationId xmlns:a16="http://schemas.microsoft.com/office/drawing/2014/main" id="{1A02D31A-236E-B349-AB3A-C908073D9DAB}"/>
              </a:ext>
            </a:extLst>
          </p:cNvPr>
          <p:cNvSpPr>
            <a:spLocks noGrp="1"/>
          </p:cNvSpPr>
          <p:nvPr>
            <p:ph type="dt" sz="half" idx="23"/>
          </p:nvPr>
        </p:nvSpPr>
        <p:spPr>
          <a:xfrm>
            <a:off x="10346790" y="6356350"/>
            <a:ext cx="1352293" cy="365125"/>
          </a:xfrm>
          <a:prstGeom prst="rect">
            <a:avLst/>
          </a:prstGeom>
        </p:spPr>
        <p:txBody>
          <a:bodyPr anchor="ctr"/>
          <a:lstStyle>
            <a:lvl1pPr algn="r">
              <a:defRPr sz="1200">
                <a:solidFill>
                  <a:schemeClr val="bg1"/>
                </a:solidFill>
                <a:latin typeface="+mn-lt"/>
              </a:defRPr>
            </a:lvl1pPr>
          </a:lstStyle>
          <a:p>
            <a:r>
              <a:rPr lang="en-US" dirty="0"/>
              <a:t>6/15/XX</a:t>
            </a:r>
          </a:p>
        </p:txBody>
      </p:sp>
      <p:sp>
        <p:nvSpPr>
          <p:cNvPr id="25" name="Slide Number Placeholder 5">
            <a:extLst>
              <a:ext uri="{FF2B5EF4-FFF2-40B4-BE49-F238E27FC236}">
                <a16:creationId xmlns:a16="http://schemas.microsoft.com/office/drawing/2014/main" id="{18069678-06F6-1A4D-888A-367029ED3D62}"/>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accent4"/>
                </a:solidFill>
                <a:latin typeface="+mn-lt"/>
              </a:defRPr>
            </a:lvl1pPr>
          </a:lstStyle>
          <a:p>
            <a:fld id="{D156BFF5-A11A-234E-A308-E7366A28581C}" type="slidenum">
              <a:rPr lang="en-US" smtClean="0"/>
              <a:pPr/>
              <a:t>‹#›</a:t>
            </a:fld>
            <a:endParaRPr lang="en-US" dirty="0"/>
          </a:p>
        </p:txBody>
      </p:sp>
      <p:sp>
        <p:nvSpPr>
          <p:cNvPr id="26" name="Title 1">
            <a:extLst>
              <a:ext uri="{FF2B5EF4-FFF2-40B4-BE49-F238E27FC236}">
                <a16:creationId xmlns:a16="http://schemas.microsoft.com/office/drawing/2014/main" id="{C731EB5E-9894-5944-9BB4-C43DAD108F87}"/>
              </a:ext>
            </a:extLst>
          </p:cNvPr>
          <p:cNvSpPr>
            <a:spLocks noGrp="1"/>
          </p:cNvSpPr>
          <p:nvPr>
            <p:ph type="title"/>
          </p:nvPr>
        </p:nvSpPr>
        <p:spPr>
          <a:xfrm>
            <a:off x="492916" y="54864"/>
            <a:ext cx="11320272" cy="1673352"/>
          </a:xfrm>
        </p:spPr>
        <p:txBody>
          <a:bodyPr>
            <a:normAutofit/>
          </a:bodyPr>
          <a:lstStyle>
            <a:lvl1pPr>
              <a:defRPr sz="54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2">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4F988B55-7C73-F740-AAF7-547259C1D4BC}"/>
              </a:ext>
            </a:extLst>
          </p:cNvPr>
          <p:cNvSpPr>
            <a:spLocks noGrp="1"/>
          </p:cNvSpPr>
          <p:nvPr>
            <p:ph type="pic" sz="quarter" idx="11"/>
          </p:nvPr>
        </p:nvSpPr>
        <p:spPr>
          <a:xfrm>
            <a:off x="6092952" y="0"/>
            <a:ext cx="6099048" cy="5148634"/>
          </a:xfrm>
        </p:spPr>
        <p:txBody>
          <a:bodyPr/>
          <a:lstStyle>
            <a:lvl1pPr>
              <a:defRPr>
                <a:latin typeface="+mn-lt"/>
              </a:defRPr>
            </a:lvl1pPr>
          </a:lstStyle>
          <a:p>
            <a:r>
              <a:rPr lang="en-US"/>
              <a:t>Click icon to add picture</a:t>
            </a:r>
            <a:endParaRPr lang="en-US" dirty="0"/>
          </a:p>
        </p:txBody>
      </p:sp>
      <p:sp>
        <p:nvSpPr>
          <p:cNvPr id="6" name="Rectangle 5">
            <a:extLst>
              <a:ext uri="{FF2B5EF4-FFF2-40B4-BE49-F238E27FC236}">
                <a16:creationId xmlns:a16="http://schemas.microsoft.com/office/drawing/2014/main" id="{4B0130D5-C286-8343-8017-5225BAF808C1}"/>
              </a:ext>
            </a:extLst>
          </p:cNvPr>
          <p:cNvSpPr/>
          <p:nvPr userDrawn="1"/>
        </p:nvSpPr>
        <p:spPr>
          <a:xfrm>
            <a:off x="6092952" y="5129225"/>
            <a:ext cx="6099048" cy="17287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13">
            <a:extLst>
              <a:ext uri="{FF2B5EF4-FFF2-40B4-BE49-F238E27FC236}">
                <a16:creationId xmlns:a16="http://schemas.microsoft.com/office/drawing/2014/main" id="{5DCE995A-F8D0-1445-A45D-6892D56C71AE}"/>
              </a:ext>
            </a:extLst>
          </p:cNvPr>
          <p:cNvSpPr>
            <a:spLocks noGrp="1"/>
          </p:cNvSpPr>
          <p:nvPr>
            <p:ph sz="quarter" idx="12"/>
          </p:nvPr>
        </p:nvSpPr>
        <p:spPr>
          <a:xfrm>
            <a:off x="492918" y="571500"/>
            <a:ext cx="5107118" cy="5563293"/>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Footer Placeholder 2">
            <a:extLst>
              <a:ext uri="{FF2B5EF4-FFF2-40B4-BE49-F238E27FC236}">
                <a16:creationId xmlns:a16="http://schemas.microsoft.com/office/drawing/2014/main" id="{33F983ED-51BD-8243-A6D7-C504110FB55C}"/>
              </a:ext>
            </a:extLst>
          </p:cNvPr>
          <p:cNvSpPr>
            <a:spLocks noGrp="1"/>
          </p:cNvSpPr>
          <p:nvPr>
            <p:ph type="ftr" sz="quarter" idx="21"/>
          </p:nvPr>
        </p:nvSpPr>
        <p:spPr>
          <a:xfrm>
            <a:off x="2621591" y="6356350"/>
            <a:ext cx="2978444" cy="365125"/>
          </a:xfrm>
        </p:spPr>
        <p:txBody>
          <a:bodyPr/>
          <a:lstStyle>
            <a:lvl1pPr algn="r">
              <a:defRPr>
                <a:solidFill>
                  <a:schemeClr val="accent4"/>
                </a:solidFill>
                <a:latin typeface="+mn-lt"/>
              </a:defRPr>
            </a:lvl1pPr>
          </a:lstStyle>
          <a:p>
            <a:r>
              <a:rPr lang="en-US" dirty="0"/>
              <a:t>PITCH DECK</a:t>
            </a:r>
          </a:p>
        </p:txBody>
      </p:sp>
      <p:sp>
        <p:nvSpPr>
          <p:cNvPr id="24" name="Date Placeholder 3">
            <a:extLst>
              <a:ext uri="{FF2B5EF4-FFF2-40B4-BE49-F238E27FC236}">
                <a16:creationId xmlns:a16="http://schemas.microsoft.com/office/drawing/2014/main" id="{1A02D31A-236E-B349-AB3A-C908073D9DAB}"/>
              </a:ext>
            </a:extLst>
          </p:cNvPr>
          <p:cNvSpPr>
            <a:spLocks noGrp="1"/>
          </p:cNvSpPr>
          <p:nvPr>
            <p:ph type="dt" sz="half" idx="23"/>
          </p:nvPr>
        </p:nvSpPr>
        <p:spPr>
          <a:xfrm>
            <a:off x="10346790" y="6356350"/>
            <a:ext cx="1367882" cy="365125"/>
          </a:xfrm>
          <a:prstGeom prst="rect">
            <a:avLst/>
          </a:prstGeom>
        </p:spPr>
        <p:txBody>
          <a:bodyPr anchor="ctr"/>
          <a:lstStyle>
            <a:lvl1pPr algn="r">
              <a:defRPr sz="1200">
                <a:solidFill>
                  <a:schemeClr val="bg1"/>
                </a:solidFill>
                <a:latin typeface="+mn-lt"/>
              </a:defRPr>
            </a:lvl1pPr>
          </a:lstStyle>
          <a:p>
            <a:r>
              <a:rPr lang="en-US" dirty="0"/>
              <a:t>6/15/XX</a:t>
            </a:r>
          </a:p>
        </p:txBody>
      </p:sp>
      <p:sp>
        <p:nvSpPr>
          <p:cNvPr id="26" name="Title 1">
            <a:extLst>
              <a:ext uri="{FF2B5EF4-FFF2-40B4-BE49-F238E27FC236}">
                <a16:creationId xmlns:a16="http://schemas.microsoft.com/office/drawing/2014/main" id="{C731EB5E-9894-5944-9BB4-C43DAD108F87}"/>
              </a:ext>
            </a:extLst>
          </p:cNvPr>
          <p:cNvSpPr>
            <a:spLocks noGrp="1"/>
          </p:cNvSpPr>
          <p:nvPr>
            <p:ph type="title"/>
          </p:nvPr>
        </p:nvSpPr>
        <p:spPr>
          <a:xfrm>
            <a:off x="6585869" y="5444373"/>
            <a:ext cx="4920583" cy="1143645"/>
          </a:xfrm>
        </p:spPr>
        <p:txBody>
          <a:bodyPr>
            <a:normAutofit/>
          </a:bodyPr>
          <a:lstStyle>
            <a:lvl1pPr>
              <a:defRPr sz="5400">
                <a:solidFill>
                  <a:schemeClr val="bg1"/>
                </a:solidFill>
                <a:latin typeface="+mj-lt"/>
              </a:defRPr>
            </a:lvl1pPr>
          </a:lstStyle>
          <a:p>
            <a:r>
              <a:rPr lang="en-US"/>
              <a:t>Click to edit Master title style</a:t>
            </a:r>
            <a:endParaRPr lang="en-US" dirty="0"/>
          </a:p>
        </p:txBody>
      </p:sp>
      <p:sp>
        <p:nvSpPr>
          <p:cNvPr id="28" name="Slide Number Placeholder 5">
            <a:extLst>
              <a:ext uri="{FF2B5EF4-FFF2-40B4-BE49-F238E27FC236}">
                <a16:creationId xmlns:a16="http://schemas.microsoft.com/office/drawing/2014/main" id="{666C3E51-41CC-A742-805A-C58485A764BF}"/>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accent4"/>
                </a:solidFill>
                <a:latin typeface="+mn-lt"/>
              </a:defRPr>
            </a:lvl1pPr>
          </a:lstStyle>
          <a:p>
            <a:fld id="{D156BFF5-A11A-234E-A308-E7366A28581C}" type="slidenum">
              <a:rPr lang="en-US" smtClean="0"/>
              <a:pPr/>
              <a:t>‹#›</a:t>
            </a:fld>
            <a:endParaRPr lang="en-US" dirty="0"/>
          </a:p>
        </p:txBody>
      </p:sp>
    </p:spTree>
    <p:extLst>
      <p:ext uri="{BB962C8B-B14F-4D97-AF65-F5344CB8AC3E}">
        <p14:creationId xmlns:p14="http://schemas.microsoft.com/office/powerpoint/2010/main" val="4292237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44CFD71-0872-634C-A6AF-7F54FDCEFA8E}"/>
              </a:ext>
            </a:extLst>
          </p:cNvPr>
          <p:cNvSpPr>
            <a:spLocks noGrp="1"/>
          </p:cNvSpPr>
          <p:nvPr>
            <p:ph sz="quarter" idx="15"/>
          </p:nvPr>
        </p:nvSpPr>
        <p:spPr>
          <a:xfrm>
            <a:off x="3567949" y="3511296"/>
            <a:ext cx="2496312" cy="2153458"/>
          </a:xfrm>
        </p:spPr>
        <p:txBody>
          <a:bodyPr>
            <a:noAutofit/>
          </a:bodyPr>
          <a:lstStyle>
            <a:lvl1pPr marL="0" indent="0">
              <a:buNone/>
              <a:defRPr sz="1600" b="1">
                <a:solidFill>
                  <a:schemeClr val="bg2">
                    <a:lumMod val="75000"/>
                  </a:schemeClr>
                </a:solidFill>
                <a:latin typeface="+mn-lt"/>
              </a:defRPr>
            </a:lvl1pPr>
            <a:lvl2pPr marL="0" indent="0">
              <a:lnSpc>
                <a:spcPct val="100000"/>
              </a:lnSpc>
              <a:spcBef>
                <a:spcPts val="600"/>
              </a:spcBef>
              <a:buNone/>
              <a:defRPr sz="1600">
                <a:solidFill>
                  <a:schemeClr val="bg2">
                    <a:lumMod val="75000"/>
                  </a:schemeClr>
                </a:solidFill>
                <a:latin typeface="+mn-lt"/>
              </a:defRPr>
            </a:lvl2pPr>
            <a:lvl3pPr marL="914400" indent="0">
              <a:buNone/>
              <a:defRPr sz="1600">
                <a:solidFill>
                  <a:schemeClr val="bg2">
                    <a:lumMod val="75000"/>
                  </a:schemeClr>
                </a:solidFill>
                <a:latin typeface="+mn-lt"/>
              </a:defRPr>
            </a:lvl3pPr>
            <a:lvl4pPr marL="1371600" indent="0">
              <a:buNone/>
              <a:defRPr sz="1600">
                <a:solidFill>
                  <a:schemeClr val="bg2">
                    <a:lumMod val="75000"/>
                  </a:schemeClr>
                </a:solidFill>
                <a:latin typeface="+mn-lt"/>
              </a:defRPr>
            </a:lvl4pPr>
            <a:lvl5pPr marL="1828800" indent="0">
              <a:buNone/>
              <a:defRPr sz="1600">
                <a:solidFill>
                  <a:schemeClr val="bg2">
                    <a:lumMod val="75000"/>
                  </a:schemeClr>
                </a:solidFill>
                <a:latin typeface="+mn-lt"/>
              </a:defRPr>
            </a:lvl5pPr>
          </a:lstStyle>
          <a:p>
            <a:pPr lvl="0"/>
            <a:r>
              <a:rPr lang="en-US"/>
              <a:t>Click to edit Master text styles</a:t>
            </a:r>
          </a:p>
          <a:p>
            <a:pPr lvl="1"/>
            <a:r>
              <a:rPr lang="en-US"/>
              <a:t>Second level</a:t>
            </a:r>
          </a:p>
        </p:txBody>
      </p:sp>
      <p:sp>
        <p:nvSpPr>
          <p:cNvPr id="15" name="Content Placeholder 3">
            <a:extLst>
              <a:ext uri="{FF2B5EF4-FFF2-40B4-BE49-F238E27FC236}">
                <a16:creationId xmlns:a16="http://schemas.microsoft.com/office/drawing/2014/main" id="{4F6EC6B9-0C18-4FFF-B4F8-1ACEDDD207AB}"/>
              </a:ext>
            </a:extLst>
          </p:cNvPr>
          <p:cNvSpPr>
            <a:spLocks noGrp="1"/>
          </p:cNvSpPr>
          <p:nvPr>
            <p:ph sz="quarter" idx="25"/>
          </p:nvPr>
        </p:nvSpPr>
        <p:spPr>
          <a:xfrm>
            <a:off x="6453894" y="3511296"/>
            <a:ext cx="2615184" cy="2153458"/>
          </a:xfrm>
        </p:spPr>
        <p:txBody>
          <a:bodyPr>
            <a:noAutofit/>
          </a:bodyPr>
          <a:lstStyle>
            <a:lvl1pPr marL="0" indent="0">
              <a:buNone/>
              <a:defRPr sz="1600" b="1">
                <a:solidFill>
                  <a:schemeClr val="bg2">
                    <a:lumMod val="75000"/>
                  </a:schemeClr>
                </a:solidFill>
                <a:latin typeface="+mn-lt"/>
              </a:defRPr>
            </a:lvl1pPr>
            <a:lvl2pPr marL="0" indent="0">
              <a:lnSpc>
                <a:spcPct val="100000"/>
              </a:lnSpc>
              <a:spcBef>
                <a:spcPts val="600"/>
              </a:spcBef>
              <a:buNone/>
              <a:defRPr sz="1600">
                <a:solidFill>
                  <a:schemeClr val="bg2">
                    <a:lumMod val="75000"/>
                  </a:schemeClr>
                </a:solidFill>
                <a:latin typeface="+mn-lt"/>
              </a:defRPr>
            </a:lvl2pPr>
            <a:lvl3pPr marL="914400" indent="0">
              <a:buNone/>
              <a:defRPr sz="1600">
                <a:solidFill>
                  <a:schemeClr val="bg2">
                    <a:lumMod val="75000"/>
                  </a:schemeClr>
                </a:solidFill>
                <a:latin typeface="+mn-lt"/>
              </a:defRPr>
            </a:lvl3pPr>
            <a:lvl4pPr marL="1371600" indent="0">
              <a:buNone/>
              <a:defRPr sz="1600">
                <a:solidFill>
                  <a:schemeClr val="bg2">
                    <a:lumMod val="75000"/>
                  </a:schemeClr>
                </a:solidFill>
                <a:latin typeface="+mn-lt"/>
              </a:defRPr>
            </a:lvl4pPr>
            <a:lvl5pPr marL="1828800" indent="0">
              <a:buNone/>
              <a:defRPr sz="1600">
                <a:solidFill>
                  <a:schemeClr val="bg2">
                    <a:lumMod val="75000"/>
                  </a:schemeClr>
                </a:solidFill>
                <a:latin typeface="+mn-lt"/>
              </a:defRPr>
            </a:lvl5pPr>
          </a:lstStyle>
          <a:p>
            <a:pPr lvl="0"/>
            <a:r>
              <a:rPr lang="en-US"/>
              <a:t>Click to edit Master text styles</a:t>
            </a:r>
          </a:p>
          <a:p>
            <a:pPr lvl="1"/>
            <a:r>
              <a:rPr lang="en-US"/>
              <a:t>Second level</a:t>
            </a:r>
          </a:p>
        </p:txBody>
      </p:sp>
      <p:sp>
        <p:nvSpPr>
          <p:cNvPr id="16" name="Content Placeholder 3">
            <a:extLst>
              <a:ext uri="{FF2B5EF4-FFF2-40B4-BE49-F238E27FC236}">
                <a16:creationId xmlns:a16="http://schemas.microsoft.com/office/drawing/2014/main" id="{A6FEBE89-93F7-4338-9ECA-FE802D71979D}"/>
              </a:ext>
            </a:extLst>
          </p:cNvPr>
          <p:cNvSpPr>
            <a:spLocks noGrp="1"/>
          </p:cNvSpPr>
          <p:nvPr>
            <p:ph sz="quarter" idx="26"/>
          </p:nvPr>
        </p:nvSpPr>
        <p:spPr>
          <a:xfrm>
            <a:off x="9462038" y="3511296"/>
            <a:ext cx="2048256" cy="2153458"/>
          </a:xfrm>
        </p:spPr>
        <p:txBody>
          <a:bodyPr>
            <a:noAutofit/>
          </a:bodyPr>
          <a:lstStyle>
            <a:lvl1pPr marL="0" indent="0">
              <a:buNone/>
              <a:defRPr sz="1600" b="1">
                <a:solidFill>
                  <a:schemeClr val="bg2">
                    <a:lumMod val="75000"/>
                  </a:schemeClr>
                </a:solidFill>
                <a:latin typeface="+mn-lt"/>
              </a:defRPr>
            </a:lvl1pPr>
            <a:lvl2pPr marL="0" indent="0">
              <a:lnSpc>
                <a:spcPct val="100000"/>
              </a:lnSpc>
              <a:spcBef>
                <a:spcPts val="600"/>
              </a:spcBef>
              <a:buNone/>
              <a:defRPr sz="1600">
                <a:solidFill>
                  <a:schemeClr val="bg2">
                    <a:lumMod val="75000"/>
                  </a:schemeClr>
                </a:solidFill>
                <a:latin typeface="+mn-lt"/>
              </a:defRPr>
            </a:lvl2pPr>
            <a:lvl3pPr marL="914400" indent="0">
              <a:buNone/>
              <a:defRPr sz="1600">
                <a:solidFill>
                  <a:schemeClr val="bg2">
                    <a:lumMod val="75000"/>
                  </a:schemeClr>
                </a:solidFill>
                <a:latin typeface="+mn-lt"/>
              </a:defRPr>
            </a:lvl3pPr>
            <a:lvl4pPr marL="1371600" indent="0">
              <a:buNone/>
              <a:defRPr sz="1600">
                <a:solidFill>
                  <a:schemeClr val="bg2">
                    <a:lumMod val="75000"/>
                  </a:schemeClr>
                </a:solidFill>
                <a:latin typeface="+mn-lt"/>
              </a:defRPr>
            </a:lvl4pPr>
            <a:lvl5pPr marL="1828800" indent="0">
              <a:buNone/>
              <a:defRPr sz="1600">
                <a:solidFill>
                  <a:schemeClr val="bg2">
                    <a:lumMod val="75000"/>
                  </a:schemeClr>
                </a:solidFill>
                <a:latin typeface="+mn-lt"/>
              </a:defRPr>
            </a:lvl5pPr>
          </a:lstStyle>
          <a:p>
            <a:pPr lvl="0"/>
            <a:r>
              <a:rPr lang="en-US"/>
              <a:t>Click to edit Master text styles</a:t>
            </a:r>
          </a:p>
          <a:p>
            <a:pPr lvl="1"/>
            <a:r>
              <a:rPr lang="en-US"/>
              <a:t>Second level</a:t>
            </a:r>
          </a:p>
        </p:txBody>
      </p:sp>
      <p:sp>
        <p:nvSpPr>
          <p:cNvPr id="5" name="Picture Placeholder 4">
            <a:extLst>
              <a:ext uri="{FF2B5EF4-FFF2-40B4-BE49-F238E27FC236}">
                <a16:creationId xmlns:a16="http://schemas.microsoft.com/office/drawing/2014/main" id="{D8571E88-3094-421E-8A4A-03A36D2D24F9}"/>
              </a:ext>
            </a:extLst>
          </p:cNvPr>
          <p:cNvSpPr>
            <a:spLocks noGrp="1"/>
          </p:cNvSpPr>
          <p:nvPr>
            <p:ph type="pic" sz="quarter" idx="27"/>
          </p:nvPr>
        </p:nvSpPr>
        <p:spPr>
          <a:xfrm>
            <a:off x="3568700" y="2621592"/>
            <a:ext cx="730250" cy="731520"/>
          </a:xfrm>
        </p:spPr>
        <p:txBody>
          <a:bodyPr anchor="ctr">
            <a:normAutofit/>
          </a:bodyPr>
          <a:lstStyle>
            <a:lvl1pPr marL="0" indent="0" algn="ctr">
              <a:buNone/>
              <a:defRPr sz="900"/>
            </a:lvl1pPr>
          </a:lstStyle>
          <a:p>
            <a:r>
              <a:rPr lang="en-US"/>
              <a:t>Click icon to add picture</a:t>
            </a:r>
            <a:endParaRPr lang="en-US" dirty="0"/>
          </a:p>
        </p:txBody>
      </p:sp>
      <p:sp>
        <p:nvSpPr>
          <p:cNvPr id="19" name="Picture Placeholder 4">
            <a:extLst>
              <a:ext uri="{FF2B5EF4-FFF2-40B4-BE49-F238E27FC236}">
                <a16:creationId xmlns:a16="http://schemas.microsoft.com/office/drawing/2014/main" id="{B7B08329-0C23-4838-8FA8-51FDF6A8FEAC}"/>
              </a:ext>
            </a:extLst>
          </p:cNvPr>
          <p:cNvSpPr>
            <a:spLocks noGrp="1"/>
          </p:cNvSpPr>
          <p:nvPr>
            <p:ph type="pic" sz="quarter" idx="28"/>
          </p:nvPr>
        </p:nvSpPr>
        <p:spPr>
          <a:xfrm>
            <a:off x="6453894" y="2621592"/>
            <a:ext cx="730250" cy="731520"/>
          </a:xfrm>
        </p:spPr>
        <p:txBody>
          <a:bodyPr anchor="ctr">
            <a:normAutofit/>
          </a:bodyPr>
          <a:lstStyle>
            <a:lvl1pPr marL="0" indent="0" algn="ctr">
              <a:buNone/>
              <a:defRPr sz="900"/>
            </a:lvl1pPr>
          </a:lstStyle>
          <a:p>
            <a:r>
              <a:rPr lang="en-US"/>
              <a:t>Click icon to add picture</a:t>
            </a:r>
            <a:endParaRPr lang="en-US" dirty="0"/>
          </a:p>
        </p:txBody>
      </p:sp>
      <p:sp>
        <p:nvSpPr>
          <p:cNvPr id="20" name="Picture Placeholder 4">
            <a:extLst>
              <a:ext uri="{FF2B5EF4-FFF2-40B4-BE49-F238E27FC236}">
                <a16:creationId xmlns:a16="http://schemas.microsoft.com/office/drawing/2014/main" id="{AE0FE560-C868-4602-8298-A6BD06C5EAA2}"/>
              </a:ext>
            </a:extLst>
          </p:cNvPr>
          <p:cNvSpPr>
            <a:spLocks noGrp="1"/>
          </p:cNvSpPr>
          <p:nvPr>
            <p:ph type="pic" sz="quarter" idx="29"/>
          </p:nvPr>
        </p:nvSpPr>
        <p:spPr>
          <a:xfrm>
            <a:off x="9468915" y="2621592"/>
            <a:ext cx="730250" cy="731520"/>
          </a:xfrm>
        </p:spPr>
        <p:txBody>
          <a:bodyPr anchor="ctr">
            <a:normAutofit/>
          </a:bodyPr>
          <a:lstStyle>
            <a:lvl1pPr marL="0" indent="0" algn="ctr">
              <a:buNone/>
              <a:defRPr sz="900"/>
            </a:lvl1pPr>
          </a:lstStyle>
          <a:p>
            <a:r>
              <a:rPr lang="en-US"/>
              <a:t>Click icon to add picture</a:t>
            </a:r>
            <a:endParaRPr lang="en-US" dirty="0"/>
          </a:p>
        </p:txBody>
      </p:sp>
      <p:sp>
        <p:nvSpPr>
          <p:cNvPr id="3" name="Picture Placeholder 2">
            <a:extLst>
              <a:ext uri="{FF2B5EF4-FFF2-40B4-BE49-F238E27FC236}">
                <a16:creationId xmlns:a16="http://schemas.microsoft.com/office/drawing/2014/main" id="{53B9C028-F330-3240-A65B-06CDCADC1AF6}"/>
              </a:ext>
            </a:extLst>
          </p:cNvPr>
          <p:cNvSpPr>
            <a:spLocks noGrp="1"/>
          </p:cNvSpPr>
          <p:nvPr>
            <p:ph type="pic" sz="quarter" idx="24"/>
          </p:nvPr>
        </p:nvSpPr>
        <p:spPr>
          <a:xfrm>
            <a:off x="0" y="0"/>
            <a:ext cx="3044952" cy="6858000"/>
          </a:xfrm>
        </p:spPr>
        <p:txBody>
          <a:bodyPr/>
          <a:lstStyle>
            <a:lvl1pPr>
              <a:defRPr>
                <a:latin typeface="+mn-lt"/>
              </a:defRPr>
            </a:lvl1pPr>
          </a:lstStyle>
          <a:p>
            <a:r>
              <a:rPr lang="en-US"/>
              <a:t>Click icon to add picture</a:t>
            </a:r>
            <a:endParaRPr lang="en-US" dirty="0"/>
          </a:p>
        </p:txBody>
      </p:sp>
      <p:sp>
        <p:nvSpPr>
          <p:cNvPr id="8" name="Footer Placeholder 4">
            <a:extLst>
              <a:ext uri="{FF2B5EF4-FFF2-40B4-BE49-F238E27FC236}">
                <a16:creationId xmlns:a16="http://schemas.microsoft.com/office/drawing/2014/main" id="{34B2EA3C-9C79-2245-A7B7-ACCA615B51CD}"/>
              </a:ext>
            </a:extLst>
          </p:cNvPr>
          <p:cNvSpPr>
            <a:spLocks noGrp="1"/>
          </p:cNvSpPr>
          <p:nvPr>
            <p:ph type="ftr" sz="quarter" idx="3"/>
          </p:nvPr>
        </p:nvSpPr>
        <p:spPr>
          <a:xfrm>
            <a:off x="3567948" y="6356350"/>
            <a:ext cx="2649255" cy="365125"/>
          </a:xfrm>
          <a:prstGeom prst="rect">
            <a:avLst/>
          </a:prstGeom>
        </p:spPr>
        <p:txBody>
          <a:bodyPr vert="horz" lIns="91440" tIns="45720" rIns="91440" bIns="45720" rtlCol="0" anchor="ctr"/>
          <a:lstStyle>
            <a:lvl1pPr algn="l">
              <a:defRPr sz="1200">
                <a:solidFill>
                  <a:schemeClr val="accent4"/>
                </a:solidFill>
                <a:latin typeface="+mn-lt"/>
              </a:defRPr>
            </a:lvl1pPr>
          </a:lstStyle>
          <a:p>
            <a:r>
              <a:rPr lang="en-US" dirty="0"/>
              <a:t>PITCH DECK</a:t>
            </a:r>
          </a:p>
        </p:txBody>
      </p:sp>
      <p:sp>
        <p:nvSpPr>
          <p:cNvPr id="28" name="Slide Number Placeholder 5">
            <a:extLst>
              <a:ext uri="{FF2B5EF4-FFF2-40B4-BE49-F238E27FC236}">
                <a16:creationId xmlns:a16="http://schemas.microsoft.com/office/drawing/2014/main" id="{98BA37BA-03A2-5C4E-82D5-3B9439F61FDC}"/>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bg1"/>
                </a:solidFill>
                <a:latin typeface="+mn-lt"/>
              </a:defRPr>
            </a:lvl1pPr>
          </a:lstStyle>
          <a:p>
            <a:fld id="{D156BFF5-A11A-234E-A308-E7366A28581C}" type="slidenum">
              <a:rPr lang="en-US" smtClean="0"/>
              <a:pPr/>
              <a:t>‹#›</a:t>
            </a:fld>
            <a:endParaRPr lang="en-US" dirty="0"/>
          </a:p>
        </p:txBody>
      </p:sp>
      <p:sp>
        <p:nvSpPr>
          <p:cNvPr id="30" name="Date Placeholder 3">
            <a:extLst>
              <a:ext uri="{FF2B5EF4-FFF2-40B4-BE49-F238E27FC236}">
                <a16:creationId xmlns:a16="http://schemas.microsoft.com/office/drawing/2014/main" id="{0A178069-B4D4-2D45-ABBC-CC29947FE3F0}"/>
              </a:ext>
            </a:extLst>
          </p:cNvPr>
          <p:cNvSpPr>
            <a:spLocks noGrp="1"/>
          </p:cNvSpPr>
          <p:nvPr>
            <p:ph type="dt" sz="half" idx="23"/>
          </p:nvPr>
        </p:nvSpPr>
        <p:spPr>
          <a:xfrm>
            <a:off x="10285388" y="6356350"/>
            <a:ext cx="1429284" cy="365125"/>
          </a:xfrm>
          <a:prstGeom prst="rect">
            <a:avLst/>
          </a:prstGeom>
        </p:spPr>
        <p:txBody>
          <a:bodyPr anchor="ctr"/>
          <a:lstStyle>
            <a:lvl1pPr algn="r">
              <a:defRPr sz="1200">
                <a:solidFill>
                  <a:schemeClr val="accent4"/>
                </a:solidFill>
                <a:latin typeface="+mn-lt"/>
              </a:defRPr>
            </a:lvl1pPr>
          </a:lstStyle>
          <a:p>
            <a:r>
              <a:rPr lang="en-US" dirty="0"/>
              <a:t>6/15/XX</a:t>
            </a:r>
          </a:p>
        </p:txBody>
      </p:sp>
      <p:sp>
        <p:nvSpPr>
          <p:cNvPr id="34" name="Title 1">
            <a:extLst>
              <a:ext uri="{FF2B5EF4-FFF2-40B4-BE49-F238E27FC236}">
                <a16:creationId xmlns:a16="http://schemas.microsoft.com/office/drawing/2014/main" id="{2924316E-D172-EC4E-A6A7-6AA19A58DEDF}"/>
              </a:ext>
            </a:extLst>
          </p:cNvPr>
          <p:cNvSpPr>
            <a:spLocks noGrp="1"/>
          </p:cNvSpPr>
          <p:nvPr>
            <p:ph type="title"/>
          </p:nvPr>
        </p:nvSpPr>
        <p:spPr>
          <a:xfrm>
            <a:off x="3567948" y="365125"/>
            <a:ext cx="8146724" cy="1143645"/>
          </a:xfrm>
        </p:spPr>
        <p:txBody>
          <a:bodyPr>
            <a:normAutofit/>
          </a:bodyPr>
          <a:lstStyle>
            <a:lvl1pPr>
              <a:defRPr sz="5400">
                <a:solidFill>
                  <a:schemeClr val="accent3">
                    <a:lumMod val="75000"/>
                  </a:schemeClr>
                </a:solidFill>
                <a:latin typeface="+mj-lt"/>
              </a:defRPr>
            </a:lvl1pPr>
          </a:lstStyle>
          <a:p>
            <a:r>
              <a:rPr lang="en-US"/>
              <a:t>Click to edit Master title style</a:t>
            </a:r>
          </a:p>
        </p:txBody>
      </p:sp>
      <p:sp>
        <p:nvSpPr>
          <p:cNvPr id="35" name="Text Placeholder 16">
            <a:extLst>
              <a:ext uri="{FF2B5EF4-FFF2-40B4-BE49-F238E27FC236}">
                <a16:creationId xmlns:a16="http://schemas.microsoft.com/office/drawing/2014/main" id="{0B629AF4-134C-4748-A752-1763CA6208C9}"/>
              </a:ext>
            </a:extLst>
          </p:cNvPr>
          <p:cNvSpPr>
            <a:spLocks noGrp="1"/>
          </p:cNvSpPr>
          <p:nvPr>
            <p:ph type="body" sz="quarter" idx="14" hasCustomPrompt="1"/>
          </p:nvPr>
        </p:nvSpPr>
        <p:spPr>
          <a:xfrm>
            <a:off x="3567948" y="1316736"/>
            <a:ext cx="8146724" cy="649435"/>
          </a:xfrm>
        </p:spPr>
        <p:txBody>
          <a:bodyPr anchor="ctr" anchorCtr="0">
            <a:normAutofit/>
          </a:bodyPr>
          <a:lstStyle>
            <a:lvl1pPr marL="0" indent="0" algn="l">
              <a:buNone/>
              <a:defRPr sz="2400">
                <a:solidFill>
                  <a:schemeClr val="accent3">
                    <a:lumMod val="75000"/>
                  </a:schemeClr>
                </a:solidFill>
                <a:latin typeface="+mn-lt"/>
              </a:defRPr>
            </a:lvl1pPr>
            <a:lvl2pPr marL="457200" indent="0" algn="ctr">
              <a:buNone/>
              <a:defRPr>
                <a:solidFill>
                  <a:schemeClr val="bg1"/>
                </a:solidFill>
                <a:latin typeface="Avenir Next LT Pro" panose="020B0504020202020204" pitchFamily="34" charset="77"/>
              </a:defRPr>
            </a:lvl2pPr>
            <a:lvl3pPr marL="914400" indent="0" algn="ctr">
              <a:buNone/>
              <a:defRPr>
                <a:solidFill>
                  <a:schemeClr val="bg1"/>
                </a:solidFill>
                <a:latin typeface="Avenir Next LT Pro" panose="020B0504020202020204" pitchFamily="34" charset="77"/>
              </a:defRPr>
            </a:lvl3pPr>
            <a:lvl4pPr marL="1371600" indent="0" algn="ctr">
              <a:buNone/>
              <a:defRPr>
                <a:solidFill>
                  <a:schemeClr val="bg1"/>
                </a:solidFill>
                <a:latin typeface="Avenir Next LT Pro" panose="020B0504020202020204" pitchFamily="34" charset="77"/>
              </a:defRPr>
            </a:lvl4pPr>
            <a:lvl5pPr marL="1828800" indent="0" algn="ctr">
              <a:buNone/>
              <a:defRPr>
                <a:solidFill>
                  <a:schemeClr val="bg1"/>
                </a:solidFill>
                <a:latin typeface="Avenir Next LT Pro" panose="020B0504020202020204" pitchFamily="34" charset="77"/>
              </a:defRPr>
            </a:lvl5pPr>
          </a:lstStyle>
          <a:p>
            <a:pPr lvl="0"/>
            <a:r>
              <a:rPr lang="en-US" dirty="0"/>
              <a:t>Click to edit master text styles</a:t>
            </a:r>
          </a:p>
        </p:txBody>
      </p:sp>
    </p:spTree>
    <p:extLst>
      <p:ext uri="{BB962C8B-B14F-4D97-AF65-F5344CB8AC3E}">
        <p14:creationId xmlns:p14="http://schemas.microsoft.com/office/powerpoint/2010/main" val="4217894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D3B8D75-6B10-9447-B5A5-915564B149B8}"/>
              </a:ext>
            </a:extLst>
          </p:cNvPr>
          <p:cNvSpPr>
            <a:spLocks noGrp="1"/>
          </p:cNvSpPr>
          <p:nvPr>
            <p:ph type="pic" sz="quarter" idx="10"/>
          </p:nvPr>
        </p:nvSpPr>
        <p:spPr>
          <a:xfrm>
            <a:off x="603504" y="2361606"/>
            <a:ext cx="2276856" cy="2260600"/>
          </a:xfrm>
        </p:spPr>
        <p:txBody>
          <a:bodyPr/>
          <a:lstStyle>
            <a:lvl1pPr>
              <a:defRPr>
                <a:latin typeface="+mn-lt"/>
              </a:defRPr>
            </a:lvl1pPr>
          </a:lstStyle>
          <a:p>
            <a:r>
              <a:rPr lang="en-US"/>
              <a:t>Click icon to add picture</a:t>
            </a:r>
            <a:endParaRPr lang="en-US" dirty="0"/>
          </a:p>
        </p:txBody>
      </p:sp>
      <p:sp>
        <p:nvSpPr>
          <p:cNvPr id="8" name="Picture Placeholder 6">
            <a:extLst>
              <a:ext uri="{FF2B5EF4-FFF2-40B4-BE49-F238E27FC236}">
                <a16:creationId xmlns:a16="http://schemas.microsoft.com/office/drawing/2014/main" id="{72705F2C-1825-0440-83D2-2EE05E0D06F4}"/>
              </a:ext>
            </a:extLst>
          </p:cNvPr>
          <p:cNvSpPr>
            <a:spLocks noGrp="1"/>
          </p:cNvSpPr>
          <p:nvPr>
            <p:ph type="pic" sz="quarter" idx="11"/>
          </p:nvPr>
        </p:nvSpPr>
        <p:spPr>
          <a:xfrm>
            <a:off x="3511296" y="2361606"/>
            <a:ext cx="2276856" cy="2260600"/>
          </a:xfrm>
        </p:spPr>
        <p:txBody>
          <a:bodyPr/>
          <a:lstStyle>
            <a:lvl1pPr>
              <a:defRPr>
                <a:latin typeface="+mn-lt"/>
              </a:defRPr>
            </a:lvl1pPr>
          </a:lstStyle>
          <a:p>
            <a:r>
              <a:rPr lang="en-US"/>
              <a:t>Click icon to add picture</a:t>
            </a:r>
            <a:endParaRPr lang="en-US" dirty="0"/>
          </a:p>
        </p:txBody>
      </p:sp>
      <p:sp>
        <p:nvSpPr>
          <p:cNvPr id="9" name="Picture Placeholder 6">
            <a:extLst>
              <a:ext uri="{FF2B5EF4-FFF2-40B4-BE49-F238E27FC236}">
                <a16:creationId xmlns:a16="http://schemas.microsoft.com/office/drawing/2014/main" id="{15278A30-5578-C142-9C42-1BC018A28216}"/>
              </a:ext>
            </a:extLst>
          </p:cNvPr>
          <p:cNvSpPr>
            <a:spLocks noGrp="1"/>
          </p:cNvSpPr>
          <p:nvPr>
            <p:ph type="pic" sz="quarter" idx="12"/>
          </p:nvPr>
        </p:nvSpPr>
        <p:spPr>
          <a:xfrm>
            <a:off x="6437376" y="2361606"/>
            <a:ext cx="2276856" cy="2260600"/>
          </a:xfrm>
        </p:spPr>
        <p:txBody>
          <a:bodyPr/>
          <a:lstStyle>
            <a:lvl1pPr>
              <a:defRPr>
                <a:latin typeface="+mn-lt"/>
              </a:defRPr>
            </a:lvl1pPr>
          </a:lstStyle>
          <a:p>
            <a:r>
              <a:rPr lang="en-US"/>
              <a:t>Click icon to add picture</a:t>
            </a:r>
            <a:endParaRPr lang="en-US" dirty="0"/>
          </a:p>
        </p:txBody>
      </p:sp>
      <p:sp>
        <p:nvSpPr>
          <p:cNvPr id="10" name="Picture Placeholder 6">
            <a:extLst>
              <a:ext uri="{FF2B5EF4-FFF2-40B4-BE49-F238E27FC236}">
                <a16:creationId xmlns:a16="http://schemas.microsoft.com/office/drawing/2014/main" id="{37643B00-2ED4-E345-970A-099755FD3F4B}"/>
              </a:ext>
            </a:extLst>
          </p:cNvPr>
          <p:cNvSpPr>
            <a:spLocks noGrp="1"/>
          </p:cNvSpPr>
          <p:nvPr>
            <p:ph type="pic" sz="quarter" idx="13"/>
          </p:nvPr>
        </p:nvSpPr>
        <p:spPr>
          <a:xfrm>
            <a:off x="9381744" y="2361606"/>
            <a:ext cx="2276856" cy="2260600"/>
          </a:xfrm>
        </p:spPr>
        <p:txBody>
          <a:bodyPr/>
          <a:lstStyle>
            <a:lvl1pPr>
              <a:defRPr>
                <a:latin typeface="+mn-lt"/>
              </a:defRPr>
            </a:lvl1pPr>
          </a:lstStyle>
          <a:p>
            <a:r>
              <a:rPr lang="en-US"/>
              <a:t>Click icon to add picture</a:t>
            </a:r>
            <a:endParaRPr lang="en-US" dirty="0"/>
          </a:p>
        </p:txBody>
      </p:sp>
      <p:sp>
        <p:nvSpPr>
          <p:cNvPr id="18" name="Text Placeholder 17">
            <a:extLst>
              <a:ext uri="{FF2B5EF4-FFF2-40B4-BE49-F238E27FC236}">
                <a16:creationId xmlns:a16="http://schemas.microsoft.com/office/drawing/2014/main" id="{203C2A7B-004A-6944-9A08-8A5A14288742}"/>
              </a:ext>
            </a:extLst>
          </p:cNvPr>
          <p:cNvSpPr>
            <a:spLocks noGrp="1"/>
          </p:cNvSpPr>
          <p:nvPr>
            <p:ph type="body" sz="quarter" idx="14" hasCustomPrompt="1"/>
          </p:nvPr>
        </p:nvSpPr>
        <p:spPr>
          <a:xfrm>
            <a:off x="603504" y="4764024"/>
            <a:ext cx="2347067"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dirty="0"/>
              <a:t>Click to edit master</a:t>
            </a:r>
          </a:p>
        </p:txBody>
      </p:sp>
      <p:sp>
        <p:nvSpPr>
          <p:cNvPr id="19" name="Text Placeholder 17">
            <a:extLst>
              <a:ext uri="{FF2B5EF4-FFF2-40B4-BE49-F238E27FC236}">
                <a16:creationId xmlns:a16="http://schemas.microsoft.com/office/drawing/2014/main" id="{6EF996A9-9D54-1B4A-AD33-90E32A3ABD05}"/>
              </a:ext>
            </a:extLst>
          </p:cNvPr>
          <p:cNvSpPr>
            <a:spLocks noGrp="1"/>
          </p:cNvSpPr>
          <p:nvPr>
            <p:ph type="body" sz="quarter" idx="15" hasCustomPrompt="1"/>
          </p:nvPr>
        </p:nvSpPr>
        <p:spPr>
          <a:xfrm>
            <a:off x="603504" y="5026714"/>
            <a:ext cx="2347067" cy="274320"/>
          </a:xfrm>
        </p:spPr>
        <p:txBody>
          <a:bodyPr lIns="0">
            <a:noAutofit/>
          </a:bodyPr>
          <a:lstStyle>
            <a:lvl1pPr marL="0" indent="0" algn="l">
              <a:lnSpc>
                <a:spcPct val="100000"/>
              </a:lnSpc>
              <a:buNone/>
              <a:defRPr sz="140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dirty="0"/>
              <a:t>Click to edit master</a:t>
            </a:r>
          </a:p>
        </p:txBody>
      </p:sp>
      <p:sp>
        <p:nvSpPr>
          <p:cNvPr id="20" name="Text Placeholder 17">
            <a:extLst>
              <a:ext uri="{FF2B5EF4-FFF2-40B4-BE49-F238E27FC236}">
                <a16:creationId xmlns:a16="http://schemas.microsoft.com/office/drawing/2014/main" id="{76FA6F28-6734-0347-851C-F4834CE1DF6F}"/>
              </a:ext>
            </a:extLst>
          </p:cNvPr>
          <p:cNvSpPr>
            <a:spLocks noGrp="1"/>
          </p:cNvSpPr>
          <p:nvPr>
            <p:ph type="body" sz="quarter" idx="16" hasCustomPrompt="1"/>
          </p:nvPr>
        </p:nvSpPr>
        <p:spPr>
          <a:xfrm>
            <a:off x="3511296" y="4764024"/>
            <a:ext cx="2347067"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21" name="Text Placeholder 17">
            <a:extLst>
              <a:ext uri="{FF2B5EF4-FFF2-40B4-BE49-F238E27FC236}">
                <a16:creationId xmlns:a16="http://schemas.microsoft.com/office/drawing/2014/main" id="{4271280C-64AE-AD4D-AB89-068820A665CC}"/>
              </a:ext>
            </a:extLst>
          </p:cNvPr>
          <p:cNvSpPr>
            <a:spLocks noGrp="1"/>
          </p:cNvSpPr>
          <p:nvPr>
            <p:ph type="body" sz="quarter" idx="17" hasCustomPrompt="1"/>
          </p:nvPr>
        </p:nvSpPr>
        <p:spPr>
          <a:xfrm>
            <a:off x="3511296" y="5026714"/>
            <a:ext cx="2347067" cy="274320"/>
          </a:xfrm>
        </p:spPr>
        <p:txBody>
          <a:bodyPr lIns="0">
            <a:noAutofit/>
          </a:bodyPr>
          <a:lstStyle>
            <a:lvl1pPr marL="0" indent="0" algn="l">
              <a:lnSpc>
                <a:spcPct val="100000"/>
              </a:lnSpc>
              <a:buNone/>
              <a:defRPr sz="140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22" name="Text Placeholder 17">
            <a:extLst>
              <a:ext uri="{FF2B5EF4-FFF2-40B4-BE49-F238E27FC236}">
                <a16:creationId xmlns:a16="http://schemas.microsoft.com/office/drawing/2014/main" id="{43EC4F5D-6060-D44A-AA11-7D91B388F91F}"/>
              </a:ext>
            </a:extLst>
          </p:cNvPr>
          <p:cNvSpPr>
            <a:spLocks noGrp="1"/>
          </p:cNvSpPr>
          <p:nvPr>
            <p:ph type="body" sz="quarter" idx="18" hasCustomPrompt="1"/>
          </p:nvPr>
        </p:nvSpPr>
        <p:spPr>
          <a:xfrm>
            <a:off x="6437376" y="4764024"/>
            <a:ext cx="2331720"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23" name="Text Placeholder 17">
            <a:extLst>
              <a:ext uri="{FF2B5EF4-FFF2-40B4-BE49-F238E27FC236}">
                <a16:creationId xmlns:a16="http://schemas.microsoft.com/office/drawing/2014/main" id="{383FAE66-0948-F840-B835-8C2A2BFD9BCC}"/>
              </a:ext>
            </a:extLst>
          </p:cNvPr>
          <p:cNvSpPr>
            <a:spLocks noGrp="1"/>
          </p:cNvSpPr>
          <p:nvPr>
            <p:ph type="body" sz="quarter" idx="19" hasCustomPrompt="1"/>
          </p:nvPr>
        </p:nvSpPr>
        <p:spPr>
          <a:xfrm>
            <a:off x="6437376" y="5026714"/>
            <a:ext cx="2331720" cy="274320"/>
          </a:xfrm>
        </p:spPr>
        <p:txBody>
          <a:bodyPr lIns="0">
            <a:noAutofit/>
          </a:bodyPr>
          <a:lstStyle>
            <a:lvl1pPr marL="0" indent="0" algn="l">
              <a:lnSpc>
                <a:spcPct val="100000"/>
              </a:lnSpc>
              <a:buNone/>
              <a:defRPr sz="140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24" name="Text Placeholder 17">
            <a:extLst>
              <a:ext uri="{FF2B5EF4-FFF2-40B4-BE49-F238E27FC236}">
                <a16:creationId xmlns:a16="http://schemas.microsoft.com/office/drawing/2014/main" id="{D50DA907-6313-0542-99CF-7EAEA36FEBDC}"/>
              </a:ext>
            </a:extLst>
          </p:cNvPr>
          <p:cNvSpPr>
            <a:spLocks noGrp="1"/>
          </p:cNvSpPr>
          <p:nvPr>
            <p:ph type="body" sz="quarter" idx="20" hasCustomPrompt="1"/>
          </p:nvPr>
        </p:nvSpPr>
        <p:spPr>
          <a:xfrm>
            <a:off x="9381744" y="4764024"/>
            <a:ext cx="2332882"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25" name="Text Placeholder 17">
            <a:extLst>
              <a:ext uri="{FF2B5EF4-FFF2-40B4-BE49-F238E27FC236}">
                <a16:creationId xmlns:a16="http://schemas.microsoft.com/office/drawing/2014/main" id="{E629D646-8650-0249-9329-D5B08275500B}"/>
              </a:ext>
            </a:extLst>
          </p:cNvPr>
          <p:cNvSpPr>
            <a:spLocks noGrp="1"/>
          </p:cNvSpPr>
          <p:nvPr>
            <p:ph type="body" sz="quarter" idx="21" hasCustomPrompt="1"/>
          </p:nvPr>
        </p:nvSpPr>
        <p:spPr>
          <a:xfrm>
            <a:off x="9381744" y="5026714"/>
            <a:ext cx="2332882" cy="274320"/>
          </a:xfrm>
        </p:spPr>
        <p:txBody>
          <a:bodyPr lIns="0">
            <a:noAutofit/>
          </a:bodyPr>
          <a:lstStyle>
            <a:lvl1pPr marL="0" indent="0" algn="l">
              <a:lnSpc>
                <a:spcPct val="100000"/>
              </a:lnSpc>
              <a:buNone/>
              <a:defRPr sz="140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29" name="Rectangle 28">
            <a:extLst>
              <a:ext uri="{FF2B5EF4-FFF2-40B4-BE49-F238E27FC236}">
                <a16:creationId xmlns:a16="http://schemas.microsoft.com/office/drawing/2014/main" id="{B12E59B1-A6F6-694C-A6E9-74D1D17DFAA8}"/>
              </a:ext>
            </a:extLst>
          </p:cNvPr>
          <p:cNvSpPr/>
          <p:nvPr userDrawn="1"/>
        </p:nvSpPr>
        <p:spPr>
          <a:xfrm>
            <a:off x="-5326" y="0"/>
            <a:ext cx="12208042" cy="1728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ooter Placeholder 2">
            <a:extLst>
              <a:ext uri="{FF2B5EF4-FFF2-40B4-BE49-F238E27FC236}">
                <a16:creationId xmlns:a16="http://schemas.microsoft.com/office/drawing/2014/main" id="{012CB6C2-8938-6442-8261-95818D6B720D}"/>
              </a:ext>
            </a:extLst>
          </p:cNvPr>
          <p:cNvSpPr>
            <a:spLocks noGrp="1"/>
          </p:cNvSpPr>
          <p:nvPr>
            <p:ph type="ftr" sz="quarter" idx="22"/>
          </p:nvPr>
        </p:nvSpPr>
        <p:spPr>
          <a:xfrm>
            <a:off x="4038600" y="6356350"/>
            <a:ext cx="4114800" cy="365125"/>
          </a:xfrm>
        </p:spPr>
        <p:txBody>
          <a:bodyPr/>
          <a:lstStyle>
            <a:lvl1pPr algn="ctr">
              <a:defRPr>
                <a:solidFill>
                  <a:schemeClr val="accent4"/>
                </a:solidFill>
                <a:latin typeface="+mn-lt"/>
              </a:defRPr>
            </a:lvl1pPr>
          </a:lstStyle>
          <a:p>
            <a:r>
              <a:rPr lang="en-US" dirty="0"/>
              <a:t>PITCH DECK</a:t>
            </a:r>
          </a:p>
        </p:txBody>
      </p:sp>
      <p:sp>
        <p:nvSpPr>
          <p:cNvPr id="39" name="Date Placeholder 3">
            <a:extLst>
              <a:ext uri="{FF2B5EF4-FFF2-40B4-BE49-F238E27FC236}">
                <a16:creationId xmlns:a16="http://schemas.microsoft.com/office/drawing/2014/main" id="{A85C6B76-F9A5-5F42-9C52-6FB7B7784141}"/>
              </a:ext>
            </a:extLst>
          </p:cNvPr>
          <p:cNvSpPr>
            <a:spLocks noGrp="1"/>
          </p:cNvSpPr>
          <p:nvPr>
            <p:ph type="dt" sz="half" idx="23"/>
          </p:nvPr>
        </p:nvSpPr>
        <p:spPr>
          <a:xfrm>
            <a:off x="10285388" y="6356350"/>
            <a:ext cx="1429283" cy="365125"/>
          </a:xfrm>
          <a:prstGeom prst="rect">
            <a:avLst/>
          </a:prstGeom>
        </p:spPr>
        <p:txBody>
          <a:bodyPr anchor="ctr"/>
          <a:lstStyle>
            <a:lvl1pPr algn="r">
              <a:defRPr sz="1200">
                <a:solidFill>
                  <a:schemeClr val="accent4"/>
                </a:solidFill>
                <a:latin typeface="+mn-lt"/>
              </a:defRPr>
            </a:lvl1pPr>
          </a:lstStyle>
          <a:p>
            <a:r>
              <a:rPr lang="en-US" dirty="0"/>
              <a:t>6/15/XX</a:t>
            </a:r>
          </a:p>
        </p:txBody>
      </p:sp>
      <p:sp>
        <p:nvSpPr>
          <p:cNvPr id="40" name="Slide Number Placeholder 5">
            <a:extLst>
              <a:ext uri="{FF2B5EF4-FFF2-40B4-BE49-F238E27FC236}">
                <a16:creationId xmlns:a16="http://schemas.microsoft.com/office/drawing/2014/main" id="{C2936759-3855-E144-8703-79F4224F2268}"/>
              </a:ext>
            </a:extLst>
          </p:cNvPr>
          <p:cNvSpPr>
            <a:spLocks noGrp="1"/>
          </p:cNvSpPr>
          <p:nvPr>
            <p:ph type="sldNum" sz="quarter" idx="24"/>
          </p:nvPr>
        </p:nvSpPr>
        <p:spPr>
          <a:xfrm>
            <a:off x="492917" y="6356350"/>
            <a:ext cx="1104900" cy="365125"/>
          </a:xfrm>
          <a:prstGeom prst="rect">
            <a:avLst/>
          </a:prstGeom>
        </p:spPr>
        <p:txBody>
          <a:bodyPr lIns="91440" anchor="ctr"/>
          <a:lstStyle>
            <a:lvl1pPr>
              <a:defRPr sz="1200">
                <a:solidFill>
                  <a:schemeClr val="accent4"/>
                </a:solidFill>
                <a:latin typeface="+mn-lt"/>
              </a:defRPr>
            </a:lvl1pPr>
          </a:lstStyle>
          <a:p>
            <a:fld id="{D156BFF5-A11A-234E-A308-E7366A28581C}" type="slidenum">
              <a:rPr lang="en-US" smtClean="0"/>
              <a:pPr/>
              <a:t>‹#›</a:t>
            </a:fld>
            <a:endParaRPr lang="en-US" dirty="0"/>
          </a:p>
        </p:txBody>
      </p:sp>
      <p:sp>
        <p:nvSpPr>
          <p:cNvPr id="42" name="Title 1">
            <a:extLst>
              <a:ext uri="{FF2B5EF4-FFF2-40B4-BE49-F238E27FC236}">
                <a16:creationId xmlns:a16="http://schemas.microsoft.com/office/drawing/2014/main" id="{8FE32960-3616-C44A-82B2-EE3A9BC5FC0A}"/>
              </a:ext>
            </a:extLst>
          </p:cNvPr>
          <p:cNvSpPr>
            <a:spLocks noGrp="1"/>
          </p:cNvSpPr>
          <p:nvPr>
            <p:ph type="title"/>
          </p:nvPr>
        </p:nvSpPr>
        <p:spPr>
          <a:xfrm>
            <a:off x="492917" y="365125"/>
            <a:ext cx="11221755" cy="1143645"/>
          </a:xfrm>
        </p:spPr>
        <p:txBody>
          <a:bodyPr>
            <a:normAutofit/>
          </a:bodyPr>
          <a:lstStyle>
            <a:lvl1pPr>
              <a:defRPr sz="5400">
                <a:solidFill>
                  <a:schemeClr val="bg2">
                    <a:lumMod val="75000"/>
                  </a:schemeClr>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 Photo">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C4839BE7-AF0B-364A-9D3D-497DCD209D1B}"/>
              </a:ext>
            </a:extLst>
          </p:cNvPr>
          <p:cNvSpPr/>
          <p:nvPr userDrawn="1"/>
        </p:nvSpPr>
        <p:spPr>
          <a:xfrm>
            <a:off x="-5326" y="0"/>
            <a:ext cx="12197326" cy="1728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icture Placeholder 6">
            <a:extLst>
              <a:ext uri="{FF2B5EF4-FFF2-40B4-BE49-F238E27FC236}">
                <a16:creationId xmlns:a16="http://schemas.microsoft.com/office/drawing/2014/main" id="{7D3B8D75-6B10-9447-B5A5-915564B149B8}"/>
              </a:ext>
            </a:extLst>
          </p:cNvPr>
          <p:cNvSpPr>
            <a:spLocks noGrp="1" noChangeAspect="1"/>
          </p:cNvSpPr>
          <p:nvPr>
            <p:ph type="pic" sz="quarter" idx="10"/>
          </p:nvPr>
        </p:nvSpPr>
        <p:spPr>
          <a:xfrm>
            <a:off x="576072" y="2120239"/>
            <a:ext cx="1097280" cy="1097280"/>
          </a:xfrm>
        </p:spPr>
        <p:txBody>
          <a:bodyPr anchor="ctr">
            <a:normAutofit/>
          </a:bodyPr>
          <a:lstStyle>
            <a:lvl1pPr marL="0" indent="0" algn="ctr">
              <a:spcBef>
                <a:spcPts val="0"/>
              </a:spcBef>
              <a:buNone/>
              <a:defRPr sz="800">
                <a:latin typeface="+mn-lt"/>
              </a:defRPr>
            </a:lvl1pPr>
          </a:lstStyle>
          <a:p>
            <a:r>
              <a:rPr lang="en-US"/>
              <a:t>Click icon to add picture</a:t>
            </a:r>
            <a:endParaRPr lang="en-US" dirty="0"/>
          </a:p>
        </p:txBody>
      </p:sp>
      <p:sp>
        <p:nvSpPr>
          <p:cNvPr id="18" name="Text Placeholder 17">
            <a:extLst>
              <a:ext uri="{FF2B5EF4-FFF2-40B4-BE49-F238E27FC236}">
                <a16:creationId xmlns:a16="http://schemas.microsoft.com/office/drawing/2014/main" id="{203C2A7B-004A-6944-9A08-8A5A14288742}"/>
              </a:ext>
            </a:extLst>
          </p:cNvPr>
          <p:cNvSpPr>
            <a:spLocks noGrp="1"/>
          </p:cNvSpPr>
          <p:nvPr>
            <p:ph type="body" sz="quarter" idx="14" hasCustomPrompt="1"/>
          </p:nvPr>
        </p:nvSpPr>
        <p:spPr>
          <a:xfrm>
            <a:off x="576072" y="3344165"/>
            <a:ext cx="2103120"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19" name="Text Placeholder 17">
            <a:extLst>
              <a:ext uri="{FF2B5EF4-FFF2-40B4-BE49-F238E27FC236}">
                <a16:creationId xmlns:a16="http://schemas.microsoft.com/office/drawing/2014/main" id="{6EF996A9-9D54-1B4A-AD33-90E32A3ABD05}"/>
              </a:ext>
            </a:extLst>
          </p:cNvPr>
          <p:cNvSpPr>
            <a:spLocks noGrp="1"/>
          </p:cNvSpPr>
          <p:nvPr>
            <p:ph type="body" sz="quarter" idx="15" hasCustomPrompt="1"/>
          </p:nvPr>
        </p:nvSpPr>
        <p:spPr>
          <a:xfrm>
            <a:off x="576072" y="3642434"/>
            <a:ext cx="2103120" cy="274320"/>
          </a:xfrm>
        </p:spPr>
        <p:txBody>
          <a:bodyPr lIns="0">
            <a:noAutofit/>
          </a:bodyPr>
          <a:lstStyle>
            <a:lvl1pPr marL="0" indent="0" algn="l">
              <a:buNone/>
              <a:defRPr sz="1400" b="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28" name="Picture Placeholder 6">
            <a:extLst>
              <a:ext uri="{FF2B5EF4-FFF2-40B4-BE49-F238E27FC236}">
                <a16:creationId xmlns:a16="http://schemas.microsoft.com/office/drawing/2014/main" id="{6BB2E4EC-B8A1-CD41-9057-9AE6A7882BB2}"/>
              </a:ext>
            </a:extLst>
          </p:cNvPr>
          <p:cNvSpPr>
            <a:spLocks noGrp="1" noChangeAspect="1"/>
          </p:cNvSpPr>
          <p:nvPr>
            <p:ph type="pic" sz="quarter" idx="16"/>
          </p:nvPr>
        </p:nvSpPr>
        <p:spPr>
          <a:xfrm>
            <a:off x="3557016" y="2120239"/>
            <a:ext cx="1097280" cy="1097280"/>
          </a:xfrm>
        </p:spPr>
        <p:txBody>
          <a:bodyPr anchor="ctr">
            <a:normAutofit/>
          </a:bodyPr>
          <a:lstStyle>
            <a:lvl1pPr marL="0" indent="0" algn="ctr">
              <a:spcBef>
                <a:spcPts val="0"/>
              </a:spcBef>
              <a:buNone/>
              <a:defRPr sz="800">
                <a:latin typeface="+mn-lt"/>
              </a:defRPr>
            </a:lvl1pPr>
          </a:lstStyle>
          <a:p>
            <a:r>
              <a:rPr lang="en-US"/>
              <a:t>Click icon to add picture</a:t>
            </a:r>
            <a:endParaRPr lang="en-US" dirty="0"/>
          </a:p>
        </p:txBody>
      </p:sp>
      <p:sp>
        <p:nvSpPr>
          <p:cNvPr id="30" name="Text Placeholder 17">
            <a:extLst>
              <a:ext uri="{FF2B5EF4-FFF2-40B4-BE49-F238E27FC236}">
                <a16:creationId xmlns:a16="http://schemas.microsoft.com/office/drawing/2014/main" id="{CB8AD6F6-1B62-494C-8767-CC218F0E490B}"/>
              </a:ext>
            </a:extLst>
          </p:cNvPr>
          <p:cNvSpPr>
            <a:spLocks noGrp="1"/>
          </p:cNvSpPr>
          <p:nvPr>
            <p:ph type="body" sz="quarter" idx="17" hasCustomPrompt="1"/>
          </p:nvPr>
        </p:nvSpPr>
        <p:spPr>
          <a:xfrm>
            <a:off x="3557016" y="3344165"/>
            <a:ext cx="2103120"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31" name="Text Placeholder 17">
            <a:extLst>
              <a:ext uri="{FF2B5EF4-FFF2-40B4-BE49-F238E27FC236}">
                <a16:creationId xmlns:a16="http://schemas.microsoft.com/office/drawing/2014/main" id="{7A812F38-0F8B-6444-AD60-2F65D017B27C}"/>
              </a:ext>
            </a:extLst>
          </p:cNvPr>
          <p:cNvSpPr>
            <a:spLocks noGrp="1"/>
          </p:cNvSpPr>
          <p:nvPr>
            <p:ph type="body" sz="quarter" idx="18" hasCustomPrompt="1"/>
          </p:nvPr>
        </p:nvSpPr>
        <p:spPr>
          <a:xfrm>
            <a:off x="3557016" y="3642434"/>
            <a:ext cx="2103120" cy="274320"/>
          </a:xfrm>
        </p:spPr>
        <p:txBody>
          <a:bodyPr lIns="0">
            <a:noAutofit/>
          </a:bodyPr>
          <a:lstStyle>
            <a:lvl1pPr marL="0" indent="0" algn="l">
              <a:buNone/>
              <a:defRPr sz="1400" b="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32" name="Picture Placeholder 6">
            <a:extLst>
              <a:ext uri="{FF2B5EF4-FFF2-40B4-BE49-F238E27FC236}">
                <a16:creationId xmlns:a16="http://schemas.microsoft.com/office/drawing/2014/main" id="{3A006211-ACE1-FE46-9F10-A3D8E80651A2}"/>
              </a:ext>
            </a:extLst>
          </p:cNvPr>
          <p:cNvSpPr>
            <a:spLocks noGrp="1" noChangeAspect="1"/>
          </p:cNvSpPr>
          <p:nvPr>
            <p:ph type="pic" sz="quarter" idx="19"/>
          </p:nvPr>
        </p:nvSpPr>
        <p:spPr>
          <a:xfrm>
            <a:off x="6556248" y="2120239"/>
            <a:ext cx="1097280" cy="1097280"/>
          </a:xfrm>
        </p:spPr>
        <p:txBody>
          <a:bodyPr anchor="ctr">
            <a:normAutofit/>
          </a:bodyPr>
          <a:lstStyle>
            <a:lvl1pPr marL="0" indent="0" algn="ctr">
              <a:spcBef>
                <a:spcPts val="0"/>
              </a:spcBef>
              <a:buNone/>
              <a:defRPr sz="800">
                <a:latin typeface="+mn-lt"/>
              </a:defRPr>
            </a:lvl1pPr>
          </a:lstStyle>
          <a:p>
            <a:r>
              <a:rPr lang="en-US"/>
              <a:t>Click icon to add picture</a:t>
            </a:r>
            <a:endParaRPr lang="en-US" dirty="0"/>
          </a:p>
        </p:txBody>
      </p:sp>
      <p:sp>
        <p:nvSpPr>
          <p:cNvPr id="34" name="Text Placeholder 17">
            <a:extLst>
              <a:ext uri="{FF2B5EF4-FFF2-40B4-BE49-F238E27FC236}">
                <a16:creationId xmlns:a16="http://schemas.microsoft.com/office/drawing/2014/main" id="{1629A601-A52F-B84C-8138-62D4E4BB4BFC}"/>
              </a:ext>
            </a:extLst>
          </p:cNvPr>
          <p:cNvSpPr>
            <a:spLocks noGrp="1"/>
          </p:cNvSpPr>
          <p:nvPr>
            <p:ph type="body" sz="quarter" idx="20" hasCustomPrompt="1"/>
          </p:nvPr>
        </p:nvSpPr>
        <p:spPr>
          <a:xfrm>
            <a:off x="6556248" y="3344165"/>
            <a:ext cx="2103120"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35" name="Text Placeholder 17">
            <a:extLst>
              <a:ext uri="{FF2B5EF4-FFF2-40B4-BE49-F238E27FC236}">
                <a16:creationId xmlns:a16="http://schemas.microsoft.com/office/drawing/2014/main" id="{5AA874B1-682E-8846-A923-D1F12920B9F5}"/>
              </a:ext>
            </a:extLst>
          </p:cNvPr>
          <p:cNvSpPr>
            <a:spLocks noGrp="1"/>
          </p:cNvSpPr>
          <p:nvPr>
            <p:ph type="body" sz="quarter" idx="21" hasCustomPrompt="1"/>
          </p:nvPr>
        </p:nvSpPr>
        <p:spPr>
          <a:xfrm>
            <a:off x="6556248" y="3642434"/>
            <a:ext cx="2103120" cy="274320"/>
          </a:xfrm>
        </p:spPr>
        <p:txBody>
          <a:bodyPr lIns="0">
            <a:noAutofit/>
          </a:bodyPr>
          <a:lstStyle>
            <a:lvl1pPr marL="0" indent="0" algn="l">
              <a:buNone/>
              <a:defRPr sz="1400" b="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36" name="Picture Placeholder 6">
            <a:extLst>
              <a:ext uri="{FF2B5EF4-FFF2-40B4-BE49-F238E27FC236}">
                <a16:creationId xmlns:a16="http://schemas.microsoft.com/office/drawing/2014/main" id="{9D6FBD27-4D0C-784C-8752-36876C0C0E82}"/>
              </a:ext>
            </a:extLst>
          </p:cNvPr>
          <p:cNvSpPr>
            <a:spLocks noGrp="1" noChangeAspect="1"/>
          </p:cNvSpPr>
          <p:nvPr>
            <p:ph type="pic" sz="quarter" idx="22"/>
          </p:nvPr>
        </p:nvSpPr>
        <p:spPr>
          <a:xfrm>
            <a:off x="9601200" y="2120239"/>
            <a:ext cx="1097280" cy="1097280"/>
          </a:xfrm>
        </p:spPr>
        <p:txBody>
          <a:bodyPr anchor="ctr">
            <a:normAutofit/>
          </a:bodyPr>
          <a:lstStyle>
            <a:lvl1pPr marL="0" indent="0" algn="ctr">
              <a:spcBef>
                <a:spcPts val="0"/>
              </a:spcBef>
              <a:buNone/>
              <a:defRPr sz="800">
                <a:latin typeface="+mn-lt"/>
              </a:defRPr>
            </a:lvl1pPr>
          </a:lstStyle>
          <a:p>
            <a:r>
              <a:rPr lang="en-US"/>
              <a:t>Click icon to add picture</a:t>
            </a:r>
            <a:endParaRPr lang="en-US" dirty="0"/>
          </a:p>
        </p:txBody>
      </p:sp>
      <p:sp>
        <p:nvSpPr>
          <p:cNvPr id="38" name="Text Placeholder 17">
            <a:extLst>
              <a:ext uri="{FF2B5EF4-FFF2-40B4-BE49-F238E27FC236}">
                <a16:creationId xmlns:a16="http://schemas.microsoft.com/office/drawing/2014/main" id="{6DCEB387-598F-6945-AF2B-1145D25DF9E9}"/>
              </a:ext>
            </a:extLst>
          </p:cNvPr>
          <p:cNvSpPr>
            <a:spLocks noGrp="1"/>
          </p:cNvSpPr>
          <p:nvPr>
            <p:ph type="body" sz="quarter" idx="23" hasCustomPrompt="1"/>
          </p:nvPr>
        </p:nvSpPr>
        <p:spPr>
          <a:xfrm>
            <a:off x="9601200" y="3344165"/>
            <a:ext cx="2103120"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39" name="Text Placeholder 17">
            <a:extLst>
              <a:ext uri="{FF2B5EF4-FFF2-40B4-BE49-F238E27FC236}">
                <a16:creationId xmlns:a16="http://schemas.microsoft.com/office/drawing/2014/main" id="{FB68E8FC-0520-4544-AFF4-3642E9F0C299}"/>
              </a:ext>
            </a:extLst>
          </p:cNvPr>
          <p:cNvSpPr>
            <a:spLocks noGrp="1"/>
          </p:cNvSpPr>
          <p:nvPr>
            <p:ph type="body" sz="quarter" idx="24" hasCustomPrompt="1"/>
          </p:nvPr>
        </p:nvSpPr>
        <p:spPr>
          <a:xfrm>
            <a:off x="9601200" y="3642434"/>
            <a:ext cx="2103120" cy="274320"/>
          </a:xfrm>
        </p:spPr>
        <p:txBody>
          <a:bodyPr lIns="0">
            <a:noAutofit/>
          </a:bodyPr>
          <a:lstStyle>
            <a:lvl1pPr marL="0" indent="0" algn="l">
              <a:buNone/>
              <a:defRPr sz="1400" b="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40" name="Picture Placeholder 6">
            <a:extLst>
              <a:ext uri="{FF2B5EF4-FFF2-40B4-BE49-F238E27FC236}">
                <a16:creationId xmlns:a16="http://schemas.microsoft.com/office/drawing/2014/main" id="{BD637557-7B78-3747-9BC4-F35FDBF7FE45}"/>
              </a:ext>
            </a:extLst>
          </p:cNvPr>
          <p:cNvSpPr>
            <a:spLocks noGrp="1" noChangeAspect="1"/>
          </p:cNvSpPr>
          <p:nvPr>
            <p:ph type="pic" sz="quarter" idx="25"/>
          </p:nvPr>
        </p:nvSpPr>
        <p:spPr>
          <a:xfrm>
            <a:off x="576072" y="4222539"/>
            <a:ext cx="1097280" cy="1097280"/>
          </a:xfrm>
        </p:spPr>
        <p:txBody>
          <a:bodyPr anchor="ctr">
            <a:normAutofit/>
          </a:bodyPr>
          <a:lstStyle>
            <a:lvl1pPr marL="0" indent="0" algn="ctr">
              <a:spcBef>
                <a:spcPts val="0"/>
              </a:spcBef>
              <a:buNone/>
              <a:defRPr sz="800">
                <a:latin typeface="+mn-lt"/>
              </a:defRPr>
            </a:lvl1pPr>
          </a:lstStyle>
          <a:p>
            <a:r>
              <a:rPr lang="en-US"/>
              <a:t>Click icon to add picture</a:t>
            </a:r>
            <a:endParaRPr lang="en-US" dirty="0"/>
          </a:p>
        </p:txBody>
      </p:sp>
      <p:sp>
        <p:nvSpPr>
          <p:cNvPr id="42" name="Text Placeholder 17">
            <a:extLst>
              <a:ext uri="{FF2B5EF4-FFF2-40B4-BE49-F238E27FC236}">
                <a16:creationId xmlns:a16="http://schemas.microsoft.com/office/drawing/2014/main" id="{6E96B315-B471-8641-8867-F0EEE8BB1E97}"/>
              </a:ext>
            </a:extLst>
          </p:cNvPr>
          <p:cNvSpPr>
            <a:spLocks noGrp="1"/>
          </p:cNvSpPr>
          <p:nvPr>
            <p:ph type="body" sz="quarter" idx="26" hasCustomPrompt="1"/>
          </p:nvPr>
        </p:nvSpPr>
        <p:spPr>
          <a:xfrm>
            <a:off x="576072" y="5441767"/>
            <a:ext cx="2103120"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43" name="Text Placeholder 17">
            <a:extLst>
              <a:ext uri="{FF2B5EF4-FFF2-40B4-BE49-F238E27FC236}">
                <a16:creationId xmlns:a16="http://schemas.microsoft.com/office/drawing/2014/main" id="{00A98649-AF92-9A43-A80B-27DB0DECCB5E}"/>
              </a:ext>
            </a:extLst>
          </p:cNvPr>
          <p:cNvSpPr>
            <a:spLocks noGrp="1"/>
          </p:cNvSpPr>
          <p:nvPr>
            <p:ph type="body" sz="quarter" idx="27" hasCustomPrompt="1"/>
          </p:nvPr>
        </p:nvSpPr>
        <p:spPr>
          <a:xfrm>
            <a:off x="576072" y="5740036"/>
            <a:ext cx="2103120" cy="274320"/>
          </a:xfrm>
        </p:spPr>
        <p:txBody>
          <a:bodyPr lIns="0">
            <a:noAutofit/>
          </a:bodyPr>
          <a:lstStyle>
            <a:lvl1pPr marL="0" indent="0" algn="l">
              <a:buNone/>
              <a:defRPr sz="1400" b="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44" name="Picture Placeholder 6">
            <a:extLst>
              <a:ext uri="{FF2B5EF4-FFF2-40B4-BE49-F238E27FC236}">
                <a16:creationId xmlns:a16="http://schemas.microsoft.com/office/drawing/2014/main" id="{5AB0D830-FF86-F646-A1A1-ADC6E62FFEC4}"/>
              </a:ext>
            </a:extLst>
          </p:cNvPr>
          <p:cNvSpPr>
            <a:spLocks noGrp="1" noChangeAspect="1"/>
          </p:cNvSpPr>
          <p:nvPr>
            <p:ph type="pic" sz="quarter" idx="28"/>
          </p:nvPr>
        </p:nvSpPr>
        <p:spPr>
          <a:xfrm>
            <a:off x="3557016" y="4222539"/>
            <a:ext cx="1097280" cy="1097280"/>
          </a:xfrm>
        </p:spPr>
        <p:txBody>
          <a:bodyPr anchor="ctr">
            <a:normAutofit/>
          </a:bodyPr>
          <a:lstStyle>
            <a:lvl1pPr marL="0" indent="0" algn="ctr">
              <a:spcBef>
                <a:spcPts val="0"/>
              </a:spcBef>
              <a:buNone/>
              <a:defRPr sz="800">
                <a:latin typeface="+mn-lt"/>
              </a:defRPr>
            </a:lvl1pPr>
          </a:lstStyle>
          <a:p>
            <a:r>
              <a:rPr lang="en-US"/>
              <a:t>Click icon to add picture</a:t>
            </a:r>
            <a:endParaRPr lang="en-US" dirty="0"/>
          </a:p>
        </p:txBody>
      </p:sp>
      <p:sp>
        <p:nvSpPr>
          <p:cNvPr id="46" name="Text Placeholder 17">
            <a:extLst>
              <a:ext uri="{FF2B5EF4-FFF2-40B4-BE49-F238E27FC236}">
                <a16:creationId xmlns:a16="http://schemas.microsoft.com/office/drawing/2014/main" id="{DE8B90F1-E53D-1C48-8451-7BFC71569DE1}"/>
              </a:ext>
            </a:extLst>
          </p:cNvPr>
          <p:cNvSpPr>
            <a:spLocks noGrp="1"/>
          </p:cNvSpPr>
          <p:nvPr>
            <p:ph type="body" sz="quarter" idx="29" hasCustomPrompt="1"/>
          </p:nvPr>
        </p:nvSpPr>
        <p:spPr>
          <a:xfrm>
            <a:off x="3557016" y="5441767"/>
            <a:ext cx="2103120"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47" name="Text Placeholder 17">
            <a:extLst>
              <a:ext uri="{FF2B5EF4-FFF2-40B4-BE49-F238E27FC236}">
                <a16:creationId xmlns:a16="http://schemas.microsoft.com/office/drawing/2014/main" id="{48A5CECD-022B-FE45-9374-D1FC6E00B22B}"/>
              </a:ext>
            </a:extLst>
          </p:cNvPr>
          <p:cNvSpPr>
            <a:spLocks noGrp="1"/>
          </p:cNvSpPr>
          <p:nvPr>
            <p:ph type="body" sz="quarter" idx="30" hasCustomPrompt="1"/>
          </p:nvPr>
        </p:nvSpPr>
        <p:spPr>
          <a:xfrm>
            <a:off x="3557016" y="5740036"/>
            <a:ext cx="2103120" cy="274320"/>
          </a:xfrm>
        </p:spPr>
        <p:txBody>
          <a:bodyPr lIns="0">
            <a:noAutofit/>
          </a:bodyPr>
          <a:lstStyle>
            <a:lvl1pPr marL="0" indent="0" algn="l">
              <a:buNone/>
              <a:defRPr sz="1400" b="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48" name="Picture Placeholder 6">
            <a:extLst>
              <a:ext uri="{FF2B5EF4-FFF2-40B4-BE49-F238E27FC236}">
                <a16:creationId xmlns:a16="http://schemas.microsoft.com/office/drawing/2014/main" id="{EC6367FB-3595-7148-82EC-13C6CE694097}"/>
              </a:ext>
            </a:extLst>
          </p:cNvPr>
          <p:cNvSpPr>
            <a:spLocks noGrp="1" noChangeAspect="1"/>
          </p:cNvSpPr>
          <p:nvPr>
            <p:ph type="pic" sz="quarter" idx="31"/>
          </p:nvPr>
        </p:nvSpPr>
        <p:spPr>
          <a:xfrm>
            <a:off x="6556248" y="4222539"/>
            <a:ext cx="1097280" cy="1097280"/>
          </a:xfrm>
        </p:spPr>
        <p:txBody>
          <a:bodyPr anchor="ctr">
            <a:normAutofit/>
          </a:bodyPr>
          <a:lstStyle>
            <a:lvl1pPr marL="0" indent="0" algn="ctr">
              <a:spcBef>
                <a:spcPts val="0"/>
              </a:spcBef>
              <a:buNone/>
              <a:defRPr sz="800">
                <a:latin typeface="+mn-lt"/>
              </a:defRPr>
            </a:lvl1pPr>
          </a:lstStyle>
          <a:p>
            <a:r>
              <a:rPr lang="en-US"/>
              <a:t>Click icon to add picture</a:t>
            </a:r>
            <a:endParaRPr lang="en-US" dirty="0"/>
          </a:p>
        </p:txBody>
      </p:sp>
      <p:sp>
        <p:nvSpPr>
          <p:cNvPr id="50" name="Text Placeholder 17">
            <a:extLst>
              <a:ext uri="{FF2B5EF4-FFF2-40B4-BE49-F238E27FC236}">
                <a16:creationId xmlns:a16="http://schemas.microsoft.com/office/drawing/2014/main" id="{29AD5401-C04B-3747-9C6B-AC62F2F42559}"/>
              </a:ext>
            </a:extLst>
          </p:cNvPr>
          <p:cNvSpPr>
            <a:spLocks noGrp="1"/>
          </p:cNvSpPr>
          <p:nvPr>
            <p:ph type="body" sz="quarter" idx="32" hasCustomPrompt="1"/>
          </p:nvPr>
        </p:nvSpPr>
        <p:spPr>
          <a:xfrm>
            <a:off x="6556248" y="5441767"/>
            <a:ext cx="2103120"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51" name="Text Placeholder 17">
            <a:extLst>
              <a:ext uri="{FF2B5EF4-FFF2-40B4-BE49-F238E27FC236}">
                <a16:creationId xmlns:a16="http://schemas.microsoft.com/office/drawing/2014/main" id="{AC220BBF-86B3-FC42-AC65-ABE1E3DB1B8A}"/>
              </a:ext>
            </a:extLst>
          </p:cNvPr>
          <p:cNvSpPr>
            <a:spLocks noGrp="1"/>
          </p:cNvSpPr>
          <p:nvPr>
            <p:ph type="body" sz="quarter" idx="33" hasCustomPrompt="1"/>
          </p:nvPr>
        </p:nvSpPr>
        <p:spPr>
          <a:xfrm>
            <a:off x="6556248" y="5740036"/>
            <a:ext cx="2103120" cy="274320"/>
          </a:xfrm>
        </p:spPr>
        <p:txBody>
          <a:bodyPr lIns="0">
            <a:noAutofit/>
          </a:bodyPr>
          <a:lstStyle>
            <a:lvl1pPr marL="0" indent="0" algn="l">
              <a:buNone/>
              <a:defRPr sz="1400" b="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52" name="Picture Placeholder 6">
            <a:extLst>
              <a:ext uri="{FF2B5EF4-FFF2-40B4-BE49-F238E27FC236}">
                <a16:creationId xmlns:a16="http://schemas.microsoft.com/office/drawing/2014/main" id="{27BC8E2E-95DD-C34C-AF57-82911379D8EC}"/>
              </a:ext>
            </a:extLst>
          </p:cNvPr>
          <p:cNvSpPr>
            <a:spLocks noGrp="1" noChangeAspect="1"/>
          </p:cNvSpPr>
          <p:nvPr>
            <p:ph type="pic" sz="quarter" idx="34"/>
          </p:nvPr>
        </p:nvSpPr>
        <p:spPr>
          <a:xfrm>
            <a:off x="9601200" y="4222539"/>
            <a:ext cx="1097280" cy="1097280"/>
          </a:xfrm>
        </p:spPr>
        <p:txBody>
          <a:bodyPr anchor="ctr">
            <a:normAutofit/>
          </a:bodyPr>
          <a:lstStyle>
            <a:lvl1pPr marL="0" indent="0" algn="ctr">
              <a:spcBef>
                <a:spcPts val="0"/>
              </a:spcBef>
              <a:buNone/>
              <a:defRPr sz="800">
                <a:latin typeface="+mn-lt"/>
              </a:defRPr>
            </a:lvl1pPr>
          </a:lstStyle>
          <a:p>
            <a:r>
              <a:rPr lang="en-US"/>
              <a:t>Click icon to add picture</a:t>
            </a:r>
            <a:endParaRPr lang="en-US" dirty="0"/>
          </a:p>
        </p:txBody>
      </p:sp>
      <p:sp>
        <p:nvSpPr>
          <p:cNvPr id="54" name="Text Placeholder 17">
            <a:extLst>
              <a:ext uri="{FF2B5EF4-FFF2-40B4-BE49-F238E27FC236}">
                <a16:creationId xmlns:a16="http://schemas.microsoft.com/office/drawing/2014/main" id="{B4A1BEFC-2921-144C-A93E-29B4C083EC2B}"/>
              </a:ext>
            </a:extLst>
          </p:cNvPr>
          <p:cNvSpPr>
            <a:spLocks noGrp="1"/>
          </p:cNvSpPr>
          <p:nvPr>
            <p:ph type="body" sz="quarter" idx="35" hasCustomPrompt="1"/>
          </p:nvPr>
        </p:nvSpPr>
        <p:spPr>
          <a:xfrm>
            <a:off x="9601200" y="5441767"/>
            <a:ext cx="2103120"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55" name="Text Placeholder 17">
            <a:extLst>
              <a:ext uri="{FF2B5EF4-FFF2-40B4-BE49-F238E27FC236}">
                <a16:creationId xmlns:a16="http://schemas.microsoft.com/office/drawing/2014/main" id="{6E2FDF3E-9C43-FC49-8286-1174132AA158}"/>
              </a:ext>
            </a:extLst>
          </p:cNvPr>
          <p:cNvSpPr>
            <a:spLocks noGrp="1"/>
          </p:cNvSpPr>
          <p:nvPr>
            <p:ph type="body" sz="quarter" idx="36" hasCustomPrompt="1"/>
          </p:nvPr>
        </p:nvSpPr>
        <p:spPr>
          <a:xfrm>
            <a:off x="9601200" y="5740036"/>
            <a:ext cx="2103120" cy="274320"/>
          </a:xfrm>
        </p:spPr>
        <p:txBody>
          <a:bodyPr lIns="0">
            <a:noAutofit/>
          </a:bodyPr>
          <a:lstStyle>
            <a:lvl1pPr marL="0" indent="0" algn="l">
              <a:buNone/>
              <a:defRPr sz="1400" b="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29" name="Footer Placeholder 2">
            <a:extLst>
              <a:ext uri="{FF2B5EF4-FFF2-40B4-BE49-F238E27FC236}">
                <a16:creationId xmlns:a16="http://schemas.microsoft.com/office/drawing/2014/main" id="{761268EF-00C0-F041-B0CD-4C802A4AA3DE}"/>
              </a:ext>
            </a:extLst>
          </p:cNvPr>
          <p:cNvSpPr>
            <a:spLocks noGrp="1"/>
          </p:cNvSpPr>
          <p:nvPr>
            <p:ph type="ftr" sz="quarter" idx="37"/>
          </p:nvPr>
        </p:nvSpPr>
        <p:spPr>
          <a:xfrm>
            <a:off x="4038600" y="6356350"/>
            <a:ext cx="4114800" cy="365125"/>
          </a:xfrm>
        </p:spPr>
        <p:txBody>
          <a:bodyPr/>
          <a:lstStyle>
            <a:lvl1pPr algn="ctr">
              <a:defRPr>
                <a:solidFill>
                  <a:schemeClr val="accent4"/>
                </a:solidFill>
                <a:latin typeface="+mn-lt"/>
              </a:defRPr>
            </a:lvl1pPr>
          </a:lstStyle>
          <a:p>
            <a:r>
              <a:rPr lang="en-US" dirty="0"/>
              <a:t>PITCH DECK</a:t>
            </a:r>
          </a:p>
        </p:txBody>
      </p:sp>
      <p:sp>
        <p:nvSpPr>
          <p:cNvPr id="33" name="Date Placeholder 3">
            <a:extLst>
              <a:ext uri="{FF2B5EF4-FFF2-40B4-BE49-F238E27FC236}">
                <a16:creationId xmlns:a16="http://schemas.microsoft.com/office/drawing/2014/main" id="{6BB5CE9A-A1C7-6947-8F40-0E674879C063}"/>
              </a:ext>
            </a:extLst>
          </p:cNvPr>
          <p:cNvSpPr>
            <a:spLocks noGrp="1"/>
          </p:cNvSpPr>
          <p:nvPr>
            <p:ph type="dt" sz="half" idx="38"/>
          </p:nvPr>
        </p:nvSpPr>
        <p:spPr>
          <a:xfrm>
            <a:off x="10285388" y="6356350"/>
            <a:ext cx="1429284" cy="365125"/>
          </a:xfrm>
          <a:prstGeom prst="rect">
            <a:avLst/>
          </a:prstGeom>
        </p:spPr>
        <p:txBody>
          <a:bodyPr anchor="ctr"/>
          <a:lstStyle>
            <a:lvl1pPr algn="r">
              <a:defRPr sz="1200">
                <a:solidFill>
                  <a:schemeClr val="accent4"/>
                </a:solidFill>
                <a:latin typeface="+mn-lt"/>
              </a:defRPr>
            </a:lvl1pPr>
          </a:lstStyle>
          <a:p>
            <a:r>
              <a:rPr lang="en-US" dirty="0"/>
              <a:t>6/15/XX</a:t>
            </a:r>
          </a:p>
        </p:txBody>
      </p:sp>
      <p:sp>
        <p:nvSpPr>
          <p:cNvPr id="41" name="Slide Number Placeholder 5">
            <a:extLst>
              <a:ext uri="{FF2B5EF4-FFF2-40B4-BE49-F238E27FC236}">
                <a16:creationId xmlns:a16="http://schemas.microsoft.com/office/drawing/2014/main" id="{1702F4E2-9AFB-D94B-9F56-09D2B566A9CA}"/>
              </a:ext>
            </a:extLst>
          </p:cNvPr>
          <p:cNvSpPr>
            <a:spLocks noGrp="1"/>
          </p:cNvSpPr>
          <p:nvPr>
            <p:ph type="sldNum" sz="quarter" idx="39"/>
          </p:nvPr>
        </p:nvSpPr>
        <p:spPr>
          <a:xfrm>
            <a:off x="492917" y="6356350"/>
            <a:ext cx="1104900" cy="365125"/>
          </a:xfrm>
          <a:prstGeom prst="rect">
            <a:avLst/>
          </a:prstGeom>
        </p:spPr>
        <p:txBody>
          <a:bodyPr lIns="91440" anchor="ctr"/>
          <a:lstStyle>
            <a:lvl1pPr>
              <a:defRPr sz="1200">
                <a:solidFill>
                  <a:schemeClr val="accent4"/>
                </a:solidFill>
                <a:latin typeface="+mn-lt"/>
              </a:defRPr>
            </a:lvl1pPr>
          </a:lstStyle>
          <a:p>
            <a:fld id="{D156BFF5-A11A-234E-A308-E7366A28581C}" type="slidenum">
              <a:rPr lang="en-US" smtClean="0"/>
              <a:pPr/>
              <a:t>‹#›</a:t>
            </a:fld>
            <a:endParaRPr lang="en-US" dirty="0"/>
          </a:p>
        </p:txBody>
      </p:sp>
      <p:sp>
        <p:nvSpPr>
          <p:cNvPr id="49" name="Title 1">
            <a:extLst>
              <a:ext uri="{FF2B5EF4-FFF2-40B4-BE49-F238E27FC236}">
                <a16:creationId xmlns:a16="http://schemas.microsoft.com/office/drawing/2014/main" id="{75659A7F-A0AB-4B4A-9088-90D5276E4F42}"/>
              </a:ext>
            </a:extLst>
          </p:cNvPr>
          <p:cNvSpPr>
            <a:spLocks noGrp="1"/>
          </p:cNvSpPr>
          <p:nvPr>
            <p:ph type="title"/>
          </p:nvPr>
        </p:nvSpPr>
        <p:spPr>
          <a:xfrm>
            <a:off x="492917" y="365125"/>
            <a:ext cx="11221755" cy="1143645"/>
          </a:xfrm>
        </p:spPr>
        <p:txBody>
          <a:bodyPr>
            <a:normAutofit/>
          </a:bodyPr>
          <a:lstStyle>
            <a:lvl1pPr>
              <a:defRPr sz="5400">
                <a:solidFill>
                  <a:schemeClr val="bg2">
                    <a:lumMod val="75000"/>
                  </a:schemeClr>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524036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D52A35E-A8EB-2B4B-BDBE-FAB2DD34F2BB}"/>
              </a:ext>
            </a:extLst>
          </p:cNvPr>
          <p:cNvSpPr>
            <a:spLocks noGrp="1"/>
          </p:cNvSpPr>
          <p:nvPr>
            <p:ph type="pic" sz="quarter" idx="14"/>
          </p:nvPr>
        </p:nvSpPr>
        <p:spPr>
          <a:xfrm>
            <a:off x="0" y="0"/>
            <a:ext cx="3044201" cy="6858000"/>
          </a:xfrm>
        </p:spPr>
        <p:txBody>
          <a:bodyPr/>
          <a:lstStyle>
            <a:lvl1pPr>
              <a:defRPr>
                <a:latin typeface="+mn-lt"/>
              </a:defRPr>
            </a:lvl1pPr>
          </a:lstStyle>
          <a:p>
            <a:r>
              <a:rPr lang="en-US"/>
              <a:t>Click icon to add picture</a:t>
            </a:r>
            <a:endParaRPr lang="en-US" dirty="0"/>
          </a:p>
        </p:txBody>
      </p:sp>
      <p:sp>
        <p:nvSpPr>
          <p:cNvPr id="6" name="Rectangle 5">
            <a:extLst>
              <a:ext uri="{FF2B5EF4-FFF2-40B4-BE49-F238E27FC236}">
                <a16:creationId xmlns:a16="http://schemas.microsoft.com/office/drawing/2014/main" id="{590F149E-5163-3642-98ED-A1D662A9639C}"/>
              </a:ext>
            </a:extLst>
          </p:cNvPr>
          <p:cNvSpPr/>
          <p:nvPr userDrawn="1"/>
        </p:nvSpPr>
        <p:spPr>
          <a:xfrm>
            <a:off x="3044201" y="2"/>
            <a:ext cx="9193404" cy="172877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20000"/>
                  <a:lumOff val="80000"/>
                </a:schemeClr>
              </a:solidFill>
            </a:endParaRPr>
          </a:p>
        </p:txBody>
      </p:sp>
      <p:sp>
        <p:nvSpPr>
          <p:cNvPr id="2" name="Title 1">
            <a:extLst>
              <a:ext uri="{FF2B5EF4-FFF2-40B4-BE49-F238E27FC236}">
                <a16:creationId xmlns:a16="http://schemas.microsoft.com/office/drawing/2014/main" id="{67CA7CA7-6EF9-BE47-83CC-59F8DEFB9264}"/>
              </a:ext>
            </a:extLst>
          </p:cNvPr>
          <p:cNvSpPr>
            <a:spLocks noGrp="1"/>
          </p:cNvSpPr>
          <p:nvPr>
            <p:ph type="title"/>
          </p:nvPr>
        </p:nvSpPr>
        <p:spPr>
          <a:xfrm>
            <a:off x="3537118" y="428844"/>
            <a:ext cx="8177554" cy="1014979"/>
          </a:xfrm>
        </p:spPr>
        <p:txBody>
          <a:bodyPr anchor="ctr" anchorCtr="0">
            <a:normAutofit/>
          </a:bodyPr>
          <a:lstStyle>
            <a:lvl1pPr algn="l">
              <a:defRPr sz="5400">
                <a:solidFill>
                  <a:schemeClr val="bg2">
                    <a:lumMod val="75000"/>
                  </a:schemeClr>
                </a:solidFill>
                <a:latin typeface="+mj-lt"/>
              </a:defRPr>
            </a:lvl1pPr>
          </a:lstStyle>
          <a:p>
            <a:r>
              <a:rPr lang="en-US"/>
              <a:t>Click to edit Master title style</a:t>
            </a:r>
          </a:p>
        </p:txBody>
      </p:sp>
      <p:sp>
        <p:nvSpPr>
          <p:cNvPr id="19" name="Content Placeholder 2">
            <a:extLst>
              <a:ext uri="{FF2B5EF4-FFF2-40B4-BE49-F238E27FC236}">
                <a16:creationId xmlns:a16="http://schemas.microsoft.com/office/drawing/2014/main" id="{44F10B97-63CB-6B4D-8AA0-A27F4F59BFD2}"/>
              </a:ext>
            </a:extLst>
          </p:cNvPr>
          <p:cNvSpPr>
            <a:spLocks noGrp="1"/>
          </p:cNvSpPr>
          <p:nvPr>
            <p:ph idx="1"/>
          </p:nvPr>
        </p:nvSpPr>
        <p:spPr>
          <a:xfrm>
            <a:off x="3537181" y="2395728"/>
            <a:ext cx="3721653" cy="3694176"/>
          </a:xfrm>
        </p:spPr>
        <p:txBody>
          <a:bodyPr>
            <a:normAutofit/>
          </a:bodyPr>
          <a:lstStyle>
            <a:lvl1pPr marL="0" indent="0">
              <a:lnSpc>
                <a:spcPct val="100000"/>
              </a:lnSpc>
              <a:spcBef>
                <a:spcPts val="600"/>
              </a:spcBef>
              <a:buNone/>
              <a:defRPr sz="1600" b="1">
                <a:solidFill>
                  <a:schemeClr val="bg2">
                    <a:lumMod val="75000"/>
                  </a:schemeClr>
                </a:solidFill>
                <a:latin typeface="+mn-lt"/>
              </a:defRPr>
            </a:lvl1pPr>
            <a:lvl2pPr marL="0" indent="0">
              <a:lnSpc>
                <a:spcPct val="100000"/>
              </a:lnSpc>
              <a:spcBef>
                <a:spcPts val="600"/>
              </a:spcBef>
              <a:buNone/>
              <a:defRPr sz="1600">
                <a:solidFill>
                  <a:schemeClr val="bg2">
                    <a:lumMod val="75000"/>
                  </a:schemeClr>
                </a:solidFill>
                <a:latin typeface="+mn-lt"/>
              </a:defRPr>
            </a:lvl2pPr>
            <a:lvl3pPr marL="914400" indent="0">
              <a:lnSpc>
                <a:spcPct val="100000"/>
              </a:lnSpc>
              <a:spcBef>
                <a:spcPts val="400"/>
              </a:spcBef>
              <a:buNone/>
              <a:defRPr sz="1400">
                <a:solidFill>
                  <a:schemeClr val="bg2">
                    <a:lumMod val="75000"/>
                  </a:schemeClr>
                </a:solidFill>
                <a:latin typeface="+mn-lt"/>
              </a:defRPr>
            </a:lvl3pPr>
            <a:lvl4pPr marL="1371600" indent="0">
              <a:lnSpc>
                <a:spcPct val="100000"/>
              </a:lnSpc>
              <a:spcBef>
                <a:spcPts val="400"/>
              </a:spcBef>
              <a:buNone/>
              <a:defRPr sz="1200">
                <a:solidFill>
                  <a:schemeClr val="bg2">
                    <a:lumMod val="75000"/>
                  </a:schemeClr>
                </a:solidFill>
                <a:latin typeface="+mn-lt"/>
              </a:defRPr>
            </a:lvl4pPr>
            <a:lvl5pPr marL="1828800" indent="0">
              <a:lnSpc>
                <a:spcPct val="100000"/>
              </a:lnSpc>
              <a:spcBef>
                <a:spcPts val="400"/>
              </a:spcBef>
              <a:buNone/>
              <a:defRPr sz="1200">
                <a:solidFill>
                  <a:schemeClr val="bg2">
                    <a:lumMod val="75000"/>
                  </a:schemeClr>
                </a:solidFill>
                <a:latin typeface="+mn-lt"/>
              </a:defRPr>
            </a:lvl5pPr>
          </a:lstStyle>
          <a:p>
            <a:pPr lvl="0"/>
            <a:r>
              <a:rPr lang="en-US"/>
              <a:t>Click to edit Master text styles</a:t>
            </a:r>
          </a:p>
          <a:p>
            <a:pPr lvl="1"/>
            <a:r>
              <a:rPr lang="en-US"/>
              <a:t>Second level</a:t>
            </a:r>
          </a:p>
        </p:txBody>
      </p:sp>
      <p:sp>
        <p:nvSpPr>
          <p:cNvPr id="21" name="Content Placeholder 2">
            <a:extLst>
              <a:ext uri="{FF2B5EF4-FFF2-40B4-BE49-F238E27FC236}">
                <a16:creationId xmlns:a16="http://schemas.microsoft.com/office/drawing/2014/main" id="{7BB3621C-CFFA-684E-BF2E-38B3E003431D}"/>
              </a:ext>
            </a:extLst>
          </p:cNvPr>
          <p:cNvSpPr>
            <a:spLocks noGrp="1"/>
          </p:cNvSpPr>
          <p:nvPr>
            <p:ph idx="15"/>
          </p:nvPr>
        </p:nvSpPr>
        <p:spPr>
          <a:xfrm>
            <a:off x="7946723" y="2395728"/>
            <a:ext cx="3767949" cy="3694176"/>
          </a:xfrm>
        </p:spPr>
        <p:txBody>
          <a:bodyPr>
            <a:normAutofit/>
          </a:bodyPr>
          <a:lstStyle>
            <a:lvl1pPr marL="0" indent="0">
              <a:lnSpc>
                <a:spcPct val="100000"/>
              </a:lnSpc>
              <a:spcBef>
                <a:spcPts val="600"/>
              </a:spcBef>
              <a:buNone/>
              <a:defRPr sz="1600" b="1">
                <a:solidFill>
                  <a:schemeClr val="bg2">
                    <a:lumMod val="75000"/>
                  </a:schemeClr>
                </a:solidFill>
                <a:latin typeface="+mn-lt"/>
              </a:defRPr>
            </a:lvl1pPr>
            <a:lvl2pPr marL="0" indent="0">
              <a:lnSpc>
                <a:spcPct val="100000"/>
              </a:lnSpc>
              <a:spcBef>
                <a:spcPts val="600"/>
              </a:spcBef>
              <a:buNone/>
              <a:defRPr sz="1600">
                <a:solidFill>
                  <a:schemeClr val="bg2">
                    <a:lumMod val="75000"/>
                  </a:schemeClr>
                </a:solidFill>
                <a:latin typeface="+mn-lt"/>
              </a:defRPr>
            </a:lvl2pPr>
            <a:lvl3pPr marL="914400" indent="0">
              <a:lnSpc>
                <a:spcPct val="100000"/>
              </a:lnSpc>
              <a:spcBef>
                <a:spcPts val="400"/>
              </a:spcBef>
              <a:buNone/>
              <a:defRPr sz="1400">
                <a:solidFill>
                  <a:schemeClr val="bg2">
                    <a:lumMod val="75000"/>
                  </a:schemeClr>
                </a:solidFill>
                <a:latin typeface="+mn-lt"/>
              </a:defRPr>
            </a:lvl3pPr>
            <a:lvl4pPr marL="1371600" indent="0">
              <a:lnSpc>
                <a:spcPct val="100000"/>
              </a:lnSpc>
              <a:spcBef>
                <a:spcPts val="400"/>
              </a:spcBef>
              <a:buNone/>
              <a:defRPr sz="1200">
                <a:solidFill>
                  <a:schemeClr val="bg2">
                    <a:lumMod val="75000"/>
                  </a:schemeClr>
                </a:solidFill>
                <a:latin typeface="+mn-lt"/>
              </a:defRPr>
            </a:lvl4pPr>
            <a:lvl5pPr marL="1828800" indent="0">
              <a:lnSpc>
                <a:spcPct val="100000"/>
              </a:lnSpc>
              <a:spcBef>
                <a:spcPts val="400"/>
              </a:spcBef>
              <a:buNone/>
              <a:defRPr sz="1200">
                <a:solidFill>
                  <a:schemeClr val="bg2">
                    <a:lumMod val="75000"/>
                  </a:schemeClr>
                </a:solidFill>
                <a:latin typeface="+mn-lt"/>
              </a:defRPr>
            </a:lvl5pPr>
          </a:lstStyle>
          <a:p>
            <a:pPr lvl="0"/>
            <a:r>
              <a:rPr lang="en-US"/>
              <a:t>Click to edit Master text styles</a:t>
            </a:r>
          </a:p>
          <a:p>
            <a:pPr lvl="1"/>
            <a:r>
              <a:rPr lang="en-US"/>
              <a:t>Second level</a:t>
            </a:r>
          </a:p>
        </p:txBody>
      </p:sp>
      <p:sp>
        <p:nvSpPr>
          <p:cNvPr id="26" name="Slide Number Placeholder 5">
            <a:extLst>
              <a:ext uri="{FF2B5EF4-FFF2-40B4-BE49-F238E27FC236}">
                <a16:creationId xmlns:a16="http://schemas.microsoft.com/office/drawing/2014/main" id="{81F050A6-EA83-E74A-B437-9CE650A49F31}"/>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bg1"/>
                </a:solidFill>
                <a:latin typeface="+mn-lt"/>
              </a:defRPr>
            </a:lvl1pPr>
          </a:lstStyle>
          <a:p>
            <a:fld id="{D156BFF5-A11A-234E-A308-E7366A28581C}" type="slidenum">
              <a:rPr lang="en-US" smtClean="0"/>
              <a:pPr/>
              <a:t>‹#›</a:t>
            </a:fld>
            <a:endParaRPr lang="en-US" dirty="0"/>
          </a:p>
        </p:txBody>
      </p:sp>
      <p:sp>
        <p:nvSpPr>
          <p:cNvPr id="27" name="Footer Placeholder 4">
            <a:extLst>
              <a:ext uri="{FF2B5EF4-FFF2-40B4-BE49-F238E27FC236}">
                <a16:creationId xmlns:a16="http://schemas.microsoft.com/office/drawing/2014/main" id="{575460F1-C651-F546-B045-03A112F086C5}"/>
              </a:ext>
            </a:extLst>
          </p:cNvPr>
          <p:cNvSpPr>
            <a:spLocks noGrp="1"/>
          </p:cNvSpPr>
          <p:nvPr>
            <p:ph type="ftr" sz="quarter" idx="3"/>
          </p:nvPr>
        </p:nvSpPr>
        <p:spPr>
          <a:xfrm>
            <a:off x="3567948" y="6356350"/>
            <a:ext cx="2649255" cy="365125"/>
          </a:xfrm>
          <a:prstGeom prst="rect">
            <a:avLst/>
          </a:prstGeom>
        </p:spPr>
        <p:txBody>
          <a:bodyPr vert="horz" lIns="91440" tIns="45720" rIns="91440" bIns="45720" rtlCol="0" anchor="ctr"/>
          <a:lstStyle>
            <a:lvl1pPr algn="l">
              <a:defRPr sz="1200">
                <a:solidFill>
                  <a:schemeClr val="accent4"/>
                </a:solidFill>
                <a:latin typeface="+mn-lt"/>
              </a:defRPr>
            </a:lvl1pPr>
          </a:lstStyle>
          <a:p>
            <a:r>
              <a:rPr lang="en-US" dirty="0"/>
              <a:t>PITCH DECK</a:t>
            </a:r>
          </a:p>
        </p:txBody>
      </p:sp>
      <p:sp>
        <p:nvSpPr>
          <p:cNvPr id="28" name="Date Placeholder 3">
            <a:extLst>
              <a:ext uri="{FF2B5EF4-FFF2-40B4-BE49-F238E27FC236}">
                <a16:creationId xmlns:a16="http://schemas.microsoft.com/office/drawing/2014/main" id="{EBDA48E1-37F9-284F-8F7F-426F4063D06A}"/>
              </a:ext>
            </a:extLst>
          </p:cNvPr>
          <p:cNvSpPr>
            <a:spLocks noGrp="1"/>
          </p:cNvSpPr>
          <p:nvPr>
            <p:ph type="dt" sz="half" idx="23"/>
          </p:nvPr>
        </p:nvSpPr>
        <p:spPr>
          <a:xfrm>
            <a:off x="10285388" y="6356350"/>
            <a:ext cx="1429284" cy="365125"/>
          </a:xfrm>
          <a:prstGeom prst="rect">
            <a:avLst/>
          </a:prstGeom>
        </p:spPr>
        <p:txBody>
          <a:bodyPr anchor="ctr"/>
          <a:lstStyle>
            <a:lvl1pPr algn="r">
              <a:defRPr sz="1200">
                <a:solidFill>
                  <a:schemeClr val="accent4"/>
                </a:solidFill>
                <a:latin typeface="+mn-lt"/>
              </a:defRPr>
            </a:lvl1pPr>
          </a:lstStyle>
          <a:p>
            <a:r>
              <a:rPr lang="en-US" dirty="0"/>
              <a:t>6/15/XX</a:t>
            </a:r>
          </a:p>
        </p:txBody>
      </p:sp>
    </p:spTree>
    <p:extLst>
      <p:ext uri="{BB962C8B-B14F-4D97-AF65-F5344CB8AC3E}">
        <p14:creationId xmlns:p14="http://schemas.microsoft.com/office/powerpoint/2010/main" val="26971060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A7E13EF0-6E32-8E44-B09A-9B746B2D25C3}"/>
              </a:ext>
            </a:extLst>
          </p:cNvPr>
          <p:cNvSpPr>
            <a:spLocks noGrp="1"/>
          </p:cNvSpPr>
          <p:nvPr>
            <p:ph type="pic" sz="quarter" idx="10"/>
          </p:nvPr>
        </p:nvSpPr>
        <p:spPr>
          <a:xfrm>
            <a:off x="0" y="0"/>
            <a:ext cx="6112812" cy="6858000"/>
          </a:xfrm>
        </p:spPr>
        <p:txBody>
          <a:bodyPr/>
          <a:lstStyle/>
          <a:p>
            <a:r>
              <a:rPr lang="en-US"/>
              <a:t>Click icon to add picture</a:t>
            </a:r>
            <a:endParaRPr lang="en-US" dirty="0"/>
          </a:p>
        </p:txBody>
      </p:sp>
      <p:sp>
        <p:nvSpPr>
          <p:cNvPr id="16" name="Rectangle 15">
            <a:extLst>
              <a:ext uri="{FF2B5EF4-FFF2-40B4-BE49-F238E27FC236}">
                <a16:creationId xmlns:a16="http://schemas.microsoft.com/office/drawing/2014/main" id="{0CE1975B-7553-C840-BF64-61486AF5C4C0}"/>
              </a:ext>
            </a:extLst>
          </p:cNvPr>
          <p:cNvSpPr/>
          <p:nvPr userDrawn="1"/>
        </p:nvSpPr>
        <p:spPr>
          <a:xfrm>
            <a:off x="6112812" y="0"/>
            <a:ext cx="607918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ooter Placeholder 22">
            <a:extLst>
              <a:ext uri="{FF2B5EF4-FFF2-40B4-BE49-F238E27FC236}">
                <a16:creationId xmlns:a16="http://schemas.microsoft.com/office/drawing/2014/main" id="{CA0C724A-FAD9-E146-A1C8-EBAE3739D2E1}"/>
              </a:ext>
            </a:extLst>
          </p:cNvPr>
          <p:cNvSpPr>
            <a:spLocks noGrp="1"/>
          </p:cNvSpPr>
          <p:nvPr>
            <p:ph type="ftr" sz="quarter" idx="19"/>
          </p:nvPr>
        </p:nvSpPr>
        <p:spPr>
          <a:xfrm>
            <a:off x="6583590" y="6356350"/>
            <a:ext cx="2704893" cy="365125"/>
          </a:xfrm>
          <a:prstGeom prst="rect">
            <a:avLst/>
          </a:prstGeom>
        </p:spPr>
        <p:txBody>
          <a:bodyPr/>
          <a:lstStyle>
            <a:lvl1pPr algn="l">
              <a:defRPr>
                <a:solidFill>
                  <a:schemeClr val="bg2">
                    <a:lumMod val="75000"/>
                  </a:schemeClr>
                </a:solidFill>
              </a:defRPr>
            </a:lvl1pPr>
          </a:lstStyle>
          <a:p>
            <a:r>
              <a:rPr lang="en-US" dirty="0"/>
              <a:t>PITCH DECK</a:t>
            </a:r>
          </a:p>
        </p:txBody>
      </p:sp>
      <p:sp>
        <p:nvSpPr>
          <p:cNvPr id="23" name="Date Placeholder 3">
            <a:extLst>
              <a:ext uri="{FF2B5EF4-FFF2-40B4-BE49-F238E27FC236}">
                <a16:creationId xmlns:a16="http://schemas.microsoft.com/office/drawing/2014/main" id="{219A6394-C717-394F-8623-E4D3D24F588A}"/>
              </a:ext>
            </a:extLst>
          </p:cNvPr>
          <p:cNvSpPr>
            <a:spLocks noGrp="1"/>
          </p:cNvSpPr>
          <p:nvPr>
            <p:ph type="dt" sz="half" idx="2"/>
          </p:nvPr>
        </p:nvSpPr>
        <p:spPr>
          <a:xfrm>
            <a:off x="10346790" y="6356350"/>
            <a:ext cx="1367880" cy="365125"/>
          </a:xfrm>
          <a:prstGeom prst="rect">
            <a:avLst/>
          </a:prstGeom>
        </p:spPr>
        <p:txBody>
          <a:bodyPr anchor="ctr"/>
          <a:lstStyle>
            <a:lvl1pPr algn="r">
              <a:defRPr sz="1200">
                <a:solidFill>
                  <a:schemeClr val="bg2">
                    <a:lumMod val="75000"/>
                  </a:schemeClr>
                </a:solidFill>
                <a:latin typeface="Avenir Next LT Pro" panose="020B0504020202020204" pitchFamily="34" charset="77"/>
              </a:defRPr>
            </a:lvl1pPr>
          </a:lstStyle>
          <a:p>
            <a:r>
              <a:rPr lang="en-US" dirty="0"/>
              <a:t>6/15/XX</a:t>
            </a:r>
          </a:p>
        </p:txBody>
      </p:sp>
      <p:sp>
        <p:nvSpPr>
          <p:cNvPr id="14" name="Slide Number Placeholder 5">
            <a:extLst>
              <a:ext uri="{FF2B5EF4-FFF2-40B4-BE49-F238E27FC236}">
                <a16:creationId xmlns:a16="http://schemas.microsoft.com/office/drawing/2014/main" id="{3EE49E08-B4B7-D941-8502-9C8CE598A2F5}"/>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bg1"/>
                </a:solidFill>
                <a:latin typeface="Avenir Next LT Pro" panose="020B0504020202020204" pitchFamily="34" charset="77"/>
              </a:defRPr>
            </a:lvl1pPr>
          </a:lstStyle>
          <a:p>
            <a:fld id="{D156BFF5-A11A-234E-A308-E7366A28581C}" type="slidenum">
              <a:rPr lang="en-US" smtClean="0"/>
              <a:pPr/>
              <a:t>‹#›</a:t>
            </a:fld>
            <a:endParaRPr lang="en-US" dirty="0"/>
          </a:p>
        </p:txBody>
      </p:sp>
      <p:sp>
        <p:nvSpPr>
          <p:cNvPr id="15" name="Title 1">
            <a:extLst>
              <a:ext uri="{FF2B5EF4-FFF2-40B4-BE49-F238E27FC236}">
                <a16:creationId xmlns:a16="http://schemas.microsoft.com/office/drawing/2014/main" id="{8A557EA6-ABC6-F740-833E-ED900088C69B}"/>
              </a:ext>
            </a:extLst>
          </p:cNvPr>
          <p:cNvSpPr>
            <a:spLocks noGrp="1"/>
          </p:cNvSpPr>
          <p:nvPr>
            <p:ph type="title"/>
          </p:nvPr>
        </p:nvSpPr>
        <p:spPr>
          <a:xfrm>
            <a:off x="6605729" y="944457"/>
            <a:ext cx="5108943" cy="1130788"/>
          </a:xfrm>
        </p:spPr>
        <p:txBody>
          <a:bodyPr anchor="t" anchorCtr="0">
            <a:normAutofit/>
          </a:bodyPr>
          <a:lstStyle>
            <a:lvl1pPr>
              <a:defRPr sz="5400">
                <a:solidFill>
                  <a:schemeClr val="bg2">
                    <a:lumMod val="75000"/>
                  </a:schemeClr>
                </a:solidFill>
                <a:latin typeface="+mj-lt"/>
              </a:defRPr>
            </a:lvl1pPr>
          </a:lstStyle>
          <a:p>
            <a:r>
              <a:rPr lang="en-US"/>
              <a:t>Click to edit Master title style</a:t>
            </a:r>
          </a:p>
        </p:txBody>
      </p:sp>
      <p:sp>
        <p:nvSpPr>
          <p:cNvPr id="19" name="Text Placeholder 2">
            <a:extLst>
              <a:ext uri="{FF2B5EF4-FFF2-40B4-BE49-F238E27FC236}">
                <a16:creationId xmlns:a16="http://schemas.microsoft.com/office/drawing/2014/main" id="{EF6BE1F8-2B6C-B747-9F21-ECF2386BED2C}"/>
              </a:ext>
            </a:extLst>
          </p:cNvPr>
          <p:cNvSpPr>
            <a:spLocks noGrp="1"/>
          </p:cNvSpPr>
          <p:nvPr>
            <p:ph type="body" idx="1"/>
          </p:nvPr>
        </p:nvSpPr>
        <p:spPr>
          <a:xfrm>
            <a:off x="6605727" y="2125820"/>
            <a:ext cx="5108943" cy="3787723"/>
          </a:xfrm>
        </p:spPr>
        <p:txBody>
          <a:bodyPr>
            <a:normAutofit/>
          </a:bodyPr>
          <a:lstStyle>
            <a:lvl1pPr marL="0" indent="0">
              <a:lnSpc>
                <a:spcPct val="150000"/>
              </a:lnSpc>
              <a:buNone/>
              <a:defRPr sz="1600">
                <a:solidFill>
                  <a:schemeClr val="bg2">
                    <a:lumMod val="75000"/>
                  </a:schemeClr>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9920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No Band">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9985B93-457D-2645-8006-56655BA16ECE}"/>
              </a:ext>
            </a:extLst>
          </p:cNvPr>
          <p:cNvSpPr>
            <a:spLocks noGrp="1"/>
          </p:cNvSpPr>
          <p:nvPr>
            <p:ph type="pic" sz="quarter" idx="11"/>
          </p:nvPr>
        </p:nvSpPr>
        <p:spPr>
          <a:xfrm>
            <a:off x="0" y="0"/>
            <a:ext cx="12192000" cy="6858000"/>
          </a:xfrm>
        </p:spPr>
        <p:txBody>
          <a:bodyPr/>
          <a:lstStyle/>
          <a:p>
            <a:r>
              <a:rPr lang="en-US"/>
              <a:t>Click icon to add picture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92918" y="4526866"/>
            <a:ext cx="6286255" cy="1427894"/>
          </a:xfrm>
          <a:effectLst>
            <a:outerShdw blurRad="152422" dist="77657" sx="110000" sy="110000" algn="ctr" rotWithShape="0">
              <a:schemeClr val="tx1">
                <a:alpha val="93000"/>
              </a:schemeClr>
            </a:outerShdw>
          </a:effectLst>
        </p:spPr>
        <p:txBody>
          <a:bodyPr anchor="ctr" anchorCtr="0">
            <a:normAutofit/>
          </a:bodyPr>
          <a:lstStyle>
            <a:lvl1pPr marL="0" indent="0" algn="l">
              <a:buNone/>
              <a:defRPr sz="1600" spc="0">
                <a:solidFill>
                  <a:schemeClr val="bg1"/>
                </a:solidFill>
                <a:effectLst>
                  <a:outerShdw blurRad="350742" sx="102000" sy="102000" algn="ctr" rotWithShape="0">
                    <a:prstClr val="black">
                      <a:alpha val="40000"/>
                    </a:prstClr>
                  </a:outerShdw>
                </a:effectLst>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492917" y="3371723"/>
            <a:ext cx="6286255" cy="1128589"/>
          </a:xfrm>
          <a:effectLst>
            <a:outerShdw blurRad="63500" dist="150885" sx="102000" sy="102000" algn="ctr" rotWithShape="0">
              <a:prstClr val="black">
                <a:alpha val="40000"/>
              </a:prstClr>
            </a:outerShdw>
          </a:effectLst>
        </p:spPr>
        <p:txBody>
          <a:bodyPr anchor="ctr" anchorCtr="0">
            <a:noAutofit/>
          </a:bodyPr>
          <a:lstStyle>
            <a:lvl1pPr algn="l">
              <a:defRPr sz="5400">
                <a:solidFill>
                  <a:schemeClr val="accent6"/>
                </a:solidFill>
                <a:effectLst/>
                <a:latin typeface="+mj-lt"/>
              </a:defRPr>
            </a:lvl1pPr>
          </a:lstStyle>
          <a:p>
            <a:r>
              <a:rPr lang="en-US"/>
              <a:t>Click to edit Master title style</a:t>
            </a:r>
            <a:endParaRPr lang="en-US" dirty="0"/>
          </a:p>
        </p:txBody>
      </p:sp>
      <p:sp>
        <p:nvSpPr>
          <p:cNvPr id="17" name="Footer Placeholder 2">
            <a:extLst>
              <a:ext uri="{FF2B5EF4-FFF2-40B4-BE49-F238E27FC236}">
                <a16:creationId xmlns:a16="http://schemas.microsoft.com/office/drawing/2014/main" id="{D18A3310-50EE-3142-930B-D378A2C7196F}"/>
              </a:ext>
            </a:extLst>
          </p:cNvPr>
          <p:cNvSpPr>
            <a:spLocks noGrp="1"/>
          </p:cNvSpPr>
          <p:nvPr>
            <p:ph type="ftr" sz="quarter" idx="21"/>
          </p:nvPr>
        </p:nvSpPr>
        <p:spPr>
          <a:xfrm>
            <a:off x="4038600" y="6356350"/>
            <a:ext cx="4114800" cy="365125"/>
          </a:xfrm>
        </p:spPr>
        <p:txBody>
          <a:bodyPr/>
          <a:lstStyle>
            <a:lvl1pPr algn="ctr">
              <a:defRPr>
                <a:solidFill>
                  <a:schemeClr val="bg1"/>
                </a:solidFill>
                <a:latin typeface="+mn-lt"/>
              </a:defRPr>
            </a:lvl1pPr>
          </a:lstStyle>
          <a:p>
            <a:r>
              <a:rPr lang="en-US" dirty="0"/>
              <a:t>PITCH DECK</a:t>
            </a:r>
          </a:p>
        </p:txBody>
      </p:sp>
      <p:sp>
        <p:nvSpPr>
          <p:cNvPr id="18" name="Date Placeholder 3">
            <a:extLst>
              <a:ext uri="{FF2B5EF4-FFF2-40B4-BE49-F238E27FC236}">
                <a16:creationId xmlns:a16="http://schemas.microsoft.com/office/drawing/2014/main" id="{D1020E5D-288E-E247-868A-B07CC082BE33}"/>
              </a:ext>
            </a:extLst>
          </p:cNvPr>
          <p:cNvSpPr>
            <a:spLocks noGrp="1"/>
          </p:cNvSpPr>
          <p:nvPr>
            <p:ph type="dt" sz="half" idx="23"/>
          </p:nvPr>
        </p:nvSpPr>
        <p:spPr>
          <a:xfrm>
            <a:off x="10285388" y="6356350"/>
            <a:ext cx="1429284" cy="365125"/>
          </a:xfrm>
          <a:prstGeom prst="rect">
            <a:avLst/>
          </a:prstGeom>
        </p:spPr>
        <p:txBody>
          <a:bodyPr anchor="ctr"/>
          <a:lstStyle>
            <a:lvl1pPr algn="r">
              <a:defRPr sz="1200">
                <a:solidFill>
                  <a:schemeClr val="bg1"/>
                </a:solidFill>
                <a:latin typeface="+mn-lt"/>
              </a:defRPr>
            </a:lvl1pPr>
          </a:lstStyle>
          <a:p>
            <a:r>
              <a:rPr lang="en-US" dirty="0"/>
              <a:t>6/15/XX</a:t>
            </a:r>
          </a:p>
        </p:txBody>
      </p:sp>
      <p:sp>
        <p:nvSpPr>
          <p:cNvPr id="19" name="Slide Number Placeholder 5">
            <a:extLst>
              <a:ext uri="{FF2B5EF4-FFF2-40B4-BE49-F238E27FC236}">
                <a16:creationId xmlns:a16="http://schemas.microsoft.com/office/drawing/2014/main" id="{5C55A823-31F2-AB4B-BB7C-DC2A8B833B64}"/>
              </a:ext>
            </a:extLst>
          </p:cNvPr>
          <p:cNvSpPr>
            <a:spLocks noGrp="1"/>
          </p:cNvSpPr>
          <p:nvPr>
            <p:ph type="sldNum" sz="quarter" idx="24"/>
          </p:nvPr>
        </p:nvSpPr>
        <p:spPr>
          <a:xfrm>
            <a:off x="492917" y="6356350"/>
            <a:ext cx="1104900" cy="365125"/>
          </a:xfrm>
          <a:prstGeom prst="rect">
            <a:avLst/>
          </a:prstGeom>
        </p:spPr>
        <p:txBody>
          <a:bodyPr lIns="91440" anchor="ctr"/>
          <a:lstStyle>
            <a:lvl1pPr>
              <a:defRPr sz="1200">
                <a:solidFill>
                  <a:schemeClr val="bg1"/>
                </a:solidFill>
                <a:latin typeface="+mn-lt"/>
              </a:defRPr>
            </a:lvl1pPr>
          </a:lstStyle>
          <a:p>
            <a:fld id="{D156BFF5-A11A-234E-A308-E7366A28581C}" type="slidenum">
              <a:rPr lang="en-US" smtClean="0"/>
              <a:pPr/>
              <a:t>‹#›</a:t>
            </a:fld>
            <a:endParaRPr lang="en-US" dirty="0"/>
          </a:p>
        </p:txBody>
      </p:sp>
    </p:spTree>
    <p:extLst>
      <p:ext uri="{BB962C8B-B14F-4D97-AF65-F5344CB8AC3E}">
        <p14:creationId xmlns:p14="http://schemas.microsoft.com/office/powerpoint/2010/main" val="2968429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D9CC-6480-4575-B778-3317BDE476DF}"/>
              </a:ext>
            </a:extLst>
          </p:cNvPr>
          <p:cNvSpPr>
            <a:spLocks noGrp="1"/>
          </p:cNvSpPr>
          <p:nvPr>
            <p:ph type="title"/>
          </p:nvPr>
        </p:nvSpPr>
        <p:spPr>
          <a:xfrm>
            <a:off x="493776" y="365760"/>
            <a:ext cx="11219688" cy="1143000"/>
          </a:xfrm>
        </p:spPr>
        <p:txBody>
          <a:bodyPr>
            <a:normAutofit/>
          </a:bodyPr>
          <a:lstStyle>
            <a:lvl1pPr>
              <a:defRPr sz="5400">
                <a:solidFill>
                  <a:schemeClr val="bg2">
                    <a:lumMod val="75000"/>
                  </a:schemeClr>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16A0AED2-5674-4222-8972-52689F444CEA}"/>
              </a:ext>
            </a:extLst>
          </p:cNvPr>
          <p:cNvSpPr>
            <a:spLocks noGrp="1"/>
          </p:cNvSpPr>
          <p:nvPr>
            <p:ph type="ftr" sz="quarter" idx="10"/>
          </p:nvPr>
        </p:nvSpPr>
        <p:spPr/>
        <p:txBody>
          <a:bodyPr/>
          <a:lstStyle>
            <a:lvl1pPr>
              <a:defRPr>
                <a:solidFill>
                  <a:schemeClr val="accent4"/>
                </a:solidFill>
              </a:defRPr>
            </a:lvl1pPr>
          </a:lstStyle>
          <a:p>
            <a:r>
              <a:rPr lang="en-US" dirty="0"/>
              <a:t>PITCH DECK</a:t>
            </a:r>
          </a:p>
        </p:txBody>
      </p:sp>
      <p:sp>
        <p:nvSpPr>
          <p:cNvPr id="4" name="Date Placeholder 3">
            <a:extLst>
              <a:ext uri="{FF2B5EF4-FFF2-40B4-BE49-F238E27FC236}">
                <a16:creationId xmlns:a16="http://schemas.microsoft.com/office/drawing/2014/main" id="{CC765A4F-AA3E-43FE-A847-E23C0669A463}"/>
              </a:ext>
            </a:extLst>
          </p:cNvPr>
          <p:cNvSpPr>
            <a:spLocks noGrp="1"/>
          </p:cNvSpPr>
          <p:nvPr>
            <p:ph type="dt" sz="half" idx="11"/>
          </p:nvPr>
        </p:nvSpPr>
        <p:spPr>
          <a:xfrm>
            <a:off x="9067800" y="6356350"/>
            <a:ext cx="2645664" cy="365125"/>
          </a:xfrm>
        </p:spPr>
        <p:txBody>
          <a:bodyPr/>
          <a:lstStyle>
            <a:lvl1pPr>
              <a:defRPr>
                <a:solidFill>
                  <a:schemeClr val="accent4"/>
                </a:solidFill>
              </a:defRPr>
            </a:lvl1pPr>
          </a:lstStyle>
          <a:p>
            <a:r>
              <a:rPr lang="en-US" dirty="0"/>
              <a:t>6/15/XX</a:t>
            </a:r>
          </a:p>
        </p:txBody>
      </p:sp>
      <p:sp>
        <p:nvSpPr>
          <p:cNvPr id="5" name="Slide Number Placeholder 4">
            <a:extLst>
              <a:ext uri="{FF2B5EF4-FFF2-40B4-BE49-F238E27FC236}">
                <a16:creationId xmlns:a16="http://schemas.microsoft.com/office/drawing/2014/main" id="{0C5E53FA-20A3-4A6C-A6FF-3E65560A0367}"/>
              </a:ext>
            </a:extLst>
          </p:cNvPr>
          <p:cNvSpPr>
            <a:spLocks noGrp="1"/>
          </p:cNvSpPr>
          <p:nvPr>
            <p:ph type="sldNum" sz="quarter" idx="12"/>
          </p:nvPr>
        </p:nvSpPr>
        <p:spPr>
          <a:xfrm>
            <a:off x="493776" y="6356350"/>
            <a:ext cx="992124" cy="365125"/>
          </a:xfrm>
        </p:spPr>
        <p:txBody>
          <a:bodyPr/>
          <a:lstStyle>
            <a:lvl1pPr>
              <a:defRPr>
                <a:solidFill>
                  <a:schemeClr val="accent4"/>
                </a:solidFill>
              </a:defRPr>
            </a:lvl1pPr>
          </a:lstStyle>
          <a:p>
            <a:fld id="{D156BFF5-A11A-234E-A308-E7366A28581C}" type="slidenum">
              <a:rPr lang="en-US" smtClean="0"/>
              <a:pPr/>
              <a:t>‹#›</a:t>
            </a:fld>
            <a:endParaRPr lang="en-US" dirty="0"/>
          </a:p>
        </p:txBody>
      </p:sp>
      <p:sp>
        <p:nvSpPr>
          <p:cNvPr id="7" name="Content Placeholder 6">
            <a:extLst>
              <a:ext uri="{FF2B5EF4-FFF2-40B4-BE49-F238E27FC236}">
                <a16:creationId xmlns:a16="http://schemas.microsoft.com/office/drawing/2014/main" id="{9314D47D-F679-4E7B-BCBF-874BF928A5E4}"/>
              </a:ext>
            </a:extLst>
          </p:cNvPr>
          <p:cNvSpPr>
            <a:spLocks noGrp="1"/>
          </p:cNvSpPr>
          <p:nvPr>
            <p:ph sz="quarter" idx="13"/>
          </p:nvPr>
        </p:nvSpPr>
        <p:spPr>
          <a:xfrm>
            <a:off x="493776" y="1858963"/>
            <a:ext cx="11219688" cy="3829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157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EFFDD0CA-CA3A-6B4B-B159-01C6EA1B2519}"/>
              </a:ext>
            </a:extLst>
          </p:cNvPr>
          <p:cNvSpPr>
            <a:spLocks noGrp="1"/>
          </p:cNvSpPr>
          <p:nvPr>
            <p:ph type="pic" sz="quarter" idx="12"/>
          </p:nvPr>
        </p:nvSpPr>
        <p:spPr>
          <a:xfrm>
            <a:off x="9053538" y="0"/>
            <a:ext cx="3138461" cy="6858000"/>
          </a:xfrm>
        </p:spPr>
        <p:txBody>
          <a:bodyPr/>
          <a:lstStyle>
            <a:lvl1pPr>
              <a:defRPr>
                <a:latin typeface="+mn-lt"/>
              </a:defRPr>
            </a:lvl1pPr>
          </a:lstStyle>
          <a:p>
            <a:r>
              <a:rPr lang="en-US"/>
              <a:t>Click icon to add picture</a:t>
            </a:r>
            <a:endParaRPr lang="en-US" dirty="0"/>
          </a:p>
        </p:txBody>
      </p:sp>
      <p:sp>
        <p:nvSpPr>
          <p:cNvPr id="15" name="Rectangle 14">
            <a:extLst>
              <a:ext uri="{FF2B5EF4-FFF2-40B4-BE49-F238E27FC236}">
                <a16:creationId xmlns:a16="http://schemas.microsoft.com/office/drawing/2014/main" id="{0D2A4CD6-5B55-2241-968E-97DAA8580DCC}"/>
              </a:ext>
            </a:extLst>
          </p:cNvPr>
          <p:cNvSpPr/>
          <p:nvPr userDrawn="1"/>
        </p:nvSpPr>
        <p:spPr>
          <a:xfrm>
            <a:off x="0" y="0"/>
            <a:ext cx="905894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5" name="Text Placeholder 4">
            <a:extLst>
              <a:ext uri="{FF2B5EF4-FFF2-40B4-BE49-F238E27FC236}">
                <a16:creationId xmlns:a16="http://schemas.microsoft.com/office/drawing/2014/main" id="{189A0273-17AD-8245-A2FA-D01083334AB6}"/>
              </a:ext>
            </a:extLst>
          </p:cNvPr>
          <p:cNvSpPr>
            <a:spLocks noGrp="1"/>
          </p:cNvSpPr>
          <p:nvPr>
            <p:ph type="body" sz="quarter" idx="16" hasCustomPrompt="1"/>
          </p:nvPr>
        </p:nvSpPr>
        <p:spPr>
          <a:xfrm>
            <a:off x="1485900" y="2532888"/>
            <a:ext cx="4876800" cy="3689350"/>
          </a:xfrm>
        </p:spPr>
        <p:txBody>
          <a:bodyPr>
            <a:noAutofit/>
          </a:bodyPr>
          <a:lstStyle>
            <a:lvl1pPr marL="0" indent="0">
              <a:buNone/>
              <a:defRPr sz="41300">
                <a:solidFill>
                  <a:schemeClr val="tx2">
                    <a:lumMod val="60000"/>
                    <a:lumOff val="40000"/>
                    <a:alpha val="20000"/>
                  </a:schemeClr>
                </a:solidFill>
                <a:latin typeface="+mj-lt"/>
              </a:defRPr>
            </a:lvl1pPr>
            <a:lvl2pPr marL="457200" indent="0">
              <a:buNone/>
              <a:defRPr>
                <a:latin typeface="Elephant Pro" pitchFamily="2" charset="0"/>
              </a:defRPr>
            </a:lvl2pPr>
            <a:lvl3pPr marL="914400" indent="0">
              <a:buNone/>
              <a:defRPr>
                <a:latin typeface="Elephant Pro" pitchFamily="2" charset="0"/>
              </a:defRPr>
            </a:lvl3pPr>
            <a:lvl4pPr marL="1371600" indent="0">
              <a:buNone/>
              <a:defRPr>
                <a:latin typeface="Elephant Pro" pitchFamily="2" charset="0"/>
              </a:defRPr>
            </a:lvl4pPr>
            <a:lvl5pPr marL="1828800" indent="0">
              <a:buNone/>
              <a:defRPr>
                <a:latin typeface="Elephant Pro" pitchFamily="2" charset="0"/>
              </a:defRPr>
            </a:lvl5pPr>
          </a:lstStyle>
          <a:p>
            <a:pPr lvl="0"/>
            <a:r>
              <a:rPr lang="en-US" dirty="0"/>
              <a:t>A</a:t>
            </a:r>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487679" y="736979"/>
            <a:ext cx="8052748" cy="1325563"/>
          </a:xfrm>
        </p:spPr>
        <p:txBody>
          <a:bodyPr anchor="ctr" anchorCtr="0">
            <a:normAutofit/>
          </a:bodyPr>
          <a:lstStyle>
            <a:lvl1pPr>
              <a:defRPr sz="5400">
                <a:solidFill>
                  <a:schemeClr val="accent5">
                    <a:lumMod val="60000"/>
                    <a:lumOff val="40000"/>
                  </a:schemeClr>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487679" y="2112264"/>
            <a:ext cx="3840480" cy="3615522"/>
          </a:xfrm>
        </p:spPr>
        <p:txBody>
          <a:bodyPr>
            <a:normAutofit/>
          </a:bodyPr>
          <a:lstStyle>
            <a:lvl1pPr marL="0" indent="0">
              <a:lnSpc>
                <a:spcPct val="100000"/>
              </a:lnSpc>
              <a:spcBef>
                <a:spcPts val="600"/>
              </a:spcBef>
              <a:buNone/>
              <a:defRPr sz="1600" b="1">
                <a:solidFill>
                  <a:schemeClr val="bg1"/>
                </a:solidFill>
                <a:latin typeface="+mn-lt"/>
              </a:defRPr>
            </a:lvl1pPr>
            <a:lvl2pPr marL="0" indent="0">
              <a:lnSpc>
                <a:spcPct val="100000"/>
              </a:lnSpc>
              <a:spcBef>
                <a:spcPts val="600"/>
              </a:spcBef>
              <a:buNone/>
              <a:defRPr sz="1600">
                <a:solidFill>
                  <a:schemeClr val="bg1"/>
                </a:solidFill>
                <a:latin typeface="+mn-lt"/>
              </a:defRPr>
            </a:lvl2pPr>
            <a:lvl3pPr marL="914400" indent="0">
              <a:lnSpc>
                <a:spcPct val="125000"/>
              </a:lnSpc>
              <a:buNone/>
              <a:defRPr sz="1600">
                <a:solidFill>
                  <a:schemeClr val="bg1"/>
                </a:solidFill>
                <a:latin typeface="+mn-lt"/>
              </a:defRPr>
            </a:lvl3pPr>
            <a:lvl4pPr marL="1371600" indent="0">
              <a:lnSpc>
                <a:spcPct val="125000"/>
              </a:lnSpc>
              <a:buNone/>
              <a:defRPr sz="1600">
                <a:solidFill>
                  <a:schemeClr val="bg1"/>
                </a:solidFill>
                <a:latin typeface="+mn-lt"/>
              </a:defRPr>
            </a:lvl4pPr>
            <a:lvl5pPr marL="1828800" indent="0">
              <a:lnSpc>
                <a:spcPct val="125000"/>
              </a:lnSpc>
              <a:buNone/>
              <a:defRPr sz="1600">
                <a:solidFill>
                  <a:schemeClr val="bg1"/>
                </a:solidFill>
                <a:latin typeface="+mn-lt"/>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D86F08CA-81DF-F947-B8E0-693791CF0074}"/>
              </a:ext>
            </a:extLst>
          </p:cNvPr>
          <p:cNvSpPr>
            <a:spLocks noGrp="1"/>
          </p:cNvSpPr>
          <p:nvPr>
            <p:ph idx="15"/>
          </p:nvPr>
        </p:nvSpPr>
        <p:spPr>
          <a:xfrm>
            <a:off x="4699947" y="2112264"/>
            <a:ext cx="3840480" cy="3615522"/>
          </a:xfrm>
        </p:spPr>
        <p:txBody>
          <a:bodyPr>
            <a:normAutofit/>
          </a:bodyPr>
          <a:lstStyle>
            <a:lvl1pPr marL="0" indent="0">
              <a:lnSpc>
                <a:spcPct val="100000"/>
              </a:lnSpc>
              <a:spcBef>
                <a:spcPts val="600"/>
              </a:spcBef>
              <a:buNone/>
              <a:defRPr sz="1600" b="1">
                <a:solidFill>
                  <a:schemeClr val="bg1"/>
                </a:solidFill>
                <a:latin typeface="+mn-lt"/>
              </a:defRPr>
            </a:lvl1pPr>
            <a:lvl2pPr marL="0" indent="0">
              <a:lnSpc>
                <a:spcPct val="100000"/>
              </a:lnSpc>
              <a:spcBef>
                <a:spcPts val="600"/>
              </a:spcBef>
              <a:buNone/>
              <a:defRPr sz="1600">
                <a:solidFill>
                  <a:schemeClr val="bg1"/>
                </a:solidFill>
                <a:latin typeface="+mn-lt"/>
              </a:defRPr>
            </a:lvl2pPr>
            <a:lvl3pPr marL="914400" indent="0">
              <a:lnSpc>
                <a:spcPct val="125000"/>
              </a:lnSpc>
              <a:buNone/>
              <a:defRPr sz="1600">
                <a:solidFill>
                  <a:schemeClr val="bg1"/>
                </a:solidFill>
                <a:latin typeface="+mn-lt"/>
              </a:defRPr>
            </a:lvl3pPr>
            <a:lvl4pPr marL="1371600" indent="0">
              <a:lnSpc>
                <a:spcPct val="125000"/>
              </a:lnSpc>
              <a:buNone/>
              <a:defRPr sz="1600">
                <a:solidFill>
                  <a:schemeClr val="bg1"/>
                </a:solidFill>
                <a:latin typeface="+mn-lt"/>
              </a:defRPr>
            </a:lvl4pPr>
            <a:lvl5pPr marL="1828800" indent="0">
              <a:lnSpc>
                <a:spcPct val="125000"/>
              </a:lnSpc>
              <a:buNone/>
              <a:defRPr sz="1600">
                <a:solidFill>
                  <a:schemeClr val="bg1"/>
                </a:solidFill>
                <a:latin typeface="+mn-lt"/>
              </a:defRPr>
            </a:lvl5pPr>
          </a:lstStyle>
          <a:p>
            <a:pPr lvl="0"/>
            <a:r>
              <a:rPr lang="en-US"/>
              <a:t>Click to edit Master text styles</a:t>
            </a:r>
          </a:p>
          <a:p>
            <a:pPr lvl="1"/>
            <a:r>
              <a:rPr lang="en-US"/>
              <a:t>Second level</a:t>
            </a:r>
          </a:p>
        </p:txBody>
      </p:sp>
      <p:sp>
        <p:nvSpPr>
          <p:cNvPr id="8" name="Date Placeholder 3">
            <a:extLst>
              <a:ext uri="{FF2B5EF4-FFF2-40B4-BE49-F238E27FC236}">
                <a16:creationId xmlns:a16="http://schemas.microsoft.com/office/drawing/2014/main" id="{323D570B-86E3-CA47-81D9-EDC9161E0614}"/>
              </a:ext>
            </a:extLst>
          </p:cNvPr>
          <p:cNvSpPr>
            <a:spLocks noGrp="1"/>
          </p:cNvSpPr>
          <p:nvPr>
            <p:ph type="dt" sz="half" idx="2"/>
          </p:nvPr>
        </p:nvSpPr>
        <p:spPr>
          <a:xfrm>
            <a:off x="6453352" y="6356350"/>
            <a:ext cx="2087076" cy="365125"/>
          </a:xfrm>
          <a:prstGeom prst="rect">
            <a:avLst/>
          </a:prstGeom>
        </p:spPr>
        <p:txBody>
          <a:bodyPr anchor="ctr"/>
          <a:lstStyle>
            <a:lvl1pPr algn="r">
              <a:defRPr sz="1200">
                <a:solidFill>
                  <a:schemeClr val="bg1"/>
                </a:solidFill>
                <a:latin typeface="+mn-lt"/>
              </a:defRPr>
            </a:lvl1pPr>
          </a:lstStyle>
          <a:p>
            <a:r>
              <a:rPr lang="en-US" dirty="0"/>
              <a:t>6/15/XX</a:t>
            </a:r>
          </a:p>
        </p:txBody>
      </p:sp>
      <p:sp>
        <p:nvSpPr>
          <p:cNvPr id="20" name="Slide Number Placeholder 5">
            <a:extLst>
              <a:ext uri="{FF2B5EF4-FFF2-40B4-BE49-F238E27FC236}">
                <a16:creationId xmlns:a16="http://schemas.microsoft.com/office/drawing/2014/main" id="{7511E021-8C30-504E-A564-A97BE3ACC5AB}"/>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bg1"/>
                </a:solidFill>
                <a:latin typeface="+mn-lt"/>
              </a:defRPr>
            </a:lvl1pPr>
          </a:lstStyle>
          <a:p>
            <a:fld id="{D156BFF5-A11A-234E-A308-E7366A28581C}" type="slidenum">
              <a:rPr lang="en-US" smtClean="0"/>
              <a:pPr/>
              <a:t>‹#›</a:t>
            </a:fld>
            <a:endParaRPr lang="en-US" dirty="0"/>
          </a:p>
        </p:txBody>
      </p:sp>
      <p:sp>
        <p:nvSpPr>
          <p:cNvPr id="21" name="Footer Placeholder 16">
            <a:extLst>
              <a:ext uri="{FF2B5EF4-FFF2-40B4-BE49-F238E27FC236}">
                <a16:creationId xmlns:a16="http://schemas.microsoft.com/office/drawing/2014/main" id="{BE541518-B2D8-2B49-A671-6816AB3669C5}"/>
              </a:ext>
            </a:extLst>
          </p:cNvPr>
          <p:cNvSpPr>
            <a:spLocks noGrp="1"/>
          </p:cNvSpPr>
          <p:nvPr>
            <p:ph type="ftr" sz="quarter" idx="14"/>
          </p:nvPr>
        </p:nvSpPr>
        <p:spPr>
          <a:xfrm>
            <a:off x="2865020" y="6356350"/>
            <a:ext cx="3298065" cy="365125"/>
          </a:xfrm>
          <a:prstGeom prst="rect">
            <a:avLst/>
          </a:prstGeom>
        </p:spPr>
        <p:txBody>
          <a:bodyPr/>
          <a:lstStyle>
            <a:lvl1pPr algn="ctr">
              <a:defRPr>
                <a:latin typeface="+mn-lt"/>
              </a:defRPr>
            </a:lvl1pPr>
          </a:lstStyle>
          <a:p>
            <a:r>
              <a:rPr lang="en-US" dirty="0"/>
              <a:t>PITCH DECK</a:t>
            </a:r>
          </a:p>
        </p:txBody>
      </p:sp>
    </p:spTree>
    <p:extLst>
      <p:ext uri="{BB962C8B-B14F-4D97-AF65-F5344CB8AC3E}">
        <p14:creationId xmlns:p14="http://schemas.microsoft.com/office/powerpoint/2010/main" val="2782271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6920FAD-32AF-2040-A860-343F1039606F}"/>
              </a:ext>
            </a:extLst>
          </p:cNvPr>
          <p:cNvSpPr>
            <a:spLocks noGrp="1"/>
          </p:cNvSpPr>
          <p:nvPr>
            <p:ph type="pic" sz="quarter" idx="12"/>
          </p:nvPr>
        </p:nvSpPr>
        <p:spPr>
          <a:xfrm>
            <a:off x="0" y="0"/>
            <a:ext cx="6096000" cy="6857999"/>
          </a:xfrm>
        </p:spPr>
        <p:txBody>
          <a:bodyPr/>
          <a:lstStyle>
            <a:lvl1pPr>
              <a:defRPr>
                <a:latin typeface="+mn-lt"/>
              </a:defRPr>
            </a:lvl1pPr>
          </a:lstStyle>
          <a:p>
            <a:r>
              <a:rPr lang="en-US"/>
              <a:t>Click icon to add picture</a:t>
            </a:r>
            <a:endParaRPr lang="en-US" dirty="0"/>
          </a:p>
        </p:txBody>
      </p:sp>
      <p:sp>
        <p:nvSpPr>
          <p:cNvPr id="12" name="Text Placeholder 11">
            <a:extLst>
              <a:ext uri="{FF2B5EF4-FFF2-40B4-BE49-F238E27FC236}">
                <a16:creationId xmlns:a16="http://schemas.microsoft.com/office/drawing/2014/main" id="{666DD3F9-667C-DF4D-8A62-CB6D43B65D23}"/>
              </a:ext>
            </a:extLst>
          </p:cNvPr>
          <p:cNvSpPr>
            <a:spLocks noGrp="1"/>
          </p:cNvSpPr>
          <p:nvPr>
            <p:ph type="body" sz="quarter" idx="11" hasCustomPrompt="1"/>
          </p:nvPr>
        </p:nvSpPr>
        <p:spPr>
          <a:xfrm>
            <a:off x="2162846" y="2550997"/>
            <a:ext cx="4669707" cy="4259377"/>
          </a:xfrm>
        </p:spPr>
        <p:txBody>
          <a:bodyPr anchor="t" anchorCtr="0">
            <a:noAutofit/>
          </a:bodyPr>
          <a:lstStyle>
            <a:lvl1pPr marL="0" indent="0">
              <a:buNone/>
              <a:defRPr sz="41300">
                <a:solidFill>
                  <a:schemeClr val="accent3">
                    <a:alpha val="40000"/>
                  </a:schemeClr>
                </a:solidFill>
                <a:latin typeface="+mj-lt"/>
              </a:defRPr>
            </a:lvl1pPr>
            <a:lvl2pPr marL="457200" indent="0">
              <a:buNone/>
              <a:defRPr sz="19900">
                <a:solidFill>
                  <a:schemeClr val="accent3">
                    <a:alpha val="40000"/>
                  </a:schemeClr>
                </a:solidFill>
                <a:latin typeface="+mj-lt"/>
              </a:defRPr>
            </a:lvl2pPr>
            <a:lvl3pPr marL="914400" indent="0">
              <a:buNone/>
              <a:defRPr sz="16600">
                <a:solidFill>
                  <a:schemeClr val="accent3">
                    <a:alpha val="40000"/>
                  </a:schemeClr>
                </a:solidFill>
                <a:latin typeface="+mj-lt"/>
              </a:defRPr>
            </a:lvl3pPr>
            <a:lvl4pPr marL="1371600" indent="0">
              <a:buNone/>
              <a:defRPr sz="13800">
                <a:solidFill>
                  <a:schemeClr val="accent3">
                    <a:alpha val="40000"/>
                  </a:schemeClr>
                </a:solidFill>
                <a:latin typeface="+mj-lt"/>
              </a:defRPr>
            </a:lvl4pPr>
            <a:lvl5pPr marL="1828800" indent="0">
              <a:buNone/>
              <a:defRPr sz="13800">
                <a:solidFill>
                  <a:schemeClr val="accent3">
                    <a:alpha val="40000"/>
                  </a:schemeClr>
                </a:solidFill>
                <a:latin typeface="+mj-lt"/>
              </a:defRPr>
            </a:lvl5pPr>
          </a:lstStyle>
          <a:p>
            <a:pPr lvl="0"/>
            <a:r>
              <a:rPr lang="en-US" dirty="0"/>
              <a:t>A</a:t>
            </a:r>
          </a:p>
        </p:txBody>
      </p:sp>
      <p:sp>
        <p:nvSpPr>
          <p:cNvPr id="8" name="Rectangle 7">
            <a:extLst>
              <a:ext uri="{FF2B5EF4-FFF2-40B4-BE49-F238E27FC236}">
                <a16:creationId xmlns:a16="http://schemas.microsoft.com/office/drawing/2014/main" id="{176740CC-94D6-7C4B-A4B5-6E42F760302D}"/>
              </a:ext>
            </a:extLst>
          </p:cNvPr>
          <p:cNvSpPr/>
          <p:nvPr userDrawn="1"/>
        </p:nvSpPr>
        <p:spPr>
          <a:xfrm>
            <a:off x="6096001" y="0"/>
            <a:ext cx="6096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D6639436-AAAE-FA4E-8766-8E980B9292D4}"/>
              </a:ext>
            </a:extLst>
          </p:cNvPr>
          <p:cNvSpPr>
            <a:spLocks noGrp="1"/>
          </p:cNvSpPr>
          <p:nvPr>
            <p:ph type="ftr" sz="quarter" idx="14"/>
          </p:nvPr>
        </p:nvSpPr>
        <p:spPr>
          <a:xfrm>
            <a:off x="6588916" y="6356350"/>
            <a:ext cx="3281511" cy="365125"/>
          </a:xfrm>
          <a:prstGeom prst="rect">
            <a:avLst/>
          </a:prstGeom>
        </p:spPr>
        <p:txBody>
          <a:bodyPr/>
          <a:lstStyle>
            <a:lvl1pPr algn="l">
              <a:defRPr>
                <a:latin typeface="+mn-lt"/>
              </a:defRPr>
            </a:lvl1pPr>
          </a:lstStyle>
          <a:p>
            <a:r>
              <a:rPr lang="en-US" dirty="0"/>
              <a:t>PITCH DECK</a:t>
            </a:r>
          </a:p>
        </p:txBody>
      </p:sp>
      <p:sp>
        <p:nvSpPr>
          <p:cNvPr id="16" name="Date Placeholder 3">
            <a:extLst>
              <a:ext uri="{FF2B5EF4-FFF2-40B4-BE49-F238E27FC236}">
                <a16:creationId xmlns:a16="http://schemas.microsoft.com/office/drawing/2014/main" id="{2981B3D7-1407-6B44-A7B2-6AC1B511E478}"/>
              </a:ext>
            </a:extLst>
          </p:cNvPr>
          <p:cNvSpPr>
            <a:spLocks noGrp="1"/>
          </p:cNvSpPr>
          <p:nvPr>
            <p:ph type="dt" sz="half" idx="2"/>
          </p:nvPr>
        </p:nvSpPr>
        <p:spPr>
          <a:xfrm>
            <a:off x="10346788" y="6356350"/>
            <a:ext cx="1367884" cy="365125"/>
          </a:xfrm>
          <a:prstGeom prst="rect">
            <a:avLst/>
          </a:prstGeom>
        </p:spPr>
        <p:txBody>
          <a:bodyPr anchor="ctr"/>
          <a:lstStyle>
            <a:lvl1pPr algn="r">
              <a:defRPr sz="1200">
                <a:solidFill>
                  <a:schemeClr val="bg1"/>
                </a:solidFill>
                <a:latin typeface="+mn-lt"/>
              </a:defRPr>
            </a:lvl1pPr>
          </a:lstStyle>
          <a:p>
            <a:r>
              <a:rPr lang="en-US" dirty="0"/>
              <a:t>6/15/XX</a:t>
            </a:r>
          </a:p>
        </p:txBody>
      </p:sp>
      <p:sp>
        <p:nvSpPr>
          <p:cNvPr id="18" name="Title 1">
            <a:extLst>
              <a:ext uri="{FF2B5EF4-FFF2-40B4-BE49-F238E27FC236}">
                <a16:creationId xmlns:a16="http://schemas.microsoft.com/office/drawing/2014/main" id="{8098318E-D0F8-004B-BE72-2F8AB949F015}"/>
              </a:ext>
            </a:extLst>
          </p:cNvPr>
          <p:cNvSpPr>
            <a:spLocks noGrp="1"/>
          </p:cNvSpPr>
          <p:nvPr>
            <p:ph type="title"/>
          </p:nvPr>
        </p:nvSpPr>
        <p:spPr>
          <a:xfrm>
            <a:off x="6588917" y="944457"/>
            <a:ext cx="5125755" cy="1130788"/>
          </a:xfrm>
        </p:spPr>
        <p:txBody>
          <a:bodyPr anchor="t" anchorCtr="0">
            <a:normAutofit/>
          </a:bodyPr>
          <a:lstStyle>
            <a:lvl1pPr>
              <a:defRPr sz="5400">
                <a:solidFill>
                  <a:schemeClr val="bg1"/>
                </a:solidFill>
                <a:latin typeface="+mj-lt"/>
              </a:defRPr>
            </a:lvl1pPr>
          </a:lstStyle>
          <a:p>
            <a:r>
              <a:rPr lang="en-US"/>
              <a:t>Click to edit Master title style</a:t>
            </a:r>
            <a:endParaRPr lang="en-US" dirty="0"/>
          </a:p>
        </p:txBody>
      </p:sp>
      <p:sp>
        <p:nvSpPr>
          <p:cNvPr id="19" name="Text Placeholder 2">
            <a:extLst>
              <a:ext uri="{FF2B5EF4-FFF2-40B4-BE49-F238E27FC236}">
                <a16:creationId xmlns:a16="http://schemas.microsoft.com/office/drawing/2014/main" id="{212BBA9E-4372-3F49-98B6-EF81225A7133}"/>
              </a:ext>
            </a:extLst>
          </p:cNvPr>
          <p:cNvSpPr>
            <a:spLocks noGrp="1"/>
          </p:cNvSpPr>
          <p:nvPr>
            <p:ph type="body" idx="1"/>
          </p:nvPr>
        </p:nvSpPr>
        <p:spPr>
          <a:xfrm>
            <a:off x="6588916" y="2125820"/>
            <a:ext cx="4983480" cy="3787723"/>
          </a:xfrm>
        </p:spPr>
        <p:txBody>
          <a:bodyPr>
            <a:normAutofit/>
          </a:bodyPr>
          <a:lstStyle>
            <a:lvl1pPr marL="0" indent="0">
              <a:lnSpc>
                <a:spcPct val="150000"/>
              </a:lnSpc>
              <a:buNone/>
              <a:defRPr sz="16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0" name="Slide Number Placeholder 5">
            <a:extLst>
              <a:ext uri="{FF2B5EF4-FFF2-40B4-BE49-F238E27FC236}">
                <a16:creationId xmlns:a16="http://schemas.microsoft.com/office/drawing/2014/main" id="{644A393A-1B5E-6F4D-A879-945404068B99}"/>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bg1"/>
                </a:solidFill>
                <a:latin typeface="+mn-lt"/>
              </a:defRPr>
            </a:lvl1pPr>
          </a:lstStyle>
          <a:p>
            <a:fld id="{D156BFF5-A11A-234E-A308-E7366A28581C}" type="slidenum">
              <a:rPr lang="en-US" smtClean="0"/>
              <a:pPr/>
              <a:t>‹#›</a:t>
            </a:fld>
            <a:endParaRPr lang="en-US" dirty="0"/>
          </a:p>
        </p:txBody>
      </p:sp>
    </p:spTree>
    <p:extLst>
      <p:ext uri="{BB962C8B-B14F-4D97-AF65-F5344CB8AC3E}">
        <p14:creationId xmlns:p14="http://schemas.microsoft.com/office/powerpoint/2010/main" val="796222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6920FAD-32AF-2040-A860-343F1039606F}"/>
              </a:ext>
            </a:extLst>
          </p:cNvPr>
          <p:cNvSpPr>
            <a:spLocks noGrp="1"/>
          </p:cNvSpPr>
          <p:nvPr>
            <p:ph type="pic" sz="quarter" idx="12"/>
          </p:nvPr>
        </p:nvSpPr>
        <p:spPr>
          <a:xfrm>
            <a:off x="0" y="0"/>
            <a:ext cx="6096000" cy="6857999"/>
          </a:xfrm>
        </p:spPr>
        <p:txBody>
          <a:bodyPr/>
          <a:lstStyle>
            <a:lvl1pPr>
              <a:defRPr>
                <a:latin typeface="+mn-lt"/>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176740CC-94D6-7C4B-A4B5-6E42F760302D}"/>
              </a:ext>
            </a:extLst>
          </p:cNvPr>
          <p:cNvSpPr/>
          <p:nvPr userDrawn="1"/>
        </p:nvSpPr>
        <p:spPr>
          <a:xfrm>
            <a:off x="6096001" y="0"/>
            <a:ext cx="6096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D6639436-AAAE-FA4E-8766-8E980B9292D4}"/>
              </a:ext>
            </a:extLst>
          </p:cNvPr>
          <p:cNvSpPr>
            <a:spLocks noGrp="1"/>
          </p:cNvSpPr>
          <p:nvPr>
            <p:ph type="ftr" sz="quarter" idx="14"/>
          </p:nvPr>
        </p:nvSpPr>
        <p:spPr>
          <a:xfrm>
            <a:off x="6588916" y="6356350"/>
            <a:ext cx="3281511" cy="365125"/>
          </a:xfrm>
          <a:prstGeom prst="rect">
            <a:avLst/>
          </a:prstGeom>
        </p:spPr>
        <p:txBody>
          <a:bodyPr/>
          <a:lstStyle>
            <a:lvl1pPr algn="l">
              <a:defRPr>
                <a:latin typeface="+mn-lt"/>
              </a:defRPr>
            </a:lvl1pPr>
          </a:lstStyle>
          <a:p>
            <a:r>
              <a:rPr lang="en-US" dirty="0"/>
              <a:t>PITCH DECK</a:t>
            </a:r>
          </a:p>
        </p:txBody>
      </p:sp>
      <p:sp>
        <p:nvSpPr>
          <p:cNvPr id="16" name="Date Placeholder 3">
            <a:extLst>
              <a:ext uri="{FF2B5EF4-FFF2-40B4-BE49-F238E27FC236}">
                <a16:creationId xmlns:a16="http://schemas.microsoft.com/office/drawing/2014/main" id="{2981B3D7-1407-6B44-A7B2-6AC1B511E478}"/>
              </a:ext>
            </a:extLst>
          </p:cNvPr>
          <p:cNvSpPr>
            <a:spLocks noGrp="1"/>
          </p:cNvSpPr>
          <p:nvPr>
            <p:ph type="dt" sz="half" idx="2"/>
          </p:nvPr>
        </p:nvSpPr>
        <p:spPr>
          <a:xfrm>
            <a:off x="10346788" y="6356350"/>
            <a:ext cx="1367884" cy="365125"/>
          </a:xfrm>
          <a:prstGeom prst="rect">
            <a:avLst/>
          </a:prstGeom>
        </p:spPr>
        <p:txBody>
          <a:bodyPr anchor="ctr"/>
          <a:lstStyle>
            <a:lvl1pPr algn="r">
              <a:defRPr sz="1200">
                <a:solidFill>
                  <a:schemeClr val="bg1"/>
                </a:solidFill>
                <a:latin typeface="+mn-lt"/>
              </a:defRPr>
            </a:lvl1pPr>
          </a:lstStyle>
          <a:p>
            <a:r>
              <a:rPr lang="en-US" dirty="0"/>
              <a:t>6/15/XX</a:t>
            </a:r>
          </a:p>
        </p:txBody>
      </p:sp>
      <p:sp>
        <p:nvSpPr>
          <p:cNvPr id="18" name="Title 1">
            <a:extLst>
              <a:ext uri="{FF2B5EF4-FFF2-40B4-BE49-F238E27FC236}">
                <a16:creationId xmlns:a16="http://schemas.microsoft.com/office/drawing/2014/main" id="{8098318E-D0F8-004B-BE72-2F8AB949F015}"/>
              </a:ext>
            </a:extLst>
          </p:cNvPr>
          <p:cNvSpPr>
            <a:spLocks noGrp="1"/>
          </p:cNvSpPr>
          <p:nvPr>
            <p:ph type="title"/>
          </p:nvPr>
        </p:nvSpPr>
        <p:spPr>
          <a:xfrm>
            <a:off x="6588917" y="944457"/>
            <a:ext cx="5125755" cy="1130788"/>
          </a:xfrm>
        </p:spPr>
        <p:txBody>
          <a:bodyPr anchor="t" anchorCtr="0">
            <a:normAutofit/>
          </a:bodyPr>
          <a:lstStyle>
            <a:lvl1pPr>
              <a:defRPr sz="5400">
                <a:solidFill>
                  <a:schemeClr val="bg1"/>
                </a:solidFill>
                <a:latin typeface="+mj-lt"/>
              </a:defRPr>
            </a:lvl1pPr>
          </a:lstStyle>
          <a:p>
            <a:r>
              <a:rPr lang="en-US"/>
              <a:t>Click to edit Master title style</a:t>
            </a:r>
            <a:endParaRPr lang="en-US" dirty="0"/>
          </a:p>
        </p:txBody>
      </p:sp>
      <p:sp>
        <p:nvSpPr>
          <p:cNvPr id="19" name="Text Placeholder 2">
            <a:extLst>
              <a:ext uri="{FF2B5EF4-FFF2-40B4-BE49-F238E27FC236}">
                <a16:creationId xmlns:a16="http://schemas.microsoft.com/office/drawing/2014/main" id="{212BBA9E-4372-3F49-98B6-EF81225A7133}"/>
              </a:ext>
            </a:extLst>
          </p:cNvPr>
          <p:cNvSpPr>
            <a:spLocks noGrp="1"/>
          </p:cNvSpPr>
          <p:nvPr>
            <p:ph type="body" idx="1"/>
          </p:nvPr>
        </p:nvSpPr>
        <p:spPr>
          <a:xfrm>
            <a:off x="6588916" y="2642616"/>
            <a:ext cx="4983480" cy="3264408"/>
          </a:xfrm>
        </p:spPr>
        <p:txBody>
          <a:bodyPr>
            <a:normAutofit/>
          </a:bodyPr>
          <a:lstStyle>
            <a:lvl1pPr marL="0" indent="0">
              <a:lnSpc>
                <a:spcPct val="150000"/>
              </a:lnSpc>
              <a:buNone/>
              <a:defRPr sz="16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0" name="Slide Number Placeholder 5">
            <a:extLst>
              <a:ext uri="{FF2B5EF4-FFF2-40B4-BE49-F238E27FC236}">
                <a16:creationId xmlns:a16="http://schemas.microsoft.com/office/drawing/2014/main" id="{644A393A-1B5E-6F4D-A879-945404068B99}"/>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accent4"/>
                </a:solidFill>
                <a:latin typeface="+mn-lt"/>
              </a:defRPr>
            </a:lvl1pPr>
          </a:lstStyle>
          <a:p>
            <a:fld id="{D156BFF5-A11A-234E-A308-E7366A28581C}" type="slidenum">
              <a:rPr lang="en-US" smtClean="0"/>
              <a:pPr/>
              <a:t>‹#›</a:t>
            </a:fld>
            <a:endParaRPr lang="en-US" dirty="0"/>
          </a:p>
        </p:txBody>
      </p:sp>
    </p:spTree>
    <p:extLst>
      <p:ext uri="{BB962C8B-B14F-4D97-AF65-F5344CB8AC3E}">
        <p14:creationId xmlns:p14="http://schemas.microsoft.com/office/powerpoint/2010/main" val="125169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Photo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2CC91C-66CB-964D-8640-FF553C4B3F68}"/>
              </a:ext>
            </a:extLst>
          </p:cNvPr>
          <p:cNvSpPr/>
          <p:nvPr userDrawn="1"/>
        </p:nvSpPr>
        <p:spPr>
          <a:xfrm>
            <a:off x="6090674" y="0"/>
            <a:ext cx="61013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cture Placeholder 13">
            <a:extLst>
              <a:ext uri="{FF2B5EF4-FFF2-40B4-BE49-F238E27FC236}">
                <a16:creationId xmlns:a16="http://schemas.microsoft.com/office/drawing/2014/main" id="{43F23101-BBDC-6E48-B061-F3188397AB15}"/>
              </a:ext>
            </a:extLst>
          </p:cNvPr>
          <p:cNvSpPr>
            <a:spLocks noGrp="1"/>
          </p:cNvSpPr>
          <p:nvPr>
            <p:ph type="pic" sz="quarter" idx="12"/>
          </p:nvPr>
        </p:nvSpPr>
        <p:spPr>
          <a:xfrm>
            <a:off x="0" y="-1"/>
            <a:ext cx="6090674" cy="5178129"/>
          </a:xfrm>
        </p:spPr>
        <p:txBody>
          <a:bodyPr/>
          <a:lstStyle>
            <a:lvl1pPr>
              <a:defRPr>
                <a:latin typeface="+mn-lt"/>
              </a:defRPr>
            </a:lvl1pPr>
          </a:lstStyle>
          <a:p>
            <a:r>
              <a:rPr lang="en-US"/>
              <a:t>Click icon to add picture</a:t>
            </a:r>
            <a:endParaRPr lang="en-US" dirty="0"/>
          </a:p>
        </p:txBody>
      </p:sp>
      <p:sp>
        <p:nvSpPr>
          <p:cNvPr id="16" name="Rectangle 15">
            <a:extLst>
              <a:ext uri="{FF2B5EF4-FFF2-40B4-BE49-F238E27FC236}">
                <a16:creationId xmlns:a16="http://schemas.microsoft.com/office/drawing/2014/main" id="{8C9DF78D-9689-404B-893B-D81AEFD60B61}"/>
              </a:ext>
            </a:extLst>
          </p:cNvPr>
          <p:cNvSpPr/>
          <p:nvPr userDrawn="1"/>
        </p:nvSpPr>
        <p:spPr>
          <a:xfrm>
            <a:off x="0" y="5178129"/>
            <a:ext cx="6090674" cy="16798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2">
            <a:extLst>
              <a:ext uri="{FF2B5EF4-FFF2-40B4-BE49-F238E27FC236}">
                <a16:creationId xmlns:a16="http://schemas.microsoft.com/office/drawing/2014/main" id="{56CEBF45-08BC-D246-B09E-E89788D92FDC}"/>
              </a:ext>
            </a:extLst>
          </p:cNvPr>
          <p:cNvSpPr>
            <a:spLocks noGrp="1"/>
          </p:cNvSpPr>
          <p:nvPr>
            <p:ph type="ftr" sz="quarter" idx="19"/>
          </p:nvPr>
        </p:nvSpPr>
        <p:spPr>
          <a:xfrm>
            <a:off x="3016332" y="6356350"/>
            <a:ext cx="2704893" cy="365125"/>
          </a:xfrm>
          <a:prstGeom prst="rect">
            <a:avLst/>
          </a:prstGeom>
        </p:spPr>
        <p:txBody>
          <a:bodyPr/>
          <a:lstStyle>
            <a:lvl1pPr algn="r">
              <a:defRPr>
                <a:solidFill>
                  <a:schemeClr val="bg1"/>
                </a:solidFill>
                <a:latin typeface="+mn-lt"/>
              </a:defRPr>
            </a:lvl1pPr>
          </a:lstStyle>
          <a:p>
            <a:r>
              <a:rPr lang="en-US" dirty="0"/>
              <a:t>PITCH DECK</a:t>
            </a:r>
          </a:p>
        </p:txBody>
      </p:sp>
      <p:sp>
        <p:nvSpPr>
          <p:cNvPr id="21" name="Date Placeholder 3">
            <a:extLst>
              <a:ext uri="{FF2B5EF4-FFF2-40B4-BE49-F238E27FC236}">
                <a16:creationId xmlns:a16="http://schemas.microsoft.com/office/drawing/2014/main" id="{EF3B1B5E-97CC-B343-8C1F-44F4A15CE6C7}"/>
              </a:ext>
            </a:extLst>
          </p:cNvPr>
          <p:cNvSpPr>
            <a:spLocks noGrp="1"/>
          </p:cNvSpPr>
          <p:nvPr>
            <p:ph type="dt" sz="half" idx="2"/>
          </p:nvPr>
        </p:nvSpPr>
        <p:spPr>
          <a:xfrm>
            <a:off x="10346788" y="6356350"/>
            <a:ext cx="1367883" cy="365125"/>
          </a:xfrm>
          <a:prstGeom prst="rect">
            <a:avLst/>
          </a:prstGeom>
        </p:spPr>
        <p:txBody>
          <a:bodyPr anchor="ctr"/>
          <a:lstStyle>
            <a:lvl1pPr algn="r">
              <a:defRPr sz="1200">
                <a:solidFill>
                  <a:schemeClr val="bg2">
                    <a:lumMod val="75000"/>
                  </a:schemeClr>
                </a:solidFill>
                <a:latin typeface="+mn-lt"/>
              </a:defRPr>
            </a:lvl1pPr>
          </a:lstStyle>
          <a:p>
            <a:r>
              <a:rPr lang="en-US" dirty="0"/>
              <a:t>6/15/XX</a:t>
            </a:r>
          </a:p>
        </p:txBody>
      </p:sp>
      <p:sp>
        <p:nvSpPr>
          <p:cNvPr id="31" name="Title 1">
            <a:extLst>
              <a:ext uri="{FF2B5EF4-FFF2-40B4-BE49-F238E27FC236}">
                <a16:creationId xmlns:a16="http://schemas.microsoft.com/office/drawing/2014/main" id="{42356286-04CD-1746-8B54-61C0FA0D47D0}"/>
              </a:ext>
            </a:extLst>
          </p:cNvPr>
          <p:cNvSpPr>
            <a:spLocks noGrp="1"/>
          </p:cNvSpPr>
          <p:nvPr>
            <p:ph type="title" hasCustomPrompt="1"/>
          </p:nvPr>
        </p:nvSpPr>
        <p:spPr>
          <a:xfrm>
            <a:off x="6583591" y="944457"/>
            <a:ext cx="5131081" cy="1130788"/>
          </a:xfrm>
        </p:spPr>
        <p:txBody>
          <a:bodyPr anchor="t" anchorCtr="0">
            <a:normAutofit/>
          </a:bodyPr>
          <a:lstStyle>
            <a:lvl1pPr>
              <a:defRPr sz="5400">
                <a:solidFill>
                  <a:schemeClr val="bg2">
                    <a:lumMod val="75000"/>
                  </a:schemeClr>
                </a:solidFill>
                <a:latin typeface="+mj-lt"/>
              </a:defRPr>
            </a:lvl1pPr>
          </a:lstStyle>
          <a:p>
            <a:r>
              <a:rPr lang="en-US" dirty="0"/>
              <a:t>Click to add Title</a:t>
            </a:r>
          </a:p>
        </p:txBody>
      </p:sp>
      <p:sp>
        <p:nvSpPr>
          <p:cNvPr id="32" name="Text Placeholder 2">
            <a:extLst>
              <a:ext uri="{FF2B5EF4-FFF2-40B4-BE49-F238E27FC236}">
                <a16:creationId xmlns:a16="http://schemas.microsoft.com/office/drawing/2014/main" id="{ECF47222-7082-7A4F-B539-2B7DA6420FB3}"/>
              </a:ext>
            </a:extLst>
          </p:cNvPr>
          <p:cNvSpPr>
            <a:spLocks noGrp="1"/>
          </p:cNvSpPr>
          <p:nvPr>
            <p:ph type="body" idx="1"/>
          </p:nvPr>
        </p:nvSpPr>
        <p:spPr>
          <a:xfrm>
            <a:off x="6583590" y="2084832"/>
            <a:ext cx="4983480" cy="3787723"/>
          </a:xfrm>
        </p:spPr>
        <p:txBody>
          <a:bodyPr>
            <a:normAutofit/>
          </a:bodyPr>
          <a:lstStyle>
            <a:lvl1pPr marL="0" indent="0">
              <a:lnSpc>
                <a:spcPct val="100000"/>
              </a:lnSpc>
              <a:spcBef>
                <a:spcPts val="400"/>
              </a:spcBef>
              <a:buNone/>
              <a:defRPr sz="1600" b="1">
                <a:solidFill>
                  <a:schemeClr val="bg2">
                    <a:lumMod val="75000"/>
                  </a:schemeClr>
                </a:solidFill>
                <a:latin typeface="+mn-lt"/>
              </a:defRPr>
            </a:lvl1pPr>
            <a:lvl2pPr marL="0" indent="0" algn="l">
              <a:lnSpc>
                <a:spcPct val="100000"/>
              </a:lnSpc>
              <a:spcBef>
                <a:spcPts val="400"/>
              </a:spcBef>
              <a:buNone/>
              <a:defRPr sz="1600">
                <a:solidFill>
                  <a:schemeClr val="bg2">
                    <a:lumMod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a:p>
            <a:pPr lvl="1"/>
            <a:r>
              <a:rPr lang="en-US"/>
              <a:t>Second level</a:t>
            </a:r>
          </a:p>
        </p:txBody>
      </p:sp>
      <p:sp>
        <p:nvSpPr>
          <p:cNvPr id="34" name="Slide Number Placeholder 5">
            <a:extLst>
              <a:ext uri="{FF2B5EF4-FFF2-40B4-BE49-F238E27FC236}">
                <a16:creationId xmlns:a16="http://schemas.microsoft.com/office/drawing/2014/main" id="{BD1385E9-4181-6945-827C-BD08E7653A5F}"/>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bg1"/>
                </a:solidFill>
                <a:latin typeface="+mn-lt"/>
              </a:defRPr>
            </a:lvl1pPr>
          </a:lstStyle>
          <a:p>
            <a:fld id="{D156BFF5-A11A-234E-A308-E7366A28581C}"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Three Photos">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492918" y="447317"/>
            <a:ext cx="8163532" cy="974050"/>
          </a:xfrm>
        </p:spPr>
        <p:txBody>
          <a:bodyPr anchor="ctr" anchorCtr="0">
            <a:normAutofit/>
          </a:bodyPr>
          <a:lstStyle>
            <a:lvl1pPr algn="l">
              <a:defRPr sz="5400">
                <a:solidFill>
                  <a:schemeClr val="accent3">
                    <a:lumMod val="75000"/>
                  </a:schemeClr>
                </a:solidFill>
                <a:latin typeface="+mj-lt"/>
              </a:defRPr>
            </a:lvl1pPr>
          </a:lstStyle>
          <a:p>
            <a:r>
              <a:rPr lang="en-US"/>
              <a:t>Click to edit Master title style</a:t>
            </a:r>
            <a:endParaRPr lang="en-US" dirty="0"/>
          </a:p>
        </p:txBody>
      </p:sp>
      <p:sp>
        <p:nvSpPr>
          <p:cNvPr id="29" name="Text Placeholder 16">
            <a:extLst>
              <a:ext uri="{FF2B5EF4-FFF2-40B4-BE49-F238E27FC236}">
                <a16:creationId xmlns:a16="http://schemas.microsoft.com/office/drawing/2014/main" id="{0DAE41A5-2144-F245-AB20-E2DF07E99F70}"/>
              </a:ext>
            </a:extLst>
          </p:cNvPr>
          <p:cNvSpPr>
            <a:spLocks noGrp="1"/>
          </p:cNvSpPr>
          <p:nvPr>
            <p:ph type="body" sz="quarter" idx="14" hasCustomPrompt="1"/>
          </p:nvPr>
        </p:nvSpPr>
        <p:spPr>
          <a:xfrm>
            <a:off x="530255" y="2059572"/>
            <a:ext cx="2560320" cy="1018207"/>
          </a:xfrm>
        </p:spPr>
        <p:txBody>
          <a:bodyPr>
            <a:noAutofit/>
          </a:bodyPr>
          <a:lstStyle>
            <a:lvl1pPr marL="0" indent="0">
              <a:buNone/>
              <a:defRPr sz="7200">
                <a:solidFill>
                  <a:schemeClr val="accent6">
                    <a:lumMod val="40000"/>
                    <a:lumOff val="60000"/>
                  </a:schemeClr>
                </a:solidFill>
                <a:latin typeface="+mj-lt"/>
              </a:defRPr>
            </a:lvl1pPr>
          </a:lstStyle>
          <a:p>
            <a:pPr lvl="0"/>
            <a:r>
              <a:rPr lang="en-US" dirty="0"/>
              <a:t>$00</a:t>
            </a:r>
          </a:p>
        </p:txBody>
      </p:sp>
      <p:sp>
        <p:nvSpPr>
          <p:cNvPr id="30" name="Text Placeholder 2">
            <a:extLst>
              <a:ext uri="{FF2B5EF4-FFF2-40B4-BE49-F238E27FC236}">
                <a16:creationId xmlns:a16="http://schemas.microsoft.com/office/drawing/2014/main" id="{BFE9F041-C87F-8F43-8E51-AB5DD0B327A5}"/>
              </a:ext>
            </a:extLst>
          </p:cNvPr>
          <p:cNvSpPr>
            <a:spLocks noGrp="1"/>
          </p:cNvSpPr>
          <p:nvPr>
            <p:ph type="body" idx="16"/>
          </p:nvPr>
        </p:nvSpPr>
        <p:spPr>
          <a:xfrm>
            <a:off x="511675" y="3103182"/>
            <a:ext cx="2560320" cy="609600"/>
          </a:xfrm>
        </p:spPr>
        <p:txBody>
          <a:bodyPr anchor="t" anchorCtr="0"/>
          <a:lstStyle>
            <a:lvl1pPr marL="0" indent="0">
              <a:buNone/>
              <a:defRPr sz="2400">
                <a:solidFill>
                  <a:schemeClr val="accent6">
                    <a:lumMod val="40000"/>
                    <a:lumOff val="6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Content Placeholder 4">
            <a:extLst>
              <a:ext uri="{FF2B5EF4-FFF2-40B4-BE49-F238E27FC236}">
                <a16:creationId xmlns:a16="http://schemas.microsoft.com/office/drawing/2014/main" id="{FC685202-379C-1547-948B-E51BF6A4F69F}"/>
              </a:ext>
            </a:extLst>
          </p:cNvPr>
          <p:cNvSpPr>
            <a:spLocks noGrp="1"/>
          </p:cNvSpPr>
          <p:nvPr>
            <p:ph sz="quarter" idx="20"/>
          </p:nvPr>
        </p:nvSpPr>
        <p:spPr>
          <a:xfrm>
            <a:off x="492917" y="3776472"/>
            <a:ext cx="2560320" cy="2163351"/>
          </a:xfrm>
        </p:spPr>
        <p:txBody>
          <a:bodyPr>
            <a:noAutofit/>
          </a:bodyPr>
          <a:lstStyle>
            <a:lvl1pPr marL="0" indent="0" algn="l">
              <a:spcBef>
                <a:spcPts val="1000"/>
              </a:spcBef>
              <a:buNone/>
              <a:defRPr sz="1600">
                <a:solidFill>
                  <a:schemeClr val="bg2">
                    <a:lumMod val="75000"/>
                  </a:schemeClr>
                </a:solidFill>
                <a:latin typeface="+mn-lt"/>
              </a:defRPr>
            </a:lvl1pPr>
            <a:lvl2pPr marL="457200" indent="0" algn="l">
              <a:spcBef>
                <a:spcPts val="1000"/>
              </a:spcBef>
              <a:buNone/>
              <a:defRPr sz="1600">
                <a:solidFill>
                  <a:schemeClr val="bg2">
                    <a:lumMod val="75000"/>
                  </a:schemeClr>
                </a:solidFill>
                <a:latin typeface="+mn-lt"/>
              </a:defRPr>
            </a:lvl2pPr>
            <a:lvl3pPr marL="914400" indent="0" algn="l">
              <a:spcBef>
                <a:spcPts val="1000"/>
              </a:spcBef>
              <a:buNone/>
              <a:defRPr sz="1600">
                <a:solidFill>
                  <a:schemeClr val="bg2">
                    <a:lumMod val="75000"/>
                  </a:schemeClr>
                </a:solidFill>
                <a:latin typeface="+mn-lt"/>
              </a:defRPr>
            </a:lvl3pPr>
            <a:lvl4pPr marL="1371600" indent="0" algn="l">
              <a:spcBef>
                <a:spcPts val="1000"/>
              </a:spcBef>
              <a:buNone/>
              <a:defRPr sz="1600">
                <a:solidFill>
                  <a:schemeClr val="bg2">
                    <a:lumMod val="75000"/>
                  </a:schemeClr>
                </a:solidFill>
                <a:latin typeface="+mn-lt"/>
              </a:defRPr>
            </a:lvl4pPr>
            <a:lvl5pPr marL="1828800" indent="0" algn="l">
              <a:spcBef>
                <a:spcPts val="1000"/>
              </a:spcBef>
              <a:buNone/>
              <a:defRPr sz="1600">
                <a:solidFill>
                  <a:schemeClr val="bg2">
                    <a:lumMod val="75000"/>
                  </a:schemeClr>
                </a:solidFill>
                <a:latin typeface="+mn-lt"/>
              </a:defRPr>
            </a:lvl5pPr>
          </a:lstStyle>
          <a:p>
            <a:pPr lvl="0"/>
            <a:r>
              <a:rPr lang="en-US"/>
              <a:t>Click to edit Master text styles</a:t>
            </a:r>
          </a:p>
        </p:txBody>
      </p:sp>
      <p:sp>
        <p:nvSpPr>
          <p:cNvPr id="41" name="Text Placeholder 16">
            <a:extLst>
              <a:ext uri="{FF2B5EF4-FFF2-40B4-BE49-F238E27FC236}">
                <a16:creationId xmlns:a16="http://schemas.microsoft.com/office/drawing/2014/main" id="{0CE1110F-B298-B541-BFDE-B0E07F7851B6}"/>
              </a:ext>
            </a:extLst>
          </p:cNvPr>
          <p:cNvSpPr>
            <a:spLocks noGrp="1"/>
          </p:cNvSpPr>
          <p:nvPr>
            <p:ph type="body" sz="quarter" idx="21" hasCustomPrompt="1"/>
          </p:nvPr>
        </p:nvSpPr>
        <p:spPr>
          <a:xfrm>
            <a:off x="3362052" y="2059572"/>
            <a:ext cx="2560320" cy="1018207"/>
          </a:xfrm>
        </p:spPr>
        <p:txBody>
          <a:bodyPr>
            <a:noAutofit/>
          </a:bodyPr>
          <a:lstStyle>
            <a:lvl1pPr marL="0" indent="0">
              <a:buNone/>
              <a:defRPr sz="7200">
                <a:solidFill>
                  <a:schemeClr val="accent6">
                    <a:lumMod val="40000"/>
                    <a:lumOff val="60000"/>
                  </a:schemeClr>
                </a:solidFill>
                <a:latin typeface="+mj-lt"/>
              </a:defRPr>
            </a:lvl1pPr>
          </a:lstStyle>
          <a:p>
            <a:pPr lvl="0"/>
            <a:r>
              <a:rPr lang="en-US" dirty="0"/>
              <a:t>$00</a:t>
            </a:r>
          </a:p>
        </p:txBody>
      </p:sp>
      <p:sp>
        <p:nvSpPr>
          <p:cNvPr id="42" name="Text Placeholder 2">
            <a:extLst>
              <a:ext uri="{FF2B5EF4-FFF2-40B4-BE49-F238E27FC236}">
                <a16:creationId xmlns:a16="http://schemas.microsoft.com/office/drawing/2014/main" id="{262191D7-447F-C149-98BD-B72403F0CE65}"/>
              </a:ext>
            </a:extLst>
          </p:cNvPr>
          <p:cNvSpPr>
            <a:spLocks noGrp="1"/>
          </p:cNvSpPr>
          <p:nvPr>
            <p:ph type="body" idx="22"/>
          </p:nvPr>
        </p:nvSpPr>
        <p:spPr>
          <a:xfrm>
            <a:off x="3343472" y="3103182"/>
            <a:ext cx="2560320" cy="609600"/>
          </a:xfrm>
        </p:spPr>
        <p:txBody>
          <a:bodyPr anchor="t" anchorCtr="0"/>
          <a:lstStyle>
            <a:lvl1pPr marL="0" indent="0">
              <a:buNone/>
              <a:defRPr sz="2400">
                <a:solidFill>
                  <a:schemeClr val="accent6">
                    <a:lumMod val="40000"/>
                    <a:lumOff val="6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3" name="Content Placeholder 4">
            <a:extLst>
              <a:ext uri="{FF2B5EF4-FFF2-40B4-BE49-F238E27FC236}">
                <a16:creationId xmlns:a16="http://schemas.microsoft.com/office/drawing/2014/main" id="{40321E8F-68AC-0946-AD35-70EAD7D12FBB}"/>
              </a:ext>
            </a:extLst>
          </p:cNvPr>
          <p:cNvSpPr>
            <a:spLocks noGrp="1"/>
          </p:cNvSpPr>
          <p:nvPr>
            <p:ph sz="quarter" idx="23"/>
          </p:nvPr>
        </p:nvSpPr>
        <p:spPr>
          <a:xfrm>
            <a:off x="3324712" y="3776472"/>
            <a:ext cx="2560320" cy="2163351"/>
          </a:xfrm>
        </p:spPr>
        <p:txBody>
          <a:bodyPr>
            <a:noAutofit/>
          </a:bodyPr>
          <a:lstStyle>
            <a:lvl1pPr marL="0" indent="0" algn="l">
              <a:spcBef>
                <a:spcPts val="1000"/>
              </a:spcBef>
              <a:buNone/>
              <a:defRPr sz="1600">
                <a:solidFill>
                  <a:schemeClr val="bg2">
                    <a:lumMod val="75000"/>
                  </a:schemeClr>
                </a:solidFill>
                <a:latin typeface="+mn-lt"/>
              </a:defRPr>
            </a:lvl1pPr>
            <a:lvl2pPr marL="457200" indent="0" algn="l">
              <a:spcBef>
                <a:spcPts val="1000"/>
              </a:spcBef>
              <a:buNone/>
              <a:defRPr sz="1600">
                <a:solidFill>
                  <a:schemeClr val="bg2">
                    <a:lumMod val="75000"/>
                  </a:schemeClr>
                </a:solidFill>
                <a:latin typeface="+mn-lt"/>
              </a:defRPr>
            </a:lvl2pPr>
            <a:lvl3pPr marL="914400" indent="0" algn="l">
              <a:spcBef>
                <a:spcPts val="1000"/>
              </a:spcBef>
              <a:buNone/>
              <a:defRPr sz="1600">
                <a:solidFill>
                  <a:schemeClr val="bg2">
                    <a:lumMod val="75000"/>
                  </a:schemeClr>
                </a:solidFill>
                <a:latin typeface="+mn-lt"/>
              </a:defRPr>
            </a:lvl3pPr>
            <a:lvl4pPr marL="1371600" indent="0" algn="l">
              <a:spcBef>
                <a:spcPts val="1000"/>
              </a:spcBef>
              <a:buNone/>
              <a:defRPr sz="1600">
                <a:solidFill>
                  <a:schemeClr val="bg2">
                    <a:lumMod val="75000"/>
                  </a:schemeClr>
                </a:solidFill>
                <a:latin typeface="+mn-lt"/>
              </a:defRPr>
            </a:lvl4pPr>
            <a:lvl5pPr marL="1828800" indent="0" algn="l">
              <a:spcBef>
                <a:spcPts val="1000"/>
              </a:spcBef>
              <a:buNone/>
              <a:defRPr sz="1600">
                <a:solidFill>
                  <a:schemeClr val="bg2">
                    <a:lumMod val="75000"/>
                  </a:schemeClr>
                </a:solidFill>
                <a:latin typeface="+mn-lt"/>
              </a:defRPr>
            </a:lvl5pPr>
          </a:lstStyle>
          <a:p>
            <a:pPr lvl="0"/>
            <a:r>
              <a:rPr lang="en-US"/>
              <a:t>Click to edit Master text styles</a:t>
            </a:r>
          </a:p>
        </p:txBody>
      </p:sp>
      <p:sp>
        <p:nvSpPr>
          <p:cNvPr id="45" name="Text Placeholder 16">
            <a:extLst>
              <a:ext uri="{FF2B5EF4-FFF2-40B4-BE49-F238E27FC236}">
                <a16:creationId xmlns:a16="http://schemas.microsoft.com/office/drawing/2014/main" id="{A771C33E-C77C-8C46-AFAE-330A56B0ECD0}"/>
              </a:ext>
            </a:extLst>
          </p:cNvPr>
          <p:cNvSpPr>
            <a:spLocks noGrp="1"/>
          </p:cNvSpPr>
          <p:nvPr>
            <p:ph type="body" sz="quarter" idx="24" hasCustomPrompt="1"/>
          </p:nvPr>
        </p:nvSpPr>
        <p:spPr>
          <a:xfrm>
            <a:off x="6147783" y="2059572"/>
            <a:ext cx="2508668" cy="1018207"/>
          </a:xfrm>
        </p:spPr>
        <p:txBody>
          <a:bodyPr>
            <a:noAutofit/>
          </a:bodyPr>
          <a:lstStyle>
            <a:lvl1pPr marL="0" indent="0">
              <a:buNone/>
              <a:defRPr sz="7200">
                <a:solidFill>
                  <a:schemeClr val="accent6">
                    <a:lumMod val="40000"/>
                    <a:lumOff val="60000"/>
                  </a:schemeClr>
                </a:solidFill>
                <a:latin typeface="+mj-lt"/>
              </a:defRPr>
            </a:lvl1pPr>
          </a:lstStyle>
          <a:p>
            <a:pPr lvl="0"/>
            <a:r>
              <a:rPr lang="en-US" dirty="0"/>
              <a:t>$00</a:t>
            </a:r>
          </a:p>
        </p:txBody>
      </p:sp>
      <p:sp>
        <p:nvSpPr>
          <p:cNvPr id="46" name="Text Placeholder 2">
            <a:extLst>
              <a:ext uri="{FF2B5EF4-FFF2-40B4-BE49-F238E27FC236}">
                <a16:creationId xmlns:a16="http://schemas.microsoft.com/office/drawing/2014/main" id="{442F76F2-61F6-5748-9924-28BCE2D669B8}"/>
              </a:ext>
            </a:extLst>
          </p:cNvPr>
          <p:cNvSpPr>
            <a:spLocks noGrp="1"/>
          </p:cNvSpPr>
          <p:nvPr>
            <p:ph type="body" idx="25"/>
          </p:nvPr>
        </p:nvSpPr>
        <p:spPr>
          <a:xfrm>
            <a:off x="6129203" y="3103182"/>
            <a:ext cx="2527247" cy="609600"/>
          </a:xfrm>
        </p:spPr>
        <p:txBody>
          <a:bodyPr anchor="t" anchorCtr="0"/>
          <a:lstStyle>
            <a:lvl1pPr marL="0" indent="0">
              <a:buNone/>
              <a:defRPr sz="2400">
                <a:solidFill>
                  <a:schemeClr val="accent6">
                    <a:lumMod val="40000"/>
                    <a:lumOff val="6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7" name="Content Placeholder 4">
            <a:extLst>
              <a:ext uri="{FF2B5EF4-FFF2-40B4-BE49-F238E27FC236}">
                <a16:creationId xmlns:a16="http://schemas.microsoft.com/office/drawing/2014/main" id="{4FBB18F0-1B37-BB4D-8805-1060DC42C458}"/>
              </a:ext>
            </a:extLst>
          </p:cNvPr>
          <p:cNvSpPr>
            <a:spLocks noGrp="1"/>
          </p:cNvSpPr>
          <p:nvPr>
            <p:ph sz="quarter" idx="26"/>
          </p:nvPr>
        </p:nvSpPr>
        <p:spPr>
          <a:xfrm>
            <a:off x="6099048" y="3776472"/>
            <a:ext cx="2557402" cy="2163351"/>
          </a:xfrm>
        </p:spPr>
        <p:txBody>
          <a:bodyPr>
            <a:noAutofit/>
          </a:bodyPr>
          <a:lstStyle>
            <a:lvl1pPr marL="0" indent="0" algn="l">
              <a:spcBef>
                <a:spcPts val="1000"/>
              </a:spcBef>
              <a:buNone/>
              <a:defRPr sz="1600">
                <a:solidFill>
                  <a:schemeClr val="bg2">
                    <a:lumMod val="75000"/>
                  </a:schemeClr>
                </a:solidFill>
                <a:latin typeface="+mn-lt"/>
              </a:defRPr>
            </a:lvl1pPr>
            <a:lvl2pPr marL="457200" indent="0" algn="l">
              <a:spcBef>
                <a:spcPts val="1000"/>
              </a:spcBef>
              <a:buNone/>
              <a:defRPr sz="1600">
                <a:solidFill>
                  <a:schemeClr val="bg2">
                    <a:lumMod val="75000"/>
                  </a:schemeClr>
                </a:solidFill>
                <a:latin typeface="+mn-lt"/>
              </a:defRPr>
            </a:lvl2pPr>
            <a:lvl3pPr marL="914400" indent="0" algn="l">
              <a:spcBef>
                <a:spcPts val="1000"/>
              </a:spcBef>
              <a:buNone/>
              <a:defRPr sz="1600">
                <a:solidFill>
                  <a:schemeClr val="bg2">
                    <a:lumMod val="75000"/>
                  </a:schemeClr>
                </a:solidFill>
                <a:latin typeface="+mn-lt"/>
              </a:defRPr>
            </a:lvl3pPr>
            <a:lvl4pPr marL="1371600" indent="0" algn="l">
              <a:spcBef>
                <a:spcPts val="1000"/>
              </a:spcBef>
              <a:buNone/>
              <a:defRPr sz="1600">
                <a:solidFill>
                  <a:schemeClr val="bg2">
                    <a:lumMod val="75000"/>
                  </a:schemeClr>
                </a:solidFill>
                <a:latin typeface="+mn-lt"/>
              </a:defRPr>
            </a:lvl4pPr>
            <a:lvl5pPr marL="1828800" indent="0" algn="l">
              <a:spcBef>
                <a:spcPts val="1000"/>
              </a:spcBef>
              <a:buNone/>
              <a:defRPr sz="1600">
                <a:solidFill>
                  <a:schemeClr val="bg2">
                    <a:lumMod val="75000"/>
                  </a:schemeClr>
                </a:solidFill>
                <a:latin typeface="+mn-lt"/>
              </a:defRPr>
            </a:lvl5pPr>
          </a:lstStyle>
          <a:p>
            <a:pPr lvl="0"/>
            <a:r>
              <a:rPr lang="en-US"/>
              <a:t>Click to edit Master text styles</a:t>
            </a:r>
          </a:p>
        </p:txBody>
      </p:sp>
      <p:sp>
        <p:nvSpPr>
          <p:cNvPr id="4" name="Picture Placeholder 3">
            <a:extLst>
              <a:ext uri="{FF2B5EF4-FFF2-40B4-BE49-F238E27FC236}">
                <a16:creationId xmlns:a16="http://schemas.microsoft.com/office/drawing/2014/main" id="{4EC4DC40-934B-2F47-BCFA-5952BEE68E5F}"/>
              </a:ext>
            </a:extLst>
          </p:cNvPr>
          <p:cNvSpPr>
            <a:spLocks noGrp="1"/>
          </p:cNvSpPr>
          <p:nvPr>
            <p:ph type="pic" sz="quarter" idx="27"/>
          </p:nvPr>
        </p:nvSpPr>
        <p:spPr>
          <a:xfrm>
            <a:off x="9157764" y="0"/>
            <a:ext cx="3044952" cy="6858000"/>
          </a:xfrm>
        </p:spPr>
        <p:txBody>
          <a:bodyPr/>
          <a:lstStyle>
            <a:lvl1pPr>
              <a:defRPr>
                <a:latin typeface="+mn-lt"/>
              </a:defRPr>
            </a:lvl1pPr>
          </a:lstStyle>
          <a:p>
            <a:r>
              <a:rPr lang="en-US"/>
              <a:t>Click icon to add picture</a:t>
            </a:r>
            <a:endParaRPr lang="en-US" dirty="0"/>
          </a:p>
        </p:txBody>
      </p:sp>
      <p:sp>
        <p:nvSpPr>
          <p:cNvPr id="55" name="Slide Number Placeholder 5">
            <a:extLst>
              <a:ext uri="{FF2B5EF4-FFF2-40B4-BE49-F238E27FC236}">
                <a16:creationId xmlns:a16="http://schemas.microsoft.com/office/drawing/2014/main" id="{92C2F78E-AAC9-304E-8939-1489078E61ED}"/>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bg1"/>
                </a:solidFill>
                <a:latin typeface="+mn-lt"/>
              </a:defRPr>
            </a:lvl1pPr>
          </a:lstStyle>
          <a:p>
            <a:fld id="{D156BFF5-A11A-234E-A308-E7366A28581C}" type="slidenum">
              <a:rPr lang="en-US" smtClean="0"/>
              <a:pPr/>
              <a:t>‹#›</a:t>
            </a:fld>
            <a:endParaRPr lang="en-US" dirty="0"/>
          </a:p>
        </p:txBody>
      </p:sp>
      <p:sp>
        <p:nvSpPr>
          <p:cNvPr id="56" name="Date Placeholder 3">
            <a:extLst>
              <a:ext uri="{FF2B5EF4-FFF2-40B4-BE49-F238E27FC236}">
                <a16:creationId xmlns:a16="http://schemas.microsoft.com/office/drawing/2014/main" id="{22CDA81B-D223-2940-BCAD-E9E908E36E6B}"/>
              </a:ext>
            </a:extLst>
          </p:cNvPr>
          <p:cNvSpPr>
            <a:spLocks noGrp="1"/>
          </p:cNvSpPr>
          <p:nvPr>
            <p:ph type="dt" sz="half" idx="2"/>
          </p:nvPr>
        </p:nvSpPr>
        <p:spPr>
          <a:xfrm>
            <a:off x="6569374" y="6356350"/>
            <a:ext cx="2087076" cy="365125"/>
          </a:xfrm>
          <a:prstGeom prst="rect">
            <a:avLst/>
          </a:prstGeom>
        </p:spPr>
        <p:txBody>
          <a:bodyPr anchor="ctr"/>
          <a:lstStyle>
            <a:lvl1pPr algn="r">
              <a:defRPr sz="1200">
                <a:solidFill>
                  <a:schemeClr val="bg1"/>
                </a:solidFill>
                <a:latin typeface="+mn-lt"/>
              </a:defRPr>
            </a:lvl1pPr>
          </a:lstStyle>
          <a:p>
            <a:r>
              <a:rPr lang="en-US" dirty="0"/>
              <a:t>6/15/XX</a:t>
            </a:r>
          </a:p>
        </p:txBody>
      </p:sp>
      <p:sp>
        <p:nvSpPr>
          <p:cNvPr id="57" name="Footer Placeholder 16">
            <a:extLst>
              <a:ext uri="{FF2B5EF4-FFF2-40B4-BE49-F238E27FC236}">
                <a16:creationId xmlns:a16="http://schemas.microsoft.com/office/drawing/2014/main" id="{17CB3272-A681-F44E-8E30-0DB937550EF3}"/>
              </a:ext>
            </a:extLst>
          </p:cNvPr>
          <p:cNvSpPr>
            <a:spLocks noGrp="1"/>
          </p:cNvSpPr>
          <p:nvPr>
            <p:ph type="ftr" sz="quarter" idx="28"/>
          </p:nvPr>
        </p:nvSpPr>
        <p:spPr>
          <a:xfrm>
            <a:off x="2865020" y="6356350"/>
            <a:ext cx="3298065" cy="365125"/>
          </a:xfrm>
          <a:prstGeom prst="rect">
            <a:avLst/>
          </a:prstGeom>
        </p:spPr>
        <p:txBody>
          <a:bodyPr/>
          <a:lstStyle>
            <a:lvl1pPr algn="ctr">
              <a:defRPr>
                <a:latin typeface="+mn-lt"/>
              </a:defRPr>
            </a:lvl1pPr>
          </a:lstStyle>
          <a:p>
            <a:r>
              <a:rPr lang="en-US" dirty="0"/>
              <a:t>PITCH DECK</a:t>
            </a:r>
          </a:p>
        </p:txBody>
      </p:sp>
    </p:spTree>
    <p:extLst>
      <p:ext uri="{BB962C8B-B14F-4D97-AF65-F5344CB8AC3E}">
        <p14:creationId xmlns:p14="http://schemas.microsoft.com/office/powerpoint/2010/main" val="761086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855C320-6D70-974D-AD87-3EEFC128B398}"/>
              </a:ext>
            </a:extLst>
          </p:cNvPr>
          <p:cNvSpPr>
            <a:spLocks noGrp="1"/>
          </p:cNvSpPr>
          <p:nvPr>
            <p:ph type="pic" sz="quarter" idx="14"/>
          </p:nvPr>
        </p:nvSpPr>
        <p:spPr>
          <a:xfrm>
            <a:off x="0" y="0"/>
            <a:ext cx="3049524" cy="6858000"/>
          </a:xfrm>
        </p:spPr>
        <p:txBody>
          <a:bodyPr/>
          <a:lstStyle>
            <a:lvl1pPr>
              <a:defRPr>
                <a:latin typeface="+mn-lt"/>
              </a:defRPr>
            </a:lvl1pPr>
          </a:lstStyle>
          <a:p>
            <a:r>
              <a:rPr lang="en-US"/>
              <a:t>Click icon to add picture</a:t>
            </a:r>
            <a:endParaRPr lang="en-US" dirty="0"/>
          </a:p>
        </p:txBody>
      </p:sp>
      <p:sp>
        <p:nvSpPr>
          <p:cNvPr id="9" name="Rectangle 8">
            <a:extLst>
              <a:ext uri="{FF2B5EF4-FFF2-40B4-BE49-F238E27FC236}">
                <a16:creationId xmlns:a16="http://schemas.microsoft.com/office/drawing/2014/main" id="{7CC68FA9-F7C6-0245-97E0-B8475C0082DA}"/>
              </a:ext>
            </a:extLst>
          </p:cNvPr>
          <p:cNvSpPr/>
          <p:nvPr userDrawn="1"/>
        </p:nvSpPr>
        <p:spPr>
          <a:xfrm>
            <a:off x="3049525" y="1"/>
            <a:ext cx="9142476" cy="172877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2" name="Content Placeholder 3">
            <a:extLst>
              <a:ext uri="{FF2B5EF4-FFF2-40B4-BE49-F238E27FC236}">
                <a16:creationId xmlns:a16="http://schemas.microsoft.com/office/drawing/2014/main" id="{72005B53-16AE-6245-A669-FFC152CE2E12}"/>
              </a:ext>
            </a:extLst>
          </p:cNvPr>
          <p:cNvSpPr>
            <a:spLocks noGrp="1"/>
          </p:cNvSpPr>
          <p:nvPr>
            <p:ph sz="half" idx="2"/>
          </p:nvPr>
        </p:nvSpPr>
        <p:spPr>
          <a:xfrm>
            <a:off x="3542441" y="2480479"/>
            <a:ext cx="2562629" cy="3181028"/>
          </a:xfrm>
        </p:spPr>
        <p:txBody>
          <a:bodyPr>
            <a:normAutofit/>
          </a:bodyPr>
          <a:lstStyle>
            <a:lvl1pPr marL="0" indent="0">
              <a:lnSpc>
                <a:spcPct val="100000"/>
              </a:lnSpc>
              <a:buNone/>
              <a:defRPr sz="1600" b="1">
                <a:solidFill>
                  <a:schemeClr val="bg2">
                    <a:lumMod val="75000"/>
                  </a:schemeClr>
                </a:solidFill>
                <a:latin typeface="+mn-lt"/>
              </a:defRPr>
            </a:lvl1pPr>
            <a:lvl2pPr marL="0" indent="0">
              <a:lnSpc>
                <a:spcPct val="100000"/>
              </a:lnSpc>
              <a:spcBef>
                <a:spcPts val="1000"/>
              </a:spcBef>
              <a:buNone/>
              <a:defRPr sz="1600">
                <a:solidFill>
                  <a:schemeClr val="bg2">
                    <a:lumMod val="75000"/>
                  </a:schemeClr>
                </a:solidFill>
                <a:latin typeface="+mn-lt"/>
              </a:defRPr>
            </a:lvl2pPr>
            <a:lvl3pPr marL="914400" indent="0">
              <a:lnSpc>
                <a:spcPct val="100000"/>
              </a:lnSpc>
              <a:buNone/>
              <a:defRPr sz="1600">
                <a:solidFill>
                  <a:schemeClr val="bg2">
                    <a:lumMod val="75000"/>
                  </a:schemeClr>
                </a:solidFill>
                <a:latin typeface="+mn-lt"/>
              </a:defRPr>
            </a:lvl3pPr>
            <a:lvl4pPr marL="1371600" indent="0">
              <a:lnSpc>
                <a:spcPct val="100000"/>
              </a:lnSpc>
              <a:buNone/>
              <a:defRPr sz="1600">
                <a:solidFill>
                  <a:schemeClr val="bg2">
                    <a:lumMod val="75000"/>
                  </a:schemeClr>
                </a:solidFill>
                <a:latin typeface="+mn-lt"/>
              </a:defRPr>
            </a:lvl4pPr>
            <a:lvl5pPr marL="1828800" indent="0">
              <a:lnSpc>
                <a:spcPct val="100000"/>
              </a:lnSpc>
              <a:buNone/>
              <a:defRPr sz="1600">
                <a:solidFill>
                  <a:schemeClr val="bg2">
                    <a:lumMod val="75000"/>
                  </a:schemeClr>
                </a:solidFill>
                <a:latin typeface="+mn-lt"/>
              </a:defRPr>
            </a:lvl5pPr>
          </a:lstStyle>
          <a:p>
            <a:pPr lvl="0"/>
            <a:r>
              <a:rPr lang="en-US"/>
              <a:t>Click to edit Master text styles</a:t>
            </a:r>
          </a:p>
          <a:p>
            <a:pPr lvl="1"/>
            <a:r>
              <a:rPr lang="en-US"/>
              <a:t>Second level</a:t>
            </a:r>
          </a:p>
        </p:txBody>
      </p:sp>
      <p:sp>
        <p:nvSpPr>
          <p:cNvPr id="30" name="Content Placeholder 3">
            <a:extLst>
              <a:ext uri="{FF2B5EF4-FFF2-40B4-BE49-F238E27FC236}">
                <a16:creationId xmlns:a16="http://schemas.microsoft.com/office/drawing/2014/main" id="{3160948A-B0E0-C146-BE25-49A0EEB08FB6}"/>
              </a:ext>
            </a:extLst>
          </p:cNvPr>
          <p:cNvSpPr>
            <a:spLocks noGrp="1"/>
          </p:cNvSpPr>
          <p:nvPr>
            <p:ph sz="half" idx="17"/>
          </p:nvPr>
        </p:nvSpPr>
        <p:spPr>
          <a:xfrm>
            <a:off x="6391238" y="2480479"/>
            <a:ext cx="2562629" cy="3181028"/>
          </a:xfrm>
        </p:spPr>
        <p:txBody>
          <a:bodyPr>
            <a:normAutofit/>
          </a:bodyPr>
          <a:lstStyle>
            <a:lvl1pPr marL="0" indent="0">
              <a:lnSpc>
                <a:spcPct val="100000"/>
              </a:lnSpc>
              <a:buNone/>
              <a:defRPr sz="1600" b="1">
                <a:solidFill>
                  <a:schemeClr val="bg2">
                    <a:lumMod val="75000"/>
                  </a:schemeClr>
                </a:solidFill>
                <a:latin typeface="+mn-lt"/>
              </a:defRPr>
            </a:lvl1pPr>
            <a:lvl2pPr marL="0" indent="0">
              <a:lnSpc>
                <a:spcPct val="100000"/>
              </a:lnSpc>
              <a:spcBef>
                <a:spcPts val="1000"/>
              </a:spcBef>
              <a:buNone/>
              <a:defRPr sz="1600">
                <a:solidFill>
                  <a:schemeClr val="bg2">
                    <a:lumMod val="75000"/>
                  </a:schemeClr>
                </a:solidFill>
                <a:latin typeface="+mn-lt"/>
              </a:defRPr>
            </a:lvl2pPr>
            <a:lvl3pPr marL="914400" indent="0">
              <a:lnSpc>
                <a:spcPct val="100000"/>
              </a:lnSpc>
              <a:buNone/>
              <a:defRPr sz="1600">
                <a:solidFill>
                  <a:schemeClr val="bg2">
                    <a:lumMod val="75000"/>
                  </a:schemeClr>
                </a:solidFill>
                <a:latin typeface="+mn-lt"/>
              </a:defRPr>
            </a:lvl3pPr>
            <a:lvl4pPr marL="1371600" indent="0">
              <a:lnSpc>
                <a:spcPct val="100000"/>
              </a:lnSpc>
              <a:buNone/>
              <a:defRPr sz="1600">
                <a:solidFill>
                  <a:schemeClr val="bg2">
                    <a:lumMod val="75000"/>
                  </a:schemeClr>
                </a:solidFill>
                <a:latin typeface="+mn-lt"/>
              </a:defRPr>
            </a:lvl4pPr>
            <a:lvl5pPr marL="1828800" indent="0">
              <a:lnSpc>
                <a:spcPct val="100000"/>
              </a:lnSpc>
              <a:buNone/>
              <a:defRPr sz="1600">
                <a:solidFill>
                  <a:schemeClr val="bg2">
                    <a:lumMod val="75000"/>
                  </a:schemeClr>
                </a:solidFill>
                <a:latin typeface="+mn-lt"/>
              </a:defRPr>
            </a:lvl5pPr>
          </a:lstStyle>
          <a:p>
            <a:pPr lvl="0"/>
            <a:r>
              <a:rPr lang="en-US"/>
              <a:t>Click to edit Master text styles</a:t>
            </a:r>
          </a:p>
          <a:p>
            <a:pPr lvl="1"/>
            <a:r>
              <a:rPr lang="en-US"/>
              <a:t>Second level</a:t>
            </a:r>
          </a:p>
        </p:txBody>
      </p:sp>
      <p:sp>
        <p:nvSpPr>
          <p:cNvPr id="32" name="Content Placeholder 3">
            <a:extLst>
              <a:ext uri="{FF2B5EF4-FFF2-40B4-BE49-F238E27FC236}">
                <a16:creationId xmlns:a16="http://schemas.microsoft.com/office/drawing/2014/main" id="{8877D5D4-CC79-6349-BA9D-0BE5AFC21861}"/>
              </a:ext>
            </a:extLst>
          </p:cNvPr>
          <p:cNvSpPr>
            <a:spLocks noGrp="1"/>
          </p:cNvSpPr>
          <p:nvPr>
            <p:ph sz="half" idx="19"/>
          </p:nvPr>
        </p:nvSpPr>
        <p:spPr>
          <a:xfrm>
            <a:off x="9239511" y="2480479"/>
            <a:ext cx="2475162" cy="3181028"/>
          </a:xfrm>
        </p:spPr>
        <p:txBody>
          <a:bodyPr>
            <a:normAutofit/>
          </a:bodyPr>
          <a:lstStyle>
            <a:lvl1pPr marL="0" indent="0">
              <a:lnSpc>
                <a:spcPct val="100000"/>
              </a:lnSpc>
              <a:buNone/>
              <a:defRPr sz="1600" b="1">
                <a:solidFill>
                  <a:schemeClr val="bg2">
                    <a:lumMod val="75000"/>
                  </a:schemeClr>
                </a:solidFill>
                <a:latin typeface="+mn-lt"/>
              </a:defRPr>
            </a:lvl1pPr>
            <a:lvl2pPr marL="0" indent="0">
              <a:lnSpc>
                <a:spcPct val="100000"/>
              </a:lnSpc>
              <a:spcBef>
                <a:spcPts val="1000"/>
              </a:spcBef>
              <a:buNone/>
              <a:defRPr sz="1600">
                <a:solidFill>
                  <a:schemeClr val="bg2">
                    <a:lumMod val="75000"/>
                  </a:schemeClr>
                </a:solidFill>
                <a:latin typeface="+mn-lt"/>
              </a:defRPr>
            </a:lvl2pPr>
            <a:lvl3pPr marL="914400" indent="0">
              <a:lnSpc>
                <a:spcPct val="100000"/>
              </a:lnSpc>
              <a:buNone/>
              <a:defRPr sz="1600">
                <a:solidFill>
                  <a:schemeClr val="bg2">
                    <a:lumMod val="75000"/>
                  </a:schemeClr>
                </a:solidFill>
                <a:latin typeface="+mn-lt"/>
              </a:defRPr>
            </a:lvl3pPr>
            <a:lvl4pPr marL="1371600" indent="0">
              <a:lnSpc>
                <a:spcPct val="100000"/>
              </a:lnSpc>
              <a:buNone/>
              <a:defRPr sz="1600">
                <a:solidFill>
                  <a:schemeClr val="bg2">
                    <a:lumMod val="75000"/>
                  </a:schemeClr>
                </a:solidFill>
                <a:latin typeface="+mn-lt"/>
              </a:defRPr>
            </a:lvl4pPr>
            <a:lvl5pPr marL="1828800" indent="0">
              <a:lnSpc>
                <a:spcPct val="100000"/>
              </a:lnSpc>
              <a:buNone/>
              <a:defRPr sz="1600">
                <a:solidFill>
                  <a:schemeClr val="bg2">
                    <a:lumMod val="75000"/>
                  </a:schemeClr>
                </a:solidFill>
                <a:latin typeface="+mn-lt"/>
              </a:defRPr>
            </a:lvl5pPr>
          </a:lstStyle>
          <a:p>
            <a:pPr lvl="0"/>
            <a:r>
              <a:rPr lang="en-US"/>
              <a:t>Click to edit Master text styles</a:t>
            </a:r>
          </a:p>
          <a:p>
            <a:pPr lvl="1"/>
            <a:r>
              <a:rPr lang="en-US"/>
              <a:t>Second level</a:t>
            </a:r>
          </a:p>
        </p:txBody>
      </p:sp>
      <p:sp>
        <p:nvSpPr>
          <p:cNvPr id="35" name="Title 1">
            <a:extLst>
              <a:ext uri="{FF2B5EF4-FFF2-40B4-BE49-F238E27FC236}">
                <a16:creationId xmlns:a16="http://schemas.microsoft.com/office/drawing/2014/main" id="{3DB894E3-7E74-094D-BCC8-5E86F34B76AB}"/>
              </a:ext>
            </a:extLst>
          </p:cNvPr>
          <p:cNvSpPr>
            <a:spLocks noGrp="1"/>
          </p:cNvSpPr>
          <p:nvPr>
            <p:ph type="title"/>
          </p:nvPr>
        </p:nvSpPr>
        <p:spPr>
          <a:xfrm>
            <a:off x="3542440" y="428844"/>
            <a:ext cx="8172231" cy="1014979"/>
          </a:xfrm>
        </p:spPr>
        <p:txBody>
          <a:bodyPr anchor="ctr" anchorCtr="0">
            <a:normAutofit/>
          </a:bodyPr>
          <a:lstStyle>
            <a:lvl1pPr algn="l">
              <a:defRPr sz="5400">
                <a:solidFill>
                  <a:schemeClr val="bg1"/>
                </a:solidFill>
                <a:latin typeface="+mj-lt"/>
              </a:defRPr>
            </a:lvl1pPr>
          </a:lstStyle>
          <a:p>
            <a:r>
              <a:rPr lang="en-US"/>
              <a:t>Click to edit Master title style</a:t>
            </a:r>
          </a:p>
        </p:txBody>
      </p:sp>
      <p:sp>
        <p:nvSpPr>
          <p:cNvPr id="54" name="Slide Number Placeholder 5">
            <a:extLst>
              <a:ext uri="{FF2B5EF4-FFF2-40B4-BE49-F238E27FC236}">
                <a16:creationId xmlns:a16="http://schemas.microsoft.com/office/drawing/2014/main" id="{841B8290-28DF-BD48-8410-062B0B977275}"/>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bg1"/>
                </a:solidFill>
                <a:latin typeface="+mn-lt"/>
              </a:defRPr>
            </a:lvl1pPr>
          </a:lstStyle>
          <a:p>
            <a:fld id="{D156BFF5-A11A-234E-A308-E7366A28581C}" type="slidenum">
              <a:rPr lang="en-US" smtClean="0"/>
              <a:pPr/>
              <a:t>‹#›</a:t>
            </a:fld>
            <a:endParaRPr lang="en-US" dirty="0"/>
          </a:p>
        </p:txBody>
      </p:sp>
      <p:sp>
        <p:nvSpPr>
          <p:cNvPr id="55" name="Footer Placeholder 4">
            <a:extLst>
              <a:ext uri="{FF2B5EF4-FFF2-40B4-BE49-F238E27FC236}">
                <a16:creationId xmlns:a16="http://schemas.microsoft.com/office/drawing/2014/main" id="{F5DCEB1E-BA29-B849-88A4-B9DA304317F0}"/>
              </a:ext>
            </a:extLst>
          </p:cNvPr>
          <p:cNvSpPr>
            <a:spLocks noGrp="1"/>
          </p:cNvSpPr>
          <p:nvPr>
            <p:ph type="ftr" sz="quarter" idx="3"/>
          </p:nvPr>
        </p:nvSpPr>
        <p:spPr>
          <a:xfrm>
            <a:off x="3567948" y="6356350"/>
            <a:ext cx="2649255" cy="365125"/>
          </a:xfrm>
          <a:prstGeom prst="rect">
            <a:avLst/>
          </a:prstGeom>
        </p:spPr>
        <p:txBody>
          <a:bodyPr vert="horz" lIns="91440" tIns="45720" rIns="91440" bIns="45720" rtlCol="0" anchor="ctr"/>
          <a:lstStyle>
            <a:lvl1pPr algn="l">
              <a:defRPr sz="1200">
                <a:solidFill>
                  <a:schemeClr val="accent4"/>
                </a:solidFill>
                <a:latin typeface="+mn-lt"/>
              </a:defRPr>
            </a:lvl1pPr>
          </a:lstStyle>
          <a:p>
            <a:r>
              <a:rPr lang="en-US" dirty="0"/>
              <a:t>PITCH DECK</a:t>
            </a:r>
          </a:p>
        </p:txBody>
      </p:sp>
      <p:sp>
        <p:nvSpPr>
          <p:cNvPr id="56" name="Date Placeholder 3">
            <a:extLst>
              <a:ext uri="{FF2B5EF4-FFF2-40B4-BE49-F238E27FC236}">
                <a16:creationId xmlns:a16="http://schemas.microsoft.com/office/drawing/2014/main" id="{C185ECBC-03C3-E144-B7F4-D2E6D1BDD090}"/>
              </a:ext>
            </a:extLst>
          </p:cNvPr>
          <p:cNvSpPr>
            <a:spLocks noGrp="1"/>
          </p:cNvSpPr>
          <p:nvPr>
            <p:ph type="dt" sz="half" idx="23"/>
          </p:nvPr>
        </p:nvSpPr>
        <p:spPr>
          <a:xfrm>
            <a:off x="10285388" y="6356350"/>
            <a:ext cx="1429284" cy="365125"/>
          </a:xfrm>
          <a:prstGeom prst="rect">
            <a:avLst/>
          </a:prstGeom>
        </p:spPr>
        <p:txBody>
          <a:bodyPr anchor="ctr"/>
          <a:lstStyle>
            <a:lvl1pPr algn="r">
              <a:defRPr sz="1200">
                <a:solidFill>
                  <a:schemeClr val="accent4"/>
                </a:solidFill>
                <a:latin typeface="+mn-lt"/>
              </a:defRPr>
            </a:lvl1pPr>
          </a:lstStyle>
          <a:p>
            <a:r>
              <a:rPr lang="en-US" dirty="0"/>
              <a:t>6/15/XX</a:t>
            </a:r>
          </a:p>
        </p:txBody>
      </p:sp>
    </p:spTree>
    <p:extLst>
      <p:ext uri="{BB962C8B-B14F-4D97-AF65-F5344CB8AC3E}">
        <p14:creationId xmlns:p14="http://schemas.microsoft.com/office/powerpoint/2010/main" val="301069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0ECB042B-EDBE-164C-9074-51EBD64357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latin typeface="+mn-lt"/>
              </a:defRPr>
            </a:lvl1pPr>
          </a:lstStyle>
          <a:p>
            <a:r>
              <a:rPr lang="en-US" dirty="0"/>
              <a:t>PITCH DECK</a:t>
            </a:r>
          </a:p>
        </p:txBody>
      </p:sp>
      <p:sp>
        <p:nvSpPr>
          <p:cNvPr id="7" name="Date Placeholder 3">
            <a:extLst>
              <a:ext uri="{FF2B5EF4-FFF2-40B4-BE49-F238E27FC236}">
                <a16:creationId xmlns:a16="http://schemas.microsoft.com/office/drawing/2014/main" id="{5768C1E3-BF37-F647-A9CC-2D17F7D75897}"/>
              </a:ext>
            </a:extLst>
          </p:cNvPr>
          <p:cNvSpPr>
            <a:spLocks noGrp="1"/>
          </p:cNvSpPr>
          <p:nvPr>
            <p:ph type="dt" sz="half" idx="2"/>
          </p:nvPr>
        </p:nvSpPr>
        <p:spPr>
          <a:xfrm>
            <a:off x="9067800" y="6356350"/>
            <a:ext cx="2743200" cy="365125"/>
          </a:xfrm>
          <a:prstGeom prst="rect">
            <a:avLst/>
          </a:prstGeom>
        </p:spPr>
        <p:txBody>
          <a:bodyPr anchor="ctr"/>
          <a:lstStyle>
            <a:lvl1pPr algn="r">
              <a:defRPr sz="1200">
                <a:solidFill>
                  <a:schemeClr val="bg1"/>
                </a:solidFill>
                <a:latin typeface="+mn-lt"/>
              </a:defRPr>
            </a:lvl1pPr>
          </a:lstStyle>
          <a:p>
            <a:r>
              <a:rPr lang="en-US" dirty="0"/>
              <a:t>6/15/XX</a:t>
            </a:r>
          </a:p>
        </p:txBody>
      </p:sp>
      <p:sp>
        <p:nvSpPr>
          <p:cNvPr id="8" name="Slide Number Placeholder 5">
            <a:extLst>
              <a:ext uri="{FF2B5EF4-FFF2-40B4-BE49-F238E27FC236}">
                <a16:creationId xmlns:a16="http://schemas.microsoft.com/office/drawing/2014/main" id="{8A364748-85A7-FB43-9595-55ADAB9F8E8B}"/>
              </a:ext>
            </a:extLst>
          </p:cNvPr>
          <p:cNvSpPr>
            <a:spLocks noGrp="1"/>
          </p:cNvSpPr>
          <p:nvPr>
            <p:ph type="sldNum" sz="quarter" idx="4"/>
          </p:nvPr>
        </p:nvSpPr>
        <p:spPr>
          <a:xfrm>
            <a:off x="381000" y="6356350"/>
            <a:ext cx="1104900" cy="365125"/>
          </a:xfrm>
          <a:prstGeom prst="rect">
            <a:avLst/>
          </a:prstGeom>
        </p:spPr>
        <p:txBody>
          <a:bodyPr anchor="ctr"/>
          <a:lstStyle>
            <a:lvl1pPr>
              <a:defRPr sz="1200">
                <a:solidFill>
                  <a:schemeClr val="bg1"/>
                </a:solidFill>
                <a:latin typeface="+mn-lt"/>
              </a:defRPr>
            </a:lvl1pPr>
          </a:lstStyle>
          <a:p>
            <a:fld id="{D156BFF5-A11A-234E-A308-E7366A28581C}"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7" r:id="rId2"/>
    <p:sldLayoutId id="2147483669" r:id="rId3"/>
    <p:sldLayoutId id="2147483650" r:id="rId4"/>
    <p:sldLayoutId id="2147483658" r:id="rId5"/>
    <p:sldLayoutId id="2147483668" r:id="rId6"/>
    <p:sldLayoutId id="2147483651" r:id="rId7"/>
    <p:sldLayoutId id="2147483664" r:id="rId8"/>
    <p:sldLayoutId id="2147483652" r:id="rId9"/>
    <p:sldLayoutId id="2147483653" r:id="rId10"/>
    <p:sldLayoutId id="2147483663" r:id="rId11"/>
    <p:sldLayoutId id="2147483660" r:id="rId12"/>
    <p:sldLayoutId id="2147483654" r:id="rId13"/>
    <p:sldLayoutId id="2147483666" r:id="rId14"/>
    <p:sldLayoutId id="2147483659" r:id="rId15"/>
    <p:sldLayoutId id="2147483655" r:id="rId16"/>
    <p:sldLayoutId id="2147483661" r:id="rId17"/>
    <p:sldLayoutId id="2147483662" r:id="rId18"/>
    <p:sldLayoutId id="2147483656" r:id="rId19"/>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6" descr="Record player">
            <a:extLst>
              <a:ext uri="{FF2B5EF4-FFF2-40B4-BE49-F238E27FC236}">
                <a16:creationId xmlns:a16="http://schemas.microsoft.com/office/drawing/2014/main" id="{FC7BF861-A2E4-494A-9D38-58474C648302}"/>
              </a:ext>
            </a:extLst>
          </p:cNvPr>
          <p:cNvPicPr>
            <a:picLocks noGrp="1" noChangeAspect="1"/>
          </p:cNvPicPr>
          <p:nvPr>
            <p:ph type="pic" sz="quarter" idx="11"/>
          </p:nvPr>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p:spPr>
      </p:pic>
      <p:sp>
        <p:nvSpPr>
          <p:cNvPr id="29" name="Title 28">
            <a:extLst>
              <a:ext uri="{FF2B5EF4-FFF2-40B4-BE49-F238E27FC236}">
                <a16:creationId xmlns:a16="http://schemas.microsoft.com/office/drawing/2014/main" id="{FE3864CD-34AE-44AD-9AE5-19255E643332}"/>
              </a:ext>
            </a:extLst>
          </p:cNvPr>
          <p:cNvSpPr>
            <a:spLocks noGrp="1"/>
          </p:cNvSpPr>
          <p:nvPr>
            <p:ph type="ctrTitle"/>
          </p:nvPr>
        </p:nvSpPr>
        <p:spPr>
          <a:xfrm>
            <a:off x="0" y="3438706"/>
            <a:ext cx="9204267" cy="1709927"/>
          </a:xfrm>
        </p:spPr>
        <p:txBody>
          <a:bodyPr/>
          <a:lstStyle/>
          <a:p>
            <a:pPr algn="ctr"/>
            <a:r>
              <a:rPr lang="en-US" sz="4000" b="0" i="0" u="none" strike="noStrike" baseline="0" dirty="0">
                <a:latin typeface="NimbusRomNo9L-Regu"/>
              </a:rPr>
              <a:t>Empirical Evaluation of speech emotion recognition</a:t>
            </a:r>
            <a:endParaRPr lang="en-US" sz="4000" dirty="0"/>
          </a:p>
        </p:txBody>
      </p:sp>
      <p:sp>
        <p:nvSpPr>
          <p:cNvPr id="20" name="Subtitle 19">
            <a:extLst>
              <a:ext uri="{FF2B5EF4-FFF2-40B4-BE49-F238E27FC236}">
                <a16:creationId xmlns:a16="http://schemas.microsoft.com/office/drawing/2014/main" id="{B069F010-04B4-4EB7-8DFA-29084F8AA156}"/>
              </a:ext>
            </a:extLst>
          </p:cNvPr>
          <p:cNvSpPr>
            <a:spLocks noGrp="1"/>
          </p:cNvSpPr>
          <p:nvPr>
            <p:ph type="subTitle" idx="1"/>
          </p:nvPr>
        </p:nvSpPr>
        <p:spPr>
          <a:xfrm>
            <a:off x="492918" y="5270086"/>
            <a:ext cx="8117840" cy="1062134"/>
          </a:xfrm>
          <a:effectLst>
            <a:outerShdw blurRad="152422" dist="77657" sx="110000" sy="110000" algn="ctr" rotWithShape="0">
              <a:schemeClr val="tx1">
                <a:alpha val="93000"/>
              </a:schemeClr>
            </a:outerShdw>
          </a:effectLst>
        </p:spPr>
        <p:txBody>
          <a:bodyPr/>
          <a:lstStyle/>
          <a:p>
            <a:r>
              <a:rPr lang="en-US" dirty="0"/>
              <a:t>DEEP PATEL </a:t>
            </a:r>
          </a:p>
          <a:p>
            <a:r>
              <a:rPr lang="en-US" dirty="0"/>
              <a:t>SUHAS DHAR</a:t>
            </a:r>
          </a:p>
        </p:txBody>
      </p:sp>
    </p:spTree>
    <p:extLst>
      <p:ext uri="{BB962C8B-B14F-4D97-AF65-F5344CB8AC3E}">
        <p14:creationId xmlns:p14="http://schemas.microsoft.com/office/powerpoint/2010/main" val="1682943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4CF86-77E9-C5CA-0E20-3ADAC1C8C805}"/>
              </a:ext>
            </a:extLst>
          </p:cNvPr>
          <p:cNvSpPr>
            <a:spLocks noGrp="1"/>
          </p:cNvSpPr>
          <p:nvPr>
            <p:ph type="title"/>
          </p:nvPr>
        </p:nvSpPr>
        <p:spPr/>
        <p:txBody>
          <a:bodyPr/>
          <a:lstStyle/>
          <a:p>
            <a:r>
              <a:rPr lang="en-US" dirty="0"/>
              <a:t>Data </a:t>
            </a:r>
            <a:r>
              <a:rPr lang="en-US" b="0" i="0" u="none" strike="noStrike" baseline="0" dirty="0"/>
              <a:t>Visualization</a:t>
            </a:r>
            <a:endParaRPr lang="en-US" dirty="0"/>
          </a:p>
        </p:txBody>
      </p:sp>
      <p:sp>
        <p:nvSpPr>
          <p:cNvPr id="3" name="Footer Placeholder 2">
            <a:extLst>
              <a:ext uri="{FF2B5EF4-FFF2-40B4-BE49-F238E27FC236}">
                <a16:creationId xmlns:a16="http://schemas.microsoft.com/office/drawing/2014/main" id="{D25F7E34-B351-41FA-7F5C-DC2F507E820E}"/>
              </a:ext>
            </a:extLst>
          </p:cNvPr>
          <p:cNvSpPr>
            <a:spLocks noGrp="1"/>
          </p:cNvSpPr>
          <p:nvPr>
            <p:ph type="ftr" sz="quarter" idx="10"/>
          </p:nvPr>
        </p:nvSpPr>
        <p:spPr/>
        <p:txBody>
          <a:bodyPr/>
          <a:lstStyle/>
          <a:p>
            <a:endParaRPr lang="en-US" dirty="0"/>
          </a:p>
        </p:txBody>
      </p:sp>
      <p:sp>
        <p:nvSpPr>
          <p:cNvPr id="4" name="Date Placeholder 3">
            <a:extLst>
              <a:ext uri="{FF2B5EF4-FFF2-40B4-BE49-F238E27FC236}">
                <a16:creationId xmlns:a16="http://schemas.microsoft.com/office/drawing/2014/main" id="{4AE221AD-3D24-F8FF-2FDC-8D221439921D}"/>
              </a:ext>
            </a:extLst>
          </p:cNvPr>
          <p:cNvSpPr>
            <a:spLocks noGrp="1"/>
          </p:cNvSpPr>
          <p:nvPr>
            <p:ph type="dt" sz="half" idx="11"/>
          </p:nvPr>
        </p:nvSpPr>
        <p:spPr/>
        <p:txBody>
          <a:bodyPr/>
          <a:lstStyle/>
          <a:p>
            <a:r>
              <a:rPr lang="en-US" dirty="0"/>
              <a:t>12/9/2022</a:t>
            </a:r>
          </a:p>
        </p:txBody>
      </p:sp>
      <p:sp>
        <p:nvSpPr>
          <p:cNvPr id="5" name="Slide Number Placeholder 4">
            <a:extLst>
              <a:ext uri="{FF2B5EF4-FFF2-40B4-BE49-F238E27FC236}">
                <a16:creationId xmlns:a16="http://schemas.microsoft.com/office/drawing/2014/main" id="{C1994FD3-DE5B-13B7-18C7-C730F2487C37}"/>
              </a:ext>
            </a:extLst>
          </p:cNvPr>
          <p:cNvSpPr>
            <a:spLocks noGrp="1"/>
          </p:cNvSpPr>
          <p:nvPr>
            <p:ph type="sldNum" sz="quarter" idx="12"/>
          </p:nvPr>
        </p:nvSpPr>
        <p:spPr/>
        <p:txBody>
          <a:bodyPr/>
          <a:lstStyle/>
          <a:p>
            <a:fld id="{D156BFF5-A11A-234E-A308-E7366A28581C}" type="slidenum">
              <a:rPr lang="en-US" smtClean="0"/>
              <a:pPr/>
              <a:t>10</a:t>
            </a:fld>
            <a:endParaRPr lang="en-US" dirty="0"/>
          </a:p>
        </p:txBody>
      </p:sp>
      <p:sp>
        <p:nvSpPr>
          <p:cNvPr id="6" name="Content Placeholder 5">
            <a:extLst>
              <a:ext uri="{FF2B5EF4-FFF2-40B4-BE49-F238E27FC236}">
                <a16:creationId xmlns:a16="http://schemas.microsoft.com/office/drawing/2014/main" id="{7476B637-5080-4C3D-F953-B120C8CE52E5}"/>
              </a:ext>
            </a:extLst>
          </p:cNvPr>
          <p:cNvSpPr>
            <a:spLocks noGrp="1"/>
          </p:cNvSpPr>
          <p:nvPr>
            <p:ph sz="quarter" idx="13"/>
          </p:nvPr>
        </p:nvSpPr>
        <p:spPr>
          <a:xfrm>
            <a:off x="493776" y="1638300"/>
            <a:ext cx="11219688" cy="1533525"/>
          </a:xfrm>
        </p:spPr>
        <p:txBody>
          <a:bodyPr/>
          <a:lstStyle/>
          <a:p>
            <a:pPr algn="l"/>
            <a:r>
              <a:rPr lang="en-US" sz="1800" b="0" i="0" u="none" strike="noStrike" baseline="0" dirty="0">
                <a:latin typeface="NimbusRomNo9L-Regu"/>
              </a:rPr>
              <a:t>We plan to use the below 2 techniques to visualize the data frames formed so far.</a:t>
            </a:r>
          </a:p>
          <a:p>
            <a:pPr marL="0" indent="0" algn="l">
              <a:buNone/>
            </a:pPr>
            <a:r>
              <a:rPr lang="en-US" sz="1800" b="0" i="0" u="none" strike="noStrike" baseline="0" dirty="0">
                <a:latin typeface="NimbusRomNo9L-Regu"/>
              </a:rPr>
              <a:t>1) </a:t>
            </a:r>
            <a:r>
              <a:rPr lang="en-US" sz="1800" b="0" i="0" u="none" strike="noStrike" baseline="0" dirty="0" err="1">
                <a:latin typeface="NimbusRomNo9L-Regu"/>
              </a:rPr>
              <a:t>Waveplot</a:t>
            </a:r>
            <a:r>
              <a:rPr lang="en-US" sz="1800" b="0" i="0" u="none" strike="noStrike" baseline="0" dirty="0">
                <a:latin typeface="NimbusRomNo9L-Regu"/>
              </a:rPr>
              <a:t> - </a:t>
            </a:r>
            <a:r>
              <a:rPr lang="en-US" sz="1800" b="0" i="0" u="none" strike="noStrike" baseline="0" dirty="0" err="1">
                <a:latin typeface="NimbusRomNo9L-Regu"/>
              </a:rPr>
              <a:t>Waveplot</a:t>
            </a:r>
            <a:r>
              <a:rPr lang="en-US" sz="1800" b="0" i="0" u="none" strike="noStrike" baseline="0" dirty="0">
                <a:latin typeface="NimbusRomNo9L-Regu"/>
              </a:rPr>
              <a:t> let us know the loudness of the audio at a given time.</a:t>
            </a:r>
          </a:p>
          <a:p>
            <a:pPr marL="0" indent="0" algn="l">
              <a:buNone/>
            </a:pPr>
            <a:r>
              <a:rPr lang="en-US" sz="1800" b="0" i="0" u="none" strike="noStrike" baseline="0" dirty="0">
                <a:latin typeface="NimbusRomNo9L-Regu"/>
              </a:rPr>
              <a:t>2) Spectrograms - A spectrogram is a visual representation of the spectrum of frequencies of sound or other signals as they vary with time. It’s a representation of frequencies changing with respect to time for given audio/music signals.</a:t>
            </a:r>
          </a:p>
          <a:p>
            <a:pPr marL="0" indent="0" algn="l">
              <a:buNone/>
            </a:pPr>
            <a:endParaRPr lang="en-US" sz="1800" dirty="0">
              <a:latin typeface="NimbusRomNo9L-Regu"/>
            </a:endParaRPr>
          </a:p>
          <a:p>
            <a:pPr marL="0" indent="0" algn="l">
              <a:buNone/>
            </a:pPr>
            <a:endParaRPr lang="en-US" dirty="0"/>
          </a:p>
        </p:txBody>
      </p:sp>
      <p:pic>
        <p:nvPicPr>
          <p:cNvPr id="10" name="Picture 9">
            <a:extLst>
              <a:ext uri="{FF2B5EF4-FFF2-40B4-BE49-F238E27FC236}">
                <a16:creationId xmlns:a16="http://schemas.microsoft.com/office/drawing/2014/main" id="{9E6E8B19-DCCC-FC8C-1CA4-3719DD19F107}"/>
              </a:ext>
            </a:extLst>
          </p:cNvPr>
          <p:cNvPicPr>
            <a:picLocks noChangeAspect="1"/>
          </p:cNvPicPr>
          <p:nvPr/>
        </p:nvPicPr>
        <p:blipFill>
          <a:blip r:embed="rId2"/>
          <a:stretch>
            <a:fillRect/>
          </a:stretch>
        </p:blipFill>
        <p:spPr>
          <a:xfrm>
            <a:off x="400049" y="3057525"/>
            <a:ext cx="11077575" cy="3190875"/>
          </a:xfrm>
          <a:prstGeom prst="rect">
            <a:avLst/>
          </a:prstGeom>
        </p:spPr>
      </p:pic>
    </p:spTree>
    <p:extLst>
      <p:ext uri="{BB962C8B-B14F-4D97-AF65-F5344CB8AC3E}">
        <p14:creationId xmlns:p14="http://schemas.microsoft.com/office/powerpoint/2010/main" val="338065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A933F-779F-F5C1-E2D7-EDB6F88F74D0}"/>
              </a:ext>
            </a:extLst>
          </p:cNvPr>
          <p:cNvSpPr>
            <a:spLocks noGrp="1"/>
          </p:cNvSpPr>
          <p:nvPr>
            <p:ph type="title"/>
          </p:nvPr>
        </p:nvSpPr>
        <p:spPr/>
        <p:txBody>
          <a:bodyPr/>
          <a:lstStyle/>
          <a:p>
            <a:r>
              <a:rPr lang="en-US" dirty="0"/>
              <a:t>Data </a:t>
            </a:r>
            <a:r>
              <a:rPr lang="en-US" b="0" i="0" u="none" strike="noStrike" baseline="0" dirty="0"/>
              <a:t>Visualization</a:t>
            </a:r>
            <a:endParaRPr lang="en-US" dirty="0"/>
          </a:p>
        </p:txBody>
      </p:sp>
      <p:sp>
        <p:nvSpPr>
          <p:cNvPr id="3" name="Footer Placeholder 2">
            <a:extLst>
              <a:ext uri="{FF2B5EF4-FFF2-40B4-BE49-F238E27FC236}">
                <a16:creationId xmlns:a16="http://schemas.microsoft.com/office/drawing/2014/main" id="{D24A0322-FD2F-5152-BEF6-03B82444BC54}"/>
              </a:ext>
            </a:extLst>
          </p:cNvPr>
          <p:cNvSpPr>
            <a:spLocks noGrp="1"/>
          </p:cNvSpPr>
          <p:nvPr>
            <p:ph type="ftr" sz="quarter" idx="10"/>
          </p:nvPr>
        </p:nvSpPr>
        <p:spPr/>
        <p:txBody>
          <a:bodyPr/>
          <a:lstStyle/>
          <a:p>
            <a:endParaRPr lang="en-US" dirty="0"/>
          </a:p>
        </p:txBody>
      </p:sp>
      <p:sp>
        <p:nvSpPr>
          <p:cNvPr id="4" name="Date Placeholder 3">
            <a:extLst>
              <a:ext uri="{FF2B5EF4-FFF2-40B4-BE49-F238E27FC236}">
                <a16:creationId xmlns:a16="http://schemas.microsoft.com/office/drawing/2014/main" id="{AE3894F8-6768-6306-3CF2-C93CEBAE4312}"/>
              </a:ext>
            </a:extLst>
          </p:cNvPr>
          <p:cNvSpPr>
            <a:spLocks noGrp="1"/>
          </p:cNvSpPr>
          <p:nvPr>
            <p:ph type="dt" sz="half" idx="11"/>
          </p:nvPr>
        </p:nvSpPr>
        <p:spPr/>
        <p:txBody>
          <a:bodyPr/>
          <a:lstStyle/>
          <a:p>
            <a:r>
              <a:rPr lang="en-US" dirty="0"/>
              <a:t>12/9/2022</a:t>
            </a:r>
          </a:p>
        </p:txBody>
      </p:sp>
      <p:sp>
        <p:nvSpPr>
          <p:cNvPr id="5" name="Slide Number Placeholder 4">
            <a:extLst>
              <a:ext uri="{FF2B5EF4-FFF2-40B4-BE49-F238E27FC236}">
                <a16:creationId xmlns:a16="http://schemas.microsoft.com/office/drawing/2014/main" id="{23E542C1-F98F-BDC0-6B9F-59664D51EF90}"/>
              </a:ext>
            </a:extLst>
          </p:cNvPr>
          <p:cNvSpPr>
            <a:spLocks noGrp="1"/>
          </p:cNvSpPr>
          <p:nvPr>
            <p:ph type="sldNum" sz="quarter" idx="12"/>
          </p:nvPr>
        </p:nvSpPr>
        <p:spPr/>
        <p:txBody>
          <a:bodyPr/>
          <a:lstStyle/>
          <a:p>
            <a:fld id="{D156BFF5-A11A-234E-A308-E7366A28581C}" type="slidenum">
              <a:rPr lang="en-US" smtClean="0"/>
              <a:pPr/>
              <a:t>11</a:t>
            </a:fld>
            <a:endParaRPr lang="en-US" dirty="0"/>
          </a:p>
        </p:txBody>
      </p:sp>
      <p:pic>
        <p:nvPicPr>
          <p:cNvPr id="8" name="Content Placeholder 7">
            <a:extLst>
              <a:ext uri="{FF2B5EF4-FFF2-40B4-BE49-F238E27FC236}">
                <a16:creationId xmlns:a16="http://schemas.microsoft.com/office/drawing/2014/main" id="{886767AF-9DC8-C24C-3907-86C20994278D}"/>
              </a:ext>
            </a:extLst>
          </p:cNvPr>
          <p:cNvPicPr>
            <a:picLocks noGrp="1" noChangeAspect="1"/>
          </p:cNvPicPr>
          <p:nvPr>
            <p:ph sz="quarter" idx="13"/>
          </p:nvPr>
        </p:nvPicPr>
        <p:blipFill>
          <a:blip r:embed="rId2"/>
          <a:stretch>
            <a:fillRect/>
          </a:stretch>
        </p:blipFill>
        <p:spPr>
          <a:xfrm>
            <a:off x="360426" y="1452087"/>
            <a:ext cx="10532391" cy="4960937"/>
          </a:xfrm>
        </p:spPr>
      </p:pic>
    </p:spTree>
    <p:extLst>
      <p:ext uri="{BB962C8B-B14F-4D97-AF65-F5344CB8AC3E}">
        <p14:creationId xmlns:p14="http://schemas.microsoft.com/office/powerpoint/2010/main" val="2801725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A933F-779F-F5C1-E2D7-EDB6F88F74D0}"/>
              </a:ext>
            </a:extLst>
          </p:cNvPr>
          <p:cNvSpPr>
            <a:spLocks noGrp="1"/>
          </p:cNvSpPr>
          <p:nvPr>
            <p:ph type="title"/>
          </p:nvPr>
        </p:nvSpPr>
        <p:spPr/>
        <p:txBody>
          <a:bodyPr/>
          <a:lstStyle/>
          <a:p>
            <a:r>
              <a:rPr lang="en-US" dirty="0"/>
              <a:t>Data </a:t>
            </a:r>
            <a:r>
              <a:rPr lang="en-US" b="0" i="0" u="none" strike="noStrike" baseline="0" dirty="0"/>
              <a:t>Visualization</a:t>
            </a:r>
            <a:endParaRPr lang="en-US" dirty="0"/>
          </a:p>
        </p:txBody>
      </p:sp>
      <p:sp>
        <p:nvSpPr>
          <p:cNvPr id="3" name="Footer Placeholder 2">
            <a:extLst>
              <a:ext uri="{FF2B5EF4-FFF2-40B4-BE49-F238E27FC236}">
                <a16:creationId xmlns:a16="http://schemas.microsoft.com/office/drawing/2014/main" id="{D24A0322-FD2F-5152-BEF6-03B82444BC54}"/>
              </a:ext>
            </a:extLst>
          </p:cNvPr>
          <p:cNvSpPr>
            <a:spLocks noGrp="1"/>
          </p:cNvSpPr>
          <p:nvPr>
            <p:ph type="ftr" sz="quarter" idx="10"/>
          </p:nvPr>
        </p:nvSpPr>
        <p:spPr/>
        <p:txBody>
          <a:bodyPr/>
          <a:lstStyle/>
          <a:p>
            <a:endParaRPr lang="en-US" dirty="0"/>
          </a:p>
        </p:txBody>
      </p:sp>
      <p:sp>
        <p:nvSpPr>
          <p:cNvPr id="4" name="Date Placeholder 3">
            <a:extLst>
              <a:ext uri="{FF2B5EF4-FFF2-40B4-BE49-F238E27FC236}">
                <a16:creationId xmlns:a16="http://schemas.microsoft.com/office/drawing/2014/main" id="{AE3894F8-6768-6306-3CF2-C93CEBAE4312}"/>
              </a:ext>
            </a:extLst>
          </p:cNvPr>
          <p:cNvSpPr>
            <a:spLocks noGrp="1"/>
          </p:cNvSpPr>
          <p:nvPr>
            <p:ph type="dt" sz="half" idx="11"/>
          </p:nvPr>
        </p:nvSpPr>
        <p:spPr/>
        <p:txBody>
          <a:bodyPr/>
          <a:lstStyle/>
          <a:p>
            <a:r>
              <a:rPr lang="en-US" dirty="0"/>
              <a:t>12/9/2022</a:t>
            </a:r>
          </a:p>
        </p:txBody>
      </p:sp>
      <p:sp>
        <p:nvSpPr>
          <p:cNvPr id="5" name="Slide Number Placeholder 4">
            <a:extLst>
              <a:ext uri="{FF2B5EF4-FFF2-40B4-BE49-F238E27FC236}">
                <a16:creationId xmlns:a16="http://schemas.microsoft.com/office/drawing/2014/main" id="{23E542C1-F98F-BDC0-6B9F-59664D51EF90}"/>
              </a:ext>
            </a:extLst>
          </p:cNvPr>
          <p:cNvSpPr>
            <a:spLocks noGrp="1"/>
          </p:cNvSpPr>
          <p:nvPr>
            <p:ph type="sldNum" sz="quarter" idx="12"/>
          </p:nvPr>
        </p:nvSpPr>
        <p:spPr/>
        <p:txBody>
          <a:bodyPr/>
          <a:lstStyle/>
          <a:p>
            <a:fld id="{D156BFF5-A11A-234E-A308-E7366A28581C}" type="slidenum">
              <a:rPr lang="en-US" smtClean="0"/>
              <a:pPr/>
              <a:t>12</a:t>
            </a:fld>
            <a:endParaRPr lang="en-US" dirty="0"/>
          </a:p>
        </p:txBody>
      </p:sp>
      <p:pic>
        <p:nvPicPr>
          <p:cNvPr id="10" name="Content Placeholder 9">
            <a:extLst>
              <a:ext uri="{FF2B5EF4-FFF2-40B4-BE49-F238E27FC236}">
                <a16:creationId xmlns:a16="http://schemas.microsoft.com/office/drawing/2014/main" id="{77FD115B-8C94-1550-A2C6-001C4946B96F}"/>
              </a:ext>
            </a:extLst>
          </p:cNvPr>
          <p:cNvPicPr>
            <a:picLocks noGrp="1" noChangeAspect="1"/>
          </p:cNvPicPr>
          <p:nvPr>
            <p:ph sz="quarter" idx="13"/>
          </p:nvPr>
        </p:nvPicPr>
        <p:blipFill rotWithShape="1">
          <a:blip r:embed="rId2"/>
          <a:srcRect b="11633"/>
          <a:stretch/>
        </p:blipFill>
        <p:spPr>
          <a:xfrm>
            <a:off x="410337" y="1499235"/>
            <a:ext cx="11219688" cy="4520565"/>
          </a:xfrm>
        </p:spPr>
      </p:pic>
    </p:spTree>
    <p:extLst>
      <p:ext uri="{BB962C8B-B14F-4D97-AF65-F5344CB8AC3E}">
        <p14:creationId xmlns:p14="http://schemas.microsoft.com/office/powerpoint/2010/main" val="2848243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A933F-779F-F5C1-E2D7-EDB6F88F74D0}"/>
              </a:ext>
            </a:extLst>
          </p:cNvPr>
          <p:cNvSpPr>
            <a:spLocks noGrp="1"/>
          </p:cNvSpPr>
          <p:nvPr>
            <p:ph type="title"/>
          </p:nvPr>
        </p:nvSpPr>
        <p:spPr/>
        <p:txBody>
          <a:bodyPr/>
          <a:lstStyle/>
          <a:p>
            <a:r>
              <a:rPr lang="en-US" dirty="0"/>
              <a:t>Data </a:t>
            </a:r>
            <a:r>
              <a:rPr lang="en-US" b="0" i="0" u="none" strike="noStrike" baseline="0" dirty="0"/>
              <a:t>Visualization</a:t>
            </a:r>
            <a:endParaRPr lang="en-US" dirty="0"/>
          </a:p>
        </p:txBody>
      </p:sp>
      <p:sp>
        <p:nvSpPr>
          <p:cNvPr id="3" name="Footer Placeholder 2">
            <a:extLst>
              <a:ext uri="{FF2B5EF4-FFF2-40B4-BE49-F238E27FC236}">
                <a16:creationId xmlns:a16="http://schemas.microsoft.com/office/drawing/2014/main" id="{D24A0322-FD2F-5152-BEF6-03B82444BC54}"/>
              </a:ext>
            </a:extLst>
          </p:cNvPr>
          <p:cNvSpPr>
            <a:spLocks noGrp="1"/>
          </p:cNvSpPr>
          <p:nvPr>
            <p:ph type="ftr" sz="quarter" idx="10"/>
          </p:nvPr>
        </p:nvSpPr>
        <p:spPr/>
        <p:txBody>
          <a:bodyPr/>
          <a:lstStyle/>
          <a:p>
            <a:endParaRPr lang="en-US" dirty="0"/>
          </a:p>
        </p:txBody>
      </p:sp>
      <p:sp>
        <p:nvSpPr>
          <p:cNvPr id="4" name="Date Placeholder 3">
            <a:extLst>
              <a:ext uri="{FF2B5EF4-FFF2-40B4-BE49-F238E27FC236}">
                <a16:creationId xmlns:a16="http://schemas.microsoft.com/office/drawing/2014/main" id="{AE3894F8-6768-6306-3CF2-C93CEBAE4312}"/>
              </a:ext>
            </a:extLst>
          </p:cNvPr>
          <p:cNvSpPr>
            <a:spLocks noGrp="1"/>
          </p:cNvSpPr>
          <p:nvPr>
            <p:ph type="dt" sz="half" idx="11"/>
          </p:nvPr>
        </p:nvSpPr>
        <p:spPr/>
        <p:txBody>
          <a:bodyPr/>
          <a:lstStyle/>
          <a:p>
            <a:r>
              <a:rPr lang="en-US" dirty="0"/>
              <a:t>12/9/2022</a:t>
            </a:r>
          </a:p>
        </p:txBody>
      </p:sp>
      <p:sp>
        <p:nvSpPr>
          <p:cNvPr id="5" name="Slide Number Placeholder 4">
            <a:extLst>
              <a:ext uri="{FF2B5EF4-FFF2-40B4-BE49-F238E27FC236}">
                <a16:creationId xmlns:a16="http://schemas.microsoft.com/office/drawing/2014/main" id="{23E542C1-F98F-BDC0-6B9F-59664D51EF90}"/>
              </a:ext>
            </a:extLst>
          </p:cNvPr>
          <p:cNvSpPr>
            <a:spLocks noGrp="1"/>
          </p:cNvSpPr>
          <p:nvPr>
            <p:ph type="sldNum" sz="quarter" idx="12"/>
          </p:nvPr>
        </p:nvSpPr>
        <p:spPr/>
        <p:txBody>
          <a:bodyPr/>
          <a:lstStyle/>
          <a:p>
            <a:fld id="{D156BFF5-A11A-234E-A308-E7366A28581C}" type="slidenum">
              <a:rPr lang="en-US" smtClean="0"/>
              <a:pPr/>
              <a:t>13</a:t>
            </a:fld>
            <a:endParaRPr lang="en-US" dirty="0"/>
          </a:p>
        </p:txBody>
      </p:sp>
      <p:pic>
        <p:nvPicPr>
          <p:cNvPr id="9" name="Content Placeholder 8">
            <a:extLst>
              <a:ext uri="{FF2B5EF4-FFF2-40B4-BE49-F238E27FC236}">
                <a16:creationId xmlns:a16="http://schemas.microsoft.com/office/drawing/2014/main" id="{47B95049-7410-5645-E0EA-AA0368671695}"/>
              </a:ext>
            </a:extLst>
          </p:cNvPr>
          <p:cNvPicPr>
            <a:picLocks noGrp="1" noChangeAspect="1"/>
          </p:cNvPicPr>
          <p:nvPr>
            <p:ph sz="quarter" idx="13"/>
          </p:nvPr>
        </p:nvPicPr>
        <p:blipFill>
          <a:blip r:embed="rId2"/>
          <a:stretch>
            <a:fillRect/>
          </a:stretch>
        </p:blipFill>
        <p:spPr>
          <a:xfrm>
            <a:off x="379598" y="1508760"/>
            <a:ext cx="11017747" cy="4740433"/>
          </a:xfrm>
        </p:spPr>
      </p:pic>
    </p:spTree>
    <p:extLst>
      <p:ext uri="{BB962C8B-B14F-4D97-AF65-F5344CB8AC3E}">
        <p14:creationId xmlns:p14="http://schemas.microsoft.com/office/powerpoint/2010/main" val="4085040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A933F-779F-F5C1-E2D7-EDB6F88F74D0}"/>
              </a:ext>
            </a:extLst>
          </p:cNvPr>
          <p:cNvSpPr>
            <a:spLocks noGrp="1"/>
          </p:cNvSpPr>
          <p:nvPr>
            <p:ph type="title"/>
          </p:nvPr>
        </p:nvSpPr>
        <p:spPr>
          <a:xfrm>
            <a:off x="493776" y="365760"/>
            <a:ext cx="11219688" cy="1062990"/>
          </a:xfrm>
        </p:spPr>
        <p:txBody>
          <a:bodyPr>
            <a:normAutofit/>
          </a:bodyPr>
          <a:lstStyle/>
          <a:p>
            <a:r>
              <a:rPr lang="en-US" b="0" i="0" u="none" strike="noStrike" baseline="0" dirty="0"/>
              <a:t>Feature Extraction</a:t>
            </a:r>
            <a:endParaRPr lang="en-US" dirty="0"/>
          </a:p>
        </p:txBody>
      </p:sp>
      <p:sp>
        <p:nvSpPr>
          <p:cNvPr id="3" name="Footer Placeholder 2">
            <a:extLst>
              <a:ext uri="{FF2B5EF4-FFF2-40B4-BE49-F238E27FC236}">
                <a16:creationId xmlns:a16="http://schemas.microsoft.com/office/drawing/2014/main" id="{D24A0322-FD2F-5152-BEF6-03B82444BC54}"/>
              </a:ext>
            </a:extLst>
          </p:cNvPr>
          <p:cNvSpPr>
            <a:spLocks noGrp="1"/>
          </p:cNvSpPr>
          <p:nvPr>
            <p:ph type="ftr" sz="quarter" idx="10"/>
          </p:nvPr>
        </p:nvSpPr>
        <p:spPr/>
        <p:txBody>
          <a:bodyPr/>
          <a:lstStyle/>
          <a:p>
            <a:endParaRPr lang="en-US" dirty="0"/>
          </a:p>
        </p:txBody>
      </p:sp>
      <p:sp>
        <p:nvSpPr>
          <p:cNvPr id="4" name="Date Placeholder 3">
            <a:extLst>
              <a:ext uri="{FF2B5EF4-FFF2-40B4-BE49-F238E27FC236}">
                <a16:creationId xmlns:a16="http://schemas.microsoft.com/office/drawing/2014/main" id="{AE3894F8-6768-6306-3CF2-C93CEBAE4312}"/>
              </a:ext>
            </a:extLst>
          </p:cNvPr>
          <p:cNvSpPr>
            <a:spLocks noGrp="1"/>
          </p:cNvSpPr>
          <p:nvPr>
            <p:ph type="dt" sz="half" idx="11"/>
          </p:nvPr>
        </p:nvSpPr>
        <p:spPr/>
        <p:txBody>
          <a:bodyPr/>
          <a:lstStyle/>
          <a:p>
            <a:r>
              <a:rPr lang="en-US" dirty="0"/>
              <a:t>12/9/2022</a:t>
            </a:r>
          </a:p>
        </p:txBody>
      </p:sp>
      <p:sp>
        <p:nvSpPr>
          <p:cNvPr id="5" name="Slide Number Placeholder 4">
            <a:extLst>
              <a:ext uri="{FF2B5EF4-FFF2-40B4-BE49-F238E27FC236}">
                <a16:creationId xmlns:a16="http://schemas.microsoft.com/office/drawing/2014/main" id="{23E542C1-F98F-BDC0-6B9F-59664D51EF90}"/>
              </a:ext>
            </a:extLst>
          </p:cNvPr>
          <p:cNvSpPr>
            <a:spLocks noGrp="1"/>
          </p:cNvSpPr>
          <p:nvPr>
            <p:ph type="sldNum" sz="quarter" idx="12"/>
          </p:nvPr>
        </p:nvSpPr>
        <p:spPr/>
        <p:txBody>
          <a:bodyPr/>
          <a:lstStyle/>
          <a:p>
            <a:fld id="{D156BFF5-A11A-234E-A308-E7366A28581C}" type="slidenum">
              <a:rPr lang="en-US" smtClean="0"/>
              <a:pPr/>
              <a:t>14</a:t>
            </a:fld>
            <a:endParaRPr lang="en-US" dirty="0"/>
          </a:p>
        </p:txBody>
      </p:sp>
      <p:sp>
        <p:nvSpPr>
          <p:cNvPr id="7" name="Content Placeholder 6">
            <a:extLst>
              <a:ext uri="{FF2B5EF4-FFF2-40B4-BE49-F238E27FC236}">
                <a16:creationId xmlns:a16="http://schemas.microsoft.com/office/drawing/2014/main" id="{1956B04C-D51A-C40C-7A63-CBF70C2B64C1}"/>
              </a:ext>
            </a:extLst>
          </p:cNvPr>
          <p:cNvSpPr>
            <a:spLocks noGrp="1"/>
          </p:cNvSpPr>
          <p:nvPr>
            <p:ph sz="quarter" idx="13"/>
          </p:nvPr>
        </p:nvSpPr>
        <p:spPr>
          <a:xfrm>
            <a:off x="493776" y="1533524"/>
            <a:ext cx="5164074" cy="4200525"/>
          </a:xfrm>
        </p:spPr>
        <p:txBody>
          <a:bodyPr>
            <a:normAutofit/>
          </a:bodyPr>
          <a:lstStyle/>
          <a:p>
            <a:pPr algn="l"/>
            <a:r>
              <a:rPr lang="en-US" sz="1800" b="0" i="0" u="none" strike="noStrike" baseline="0" dirty="0">
                <a:latin typeface="NimbusRomNo9L-Regu"/>
              </a:rPr>
              <a:t>Extraction of features is a very important part of analyzing and finding relations between different things. As we already know that the data provided by audio cannot be understood by the models directly, so we need to convert them into an understandable format for which feature extraction is used.</a:t>
            </a:r>
          </a:p>
          <a:p>
            <a:pPr algn="l"/>
            <a:r>
              <a:rPr lang="en-US" sz="1800" b="0" i="0" u="none" strike="noStrike" baseline="0" dirty="0">
                <a:latin typeface="NimbusRomNo9L-Regu"/>
              </a:rPr>
              <a:t>The audio signal is a three-dimensional signal in which three axes represent time, amplitude, and frequency. </a:t>
            </a:r>
          </a:p>
          <a:p>
            <a:pPr algn="l"/>
            <a:r>
              <a:rPr lang="en-US" sz="1800" b="0" i="0" u="none" strike="noStrike" baseline="0" dirty="0">
                <a:latin typeface="NimbusRomNo9L-Regu"/>
              </a:rPr>
              <a:t>As stated there with the help of the sample rate and the sample data, one can perform several transformations on it to extract valuable features.</a:t>
            </a:r>
            <a:endParaRPr lang="en-US" dirty="0"/>
          </a:p>
        </p:txBody>
      </p:sp>
      <p:sp>
        <p:nvSpPr>
          <p:cNvPr id="12" name="TextBox 11">
            <a:extLst>
              <a:ext uri="{FF2B5EF4-FFF2-40B4-BE49-F238E27FC236}">
                <a16:creationId xmlns:a16="http://schemas.microsoft.com/office/drawing/2014/main" id="{9EA322BB-B422-A21B-976C-EB53EC688E46}"/>
              </a:ext>
            </a:extLst>
          </p:cNvPr>
          <p:cNvSpPr txBox="1"/>
          <p:nvPr/>
        </p:nvSpPr>
        <p:spPr>
          <a:xfrm>
            <a:off x="5984176" y="1428750"/>
            <a:ext cx="5514975" cy="3816429"/>
          </a:xfrm>
          <a:prstGeom prst="rect">
            <a:avLst/>
          </a:prstGeom>
          <a:noFill/>
        </p:spPr>
        <p:txBody>
          <a:bodyPr wrap="square">
            <a:spAutoFit/>
          </a:bodyPr>
          <a:lstStyle/>
          <a:p>
            <a:pPr algn="l"/>
            <a:r>
              <a:rPr lang="en-US" sz="1800" b="0" i="0" u="none" strike="noStrike" baseline="0" dirty="0">
                <a:latin typeface="NimbusRomNo9L-Regu"/>
              </a:rPr>
              <a:t>In this project </a:t>
            </a:r>
            <a:r>
              <a:rPr lang="en-US" sz="1800" b="0" i="0" u="none" strike="noStrike" baseline="0" dirty="0" err="1">
                <a:latin typeface="NimbusRomNo9L-Regu"/>
              </a:rPr>
              <a:t>i</a:t>
            </a:r>
            <a:r>
              <a:rPr lang="en-US" sz="1800" b="0" i="0" u="none" strike="noStrike" baseline="0" dirty="0">
                <a:latin typeface="NimbusRomNo9L-Regu"/>
              </a:rPr>
              <a:t> am not going deep in feature selection</a:t>
            </a:r>
          </a:p>
          <a:p>
            <a:pPr algn="l"/>
            <a:r>
              <a:rPr lang="en-US" sz="1800" b="0" i="0" u="none" strike="noStrike" baseline="0" dirty="0">
                <a:latin typeface="NimbusRomNo9L-Regu"/>
              </a:rPr>
              <a:t>process to check which features are good for our dataset rather </a:t>
            </a:r>
            <a:r>
              <a:rPr lang="en-US" dirty="0">
                <a:latin typeface="NimbusRomNo9L-Regu"/>
              </a:rPr>
              <a:t>We</a:t>
            </a:r>
            <a:r>
              <a:rPr lang="en-US" sz="1800" b="0" i="0" u="none" strike="noStrike" baseline="0" dirty="0">
                <a:latin typeface="NimbusRomNo9L-Regu"/>
              </a:rPr>
              <a:t> are only extracting 5 features:</a:t>
            </a:r>
          </a:p>
          <a:p>
            <a:pPr algn="l"/>
            <a:endParaRPr lang="en-US" sz="800" b="0" i="0" u="none" strike="noStrike" baseline="0" dirty="0">
              <a:latin typeface="CMSY7"/>
            </a:endParaRPr>
          </a:p>
          <a:p>
            <a:pPr algn="l"/>
            <a:r>
              <a:rPr lang="en-US" sz="800" b="0" i="0" u="none" strike="noStrike" baseline="0" dirty="0">
                <a:latin typeface="CMSY7"/>
              </a:rPr>
              <a:t>• </a:t>
            </a:r>
            <a:r>
              <a:rPr lang="en-US" sz="1800" b="0" i="0" u="none" strike="noStrike" baseline="0" dirty="0">
                <a:latin typeface="NimbusRomNo9L-Regu"/>
              </a:rPr>
              <a:t>Zero Crossing Rate</a:t>
            </a:r>
          </a:p>
          <a:p>
            <a:pPr algn="l"/>
            <a:r>
              <a:rPr lang="en-US" sz="800" b="0" i="0" u="none" strike="noStrike" baseline="0" dirty="0">
                <a:latin typeface="CMSY7"/>
              </a:rPr>
              <a:t>• </a:t>
            </a:r>
            <a:r>
              <a:rPr lang="en-US" sz="1800" b="0" i="0" u="none" strike="noStrike" baseline="0" dirty="0">
                <a:latin typeface="NimbusRomNo9L-Regu"/>
              </a:rPr>
              <a:t>Chroma </a:t>
            </a:r>
            <a:r>
              <a:rPr lang="en-US" sz="1800" b="0" i="0" u="none" strike="noStrike" baseline="0" dirty="0" err="1">
                <a:latin typeface="NimbusRomNo9L-Regu"/>
              </a:rPr>
              <a:t>stft</a:t>
            </a:r>
            <a:endParaRPr lang="en-US" sz="1800" b="0" i="0" u="none" strike="noStrike" baseline="0" dirty="0">
              <a:latin typeface="NimbusRomNo9L-Regu"/>
            </a:endParaRPr>
          </a:p>
          <a:p>
            <a:pPr algn="l"/>
            <a:r>
              <a:rPr lang="en-US" sz="800" b="0" i="0" u="none" strike="noStrike" baseline="0" dirty="0">
                <a:latin typeface="CMSY7"/>
              </a:rPr>
              <a:t>• </a:t>
            </a:r>
            <a:r>
              <a:rPr lang="en-US" sz="1800" b="0" i="0" u="none" strike="noStrike" baseline="0" dirty="0">
                <a:latin typeface="NimbusRomNo9L-Regu"/>
              </a:rPr>
              <a:t>MFCC</a:t>
            </a:r>
          </a:p>
          <a:p>
            <a:pPr algn="l"/>
            <a:r>
              <a:rPr lang="en-US" sz="800" b="0" i="0" u="none" strike="noStrike" baseline="0" dirty="0">
                <a:latin typeface="CMSY7"/>
              </a:rPr>
              <a:t>• </a:t>
            </a:r>
            <a:r>
              <a:rPr lang="en-US" sz="1800" b="0" i="0" u="none" strike="noStrike" baseline="0" dirty="0">
                <a:latin typeface="NimbusRomNo9L-Regu"/>
              </a:rPr>
              <a:t>RMS(root mean square) value</a:t>
            </a:r>
          </a:p>
          <a:p>
            <a:pPr algn="l"/>
            <a:r>
              <a:rPr lang="en-US" sz="800" b="0" i="0" u="none" strike="noStrike" baseline="0" dirty="0">
                <a:latin typeface="CMSY7"/>
              </a:rPr>
              <a:t>• </a:t>
            </a:r>
            <a:r>
              <a:rPr lang="en-US" sz="1800" b="0" i="0" u="none" strike="noStrike" baseline="0" dirty="0" err="1">
                <a:latin typeface="NimbusRomNo9L-Regu"/>
              </a:rPr>
              <a:t>MelSpectogram</a:t>
            </a:r>
            <a:r>
              <a:rPr lang="en-US" sz="1800" b="0" i="0" u="none" strike="noStrike" baseline="0" dirty="0">
                <a:latin typeface="NimbusRomNo9L-Regu"/>
              </a:rPr>
              <a:t> to train our model.</a:t>
            </a:r>
          </a:p>
          <a:p>
            <a:pPr algn="l"/>
            <a:endParaRPr lang="en-US" sz="1800" b="0" i="0" u="none" strike="noStrike" baseline="0" dirty="0">
              <a:latin typeface="NimbusRomNo9L-Regu"/>
            </a:endParaRPr>
          </a:p>
          <a:p>
            <a:pPr algn="l"/>
            <a:r>
              <a:rPr lang="en-US" sz="1800" b="0" i="0" u="none" strike="noStrike" baseline="0" dirty="0">
                <a:latin typeface="NimbusRomNo9L-Regu"/>
              </a:rPr>
              <a:t>So far, the work has been done on data extraction and feature formation. </a:t>
            </a:r>
            <a:endParaRPr lang="en-US" dirty="0">
              <a:latin typeface="NimbusRomNo9L-Regu"/>
            </a:endParaRPr>
          </a:p>
          <a:p>
            <a:pPr algn="l"/>
            <a:r>
              <a:rPr lang="en-US" sz="1800" b="0" i="0" u="none" strike="noStrike" baseline="0" dirty="0">
                <a:latin typeface="NimbusRomNo9L-Regu"/>
              </a:rPr>
              <a:t>The upcoming reports will have the implementation</a:t>
            </a:r>
          </a:p>
          <a:p>
            <a:pPr algn="l"/>
            <a:r>
              <a:rPr lang="en-US" sz="1800" b="0" i="0" u="none" strike="noStrike" baseline="0" dirty="0">
                <a:latin typeface="NimbusRomNo9L-Regu"/>
              </a:rPr>
              <a:t>of Machine Learning models to this data.</a:t>
            </a:r>
            <a:endParaRPr lang="en-US" dirty="0"/>
          </a:p>
        </p:txBody>
      </p:sp>
    </p:spTree>
    <p:extLst>
      <p:ext uri="{BB962C8B-B14F-4D97-AF65-F5344CB8AC3E}">
        <p14:creationId xmlns:p14="http://schemas.microsoft.com/office/powerpoint/2010/main" val="1582212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A933F-779F-F5C1-E2D7-EDB6F88F74D0}"/>
              </a:ext>
            </a:extLst>
          </p:cNvPr>
          <p:cNvSpPr>
            <a:spLocks noGrp="1"/>
          </p:cNvSpPr>
          <p:nvPr>
            <p:ph type="title"/>
          </p:nvPr>
        </p:nvSpPr>
        <p:spPr/>
        <p:txBody>
          <a:bodyPr/>
          <a:lstStyle/>
          <a:p>
            <a:r>
              <a:rPr lang="en-US" b="0" i="0" u="none" strike="noStrike" baseline="0" dirty="0"/>
              <a:t>Feature Extraction</a:t>
            </a:r>
            <a:endParaRPr lang="en-US" dirty="0"/>
          </a:p>
        </p:txBody>
      </p:sp>
      <p:sp>
        <p:nvSpPr>
          <p:cNvPr id="3" name="Footer Placeholder 2">
            <a:extLst>
              <a:ext uri="{FF2B5EF4-FFF2-40B4-BE49-F238E27FC236}">
                <a16:creationId xmlns:a16="http://schemas.microsoft.com/office/drawing/2014/main" id="{D24A0322-FD2F-5152-BEF6-03B82444BC54}"/>
              </a:ext>
            </a:extLst>
          </p:cNvPr>
          <p:cNvSpPr>
            <a:spLocks noGrp="1"/>
          </p:cNvSpPr>
          <p:nvPr>
            <p:ph type="ftr" sz="quarter" idx="10"/>
          </p:nvPr>
        </p:nvSpPr>
        <p:spPr/>
        <p:txBody>
          <a:bodyPr/>
          <a:lstStyle/>
          <a:p>
            <a:endParaRPr lang="en-US" dirty="0"/>
          </a:p>
        </p:txBody>
      </p:sp>
      <p:sp>
        <p:nvSpPr>
          <p:cNvPr id="4" name="Date Placeholder 3">
            <a:extLst>
              <a:ext uri="{FF2B5EF4-FFF2-40B4-BE49-F238E27FC236}">
                <a16:creationId xmlns:a16="http://schemas.microsoft.com/office/drawing/2014/main" id="{AE3894F8-6768-6306-3CF2-C93CEBAE4312}"/>
              </a:ext>
            </a:extLst>
          </p:cNvPr>
          <p:cNvSpPr>
            <a:spLocks noGrp="1"/>
          </p:cNvSpPr>
          <p:nvPr>
            <p:ph type="dt" sz="half" idx="11"/>
          </p:nvPr>
        </p:nvSpPr>
        <p:spPr/>
        <p:txBody>
          <a:bodyPr/>
          <a:lstStyle/>
          <a:p>
            <a:r>
              <a:rPr lang="en-US" dirty="0"/>
              <a:t>12/9/2022</a:t>
            </a:r>
          </a:p>
        </p:txBody>
      </p:sp>
      <p:sp>
        <p:nvSpPr>
          <p:cNvPr id="5" name="Slide Number Placeholder 4">
            <a:extLst>
              <a:ext uri="{FF2B5EF4-FFF2-40B4-BE49-F238E27FC236}">
                <a16:creationId xmlns:a16="http://schemas.microsoft.com/office/drawing/2014/main" id="{23E542C1-F98F-BDC0-6B9F-59664D51EF90}"/>
              </a:ext>
            </a:extLst>
          </p:cNvPr>
          <p:cNvSpPr>
            <a:spLocks noGrp="1"/>
          </p:cNvSpPr>
          <p:nvPr>
            <p:ph type="sldNum" sz="quarter" idx="12"/>
          </p:nvPr>
        </p:nvSpPr>
        <p:spPr/>
        <p:txBody>
          <a:bodyPr/>
          <a:lstStyle/>
          <a:p>
            <a:fld id="{D156BFF5-A11A-234E-A308-E7366A28581C}" type="slidenum">
              <a:rPr lang="en-US" smtClean="0"/>
              <a:pPr/>
              <a:t>15</a:t>
            </a:fld>
            <a:endParaRPr lang="en-US" dirty="0"/>
          </a:p>
        </p:txBody>
      </p:sp>
      <p:pic>
        <p:nvPicPr>
          <p:cNvPr id="10" name="Content Placeholder 9">
            <a:extLst>
              <a:ext uri="{FF2B5EF4-FFF2-40B4-BE49-F238E27FC236}">
                <a16:creationId xmlns:a16="http://schemas.microsoft.com/office/drawing/2014/main" id="{5485F8BE-59E9-02DB-AF4B-2165996BB48F}"/>
              </a:ext>
            </a:extLst>
          </p:cNvPr>
          <p:cNvPicPr>
            <a:picLocks noGrp="1" noChangeAspect="1"/>
          </p:cNvPicPr>
          <p:nvPr>
            <p:ph sz="quarter" idx="13"/>
          </p:nvPr>
        </p:nvPicPr>
        <p:blipFill>
          <a:blip r:embed="rId2"/>
          <a:stretch>
            <a:fillRect/>
          </a:stretch>
        </p:blipFill>
        <p:spPr>
          <a:xfrm>
            <a:off x="1095375" y="1295400"/>
            <a:ext cx="9172575" cy="4924425"/>
          </a:xfrm>
        </p:spPr>
      </p:pic>
    </p:spTree>
    <p:extLst>
      <p:ext uri="{BB962C8B-B14F-4D97-AF65-F5344CB8AC3E}">
        <p14:creationId xmlns:p14="http://schemas.microsoft.com/office/powerpoint/2010/main" val="4152261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A933F-779F-F5C1-E2D7-EDB6F88F74D0}"/>
              </a:ext>
            </a:extLst>
          </p:cNvPr>
          <p:cNvSpPr>
            <a:spLocks noGrp="1"/>
          </p:cNvSpPr>
          <p:nvPr>
            <p:ph type="title"/>
          </p:nvPr>
        </p:nvSpPr>
        <p:spPr/>
        <p:txBody>
          <a:bodyPr/>
          <a:lstStyle/>
          <a:p>
            <a:r>
              <a:rPr lang="en-US" b="0" i="0" u="none" strike="noStrike" baseline="0" dirty="0"/>
              <a:t>Feature Extraction</a:t>
            </a:r>
            <a:endParaRPr lang="en-US" dirty="0"/>
          </a:p>
        </p:txBody>
      </p:sp>
      <p:sp>
        <p:nvSpPr>
          <p:cNvPr id="3" name="Footer Placeholder 2">
            <a:extLst>
              <a:ext uri="{FF2B5EF4-FFF2-40B4-BE49-F238E27FC236}">
                <a16:creationId xmlns:a16="http://schemas.microsoft.com/office/drawing/2014/main" id="{D24A0322-FD2F-5152-BEF6-03B82444BC54}"/>
              </a:ext>
            </a:extLst>
          </p:cNvPr>
          <p:cNvSpPr>
            <a:spLocks noGrp="1"/>
          </p:cNvSpPr>
          <p:nvPr>
            <p:ph type="ftr" sz="quarter" idx="10"/>
          </p:nvPr>
        </p:nvSpPr>
        <p:spPr/>
        <p:txBody>
          <a:bodyPr/>
          <a:lstStyle/>
          <a:p>
            <a:endParaRPr lang="en-US" dirty="0"/>
          </a:p>
        </p:txBody>
      </p:sp>
      <p:sp>
        <p:nvSpPr>
          <p:cNvPr id="4" name="Date Placeholder 3">
            <a:extLst>
              <a:ext uri="{FF2B5EF4-FFF2-40B4-BE49-F238E27FC236}">
                <a16:creationId xmlns:a16="http://schemas.microsoft.com/office/drawing/2014/main" id="{AE3894F8-6768-6306-3CF2-C93CEBAE4312}"/>
              </a:ext>
            </a:extLst>
          </p:cNvPr>
          <p:cNvSpPr>
            <a:spLocks noGrp="1"/>
          </p:cNvSpPr>
          <p:nvPr>
            <p:ph type="dt" sz="half" idx="11"/>
          </p:nvPr>
        </p:nvSpPr>
        <p:spPr/>
        <p:txBody>
          <a:bodyPr/>
          <a:lstStyle/>
          <a:p>
            <a:r>
              <a:rPr lang="en-US" dirty="0"/>
              <a:t>12/9/2022</a:t>
            </a:r>
          </a:p>
        </p:txBody>
      </p:sp>
      <p:sp>
        <p:nvSpPr>
          <p:cNvPr id="5" name="Slide Number Placeholder 4">
            <a:extLst>
              <a:ext uri="{FF2B5EF4-FFF2-40B4-BE49-F238E27FC236}">
                <a16:creationId xmlns:a16="http://schemas.microsoft.com/office/drawing/2014/main" id="{23E542C1-F98F-BDC0-6B9F-59664D51EF90}"/>
              </a:ext>
            </a:extLst>
          </p:cNvPr>
          <p:cNvSpPr>
            <a:spLocks noGrp="1"/>
          </p:cNvSpPr>
          <p:nvPr>
            <p:ph type="sldNum" sz="quarter" idx="12"/>
          </p:nvPr>
        </p:nvSpPr>
        <p:spPr/>
        <p:txBody>
          <a:bodyPr/>
          <a:lstStyle/>
          <a:p>
            <a:fld id="{D156BFF5-A11A-234E-A308-E7366A28581C}" type="slidenum">
              <a:rPr lang="en-US" smtClean="0"/>
              <a:pPr/>
              <a:t>16</a:t>
            </a:fld>
            <a:endParaRPr lang="en-US" dirty="0"/>
          </a:p>
        </p:txBody>
      </p:sp>
      <p:pic>
        <p:nvPicPr>
          <p:cNvPr id="9" name="Content Placeholder 8">
            <a:extLst>
              <a:ext uri="{FF2B5EF4-FFF2-40B4-BE49-F238E27FC236}">
                <a16:creationId xmlns:a16="http://schemas.microsoft.com/office/drawing/2014/main" id="{8F86FFF1-535F-1A3E-DE78-B057EB4FA78F}"/>
              </a:ext>
            </a:extLst>
          </p:cNvPr>
          <p:cNvPicPr>
            <a:picLocks noGrp="1" noChangeAspect="1"/>
          </p:cNvPicPr>
          <p:nvPr>
            <p:ph sz="quarter" idx="13"/>
          </p:nvPr>
        </p:nvPicPr>
        <p:blipFill>
          <a:blip r:embed="rId2"/>
          <a:stretch>
            <a:fillRect/>
          </a:stretch>
        </p:blipFill>
        <p:spPr>
          <a:xfrm>
            <a:off x="304800" y="1228725"/>
            <a:ext cx="11630025" cy="5057775"/>
          </a:xfrm>
          <a:prstGeom prst="rect">
            <a:avLst/>
          </a:prstGeom>
        </p:spPr>
      </p:pic>
    </p:spTree>
    <p:extLst>
      <p:ext uri="{BB962C8B-B14F-4D97-AF65-F5344CB8AC3E}">
        <p14:creationId xmlns:p14="http://schemas.microsoft.com/office/powerpoint/2010/main" val="1406022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A933F-779F-F5C1-E2D7-EDB6F88F74D0}"/>
              </a:ext>
            </a:extLst>
          </p:cNvPr>
          <p:cNvSpPr>
            <a:spLocks noGrp="1"/>
          </p:cNvSpPr>
          <p:nvPr>
            <p:ph type="title"/>
          </p:nvPr>
        </p:nvSpPr>
        <p:spPr/>
        <p:txBody>
          <a:bodyPr/>
          <a:lstStyle/>
          <a:p>
            <a:r>
              <a:rPr lang="en-US" dirty="0"/>
              <a:t>Adding model</a:t>
            </a:r>
          </a:p>
        </p:txBody>
      </p:sp>
      <p:sp>
        <p:nvSpPr>
          <p:cNvPr id="3" name="Footer Placeholder 2">
            <a:extLst>
              <a:ext uri="{FF2B5EF4-FFF2-40B4-BE49-F238E27FC236}">
                <a16:creationId xmlns:a16="http://schemas.microsoft.com/office/drawing/2014/main" id="{D24A0322-FD2F-5152-BEF6-03B82444BC54}"/>
              </a:ext>
            </a:extLst>
          </p:cNvPr>
          <p:cNvSpPr>
            <a:spLocks noGrp="1"/>
          </p:cNvSpPr>
          <p:nvPr>
            <p:ph type="ftr" sz="quarter" idx="10"/>
          </p:nvPr>
        </p:nvSpPr>
        <p:spPr/>
        <p:txBody>
          <a:bodyPr/>
          <a:lstStyle/>
          <a:p>
            <a:endParaRPr lang="en-US" dirty="0"/>
          </a:p>
        </p:txBody>
      </p:sp>
      <p:sp>
        <p:nvSpPr>
          <p:cNvPr id="4" name="Date Placeholder 3">
            <a:extLst>
              <a:ext uri="{FF2B5EF4-FFF2-40B4-BE49-F238E27FC236}">
                <a16:creationId xmlns:a16="http://schemas.microsoft.com/office/drawing/2014/main" id="{AE3894F8-6768-6306-3CF2-C93CEBAE4312}"/>
              </a:ext>
            </a:extLst>
          </p:cNvPr>
          <p:cNvSpPr>
            <a:spLocks noGrp="1"/>
          </p:cNvSpPr>
          <p:nvPr>
            <p:ph type="dt" sz="half" idx="11"/>
          </p:nvPr>
        </p:nvSpPr>
        <p:spPr/>
        <p:txBody>
          <a:bodyPr/>
          <a:lstStyle/>
          <a:p>
            <a:r>
              <a:rPr lang="en-US" dirty="0"/>
              <a:t>12/9/2022</a:t>
            </a:r>
          </a:p>
        </p:txBody>
      </p:sp>
      <p:sp>
        <p:nvSpPr>
          <p:cNvPr id="5" name="Slide Number Placeholder 4">
            <a:extLst>
              <a:ext uri="{FF2B5EF4-FFF2-40B4-BE49-F238E27FC236}">
                <a16:creationId xmlns:a16="http://schemas.microsoft.com/office/drawing/2014/main" id="{23E542C1-F98F-BDC0-6B9F-59664D51EF90}"/>
              </a:ext>
            </a:extLst>
          </p:cNvPr>
          <p:cNvSpPr>
            <a:spLocks noGrp="1"/>
          </p:cNvSpPr>
          <p:nvPr>
            <p:ph type="sldNum" sz="quarter" idx="12"/>
          </p:nvPr>
        </p:nvSpPr>
        <p:spPr/>
        <p:txBody>
          <a:bodyPr/>
          <a:lstStyle/>
          <a:p>
            <a:fld id="{D156BFF5-A11A-234E-A308-E7366A28581C}" type="slidenum">
              <a:rPr lang="en-US" smtClean="0"/>
              <a:pPr/>
              <a:t>17</a:t>
            </a:fld>
            <a:endParaRPr lang="en-US" dirty="0"/>
          </a:p>
        </p:txBody>
      </p:sp>
      <p:sp>
        <p:nvSpPr>
          <p:cNvPr id="7" name="Content Placeholder 6">
            <a:extLst>
              <a:ext uri="{FF2B5EF4-FFF2-40B4-BE49-F238E27FC236}">
                <a16:creationId xmlns:a16="http://schemas.microsoft.com/office/drawing/2014/main" id="{A05C2E65-6F6A-F6A8-E7A2-E85DDE12AEB8}"/>
              </a:ext>
            </a:extLst>
          </p:cNvPr>
          <p:cNvSpPr>
            <a:spLocks noGrp="1"/>
          </p:cNvSpPr>
          <p:nvPr>
            <p:ph sz="quarter" idx="13"/>
          </p:nvPr>
        </p:nvSpPr>
        <p:spPr>
          <a:xfrm>
            <a:off x="493776" y="1508760"/>
            <a:ext cx="11219688" cy="855662"/>
          </a:xfrm>
        </p:spPr>
        <p:txBody>
          <a:bodyPr/>
          <a:lstStyle/>
          <a:p>
            <a:pPr algn="l"/>
            <a:r>
              <a:rPr lang="en-US" sz="1800" b="0" i="0" u="none" strike="noStrike" baseline="0" dirty="0">
                <a:latin typeface="NimbusRomNo9L-Regu"/>
              </a:rPr>
              <a:t>A Sequential model is appropriate for a simple stack of layers with exactly one input and one output tensor. You can also incrementally build a Sequential model using the add() method. ‘</a:t>
            </a:r>
            <a:r>
              <a:rPr lang="en-US" sz="1800" b="0" i="0" u="none" strike="noStrike" baseline="0" dirty="0" err="1">
                <a:latin typeface="NimbusRomNo9L-Regu"/>
              </a:rPr>
              <a:t>relu</a:t>
            </a:r>
            <a:r>
              <a:rPr lang="en-US" sz="1800" b="0" i="0" u="none" strike="noStrike" baseline="0" dirty="0">
                <a:latin typeface="NimbusRomNo9L-Regu"/>
              </a:rPr>
              <a:t>’ is a non-linear activation function that is used in multi-layer neural networks</a:t>
            </a:r>
            <a:endParaRPr lang="en-US" dirty="0"/>
          </a:p>
        </p:txBody>
      </p:sp>
      <p:pic>
        <p:nvPicPr>
          <p:cNvPr id="10" name="Picture 9">
            <a:extLst>
              <a:ext uri="{FF2B5EF4-FFF2-40B4-BE49-F238E27FC236}">
                <a16:creationId xmlns:a16="http://schemas.microsoft.com/office/drawing/2014/main" id="{8BF1D10F-5CD6-238B-B845-54E7EE262063}"/>
              </a:ext>
            </a:extLst>
          </p:cNvPr>
          <p:cNvPicPr>
            <a:picLocks noChangeAspect="1"/>
          </p:cNvPicPr>
          <p:nvPr/>
        </p:nvPicPr>
        <p:blipFill>
          <a:blip r:embed="rId2"/>
          <a:stretch>
            <a:fillRect/>
          </a:stretch>
        </p:blipFill>
        <p:spPr>
          <a:xfrm>
            <a:off x="685801" y="2364422"/>
            <a:ext cx="10677524" cy="3655378"/>
          </a:xfrm>
          <a:prstGeom prst="rect">
            <a:avLst/>
          </a:prstGeom>
        </p:spPr>
      </p:pic>
    </p:spTree>
    <p:extLst>
      <p:ext uri="{BB962C8B-B14F-4D97-AF65-F5344CB8AC3E}">
        <p14:creationId xmlns:p14="http://schemas.microsoft.com/office/powerpoint/2010/main" val="2488230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A933F-779F-F5C1-E2D7-EDB6F88F74D0}"/>
              </a:ext>
            </a:extLst>
          </p:cNvPr>
          <p:cNvSpPr>
            <a:spLocks noGrp="1"/>
          </p:cNvSpPr>
          <p:nvPr>
            <p:ph type="title"/>
          </p:nvPr>
        </p:nvSpPr>
        <p:spPr/>
        <p:txBody>
          <a:bodyPr/>
          <a:lstStyle/>
          <a:p>
            <a:r>
              <a:rPr lang="en-US" dirty="0"/>
              <a:t>Adding model</a:t>
            </a:r>
          </a:p>
        </p:txBody>
      </p:sp>
      <p:sp>
        <p:nvSpPr>
          <p:cNvPr id="3" name="Footer Placeholder 2">
            <a:extLst>
              <a:ext uri="{FF2B5EF4-FFF2-40B4-BE49-F238E27FC236}">
                <a16:creationId xmlns:a16="http://schemas.microsoft.com/office/drawing/2014/main" id="{D24A0322-FD2F-5152-BEF6-03B82444BC54}"/>
              </a:ext>
            </a:extLst>
          </p:cNvPr>
          <p:cNvSpPr>
            <a:spLocks noGrp="1"/>
          </p:cNvSpPr>
          <p:nvPr>
            <p:ph type="ftr" sz="quarter" idx="10"/>
          </p:nvPr>
        </p:nvSpPr>
        <p:spPr/>
        <p:txBody>
          <a:bodyPr/>
          <a:lstStyle/>
          <a:p>
            <a:endParaRPr lang="en-US" dirty="0"/>
          </a:p>
        </p:txBody>
      </p:sp>
      <p:sp>
        <p:nvSpPr>
          <p:cNvPr id="4" name="Date Placeholder 3">
            <a:extLst>
              <a:ext uri="{FF2B5EF4-FFF2-40B4-BE49-F238E27FC236}">
                <a16:creationId xmlns:a16="http://schemas.microsoft.com/office/drawing/2014/main" id="{AE3894F8-6768-6306-3CF2-C93CEBAE4312}"/>
              </a:ext>
            </a:extLst>
          </p:cNvPr>
          <p:cNvSpPr>
            <a:spLocks noGrp="1"/>
          </p:cNvSpPr>
          <p:nvPr>
            <p:ph type="dt" sz="half" idx="11"/>
          </p:nvPr>
        </p:nvSpPr>
        <p:spPr/>
        <p:txBody>
          <a:bodyPr/>
          <a:lstStyle/>
          <a:p>
            <a:r>
              <a:rPr lang="en-US" dirty="0"/>
              <a:t>12/9/2022</a:t>
            </a:r>
          </a:p>
        </p:txBody>
      </p:sp>
      <p:sp>
        <p:nvSpPr>
          <p:cNvPr id="5" name="Slide Number Placeholder 4">
            <a:extLst>
              <a:ext uri="{FF2B5EF4-FFF2-40B4-BE49-F238E27FC236}">
                <a16:creationId xmlns:a16="http://schemas.microsoft.com/office/drawing/2014/main" id="{23E542C1-F98F-BDC0-6B9F-59664D51EF90}"/>
              </a:ext>
            </a:extLst>
          </p:cNvPr>
          <p:cNvSpPr>
            <a:spLocks noGrp="1"/>
          </p:cNvSpPr>
          <p:nvPr>
            <p:ph type="sldNum" sz="quarter" idx="12"/>
          </p:nvPr>
        </p:nvSpPr>
        <p:spPr/>
        <p:txBody>
          <a:bodyPr/>
          <a:lstStyle/>
          <a:p>
            <a:fld id="{D156BFF5-A11A-234E-A308-E7366A28581C}" type="slidenum">
              <a:rPr lang="en-US" smtClean="0"/>
              <a:pPr/>
              <a:t>18</a:t>
            </a:fld>
            <a:endParaRPr lang="en-US" dirty="0"/>
          </a:p>
        </p:txBody>
      </p:sp>
      <p:pic>
        <p:nvPicPr>
          <p:cNvPr id="8" name="Content Placeholder 7">
            <a:extLst>
              <a:ext uri="{FF2B5EF4-FFF2-40B4-BE49-F238E27FC236}">
                <a16:creationId xmlns:a16="http://schemas.microsoft.com/office/drawing/2014/main" id="{AF748680-B40E-A51F-2E42-5948F8836D7C}"/>
              </a:ext>
            </a:extLst>
          </p:cNvPr>
          <p:cNvPicPr>
            <a:picLocks noGrp="1" noChangeAspect="1"/>
          </p:cNvPicPr>
          <p:nvPr>
            <p:ph sz="quarter" idx="13"/>
          </p:nvPr>
        </p:nvPicPr>
        <p:blipFill>
          <a:blip r:embed="rId2"/>
          <a:stretch>
            <a:fillRect/>
          </a:stretch>
        </p:blipFill>
        <p:spPr>
          <a:xfrm>
            <a:off x="857250" y="1508124"/>
            <a:ext cx="8686800" cy="4848225"/>
          </a:xfrm>
        </p:spPr>
      </p:pic>
    </p:spTree>
    <p:extLst>
      <p:ext uri="{BB962C8B-B14F-4D97-AF65-F5344CB8AC3E}">
        <p14:creationId xmlns:p14="http://schemas.microsoft.com/office/powerpoint/2010/main" val="2840255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A933F-779F-F5C1-E2D7-EDB6F88F74D0}"/>
              </a:ext>
            </a:extLst>
          </p:cNvPr>
          <p:cNvSpPr>
            <a:spLocks noGrp="1"/>
          </p:cNvSpPr>
          <p:nvPr>
            <p:ph type="title"/>
          </p:nvPr>
        </p:nvSpPr>
        <p:spPr/>
        <p:txBody>
          <a:bodyPr/>
          <a:lstStyle/>
          <a:p>
            <a:r>
              <a:rPr lang="en-US" dirty="0"/>
              <a:t>Adding model</a:t>
            </a:r>
          </a:p>
        </p:txBody>
      </p:sp>
      <p:sp>
        <p:nvSpPr>
          <p:cNvPr id="3" name="Footer Placeholder 2">
            <a:extLst>
              <a:ext uri="{FF2B5EF4-FFF2-40B4-BE49-F238E27FC236}">
                <a16:creationId xmlns:a16="http://schemas.microsoft.com/office/drawing/2014/main" id="{D24A0322-FD2F-5152-BEF6-03B82444BC54}"/>
              </a:ext>
            </a:extLst>
          </p:cNvPr>
          <p:cNvSpPr>
            <a:spLocks noGrp="1"/>
          </p:cNvSpPr>
          <p:nvPr>
            <p:ph type="ftr" sz="quarter" idx="10"/>
          </p:nvPr>
        </p:nvSpPr>
        <p:spPr/>
        <p:txBody>
          <a:bodyPr/>
          <a:lstStyle/>
          <a:p>
            <a:endParaRPr lang="en-US" dirty="0"/>
          </a:p>
        </p:txBody>
      </p:sp>
      <p:sp>
        <p:nvSpPr>
          <p:cNvPr id="4" name="Date Placeholder 3">
            <a:extLst>
              <a:ext uri="{FF2B5EF4-FFF2-40B4-BE49-F238E27FC236}">
                <a16:creationId xmlns:a16="http://schemas.microsoft.com/office/drawing/2014/main" id="{AE3894F8-6768-6306-3CF2-C93CEBAE4312}"/>
              </a:ext>
            </a:extLst>
          </p:cNvPr>
          <p:cNvSpPr>
            <a:spLocks noGrp="1"/>
          </p:cNvSpPr>
          <p:nvPr>
            <p:ph type="dt" sz="half" idx="11"/>
          </p:nvPr>
        </p:nvSpPr>
        <p:spPr/>
        <p:txBody>
          <a:bodyPr/>
          <a:lstStyle/>
          <a:p>
            <a:r>
              <a:rPr lang="en-US" dirty="0"/>
              <a:t>12/9/2022</a:t>
            </a:r>
          </a:p>
        </p:txBody>
      </p:sp>
      <p:sp>
        <p:nvSpPr>
          <p:cNvPr id="5" name="Slide Number Placeholder 4">
            <a:extLst>
              <a:ext uri="{FF2B5EF4-FFF2-40B4-BE49-F238E27FC236}">
                <a16:creationId xmlns:a16="http://schemas.microsoft.com/office/drawing/2014/main" id="{23E542C1-F98F-BDC0-6B9F-59664D51EF90}"/>
              </a:ext>
            </a:extLst>
          </p:cNvPr>
          <p:cNvSpPr>
            <a:spLocks noGrp="1"/>
          </p:cNvSpPr>
          <p:nvPr>
            <p:ph type="sldNum" sz="quarter" idx="12"/>
          </p:nvPr>
        </p:nvSpPr>
        <p:spPr/>
        <p:txBody>
          <a:bodyPr/>
          <a:lstStyle/>
          <a:p>
            <a:fld id="{D156BFF5-A11A-234E-A308-E7366A28581C}" type="slidenum">
              <a:rPr lang="en-US" smtClean="0"/>
              <a:pPr/>
              <a:t>19</a:t>
            </a:fld>
            <a:endParaRPr lang="en-US" dirty="0"/>
          </a:p>
        </p:txBody>
      </p:sp>
      <p:pic>
        <p:nvPicPr>
          <p:cNvPr id="14" name="Content Placeholder 13">
            <a:extLst>
              <a:ext uri="{FF2B5EF4-FFF2-40B4-BE49-F238E27FC236}">
                <a16:creationId xmlns:a16="http://schemas.microsoft.com/office/drawing/2014/main" id="{5F96EF24-8501-2F8D-56BA-C83D3B4280F8}"/>
              </a:ext>
            </a:extLst>
          </p:cNvPr>
          <p:cNvPicPr>
            <a:picLocks noGrp="1" noChangeAspect="1"/>
          </p:cNvPicPr>
          <p:nvPr>
            <p:ph sz="quarter" idx="13"/>
          </p:nvPr>
        </p:nvPicPr>
        <p:blipFill>
          <a:blip r:embed="rId2"/>
          <a:stretch>
            <a:fillRect/>
          </a:stretch>
        </p:blipFill>
        <p:spPr>
          <a:xfrm>
            <a:off x="866506" y="1384935"/>
            <a:ext cx="10458988" cy="2253615"/>
          </a:xfrm>
        </p:spPr>
      </p:pic>
      <p:pic>
        <p:nvPicPr>
          <p:cNvPr id="16" name="Picture 15">
            <a:extLst>
              <a:ext uri="{FF2B5EF4-FFF2-40B4-BE49-F238E27FC236}">
                <a16:creationId xmlns:a16="http://schemas.microsoft.com/office/drawing/2014/main" id="{59336D94-85C7-864A-AA6F-EA6E8D98774B}"/>
              </a:ext>
            </a:extLst>
          </p:cNvPr>
          <p:cNvPicPr>
            <a:picLocks noChangeAspect="1"/>
          </p:cNvPicPr>
          <p:nvPr/>
        </p:nvPicPr>
        <p:blipFill>
          <a:blip r:embed="rId3"/>
          <a:stretch>
            <a:fillRect/>
          </a:stretch>
        </p:blipFill>
        <p:spPr>
          <a:xfrm>
            <a:off x="672832" y="3857784"/>
            <a:ext cx="10427236" cy="2431891"/>
          </a:xfrm>
          <a:prstGeom prst="rect">
            <a:avLst/>
          </a:prstGeom>
        </p:spPr>
      </p:pic>
    </p:spTree>
    <p:extLst>
      <p:ext uri="{BB962C8B-B14F-4D97-AF65-F5344CB8AC3E}">
        <p14:creationId xmlns:p14="http://schemas.microsoft.com/office/powerpoint/2010/main" val="2958976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Tape player">
            <a:extLst>
              <a:ext uri="{FF2B5EF4-FFF2-40B4-BE49-F238E27FC236}">
                <a16:creationId xmlns:a16="http://schemas.microsoft.com/office/drawing/2014/main" id="{231850BC-B29B-B144-B995-C7A9206729DC}"/>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6096000" cy="6857999"/>
          </a:xfrm>
        </p:spPr>
      </p:pic>
      <p:sp>
        <p:nvSpPr>
          <p:cNvPr id="5" name="Text Placeholder 4">
            <a:extLst>
              <a:ext uri="{FF2B5EF4-FFF2-40B4-BE49-F238E27FC236}">
                <a16:creationId xmlns:a16="http://schemas.microsoft.com/office/drawing/2014/main" id="{411114EC-0AAC-C646-B6C4-ED27B2830A3C}"/>
              </a:ext>
            </a:extLst>
          </p:cNvPr>
          <p:cNvSpPr>
            <a:spLocks noGrp="1"/>
          </p:cNvSpPr>
          <p:nvPr>
            <p:ph type="body" sz="quarter" idx="11"/>
          </p:nvPr>
        </p:nvSpPr>
        <p:spPr>
          <a:xfrm>
            <a:off x="2162846" y="2550997"/>
            <a:ext cx="4669707" cy="4259377"/>
          </a:xfrm>
        </p:spPr>
        <p:txBody>
          <a:bodyPr/>
          <a:lstStyle/>
          <a:p>
            <a:r>
              <a:rPr lang="en-US" dirty="0"/>
              <a:t>A</a:t>
            </a:r>
          </a:p>
        </p:txBody>
      </p:sp>
      <p:sp>
        <p:nvSpPr>
          <p:cNvPr id="4" name="Footer Placeholder 3">
            <a:extLst>
              <a:ext uri="{FF2B5EF4-FFF2-40B4-BE49-F238E27FC236}">
                <a16:creationId xmlns:a16="http://schemas.microsoft.com/office/drawing/2014/main" id="{872D2E5E-05EC-CF4C-B208-882424BB7801}"/>
              </a:ext>
            </a:extLst>
          </p:cNvPr>
          <p:cNvSpPr>
            <a:spLocks noGrp="1"/>
          </p:cNvSpPr>
          <p:nvPr>
            <p:ph type="ftr" sz="quarter" idx="14"/>
          </p:nvPr>
        </p:nvSpPr>
        <p:spPr>
          <a:xfrm>
            <a:off x="6588916" y="6356350"/>
            <a:ext cx="3281511" cy="365125"/>
          </a:xfrm>
        </p:spPr>
        <p:txBody>
          <a:bodyPr/>
          <a:lstStyle/>
          <a:p>
            <a:endParaRPr lang="en-US" dirty="0"/>
          </a:p>
        </p:txBody>
      </p:sp>
      <p:sp>
        <p:nvSpPr>
          <p:cNvPr id="6" name="Date Placeholder 5">
            <a:extLst>
              <a:ext uri="{FF2B5EF4-FFF2-40B4-BE49-F238E27FC236}">
                <a16:creationId xmlns:a16="http://schemas.microsoft.com/office/drawing/2014/main" id="{BF14049F-DE80-0744-A475-F09C1D6F42D5}"/>
              </a:ext>
            </a:extLst>
          </p:cNvPr>
          <p:cNvSpPr>
            <a:spLocks noGrp="1"/>
          </p:cNvSpPr>
          <p:nvPr>
            <p:ph type="dt" sz="half" idx="2"/>
          </p:nvPr>
        </p:nvSpPr>
        <p:spPr>
          <a:xfrm>
            <a:off x="10346788" y="6356350"/>
            <a:ext cx="1367884" cy="365125"/>
          </a:xfrm>
        </p:spPr>
        <p:txBody>
          <a:bodyPr/>
          <a:lstStyle/>
          <a:p>
            <a:r>
              <a:rPr lang="en-US" dirty="0"/>
              <a:t>12/9/2022</a:t>
            </a:r>
          </a:p>
        </p:txBody>
      </p:sp>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588917" y="944457"/>
            <a:ext cx="5125755" cy="1130788"/>
          </a:xfrm>
        </p:spPr>
        <p:txBody>
          <a:bodyPr/>
          <a:lstStyle/>
          <a:p>
            <a:r>
              <a:rPr lang="en-US" dirty="0"/>
              <a:t>About us</a:t>
            </a:r>
          </a:p>
        </p:txBody>
      </p:sp>
      <p:sp>
        <p:nvSpPr>
          <p:cNvPr id="8" name="Text Placeholder 7">
            <a:extLst>
              <a:ext uri="{FF2B5EF4-FFF2-40B4-BE49-F238E27FC236}">
                <a16:creationId xmlns:a16="http://schemas.microsoft.com/office/drawing/2014/main" id="{1D26EC8C-E0A5-6E4F-BF89-42419A5F72BA}"/>
              </a:ext>
            </a:extLst>
          </p:cNvPr>
          <p:cNvSpPr>
            <a:spLocks noGrp="1"/>
          </p:cNvSpPr>
          <p:nvPr>
            <p:ph type="body" idx="1"/>
          </p:nvPr>
        </p:nvSpPr>
        <p:spPr>
          <a:xfrm>
            <a:off x="6588916" y="2125820"/>
            <a:ext cx="4983480" cy="3787723"/>
          </a:xfrm>
        </p:spPr>
        <p:txBody>
          <a:bodyPr/>
          <a:lstStyle/>
          <a:p>
            <a:r>
              <a:rPr lang="en-US" dirty="0"/>
              <a:t>SUHAS DHAR	7007219850</a:t>
            </a:r>
          </a:p>
          <a:p>
            <a:r>
              <a:rPr lang="en-US" dirty="0"/>
              <a:t>E-Mail </a:t>
            </a:r>
            <a:r>
              <a:rPr lang="en-US"/>
              <a:t>:  SXD19850@UCMO.EDU</a:t>
            </a:r>
            <a:endParaRPr lang="en-US" dirty="0"/>
          </a:p>
          <a:p>
            <a:endParaRPr lang="en-US" dirty="0"/>
          </a:p>
          <a:p>
            <a:r>
              <a:rPr lang="en-US" dirty="0"/>
              <a:t>DEEP PATEL	7007344450 </a:t>
            </a:r>
          </a:p>
          <a:p>
            <a:r>
              <a:rPr lang="en-US" dirty="0"/>
              <a:t>E-Mail : DXP44450@UCMO.EDU</a:t>
            </a:r>
          </a:p>
        </p:txBody>
      </p:sp>
      <p:sp>
        <p:nvSpPr>
          <p:cNvPr id="7" name="Slide Number Placeholder 6">
            <a:extLst>
              <a:ext uri="{FF2B5EF4-FFF2-40B4-BE49-F238E27FC236}">
                <a16:creationId xmlns:a16="http://schemas.microsoft.com/office/drawing/2014/main" id="{C16C447A-862D-0D42-861A-BB6F8AC7BA29}"/>
              </a:ext>
            </a:extLst>
          </p:cNvPr>
          <p:cNvSpPr>
            <a:spLocks noGrp="1"/>
          </p:cNvSpPr>
          <p:nvPr>
            <p:ph type="sldNum" sz="quarter" idx="4"/>
          </p:nvPr>
        </p:nvSpPr>
        <p:spPr>
          <a:xfrm>
            <a:off x="492917" y="6356350"/>
            <a:ext cx="1104900" cy="365125"/>
          </a:xfrm>
        </p:spPr>
        <p:txBody>
          <a:bodyPr lIns="91440"/>
          <a:lstStyle/>
          <a:p>
            <a:fld id="{D156BFF5-A11A-234E-A308-E7366A28581C}"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A933F-779F-F5C1-E2D7-EDB6F88F74D0}"/>
              </a:ext>
            </a:extLst>
          </p:cNvPr>
          <p:cNvSpPr>
            <a:spLocks noGrp="1"/>
          </p:cNvSpPr>
          <p:nvPr>
            <p:ph type="title"/>
          </p:nvPr>
        </p:nvSpPr>
        <p:spPr/>
        <p:txBody>
          <a:bodyPr/>
          <a:lstStyle/>
          <a:p>
            <a:r>
              <a:rPr lang="en-US" dirty="0"/>
              <a:t>Adding model</a:t>
            </a:r>
          </a:p>
        </p:txBody>
      </p:sp>
      <p:sp>
        <p:nvSpPr>
          <p:cNvPr id="3" name="Footer Placeholder 2">
            <a:extLst>
              <a:ext uri="{FF2B5EF4-FFF2-40B4-BE49-F238E27FC236}">
                <a16:creationId xmlns:a16="http://schemas.microsoft.com/office/drawing/2014/main" id="{D24A0322-FD2F-5152-BEF6-03B82444BC54}"/>
              </a:ext>
            </a:extLst>
          </p:cNvPr>
          <p:cNvSpPr>
            <a:spLocks noGrp="1"/>
          </p:cNvSpPr>
          <p:nvPr>
            <p:ph type="ftr" sz="quarter" idx="10"/>
          </p:nvPr>
        </p:nvSpPr>
        <p:spPr/>
        <p:txBody>
          <a:bodyPr/>
          <a:lstStyle/>
          <a:p>
            <a:endParaRPr lang="en-US" dirty="0"/>
          </a:p>
        </p:txBody>
      </p:sp>
      <p:sp>
        <p:nvSpPr>
          <p:cNvPr id="4" name="Date Placeholder 3">
            <a:extLst>
              <a:ext uri="{FF2B5EF4-FFF2-40B4-BE49-F238E27FC236}">
                <a16:creationId xmlns:a16="http://schemas.microsoft.com/office/drawing/2014/main" id="{AE3894F8-6768-6306-3CF2-C93CEBAE4312}"/>
              </a:ext>
            </a:extLst>
          </p:cNvPr>
          <p:cNvSpPr>
            <a:spLocks noGrp="1"/>
          </p:cNvSpPr>
          <p:nvPr>
            <p:ph type="dt" sz="half" idx="11"/>
          </p:nvPr>
        </p:nvSpPr>
        <p:spPr/>
        <p:txBody>
          <a:bodyPr/>
          <a:lstStyle/>
          <a:p>
            <a:r>
              <a:rPr lang="en-US" dirty="0"/>
              <a:t>12/9/2022</a:t>
            </a:r>
          </a:p>
        </p:txBody>
      </p:sp>
      <p:sp>
        <p:nvSpPr>
          <p:cNvPr id="5" name="Slide Number Placeholder 4">
            <a:extLst>
              <a:ext uri="{FF2B5EF4-FFF2-40B4-BE49-F238E27FC236}">
                <a16:creationId xmlns:a16="http://schemas.microsoft.com/office/drawing/2014/main" id="{23E542C1-F98F-BDC0-6B9F-59664D51EF90}"/>
              </a:ext>
            </a:extLst>
          </p:cNvPr>
          <p:cNvSpPr>
            <a:spLocks noGrp="1"/>
          </p:cNvSpPr>
          <p:nvPr>
            <p:ph type="sldNum" sz="quarter" idx="12"/>
          </p:nvPr>
        </p:nvSpPr>
        <p:spPr/>
        <p:txBody>
          <a:bodyPr/>
          <a:lstStyle/>
          <a:p>
            <a:fld id="{D156BFF5-A11A-234E-A308-E7366A28581C}" type="slidenum">
              <a:rPr lang="en-US" smtClean="0"/>
              <a:pPr/>
              <a:t>20</a:t>
            </a:fld>
            <a:endParaRPr lang="en-US" dirty="0"/>
          </a:p>
        </p:txBody>
      </p:sp>
      <p:sp>
        <p:nvSpPr>
          <p:cNvPr id="7" name="Content Placeholder 6">
            <a:extLst>
              <a:ext uri="{FF2B5EF4-FFF2-40B4-BE49-F238E27FC236}">
                <a16:creationId xmlns:a16="http://schemas.microsoft.com/office/drawing/2014/main" id="{4D5D0ACF-CE62-C8E1-C342-63743F2D58CF}"/>
              </a:ext>
            </a:extLst>
          </p:cNvPr>
          <p:cNvSpPr>
            <a:spLocks noGrp="1"/>
          </p:cNvSpPr>
          <p:nvPr>
            <p:ph sz="quarter" idx="13"/>
          </p:nvPr>
        </p:nvSpPr>
        <p:spPr>
          <a:xfrm>
            <a:off x="493776" y="1592263"/>
            <a:ext cx="11219688" cy="365125"/>
          </a:xfrm>
        </p:spPr>
        <p:txBody>
          <a:bodyPr/>
          <a:lstStyle/>
          <a:p>
            <a:r>
              <a:rPr lang="en-US" sz="1800" b="0" i="0" u="none" strike="noStrike" baseline="0" dirty="0">
                <a:latin typeface="NimbusRomNo9L-ReguItal"/>
              </a:rPr>
              <a:t>The below plot shows the history loss:</a:t>
            </a:r>
            <a:endParaRPr lang="en-US" dirty="0"/>
          </a:p>
        </p:txBody>
      </p:sp>
      <p:pic>
        <p:nvPicPr>
          <p:cNvPr id="10" name="Picture 9">
            <a:extLst>
              <a:ext uri="{FF2B5EF4-FFF2-40B4-BE49-F238E27FC236}">
                <a16:creationId xmlns:a16="http://schemas.microsoft.com/office/drawing/2014/main" id="{2B2FD4B2-E2C1-5957-23B1-A2E2D1CEB654}"/>
              </a:ext>
            </a:extLst>
          </p:cNvPr>
          <p:cNvPicPr>
            <a:picLocks noChangeAspect="1"/>
          </p:cNvPicPr>
          <p:nvPr/>
        </p:nvPicPr>
        <p:blipFill>
          <a:blip r:embed="rId2"/>
          <a:stretch>
            <a:fillRect/>
          </a:stretch>
        </p:blipFill>
        <p:spPr>
          <a:xfrm>
            <a:off x="1228724" y="2040892"/>
            <a:ext cx="8810625" cy="4236084"/>
          </a:xfrm>
          <a:prstGeom prst="rect">
            <a:avLst/>
          </a:prstGeom>
        </p:spPr>
      </p:pic>
    </p:spTree>
    <p:extLst>
      <p:ext uri="{BB962C8B-B14F-4D97-AF65-F5344CB8AC3E}">
        <p14:creationId xmlns:p14="http://schemas.microsoft.com/office/powerpoint/2010/main" val="790395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A933F-779F-F5C1-E2D7-EDB6F88F74D0}"/>
              </a:ext>
            </a:extLst>
          </p:cNvPr>
          <p:cNvSpPr>
            <a:spLocks noGrp="1"/>
          </p:cNvSpPr>
          <p:nvPr>
            <p:ph type="title"/>
          </p:nvPr>
        </p:nvSpPr>
        <p:spPr/>
        <p:txBody>
          <a:bodyPr/>
          <a:lstStyle/>
          <a:p>
            <a:r>
              <a:rPr lang="en-US" dirty="0"/>
              <a:t>Adding model</a:t>
            </a:r>
          </a:p>
        </p:txBody>
      </p:sp>
      <p:sp>
        <p:nvSpPr>
          <p:cNvPr id="3" name="Footer Placeholder 2">
            <a:extLst>
              <a:ext uri="{FF2B5EF4-FFF2-40B4-BE49-F238E27FC236}">
                <a16:creationId xmlns:a16="http://schemas.microsoft.com/office/drawing/2014/main" id="{D24A0322-FD2F-5152-BEF6-03B82444BC54}"/>
              </a:ext>
            </a:extLst>
          </p:cNvPr>
          <p:cNvSpPr>
            <a:spLocks noGrp="1"/>
          </p:cNvSpPr>
          <p:nvPr>
            <p:ph type="ftr" sz="quarter" idx="10"/>
          </p:nvPr>
        </p:nvSpPr>
        <p:spPr/>
        <p:txBody>
          <a:bodyPr/>
          <a:lstStyle/>
          <a:p>
            <a:endParaRPr lang="en-US" dirty="0"/>
          </a:p>
        </p:txBody>
      </p:sp>
      <p:sp>
        <p:nvSpPr>
          <p:cNvPr id="4" name="Date Placeholder 3">
            <a:extLst>
              <a:ext uri="{FF2B5EF4-FFF2-40B4-BE49-F238E27FC236}">
                <a16:creationId xmlns:a16="http://schemas.microsoft.com/office/drawing/2014/main" id="{AE3894F8-6768-6306-3CF2-C93CEBAE4312}"/>
              </a:ext>
            </a:extLst>
          </p:cNvPr>
          <p:cNvSpPr>
            <a:spLocks noGrp="1"/>
          </p:cNvSpPr>
          <p:nvPr>
            <p:ph type="dt" sz="half" idx="11"/>
          </p:nvPr>
        </p:nvSpPr>
        <p:spPr/>
        <p:txBody>
          <a:bodyPr/>
          <a:lstStyle/>
          <a:p>
            <a:r>
              <a:rPr lang="en-US" dirty="0"/>
              <a:t>12/9/2022</a:t>
            </a:r>
          </a:p>
        </p:txBody>
      </p:sp>
      <p:sp>
        <p:nvSpPr>
          <p:cNvPr id="5" name="Slide Number Placeholder 4">
            <a:extLst>
              <a:ext uri="{FF2B5EF4-FFF2-40B4-BE49-F238E27FC236}">
                <a16:creationId xmlns:a16="http://schemas.microsoft.com/office/drawing/2014/main" id="{23E542C1-F98F-BDC0-6B9F-59664D51EF90}"/>
              </a:ext>
            </a:extLst>
          </p:cNvPr>
          <p:cNvSpPr>
            <a:spLocks noGrp="1"/>
          </p:cNvSpPr>
          <p:nvPr>
            <p:ph type="sldNum" sz="quarter" idx="12"/>
          </p:nvPr>
        </p:nvSpPr>
        <p:spPr/>
        <p:txBody>
          <a:bodyPr/>
          <a:lstStyle/>
          <a:p>
            <a:fld id="{D156BFF5-A11A-234E-A308-E7366A28581C}" type="slidenum">
              <a:rPr lang="en-US" smtClean="0"/>
              <a:pPr/>
              <a:t>21</a:t>
            </a:fld>
            <a:endParaRPr lang="en-US" dirty="0"/>
          </a:p>
        </p:txBody>
      </p:sp>
      <p:sp>
        <p:nvSpPr>
          <p:cNvPr id="7" name="Content Placeholder 6">
            <a:extLst>
              <a:ext uri="{FF2B5EF4-FFF2-40B4-BE49-F238E27FC236}">
                <a16:creationId xmlns:a16="http://schemas.microsoft.com/office/drawing/2014/main" id="{4D5D0ACF-CE62-C8E1-C342-63743F2D58CF}"/>
              </a:ext>
            </a:extLst>
          </p:cNvPr>
          <p:cNvSpPr>
            <a:spLocks noGrp="1"/>
          </p:cNvSpPr>
          <p:nvPr>
            <p:ph sz="quarter" idx="13"/>
          </p:nvPr>
        </p:nvSpPr>
        <p:spPr>
          <a:xfrm>
            <a:off x="493776" y="1592263"/>
            <a:ext cx="11219688" cy="365125"/>
          </a:xfrm>
        </p:spPr>
        <p:txBody>
          <a:bodyPr>
            <a:normAutofit/>
          </a:bodyPr>
          <a:lstStyle/>
          <a:p>
            <a:r>
              <a:rPr lang="en-US" sz="1800" b="0" i="0" u="none" strike="noStrike" baseline="0" dirty="0">
                <a:latin typeface="NimbusRomNo9L-ReguItal"/>
              </a:rPr>
              <a:t>Prediction on test data</a:t>
            </a:r>
            <a:endParaRPr lang="en-US" dirty="0"/>
          </a:p>
        </p:txBody>
      </p:sp>
      <p:pic>
        <p:nvPicPr>
          <p:cNvPr id="8" name="Picture 7">
            <a:extLst>
              <a:ext uri="{FF2B5EF4-FFF2-40B4-BE49-F238E27FC236}">
                <a16:creationId xmlns:a16="http://schemas.microsoft.com/office/drawing/2014/main" id="{F391E2B9-1B5D-742F-D2F6-517CCB1241D1}"/>
              </a:ext>
            </a:extLst>
          </p:cNvPr>
          <p:cNvPicPr>
            <a:picLocks noChangeAspect="1"/>
          </p:cNvPicPr>
          <p:nvPr/>
        </p:nvPicPr>
        <p:blipFill>
          <a:blip r:embed="rId2"/>
          <a:stretch>
            <a:fillRect/>
          </a:stretch>
        </p:blipFill>
        <p:spPr>
          <a:xfrm>
            <a:off x="1257300" y="1957388"/>
            <a:ext cx="9201150" cy="4186462"/>
          </a:xfrm>
          <a:prstGeom prst="rect">
            <a:avLst/>
          </a:prstGeom>
        </p:spPr>
      </p:pic>
    </p:spTree>
    <p:extLst>
      <p:ext uri="{BB962C8B-B14F-4D97-AF65-F5344CB8AC3E}">
        <p14:creationId xmlns:p14="http://schemas.microsoft.com/office/powerpoint/2010/main" val="4097823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A933F-779F-F5C1-E2D7-EDB6F88F74D0}"/>
              </a:ext>
            </a:extLst>
          </p:cNvPr>
          <p:cNvSpPr>
            <a:spLocks noGrp="1"/>
          </p:cNvSpPr>
          <p:nvPr>
            <p:ph type="title"/>
          </p:nvPr>
        </p:nvSpPr>
        <p:spPr/>
        <p:txBody>
          <a:bodyPr/>
          <a:lstStyle/>
          <a:p>
            <a:r>
              <a:rPr lang="en-US" dirty="0"/>
              <a:t>Confusion Metrix</a:t>
            </a:r>
          </a:p>
        </p:txBody>
      </p:sp>
      <p:sp>
        <p:nvSpPr>
          <p:cNvPr id="3" name="Footer Placeholder 2">
            <a:extLst>
              <a:ext uri="{FF2B5EF4-FFF2-40B4-BE49-F238E27FC236}">
                <a16:creationId xmlns:a16="http://schemas.microsoft.com/office/drawing/2014/main" id="{D24A0322-FD2F-5152-BEF6-03B82444BC54}"/>
              </a:ext>
            </a:extLst>
          </p:cNvPr>
          <p:cNvSpPr>
            <a:spLocks noGrp="1"/>
          </p:cNvSpPr>
          <p:nvPr>
            <p:ph type="ftr" sz="quarter" idx="10"/>
          </p:nvPr>
        </p:nvSpPr>
        <p:spPr/>
        <p:txBody>
          <a:bodyPr/>
          <a:lstStyle/>
          <a:p>
            <a:endParaRPr lang="en-US" dirty="0"/>
          </a:p>
        </p:txBody>
      </p:sp>
      <p:sp>
        <p:nvSpPr>
          <p:cNvPr id="4" name="Date Placeholder 3">
            <a:extLst>
              <a:ext uri="{FF2B5EF4-FFF2-40B4-BE49-F238E27FC236}">
                <a16:creationId xmlns:a16="http://schemas.microsoft.com/office/drawing/2014/main" id="{AE3894F8-6768-6306-3CF2-C93CEBAE4312}"/>
              </a:ext>
            </a:extLst>
          </p:cNvPr>
          <p:cNvSpPr>
            <a:spLocks noGrp="1"/>
          </p:cNvSpPr>
          <p:nvPr>
            <p:ph type="dt" sz="half" idx="11"/>
          </p:nvPr>
        </p:nvSpPr>
        <p:spPr/>
        <p:txBody>
          <a:bodyPr/>
          <a:lstStyle/>
          <a:p>
            <a:r>
              <a:rPr lang="en-US" dirty="0"/>
              <a:t>12/9/2022</a:t>
            </a:r>
          </a:p>
        </p:txBody>
      </p:sp>
      <p:sp>
        <p:nvSpPr>
          <p:cNvPr id="5" name="Slide Number Placeholder 4">
            <a:extLst>
              <a:ext uri="{FF2B5EF4-FFF2-40B4-BE49-F238E27FC236}">
                <a16:creationId xmlns:a16="http://schemas.microsoft.com/office/drawing/2014/main" id="{23E542C1-F98F-BDC0-6B9F-59664D51EF90}"/>
              </a:ext>
            </a:extLst>
          </p:cNvPr>
          <p:cNvSpPr>
            <a:spLocks noGrp="1"/>
          </p:cNvSpPr>
          <p:nvPr>
            <p:ph type="sldNum" sz="quarter" idx="12"/>
          </p:nvPr>
        </p:nvSpPr>
        <p:spPr/>
        <p:txBody>
          <a:bodyPr/>
          <a:lstStyle/>
          <a:p>
            <a:fld id="{D156BFF5-A11A-234E-A308-E7366A28581C}" type="slidenum">
              <a:rPr lang="en-US" smtClean="0"/>
              <a:pPr/>
              <a:t>22</a:t>
            </a:fld>
            <a:endParaRPr lang="en-US" dirty="0"/>
          </a:p>
        </p:txBody>
      </p:sp>
      <p:pic>
        <p:nvPicPr>
          <p:cNvPr id="15" name="Content Placeholder 14">
            <a:extLst>
              <a:ext uri="{FF2B5EF4-FFF2-40B4-BE49-F238E27FC236}">
                <a16:creationId xmlns:a16="http://schemas.microsoft.com/office/drawing/2014/main" id="{F7EC3A40-85C0-79F0-337B-00A254EF0C83}"/>
              </a:ext>
            </a:extLst>
          </p:cNvPr>
          <p:cNvPicPr>
            <a:picLocks noGrp="1" noChangeAspect="1"/>
          </p:cNvPicPr>
          <p:nvPr>
            <p:ph sz="quarter" idx="13"/>
          </p:nvPr>
        </p:nvPicPr>
        <p:blipFill rotWithShape="1">
          <a:blip r:embed="rId2"/>
          <a:srcRect b="15843"/>
          <a:stretch/>
        </p:blipFill>
        <p:spPr>
          <a:xfrm>
            <a:off x="575988" y="1985140"/>
            <a:ext cx="10674899" cy="3101210"/>
          </a:xfrm>
        </p:spPr>
      </p:pic>
    </p:spTree>
    <p:extLst>
      <p:ext uri="{BB962C8B-B14F-4D97-AF65-F5344CB8AC3E}">
        <p14:creationId xmlns:p14="http://schemas.microsoft.com/office/powerpoint/2010/main" val="2601598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A933F-779F-F5C1-E2D7-EDB6F88F74D0}"/>
              </a:ext>
            </a:extLst>
          </p:cNvPr>
          <p:cNvSpPr>
            <a:spLocks noGrp="1"/>
          </p:cNvSpPr>
          <p:nvPr>
            <p:ph type="title"/>
          </p:nvPr>
        </p:nvSpPr>
        <p:spPr/>
        <p:txBody>
          <a:bodyPr/>
          <a:lstStyle/>
          <a:p>
            <a:r>
              <a:rPr lang="en-US" dirty="0"/>
              <a:t>Confusion Metrix</a:t>
            </a:r>
          </a:p>
        </p:txBody>
      </p:sp>
      <p:sp>
        <p:nvSpPr>
          <p:cNvPr id="3" name="Footer Placeholder 2">
            <a:extLst>
              <a:ext uri="{FF2B5EF4-FFF2-40B4-BE49-F238E27FC236}">
                <a16:creationId xmlns:a16="http://schemas.microsoft.com/office/drawing/2014/main" id="{D24A0322-FD2F-5152-BEF6-03B82444BC54}"/>
              </a:ext>
            </a:extLst>
          </p:cNvPr>
          <p:cNvSpPr>
            <a:spLocks noGrp="1"/>
          </p:cNvSpPr>
          <p:nvPr>
            <p:ph type="ftr" sz="quarter" idx="10"/>
          </p:nvPr>
        </p:nvSpPr>
        <p:spPr/>
        <p:txBody>
          <a:bodyPr/>
          <a:lstStyle/>
          <a:p>
            <a:endParaRPr lang="en-US" dirty="0"/>
          </a:p>
        </p:txBody>
      </p:sp>
      <p:sp>
        <p:nvSpPr>
          <p:cNvPr id="4" name="Date Placeholder 3">
            <a:extLst>
              <a:ext uri="{FF2B5EF4-FFF2-40B4-BE49-F238E27FC236}">
                <a16:creationId xmlns:a16="http://schemas.microsoft.com/office/drawing/2014/main" id="{AE3894F8-6768-6306-3CF2-C93CEBAE4312}"/>
              </a:ext>
            </a:extLst>
          </p:cNvPr>
          <p:cNvSpPr>
            <a:spLocks noGrp="1"/>
          </p:cNvSpPr>
          <p:nvPr>
            <p:ph type="dt" sz="half" idx="11"/>
          </p:nvPr>
        </p:nvSpPr>
        <p:spPr/>
        <p:txBody>
          <a:bodyPr/>
          <a:lstStyle/>
          <a:p>
            <a:r>
              <a:rPr lang="en-US" dirty="0"/>
              <a:t>12/9/2022</a:t>
            </a:r>
          </a:p>
        </p:txBody>
      </p:sp>
      <p:sp>
        <p:nvSpPr>
          <p:cNvPr id="5" name="Slide Number Placeholder 4">
            <a:extLst>
              <a:ext uri="{FF2B5EF4-FFF2-40B4-BE49-F238E27FC236}">
                <a16:creationId xmlns:a16="http://schemas.microsoft.com/office/drawing/2014/main" id="{23E542C1-F98F-BDC0-6B9F-59664D51EF90}"/>
              </a:ext>
            </a:extLst>
          </p:cNvPr>
          <p:cNvSpPr>
            <a:spLocks noGrp="1"/>
          </p:cNvSpPr>
          <p:nvPr>
            <p:ph type="sldNum" sz="quarter" idx="12"/>
          </p:nvPr>
        </p:nvSpPr>
        <p:spPr/>
        <p:txBody>
          <a:bodyPr/>
          <a:lstStyle/>
          <a:p>
            <a:fld id="{D156BFF5-A11A-234E-A308-E7366A28581C}" type="slidenum">
              <a:rPr lang="en-US" smtClean="0"/>
              <a:pPr/>
              <a:t>23</a:t>
            </a:fld>
            <a:endParaRPr lang="en-US" dirty="0"/>
          </a:p>
        </p:txBody>
      </p:sp>
      <p:pic>
        <p:nvPicPr>
          <p:cNvPr id="9" name="Content Placeholder 8">
            <a:extLst>
              <a:ext uri="{FF2B5EF4-FFF2-40B4-BE49-F238E27FC236}">
                <a16:creationId xmlns:a16="http://schemas.microsoft.com/office/drawing/2014/main" id="{91657017-CB82-9D01-5F9C-DA5EBE9090B9}"/>
              </a:ext>
            </a:extLst>
          </p:cNvPr>
          <p:cNvPicPr>
            <a:picLocks noGrp="1" noChangeAspect="1"/>
          </p:cNvPicPr>
          <p:nvPr>
            <p:ph sz="quarter" idx="13"/>
          </p:nvPr>
        </p:nvPicPr>
        <p:blipFill>
          <a:blip r:embed="rId2"/>
          <a:stretch>
            <a:fillRect/>
          </a:stretch>
        </p:blipFill>
        <p:spPr>
          <a:xfrm>
            <a:off x="989838" y="1508760"/>
            <a:ext cx="9582150" cy="4653915"/>
          </a:xfrm>
        </p:spPr>
      </p:pic>
    </p:spTree>
    <p:extLst>
      <p:ext uri="{BB962C8B-B14F-4D97-AF65-F5344CB8AC3E}">
        <p14:creationId xmlns:p14="http://schemas.microsoft.com/office/powerpoint/2010/main" val="3073860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A933F-779F-F5C1-E2D7-EDB6F88F74D0}"/>
              </a:ext>
            </a:extLst>
          </p:cNvPr>
          <p:cNvSpPr>
            <a:spLocks noGrp="1"/>
          </p:cNvSpPr>
          <p:nvPr>
            <p:ph type="title"/>
          </p:nvPr>
        </p:nvSpPr>
        <p:spPr/>
        <p:txBody>
          <a:bodyPr/>
          <a:lstStyle/>
          <a:p>
            <a:r>
              <a:rPr lang="en-US" dirty="0"/>
              <a:t>Confusion Metrix</a:t>
            </a:r>
          </a:p>
        </p:txBody>
      </p:sp>
      <p:sp>
        <p:nvSpPr>
          <p:cNvPr id="3" name="Footer Placeholder 2">
            <a:extLst>
              <a:ext uri="{FF2B5EF4-FFF2-40B4-BE49-F238E27FC236}">
                <a16:creationId xmlns:a16="http://schemas.microsoft.com/office/drawing/2014/main" id="{D24A0322-FD2F-5152-BEF6-03B82444BC54}"/>
              </a:ext>
            </a:extLst>
          </p:cNvPr>
          <p:cNvSpPr>
            <a:spLocks noGrp="1"/>
          </p:cNvSpPr>
          <p:nvPr>
            <p:ph type="ftr" sz="quarter" idx="10"/>
          </p:nvPr>
        </p:nvSpPr>
        <p:spPr/>
        <p:txBody>
          <a:bodyPr/>
          <a:lstStyle/>
          <a:p>
            <a:endParaRPr lang="en-US" dirty="0"/>
          </a:p>
        </p:txBody>
      </p:sp>
      <p:sp>
        <p:nvSpPr>
          <p:cNvPr id="4" name="Date Placeholder 3">
            <a:extLst>
              <a:ext uri="{FF2B5EF4-FFF2-40B4-BE49-F238E27FC236}">
                <a16:creationId xmlns:a16="http://schemas.microsoft.com/office/drawing/2014/main" id="{AE3894F8-6768-6306-3CF2-C93CEBAE4312}"/>
              </a:ext>
            </a:extLst>
          </p:cNvPr>
          <p:cNvSpPr>
            <a:spLocks noGrp="1"/>
          </p:cNvSpPr>
          <p:nvPr>
            <p:ph type="dt" sz="half" idx="11"/>
          </p:nvPr>
        </p:nvSpPr>
        <p:spPr/>
        <p:txBody>
          <a:bodyPr/>
          <a:lstStyle/>
          <a:p>
            <a:r>
              <a:rPr lang="en-US" dirty="0"/>
              <a:t>12/9/2022</a:t>
            </a:r>
          </a:p>
        </p:txBody>
      </p:sp>
      <p:sp>
        <p:nvSpPr>
          <p:cNvPr id="5" name="Slide Number Placeholder 4">
            <a:extLst>
              <a:ext uri="{FF2B5EF4-FFF2-40B4-BE49-F238E27FC236}">
                <a16:creationId xmlns:a16="http://schemas.microsoft.com/office/drawing/2014/main" id="{23E542C1-F98F-BDC0-6B9F-59664D51EF90}"/>
              </a:ext>
            </a:extLst>
          </p:cNvPr>
          <p:cNvSpPr>
            <a:spLocks noGrp="1"/>
          </p:cNvSpPr>
          <p:nvPr>
            <p:ph type="sldNum" sz="quarter" idx="12"/>
          </p:nvPr>
        </p:nvSpPr>
        <p:spPr/>
        <p:txBody>
          <a:bodyPr/>
          <a:lstStyle/>
          <a:p>
            <a:fld id="{D156BFF5-A11A-234E-A308-E7366A28581C}" type="slidenum">
              <a:rPr lang="en-US" smtClean="0"/>
              <a:pPr/>
              <a:t>24</a:t>
            </a:fld>
            <a:endParaRPr lang="en-US" dirty="0"/>
          </a:p>
        </p:txBody>
      </p:sp>
      <p:sp>
        <p:nvSpPr>
          <p:cNvPr id="16" name="Content Placeholder 15">
            <a:extLst>
              <a:ext uri="{FF2B5EF4-FFF2-40B4-BE49-F238E27FC236}">
                <a16:creationId xmlns:a16="http://schemas.microsoft.com/office/drawing/2014/main" id="{8B8437A0-1024-4F43-9D4F-5654F4F82F40}"/>
              </a:ext>
            </a:extLst>
          </p:cNvPr>
          <p:cNvSpPr>
            <a:spLocks noGrp="1"/>
          </p:cNvSpPr>
          <p:nvPr>
            <p:ph sz="quarter" idx="13"/>
          </p:nvPr>
        </p:nvSpPr>
        <p:spPr>
          <a:xfrm>
            <a:off x="493776" y="1612390"/>
            <a:ext cx="11219688" cy="598487"/>
          </a:xfrm>
        </p:spPr>
        <p:txBody>
          <a:bodyPr/>
          <a:lstStyle/>
          <a:p>
            <a:pPr algn="l"/>
            <a:r>
              <a:rPr lang="en-US" sz="1800" b="0" i="0" u="none" strike="noStrike" baseline="0" dirty="0">
                <a:latin typeface="NimbusRomNo9L-ReguItal"/>
              </a:rPr>
              <a:t>Below is the classification of the data based on the important features.</a:t>
            </a:r>
            <a:endParaRPr lang="en-US" dirty="0"/>
          </a:p>
        </p:txBody>
      </p:sp>
      <p:pic>
        <p:nvPicPr>
          <p:cNvPr id="18" name="Picture 17">
            <a:extLst>
              <a:ext uri="{FF2B5EF4-FFF2-40B4-BE49-F238E27FC236}">
                <a16:creationId xmlns:a16="http://schemas.microsoft.com/office/drawing/2014/main" id="{BC514DE5-D39F-9123-D625-659CF9123273}"/>
              </a:ext>
            </a:extLst>
          </p:cNvPr>
          <p:cNvPicPr>
            <a:picLocks noChangeAspect="1"/>
          </p:cNvPicPr>
          <p:nvPr/>
        </p:nvPicPr>
        <p:blipFill>
          <a:blip r:embed="rId2"/>
          <a:stretch>
            <a:fillRect/>
          </a:stretch>
        </p:blipFill>
        <p:spPr>
          <a:xfrm>
            <a:off x="714375" y="2235132"/>
            <a:ext cx="9067800" cy="3537018"/>
          </a:xfrm>
          <a:prstGeom prst="rect">
            <a:avLst/>
          </a:prstGeom>
        </p:spPr>
      </p:pic>
    </p:spTree>
    <p:extLst>
      <p:ext uri="{BB962C8B-B14F-4D97-AF65-F5344CB8AC3E}">
        <p14:creationId xmlns:p14="http://schemas.microsoft.com/office/powerpoint/2010/main" val="1637729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4" name="Picture Placeholder 6" descr="Camera">
            <a:extLst>
              <a:ext uri="{FF2B5EF4-FFF2-40B4-BE49-F238E27FC236}">
                <a16:creationId xmlns:a16="http://schemas.microsoft.com/office/drawing/2014/main" id="{D7AC3234-71CD-4DF7-A5CC-8C03DF4768C6}"/>
              </a:ext>
            </a:extLst>
          </p:cNvPr>
          <p:cNvPicPr>
            <a:picLocks noGrp="1" noChangeAspect="1"/>
          </p:cNvPicPr>
          <p:nvPr>
            <p:ph type="pic" sz="quarter" idx="11"/>
          </p:nvPr>
        </p:nvPicPr>
        <p:blipFill rotWithShape="1">
          <a:blip r:embed="rId2" cstate="screen">
            <a:extLst>
              <a:ext uri="{28A0092B-C50C-407E-A947-70E740481C1C}">
                <a14:useLocalDpi xmlns:a14="http://schemas.microsoft.com/office/drawing/2010/main"/>
              </a:ext>
            </a:extLst>
          </a:blip>
          <a:srcRect l="-18467" r="-1"/>
          <a:stretch/>
        </p:blipFill>
        <p:spPr>
          <a:xfrm>
            <a:off x="0" y="0"/>
            <a:ext cx="12192000" cy="6858000"/>
          </a:xfrm>
          <a:ln>
            <a:noFill/>
          </a:ln>
        </p:spPr>
      </p:pic>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492918" y="4526866"/>
            <a:ext cx="6286255" cy="1128589"/>
          </a:xfrm>
        </p:spPr>
        <p:txBody>
          <a:bodyPr>
            <a:noAutofit/>
          </a:bodyPr>
          <a:lstStyle/>
          <a:p>
            <a:pPr marL="0" indent="0">
              <a:buNone/>
            </a:pPr>
            <a:endParaRPr lang="en-US" sz="1600" dirty="0"/>
          </a:p>
        </p:txBody>
      </p:sp>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p:txBody>
          <a:bodyPr/>
          <a:lstStyle/>
          <a:p>
            <a:r>
              <a:rPr lang="en-US" dirty="0"/>
              <a:t>Thank You</a:t>
            </a:r>
          </a:p>
        </p:txBody>
      </p:sp>
      <p:sp>
        <p:nvSpPr>
          <p:cNvPr id="4" name="Date Placeholder 3">
            <a:extLst>
              <a:ext uri="{FF2B5EF4-FFF2-40B4-BE49-F238E27FC236}">
                <a16:creationId xmlns:a16="http://schemas.microsoft.com/office/drawing/2014/main" id="{992FD9C4-1B5F-434F-BC2C-71B29CA6F4C0}"/>
              </a:ext>
            </a:extLst>
          </p:cNvPr>
          <p:cNvSpPr>
            <a:spLocks noGrp="1"/>
          </p:cNvSpPr>
          <p:nvPr>
            <p:ph type="dt" sz="half" idx="23"/>
          </p:nvPr>
        </p:nvSpPr>
        <p:spPr/>
        <p:txBody>
          <a:bodyPr/>
          <a:lstStyle/>
          <a:p>
            <a:r>
              <a:rPr lang="en-US" dirty="0"/>
              <a:t>12/9/2022</a:t>
            </a:r>
          </a:p>
        </p:txBody>
      </p:sp>
      <p:sp>
        <p:nvSpPr>
          <p:cNvPr id="5" name="Footer Placeholder 4">
            <a:extLst>
              <a:ext uri="{FF2B5EF4-FFF2-40B4-BE49-F238E27FC236}">
                <a16:creationId xmlns:a16="http://schemas.microsoft.com/office/drawing/2014/main" id="{E1C14842-E1BC-B64C-88A6-BBAB2C266346}"/>
              </a:ext>
            </a:extLst>
          </p:cNvPr>
          <p:cNvSpPr>
            <a:spLocks noGrp="1"/>
          </p:cNvSpPr>
          <p:nvPr>
            <p:ph type="ftr" sz="quarter" idx="21"/>
          </p:nvPr>
        </p:nvSpPr>
        <p:spPr/>
        <p:txBody>
          <a:bodyPr/>
          <a:lstStyle/>
          <a:p>
            <a:endParaRPr lang="en-US" dirty="0"/>
          </a:p>
        </p:txBody>
      </p:sp>
      <p:sp>
        <p:nvSpPr>
          <p:cNvPr id="6" name="Slide Number Placeholder 5">
            <a:extLst>
              <a:ext uri="{FF2B5EF4-FFF2-40B4-BE49-F238E27FC236}">
                <a16:creationId xmlns:a16="http://schemas.microsoft.com/office/drawing/2014/main" id="{69B40DF4-17F8-5844-A238-FA564A73F14F}"/>
              </a:ext>
            </a:extLst>
          </p:cNvPr>
          <p:cNvSpPr>
            <a:spLocks noGrp="1"/>
          </p:cNvSpPr>
          <p:nvPr>
            <p:ph type="sldNum" sz="quarter" idx="24"/>
          </p:nvPr>
        </p:nvSpPr>
        <p:spPr/>
        <p:txBody>
          <a:bodyPr/>
          <a:lstStyle/>
          <a:p>
            <a:fld id="{D156BFF5-A11A-234E-A308-E7366A28581C}" type="slidenum">
              <a:rPr lang="en-US" smtClean="0"/>
              <a:pPr/>
              <a:t>25</a:t>
            </a:fld>
            <a:endParaRPr lang="en-US" dirty="0"/>
          </a:p>
        </p:txBody>
      </p:sp>
    </p:spTree>
    <p:extLst>
      <p:ext uri="{BB962C8B-B14F-4D97-AF65-F5344CB8AC3E}">
        <p14:creationId xmlns:p14="http://schemas.microsoft.com/office/powerpoint/2010/main" val="310368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487679" y="736979"/>
            <a:ext cx="8052748" cy="1325563"/>
          </a:xfrm>
        </p:spPr>
        <p:txBody>
          <a:bodyPr>
            <a:normAutofit/>
          </a:bodyPr>
          <a:lstStyle/>
          <a:p>
            <a:r>
              <a:rPr lang="en-US" sz="5400" b="0" i="0" u="none" strike="noStrike" baseline="0" dirty="0">
                <a:solidFill>
                  <a:schemeClr val="bg1"/>
                </a:solidFill>
                <a:latin typeface="Calibri" panose="020F0502020204030204" pitchFamily="34" charset="0"/>
              </a:rPr>
              <a:t>Planned Steps: </a:t>
            </a:r>
            <a:endParaRPr lang="en-US" dirty="0">
              <a:solidFill>
                <a:schemeClr val="bg1"/>
              </a:solidFill>
            </a:endParaRPr>
          </a:p>
        </p:txBody>
      </p:sp>
      <p:pic>
        <p:nvPicPr>
          <p:cNvPr id="19" name="Picture Placeholder 18" descr="Speakers">
            <a:extLst>
              <a:ext uri="{FF2B5EF4-FFF2-40B4-BE49-F238E27FC236}">
                <a16:creationId xmlns:a16="http://schemas.microsoft.com/office/drawing/2014/main" id="{E199FA02-303A-6D45-82F1-459701E5263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7896225" y="0"/>
            <a:ext cx="4295774" cy="6858000"/>
          </a:xfrm>
        </p:spPr>
      </p:pic>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487678" y="2112264"/>
            <a:ext cx="8052747" cy="3615522"/>
          </a:xfrm>
        </p:spPr>
        <p:txBody>
          <a:bodyPr vert="horz" lIns="91440" tIns="45720" rIns="91440" bIns="45720" rtlCol="0" anchor="t">
            <a:noAutofit/>
          </a:bodyPr>
          <a:lstStyle/>
          <a:p>
            <a:r>
              <a:rPr lang="en-US" sz="2400" b="0" i="0" u="none" strike="noStrike" baseline="0" dirty="0">
                <a:solidFill>
                  <a:srgbClr val="000000"/>
                </a:solidFill>
                <a:latin typeface="Calibri" panose="020F0502020204030204" pitchFamily="34" charset="0"/>
              </a:rPr>
              <a:t>1. Data Preprocessing </a:t>
            </a:r>
          </a:p>
          <a:p>
            <a:r>
              <a:rPr lang="en-US" sz="2400" b="0" i="0" u="none" strike="noStrike" baseline="0" dirty="0">
                <a:solidFill>
                  <a:srgbClr val="000000"/>
                </a:solidFill>
                <a:latin typeface="Calibri" panose="020F0502020204030204" pitchFamily="34" charset="0"/>
              </a:rPr>
              <a:t>2. Divide test and train data </a:t>
            </a:r>
          </a:p>
          <a:p>
            <a:r>
              <a:rPr lang="en-US" sz="2400" b="0" i="0" u="none" strike="noStrike" baseline="0" dirty="0">
                <a:solidFill>
                  <a:srgbClr val="000000"/>
                </a:solidFill>
                <a:latin typeface="Calibri" panose="020F0502020204030204" pitchFamily="34" charset="0"/>
              </a:rPr>
              <a:t>3. Normalization of the Data Set. </a:t>
            </a:r>
          </a:p>
          <a:p>
            <a:r>
              <a:rPr lang="en-US" sz="2400" b="0" i="0" u="none" strike="noStrike" baseline="0" dirty="0">
                <a:solidFill>
                  <a:srgbClr val="000000"/>
                </a:solidFill>
                <a:latin typeface="Calibri" panose="020F0502020204030204" pitchFamily="34" charset="0"/>
              </a:rPr>
              <a:t>4. Review the CNN model </a:t>
            </a:r>
          </a:p>
          <a:p>
            <a:r>
              <a:rPr lang="en-US" sz="2400" b="0" i="0" u="none" strike="noStrike" baseline="0" dirty="0">
                <a:solidFill>
                  <a:srgbClr val="000000"/>
                </a:solidFill>
                <a:latin typeface="Calibri" panose="020F0502020204030204" pitchFamily="34" charset="0"/>
              </a:rPr>
              <a:t>5. Build the Convolutional Neural Network </a:t>
            </a:r>
          </a:p>
          <a:p>
            <a:r>
              <a:rPr lang="en-US" sz="2400" b="0" i="0" u="none" strike="noStrike" baseline="0" dirty="0">
                <a:solidFill>
                  <a:srgbClr val="000000"/>
                </a:solidFill>
                <a:latin typeface="Calibri" panose="020F0502020204030204" pitchFamily="34" charset="0"/>
              </a:rPr>
              <a:t>6. Compile the data on the model. </a:t>
            </a:r>
          </a:p>
          <a:p>
            <a:r>
              <a:rPr lang="en-US" sz="2400" b="0" i="0" u="none" strike="noStrike" baseline="0" dirty="0">
                <a:solidFill>
                  <a:srgbClr val="000000"/>
                </a:solidFill>
                <a:latin typeface="Calibri" panose="020F0502020204030204" pitchFamily="34" charset="0"/>
              </a:rPr>
              <a:t>7. Model fitting </a:t>
            </a:r>
          </a:p>
          <a:p>
            <a:r>
              <a:rPr lang="en-US" sz="2400" b="0" i="0" u="none" strike="noStrike" baseline="0" dirty="0">
                <a:solidFill>
                  <a:srgbClr val="000000"/>
                </a:solidFill>
                <a:latin typeface="Calibri" panose="020F0502020204030204" pitchFamily="34" charset="0"/>
              </a:rPr>
              <a:t>8. Confusion matrix generation </a:t>
            </a:r>
          </a:p>
          <a:p>
            <a:endParaRPr lang="en-US" dirty="0"/>
          </a:p>
        </p:txBody>
      </p:sp>
      <p:sp>
        <p:nvSpPr>
          <p:cNvPr id="5" name="Text Placeholder 4">
            <a:extLst>
              <a:ext uri="{FF2B5EF4-FFF2-40B4-BE49-F238E27FC236}">
                <a16:creationId xmlns:a16="http://schemas.microsoft.com/office/drawing/2014/main" id="{F3EB70EF-D854-7444-A908-7D44B3F070C3}"/>
              </a:ext>
            </a:extLst>
          </p:cNvPr>
          <p:cNvSpPr>
            <a:spLocks noGrp="1"/>
          </p:cNvSpPr>
          <p:nvPr>
            <p:ph idx="15"/>
          </p:nvPr>
        </p:nvSpPr>
        <p:spPr>
          <a:xfrm>
            <a:off x="4699947" y="2112264"/>
            <a:ext cx="3840480" cy="3615522"/>
          </a:xfrm>
        </p:spPr>
        <p:txBody>
          <a:bodyPr>
            <a:normAutofit/>
          </a:bodyPr>
          <a:lstStyle/>
          <a:p>
            <a:r>
              <a:rPr lang="en-US" dirty="0"/>
              <a:t> </a:t>
            </a:r>
          </a:p>
        </p:txBody>
      </p:sp>
      <p:sp>
        <p:nvSpPr>
          <p:cNvPr id="8" name="Text Placeholder 7">
            <a:extLst>
              <a:ext uri="{FF2B5EF4-FFF2-40B4-BE49-F238E27FC236}">
                <a16:creationId xmlns:a16="http://schemas.microsoft.com/office/drawing/2014/main" id="{8081A76E-C08A-4C4A-8115-6CF5FB60B653}"/>
              </a:ext>
            </a:extLst>
          </p:cNvPr>
          <p:cNvSpPr>
            <a:spLocks noGrp="1"/>
          </p:cNvSpPr>
          <p:nvPr>
            <p:ph type="body" sz="quarter" idx="16"/>
          </p:nvPr>
        </p:nvSpPr>
        <p:spPr>
          <a:xfrm>
            <a:off x="1485900" y="2532888"/>
            <a:ext cx="4876800" cy="3689350"/>
          </a:xfrm>
        </p:spPr>
        <p:txBody>
          <a:bodyPr/>
          <a:lstStyle/>
          <a:p>
            <a:r>
              <a:rPr lang="en-US" dirty="0"/>
              <a:t>?</a:t>
            </a:r>
          </a:p>
        </p:txBody>
      </p:sp>
      <p:sp>
        <p:nvSpPr>
          <p:cNvPr id="7" name="Slide Number Placeholder 6">
            <a:extLst>
              <a:ext uri="{FF2B5EF4-FFF2-40B4-BE49-F238E27FC236}">
                <a16:creationId xmlns:a16="http://schemas.microsoft.com/office/drawing/2014/main" id="{BD2258EE-9C9B-0646-8220-A20FC2F3E538}"/>
              </a:ext>
            </a:extLst>
          </p:cNvPr>
          <p:cNvSpPr>
            <a:spLocks noGrp="1"/>
          </p:cNvSpPr>
          <p:nvPr>
            <p:ph type="sldNum" sz="quarter" idx="4"/>
          </p:nvPr>
        </p:nvSpPr>
        <p:spPr>
          <a:xfrm>
            <a:off x="492917" y="6356350"/>
            <a:ext cx="1104900" cy="365125"/>
          </a:xfrm>
        </p:spPr>
        <p:txBody>
          <a:bodyPr lIns="91440"/>
          <a:lstStyle/>
          <a:p>
            <a:fld id="{D156BFF5-A11A-234E-A308-E7366A28581C}" type="slidenum">
              <a:rPr lang="en-US" smtClean="0"/>
              <a:pPr/>
              <a:t>3</a:t>
            </a:fld>
            <a:endParaRPr lang="en-US" dirty="0"/>
          </a:p>
        </p:txBody>
      </p:sp>
      <p:sp>
        <p:nvSpPr>
          <p:cNvPr id="6" name="Footer Placeholder 5">
            <a:extLst>
              <a:ext uri="{FF2B5EF4-FFF2-40B4-BE49-F238E27FC236}">
                <a16:creationId xmlns:a16="http://schemas.microsoft.com/office/drawing/2014/main" id="{D0B02271-C6DE-6E41-A32C-C5C8E20BCF45}"/>
              </a:ext>
            </a:extLst>
          </p:cNvPr>
          <p:cNvSpPr>
            <a:spLocks noGrp="1"/>
          </p:cNvSpPr>
          <p:nvPr>
            <p:ph type="ftr" sz="quarter" idx="14"/>
          </p:nvPr>
        </p:nvSpPr>
        <p:spPr>
          <a:xfrm>
            <a:off x="2865020" y="6356350"/>
            <a:ext cx="3298065" cy="365125"/>
          </a:xfrm>
        </p:spPr>
        <p:txBody>
          <a:bodyPr/>
          <a:lstStyle/>
          <a:p>
            <a:endParaRPr lang="en-US" dirty="0"/>
          </a:p>
        </p:txBody>
      </p:sp>
      <p:sp>
        <p:nvSpPr>
          <p:cNvPr id="4" name="Date Placeholder 3">
            <a:extLst>
              <a:ext uri="{FF2B5EF4-FFF2-40B4-BE49-F238E27FC236}">
                <a16:creationId xmlns:a16="http://schemas.microsoft.com/office/drawing/2014/main" id="{96A23394-83B2-8E40-A118-3B7A8A285B9B}"/>
              </a:ext>
            </a:extLst>
          </p:cNvPr>
          <p:cNvSpPr>
            <a:spLocks noGrp="1"/>
          </p:cNvSpPr>
          <p:nvPr>
            <p:ph type="dt" sz="half" idx="2"/>
          </p:nvPr>
        </p:nvSpPr>
        <p:spPr>
          <a:xfrm>
            <a:off x="6453352" y="6467475"/>
            <a:ext cx="1442873" cy="254000"/>
          </a:xfrm>
        </p:spPr>
        <p:txBody>
          <a:bodyPr/>
          <a:lstStyle/>
          <a:p>
            <a:r>
              <a:rPr lang="en-US" dirty="0"/>
              <a:t>12/9/2022</a:t>
            </a:r>
          </a:p>
        </p:txBody>
      </p:sp>
    </p:spTree>
    <p:extLst>
      <p:ext uri="{BB962C8B-B14F-4D97-AF65-F5344CB8AC3E}">
        <p14:creationId xmlns:p14="http://schemas.microsoft.com/office/powerpoint/2010/main" val="3212820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6583591" y="944457"/>
            <a:ext cx="5131081" cy="1027218"/>
          </a:xfrm>
        </p:spPr>
        <p:txBody>
          <a:bodyPr>
            <a:noAutofit/>
          </a:bodyPr>
          <a:lstStyle/>
          <a:p>
            <a:r>
              <a:rPr lang="en-US" sz="3600" b="1" dirty="0">
                <a:solidFill>
                  <a:srgbClr val="569CD6"/>
                </a:solidFill>
                <a:latin typeface="Arial" panose="020B0604020202020204" pitchFamily="34" charset="0"/>
                <a:cs typeface="Arial" panose="020B0604020202020204" pitchFamily="34" charset="0"/>
              </a:rPr>
              <a:t>W</a:t>
            </a:r>
            <a:r>
              <a:rPr lang="en-US" sz="3600" b="1" dirty="0">
                <a:solidFill>
                  <a:srgbClr val="569CD6"/>
                </a:solidFill>
                <a:effectLst/>
                <a:latin typeface="Arial" panose="020B0604020202020204" pitchFamily="34" charset="0"/>
                <a:cs typeface="Arial" panose="020B0604020202020204" pitchFamily="34" charset="0"/>
              </a:rPr>
              <a:t>hat is speech recognition (SER)?</a:t>
            </a:r>
            <a:endParaRPr lang="en-US" sz="3600" dirty="0">
              <a:latin typeface="Arial" panose="020B0604020202020204" pitchFamily="34" charset="0"/>
              <a:cs typeface="Arial" panose="020B0604020202020204" pitchFamily="34" charset="0"/>
            </a:endParaRPr>
          </a:p>
        </p:txBody>
      </p:sp>
      <p:pic>
        <p:nvPicPr>
          <p:cNvPr id="9" name="Picture Placeholder 8" descr="Tape">
            <a:extLst>
              <a:ext uri="{FF2B5EF4-FFF2-40B4-BE49-F238E27FC236}">
                <a16:creationId xmlns:a16="http://schemas.microsoft.com/office/drawing/2014/main" id="{5A3C17F2-8CAE-CB4B-AD91-67E2E1897A51}"/>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1"/>
            <a:ext cx="6090674" cy="5178129"/>
          </a:xfrm>
        </p:spPr>
      </p:pic>
      <p:sp>
        <p:nvSpPr>
          <p:cNvPr id="19" name="Text Placeholder 18">
            <a:extLst>
              <a:ext uri="{FF2B5EF4-FFF2-40B4-BE49-F238E27FC236}">
                <a16:creationId xmlns:a16="http://schemas.microsoft.com/office/drawing/2014/main" id="{1B01053B-AA1F-C347-B77C-A605CEFFEBA0}"/>
              </a:ext>
            </a:extLst>
          </p:cNvPr>
          <p:cNvSpPr>
            <a:spLocks noGrp="1"/>
          </p:cNvSpPr>
          <p:nvPr>
            <p:ph type="body" idx="1"/>
          </p:nvPr>
        </p:nvSpPr>
        <p:spPr>
          <a:xfrm>
            <a:off x="6583590" y="2228850"/>
            <a:ext cx="4983480" cy="3848100"/>
          </a:xfrm>
        </p:spPr>
        <p:txBody>
          <a:bodyPr>
            <a:noAutofit/>
          </a:bodyPr>
          <a:lstStyle/>
          <a:p>
            <a:r>
              <a:rPr lang="en-US" sz="2000" b="0" dirty="0">
                <a:effectLst/>
                <a:latin typeface="Arial" panose="020B0604020202020204" pitchFamily="34" charset="0"/>
                <a:cs typeface="Arial" panose="020B0604020202020204" pitchFamily="34" charset="0"/>
              </a:rPr>
              <a:t>Speech Emotion Recognition, abbreviated as SER, is the act of attempting to recognize human emotion and affective states from speech.</a:t>
            </a:r>
          </a:p>
          <a:p>
            <a:r>
              <a:rPr lang="en-US" sz="2000" b="0" dirty="0">
                <a:effectLst/>
                <a:latin typeface="Arial" panose="020B0604020202020204" pitchFamily="34" charset="0"/>
                <a:cs typeface="Arial" panose="020B0604020202020204" pitchFamily="34" charset="0"/>
              </a:rPr>
              <a:t>This is capitalizing on the fact that voice often reflects underlying emotion through tone and pitch. </a:t>
            </a:r>
          </a:p>
          <a:p>
            <a:r>
              <a:rPr lang="en-US" sz="2000" b="0" dirty="0">
                <a:effectLst/>
                <a:latin typeface="Arial" panose="020B0604020202020204" pitchFamily="34" charset="0"/>
                <a:cs typeface="Arial" panose="020B0604020202020204" pitchFamily="34" charset="0"/>
              </a:rPr>
              <a:t>This is also the phenomenon that animals like dogs and horses employ to be able to understand human emotion.</a:t>
            </a:r>
          </a:p>
          <a:p>
            <a:endParaRPr lang="en-US" sz="20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CDB1EC09-DF52-6C45-B2E8-5E6FEDE3AA84}"/>
              </a:ext>
            </a:extLst>
          </p:cNvPr>
          <p:cNvSpPr>
            <a:spLocks noGrp="1"/>
          </p:cNvSpPr>
          <p:nvPr>
            <p:ph type="sldNum" sz="quarter" idx="4"/>
          </p:nvPr>
        </p:nvSpPr>
        <p:spPr>
          <a:xfrm>
            <a:off x="492917" y="6356350"/>
            <a:ext cx="1104900" cy="365125"/>
          </a:xfrm>
        </p:spPr>
        <p:txBody>
          <a:bodyPr/>
          <a:lstStyle/>
          <a:p>
            <a:fld id="{D156BFF5-A11A-234E-A308-E7366A28581C}" type="slidenum">
              <a:rPr lang="en-US" smtClean="0"/>
              <a:pPr/>
              <a:t>4</a:t>
            </a:fld>
            <a:endParaRPr lang="en-US" dirty="0"/>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Televisions">
            <a:extLst>
              <a:ext uri="{FF2B5EF4-FFF2-40B4-BE49-F238E27FC236}">
                <a16:creationId xmlns:a16="http://schemas.microsoft.com/office/drawing/2014/main" id="{96A6405E-A080-4F40-B90C-E66DB303BEA1}"/>
              </a:ext>
            </a:extLst>
          </p:cNvPr>
          <p:cNvPicPr>
            <a:picLocks noGrp="1" noChangeAspect="1"/>
          </p:cNvPicPr>
          <p:nvPr>
            <p:ph type="pic" sz="quarter" idx="11"/>
          </p:nvPr>
        </p:nvPicPr>
        <p:blipFill rotWithShape="1">
          <a:blip r:embed="rId2" cstate="screen">
            <a:extLst>
              <a:ext uri="{28A0092B-C50C-407E-A947-70E740481C1C}">
                <a14:useLocalDpi xmlns:a14="http://schemas.microsoft.com/office/drawing/2010/main"/>
              </a:ext>
            </a:extLst>
          </a:blip>
          <a:srcRect t="31242" b="31242"/>
          <a:stretch/>
        </p:blipFill>
        <p:spPr/>
      </p:pic>
      <p:sp>
        <p:nvSpPr>
          <p:cNvPr id="47" name="Content Placeholder 46">
            <a:extLst>
              <a:ext uri="{FF2B5EF4-FFF2-40B4-BE49-F238E27FC236}">
                <a16:creationId xmlns:a16="http://schemas.microsoft.com/office/drawing/2014/main" id="{2F97117E-08E6-5362-9A49-48E9567492C7}"/>
              </a:ext>
            </a:extLst>
          </p:cNvPr>
          <p:cNvSpPr>
            <a:spLocks noGrp="1"/>
          </p:cNvSpPr>
          <p:nvPr>
            <p:ph sz="quarter" idx="12"/>
          </p:nvPr>
        </p:nvSpPr>
        <p:spPr>
          <a:xfrm>
            <a:off x="492918" y="571500"/>
            <a:ext cx="5107118" cy="5657849"/>
          </a:xfrm>
        </p:spPr>
        <p:txBody>
          <a:bodyPr>
            <a:normAutofit fontScale="55000" lnSpcReduction="20000"/>
          </a:bodyPr>
          <a:lstStyle/>
          <a:p>
            <a:pPr marL="0" indent="0">
              <a:lnSpc>
                <a:spcPct val="120000"/>
              </a:lnSpc>
              <a:buNone/>
            </a:pPr>
            <a:r>
              <a:rPr lang="en-US" sz="3300" b="0" dirty="0">
                <a:solidFill>
                  <a:schemeClr val="bg2">
                    <a:lumMod val="50000"/>
                  </a:schemeClr>
                </a:solidFill>
                <a:effectLst/>
                <a:latin typeface="Arial" panose="020B0604020202020204" pitchFamily="34" charset="0"/>
                <a:cs typeface="Arial" panose="020B0604020202020204" pitchFamily="34" charset="0"/>
              </a:rPr>
              <a:t>1.  Emotion recognition is the part of speech recognition which is gaining more popularity and need for it increases enormously. Although there are methods to recognize emotion using machine learning techniques, this project attempts to use deep learning to recognize the emotions from data.</a:t>
            </a:r>
          </a:p>
          <a:p>
            <a:pPr marL="0" indent="0">
              <a:lnSpc>
                <a:spcPct val="120000"/>
              </a:lnSpc>
              <a:buNone/>
            </a:pPr>
            <a:r>
              <a:rPr lang="en-US" sz="3300" b="0" dirty="0">
                <a:solidFill>
                  <a:schemeClr val="bg2">
                    <a:lumMod val="50000"/>
                  </a:schemeClr>
                </a:solidFill>
                <a:effectLst/>
                <a:latin typeface="Arial" panose="020B0604020202020204" pitchFamily="34" charset="0"/>
                <a:cs typeface="Arial" panose="020B0604020202020204" pitchFamily="34" charset="0"/>
              </a:rPr>
              <a:t>2. SER(Speech Emotion Recognition) is used in call center for classifying calls according to emotions and can be used as the performance parameter for conversational analysis thus identifying the unsatisfied customer, customer satisfaction and so on.. for helping companies improving their services.</a:t>
            </a:r>
            <a:endParaRPr lang="en-US" dirty="0">
              <a:solidFill>
                <a:schemeClr val="bg2">
                  <a:lumMod val="50000"/>
                </a:schemeClr>
              </a:solidFill>
              <a:latin typeface="Arial" panose="020B0604020202020204" pitchFamily="34" charset="0"/>
              <a:cs typeface="Arial" panose="020B0604020202020204" pitchFamily="34" charset="0"/>
            </a:endParaRPr>
          </a:p>
          <a:p>
            <a:pPr marL="0" indent="0">
              <a:lnSpc>
                <a:spcPct val="120000"/>
              </a:lnSpc>
              <a:buNone/>
            </a:pPr>
            <a:r>
              <a:rPr lang="en-US" sz="3300" b="0" dirty="0">
                <a:solidFill>
                  <a:schemeClr val="bg2">
                    <a:lumMod val="50000"/>
                  </a:schemeClr>
                </a:solidFill>
                <a:effectLst/>
                <a:latin typeface="Arial" panose="020B0604020202020204" pitchFamily="34" charset="0"/>
                <a:cs typeface="Arial" panose="020B0604020202020204" pitchFamily="34" charset="0"/>
              </a:rPr>
              <a:t>3. It can also be used in-car board system based on information of the mental state of the driver can be provided to the system to initiate his/her safety preventing accidents to happen.</a:t>
            </a:r>
          </a:p>
          <a:p>
            <a:pPr marL="0" indent="0">
              <a:buNone/>
            </a:pPr>
            <a:endParaRPr lang="en-US" dirty="0">
              <a:latin typeface="Arial" panose="020B0604020202020204" pitchFamily="34" charset="0"/>
              <a:cs typeface="Arial" panose="020B0604020202020204" pitchFamily="34" charset="0"/>
            </a:endParaRPr>
          </a:p>
        </p:txBody>
      </p:sp>
      <p:sp>
        <p:nvSpPr>
          <p:cNvPr id="8" name="Footer Placeholder 7">
            <a:extLst>
              <a:ext uri="{FF2B5EF4-FFF2-40B4-BE49-F238E27FC236}">
                <a16:creationId xmlns:a16="http://schemas.microsoft.com/office/drawing/2014/main" id="{14154B67-ECB7-2845-8E70-328987574E47}"/>
              </a:ext>
            </a:extLst>
          </p:cNvPr>
          <p:cNvSpPr>
            <a:spLocks noGrp="1"/>
          </p:cNvSpPr>
          <p:nvPr>
            <p:ph type="ftr" sz="quarter" idx="21"/>
          </p:nvPr>
        </p:nvSpPr>
        <p:spPr/>
        <p:txBody>
          <a:bodyPr/>
          <a:lstStyle/>
          <a:p>
            <a:endParaRPr lang="en-US" dirty="0"/>
          </a:p>
        </p:txBody>
      </p:sp>
      <p:sp>
        <p:nvSpPr>
          <p:cNvPr id="4" name="Title 3">
            <a:extLst>
              <a:ext uri="{FF2B5EF4-FFF2-40B4-BE49-F238E27FC236}">
                <a16:creationId xmlns:a16="http://schemas.microsoft.com/office/drawing/2014/main" id="{EFECA1A0-8640-CE44-B2A9-91248742962B}"/>
              </a:ext>
            </a:extLst>
          </p:cNvPr>
          <p:cNvSpPr>
            <a:spLocks noGrp="1"/>
          </p:cNvSpPr>
          <p:nvPr>
            <p:ph type="title"/>
          </p:nvPr>
        </p:nvSpPr>
        <p:spPr/>
        <p:txBody>
          <a:bodyPr>
            <a:normAutofit fontScale="90000"/>
          </a:bodyPr>
          <a:lstStyle/>
          <a:p>
            <a:r>
              <a:rPr lang="en-US" dirty="0"/>
              <a:t>Why we need SER??</a:t>
            </a:r>
          </a:p>
        </p:txBody>
      </p:sp>
      <p:sp>
        <p:nvSpPr>
          <p:cNvPr id="7" name="Slide Number Placeholder 6">
            <a:extLst>
              <a:ext uri="{FF2B5EF4-FFF2-40B4-BE49-F238E27FC236}">
                <a16:creationId xmlns:a16="http://schemas.microsoft.com/office/drawing/2014/main" id="{BF272C60-2A2E-E649-B182-071842931CDD}"/>
              </a:ext>
            </a:extLst>
          </p:cNvPr>
          <p:cNvSpPr>
            <a:spLocks noGrp="1"/>
          </p:cNvSpPr>
          <p:nvPr>
            <p:ph type="sldNum" sz="quarter" idx="4"/>
          </p:nvPr>
        </p:nvSpPr>
        <p:spPr/>
        <p:txBody>
          <a:bodyPr/>
          <a:lstStyle/>
          <a:p>
            <a:fld id="{D156BFF5-A11A-234E-A308-E7366A28581C}" type="slidenum">
              <a:rPr lang="en-US" smtClean="0"/>
              <a:pPr/>
              <a:t>5</a:t>
            </a:fld>
            <a:endParaRPr lang="en-US" dirty="0"/>
          </a:p>
        </p:txBody>
      </p:sp>
    </p:spTree>
    <p:extLst>
      <p:ext uri="{BB962C8B-B14F-4D97-AF65-F5344CB8AC3E}">
        <p14:creationId xmlns:p14="http://schemas.microsoft.com/office/powerpoint/2010/main" val="2225322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ntique cash register">
            <a:extLst>
              <a:ext uri="{FF2B5EF4-FFF2-40B4-BE49-F238E27FC236}">
                <a16:creationId xmlns:a16="http://schemas.microsoft.com/office/drawing/2014/main" id="{28B0EDFE-FE79-E543-B38F-4EB383E16B8C}"/>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199" r="199"/>
          <a:stretch/>
        </p:blipFill>
        <p:spPr>
          <a:xfrm>
            <a:off x="0" y="0"/>
            <a:ext cx="6096000" cy="6857999"/>
          </a:xfrm>
          <a:ln>
            <a:noFill/>
          </a:ln>
        </p:spPr>
      </p:pic>
      <p:sp>
        <p:nvSpPr>
          <p:cNvPr id="3" name="Title 2">
            <a:extLst>
              <a:ext uri="{FF2B5EF4-FFF2-40B4-BE49-F238E27FC236}">
                <a16:creationId xmlns:a16="http://schemas.microsoft.com/office/drawing/2014/main" id="{599128C3-FFB2-3844-B77A-18B6ABDB5029}"/>
              </a:ext>
            </a:extLst>
          </p:cNvPr>
          <p:cNvSpPr>
            <a:spLocks noGrp="1"/>
          </p:cNvSpPr>
          <p:nvPr>
            <p:ph type="title"/>
          </p:nvPr>
        </p:nvSpPr>
        <p:spPr>
          <a:xfrm>
            <a:off x="6588917" y="944457"/>
            <a:ext cx="5125755" cy="1130788"/>
          </a:xfrm>
        </p:spPr>
        <p:txBody>
          <a:bodyPr>
            <a:noAutofit/>
          </a:bodyPr>
          <a:lstStyle/>
          <a:p>
            <a:r>
              <a:rPr lang="en-US" sz="4000" b="1" dirty="0">
                <a:effectLst/>
                <a:latin typeface="Arial" panose="020B0604020202020204" pitchFamily="34" charset="0"/>
                <a:cs typeface="Arial" panose="020B0604020202020204" pitchFamily="34" charset="0"/>
              </a:rPr>
              <a:t>Datasets used in this project</a:t>
            </a:r>
            <a:endParaRPr lang="en-US" sz="40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592B7478-81CB-9B4B-802E-0ABCC198DB32}"/>
              </a:ext>
            </a:extLst>
          </p:cNvPr>
          <p:cNvSpPr>
            <a:spLocks noGrp="1"/>
          </p:cNvSpPr>
          <p:nvPr>
            <p:ph type="body" idx="1"/>
          </p:nvPr>
        </p:nvSpPr>
        <p:spPr>
          <a:xfrm>
            <a:off x="6588916" y="2642616"/>
            <a:ext cx="4983480" cy="3264408"/>
          </a:xfrm>
        </p:spPr>
        <p:txBody>
          <a:bodyPr>
            <a:normAutofit lnSpcReduction="10000"/>
          </a:bodyPr>
          <a:lstStyle/>
          <a:p>
            <a:r>
              <a:rPr lang="en-US" sz="1800" b="0" dirty="0">
                <a:solidFill>
                  <a:srgbClr val="FF0000"/>
                </a:solidFill>
                <a:effectLst/>
                <a:latin typeface="Arial" panose="020B0604020202020204" pitchFamily="34" charset="0"/>
                <a:cs typeface="Arial" panose="020B0604020202020204" pitchFamily="34" charset="0"/>
              </a:rPr>
              <a:t>1)</a:t>
            </a:r>
            <a:r>
              <a:rPr lang="en-US" sz="1800" b="0" dirty="0">
                <a:solidFill>
                  <a:schemeClr val="bg1">
                    <a:lumMod val="95000"/>
                  </a:schemeClr>
                </a:solidFill>
                <a:effectLst/>
                <a:latin typeface="Arial" panose="020B0604020202020204" pitchFamily="34" charset="0"/>
                <a:cs typeface="Arial" panose="020B0604020202020204" pitchFamily="34" charset="0"/>
              </a:rPr>
              <a:t>  Crowd-sourced Emotional Multimodal Actors Dataset (Crema-D)</a:t>
            </a:r>
          </a:p>
          <a:p>
            <a:r>
              <a:rPr lang="en-US" sz="1800" b="0" dirty="0">
                <a:solidFill>
                  <a:srgbClr val="FF0000"/>
                </a:solidFill>
                <a:effectLst/>
                <a:latin typeface="Arial" panose="020B0604020202020204" pitchFamily="34" charset="0"/>
                <a:cs typeface="Arial" panose="020B0604020202020204" pitchFamily="34" charset="0"/>
              </a:rPr>
              <a:t>2)</a:t>
            </a:r>
            <a:r>
              <a:rPr lang="en-US" sz="1800" b="0" dirty="0">
                <a:solidFill>
                  <a:schemeClr val="bg1">
                    <a:lumMod val="95000"/>
                  </a:schemeClr>
                </a:solidFill>
                <a:effectLst/>
                <a:latin typeface="Arial" panose="020B0604020202020204" pitchFamily="34" charset="0"/>
                <a:cs typeface="Arial" panose="020B0604020202020204" pitchFamily="34" charset="0"/>
              </a:rPr>
              <a:t>  Ryerson Audio-Visual Database of Emotional Speech and Song (</a:t>
            </a:r>
            <a:r>
              <a:rPr lang="en-US" sz="1800" b="0" dirty="0" err="1">
                <a:solidFill>
                  <a:schemeClr val="bg1">
                    <a:lumMod val="95000"/>
                  </a:schemeClr>
                </a:solidFill>
                <a:effectLst/>
                <a:latin typeface="Arial" panose="020B0604020202020204" pitchFamily="34" charset="0"/>
                <a:cs typeface="Arial" panose="020B0604020202020204" pitchFamily="34" charset="0"/>
              </a:rPr>
              <a:t>Ravdess</a:t>
            </a:r>
            <a:r>
              <a:rPr lang="en-US" sz="1800" b="0" dirty="0">
                <a:solidFill>
                  <a:schemeClr val="bg1">
                    <a:lumMod val="95000"/>
                  </a:schemeClr>
                </a:solidFill>
                <a:effectLst/>
                <a:latin typeface="Arial" panose="020B0604020202020204" pitchFamily="34" charset="0"/>
                <a:cs typeface="Arial" panose="020B0604020202020204" pitchFamily="34" charset="0"/>
              </a:rPr>
              <a:t>)</a:t>
            </a:r>
          </a:p>
          <a:p>
            <a:r>
              <a:rPr lang="en-US" sz="1800" b="0" dirty="0">
                <a:solidFill>
                  <a:srgbClr val="FF0000"/>
                </a:solidFill>
                <a:effectLst/>
                <a:latin typeface="Arial" panose="020B0604020202020204" pitchFamily="34" charset="0"/>
                <a:cs typeface="Arial" panose="020B0604020202020204" pitchFamily="34" charset="0"/>
              </a:rPr>
              <a:t>3)</a:t>
            </a:r>
            <a:r>
              <a:rPr lang="en-US" sz="1800" b="0" dirty="0">
                <a:solidFill>
                  <a:schemeClr val="bg1">
                    <a:lumMod val="95000"/>
                  </a:schemeClr>
                </a:solidFill>
                <a:effectLst/>
                <a:latin typeface="Arial" panose="020B0604020202020204" pitchFamily="34" charset="0"/>
                <a:cs typeface="Arial" panose="020B0604020202020204" pitchFamily="34" charset="0"/>
              </a:rPr>
              <a:t>  Surrey Audio-Visual Expressed Emotion   (</a:t>
            </a:r>
            <a:r>
              <a:rPr lang="en-US" sz="1800" b="0" dirty="0" err="1">
                <a:solidFill>
                  <a:schemeClr val="bg1">
                    <a:lumMod val="95000"/>
                  </a:schemeClr>
                </a:solidFill>
                <a:effectLst/>
                <a:latin typeface="Arial" panose="020B0604020202020204" pitchFamily="34" charset="0"/>
                <a:cs typeface="Arial" panose="020B0604020202020204" pitchFamily="34" charset="0"/>
              </a:rPr>
              <a:t>Savee</a:t>
            </a:r>
            <a:r>
              <a:rPr lang="en-US" sz="1800" dirty="0">
                <a:solidFill>
                  <a:schemeClr val="bg1">
                    <a:lumMod val="95000"/>
                  </a:schemeClr>
                </a:solidFill>
                <a:latin typeface="Arial" panose="020B0604020202020204" pitchFamily="34" charset="0"/>
                <a:cs typeface="Arial" panose="020B0604020202020204" pitchFamily="34" charset="0"/>
              </a:rPr>
              <a:t>)</a:t>
            </a:r>
            <a:endParaRPr lang="en-US" sz="1800" b="0" dirty="0">
              <a:solidFill>
                <a:schemeClr val="bg1">
                  <a:lumMod val="95000"/>
                </a:schemeClr>
              </a:solidFill>
              <a:effectLst/>
              <a:latin typeface="Arial" panose="020B0604020202020204" pitchFamily="34" charset="0"/>
              <a:cs typeface="Arial" panose="020B0604020202020204" pitchFamily="34" charset="0"/>
            </a:endParaRPr>
          </a:p>
          <a:p>
            <a:r>
              <a:rPr lang="en-US" sz="1800" b="0" dirty="0">
                <a:solidFill>
                  <a:srgbClr val="FF0000"/>
                </a:solidFill>
                <a:effectLst/>
                <a:latin typeface="Arial" panose="020B0604020202020204" pitchFamily="34" charset="0"/>
                <a:cs typeface="Arial" panose="020B0604020202020204" pitchFamily="34" charset="0"/>
              </a:rPr>
              <a:t>4)  </a:t>
            </a:r>
            <a:r>
              <a:rPr lang="en-US" sz="1800" b="0" dirty="0">
                <a:solidFill>
                  <a:schemeClr val="bg1">
                    <a:lumMod val="95000"/>
                  </a:schemeClr>
                </a:solidFill>
                <a:effectLst/>
                <a:latin typeface="Arial" panose="020B0604020202020204" pitchFamily="34" charset="0"/>
                <a:cs typeface="Arial" panose="020B0604020202020204" pitchFamily="34" charset="0"/>
              </a:rPr>
              <a:t>Toronto emotional speech set (Tess)</a:t>
            </a:r>
          </a:p>
          <a:p>
            <a:endParaRPr lang="en-US" dirty="0"/>
          </a:p>
        </p:txBody>
      </p:sp>
      <p:sp>
        <p:nvSpPr>
          <p:cNvPr id="13" name="Slide Number Placeholder 12">
            <a:extLst>
              <a:ext uri="{FF2B5EF4-FFF2-40B4-BE49-F238E27FC236}">
                <a16:creationId xmlns:a16="http://schemas.microsoft.com/office/drawing/2014/main" id="{40F4DEE4-501F-434B-8D86-9054D0E93986}"/>
              </a:ext>
            </a:extLst>
          </p:cNvPr>
          <p:cNvSpPr>
            <a:spLocks noGrp="1"/>
          </p:cNvSpPr>
          <p:nvPr>
            <p:ph type="sldNum" sz="quarter" idx="4"/>
          </p:nvPr>
        </p:nvSpPr>
        <p:spPr>
          <a:xfrm>
            <a:off x="492917" y="6356350"/>
            <a:ext cx="1104900" cy="365125"/>
          </a:xfrm>
        </p:spPr>
        <p:txBody>
          <a:bodyPr lIns="91440"/>
          <a:lstStyle/>
          <a:p>
            <a:fld id="{D156BFF5-A11A-234E-A308-E7366A28581C}" type="slidenum">
              <a:rPr lang="en-US" smtClean="0"/>
              <a:pPr/>
              <a:t>6</a:t>
            </a:fld>
            <a:endParaRPr lang="en-US" dirty="0"/>
          </a:p>
        </p:txBody>
      </p:sp>
    </p:spTree>
    <p:extLst>
      <p:ext uri="{BB962C8B-B14F-4D97-AF65-F5344CB8AC3E}">
        <p14:creationId xmlns:p14="http://schemas.microsoft.com/office/powerpoint/2010/main" val="3502699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02BAD8C2-F97D-0509-A4F2-D1DF67E560B0}"/>
              </a:ext>
            </a:extLst>
          </p:cNvPr>
          <p:cNvPicPr>
            <a:picLocks noGrp="1" noChangeAspect="1"/>
          </p:cNvPicPr>
          <p:nvPr>
            <p:ph type="pic" sz="quarter" idx="10"/>
          </p:nvPr>
        </p:nvPicPr>
        <p:blipFill rotWithShape="1">
          <a:blip r:embed="rId2"/>
          <a:srcRect l="543" r="543"/>
          <a:stretch/>
        </p:blipFill>
        <p:spPr>
          <a:xfrm>
            <a:off x="0" y="-1"/>
            <a:ext cx="12192000" cy="6210301"/>
          </a:xfrm>
        </p:spPr>
      </p:pic>
    </p:spTree>
    <p:extLst>
      <p:ext uri="{BB962C8B-B14F-4D97-AF65-F5344CB8AC3E}">
        <p14:creationId xmlns:p14="http://schemas.microsoft.com/office/powerpoint/2010/main" val="2031832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Speakers">
            <a:extLst>
              <a:ext uri="{FF2B5EF4-FFF2-40B4-BE49-F238E27FC236}">
                <a16:creationId xmlns:a16="http://schemas.microsoft.com/office/drawing/2014/main" id="{7E8630EA-BA13-9343-8C9D-ADE2C71B94C1}"/>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l="63" r="63"/>
          <a:stretch/>
        </p:blipFill>
        <p:spPr/>
      </p:pic>
      <p:sp>
        <p:nvSpPr>
          <p:cNvPr id="2" name="Title 1">
            <a:extLst>
              <a:ext uri="{FF2B5EF4-FFF2-40B4-BE49-F238E27FC236}">
                <a16:creationId xmlns:a16="http://schemas.microsoft.com/office/drawing/2014/main" id="{C2206996-9177-F64B-825B-0A48BC45A1DD}"/>
              </a:ext>
            </a:extLst>
          </p:cNvPr>
          <p:cNvSpPr>
            <a:spLocks noGrp="1"/>
          </p:cNvSpPr>
          <p:nvPr>
            <p:ph type="title"/>
          </p:nvPr>
        </p:nvSpPr>
        <p:spPr/>
        <p:txBody>
          <a:bodyPr>
            <a:normAutofit/>
          </a:bodyPr>
          <a:lstStyle/>
          <a:p>
            <a:r>
              <a:rPr lang="en-US" dirty="0"/>
              <a:t>Data Preparation</a:t>
            </a:r>
          </a:p>
        </p:txBody>
      </p:sp>
      <p:sp>
        <p:nvSpPr>
          <p:cNvPr id="4" name="Content Placeholder 3">
            <a:extLst>
              <a:ext uri="{FF2B5EF4-FFF2-40B4-BE49-F238E27FC236}">
                <a16:creationId xmlns:a16="http://schemas.microsoft.com/office/drawing/2014/main" id="{D1DCD165-FC04-7C48-9E99-8F92748AFC1E}"/>
              </a:ext>
            </a:extLst>
          </p:cNvPr>
          <p:cNvSpPr>
            <a:spLocks noGrp="1"/>
          </p:cNvSpPr>
          <p:nvPr>
            <p:ph idx="1"/>
          </p:nvPr>
        </p:nvSpPr>
        <p:spPr>
          <a:xfrm>
            <a:off x="3537181" y="2066925"/>
            <a:ext cx="3721653" cy="4022979"/>
          </a:xfrm>
        </p:spPr>
        <p:txBody>
          <a:bodyPr>
            <a:noAutofit/>
          </a:bodyPr>
          <a:lstStyle/>
          <a:p>
            <a:pPr algn="l"/>
            <a:r>
              <a:rPr lang="en-US" sz="1200" i="0" u="none" strike="noStrike" baseline="0" dirty="0">
                <a:latin typeface="NimbusRomNo9L-Regu"/>
              </a:rPr>
              <a:t>Here are the filename identifiers as per the official</a:t>
            </a:r>
          </a:p>
          <a:p>
            <a:pPr algn="l"/>
            <a:r>
              <a:rPr lang="en-US" sz="1200" i="0" u="none" strike="noStrike" baseline="0" dirty="0">
                <a:latin typeface="NimbusRomNo9L-Regu"/>
              </a:rPr>
              <a:t>RAVDESS website as planned to be used in the project:</a:t>
            </a:r>
          </a:p>
          <a:p>
            <a:pPr algn="l"/>
            <a:endParaRPr lang="en-US" sz="1200" b="0" i="0" u="none" strike="noStrike" baseline="0" dirty="0">
              <a:latin typeface="NimbusRomNo9L-Regu"/>
            </a:endParaRPr>
          </a:p>
          <a:p>
            <a:pPr algn="l"/>
            <a:r>
              <a:rPr lang="en-US" sz="1200" b="0" i="0" u="none" strike="noStrike" baseline="0" dirty="0">
                <a:latin typeface="CMSY7"/>
              </a:rPr>
              <a:t>• </a:t>
            </a:r>
            <a:r>
              <a:rPr lang="en-US" sz="1200" b="0" i="0" u="none" strike="noStrike" baseline="0" dirty="0">
                <a:latin typeface="NimbusRomNo9L-Regu"/>
              </a:rPr>
              <a:t>Modality (01 = full-AV, 02 = video-only, 03 = audio only).</a:t>
            </a:r>
          </a:p>
          <a:p>
            <a:pPr algn="l"/>
            <a:r>
              <a:rPr lang="en-US" sz="1200" b="0" i="0" u="none" strike="noStrike" baseline="0" dirty="0">
                <a:latin typeface="CMSY7"/>
              </a:rPr>
              <a:t>• </a:t>
            </a:r>
            <a:r>
              <a:rPr lang="en-US" sz="1200" b="0" i="0" u="none" strike="noStrike" baseline="0" dirty="0">
                <a:latin typeface="NimbusRomNo9L-Regu"/>
              </a:rPr>
              <a:t>Vocal channel (01 = speech, 02 = song).</a:t>
            </a:r>
          </a:p>
          <a:p>
            <a:pPr algn="l"/>
            <a:r>
              <a:rPr lang="en-US" sz="1200" b="0" i="0" u="none" strike="noStrike" baseline="0" dirty="0">
                <a:latin typeface="CMSY7"/>
              </a:rPr>
              <a:t>• </a:t>
            </a:r>
            <a:r>
              <a:rPr lang="en-US" sz="1200" b="0" i="0" u="none" strike="noStrike" baseline="0" dirty="0">
                <a:latin typeface="NimbusRomNo9L-Regu"/>
              </a:rPr>
              <a:t>Emotion (01 = neutral, 02 = calm, 03 = happy, 04 = sad,</a:t>
            </a:r>
          </a:p>
          <a:p>
            <a:pPr algn="l"/>
            <a:r>
              <a:rPr lang="en-US" sz="1200" b="0" i="0" u="none" strike="noStrike" baseline="0" dirty="0">
                <a:latin typeface="NimbusRomNo9L-Regu"/>
              </a:rPr>
              <a:t>05 = angry, 06 = fearful, 07 = disgust, 08 = surprised).</a:t>
            </a:r>
          </a:p>
          <a:p>
            <a:pPr algn="l"/>
            <a:r>
              <a:rPr lang="en-US" sz="1200" b="0" i="0" u="none" strike="noStrike" baseline="0" dirty="0">
                <a:latin typeface="CMSY7"/>
              </a:rPr>
              <a:t>• </a:t>
            </a:r>
            <a:r>
              <a:rPr lang="en-US" sz="1200" b="0" i="0" u="none" strike="noStrike" baseline="0" dirty="0">
                <a:latin typeface="NimbusRomNo9L-Regu"/>
              </a:rPr>
              <a:t>Emotional intensity (01 = normal, 02 = strong). NOTE:</a:t>
            </a:r>
          </a:p>
          <a:p>
            <a:pPr algn="l"/>
            <a:r>
              <a:rPr lang="en-US" sz="1200" b="0" i="0" u="none" strike="noStrike" baseline="0" dirty="0">
                <a:latin typeface="NimbusRomNo9L-Regu"/>
              </a:rPr>
              <a:t>There is no strong intensity for the ’neutral’ emotion.</a:t>
            </a:r>
          </a:p>
          <a:p>
            <a:pPr algn="l"/>
            <a:r>
              <a:rPr lang="en-US" sz="1200" b="0" i="0" u="none" strike="noStrike" baseline="0" dirty="0">
                <a:latin typeface="CMSY7"/>
              </a:rPr>
              <a:t>• </a:t>
            </a:r>
            <a:r>
              <a:rPr lang="en-US" sz="1200" b="0" i="0" u="none" strike="noStrike" baseline="0" dirty="0">
                <a:latin typeface="NimbusRomNo9L-Regu"/>
              </a:rPr>
              <a:t>Statement (01 = ”Kids are talking by the door”, 02 =</a:t>
            </a:r>
          </a:p>
          <a:p>
            <a:pPr algn="l"/>
            <a:r>
              <a:rPr lang="en-US" sz="1200" b="0" i="0" u="none" strike="noStrike" baseline="0" dirty="0">
                <a:latin typeface="NimbusRomNo9L-Regu"/>
              </a:rPr>
              <a:t>”Dogs are sitting by the door”).</a:t>
            </a:r>
          </a:p>
          <a:p>
            <a:pPr algn="l"/>
            <a:r>
              <a:rPr lang="en-US" sz="1200" b="0" i="0" u="none" strike="noStrike" baseline="0" dirty="0">
                <a:latin typeface="CMSY7"/>
              </a:rPr>
              <a:t>• </a:t>
            </a:r>
            <a:r>
              <a:rPr lang="en-US" sz="1200" b="0" i="0" u="none" strike="noStrike" baseline="0" dirty="0">
                <a:latin typeface="NimbusRomNo9L-Regu"/>
              </a:rPr>
              <a:t>Repetition (01 = 1st repetition, 02 = 2nd repetition).</a:t>
            </a:r>
          </a:p>
          <a:p>
            <a:pPr algn="l"/>
            <a:r>
              <a:rPr lang="en-US" sz="1200" b="0" i="0" u="none" strike="noStrike" baseline="0" dirty="0">
                <a:latin typeface="CMSY7"/>
              </a:rPr>
              <a:t>• </a:t>
            </a:r>
            <a:r>
              <a:rPr lang="en-US" sz="1200" b="0" i="0" u="none" strike="noStrike" baseline="0" dirty="0">
                <a:latin typeface="NimbusRomNo9L-Regu"/>
              </a:rPr>
              <a:t>Actor (01 to 24. Odd-numbered actors are male, even numbered</a:t>
            </a:r>
          </a:p>
          <a:p>
            <a:pPr algn="l"/>
            <a:r>
              <a:rPr lang="en-US" sz="1200" b="0" i="0" u="none" strike="noStrike" baseline="0" dirty="0">
                <a:latin typeface="NimbusRomNo9L-Regu"/>
              </a:rPr>
              <a:t>actors are female).</a:t>
            </a:r>
            <a:endParaRPr lang="en-ZA" sz="1200" noProof="1"/>
          </a:p>
        </p:txBody>
      </p:sp>
      <p:pic>
        <p:nvPicPr>
          <p:cNvPr id="16" name="Content Placeholder 15">
            <a:extLst>
              <a:ext uri="{FF2B5EF4-FFF2-40B4-BE49-F238E27FC236}">
                <a16:creationId xmlns:a16="http://schemas.microsoft.com/office/drawing/2014/main" id="{697CCD99-5222-07AE-D38B-042A199E0EA5}"/>
              </a:ext>
            </a:extLst>
          </p:cNvPr>
          <p:cNvPicPr>
            <a:picLocks noGrp="1" noChangeAspect="1"/>
          </p:cNvPicPr>
          <p:nvPr>
            <p:ph idx="15"/>
          </p:nvPr>
        </p:nvPicPr>
        <p:blipFill>
          <a:blip r:embed="rId3"/>
          <a:stretch>
            <a:fillRect/>
          </a:stretch>
        </p:blipFill>
        <p:spPr>
          <a:xfrm>
            <a:off x="7192159" y="2066925"/>
            <a:ext cx="4933166" cy="4133850"/>
          </a:xfrm>
        </p:spPr>
      </p:pic>
      <p:sp>
        <p:nvSpPr>
          <p:cNvPr id="18" name="Date Placeholder 17">
            <a:extLst>
              <a:ext uri="{FF2B5EF4-FFF2-40B4-BE49-F238E27FC236}">
                <a16:creationId xmlns:a16="http://schemas.microsoft.com/office/drawing/2014/main" id="{0864036A-2D35-0444-82AF-6B2B48592B4A}"/>
              </a:ext>
            </a:extLst>
          </p:cNvPr>
          <p:cNvSpPr>
            <a:spLocks noGrp="1"/>
          </p:cNvSpPr>
          <p:nvPr>
            <p:ph type="dt" sz="half" idx="23"/>
          </p:nvPr>
        </p:nvSpPr>
        <p:spPr/>
        <p:txBody>
          <a:bodyPr/>
          <a:lstStyle/>
          <a:p>
            <a:r>
              <a:rPr lang="en-US" dirty="0"/>
              <a:t>12/9/2022</a:t>
            </a:r>
          </a:p>
        </p:txBody>
      </p:sp>
      <p:sp>
        <p:nvSpPr>
          <p:cNvPr id="21" name="Slide Number Placeholder 6">
            <a:extLst>
              <a:ext uri="{FF2B5EF4-FFF2-40B4-BE49-F238E27FC236}">
                <a16:creationId xmlns:a16="http://schemas.microsoft.com/office/drawing/2014/main" id="{26BF55EE-1CC1-BC49-B1B0-D13C5EAECFB0}"/>
              </a:ext>
            </a:extLst>
          </p:cNvPr>
          <p:cNvSpPr txBox="1">
            <a:spLocks/>
          </p:cNvSpPr>
          <p:nvPr/>
        </p:nvSpPr>
        <p:spPr>
          <a:xfrm>
            <a:off x="381000" y="6356350"/>
            <a:ext cx="1104900" cy="365125"/>
          </a:xfrm>
          <a:prstGeom prst="rect">
            <a:avLst/>
          </a:prstGeom>
        </p:spPr>
        <p:txBody>
          <a:bodyPr lIns="182880" anchor="ctr"/>
          <a:lstStyle>
            <a:defPPr>
              <a:defRPr lang="en-US"/>
            </a:defPPr>
            <a:lvl1pPr marL="0" algn="l" defTabSz="914400" rtl="0" eaLnBrk="1" latinLnBrk="0" hangingPunct="1">
              <a:defRPr sz="1200" kern="1200">
                <a:solidFill>
                  <a:schemeClr val="bg1"/>
                </a:solidFill>
                <a:latin typeface="Avenir Next LT Pro" panose="020B0504020202020204"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56BFF5-A11A-234E-A308-E7366A28581C}" type="slidenum">
              <a:rPr lang="en-US" smtClean="0"/>
              <a:pPr/>
              <a:t>8</a:t>
            </a:fld>
            <a:endParaRPr lang="en-US" dirty="0"/>
          </a:p>
        </p:txBody>
      </p:sp>
    </p:spTree>
    <p:extLst>
      <p:ext uri="{BB962C8B-B14F-4D97-AF65-F5344CB8AC3E}">
        <p14:creationId xmlns:p14="http://schemas.microsoft.com/office/powerpoint/2010/main" val="3866319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8D871865-55CF-5105-A3C8-C03D566CD589}"/>
              </a:ext>
            </a:extLst>
          </p:cNvPr>
          <p:cNvSpPr>
            <a:spLocks noGrp="1"/>
          </p:cNvSpPr>
          <p:nvPr>
            <p:ph type="pic" sz="quarter" idx="12"/>
          </p:nvPr>
        </p:nvSpPr>
        <p:spPr/>
      </p:sp>
      <p:sp>
        <p:nvSpPr>
          <p:cNvPr id="18" name="Date Placeholder 17">
            <a:extLst>
              <a:ext uri="{FF2B5EF4-FFF2-40B4-BE49-F238E27FC236}">
                <a16:creationId xmlns:a16="http://schemas.microsoft.com/office/drawing/2014/main" id="{0864036A-2D35-0444-82AF-6B2B48592B4A}"/>
              </a:ext>
            </a:extLst>
          </p:cNvPr>
          <p:cNvSpPr>
            <a:spLocks noGrp="1"/>
          </p:cNvSpPr>
          <p:nvPr>
            <p:ph type="dt" sz="half" idx="2"/>
          </p:nvPr>
        </p:nvSpPr>
        <p:spPr/>
        <p:txBody>
          <a:bodyPr/>
          <a:lstStyle/>
          <a:p>
            <a:r>
              <a:rPr lang="en-US" dirty="0"/>
              <a:t>12/9/2022</a:t>
            </a:r>
          </a:p>
        </p:txBody>
      </p:sp>
      <p:sp>
        <p:nvSpPr>
          <p:cNvPr id="2" name="Title 1">
            <a:extLst>
              <a:ext uri="{FF2B5EF4-FFF2-40B4-BE49-F238E27FC236}">
                <a16:creationId xmlns:a16="http://schemas.microsoft.com/office/drawing/2014/main" id="{C2206996-9177-F64B-825B-0A48BC45A1DD}"/>
              </a:ext>
            </a:extLst>
          </p:cNvPr>
          <p:cNvSpPr>
            <a:spLocks noGrp="1"/>
          </p:cNvSpPr>
          <p:nvPr>
            <p:ph type="title"/>
          </p:nvPr>
        </p:nvSpPr>
        <p:spPr>
          <a:xfrm>
            <a:off x="6588917" y="257175"/>
            <a:ext cx="5125755" cy="1419225"/>
          </a:xfrm>
        </p:spPr>
        <p:txBody>
          <a:bodyPr>
            <a:normAutofit fontScale="90000"/>
          </a:bodyPr>
          <a:lstStyle/>
          <a:p>
            <a:r>
              <a:rPr lang="en-US" dirty="0"/>
              <a:t>Data Preparation</a:t>
            </a:r>
          </a:p>
        </p:txBody>
      </p:sp>
      <p:sp>
        <p:nvSpPr>
          <p:cNvPr id="20" name="Text Placeholder 19">
            <a:extLst>
              <a:ext uri="{FF2B5EF4-FFF2-40B4-BE49-F238E27FC236}">
                <a16:creationId xmlns:a16="http://schemas.microsoft.com/office/drawing/2014/main" id="{735B0EEB-F832-CF2C-D807-284F05B70D20}"/>
              </a:ext>
            </a:extLst>
          </p:cNvPr>
          <p:cNvSpPr>
            <a:spLocks noGrp="1"/>
          </p:cNvSpPr>
          <p:nvPr>
            <p:ph type="body" idx="1"/>
          </p:nvPr>
        </p:nvSpPr>
        <p:spPr>
          <a:xfrm>
            <a:off x="6446641" y="1676399"/>
            <a:ext cx="5125755" cy="5045076"/>
          </a:xfrm>
        </p:spPr>
        <p:txBody>
          <a:bodyPr>
            <a:normAutofit/>
          </a:bodyPr>
          <a:lstStyle/>
          <a:p>
            <a:pPr algn="l"/>
            <a:r>
              <a:rPr lang="en-US" sz="1800" b="0" i="0" u="none" strike="noStrike" baseline="0" dirty="0">
                <a:latin typeface="NimbusRomNo9L-Regu"/>
              </a:rPr>
              <a:t>There are 20 different actors in our previous directory we need to extract files for each actor.</a:t>
            </a:r>
          </a:p>
          <a:p>
            <a:pPr algn="l"/>
            <a:r>
              <a:rPr lang="en-US" sz="1800" b="0" i="0" u="none" strike="noStrike" baseline="0" dirty="0">
                <a:latin typeface="CMSY7"/>
              </a:rPr>
              <a:t>• </a:t>
            </a:r>
            <a:r>
              <a:rPr lang="en-US" sz="1800" b="0" i="0" u="none" strike="noStrike" baseline="0" dirty="0">
                <a:latin typeface="NimbusRomNo9L-Regu"/>
              </a:rPr>
              <a:t>’a’ = ’anger’</a:t>
            </a:r>
          </a:p>
          <a:p>
            <a:pPr algn="l"/>
            <a:r>
              <a:rPr lang="en-US" sz="1800" b="0" i="0" u="none" strike="noStrike" baseline="0" dirty="0">
                <a:latin typeface="CMSY7"/>
              </a:rPr>
              <a:t>• </a:t>
            </a:r>
            <a:r>
              <a:rPr lang="en-US" sz="1800" b="0" i="0" u="none" strike="noStrike" baseline="0" dirty="0">
                <a:latin typeface="NimbusRomNo9L-Regu"/>
              </a:rPr>
              <a:t>’d’ = ’disgust’</a:t>
            </a:r>
          </a:p>
          <a:p>
            <a:pPr algn="l"/>
            <a:r>
              <a:rPr lang="en-US" sz="1800" b="0" i="0" u="none" strike="noStrike" baseline="0" dirty="0">
                <a:latin typeface="CMSY7"/>
              </a:rPr>
              <a:t>• </a:t>
            </a:r>
            <a:r>
              <a:rPr lang="en-US" sz="1800" b="0" i="0" u="none" strike="noStrike" baseline="0" dirty="0">
                <a:latin typeface="NimbusRomNo9L-Regu"/>
              </a:rPr>
              <a:t>’f’ = ’fear’</a:t>
            </a:r>
          </a:p>
          <a:p>
            <a:pPr algn="l"/>
            <a:r>
              <a:rPr lang="en-US" sz="1800" b="0" i="0" u="none" strike="noStrike" baseline="0" dirty="0">
                <a:latin typeface="CMSY7"/>
              </a:rPr>
              <a:t>• </a:t>
            </a:r>
            <a:r>
              <a:rPr lang="en-US" sz="1800" b="0" i="0" u="none" strike="noStrike" baseline="0" dirty="0">
                <a:latin typeface="NimbusRomNo9L-Regu"/>
              </a:rPr>
              <a:t>’h’ = ’happiness’</a:t>
            </a:r>
          </a:p>
          <a:p>
            <a:pPr algn="l"/>
            <a:r>
              <a:rPr lang="en-US" sz="1800" b="0" i="0" u="none" strike="noStrike" baseline="0" dirty="0">
                <a:latin typeface="CMSY7"/>
              </a:rPr>
              <a:t>• </a:t>
            </a:r>
            <a:r>
              <a:rPr lang="en-US" sz="1800" b="0" i="0" u="none" strike="noStrike" baseline="0" dirty="0">
                <a:latin typeface="NimbusRomNo9L-Regu"/>
              </a:rPr>
              <a:t>’n’ = ’neutral’</a:t>
            </a:r>
          </a:p>
          <a:p>
            <a:pPr algn="l"/>
            <a:r>
              <a:rPr lang="en-US" sz="1800" b="0" i="0" u="none" strike="noStrike" baseline="0" dirty="0">
                <a:latin typeface="CMSY7"/>
              </a:rPr>
              <a:t>• </a:t>
            </a:r>
            <a:r>
              <a:rPr lang="en-US" sz="1800" b="0" i="0" u="none" strike="noStrike" baseline="0" dirty="0">
                <a:latin typeface="NimbusRomNo9L-Regu"/>
              </a:rPr>
              <a:t>’</a:t>
            </a:r>
            <a:r>
              <a:rPr lang="en-US" sz="1800" b="0" i="0" u="none" strike="noStrike" baseline="0" dirty="0" err="1">
                <a:latin typeface="NimbusRomNo9L-Regu"/>
              </a:rPr>
              <a:t>sa</a:t>
            </a:r>
            <a:r>
              <a:rPr lang="en-US" sz="1800" b="0" i="0" u="none" strike="noStrike" baseline="0" dirty="0">
                <a:latin typeface="NimbusRomNo9L-Regu"/>
              </a:rPr>
              <a:t>’ = ’sadness’</a:t>
            </a:r>
          </a:p>
          <a:p>
            <a:pPr algn="l"/>
            <a:r>
              <a:rPr lang="en-US" sz="1800" b="0" i="0" u="none" strike="noStrike" baseline="0" dirty="0">
                <a:latin typeface="CMSY7"/>
              </a:rPr>
              <a:t>• </a:t>
            </a:r>
            <a:r>
              <a:rPr lang="en-US" sz="1800" b="0" i="0" u="none" strike="noStrike" baseline="0" dirty="0">
                <a:latin typeface="NimbusRomNo9L-Regu"/>
              </a:rPr>
              <a:t>’</a:t>
            </a:r>
            <a:r>
              <a:rPr lang="en-US" sz="1800" b="0" i="0" u="none" strike="noStrike" baseline="0" dirty="0" err="1">
                <a:latin typeface="NimbusRomNo9L-Regu"/>
              </a:rPr>
              <a:t>su</a:t>
            </a:r>
            <a:r>
              <a:rPr lang="en-US" sz="1800" b="0" i="0" u="none" strike="noStrike" baseline="0" dirty="0">
                <a:latin typeface="NimbusRomNo9L-Regu"/>
              </a:rPr>
              <a:t>’ = ’surprise</a:t>
            </a:r>
            <a:endParaRPr lang="en-US" dirty="0"/>
          </a:p>
        </p:txBody>
      </p:sp>
      <p:sp>
        <p:nvSpPr>
          <p:cNvPr id="21" name="Slide Number Placeholder 6">
            <a:extLst>
              <a:ext uri="{FF2B5EF4-FFF2-40B4-BE49-F238E27FC236}">
                <a16:creationId xmlns:a16="http://schemas.microsoft.com/office/drawing/2014/main" id="{26BF55EE-1CC1-BC49-B1B0-D13C5EAECFB0}"/>
              </a:ext>
            </a:extLst>
          </p:cNvPr>
          <p:cNvSpPr txBox="1">
            <a:spLocks/>
          </p:cNvSpPr>
          <p:nvPr/>
        </p:nvSpPr>
        <p:spPr>
          <a:xfrm>
            <a:off x="381000" y="6356350"/>
            <a:ext cx="1104900" cy="365125"/>
          </a:xfrm>
          <a:prstGeom prst="rect">
            <a:avLst/>
          </a:prstGeom>
        </p:spPr>
        <p:txBody>
          <a:bodyPr lIns="182880" anchor="ctr"/>
          <a:lstStyle>
            <a:defPPr>
              <a:defRPr lang="en-US"/>
            </a:defPPr>
            <a:lvl1pPr marL="0" algn="l" defTabSz="914400" rtl="0" eaLnBrk="1" latinLnBrk="0" hangingPunct="1">
              <a:defRPr sz="1200" kern="1200">
                <a:solidFill>
                  <a:schemeClr val="bg1"/>
                </a:solidFill>
                <a:latin typeface="Avenir Next LT Pro" panose="020B0504020202020204"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56BFF5-A11A-234E-A308-E7366A28581C}" type="slidenum">
              <a:rPr lang="en-US" smtClean="0"/>
              <a:pPr/>
              <a:t>9</a:t>
            </a:fld>
            <a:endParaRPr lang="en-US" dirty="0"/>
          </a:p>
        </p:txBody>
      </p:sp>
      <p:pic>
        <p:nvPicPr>
          <p:cNvPr id="30" name="Picture 29">
            <a:extLst>
              <a:ext uri="{FF2B5EF4-FFF2-40B4-BE49-F238E27FC236}">
                <a16:creationId xmlns:a16="http://schemas.microsoft.com/office/drawing/2014/main" id="{55F3AB4C-6205-5FEA-AB40-6DD468F7198C}"/>
              </a:ext>
            </a:extLst>
          </p:cNvPr>
          <p:cNvPicPr>
            <a:picLocks noChangeAspect="1"/>
          </p:cNvPicPr>
          <p:nvPr/>
        </p:nvPicPr>
        <p:blipFill>
          <a:blip r:embed="rId2"/>
          <a:stretch>
            <a:fillRect/>
          </a:stretch>
        </p:blipFill>
        <p:spPr>
          <a:xfrm>
            <a:off x="0" y="1"/>
            <a:ext cx="6096000" cy="6857998"/>
          </a:xfrm>
          <a:prstGeom prst="rect">
            <a:avLst/>
          </a:prstGeom>
        </p:spPr>
      </p:pic>
    </p:spTree>
    <p:extLst>
      <p:ext uri="{BB962C8B-B14F-4D97-AF65-F5344CB8AC3E}">
        <p14:creationId xmlns:p14="http://schemas.microsoft.com/office/powerpoint/2010/main" val="1697093870"/>
      </p:ext>
    </p:extLst>
  </p:cSld>
  <p:clrMapOvr>
    <a:masterClrMapping/>
  </p:clrMapOvr>
</p:sld>
</file>

<file path=ppt/theme/theme1.xml><?xml version="1.0" encoding="utf-8"?>
<a:theme xmlns:a="http://schemas.openxmlformats.org/drawingml/2006/main" name="Office Theme">
  <a:themeElements>
    <a:clrScheme name="Retro">
      <a:dk1>
        <a:srgbClr val="000000"/>
      </a:dk1>
      <a:lt1>
        <a:srgbClr val="FFFFFF"/>
      </a:lt1>
      <a:dk2>
        <a:srgbClr val="5198A8"/>
      </a:dk2>
      <a:lt2>
        <a:srgbClr val="2C557F"/>
      </a:lt2>
      <a:accent1>
        <a:srgbClr val="DDDD64"/>
      </a:accent1>
      <a:accent2>
        <a:srgbClr val="54CBAD"/>
      </a:accent2>
      <a:accent3>
        <a:srgbClr val="D67100"/>
      </a:accent3>
      <a:accent4>
        <a:srgbClr val="5E5E5E"/>
      </a:accent4>
      <a:accent5>
        <a:srgbClr val="FE9B00"/>
      </a:accent5>
      <a:accent6>
        <a:srgbClr val="EFD297"/>
      </a:accent6>
      <a:hlink>
        <a:srgbClr val="0563C1"/>
      </a:hlink>
      <a:folHlink>
        <a:srgbClr val="954F72"/>
      </a:folHlink>
    </a:clrScheme>
    <a:fontScheme name="Custom 67">
      <a:majorFont>
        <a:latin typeface="Elephan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tro Presentation_Win32_AP_v3" id="{B7215DE2-B322-4153-9A12-5392A12E490C}" vid="{33F9A6D6-DB0F-4F2C-8857-1CC4870F65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F4082442-BE8F-4B88-A962-06CAFB984905}">
  <ds:schemaRefs>
    <ds:schemaRef ds:uri="http://schemas.microsoft.com/sharepoint/v3/contenttype/forms"/>
  </ds:schemaRefs>
</ds:datastoreItem>
</file>

<file path=customXml/itemProps2.xml><?xml version="1.0" encoding="utf-8"?>
<ds:datastoreItem xmlns:ds="http://schemas.openxmlformats.org/officeDocument/2006/customXml" ds:itemID="{F048ED03-4CA2-4E67-A31F-BFB9D58F7E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6DC9C0D-363F-4432-B359-E85FE78F4B3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Retro pitch deck</Template>
  <TotalTime>178</TotalTime>
  <Words>976</Words>
  <Application>Microsoft Office PowerPoint</Application>
  <PresentationFormat>Widescreen</PresentationFormat>
  <Paragraphs>140</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Avenir Book</vt:lpstr>
      <vt:lpstr>Avenir Next LT Pro</vt:lpstr>
      <vt:lpstr>Calibri</vt:lpstr>
      <vt:lpstr>CMSY7</vt:lpstr>
      <vt:lpstr>Elephant Pro</vt:lpstr>
      <vt:lpstr>NimbusRomNo9L-Regu</vt:lpstr>
      <vt:lpstr>NimbusRomNo9L-ReguItal</vt:lpstr>
      <vt:lpstr>Office Theme</vt:lpstr>
      <vt:lpstr>Empirical Evaluation of speech emotion recognition</vt:lpstr>
      <vt:lpstr>About us</vt:lpstr>
      <vt:lpstr>Planned Steps: </vt:lpstr>
      <vt:lpstr>What is speech recognition (SER)?</vt:lpstr>
      <vt:lpstr>Why we need SER??</vt:lpstr>
      <vt:lpstr>Datasets used in this project</vt:lpstr>
      <vt:lpstr>PowerPoint Presentation</vt:lpstr>
      <vt:lpstr>Data Preparation</vt:lpstr>
      <vt:lpstr>Data Preparation</vt:lpstr>
      <vt:lpstr>Data Visualization</vt:lpstr>
      <vt:lpstr>Data Visualization</vt:lpstr>
      <vt:lpstr>Data Visualization</vt:lpstr>
      <vt:lpstr>Data Visualization</vt:lpstr>
      <vt:lpstr>Feature Extraction</vt:lpstr>
      <vt:lpstr>Feature Extraction</vt:lpstr>
      <vt:lpstr>Feature Extraction</vt:lpstr>
      <vt:lpstr>Adding model</vt:lpstr>
      <vt:lpstr>Adding model</vt:lpstr>
      <vt:lpstr>Adding model</vt:lpstr>
      <vt:lpstr>Adding model</vt:lpstr>
      <vt:lpstr>Adding model</vt:lpstr>
      <vt:lpstr>Confusion Metrix</vt:lpstr>
      <vt:lpstr>Confusion Metrix</vt:lpstr>
      <vt:lpstr>Confusion Metrix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Empirical Evaluation of speech emotion recognition</dc:title>
  <dc:creator>Deep Patel</dc:creator>
  <cp:lastModifiedBy>Deep Patel</cp:lastModifiedBy>
  <cp:revision>1</cp:revision>
  <dcterms:created xsi:type="dcterms:W3CDTF">2022-12-06T17:13:10Z</dcterms:created>
  <dcterms:modified xsi:type="dcterms:W3CDTF">2022-12-07T19:43:29Z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