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8"/>
  </p:notesMasterIdLst>
  <p:sldIdLst>
    <p:sldId id="273" r:id="rId2"/>
    <p:sldId id="274" r:id="rId3"/>
    <p:sldId id="275" r:id="rId4"/>
    <p:sldId id="276" r:id="rId5"/>
    <p:sldId id="277" r:id="rId6"/>
    <p:sldId id="278" r:id="rId7"/>
  </p:sldIdLst>
  <p:sldSz cx="9144000" cy="5143500" type="screen16x9"/>
  <p:notesSz cx="6858000" cy="9144000"/>
  <p:embeddedFontLst>
    <p:embeddedFont>
      <p:font typeface="Lato Light" panose="020F0502020204030203"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e6c384f18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e6c384f18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e765bd3a6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e765bd3a6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e6ee8d8b0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e6ee8d8b0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e6ee8d8b0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e6ee8d8b0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e6ee8d8b0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e6ee8d8b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e6ee8d8b0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e6ee8d8b0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311700" y="2834125"/>
            <a:ext cx="8520600" cy="792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a:endParaRPr/>
          </a:p>
        </p:txBody>
      </p:sp>
      <p:sp>
        <p:nvSpPr>
          <p:cNvPr id="21" name="Google Shape;2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1"/>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62" name="Google Shape;62;p11"/>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1"/>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64" name="Google Shape;64;p11"/>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SzPts val="2400"/>
              <a:buChar char="•"/>
              <a:defRPr sz="2400"/>
            </a:lvl1pPr>
            <a:lvl2pPr marL="914400" lvl="1" indent="-361950" algn="l">
              <a:lnSpc>
                <a:spcPct val="90000"/>
              </a:lnSpc>
              <a:spcBef>
                <a:spcPts val="400"/>
              </a:spcBef>
              <a:spcAft>
                <a:spcPts val="0"/>
              </a:spcAft>
              <a:buSzPts val="2100"/>
              <a:buChar char="•"/>
              <a:defRPr sz="2100"/>
            </a:lvl2pPr>
            <a:lvl3pPr marL="1371600" lvl="2" indent="-342900" algn="l">
              <a:lnSpc>
                <a:spcPct val="90000"/>
              </a:lnSpc>
              <a:spcBef>
                <a:spcPts val="400"/>
              </a:spcBef>
              <a:spcAft>
                <a:spcPts val="0"/>
              </a:spcAft>
              <a:buSzPts val="1800"/>
              <a:buChar char="•"/>
              <a:defRPr sz="1800"/>
            </a:lvl3pPr>
            <a:lvl4pPr marL="1828800" lvl="3" indent="-323850" algn="l">
              <a:lnSpc>
                <a:spcPct val="90000"/>
              </a:lnSpc>
              <a:spcBef>
                <a:spcPts val="400"/>
              </a:spcBef>
              <a:spcAft>
                <a:spcPts val="0"/>
              </a:spcAft>
              <a:buSzPts val="1500"/>
              <a:buChar char="•"/>
              <a:defRPr sz="1500"/>
            </a:lvl4pPr>
            <a:lvl5pPr marL="2286000" lvl="4" indent="-323850" algn="l">
              <a:lnSpc>
                <a:spcPct val="90000"/>
              </a:lnSpc>
              <a:spcBef>
                <a:spcPts val="400"/>
              </a:spcBef>
              <a:spcAft>
                <a:spcPts val="0"/>
              </a:spcAft>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71" name="Google Shape;71;p1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2" name="Google Shape;72;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3"/>
          <p:cNvSpPr>
            <a:spLocks noGrp="1"/>
          </p:cNvSpPr>
          <p:nvPr>
            <p:ph type="pic" idx="2"/>
          </p:nvPr>
        </p:nvSpPr>
        <p:spPr>
          <a:xfrm>
            <a:off x="3887391" y="740569"/>
            <a:ext cx="4629300" cy="3655200"/>
          </a:xfrm>
          <a:prstGeom prst="rect">
            <a:avLst/>
          </a:prstGeom>
          <a:noFill/>
          <a:ln>
            <a:noFill/>
          </a:ln>
        </p:spPr>
      </p:sp>
      <p:sp>
        <p:nvSpPr>
          <p:cNvPr id="78" name="Google Shape;78;p1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9" name="Google Shape;7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1" name="Google Shape;8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4"/>
          <p:cNvSpPr txBox="1">
            <a:spLocks noGrp="1"/>
          </p:cNvSpPr>
          <p:nvPr>
            <p:ph type="body" idx="1"/>
          </p:nvPr>
        </p:nvSpPr>
        <p:spPr>
          <a:xfrm rot="5400000">
            <a:off x="2741400" y="-1141200"/>
            <a:ext cx="36612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6" name="Google Shape;86;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28650" y="650185"/>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4308E5"/>
              </a:buClr>
              <a:buSzPts val="3300"/>
              <a:buFont typeface="Arial"/>
              <a:buNone/>
              <a:defRPr b="1">
                <a:solidFill>
                  <a:srgbClr val="4308E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6"/>
          <p:cNvSpPr txBox="1">
            <a:spLocks noGrp="1"/>
          </p:cNvSpPr>
          <p:nvPr>
            <p:ph type="body" idx="1"/>
          </p:nvPr>
        </p:nvSpPr>
        <p:spPr>
          <a:xfrm>
            <a:off x="628650" y="1746214"/>
            <a:ext cx="3886200" cy="3263400"/>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800"/>
              </a:spcBef>
              <a:spcAft>
                <a:spcPts val="0"/>
              </a:spcAft>
              <a:buSzPts val="2100"/>
              <a:buChar char="•"/>
              <a:defRPr sz="1400">
                <a:latin typeface="Lato Light"/>
                <a:ea typeface="Lato Light"/>
                <a:cs typeface="Lato Light"/>
                <a:sym typeface="Lato Light"/>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0" name="Google Shape;10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Only">
  <p:cSld name="1_Title Only">
    <p:spTree>
      <p:nvGrpSpPr>
        <p:cNvPr id="1" name="Shape 102"/>
        <p:cNvGrpSpPr/>
        <p:nvPr/>
      </p:nvGrpSpPr>
      <p:grpSpPr>
        <a:xfrm>
          <a:off x="0" y="0"/>
          <a:ext cx="0" cy="0"/>
          <a:chOff x="0" y="0"/>
          <a:chExt cx="0" cy="0"/>
        </a:xfrm>
      </p:grpSpPr>
      <p:sp>
        <p:nvSpPr>
          <p:cNvPr id="103" name="Google Shape;103;p18"/>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18"/>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05" name="Google Shape;105;p18"/>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07" name="Google Shape;107;p18"/>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8" name="Google Shape;108;p18"/>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09"/>
        <p:cNvGrpSpPr/>
        <p:nvPr/>
      </p:nvGrpSpPr>
      <p:grpSpPr>
        <a:xfrm>
          <a:off x="0" y="0"/>
          <a:ext cx="0" cy="0"/>
          <a:chOff x="0" y="0"/>
          <a:chExt cx="0" cy="0"/>
        </a:xfrm>
      </p:grpSpPr>
      <p:sp>
        <p:nvSpPr>
          <p:cNvPr id="110" name="Google Shape;110;p19"/>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19"/>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12" name="Google Shape;112;p19"/>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13" name="Google Shape;113;p19"/>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14" name="Google Shape;114;p19"/>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19"/>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16"/>
        <p:cNvGrpSpPr/>
        <p:nvPr/>
      </p:nvGrpSpPr>
      <p:grpSpPr>
        <a:xfrm>
          <a:off x="0" y="0"/>
          <a:ext cx="0" cy="0"/>
          <a:chOff x="0" y="0"/>
          <a:chExt cx="0" cy="0"/>
        </a:xfrm>
      </p:grpSpPr>
      <p:sp>
        <p:nvSpPr>
          <p:cNvPr id="117" name="Google Shape;117;p20"/>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20"/>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19" name="Google Shape;119;p20"/>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20" name="Google Shape;120;p20"/>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21" name="Google Shape;121;p20"/>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0"/>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SzPts val="26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304800" algn="l">
              <a:lnSpc>
                <a:spcPct val="90000"/>
              </a:lnSpc>
              <a:spcBef>
                <a:spcPts val="400"/>
              </a:spcBef>
              <a:spcAft>
                <a:spcPts val="0"/>
              </a:spcAft>
              <a:buSzPts val="12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1143000" y="1575197"/>
            <a:ext cx="6858000" cy="17907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4100"/>
              <a:buFont typeface="Arial"/>
              <a:buNone/>
              <a:defRPr sz="4100" b="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body" idx="1"/>
          </p:nvPr>
        </p:nvSpPr>
        <p:spPr>
          <a:xfrm>
            <a:off x="628650" y="971549"/>
            <a:ext cx="7886700" cy="36612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Clr>
                <a:srgbClr val="A40000"/>
              </a:buClr>
              <a:buSzPts val="1800"/>
              <a:buFont typeface="Arial"/>
              <a:buChar char="•"/>
              <a:defRPr/>
            </a:lvl1pPr>
            <a:lvl2pPr marL="914400" lvl="1" indent="-323850" algn="l">
              <a:lnSpc>
                <a:spcPct val="90000"/>
              </a:lnSpc>
              <a:spcBef>
                <a:spcPts val="400"/>
              </a:spcBef>
              <a:spcAft>
                <a:spcPts val="0"/>
              </a:spcAft>
              <a:buClr>
                <a:srgbClr val="A40000"/>
              </a:buClr>
              <a:buSzPts val="1500"/>
              <a:buFont typeface="Arial"/>
              <a:buChar char="•"/>
              <a:defRPr/>
            </a:lvl2pPr>
            <a:lvl3pPr marL="1371600" lvl="2" indent="-317500" algn="l">
              <a:lnSpc>
                <a:spcPct val="90000"/>
              </a:lnSpc>
              <a:spcBef>
                <a:spcPts val="400"/>
              </a:spcBef>
              <a:spcAft>
                <a:spcPts val="0"/>
              </a:spcAft>
              <a:buClr>
                <a:srgbClr val="A40000"/>
              </a:buClr>
              <a:buSzPts val="1400"/>
              <a:buFont typeface="Arial"/>
              <a:buChar char="•"/>
              <a:defRPr/>
            </a:lvl3pPr>
            <a:lvl4pPr marL="1828800" lvl="3" indent="-304800" algn="l">
              <a:lnSpc>
                <a:spcPct val="90000"/>
              </a:lnSpc>
              <a:spcBef>
                <a:spcPts val="400"/>
              </a:spcBef>
              <a:spcAft>
                <a:spcPts val="0"/>
              </a:spcAft>
              <a:buClr>
                <a:srgbClr val="A40000"/>
              </a:buClr>
              <a:buSzPts val="1200"/>
              <a:buFont typeface="Arial"/>
              <a:buChar char="•"/>
              <a:defRPr/>
            </a:lvl4pPr>
            <a:lvl5pPr marL="2286000" lvl="4" indent="-304800" algn="l">
              <a:lnSpc>
                <a:spcPct val="90000"/>
              </a:lnSpc>
              <a:spcBef>
                <a:spcPts val="400"/>
              </a:spcBef>
              <a:spcAft>
                <a:spcPts val="0"/>
              </a:spcAft>
              <a:buClr>
                <a:srgbClr val="A40000"/>
              </a:buClr>
              <a:buSzPts val="1200"/>
              <a:buFont typeface="Arial"/>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 name="Google Shape;43;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142910" y="2101410"/>
            <a:ext cx="6857700" cy="5307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8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a:endParaRPr/>
          </a:p>
        </p:txBody>
      </p:sp>
      <p:sp>
        <p:nvSpPr>
          <p:cNvPr id="52" name="Google Shape;52;p9"/>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SzPts val="800"/>
              <a:buNone/>
              <a:defRPr/>
            </a:lvl1pPr>
            <a:lvl2pPr lvl="1" algn="l">
              <a:lnSpc>
                <a:spcPct val="90000"/>
              </a:lnSpc>
              <a:spcBef>
                <a:spcPts val="0"/>
              </a:spcBef>
              <a:spcAft>
                <a:spcPts val="0"/>
              </a:spcAft>
              <a:buSzPts val="800"/>
              <a:buNone/>
              <a:defRPr/>
            </a:lvl2pPr>
            <a:lvl3pPr lvl="2" algn="l">
              <a:lnSpc>
                <a:spcPct val="90000"/>
              </a:lnSpc>
              <a:spcBef>
                <a:spcPts val="0"/>
              </a:spcBef>
              <a:spcAft>
                <a:spcPts val="0"/>
              </a:spcAft>
              <a:buSzPts val="800"/>
              <a:buNone/>
              <a:defRPr/>
            </a:lvl3pPr>
            <a:lvl4pPr lvl="3" algn="l">
              <a:lnSpc>
                <a:spcPct val="90000"/>
              </a:lnSpc>
              <a:spcBef>
                <a:spcPts val="0"/>
              </a:spcBef>
              <a:spcAft>
                <a:spcPts val="0"/>
              </a:spcAft>
              <a:buSzPts val="800"/>
              <a:buNone/>
              <a:defRPr/>
            </a:lvl4pPr>
            <a:lvl5pPr lvl="4" algn="l">
              <a:lnSpc>
                <a:spcPct val="90000"/>
              </a:lnSpc>
              <a:spcBef>
                <a:spcPts val="0"/>
              </a:spcBef>
              <a:spcAft>
                <a:spcPts val="0"/>
              </a:spcAft>
              <a:buSzPts val="800"/>
              <a:buNone/>
              <a:defRPr/>
            </a:lvl5pPr>
            <a:lvl6pPr lvl="5" algn="l">
              <a:lnSpc>
                <a:spcPct val="90000"/>
              </a:lnSpc>
              <a:spcBef>
                <a:spcPts val="0"/>
              </a:spcBef>
              <a:spcAft>
                <a:spcPts val="0"/>
              </a:spcAft>
              <a:buSzPts val="800"/>
              <a:buNone/>
              <a:defRPr/>
            </a:lvl6pPr>
            <a:lvl7pPr lvl="6" algn="l">
              <a:lnSpc>
                <a:spcPct val="90000"/>
              </a:lnSpc>
              <a:spcBef>
                <a:spcPts val="0"/>
              </a:spcBef>
              <a:spcAft>
                <a:spcPts val="0"/>
              </a:spcAft>
              <a:buSzPts val="800"/>
              <a:buNone/>
              <a:defRPr/>
            </a:lvl7pPr>
            <a:lvl8pPr lvl="7" algn="l">
              <a:lnSpc>
                <a:spcPct val="90000"/>
              </a:lnSpc>
              <a:spcBef>
                <a:spcPts val="0"/>
              </a:spcBef>
              <a:spcAft>
                <a:spcPts val="0"/>
              </a:spcAft>
              <a:buSzPts val="800"/>
              <a:buNone/>
              <a:defRPr/>
            </a:lvl8pPr>
            <a:lvl9pPr lvl="8" algn="l">
              <a:lnSpc>
                <a:spcPct val="90000"/>
              </a:lnSpc>
              <a:spcBef>
                <a:spcPts val="0"/>
              </a:spcBef>
              <a:spcAft>
                <a:spcPts val="0"/>
              </a:spcAft>
              <a:buSzPts val="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10"/>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800"/>
              <a:buNone/>
              <a:defRPr sz="1800">
                <a:solidFill>
                  <a:srgbClr val="888888"/>
                </a:solidFill>
              </a:defRPr>
            </a:lvl1pPr>
            <a:lvl2pPr marL="914400" lvl="1" indent="-228600" algn="l">
              <a:lnSpc>
                <a:spcPct val="90000"/>
              </a:lnSpc>
              <a:spcBef>
                <a:spcPts val="400"/>
              </a:spcBef>
              <a:spcAft>
                <a:spcPts val="0"/>
              </a:spcAft>
              <a:buSzPts val="1500"/>
              <a:buNone/>
              <a:defRPr sz="1500">
                <a:solidFill>
                  <a:srgbClr val="888888"/>
                </a:solidFill>
              </a:defRPr>
            </a:lvl2pPr>
            <a:lvl3pPr marL="1371600" lvl="2" indent="-228600" algn="l">
              <a:lnSpc>
                <a:spcPct val="90000"/>
              </a:lnSpc>
              <a:spcBef>
                <a:spcPts val="400"/>
              </a:spcBef>
              <a:spcAft>
                <a:spcPts val="0"/>
              </a:spcAft>
              <a:buSzPts val="1400"/>
              <a:buNone/>
              <a:defRPr sz="1400">
                <a:solidFill>
                  <a:srgbClr val="888888"/>
                </a:solidFill>
              </a:defRPr>
            </a:lvl3pPr>
            <a:lvl4pPr marL="1828800" lvl="3" indent="-228600" algn="l">
              <a:lnSpc>
                <a:spcPct val="90000"/>
              </a:lnSpc>
              <a:spcBef>
                <a:spcPts val="400"/>
              </a:spcBef>
              <a:spcAft>
                <a:spcPts val="0"/>
              </a:spcAft>
              <a:buSzPts val="1200"/>
              <a:buNone/>
              <a:defRPr sz="1200">
                <a:solidFill>
                  <a:srgbClr val="888888"/>
                </a:solidFill>
              </a:defRPr>
            </a:lvl4pPr>
            <a:lvl5pPr marL="2286000" lvl="4" indent="-228600" algn="l">
              <a:lnSpc>
                <a:spcPct val="90000"/>
              </a:lnSpc>
              <a:spcBef>
                <a:spcPts val="400"/>
              </a:spcBef>
              <a:spcAft>
                <a:spcPts val="0"/>
              </a:spcAft>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56" name="Google Shape;56;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1" y="321469"/>
            <a:ext cx="7182600" cy="4596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rgbClr val="0070C0"/>
              </a:buClr>
              <a:buSzPts val="2600"/>
              <a:buFont typeface="Arial"/>
              <a:buNone/>
              <a:defRPr sz="2600" b="0"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971549"/>
            <a:ext cx="7886700" cy="36612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rgbClr val="990000"/>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99000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99000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99000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99000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2222501" y="-15478"/>
            <a:ext cx="2358900" cy="154800"/>
          </a:xfrm>
          <a:prstGeom prst="rect">
            <a:avLst/>
          </a:prstGeom>
          <a:solidFill>
            <a:srgbClr val="00B0F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 name="Google Shape;9;p1"/>
          <p:cNvSpPr/>
          <p:nvPr/>
        </p:nvSpPr>
        <p:spPr>
          <a:xfrm>
            <a:off x="4562476" y="-15478"/>
            <a:ext cx="2358900" cy="15480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 name="Google Shape;10;p1"/>
          <p:cNvSpPr/>
          <p:nvPr/>
        </p:nvSpPr>
        <p:spPr>
          <a:xfrm>
            <a:off x="6902450" y="-15478"/>
            <a:ext cx="2241600" cy="154800"/>
          </a:xfrm>
          <a:prstGeom prst="rect">
            <a:avLst/>
          </a:prstGeom>
          <a:solidFill>
            <a:srgbClr val="00B05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1" name="Google Shape;11;p1"/>
          <p:cNvSpPr/>
          <p:nvPr/>
        </p:nvSpPr>
        <p:spPr>
          <a:xfrm>
            <a:off x="-1" y="5125283"/>
            <a:ext cx="9144000" cy="34200"/>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2;p1"/>
          <p:cNvSpPr/>
          <p:nvPr/>
        </p:nvSpPr>
        <p:spPr>
          <a:xfrm>
            <a:off x="-1" y="-15478"/>
            <a:ext cx="2241600" cy="154800"/>
          </a:xfrm>
          <a:prstGeom prst="rect">
            <a:avLst/>
          </a:prstGeom>
          <a:solidFill>
            <a:srgbClr val="FFD96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3" name="Google Shape;13;p1"/>
          <p:cNvPicPr preferRelativeResize="0"/>
          <p:nvPr/>
        </p:nvPicPr>
        <p:blipFill rotWithShape="1">
          <a:blip r:embed="rId21">
            <a:alphaModFix/>
          </a:blip>
          <a:srcRect/>
          <a:stretch/>
        </p:blipFill>
        <p:spPr>
          <a:xfrm>
            <a:off x="-2742" y="-19453"/>
            <a:ext cx="1178399" cy="1017724"/>
          </a:xfrm>
          <a:prstGeom prst="rect">
            <a:avLst/>
          </a:prstGeom>
          <a:noFill/>
          <a:ln>
            <a:noFill/>
          </a:ln>
        </p:spPr>
      </p:pic>
      <p:pic>
        <p:nvPicPr>
          <p:cNvPr id="14" name="Google Shape;14;p1"/>
          <p:cNvPicPr preferRelativeResize="0"/>
          <p:nvPr/>
        </p:nvPicPr>
        <p:blipFill rotWithShape="1">
          <a:blip r:embed="rId22">
            <a:alphaModFix/>
          </a:blip>
          <a:srcRect/>
          <a:stretch/>
        </p:blipFill>
        <p:spPr>
          <a:xfrm>
            <a:off x="8534225" y="320108"/>
            <a:ext cx="458942" cy="460943"/>
          </a:xfrm>
          <a:prstGeom prst="rect">
            <a:avLst/>
          </a:prstGeom>
          <a:noFill/>
          <a:ln>
            <a:noFill/>
          </a:ln>
        </p:spPr>
      </p:pic>
      <p:sp>
        <p:nvSpPr>
          <p:cNvPr id="15" name="Google Shape;15;p1"/>
          <p:cNvSpPr/>
          <p:nvPr/>
        </p:nvSpPr>
        <p:spPr>
          <a:xfrm>
            <a:off x="0" y="4960094"/>
            <a:ext cx="9144000" cy="165300"/>
          </a:xfrm>
          <a:prstGeom prst="rect">
            <a:avLst/>
          </a:prstGeom>
          <a:solidFill>
            <a:srgbClr val="D5DBE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833C0B"/>
              </a:solidFill>
              <a:latin typeface="Calibri"/>
              <a:ea typeface="Calibri"/>
              <a:cs typeface="Calibri"/>
              <a:sym typeface="Calibri"/>
            </a:endParaRPr>
          </a:p>
        </p:txBody>
      </p:sp>
      <p:pic>
        <p:nvPicPr>
          <p:cNvPr id="16" name="Google Shape;16;p1"/>
          <p:cNvPicPr preferRelativeResize="0"/>
          <p:nvPr/>
        </p:nvPicPr>
        <p:blipFill rotWithShape="1">
          <a:blip r:embed="rId23">
            <a:alphaModFix/>
          </a:blip>
          <a:srcRect/>
          <a:stretch/>
        </p:blipFill>
        <p:spPr>
          <a:xfrm>
            <a:off x="7973483" y="304511"/>
            <a:ext cx="465056" cy="467110"/>
          </a:xfrm>
          <a:prstGeom prst="rect">
            <a:avLst/>
          </a:prstGeom>
          <a:noFill/>
          <a:ln>
            <a:noFill/>
          </a:ln>
        </p:spPr>
      </p:pic>
      <p:cxnSp>
        <p:nvCxnSpPr>
          <p:cNvPr id="17" name="Google Shape;17;p1"/>
          <p:cNvCxnSpPr/>
          <p:nvPr/>
        </p:nvCxnSpPr>
        <p:spPr>
          <a:xfrm>
            <a:off x="8479908" y="346317"/>
            <a:ext cx="0" cy="425400"/>
          </a:xfrm>
          <a:prstGeom prst="straightConnector1">
            <a:avLst/>
          </a:prstGeom>
          <a:noFill/>
          <a:ln w="9525" cap="flat" cmpd="sng">
            <a:solidFill>
              <a:srgbClr val="5597D3"/>
            </a:solidFill>
            <a:prstDash val="dot"/>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pack/spack.gi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Day 2</a:t>
            </a:r>
            <a:endParaRPr sz="4200" b="1">
              <a:solidFill>
                <a:srgbClr val="0068B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SPACK</a:t>
            </a:r>
            <a:endParaRPr sz="4200" b="1">
              <a:solidFill>
                <a:srgbClr val="0068B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SPACK</a:t>
            </a:r>
            <a:endParaRPr b="1"/>
          </a:p>
        </p:txBody>
      </p:sp>
      <p:sp>
        <p:nvSpPr>
          <p:cNvPr id="268" name="Google Shape;268;p40"/>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457200" lvl="0" indent="-323850" algn="l" rtl="0">
              <a:lnSpc>
                <a:spcPct val="150000"/>
              </a:lnSpc>
              <a:spcBef>
                <a:spcPts val="1200"/>
              </a:spcBef>
              <a:spcAft>
                <a:spcPts val="0"/>
              </a:spcAft>
              <a:buSzPts val="1500"/>
              <a:buFont typeface="Arial"/>
              <a:buChar char="•"/>
            </a:pPr>
            <a:r>
              <a:rPr lang="en" sz="1500">
                <a:latin typeface="Arial"/>
                <a:ea typeface="Arial"/>
                <a:cs typeface="Arial"/>
                <a:sym typeface="Arial"/>
              </a:rPr>
              <a:t>Spack is a powerful package manager designed for high-performance computing (HPC) environments</a:t>
            </a:r>
            <a:endParaRPr sz="1500">
              <a:latin typeface="Arial"/>
              <a:ea typeface="Arial"/>
              <a:cs typeface="Arial"/>
              <a:sym typeface="Arial"/>
            </a:endParaRPr>
          </a:p>
          <a:p>
            <a:pPr marL="457200" lvl="0" indent="-323850" algn="l" rtl="0">
              <a:lnSpc>
                <a:spcPct val="150000"/>
              </a:lnSpc>
              <a:spcBef>
                <a:spcPts val="0"/>
              </a:spcBef>
              <a:spcAft>
                <a:spcPts val="0"/>
              </a:spcAft>
              <a:buSzPts val="1500"/>
              <a:buFont typeface="Arial"/>
              <a:buChar char="•"/>
            </a:pPr>
            <a:r>
              <a:rPr lang="en" sz="1500">
                <a:latin typeface="Arial"/>
                <a:ea typeface="Arial"/>
                <a:cs typeface="Arial"/>
                <a:sym typeface="Arial"/>
              </a:rPr>
              <a:t>It excels at managing multiple versions, configurations, and dependencies of scientific software packages, ensuring compatibility with various platforms, compilers, and libraries</a:t>
            </a:r>
            <a:endParaRPr sz="1500">
              <a:latin typeface="Arial"/>
              <a:ea typeface="Arial"/>
              <a:cs typeface="Arial"/>
              <a:sym typeface="Arial"/>
            </a:endParaRPr>
          </a:p>
          <a:p>
            <a:pPr marL="457200" lvl="0" indent="-323850" algn="l" rtl="0">
              <a:lnSpc>
                <a:spcPct val="150000"/>
              </a:lnSpc>
              <a:spcBef>
                <a:spcPts val="0"/>
              </a:spcBef>
              <a:spcAft>
                <a:spcPts val="0"/>
              </a:spcAft>
              <a:buSzPts val="1500"/>
              <a:buFont typeface="Arial"/>
              <a:buChar char="•"/>
            </a:pPr>
            <a:r>
              <a:rPr lang="en" sz="1500">
                <a:latin typeface="Arial"/>
                <a:ea typeface="Arial"/>
                <a:cs typeface="Arial"/>
                <a:sym typeface="Arial"/>
              </a:rPr>
              <a:t>Spack allows for the creation of custom software packages</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SPACK</a:t>
            </a:r>
            <a:endParaRPr b="1"/>
          </a:p>
        </p:txBody>
      </p:sp>
      <p:sp>
        <p:nvSpPr>
          <p:cNvPr id="274" name="Google Shape;274;p41"/>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457200" lvl="0" indent="-323850" algn="l" rtl="0">
              <a:lnSpc>
                <a:spcPct val="150000"/>
              </a:lnSpc>
              <a:spcBef>
                <a:spcPts val="1200"/>
              </a:spcBef>
              <a:spcAft>
                <a:spcPts val="0"/>
              </a:spcAft>
              <a:buSzPts val="1500"/>
              <a:buChar char="•"/>
            </a:pPr>
            <a:r>
              <a:rPr lang="en" sz="1500">
                <a:latin typeface="Arial"/>
                <a:ea typeface="Arial"/>
                <a:cs typeface="Arial"/>
                <a:sym typeface="Arial"/>
              </a:rPr>
              <a:t>Multi-version and Configuration Support: Spack allows you to install and maintain different versions of the same package with distinct configurations, fostering flexibility in your development workflow.</a:t>
            </a:r>
            <a:endParaRPr sz="1500">
              <a:latin typeface="Arial"/>
              <a:ea typeface="Arial"/>
              <a:cs typeface="Arial"/>
              <a:sym typeface="Arial"/>
            </a:endParaRPr>
          </a:p>
          <a:p>
            <a:pPr marL="457200" lvl="0" indent="-323850" algn="l" rtl="0">
              <a:lnSpc>
                <a:spcPct val="150000"/>
              </a:lnSpc>
              <a:spcBef>
                <a:spcPts val="0"/>
              </a:spcBef>
              <a:spcAft>
                <a:spcPts val="0"/>
              </a:spcAft>
              <a:buSzPts val="1500"/>
              <a:buChar char="•"/>
            </a:pPr>
            <a:r>
              <a:rPr lang="en" sz="1500">
                <a:latin typeface="Arial"/>
                <a:ea typeface="Arial"/>
                <a:cs typeface="Arial"/>
                <a:sym typeface="Arial"/>
              </a:rPr>
              <a:t>Platform and Compiler Independence: Spack functions seamlessly across various computing platforms, including Linux, macOS, and HPC clusters with unique architectures. It can build software using different compilers (e.g., GCC, Clang) to cater to specific requirements.</a:t>
            </a:r>
            <a:endParaRPr sz="1500">
              <a:latin typeface="Arial"/>
              <a:ea typeface="Arial"/>
              <a:cs typeface="Arial"/>
              <a:sym typeface="Arial"/>
            </a:endParaRPr>
          </a:p>
          <a:p>
            <a:pPr marL="457200" lvl="0" indent="-323850" algn="l" rtl="0">
              <a:lnSpc>
                <a:spcPct val="150000"/>
              </a:lnSpc>
              <a:spcBef>
                <a:spcPts val="0"/>
              </a:spcBef>
              <a:spcAft>
                <a:spcPts val="0"/>
              </a:spcAft>
              <a:buSzPts val="1500"/>
              <a:buChar char="•"/>
            </a:pPr>
            <a:r>
              <a:rPr lang="en" sz="1500">
                <a:latin typeface="Arial"/>
                <a:ea typeface="Arial"/>
                <a:cs typeface="Arial"/>
                <a:sym typeface="Arial"/>
              </a:rPr>
              <a:t>Non-destructive Installations: Unlike some package managers, Spack installs new versions of a package without affecting existing installations. This enables multiple configurations to coexist on your system, preventing conflicts.</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SPACK installation</a:t>
            </a:r>
            <a:endParaRPr b="1"/>
          </a:p>
        </p:txBody>
      </p:sp>
      <p:sp>
        <p:nvSpPr>
          <p:cNvPr id="280" name="Google Shape;280;p42"/>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0"/>
              </a:spcAft>
              <a:buNone/>
            </a:pPr>
            <a:r>
              <a:rPr lang="en" sz="1500">
                <a:latin typeface="Arial"/>
                <a:ea typeface="Arial"/>
                <a:cs typeface="Arial"/>
                <a:sym typeface="Arial"/>
              </a:rPr>
              <a:t>git clone</a:t>
            </a:r>
            <a:r>
              <a:rPr lang="en" sz="1500">
                <a:uFill>
                  <a:noFill/>
                </a:uFill>
                <a:latin typeface="Arial"/>
                <a:ea typeface="Arial"/>
                <a:cs typeface="Arial"/>
                <a:sym typeface="Arial"/>
                <a:hlinkClick r:id="rId3"/>
              </a:rPr>
              <a:t> </a:t>
            </a:r>
            <a:r>
              <a:rPr lang="en" sz="1500" u="sng">
                <a:solidFill>
                  <a:schemeClr val="hlink"/>
                </a:solidFill>
                <a:latin typeface="Arial"/>
                <a:ea typeface="Arial"/>
                <a:cs typeface="Arial"/>
                <a:sym typeface="Arial"/>
                <a:hlinkClick r:id="rId3"/>
              </a:rPr>
              <a:t>https://github.com/spack/spack.git</a:t>
            </a:r>
            <a:endParaRPr sz="1500" u="sng">
              <a:solidFill>
                <a:schemeClr val="hlink"/>
              </a:solidFill>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cd spack</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source /home/cdacapps01/himanshu/spack/share/spack/setup-env.sh</a:t>
            </a:r>
            <a:endParaRPr sz="1500">
              <a:latin typeface="Arial"/>
              <a:ea typeface="Arial"/>
              <a:cs typeface="Arial"/>
              <a:sym typeface="Arial"/>
            </a:endParaRPr>
          </a:p>
          <a:p>
            <a:pPr marL="0" lvl="0" indent="0" algn="l" rtl="0">
              <a:lnSpc>
                <a:spcPct val="115000"/>
              </a:lnSpc>
              <a:spcBef>
                <a:spcPts val="1200"/>
              </a:spcBef>
              <a:spcAft>
                <a:spcPts val="1200"/>
              </a:spcAft>
              <a:buNone/>
            </a:pP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Application installation using SPACK</a:t>
            </a:r>
            <a:endParaRPr b="1"/>
          </a:p>
        </p:txBody>
      </p:sp>
      <p:sp>
        <p:nvSpPr>
          <p:cNvPr id="286" name="Google Shape;286;p43"/>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0"/>
              </a:spcAft>
              <a:buNone/>
            </a:pPr>
            <a:r>
              <a:rPr lang="en" sz="1500">
                <a:latin typeface="Arial"/>
                <a:ea typeface="Arial"/>
                <a:cs typeface="Arial"/>
                <a:sym typeface="Arial"/>
              </a:rPr>
              <a:t>spack list hpctoolkit</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spack list | grep hpctoolkit</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spack find hpctoolkit</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spack info hpctoolkit</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spack spec -I hpctoolkit</a:t>
            </a:r>
            <a:endParaRPr sz="1500">
              <a:latin typeface="Arial"/>
              <a:ea typeface="Arial"/>
              <a:cs typeface="Arial"/>
              <a:sym typeface="Arial"/>
            </a:endParaRPr>
          </a:p>
          <a:p>
            <a:pPr marL="0" lvl="0" indent="0" algn="l" rtl="0">
              <a:lnSpc>
                <a:spcPct val="115000"/>
              </a:lnSpc>
              <a:spcBef>
                <a:spcPts val="1200"/>
              </a:spcBef>
              <a:spcAft>
                <a:spcPts val="1200"/>
              </a:spcAft>
              <a:buNone/>
            </a:pPr>
            <a:r>
              <a:rPr lang="en" sz="1500">
                <a:latin typeface="Arial"/>
                <a:ea typeface="Arial"/>
                <a:cs typeface="Arial"/>
                <a:sym typeface="Arial"/>
              </a:rPr>
              <a:t>spack install -v -j40 hpctoolkit</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Lato Light</vt:lpstr>
      <vt:lpstr>Calibri</vt:lpstr>
      <vt:lpstr>Template</vt:lpstr>
      <vt:lpstr>Day 2</vt:lpstr>
      <vt:lpstr>SPACK</vt:lpstr>
      <vt:lpstr>SPACK</vt:lpstr>
      <vt:lpstr>SPACK</vt:lpstr>
      <vt:lpstr>SPACK installation</vt:lpstr>
      <vt:lpstr>Application installation using SPACK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Himanshu Sharma</cp:lastModifiedBy>
  <cp:revision>1</cp:revision>
  <dcterms:modified xsi:type="dcterms:W3CDTF">2024-06-21T15:29:30Z</dcterms:modified>
</cp:coreProperties>
</file>