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0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53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F8FAFF"/>
                </a:solidFill>
                <a:effectLst/>
                <a:latin typeface="DeepSeek-CJK-patch"/>
              </a:rPr>
              <a:t>Business Performance Review (2020–2023)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EFC1-AD85-17BE-17A5-18A600D6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56A0-EB20-AD68-CE8E-2D9D3E58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794"/>
            <a:ext cx="10058400" cy="13716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2020 – Overcoming Challenges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4723-88B7-A77F-C730-ABCB579C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49394"/>
            <a:ext cx="10058400" cy="3849624"/>
          </a:xfrm>
        </p:spPr>
        <p:txBody>
          <a:bodyPr/>
          <a:lstStyle/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Context: Summarize the business landscape in 2020 (e.g., pandemic impact, market shifts).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Key Takeaway: Highlight resilience, adaptation, or foundational achievements shown in the image.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Metrics : Reference trends ("Stabilized revenue despite market volatility") Profit 1000 and Sales 9000 as Avg.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"In 2020, our focus was on navigating unprecedented challenges. This visual shows how we maintained operational stability and laid groundwork for recovery."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17BC6-6C9F-893B-67DB-7C31BE88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0" y="1121130"/>
            <a:ext cx="6990080" cy="35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1092-81AD-4A46-D397-4447EC99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794"/>
            <a:ext cx="10058400" cy="13716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2021 – Growth and Recovery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0AE1-C042-F544-871F-7B87883E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49394"/>
            <a:ext cx="10058400" cy="384962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Context: Economic recovery or strategic initiatives launched.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Key Takeaway: Growth areas (new markets, product lines).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Metrics: Highlight improvements ( “24.37% increase in customer acquisition").</a:t>
            </a:r>
            <a:endParaRPr lang="en-US" dirty="0"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"2021 marked a turnaround. This chart reflects successful strategies, driving measurable growth."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E4F69-D591-E67D-1F67-7BCE73C5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40" y="1088590"/>
            <a:ext cx="7077768" cy="36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BAFB-D33E-B45C-C656-4F32C4772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A89-9018-8F4A-1B0F-050A311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794"/>
            <a:ext cx="10058400" cy="13716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2022 – Scaling Success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3F6B-E3C8-4071-27B1-AEF2D906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49394"/>
            <a:ext cx="10058400" cy="384962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Context: Expansion or optimization efforts.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Key Takeaway: Scalability or efficiency gains.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Metrics: Compare to 2021 ( "Profit margins improved by </a:t>
            </a:r>
            <a:r>
              <a:rPr lang="en-US" dirty="0">
                <a:latin typeface="DeepSeek-CJK-patch"/>
              </a:rPr>
              <a:t>8.37</a:t>
            </a:r>
            <a:r>
              <a:rPr lang="en-US" b="0" i="0" dirty="0">
                <a:effectLst/>
                <a:latin typeface="DeepSeek-CJK-patch"/>
              </a:rPr>
              <a:t>%").</a:t>
            </a:r>
            <a:endParaRPr lang="en-US" dirty="0"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"By 2022, we scaled operations efficiently. This image demonstrates how we leveraged to sustain momentum."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CB77F-1903-0021-A57C-42D383F6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984248"/>
            <a:ext cx="7183120" cy="36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77BF-8C09-B056-670D-E5F1D64B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696-1279-7CCA-C234-CA0F6810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794"/>
            <a:ext cx="10058400" cy="13716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2023 – Innovation and Future Readiness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4039-8394-7AEF-6722-44E61594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49394"/>
            <a:ext cx="10058400" cy="384962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Context: Emerging trends or technologies adopted.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Key Takeaway: Competitive positioning or future goals.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Metrics: Year-end projections or milestones.</a:t>
            </a:r>
            <a:endParaRPr lang="en-US" dirty="0"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"In 2023, we prioritized innovation. This visual underscores our readiness for upcoming opportunities."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631C-D57C-2BD2-E785-3E0EB434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097229"/>
            <a:ext cx="7335520" cy="37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8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0A52-6C00-7170-9199-03001F78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69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7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{6DDCB557-3A14-40D0-BC30-3ED86CEF3A19}tf78829772_win32</Template>
  <TotalTime>12</TotalTime>
  <Words>247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DeepSeek-CJK-patch</vt:lpstr>
      <vt:lpstr>Garamond</vt:lpstr>
      <vt:lpstr>Sagona Book</vt:lpstr>
      <vt:lpstr>Sagona ExtraLight</vt:lpstr>
      <vt:lpstr>SavonVTI</vt:lpstr>
      <vt:lpstr>Business Performance Review (2020–2023)</vt:lpstr>
      <vt:lpstr>2020 – Overcoming Challenges</vt:lpstr>
      <vt:lpstr>2021 – Growth and Recovery</vt:lpstr>
      <vt:lpstr>2022 – Scaling Success</vt:lpstr>
      <vt:lpstr>2023 – Innovation and Future Readiness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SUHAS G R</dc:creator>
  <cp:lastModifiedBy>SUHAS G R</cp:lastModifiedBy>
  <cp:revision>2</cp:revision>
  <dcterms:created xsi:type="dcterms:W3CDTF">2025-04-11T13:09:37Z</dcterms:created>
  <dcterms:modified xsi:type="dcterms:W3CDTF">2025-04-11T13:22:55Z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