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0CDA-6B8A-7DCB-F575-6A3BFB511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AFF01-3757-CBDC-AEB6-8D02EE1A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643F-55C6-8E58-CFB4-AC0A8940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99522-EBA0-A852-E31A-F6962125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26C8-92A8-EBE3-E518-99B72E42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0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803B-22B5-ACC6-F1A3-219A6A6D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01C1D-37FD-C424-7D31-360BAD5DE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5725-C6B3-A9AB-9CE5-E3B4E326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1473-2A3F-A919-CCB4-952EA5E4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F09E-C7E1-7133-02BC-876C755D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22D14-0038-A87D-9B11-CCAAF8AA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F9B69-4DBF-2A37-D70A-42A9F3AE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D0271-7DBE-463A-F5BA-D0499EF9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2D45-22C6-0FC5-D1F6-97986CAE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9FDB-F327-0905-6D9C-3ECD0C5F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49F0-925F-5D76-C177-6EABA746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593D-C743-0EF3-E8C2-2D22EE75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E40C-43A9-2EA5-D448-F6F464CC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BDED8-0023-3047-508F-34049130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8CD6-35C8-BA56-637D-FB446112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8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F29C-2DF5-F9AA-5911-9F63BDE9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1A5B2-E9C7-93F3-3B4B-37524074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659F-0631-135B-DE01-4F0DBBD1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3D60-92DB-732C-9ACE-DF34E1AA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8C7B-9B1F-2025-AB8C-D09AA6F5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8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C1FB-A31C-7A50-8310-EEE8D856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1BAD-CAB2-BF4C-45C0-03834DF31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C5F6C-149E-650F-0974-EA61D1DBA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B73D-72EE-BADE-851B-2B09EF1D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64B76-88D4-4724-E9DE-80D8DC6D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6A7B5-183C-9884-3069-E396CB8C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2C1B-9DCB-5D84-C312-C1CD65E8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57FE1-0D28-EC28-58EC-12C50086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CBCA3-E179-4238-E64A-2DC9822E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3837-C759-4689-EDC3-E6D4FBADC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0EC89-71ED-EBEF-DA79-4CA99552C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4CFBB-3356-8738-2E81-24CFF8B4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E5B42-D4A2-98CB-2828-628D7DC2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847B2-4D75-DEC9-E23B-3A83800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5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A186-9BB3-8D57-19E3-2EC67E54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E7F8C-4359-D05A-4DF5-EFE3F437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27612-5319-9458-AEDB-E4E1C611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ED97A-2C37-D2A2-3EDA-4DB3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62C1B-C93B-9512-8D27-8097D236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AC49F-7095-BA7A-792C-642E3FDA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D7547-EFA6-25DD-F88C-1DB315E9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C52B-6871-F576-6E8B-444F5C03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A88A-8CE4-A461-0EE3-8FCBB45D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A62F6-FAE3-5F78-9B2D-34B2CE7A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14045-2413-CED5-F3B8-CA4F0AFD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E893-3755-D623-B8F7-EAB2579C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2D5F-F52A-A157-7620-E71964EE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8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D084-917D-66DD-EF1F-4B2EE91A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19DD3-4250-FBFB-A5AC-5246C0FC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372EB-D5AD-0F87-6B82-8342D959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D15E-28E3-4155-7978-C3234E6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F09DC-9E01-1338-7800-1FA58CDA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0ADAC-6234-D358-E52B-0DECE5CF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43E4E-3133-766F-866D-E097119B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0105-4EA1-A922-005A-682FA2CB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2D3F-9891-4681-9ECD-6E69A7ED2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00FA-E245-4554-839A-80D5A22F446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03E30-0F6C-43AE-1E4E-E0548262B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194-B2E6-59E7-4CB2-EEE70F79E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5CAA-5574-4242-AFC8-34824731E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0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3FB7-4C1D-006E-22B1-2A0BBFBC5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8640"/>
          </a:xfrm>
        </p:spPr>
        <p:txBody>
          <a:bodyPr>
            <a:normAutofit fontScale="90000"/>
          </a:bodyPr>
          <a:lstStyle/>
          <a:p>
            <a:r>
              <a:rPr lang="en-IN" dirty="0"/>
              <a:t>Version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080D5-F5A4-C67F-62E7-CDEF0ADC2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1" y="1969477"/>
            <a:ext cx="10930596" cy="4600135"/>
          </a:xfrm>
        </p:spPr>
        <p:txBody>
          <a:bodyPr/>
          <a:lstStyle/>
          <a:p>
            <a:r>
              <a:rPr lang="en-IN" dirty="0"/>
              <a:t> 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911C8AE-2167-10A8-FF32-479FD6E56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65685"/>
              </p:ext>
            </p:extLst>
          </p:nvPr>
        </p:nvGraphicFramePr>
        <p:xfrm>
          <a:off x="1657350" y="2164519"/>
          <a:ext cx="887730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877240" imgH="4210200" progId="Paint.Picture">
                  <p:embed/>
                </p:oleObj>
              </mc:Choice>
              <mc:Fallback>
                <p:oleObj name="Bitmap Image" r:id="rId2" imgW="8877240" imgH="4210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7350" y="2164519"/>
                        <a:ext cx="8877300" cy="421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58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C1DD-9312-BFBE-CD2C-CCC4F8C6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D1AC-22EB-638B-A18D-EF84074D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650"/>
            <a:ext cx="10515600" cy="465931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54A17E-5EFC-1776-8D3E-58A3925B1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495815"/>
              </p:ext>
            </p:extLst>
          </p:nvPr>
        </p:nvGraphicFramePr>
        <p:xfrm>
          <a:off x="838200" y="1517650"/>
          <a:ext cx="683895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38920" imgH="3514680" progId="Paint.Picture">
                  <p:embed/>
                </p:oleObj>
              </mc:Choice>
              <mc:Fallback>
                <p:oleObj name="Bitmap Image" r:id="rId2" imgW="6838920" imgH="3514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517650"/>
                        <a:ext cx="6838950" cy="351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61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2420-8A04-D464-1B22-02DF7864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 cycle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4208-6FC5-BF29-87B9-2AACCD19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7E810A-2A1B-8FD8-4090-046EE90CD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81687"/>
              </p:ext>
            </p:extLst>
          </p:nvPr>
        </p:nvGraphicFramePr>
        <p:xfrm>
          <a:off x="838200" y="1652588"/>
          <a:ext cx="1027314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353680" imgH="4524480" progId="Paint.Picture">
                  <p:embed/>
                </p:oleObj>
              </mc:Choice>
              <mc:Fallback>
                <p:oleObj name="Bitmap Image" r:id="rId2" imgW="11353680" imgH="4524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652588"/>
                        <a:ext cx="10273145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43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B640-2788-BC2F-E37D-5B79F6B8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83"/>
            <a:ext cx="10515600" cy="1593706"/>
          </a:xfrm>
        </p:spPr>
        <p:txBody>
          <a:bodyPr/>
          <a:lstStyle/>
          <a:p>
            <a:r>
              <a:rPr lang="en-IN" dirty="0"/>
              <a:t>Three Different file State of Git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8CFE-2ED0-A768-8F17-5819D4EB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77798C8-8D3C-62AB-39C7-05040524B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47469"/>
              </p:ext>
            </p:extLst>
          </p:nvPr>
        </p:nvGraphicFramePr>
        <p:xfrm>
          <a:off x="1009650" y="812511"/>
          <a:ext cx="7829550" cy="75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53560" imgH="1047600" progId="Paint.Picture">
                  <p:embed/>
                </p:oleObj>
              </mc:Choice>
              <mc:Fallback>
                <p:oleObj name="Bitmap Image" r:id="rId2" imgW="8953560" imgH="1047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9650" y="812511"/>
                        <a:ext cx="7829550" cy="753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91E5129-FF90-C601-D3A1-2A72BDCF4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814691"/>
              </p:ext>
            </p:extLst>
          </p:nvPr>
        </p:nvGraphicFramePr>
        <p:xfrm>
          <a:off x="471055" y="1825626"/>
          <a:ext cx="11125200" cy="465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1487240" imgH="5619600" progId="Paint.Picture">
                  <p:embed/>
                </p:oleObj>
              </mc:Choice>
              <mc:Fallback>
                <p:oleObj name="Bitmap Image" r:id="rId4" imgW="11487240" imgH="5619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055" y="1825626"/>
                        <a:ext cx="11125200" cy="4658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3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8A5E-66A0-5103-25D6-3E400354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</a:t>
            </a:r>
            <a:r>
              <a:rPr lang="en-IN" dirty="0" err="1"/>
              <a:t>Github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7F45A-F939-2AEC-0FD6-F19EB4BD5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399" y="4034971"/>
            <a:ext cx="8461829" cy="242854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48AD43C-96E9-40E0-1E9F-682265ECE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94375"/>
              </p:ext>
            </p:extLst>
          </p:nvPr>
        </p:nvGraphicFramePr>
        <p:xfrm>
          <a:off x="338064" y="1825626"/>
          <a:ext cx="6564047" cy="220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48480" imgH="2924280" progId="Paint.Picture">
                  <p:embed/>
                </p:oleObj>
              </mc:Choice>
              <mc:Fallback>
                <p:oleObj name="Bitmap Image" r:id="rId3" imgW="6648480" imgH="2924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064" y="1825626"/>
                        <a:ext cx="6564047" cy="2209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64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9986C78-5828-5205-AA37-9C0011051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34463"/>
              </p:ext>
            </p:extLst>
          </p:nvPr>
        </p:nvGraphicFramePr>
        <p:xfrm>
          <a:off x="234975" y="0"/>
          <a:ext cx="724852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48600" imgH="3133800" progId="Paint.Picture">
                  <p:embed/>
                </p:oleObj>
              </mc:Choice>
              <mc:Fallback>
                <p:oleObj name="Bitmap Image" r:id="rId2" imgW="7248600" imgH="3133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975" y="0"/>
                        <a:ext cx="7248525" cy="313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91F1D1-CE1A-2ECD-CDC2-53D1AABC44FE}"/>
              </a:ext>
            </a:extLst>
          </p:cNvPr>
          <p:cNvSpPr txBox="1"/>
          <p:nvPr/>
        </p:nvSpPr>
        <p:spPr>
          <a:xfrm>
            <a:off x="845127" y="3244334"/>
            <a:ext cx="98782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new repository : $ git </a:t>
            </a:r>
            <a:r>
              <a:rPr lang="en-U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 an existing repository: $ git clone “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the status : $ git Status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file to the staging area : $ git add filename</a:t>
            </a:r>
          </a:p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Directory: $ git add </a:t>
            </a:r>
            <a:r>
              <a:rPr lang="en-U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driectoryname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All files: $ git Add A</a:t>
            </a:r>
          </a:p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all the directory : $ git add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file : $ git rm &lt;file-name&gt;</a:t>
            </a:r>
          </a:p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 changes of the local repository: $ git commit  -m “Ur message”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Pulling changes from a remote repository: $ git pull &lt;branch-name&gt; &lt;remote-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a changes to a remote repository: $ git push origin &lt;</a:t>
            </a:r>
            <a:r>
              <a:rPr lang="en-U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branchname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All : $ git Push –all</a:t>
            </a:r>
          </a:p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to a remote repository: git remote origin &lt;server&gt;</a:t>
            </a:r>
          </a:p>
          <a:p>
            <a:pPr algn="ctr"/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2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4FE4-9C2D-23C1-103A-C64E4754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IN" dirty="0"/>
              <a:t>Different ways </a:t>
            </a:r>
            <a:r>
              <a:rPr lang="en-IN" dirty="0" err="1"/>
              <a:t>vcs</a:t>
            </a:r>
            <a:r>
              <a:rPr lang="en-IN" dirty="0"/>
              <a:t> streamlines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0C9E-923D-1B1C-D2AB-56E708F8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1260764"/>
            <a:ext cx="11637817" cy="491619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A63CBB-EF84-F77A-38C7-9ED14FCDC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17185"/>
              </p:ext>
            </p:extLst>
          </p:nvPr>
        </p:nvGraphicFramePr>
        <p:xfrm>
          <a:off x="180109" y="1804987"/>
          <a:ext cx="5960052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62680" imgH="3247920" progId="Paint.Picture">
                  <p:embed/>
                </p:oleObj>
              </mc:Choice>
              <mc:Fallback>
                <p:oleObj name="Bitmap Image" r:id="rId2" imgW="5962680" imgH="3247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109" y="1804987"/>
                        <a:ext cx="5960052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1B3D29-D3F7-2DB1-1EDF-0BD922BA2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07627"/>
              </p:ext>
            </p:extLst>
          </p:nvPr>
        </p:nvGraphicFramePr>
        <p:xfrm>
          <a:off x="5973906" y="1617663"/>
          <a:ext cx="601027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010200" imgH="3314880" progId="Paint.Picture">
                  <p:embed/>
                </p:oleObj>
              </mc:Choice>
              <mc:Fallback>
                <p:oleObj name="Bitmap Image" r:id="rId4" imgW="6010200" imgH="3314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3906" y="1617663"/>
                        <a:ext cx="6010275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66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57A9-F2A6-E587-E79A-6C81AE87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50C7-7FCA-44DA-B71B-F4D35C49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495EFC-6A04-4030-D235-E19ABC862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0053"/>
              </p:ext>
            </p:extLst>
          </p:nvPr>
        </p:nvGraphicFramePr>
        <p:xfrm>
          <a:off x="838201" y="1825625"/>
          <a:ext cx="965629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86880" imgH="4267080" progId="Paint.Picture">
                  <p:embed/>
                </p:oleObj>
              </mc:Choice>
              <mc:Fallback>
                <p:oleObj name="Bitmap Image" r:id="rId2" imgW="7886880" imgH="4267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1" y="1825625"/>
                        <a:ext cx="9656298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6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C102-FEC7-E91E-2280-5F59704C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052B-9EC9-20C0-34F3-9AA7B3CD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4E82415-8886-9621-29D3-177A50FFB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62258"/>
              </p:ext>
            </p:extLst>
          </p:nvPr>
        </p:nvGraphicFramePr>
        <p:xfrm>
          <a:off x="2195512" y="2253456"/>
          <a:ext cx="78009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00840" imgH="3495600" progId="Paint.Picture">
                  <p:embed/>
                </p:oleObj>
              </mc:Choice>
              <mc:Fallback>
                <p:oleObj name="Bitmap Image" r:id="rId2" imgW="7800840" imgH="3495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5512" y="2253456"/>
                        <a:ext cx="7800975" cy="349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223D-E87E-8E3B-B73A-8E2F4CC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IN" dirty="0"/>
              <a:t>Local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2D75A-C9E5-98A9-728C-478F8B11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797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124BC9-B80E-E85F-C011-7A1AF27F7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7839"/>
              </p:ext>
            </p:extLst>
          </p:nvPr>
        </p:nvGraphicFramePr>
        <p:xfrm>
          <a:off x="2857500" y="2103071"/>
          <a:ext cx="647700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77120" imgH="3914640" progId="Paint.Picture">
                  <p:embed/>
                </p:oleObj>
              </mc:Choice>
              <mc:Fallback>
                <p:oleObj name="Bitmap Image" r:id="rId2" imgW="6477120" imgH="391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0" y="2103071"/>
                        <a:ext cx="6477000" cy="391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24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4A0F-9379-4A14-2864-DE855A11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B081D-08C6-CCF9-1FD2-81F17A8FB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960" y="2026837"/>
            <a:ext cx="7160079" cy="39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6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AF33-1C65-DB6E-DE93-527A7BED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9F1B6-C913-54E7-4F1F-92D07083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759" y="1825625"/>
            <a:ext cx="8242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D9CB-53BD-2AA1-14B7-9BA93BE8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for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81A6-45A5-E6B2-8F38-782A13A8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5EE93EA-C106-2E2F-3B58-76D08798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74237"/>
              </p:ext>
            </p:extLst>
          </p:nvPr>
        </p:nvGraphicFramePr>
        <p:xfrm>
          <a:off x="1603232" y="2605881"/>
          <a:ext cx="84867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486640" imgH="2790720" progId="Paint.Picture">
                  <p:embed/>
                </p:oleObj>
              </mc:Choice>
              <mc:Fallback>
                <p:oleObj name="Bitmap Image" r:id="rId2" imgW="8486640" imgH="279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3232" y="2605881"/>
                        <a:ext cx="8486775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08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D15A-4AB2-E840-4461-C3A72153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8D74-633E-3939-217F-40A7376A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770139-6613-13E0-D35C-968178C1B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57606"/>
              </p:ext>
            </p:extLst>
          </p:nvPr>
        </p:nvGraphicFramePr>
        <p:xfrm>
          <a:off x="1302326" y="1471613"/>
          <a:ext cx="9878291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305920" imgH="4705200" progId="Paint.Picture">
                  <p:embed/>
                </p:oleObj>
              </mc:Choice>
              <mc:Fallback>
                <p:oleObj name="Bitmap Image" r:id="rId2" imgW="8305920" imgH="4705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2326" y="1471613"/>
                        <a:ext cx="9878291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2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171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Paintbrush Picture</vt:lpstr>
      <vt:lpstr>Version Control System</vt:lpstr>
      <vt:lpstr>Different ways vcs streamlines the project </vt:lpstr>
      <vt:lpstr>VCS</vt:lpstr>
      <vt:lpstr>Types of VCS</vt:lpstr>
      <vt:lpstr>Local VCS</vt:lpstr>
      <vt:lpstr>PowerPoint Presentation</vt:lpstr>
      <vt:lpstr>PowerPoint Presentation</vt:lpstr>
      <vt:lpstr>Tools for VCS</vt:lpstr>
      <vt:lpstr>PowerPoint Presentation</vt:lpstr>
      <vt:lpstr>PowerPoint Presentation</vt:lpstr>
      <vt:lpstr>Life cycle of Git</vt:lpstr>
      <vt:lpstr>Three Different file State of Git </vt:lpstr>
      <vt:lpstr>Overview of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Suhasini Suresh Shanmugasundaram</dc:creator>
  <cp:lastModifiedBy>Suhasini Suresh Shanmugasundaram</cp:lastModifiedBy>
  <cp:revision>9</cp:revision>
  <dcterms:created xsi:type="dcterms:W3CDTF">2022-06-27T10:38:29Z</dcterms:created>
  <dcterms:modified xsi:type="dcterms:W3CDTF">2022-06-27T12:05:06Z</dcterms:modified>
</cp:coreProperties>
</file>